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sldIdLst>
    <p:sldId id="266" r:id="rId2"/>
    <p:sldId id="296" r:id="rId3"/>
    <p:sldId id="391" r:id="rId4"/>
    <p:sldId id="396" r:id="rId5"/>
    <p:sldId id="400" r:id="rId6"/>
    <p:sldId id="406" r:id="rId7"/>
    <p:sldId id="425" r:id="rId8"/>
    <p:sldId id="417" r:id="rId9"/>
    <p:sldId id="411" r:id="rId10"/>
    <p:sldId id="426" r:id="rId11"/>
    <p:sldId id="427" r:id="rId12"/>
    <p:sldId id="410" r:id="rId13"/>
    <p:sldId id="414" r:id="rId14"/>
    <p:sldId id="413" r:id="rId15"/>
    <p:sldId id="422" r:id="rId16"/>
    <p:sldId id="42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ash Mandal" initials="PM" lastIdx="3" clrIdx="0">
    <p:extLst>
      <p:ext uri="{19B8F6BF-5375-455C-9EA6-DF929625EA0E}">
        <p15:presenceInfo xmlns:p15="http://schemas.microsoft.com/office/powerpoint/2012/main" userId="S::pm1147@usnh.edu::a650081f-6cc2-4be0-ab6b-25b9d7d618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66FF"/>
    <a:srgbClr val="FF7C80"/>
    <a:srgbClr val="FF9966"/>
    <a:srgbClr val="FFCC99"/>
    <a:srgbClr val="6600CC"/>
    <a:srgbClr val="9966FF"/>
    <a:srgbClr val="00CCFF"/>
    <a:srgbClr val="0099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913CE9-FAA0-40FE-ACAF-D3B5FBDFFBEF}" v="2617" dt="2024-04-13T16:00:28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6" autoAdjust="0"/>
    <p:restoredTop sz="86456" autoAdjust="0"/>
  </p:normalViewPr>
  <p:slideViewPr>
    <p:cSldViewPr snapToGrid="0">
      <p:cViewPr varScale="1">
        <p:scale>
          <a:sx n="55" d="100"/>
          <a:sy n="55" d="100"/>
        </p:scale>
        <p:origin x="1116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lash Mandal" userId="a650081f-6cc2-4be0-ab6b-25b9d7d618d2" providerId="ADAL" clId="{89913CE9-FAA0-40FE-ACAF-D3B5FBDFFBEF}"/>
    <pc:docChg chg="undo redo custSel addSld delSld modSld sldOrd">
      <pc:chgData name="Palash Mandal" userId="a650081f-6cc2-4be0-ab6b-25b9d7d618d2" providerId="ADAL" clId="{89913CE9-FAA0-40FE-ACAF-D3B5FBDFFBEF}" dt="2024-04-13T16:51:51.783" v="9026" actId="1582"/>
      <pc:docMkLst>
        <pc:docMk/>
      </pc:docMkLst>
      <pc:sldChg chg="addSp delSp modSp mod">
        <pc:chgData name="Palash Mandal" userId="a650081f-6cc2-4be0-ab6b-25b9d7d618d2" providerId="ADAL" clId="{89913CE9-FAA0-40FE-ACAF-D3B5FBDFFBEF}" dt="2024-04-11T18:04:09.199" v="8262" actId="207"/>
        <pc:sldMkLst>
          <pc:docMk/>
          <pc:sldMk cId="996259663" sldId="266"/>
        </pc:sldMkLst>
        <pc:spChg chg="mod">
          <ac:chgData name="Palash Mandal" userId="a650081f-6cc2-4be0-ab6b-25b9d7d618d2" providerId="ADAL" clId="{89913CE9-FAA0-40FE-ACAF-D3B5FBDFFBEF}" dt="2024-04-11T18:04:09.199" v="8262" actId="207"/>
          <ac:spMkLst>
            <pc:docMk/>
            <pc:sldMk cId="996259663" sldId="266"/>
            <ac:spMk id="7" creationId="{C3F96B28-27E9-456F-BCA0-99F1AC58E1BC}"/>
          </ac:spMkLst>
        </pc:spChg>
        <pc:spChg chg="mod">
          <ac:chgData name="Palash Mandal" userId="a650081f-6cc2-4be0-ab6b-25b9d7d618d2" providerId="ADAL" clId="{89913CE9-FAA0-40FE-ACAF-D3B5FBDFFBEF}" dt="2024-04-11T17:46:45.440" v="8254" actId="14100"/>
          <ac:spMkLst>
            <pc:docMk/>
            <pc:sldMk cId="996259663" sldId="266"/>
            <ac:spMk id="8" creationId="{80BC9151-2728-4868-BB5A-461442D68CFA}"/>
          </ac:spMkLst>
        </pc:spChg>
        <pc:picChg chg="mod">
          <ac:chgData name="Palash Mandal" userId="a650081f-6cc2-4be0-ab6b-25b9d7d618d2" providerId="ADAL" clId="{89913CE9-FAA0-40FE-ACAF-D3B5FBDFFBEF}" dt="2024-03-21T16:37:31.562" v="1009" actId="1076"/>
          <ac:picMkLst>
            <pc:docMk/>
            <pc:sldMk cId="996259663" sldId="266"/>
            <ac:picMk id="9" creationId="{09CA7C5C-A2CE-4732-8028-B967C71A5B7D}"/>
          </ac:picMkLst>
        </pc:picChg>
        <pc:picChg chg="del">
          <ac:chgData name="Palash Mandal" userId="a650081f-6cc2-4be0-ab6b-25b9d7d618d2" providerId="ADAL" clId="{89913CE9-FAA0-40FE-ACAF-D3B5FBDFFBEF}" dt="2024-03-21T15:22:49.357" v="440" actId="478"/>
          <ac:picMkLst>
            <pc:docMk/>
            <pc:sldMk cId="996259663" sldId="266"/>
            <ac:picMk id="12" creationId="{612CC732-D6BC-459C-8DF4-13DB2B4D81A1}"/>
          </ac:picMkLst>
        </pc:picChg>
        <pc:picChg chg="mod">
          <ac:chgData name="Palash Mandal" userId="a650081f-6cc2-4be0-ab6b-25b9d7d618d2" providerId="ADAL" clId="{89913CE9-FAA0-40FE-ACAF-D3B5FBDFFBEF}" dt="2024-03-21T16:37:29.190" v="1008" actId="1076"/>
          <ac:picMkLst>
            <pc:docMk/>
            <pc:sldMk cId="996259663" sldId="266"/>
            <ac:picMk id="13" creationId="{2A63444F-5EEE-435E-BB73-7234A8FD1DA5}"/>
          </ac:picMkLst>
        </pc:picChg>
        <pc:picChg chg="del mod">
          <ac:chgData name="Palash Mandal" userId="a650081f-6cc2-4be0-ab6b-25b9d7d618d2" providerId="ADAL" clId="{89913CE9-FAA0-40FE-ACAF-D3B5FBDFFBEF}" dt="2024-04-01T19:38:57.076" v="1562" actId="478"/>
          <ac:picMkLst>
            <pc:docMk/>
            <pc:sldMk cId="996259663" sldId="266"/>
            <ac:picMk id="15" creationId="{605B5A19-66A4-4C6A-A514-4274675C47BF}"/>
          </ac:picMkLst>
        </pc:picChg>
        <pc:picChg chg="del">
          <ac:chgData name="Palash Mandal" userId="a650081f-6cc2-4be0-ab6b-25b9d7d618d2" providerId="ADAL" clId="{89913CE9-FAA0-40FE-ACAF-D3B5FBDFFBEF}" dt="2024-03-21T15:22:58.669" v="443" actId="478"/>
          <ac:picMkLst>
            <pc:docMk/>
            <pc:sldMk cId="996259663" sldId="266"/>
            <ac:picMk id="18" creationId="{17C97161-C864-4260-AF62-F29961C28DDE}"/>
          </ac:picMkLst>
        </pc:picChg>
        <pc:picChg chg="mod">
          <ac:chgData name="Palash Mandal" userId="a650081f-6cc2-4be0-ab6b-25b9d7d618d2" providerId="ADAL" clId="{89913CE9-FAA0-40FE-ACAF-D3B5FBDFFBEF}" dt="2024-03-21T16:37:04.829" v="1001" actId="1037"/>
          <ac:picMkLst>
            <pc:docMk/>
            <pc:sldMk cId="996259663" sldId="266"/>
            <ac:picMk id="19" creationId="{6F010F30-D86D-42FE-B441-7EE9033BCB3E}"/>
          </ac:picMkLst>
        </pc:picChg>
        <pc:picChg chg="add del">
          <ac:chgData name="Palash Mandal" userId="a650081f-6cc2-4be0-ab6b-25b9d7d618d2" providerId="ADAL" clId="{89913CE9-FAA0-40FE-ACAF-D3B5FBDFFBEF}" dt="2024-03-21T17:10:50.165" v="1197"/>
          <ac:picMkLst>
            <pc:docMk/>
            <pc:sldMk cId="996259663" sldId="266"/>
            <ac:picMk id="2050" creationId="{BEE3AB25-0F57-4464-B412-303288F9BA77}"/>
          </ac:picMkLst>
        </pc:picChg>
      </pc:sldChg>
      <pc:sldChg chg="addSp delSp modSp mod modAnim">
        <pc:chgData name="Palash Mandal" userId="a650081f-6cc2-4be0-ab6b-25b9d7d618d2" providerId="ADAL" clId="{89913CE9-FAA0-40FE-ACAF-D3B5FBDFFBEF}" dt="2024-04-11T18:10:57.282" v="8295" actId="20577"/>
        <pc:sldMkLst>
          <pc:docMk/>
          <pc:sldMk cId="1546749873" sldId="296"/>
        </pc:sldMkLst>
        <pc:spChg chg="mod">
          <ac:chgData name="Palash Mandal" userId="a650081f-6cc2-4be0-ab6b-25b9d7d618d2" providerId="ADAL" clId="{89913CE9-FAA0-40FE-ACAF-D3B5FBDFFBEF}" dt="2024-04-10T19:34:53.553" v="4811" actId="1076"/>
          <ac:spMkLst>
            <pc:docMk/>
            <pc:sldMk cId="1546749873" sldId="296"/>
            <ac:spMk id="16" creationId="{9EDC59FE-F840-4AA5-9158-731880E9E99B}"/>
          </ac:spMkLst>
        </pc:spChg>
        <pc:spChg chg="del mod">
          <ac:chgData name="Palash Mandal" userId="a650081f-6cc2-4be0-ab6b-25b9d7d618d2" providerId="ADAL" clId="{89913CE9-FAA0-40FE-ACAF-D3B5FBDFFBEF}" dt="2024-04-11T12:28:57.823" v="5340" actId="478"/>
          <ac:spMkLst>
            <pc:docMk/>
            <pc:sldMk cId="1546749873" sldId="296"/>
            <ac:spMk id="32" creationId="{A1823D21-61E3-4243-8CB7-DFFB86BD49E9}"/>
          </ac:spMkLst>
        </pc:spChg>
        <pc:spChg chg="del mod topLvl">
          <ac:chgData name="Palash Mandal" userId="a650081f-6cc2-4be0-ab6b-25b9d7d618d2" providerId="ADAL" clId="{89913CE9-FAA0-40FE-ACAF-D3B5FBDFFBEF}" dt="2024-04-11T12:29:14.787" v="5344" actId="478"/>
          <ac:spMkLst>
            <pc:docMk/>
            <pc:sldMk cId="1546749873" sldId="296"/>
            <ac:spMk id="33" creationId="{624CE3CD-399F-42EA-904A-A02D977F1D03}"/>
          </ac:spMkLst>
        </pc:spChg>
        <pc:spChg chg="del mod topLvl">
          <ac:chgData name="Palash Mandal" userId="a650081f-6cc2-4be0-ab6b-25b9d7d618d2" providerId="ADAL" clId="{89913CE9-FAA0-40FE-ACAF-D3B5FBDFFBEF}" dt="2024-04-11T12:29:14.787" v="5344" actId="478"/>
          <ac:spMkLst>
            <pc:docMk/>
            <pc:sldMk cId="1546749873" sldId="296"/>
            <ac:spMk id="34" creationId="{6E9C7770-C753-4947-82F4-42C2BCE46A20}"/>
          </ac:spMkLst>
        </pc:spChg>
        <pc:spChg chg="del mod topLvl">
          <ac:chgData name="Palash Mandal" userId="a650081f-6cc2-4be0-ab6b-25b9d7d618d2" providerId="ADAL" clId="{89913CE9-FAA0-40FE-ACAF-D3B5FBDFFBEF}" dt="2024-04-11T12:29:14.787" v="5344" actId="478"/>
          <ac:spMkLst>
            <pc:docMk/>
            <pc:sldMk cId="1546749873" sldId="296"/>
            <ac:spMk id="35" creationId="{74F667EA-ACB6-4146-B0A6-281C659907D4}"/>
          </ac:spMkLst>
        </pc:spChg>
        <pc:spChg chg="del mod topLvl">
          <ac:chgData name="Palash Mandal" userId="a650081f-6cc2-4be0-ab6b-25b9d7d618d2" providerId="ADAL" clId="{89913CE9-FAA0-40FE-ACAF-D3B5FBDFFBEF}" dt="2024-04-11T12:29:14.787" v="5344" actId="478"/>
          <ac:spMkLst>
            <pc:docMk/>
            <pc:sldMk cId="1546749873" sldId="296"/>
            <ac:spMk id="36" creationId="{38836F69-EAAC-4B23-ADDB-132C07E31751}"/>
          </ac:spMkLst>
        </pc:spChg>
        <pc:spChg chg="del mod topLvl">
          <ac:chgData name="Palash Mandal" userId="a650081f-6cc2-4be0-ab6b-25b9d7d618d2" providerId="ADAL" clId="{89913CE9-FAA0-40FE-ACAF-D3B5FBDFFBEF}" dt="2024-04-11T12:29:14.787" v="5344" actId="478"/>
          <ac:spMkLst>
            <pc:docMk/>
            <pc:sldMk cId="1546749873" sldId="296"/>
            <ac:spMk id="37" creationId="{156D001F-D0F1-4690-98D6-1F17B1BB12BE}"/>
          </ac:spMkLst>
        </pc:spChg>
        <pc:spChg chg="del mod topLvl">
          <ac:chgData name="Palash Mandal" userId="a650081f-6cc2-4be0-ab6b-25b9d7d618d2" providerId="ADAL" clId="{89913CE9-FAA0-40FE-ACAF-D3B5FBDFFBEF}" dt="2024-04-11T12:29:14.787" v="5344" actId="478"/>
          <ac:spMkLst>
            <pc:docMk/>
            <pc:sldMk cId="1546749873" sldId="296"/>
            <ac:spMk id="38" creationId="{9F8954C7-8263-4478-A2F2-661FFD969CD3}"/>
          </ac:spMkLst>
        </pc:spChg>
        <pc:spChg chg="del mod topLvl">
          <ac:chgData name="Palash Mandal" userId="a650081f-6cc2-4be0-ab6b-25b9d7d618d2" providerId="ADAL" clId="{89913CE9-FAA0-40FE-ACAF-D3B5FBDFFBEF}" dt="2024-04-11T12:29:14.787" v="5344" actId="478"/>
          <ac:spMkLst>
            <pc:docMk/>
            <pc:sldMk cId="1546749873" sldId="296"/>
            <ac:spMk id="39" creationId="{09550992-7663-4A5B-A570-AEA33DC3F545}"/>
          </ac:spMkLst>
        </pc:spChg>
        <pc:spChg chg="mod">
          <ac:chgData name="Palash Mandal" userId="a650081f-6cc2-4be0-ab6b-25b9d7d618d2" providerId="ADAL" clId="{89913CE9-FAA0-40FE-ACAF-D3B5FBDFFBEF}" dt="2024-04-11T12:29:11.952" v="5343" actId="21"/>
          <ac:spMkLst>
            <pc:docMk/>
            <pc:sldMk cId="1546749873" sldId="296"/>
            <ac:spMk id="41" creationId="{2A2FA896-0261-4C4F-8F86-5B02E23DAAED}"/>
          </ac:spMkLst>
        </pc:spChg>
        <pc:spChg chg="mod topLvl">
          <ac:chgData name="Palash Mandal" userId="a650081f-6cc2-4be0-ab6b-25b9d7d618d2" providerId="ADAL" clId="{89913CE9-FAA0-40FE-ACAF-D3B5FBDFFBEF}" dt="2024-04-11T12:27:12.502" v="5333" actId="165"/>
          <ac:spMkLst>
            <pc:docMk/>
            <pc:sldMk cId="1546749873" sldId="296"/>
            <ac:spMk id="46" creationId="{8FFD4D39-0518-4F5D-96DE-7AFB8BA03574}"/>
          </ac:spMkLst>
        </pc:spChg>
        <pc:spChg chg="mod topLvl">
          <ac:chgData name="Palash Mandal" userId="a650081f-6cc2-4be0-ab6b-25b9d7d618d2" providerId="ADAL" clId="{89913CE9-FAA0-40FE-ACAF-D3B5FBDFFBEF}" dt="2024-04-11T12:27:12.502" v="5333" actId="165"/>
          <ac:spMkLst>
            <pc:docMk/>
            <pc:sldMk cId="1546749873" sldId="296"/>
            <ac:spMk id="47" creationId="{D3D56C89-DEF4-4AE9-95BC-65C75FDDA3F6}"/>
          </ac:spMkLst>
        </pc:spChg>
        <pc:spChg chg="mod topLvl">
          <ac:chgData name="Palash Mandal" userId="a650081f-6cc2-4be0-ab6b-25b9d7d618d2" providerId="ADAL" clId="{89913CE9-FAA0-40FE-ACAF-D3B5FBDFFBEF}" dt="2024-04-11T12:27:12.502" v="5333" actId="165"/>
          <ac:spMkLst>
            <pc:docMk/>
            <pc:sldMk cId="1546749873" sldId="296"/>
            <ac:spMk id="48" creationId="{82079C83-B981-459E-A5F1-2A138550907F}"/>
          </ac:spMkLst>
        </pc:spChg>
        <pc:spChg chg="mod topLvl">
          <ac:chgData name="Palash Mandal" userId="a650081f-6cc2-4be0-ab6b-25b9d7d618d2" providerId="ADAL" clId="{89913CE9-FAA0-40FE-ACAF-D3B5FBDFFBEF}" dt="2024-04-11T12:27:12.502" v="5333" actId="165"/>
          <ac:spMkLst>
            <pc:docMk/>
            <pc:sldMk cId="1546749873" sldId="296"/>
            <ac:spMk id="49" creationId="{F035F7C8-DB70-4FCF-AB06-70DC9F4C5613}"/>
          </ac:spMkLst>
        </pc:spChg>
        <pc:spChg chg="mod topLvl">
          <ac:chgData name="Palash Mandal" userId="a650081f-6cc2-4be0-ab6b-25b9d7d618d2" providerId="ADAL" clId="{89913CE9-FAA0-40FE-ACAF-D3B5FBDFFBEF}" dt="2024-04-11T12:27:12.502" v="5333" actId="165"/>
          <ac:spMkLst>
            <pc:docMk/>
            <pc:sldMk cId="1546749873" sldId="296"/>
            <ac:spMk id="50" creationId="{A7E55318-05B1-472C-8F06-B9F04713776C}"/>
          </ac:spMkLst>
        </pc:spChg>
        <pc:spChg chg="mod topLvl">
          <ac:chgData name="Palash Mandal" userId="a650081f-6cc2-4be0-ab6b-25b9d7d618d2" providerId="ADAL" clId="{89913CE9-FAA0-40FE-ACAF-D3B5FBDFFBEF}" dt="2024-04-11T12:27:12.502" v="5333" actId="165"/>
          <ac:spMkLst>
            <pc:docMk/>
            <pc:sldMk cId="1546749873" sldId="296"/>
            <ac:spMk id="51" creationId="{D5CB5A23-173C-4257-8E97-108D6411309D}"/>
          </ac:spMkLst>
        </pc:spChg>
        <pc:spChg chg="mod topLvl">
          <ac:chgData name="Palash Mandal" userId="a650081f-6cc2-4be0-ab6b-25b9d7d618d2" providerId="ADAL" clId="{89913CE9-FAA0-40FE-ACAF-D3B5FBDFFBEF}" dt="2024-04-11T12:27:12.502" v="5333" actId="165"/>
          <ac:spMkLst>
            <pc:docMk/>
            <pc:sldMk cId="1546749873" sldId="296"/>
            <ac:spMk id="52" creationId="{EEB1823C-3775-46E4-9479-033C22818149}"/>
          </ac:spMkLst>
        </pc:spChg>
        <pc:spChg chg="mod topLvl">
          <ac:chgData name="Palash Mandal" userId="a650081f-6cc2-4be0-ab6b-25b9d7d618d2" providerId="ADAL" clId="{89913CE9-FAA0-40FE-ACAF-D3B5FBDFFBEF}" dt="2024-04-11T12:27:12.502" v="5333" actId="165"/>
          <ac:spMkLst>
            <pc:docMk/>
            <pc:sldMk cId="1546749873" sldId="296"/>
            <ac:spMk id="53" creationId="{BA1FDA4C-117D-4311-A5B8-C905C97C7B06}"/>
          </ac:spMkLst>
        </pc:spChg>
        <pc:spChg chg="mod topLvl">
          <ac:chgData name="Palash Mandal" userId="a650081f-6cc2-4be0-ab6b-25b9d7d618d2" providerId="ADAL" clId="{89913CE9-FAA0-40FE-ACAF-D3B5FBDFFBEF}" dt="2024-04-11T12:27:12.502" v="5333" actId="165"/>
          <ac:spMkLst>
            <pc:docMk/>
            <pc:sldMk cId="1546749873" sldId="296"/>
            <ac:spMk id="54" creationId="{36EB6A6A-F6DC-4D1E-BC07-AAB37D75D067}"/>
          </ac:spMkLst>
        </pc:spChg>
        <pc:spChg chg="mod topLvl">
          <ac:chgData name="Palash Mandal" userId="a650081f-6cc2-4be0-ab6b-25b9d7d618d2" providerId="ADAL" clId="{89913CE9-FAA0-40FE-ACAF-D3B5FBDFFBEF}" dt="2024-04-11T12:27:12.502" v="5333" actId="165"/>
          <ac:spMkLst>
            <pc:docMk/>
            <pc:sldMk cId="1546749873" sldId="296"/>
            <ac:spMk id="55" creationId="{C8DDA03D-10C0-40DF-9AA3-EA6E6E3881D4}"/>
          </ac:spMkLst>
        </pc:spChg>
        <pc:spChg chg="mod topLvl">
          <ac:chgData name="Palash Mandal" userId="a650081f-6cc2-4be0-ab6b-25b9d7d618d2" providerId="ADAL" clId="{89913CE9-FAA0-40FE-ACAF-D3B5FBDFFBEF}" dt="2024-04-11T12:27:12.502" v="5333" actId="165"/>
          <ac:spMkLst>
            <pc:docMk/>
            <pc:sldMk cId="1546749873" sldId="296"/>
            <ac:spMk id="56" creationId="{E7ADD788-8E25-4427-9166-99686C2B244A}"/>
          </ac:spMkLst>
        </pc:spChg>
        <pc:spChg chg="mod topLvl">
          <ac:chgData name="Palash Mandal" userId="a650081f-6cc2-4be0-ab6b-25b9d7d618d2" providerId="ADAL" clId="{89913CE9-FAA0-40FE-ACAF-D3B5FBDFFBEF}" dt="2024-04-11T12:27:12.502" v="5333" actId="165"/>
          <ac:spMkLst>
            <pc:docMk/>
            <pc:sldMk cId="1546749873" sldId="296"/>
            <ac:spMk id="57" creationId="{5B18289E-FD74-4046-8A0C-EE29F17EA7CB}"/>
          </ac:spMkLst>
        </pc:spChg>
        <pc:spChg chg="mod topLvl">
          <ac:chgData name="Palash Mandal" userId="a650081f-6cc2-4be0-ab6b-25b9d7d618d2" providerId="ADAL" clId="{89913CE9-FAA0-40FE-ACAF-D3B5FBDFFBEF}" dt="2024-04-11T12:27:12.502" v="5333" actId="165"/>
          <ac:spMkLst>
            <pc:docMk/>
            <pc:sldMk cId="1546749873" sldId="296"/>
            <ac:spMk id="58" creationId="{68CDA73E-B506-4B08-BD45-1602D5D04DC1}"/>
          </ac:spMkLst>
        </pc:spChg>
        <pc:spChg chg="mod topLvl">
          <ac:chgData name="Palash Mandal" userId="a650081f-6cc2-4be0-ab6b-25b9d7d618d2" providerId="ADAL" clId="{89913CE9-FAA0-40FE-ACAF-D3B5FBDFFBEF}" dt="2024-04-11T12:27:12.502" v="5333" actId="165"/>
          <ac:spMkLst>
            <pc:docMk/>
            <pc:sldMk cId="1546749873" sldId="296"/>
            <ac:spMk id="59" creationId="{821F9EE5-5D86-47ED-A04B-2D8E15F447DC}"/>
          </ac:spMkLst>
        </pc:spChg>
        <pc:spChg chg="mod">
          <ac:chgData name="Palash Mandal" userId="a650081f-6cc2-4be0-ab6b-25b9d7d618d2" providerId="ADAL" clId="{89913CE9-FAA0-40FE-ACAF-D3B5FBDFFBEF}" dt="2024-04-11T12:28:48.445" v="5337"/>
          <ac:spMkLst>
            <pc:docMk/>
            <pc:sldMk cId="1546749873" sldId="296"/>
            <ac:spMk id="61" creationId="{814E1B24-1D01-4E51-9ABC-A7D4F876034F}"/>
          </ac:spMkLst>
        </pc:spChg>
        <pc:spChg chg="mod">
          <ac:chgData name="Palash Mandal" userId="a650081f-6cc2-4be0-ab6b-25b9d7d618d2" providerId="ADAL" clId="{89913CE9-FAA0-40FE-ACAF-D3B5FBDFFBEF}" dt="2024-04-11T16:08:58.842" v="6909" actId="1035"/>
          <ac:spMkLst>
            <pc:docMk/>
            <pc:sldMk cId="1546749873" sldId="296"/>
            <ac:spMk id="62" creationId="{BDEC1E58-BE5D-4B66-A693-52439D69F4B7}"/>
          </ac:spMkLst>
        </pc:spChg>
        <pc:spChg chg="mod">
          <ac:chgData name="Palash Mandal" userId="a650081f-6cc2-4be0-ab6b-25b9d7d618d2" providerId="ADAL" clId="{89913CE9-FAA0-40FE-ACAF-D3B5FBDFFBEF}" dt="2024-04-11T12:28:48.445" v="5337"/>
          <ac:spMkLst>
            <pc:docMk/>
            <pc:sldMk cId="1546749873" sldId="296"/>
            <ac:spMk id="63" creationId="{17190E46-CE80-4126-A838-EA4A00DA257F}"/>
          </ac:spMkLst>
        </pc:spChg>
        <pc:spChg chg="mod">
          <ac:chgData name="Palash Mandal" userId="a650081f-6cc2-4be0-ab6b-25b9d7d618d2" providerId="ADAL" clId="{89913CE9-FAA0-40FE-ACAF-D3B5FBDFFBEF}" dt="2024-04-11T12:28:48.445" v="5337"/>
          <ac:spMkLst>
            <pc:docMk/>
            <pc:sldMk cId="1546749873" sldId="296"/>
            <ac:spMk id="64" creationId="{A7D8AB34-7BA4-4B1D-9151-27A13C4BEE8C}"/>
          </ac:spMkLst>
        </pc:spChg>
        <pc:spChg chg="del mod">
          <ac:chgData name="Palash Mandal" userId="a650081f-6cc2-4be0-ab6b-25b9d7d618d2" providerId="ADAL" clId="{89913CE9-FAA0-40FE-ACAF-D3B5FBDFFBEF}" dt="2024-03-21T15:46:40.705" v="710" actId="478"/>
          <ac:spMkLst>
            <pc:docMk/>
            <pc:sldMk cId="1546749873" sldId="296"/>
            <ac:spMk id="65" creationId="{4B43085C-F56A-4D7B-8883-8D4DCF34FE14}"/>
          </ac:spMkLst>
        </pc:spChg>
        <pc:spChg chg="mod">
          <ac:chgData name="Palash Mandal" userId="a650081f-6cc2-4be0-ab6b-25b9d7d618d2" providerId="ADAL" clId="{89913CE9-FAA0-40FE-ACAF-D3B5FBDFFBEF}" dt="2024-04-11T12:28:48.445" v="5337"/>
          <ac:spMkLst>
            <pc:docMk/>
            <pc:sldMk cId="1546749873" sldId="296"/>
            <ac:spMk id="65" creationId="{E7451205-F65E-46E4-8F2A-A07DA27FB4BD}"/>
          </ac:spMkLst>
        </pc:spChg>
        <pc:spChg chg="mod">
          <ac:chgData name="Palash Mandal" userId="a650081f-6cc2-4be0-ab6b-25b9d7d618d2" providerId="ADAL" clId="{89913CE9-FAA0-40FE-ACAF-D3B5FBDFFBEF}" dt="2024-04-11T12:29:11.952" v="5343" actId="21"/>
          <ac:spMkLst>
            <pc:docMk/>
            <pc:sldMk cId="1546749873" sldId="296"/>
            <ac:spMk id="67" creationId="{C7F8DF87-49BB-47A9-84C4-E167C54A4E89}"/>
          </ac:spMkLst>
        </pc:spChg>
        <pc:spChg chg="mod">
          <ac:chgData name="Palash Mandal" userId="a650081f-6cc2-4be0-ab6b-25b9d7d618d2" providerId="ADAL" clId="{89913CE9-FAA0-40FE-ACAF-D3B5FBDFFBEF}" dt="2024-04-11T12:29:11.952" v="5343" actId="21"/>
          <ac:spMkLst>
            <pc:docMk/>
            <pc:sldMk cId="1546749873" sldId="296"/>
            <ac:spMk id="68" creationId="{7606F6ED-2D4B-4F67-B8F3-2A7482241970}"/>
          </ac:spMkLst>
        </pc:spChg>
        <pc:spChg chg="add mod">
          <ac:chgData name="Palash Mandal" userId="a650081f-6cc2-4be0-ab6b-25b9d7d618d2" providerId="ADAL" clId="{89913CE9-FAA0-40FE-ACAF-D3B5FBDFFBEF}" dt="2024-04-11T12:30:33.342" v="5372" actId="1076"/>
          <ac:spMkLst>
            <pc:docMk/>
            <pc:sldMk cId="1546749873" sldId="296"/>
            <ac:spMk id="69" creationId="{3D7583F0-43FD-4235-B61F-3A2FE6D2C83A}"/>
          </ac:spMkLst>
        </pc:spChg>
        <pc:spChg chg="mod">
          <ac:chgData name="Palash Mandal" userId="a650081f-6cc2-4be0-ab6b-25b9d7d618d2" providerId="ADAL" clId="{89913CE9-FAA0-40FE-ACAF-D3B5FBDFFBEF}" dt="2024-04-11T12:28:48.445" v="5337"/>
          <ac:spMkLst>
            <pc:docMk/>
            <pc:sldMk cId="1546749873" sldId="296"/>
            <ac:spMk id="70" creationId="{9DFEC0C0-76E5-4068-8140-60712D7B2AE3}"/>
          </ac:spMkLst>
        </pc:spChg>
        <pc:spChg chg="mod">
          <ac:chgData name="Palash Mandal" userId="a650081f-6cc2-4be0-ab6b-25b9d7d618d2" providerId="ADAL" clId="{89913CE9-FAA0-40FE-ACAF-D3B5FBDFFBEF}" dt="2024-04-11T12:28:48.445" v="5337"/>
          <ac:spMkLst>
            <pc:docMk/>
            <pc:sldMk cId="1546749873" sldId="296"/>
            <ac:spMk id="71" creationId="{63BCDE6E-9CE8-4FD9-8309-3192BFACD715}"/>
          </ac:spMkLst>
        </pc:spChg>
        <pc:spChg chg="mod">
          <ac:chgData name="Palash Mandal" userId="a650081f-6cc2-4be0-ab6b-25b9d7d618d2" providerId="ADAL" clId="{89913CE9-FAA0-40FE-ACAF-D3B5FBDFFBEF}" dt="2024-04-11T12:28:48.445" v="5337"/>
          <ac:spMkLst>
            <pc:docMk/>
            <pc:sldMk cId="1546749873" sldId="296"/>
            <ac:spMk id="72" creationId="{E30DA163-F478-4E95-B027-0F086E9B4258}"/>
          </ac:spMkLst>
        </pc:spChg>
        <pc:spChg chg="mod">
          <ac:chgData name="Palash Mandal" userId="a650081f-6cc2-4be0-ab6b-25b9d7d618d2" providerId="ADAL" clId="{89913CE9-FAA0-40FE-ACAF-D3B5FBDFFBEF}" dt="2024-04-11T18:10:57.282" v="8295" actId="20577"/>
          <ac:spMkLst>
            <pc:docMk/>
            <pc:sldMk cId="1546749873" sldId="296"/>
            <ac:spMk id="73" creationId="{7C63CD27-58CC-4A98-AC1A-FC4A2BB506D3}"/>
          </ac:spMkLst>
        </pc:spChg>
        <pc:spChg chg="mod">
          <ac:chgData name="Palash Mandal" userId="a650081f-6cc2-4be0-ab6b-25b9d7d618d2" providerId="ADAL" clId="{89913CE9-FAA0-40FE-ACAF-D3B5FBDFFBEF}" dt="2024-04-11T12:29:59.036" v="5361" actId="404"/>
          <ac:spMkLst>
            <pc:docMk/>
            <pc:sldMk cId="1546749873" sldId="296"/>
            <ac:spMk id="74" creationId="{CD1553D0-4F48-4DE3-817C-B1A3F4B136CD}"/>
          </ac:spMkLst>
        </pc:spChg>
        <pc:spChg chg="mod">
          <ac:chgData name="Palash Mandal" userId="a650081f-6cc2-4be0-ab6b-25b9d7d618d2" providerId="ADAL" clId="{89913CE9-FAA0-40FE-ACAF-D3B5FBDFFBEF}" dt="2024-04-11T12:30:06.331" v="5365" actId="404"/>
          <ac:spMkLst>
            <pc:docMk/>
            <pc:sldMk cId="1546749873" sldId="296"/>
            <ac:spMk id="75" creationId="{D59FACF2-9DB7-44B4-8585-E74BAB08943D}"/>
          </ac:spMkLst>
        </pc:spChg>
        <pc:spChg chg="mod">
          <ac:chgData name="Palash Mandal" userId="a650081f-6cc2-4be0-ab6b-25b9d7d618d2" providerId="ADAL" clId="{89913CE9-FAA0-40FE-ACAF-D3B5FBDFFBEF}" dt="2024-04-11T12:30:18.380" v="5369" actId="403"/>
          <ac:spMkLst>
            <pc:docMk/>
            <pc:sldMk cId="1546749873" sldId="296"/>
            <ac:spMk id="76" creationId="{69E7E565-606C-489F-95F3-B4DF9D513A4F}"/>
          </ac:spMkLst>
        </pc:spChg>
        <pc:spChg chg="mod">
          <ac:chgData name="Palash Mandal" userId="a650081f-6cc2-4be0-ab6b-25b9d7d618d2" providerId="ADAL" clId="{89913CE9-FAA0-40FE-ACAF-D3B5FBDFFBEF}" dt="2024-04-11T14:00:47.820" v="5739" actId="947"/>
          <ac:spMkLst>
            <pc:docMk/>
            <pc:sldMk cId="1546749873" sldId="296"/>
            <ac:spMk id="77" creationId="{E2F53415-D2DA-4FEC-82E5-F8CAFF906109}"/>
          </ac:spMkLst>
        </pc:spChg>
        <pc:spChg chg="mod">
          <ac:chgData name="Palash Mandal" userId="a650081f-6cc2-4be0-ab6b-25b9d7d618d2" providerId="ADAL" clId="{89913CE9-FAA0-40FE-ACAF-D3B5FBDFFBEF}" dt="2024-04-11T12:30:14.147" v="5367" actId="403"/>
          <ac:spMkLst>
            <pc:docMk/>
            <pc:sldMk cId="1546749873" sldId="296"/>
            <ac:spMk id="78" creationId="{1840E830-C032-47B8-82C3-DFFDA3B3A0E5}"/>
          </ac:spMkLst>
        </pc:spChg>
        <pc:spChg chg="mod">
          <ac:chgData name="Palash Mandal" userId="a650081f-6cc2-4be0-ab6b-25b9d7d618d2" providerId="ADAL" clId="{89913CE9-FAA0-40FE-ACAF-D3B5FBDFFBEF}" dt="2024-04-11T18:06:41.298" v="8291" actId="20577"/>
          <ac:spMkLst>
            <pc:docMk/>
            <pc:sldMk cId="1546749873" sldId="296"/>
            <ac:spMk id="79" creationId="{081460A0-EF90-4C51-A2A7-A123FFA9DA0B}"/>
          </ac:spMkLst>
        </pc:spChg>
        <pc:grpChg chg="add del mod">
          <ac:chgData name="Palash Mandal" userId="a650081f-6cc2-4be0-ab6b-25b9d7d618d2" providerId="ADAL" clId="{89913CE9-FAA0-40FE-ACAF-D3B5FBDFFBEF}" dt="2024-04-10T19:32:45.673" v="4743" actId="478"/>
          <ac:grpSpMkLst>
            <pc:docMk/>
            <pc:sldMk cId="1546749873" sldId="296"/>
            <ac:grpSpMk id="2" creationId="{E4158E88-A6BA-428D-AD31-8BD4D8424EA0}"/>
          </ac:grpSpMkLst>
        </pc:grpChg>
        <pc:grpChg chg="add del mod">
          <ac:chgData name="Palash Mandal" userId="a650081f-6cc2-4be0-ab6b-25b9d7d618d2" providerId="ADAL" clId="{89913CE9-FAA0-40FE-ACAF-D3B5FBDFFBEF}" dt="2024-04-10T19:32:57.583" v="4746" actId="478"/>
          <ac:grpSpMkLst>
            <pc:docMk/>
            <pc:sldMk cId="1546749873" sldId="296"/>
            <ac:grpSpMk id="3" creationId="{7027B36A-F547-4B00-B4E6-1E698F2F5CDA}"/>
          </ac:grpSpMkLst>
        </pc:grpChg>
        <pc:grpChg chg="add del mod">
          <ac:chgData name="Palash Mandal" userId="a650081f-6cc2-4be0-ab6b-25b9d7d618d2" providerId="ADAL" clId="{89913CE9-FAA0-40FE-ACAF-D3B5FBDFFBEF}" dt="2024-04-10T19:32:51.768" v="4745" actId="478"/>
          <ac:grpSpMkLst>
            <pc:docMk/>
            <pc:sldMk cId="1546749873" sldId="296"/>
            <ac:grpSpMk id="4" creationId="{3418289B-A7BE-436E-9EC2-E00F32CD75D0}"/>
          </ac:grpSpMkLst>
        </pc:grpChg>
        <pc:grpChg chg="add del mod">
          <ac:chgData name="Palash Mandal" userId="a650081f-6cc2-4be0-ab6b-25b9d7d618d2" providerId="ADAL" clId="{89913CE9-FAA0-40FE-ACAF-D3B5FBDFFBEF}" dt="2024-04-11T12:29:06.884" v="5342" actId="165"/>
          <ac:grpSpMkLst>
            <pc:docMk/>
            <pc:sldMk cId="1546749873" sldId="296"/>
            <ac:grpSpMk id="31" creationId="{A8C56553-8B34-4077-B0C0-4D9356010970}"/>
          </ac:grpSpMkLst>
        </pc:grpChg>
        <pc:grpChg chg="del mod topLvl">
          <ac:chgData name="Palash Mandal" userId="a650081f-6cc2-4be0-ab6b-25b9d7d618d2" providerId="ADAL" clId="{89913CE9-FAA0-40FE-ACAF-D3B5FBDFFBEF}" dt="2024-04-11T12:29:14.787" v="5344" actId="478"/>
          <ac:grpSpMkLst>
            <pc:docMk/>
            <pc:sldMk cId="1546749873" sldId="296"/>
            <ac:grpSpMk id="40" creationId="{4E384361-104A-4EE1-ADBB-EE92D915EE4B}"/>
          </ac:grpSpMkLst>
        </pc:grpChg>
        <pc:grpChg chg="del mod">
          <ac:chgData name="Palash Mandal" userId="a650081f-6cc2-4be0-ab6b-25b9d7d618d2" providerId="ADAL" clId="{89913CE9-FAA0-40FE-ACAF-D3B5FBDFFBEF}" dt="2024-04-11T12:29:11.952" v="5343" actId="21"/>
          <ac:grpSpMkLst>
            <pc:docMk/>
            <pc:sldMk cId="1546749873" sldId="296"/>
            <ac:grpSpMk id="42" creationId="{7055BC3C-EC44-4F92-80BC-F69EE50840F9}"/>
          </ac:grpSpMkLst>
        </pc:grpChg>
        <pc:grpChg chg="mod">
          <ac:chgData name="Palash Mandal" userId="a650081f-6cc2-4be0-ab6b-25b9d7d618d2" providerId="ADAL" clId="{89913CE9-FAA0-40FE-ACAF-D3B5FBDFFBEF}" dt="2024-04-11T12:29:11.952" v="5343" actId="21"/>
          <ac:grpSpMkLst>
            <pc:docMk/>
            <pc:sldMk cId="1546749873" sldId="296"/>
            <ac:grpSpMk id="44" creationId="{9DA91C9C-7D0C-44F4-AF03-A21630F0EEC0}"/>
          </ac:grpSpMkLst>
        </pc:grpChg>
        <pc:grpChg chg="add del mod">
          <ac:chgData name="Palash Mandal" userId="a650081f-6cc2-4be0-ab6b-25b9d7d618d2" providerId="ADAL" clId="{89913CE9-FAA0-40FE-ACAF-D3B5FBDFFBEF}" dt="2024-04-11T12:28:47.160" v="5336" actId="478"/>
          <ac:grpSpMkLst>
            <pc:docMk/>
            <pc:sldMk cId="1546749873" sldId="296"/>
            <ac:grpSpMk id="45" creationId="{F1C62B46-D83B-47DC-BCE5-15BFC2988C48}"/>
          </ac:grpSpMkLst>
        </pc:grpChg>
        <pc:grpChg chg="add mod">
          <ac:chgData name="Palash Mandal" userId="a650081f-6cc2-4be0-ab6b-25b9d7d618d2" providerId="ADAL" clId="{89913CE9-FAA0-40FE-ACAF-D3B5FBDFFBEF}" dt="2024-04-11T18:05:23.222" v="8264" actId="14100"/>
          <ac:grpSpMkLst>
            <pc:docMk/>
            <pc:sldMk cId="1546749873" sldId="296"/>
            <ac:grpSpMk id="60" creationId="{13CA1FB9-F6E3-4C62-9E48-E7D051314ADD}"/>
          </ac:grpSpMkLst>
        </pc:grpChg>
        <pc:picChg chg="del mod">
          <ac:chgData name="Palash Mandal" userId="a650081f-6cc2-4be0-ab6b-25b9d7d618d2" providerId="ADAL" clId="{89913CE9-FAA0-40FE-ACAF-D3B5FBDFFBEF}" dt="2024-04-10T19:32:51.768" v="4745" actId="478"/>
          <ac:picMkLst>
            <pc:docMk/>
            <pc:sldMk cId="1546749873" sldId="296"/>
            <ac:picMk id="28" creationId="{D50305FB-2ABB-4907-9960-A1535F0DACDB}"/>
          </ac:picMkLst>
        </pc:picChg>
        <pc:picChg chg="del mod">
          <ac:chgData name="Palash Mandal" userId="a650081f-6cc2-4be0-ab6b-25b9d7d618d2" providerId="ADAL" clId="{89913CE9-FAA0-40FE-ACAF-D3B5FBDFFBEF}" dt="2024-04-11T12:29:11.952" v="5343" actId="21"/>
          <ac:picMkLst>
            <pc:docMk/>
            <pc:sldMk cId="1546749873" sldId="296"/>
            <ac:picMk id="43" creationId="{61228379-0642-4E3C-8AE6-85B578396C54}"/>
          </ac:picMkLst>
        </pc:picChg>
        <pc:picChg chg="del mod">
          <ac:chgData name="Palash Mandal" userId="a650081f-6cc2-4be0-ab6b-25b9d7d618d2" providerId="ADAL" clId="{89913CE9-FAA0-40FE-ACAF-D3B5FBDFFBEF}" dt="2024-04-10T19:32:44.057" v="4742" actId="478"/>
          <ac:picMkLst>
            <pc:docMk/>
            <pc:sldMk cId="1546749873" sldId="296"/>
            <ac:picMk id="60" creationId="{D3DAE4AA-DA9A-46A6-95A0-FCFEB3834E22}"/>
          </ac:picMkLst>
        </pc:picChg>
        <pc:picChg chg="del mod">
          <ac:chgData name="Palash Mandal" userId="a650081f-6cc2-4be0-ab6b-25b9d7d618d2" providerId="ADAL" clId="{89913CE9-FAA0-40FE-ACAF-D3B5FBDFFBEF}" dt="2024-04-10T19:32:39.873" v="4741" actId="478"/>
          <ac:picMkLst>
            <pc:docMk/>
            <pc:sldMk cId="1546749873" sldId="296"/>
            <ac:picMk id="61" creationId="{EC6A6894-A007-4185-BC68-06BA7AFABDCA}"/>
          </ac:picMkLst>
        </pc:picChg>
        <pc:picChg chg="del mod">
          <ac:chgData name="Palash Mandal" userId="a650081f-6cc2-4be0-ab6b-25b9d7d618d2" providerId="ADAL" clId="{89913CE9-FAA0-40FE-ACAF-D3B5FBDFFBEF}" dt="2024-04-10T19:32:57.583" v="4746" actId="478"/>
          <ac:picMkLst>
            <pc:docMk/>
            <pc:sldMk cId="1546749873" sldId="296"/>
            <ac:picMk id="63" creationId="{3F629EEA-CAB2-4483-8F78-E770B37CDE9E}"/>
          </ac:picMkLst>
        </pc:picChg>
        <pc:picChg chg="del mod">
          <ac:chgData name="Palash Mandal" userId="a650081f-6cc2-4be0-ab6b-25b9d7d618d2" providerId="ADAL" clId="{89913CE9-FAA0-40FE-ACAF-D3B5FBDFFBEF}" dt="2024-04-10T19:32:45.673" v="4743" actId="478"/>
          <ac:picMkLst>
            <pc:docMk/>
            <pc:sldMk cId="1546749873" sldId="296"/>
            <ac:picMk id="64" creationId="{E2755843-FC0C-4551-91F1-CE5728EE469C}"/>
          </ac:picMkLst>
        </pc:picChg>
        <pc:picChg chg="del mod">
          <ac:chgData name="Palash Mandal" userId="a650081f-6cc2-4be0-ab6b-25b9d7d618d2" providerId="ADAL" clId="{89913CE9-FAA0-40FE-ACAF-D3B5FBDFFBEF}" dt="2024-04-11T12:28:55.681" v="5339" actId="478"/>
          <ac:picMkLst>
            <pc:docMk/>
            <pc:sldMk cId="1546749873" sldId="296"/>
            <ac:picMk id="66" creationId="{9549E1DC-A615-49B1-B281-3F68C529D311}"/>
          </ac:picMkLst>
        </pc:picChg>
        <pc:picChg chg="add mod">
          <ac:chgData name="Palash Mandal" userId="a650081f-6cc2-4be0-ab6b-25b9d7d618d2" providerId="ADAL" clId="{89913CE9-FAA0-40FE-ACAF-D3B5FBDFFBEF}" dt="2024-04-11T14:04:51.508" v="5749" actId="1440"/>
          <ac:picMkLst>
            <pc:docMk/>
            <pc:sldMk cId="1546749873" sldId="296"/>
            <ac:picMk id="80" creationId="{5D1FF096-86B9-4773-ACEE-1ACA0EDBE9D9}"/>
          </ac:picMkLst>
        </pc:picChg>
      </pc:sldChg>
      <pc:sldChg chg="del">
        <pc:chgData name="Palash Mandal" userId="a650081f-6cc2-4be0-ab6b-25b9d7d618d2" providerId="ADAL" clId="{89913CE9-FAA0-40FE-ACAF-D3B5FBDFFBEF}" dt="2024-03-20T18:21:35.457" v="2" actId="2696"/>
        <pc:sldMkLst>
          <pc:docMk/>
          <pc:sldMk cId="4265056170" sldId="346"/>
        </pc:sldMkLst>
      </pc:sldChg>
      <pc:sldChg chg="del">
        <pc:chgData name="Palash Mandal" userId="a650081f-6cc2-4be0-ab6b-25b9d7d618d2" providerId="ADAL" clId="{89913CE9-FAA0-40FE-ACAF-D3B5FBDFFBEF}" dt="2024-04-01T18:39:50.287" v="1254" actId="2696"/>
        <pc:sldMkLst>
          <pc:docMk/>
          <pc:sldMk cId="593079119" sldId="364"/>
        </pc:sldMkLst>
      </pc:sldChg>
      <pc:sldChg chg="addSp delSp modSp del mod modAnim">
        <pc:chgData name="Palash Mandal" userId="a650081f-6cc2-4be0-ab6b-25b9d7d618d2" providerId="ADAL" clId="{89913CE9-FAA0-40FE-ACAF-D3B5FBDFFBEF}" dt="2024-03-21T15:31:43.616" v="458" actId="2696"/>
        <pc:sldMkLst>
          <pc:docMk/>
          <pc:sldMk cId="1435186484" sldId="390"/>
        </pc:sldMkLst>
        <pc:spChg chg="mod topLvl">
          <ac:chgData name="Palash Mandal" userId="a650081f-6cc2-4be0-ab6b-25b9d7d618d2" providerId="ADAL" clId="{89913CE9-FAA0-40FE-ACAF-D3B5FBDFFBEF}" dt="2024-03-21T13:43:32.901" v="263" actId="14100"/>
          <ac:spMkLst>
            <pc:docMk/>
            <pc:sldMk cId="1435186484" sldId="390"/>
            <ac:spMk id="6" creationId="{D83913A5-14A9-4CD0-B091-E59F9915C431}"/>
          </ac:spMkLst>
        </pc:spChg>
        <pc:spChg chg="mod topLvl">
          <ac:chgData name="Palash Mandal" userId="a650081f-6cc2-4be0-ab6b-25b9d7d618d2" providerId="ADAL" clId="{89913CE9-FAA0-40FE-ACAF-D3B5FBDFFBEF}" dt="2024-03-21T13:43:32.901" v="263" actId="14100"/>
          <ac:spMkLst>
            <pc:docMk/>
            <pc:sldMk cId="1435186484" sldId="390"/>
            <ac:spMk id="8" creationId="{927353B6-1937-461D-A578-C580C26186C4}"/>
          </ac:spMkLst>
        </pc:spChg>
        <pc:spChg chg="mod topLvl">
          <ac:chgData name="Palash Mandal" userId="a650081f-6cc2-4be0-ab6b-25b9d7d618d2" providerId="ADAL" clId="{89913CE9-FAA0-40FE-ACAF-D3B5FBDFFBEF}" dt="2024-03-21T13:43:32.901" v="263" actId="14100"/>
          <ac:spMkLst>
            <pc:docMk/>
            <pc:sldMk cId="1435186484" sldId="390"/>
            <ac:spMk id="9" creationId="{142168F9-2604-4E4C-96E0-FDB24B0DA7B7}"/>
          </ac:spMkLst>
        </pc:spChg>
        <pc:spChg chg="mod topLvl">
          <ac:chgData name="Palash Mandal" userId="a650081f-6cc2-4be0-ab6b-25b9d7d618d2" providerId="ADAL" clId="{89913CE9-FAA0-40FE-ACAF-D3B5FBDFFBEF}" dt="2024-03-21T13:43:32.901" v="263" actId="14100"/>
          <ac:spMkLst>
            <pc:docMk/>
            <pc:sldMk cId="1435186484" sldId="390"/>
            <ac:spMk id="10" creationId="{FCA9F512-4D58-4EBB-B232-5FDBA0EB6DCA}"/>
          </ac:spMkLst>
        </pc:spChg>
        <pc:spChg chg="mod topLvl">
          <ac:chgData name="Palash Mandal" userId="a650081f-6cc2-4be0-ab6b-25b9d7d618d2" providerId="ADAL" clId="{89913CE9-FAA0-40FE-ACAF-D3B5FBDFFBEF}" dt="2024-03-21T13:43:32.901" v="263" actId="14100"/>
          <ac:spMkLst>
            <pc:docMk/>
            <pc:sldMk cId="1435186484" sldId="390"/>
            <ac:spMk id="11" creationId="{5DF02E43-F893-4A02-A563-0AA74E75D214}"/>
          </ac:spMkLst>
        </pc:spChg>
        <pc:spChg chg="mod topLvl">
          <ac:chgData name="Palash Mandal" userId="a650081f-6cc2-4be0-ab6b-25b9d7d618d2" providerId="ADAL" clId="{89913CE9-FAA0-40FE-ACAF-D3B5FBDFFBEF}" dt="2024-03-21T13:43:32.901" v="263" actId="14100"/>
          <ac:spMkLst>
            <pc:docMk/>
            <pc:sldMk cId="1435186484" sldId="390"/>
            <ac:spMk id="12" creationId="{56C93C20-290B-478D-A7C6-2244AB2F32D1}"/>
          </ac:spMkLst>
        </pc:spChg>
        <pc:spChg chg="mod topLvl">
          <ac:chgData name="Palash Mandal" userId="a650081f-6cc2-4be0-ab6b-25b9d7d618d2" providerId="ADAL" clId="{89913CE9-FAA0-40FE-ACAF-D3B5FBDFFBEF}" dt="2024-03-21T13:43:32.901" v="263" actId="14100"/>
          <ac:spMkLst>
            <pc:docMk/>
            <pc:sldMk cId="1435186484" sldId="390"/>
            <ac:spMk id="13" creationId="{26B722A7-8C95-44C1-88FE-D34912995E34}"/>
          </ac:spMkLst>
        </pc:spChg>
        <pc:spChg chg="mod topLvl">
          <ac:chgData name="Palash Mandal" userId="a650081f-6cc2-4be0-ab6b-25b9d7d618d2" providerId="ADAL" clId="{89913CE9-FAA0-40FE-ACAF-D3B5FBDFFBEF}" dt="2024-03-21T13:43:32.901" v="263" actId="14100"/>
          <ac:spMkLst>
            <pc:docMk/>
            <pc:sldMk cId="1435186484" sldId="390"/>
            <ac:spMk id="14" creationId="{18C50A91-6887-4FF2-8B3E-B76B6E27B723}"/>
          </ac:spMkLst>
        </pc:spChg>
        <pc:spChg chg="mod">
          <ac:chgData name="Palash Mandal" userId="a650081f-6cc2-4be0-ab6b-25b9d7d618d2" providerId="ADAL" clId="{89913CE9-FAA0-40FE-ACAF-D3B5FBDFFBEF}" dt="2024-03-21T13:43:32.901" v="263" actId="14100"/>
          <ac:spMkLst>
            <pc:docMk/>
            <pc:sldMk cId="1435186484" sldId="390"/>
            <ac:spMk id="32" creationId="{55E9F1D4-CA84-4D99-8C04-870E1BA233E8}"/>
          </ac:spMkLst>
        </pc:spChg>
        <pc:spChg chg="mod">
          <ac:chgData name="Palash Mandal" userId="a650081f-6cc2-4be0-ab6b-25b9d7d618d2" providerId="ADAL" clId="{89913CE9-FAA0-40FE-ACAF-D3B5FBDFFBEF}" dt="2024-03-21T13:43:32.901" v="263" actId="14100"/>
          <ac:spMkLst>
            <pc:docMk/>
            <pc:sldMk cId="1435186484" sldId="390"/>
            <ac:spMk id="33" creationId="{F87DE77B-53A6-44E2-AFE2-A60A6EDFCE6A}"/>
          </ac:spMkLst>
        </pc:spChg>
        <pc:spChg chg="mod">
          <ac:chgData name="Palash Mandal" userId="a650081f-6cc2-4be0-ab6b-25b9d7d618d2" providerId="ADAL" clId="{89913CE9-FAA0-40FE-ACAF-D3B5FBDFFBEF}" dt="2024-03-21T13:43:32.901" v="263" actId="14100"/>
          <ac:spMkLst>
            <pc:docMk/>
            <pc:sldMk cId="1435186484" sldId="390"/>
            <ac:spMk id="34" creationId="{E7AA5B61-1C6F-4D2C-9003-C1C5D4688C42}"/>
          </ac:spMkLst>
        </pc:spChg>
        <pc:grpChg chg="add mod">
          <ac:chgData name="Palash Mandal" userId="a650081f-6cc2-4be0-ab6b-25b9d7d618d2" providerId="ADAL" clId="{89913CE9-FAA0-40FE-ACAF-D3B5FBDFFBEF}" dt="2024-03-21T13:42:01.498" v="249" actId="164"/>
          <ac:grpSpMkLst>
            <pc:docMk/>
            <pc:sldMk cId="1435186484" sldId="390"/>
            <ac:grpSpMk id="2" creationId="{6B13676A-3937-4FC5-B434-654754566A79}"/>
          </ac:grpSpMkLst>
        </pc:grpChg>
        <pc:grpChg chg="add mod">
          <ac:chgData name="Palash Mandal" userId="a650081f-6cc2-4be0-ab6b-25b9d7d618d2" providerId="ADAL" clId="{89913CE9-FAA0-40FE-ACAF-D3B5FBDFFBEF}" dt="2024-03-21T13:43:32.901" v="263" actId="14100"/>
          <ac:grpSpMkLst>
            <pc:docMk/>
            <pc:sldMk cId="1435186484" sldId="390"/>
            <ac:grpSpMk id="3" creationId="{81033D61-E455-4384-BA54-5DB5933B1756}"/>
          </ac:grpSpMkLst>
        </pc:grpChg>
        <pc:grpChg chg="add mod">
          <ac:chgData name="Palash Mandal" userId="a650081f-6cc2-4be0-ab6b-25b9d7d618d2" providerId="ADAL" clId="{89913CE9-FAA0-40FE-ACAF-D3B5FBDFFBEF}" dt="2024-03-21T13:43:32.901" v="263" actId="14100"/>
          <ac:grpSpMkLst>
            <pc:docMk/>
            <pc:sldMk cId="1435186484" sldId="390"/>
            <ac:grpSpMk id="4" creationId="{E2C7A4EC-0731-43DE-B00B-FB1DD9BF1EF2}"/>
          </ac:grpSpMkLst>
        </pc:grpChg>
        <pc:grpChg chg="del mod">
          <ac:chgData name="Palash Mandal" userId="a650081f-6cc2-4be0-ab6b-25b9d7d618d2" providerId="ADAL" clId="{89913CE9-FAA0-40FE-ACAF-D3B5FBDFFBEF}" dt="2024-03-21T13:43:00.345" v="254" actId="165"/>
          <ac:grpSpMkLst>
            <pc:docMk/>
            <pc:sldMk cId="1435186484" sldId="390"/>
            <ac:grpSpMk id="5" creationId="{75A11D48-B755-40ED-A98E-43DCF48A920C}"/>
          </ac:grpSpMkLst>
        </pc:grpChg>
        <pc:grpChg chg="add mod">
          <ac:chgData name="Palash Mandal" userId="a650081f-6cc2-4be0-ab6b-25b9d7d618d2" providerId="ADAL" clId="{89913CE9-FAA0-40FE-ACAF-D3B5FBDFFBEF}" dt="2024-03-21T13:43:32.901" v="263" actId="14100"/>
          <ac:grpSpMkLst>
            <pc:docMk/>
            <pc:sldMk cId="1435186484" sldId="390"/>
            <ac:grpSpMk id="17" creationId="{2EEEEBBC-D7D6-4748-B433-08151099399C}"/>
          </ac:grpSpMkLst>
        </pc:grpChg>
        <pc:grpChg chg="add mod">
          <ac:chgData name="Palash Mandal" userId="a650081f-6cc2-4be0-ab6b-25b9d7d618d2" providerId="ADAL" clId="{89913CE9-FAA0-40FE-ACAF-D3B5FBDFFBEF}" dt="2024-03-21T13:43:32.901" v="263" actId="14100"/>
          <ac:grpSpMkLst>
            <pc:docMk/>
            <pc:sldMk cId="1435186484" sldId="390"/>
            <ac:grpSpMk id="18" creationId="{4A9005F2-D60C-41FE-9F67-02010C912EDC}"/>
          </ac:grpSpMkLst>
        </pc:grpChg>
        <pc:graphicFrameChg chg="del mod">
          <ac:chgData name="Palash Mandal" userId="a650081f-6cc2-4be0-ab6b-25b9d7d618d2" providerId="ADAL" clId="{89913CE9-FAA0-40FE-ACAF-D3B5FBDFFBEF}" dt="2024-03-21T13:42:42.475" v="252" actId="18245"/>
          <ac:graphicFrameMkLst>
            <pc:docMk/>
            <pc:sldMk cId="1435186484" sldId="390"/>
            <ac:graphicFrameMk id="28" creationId="{B8280880-2DB0-4346-AD96-2319757D9FD3}"/>
          </ac:graphicFrameMkLst>
        </pc:graphicFrameChg>
        <pc:picChg chg="mod">
          <ac:chgData name="Palash Mandal" userId="a650081f-6cc2-4be0-ab6b-25b9d7d618d2" providerId="ADAL" clId="{89913CE9-FAA0-40FE-ACAF-D3B5FBDFFBEF}" dt="2024-03-21T13:43:32.901" v="263" actId="14100"/>
          <ac:picMkLst>
            <pc:docMk/>
            <pc:sldMk cId="1435186484" sldId="390"/>
            <ac:picMk id="29" creationId="{1D8A6A29-7319-46D5-87CB-48BF5FC6EED4}"/>
          </ac:picMkLst>
        </pc:picChg>
        <pc:picChg chg="mod">
          <ac:chgData name="Palash Mandal" userId="a650081f-6cc2-4be0-ab6b-25b9d7d618d2" providerId="ADAL" clId="{89913CE9-FAA0-40FE-ACAF-D3B5FBDFFBEF}" dt="2024-03-21T13:43:32.901" v="263" actId="14100"/>
          <ac:picMkLst>
            <pc:docMk/>
            <pc:sldMk cId="1435186484" sldId="390"/>
            <ac:picMk id="30" creationId="{838BDCA5-EA7D-433D-9973-B21494FF9919}"/>
          </ac:picMkLst>
        </pc:picChg>
      </pc:sldChg>
      <pc:sldChg chg="modSp mod">
        <pc:chgData name="Palash Mandal" userId="a650081f-6cc2-4be0-ab6b-25b9d7d618d2" providerId="ADAL" clId="{89913CE9-FAA0-40FE-ACAF-D3B5FBDFFBEF}" dt="2024-04-11T17:29:05.004" v="8227" actId="1038"/>
        <pc:sldMkLst>
          <pc:docMk/>
          <pc:sldMk cId="532243686" sldId="391"/>
        </pc:sldMkLst>
        <pc:spChg chg="mod">
          <ac:chgData name="Palash Mandal" userId="a650081f-6cc2-4be0-ab6b-25b9d7d618d2" providerId="ADAL" clId="{89913CE9-FAA0-40FE-ACAF-D3B5FBDFFBEF}" dt="2024-04-10T19:34:08.282" v="4773" actId="403"/>
          <ac:spMkLst>
            <pc:docMk/>
            <pc:sldMk cId="532243686" sldId="391"/>
            <ac:spMk id="17" creationId="{C6611D1B-6C53-413B-B3D2-8DD6C92BC085}"/>
          </ac:spMkLst>
        </pc:spChg>
        <pc:spChg chg="mod">
          <ac:chgData name="Palash Mandal" userId="a650081f-6cc2-4be0-ab6b-25b9d7d618d2" providerId="ADAL" clId="{89913CE9-FAA0-40FE-ACAF-D3B5FBDFFBEF}" dt="2024-04-10T19:35:17.324" v="4834" actId="20577"/>
          <ac:spMkLst>
            <pc:docMk/>
            <pc:sldMk cId="532243686" sldId="391"/>
            <ac:spMk id="19" creationId="{EB354FE2-423F-4C77-991C-E436A14C3830}"/>
          </ac:spMkLst>
        </pc:spChg>
        <pc:picChg chg="mod">
          <ac:chgData name="Palash Mandal" userId="a650081f-6cc2-4be0-ab6b-25b9d7d618d2" providerId="ADAL" clId="{89913CE9-FAA0-40FE-ACAF-D3B5FBDFFBEF}" dt="2024-04-10T18:19:33.258" v="4732" actId="692"/>
          <ac:picMkLst>
            <pc:docMk/>
            <pc:sldMk cId="532243686" sldId="391"/>
            <ac:picMk id="18" creationId="{51EEFB34-7689-46DE-8341-80A17F82BB27}"/>
          </ac:picMkLst>
        </pc:picChg>
        <pc:picChg chg="mod">
          <ac:chgData name="Palash Mandal" userId="a650081f-6cc2-4be0-ab6b-25b9d7d618d2" providerId="ADAL" clId="{89913CE9-FAA0-40FE-ACAF-D3B5FBDFFBEF}" dt="2024-04-11T17:29:05.004" v="8227" actId="1038"/>
          <ac:picMkLst>
            <pc:docMk/>
            <pc:sldMk cId="532243686" sldId="391"/>
            <ac:picMk id="20" creationId="{2261D52B-BD7C-47C8-87C8-06F99E032F7E}"/>
          </ac:picMkLst>
        </pc:picChg>
        <pc:picChg chg="mod">
          <ac:chgData name="Palash Mandal" userId="a650081f-6cc2-4be0-ab6b-25b9d7d618d2" providerId="ADAL" clId="{89913CE9-FAA0-40FE-ACAF-D3B5FBDFFBEF}" dt="2024-04-11T17:29:05.004" v="8227" actId="1038"/>
          <ac:picMkLst>
            <pc:docMk/>
            <pc:sldMk cId="532243686" sldId="391"/>
            <ac:picMk id="25" creationId="{177105B4-22C7-4B52-8FE5-67AD31DC2C41}"/>
          </ac:picMkLst>
        </pc:picChg>
      </pc:sldChg>
      <pc:sldChg chg="del">
        <pc:chgData name="Palash Mandal" userId="a650081f-6cc2-4be0-ab6b-25b9d7d618d2" providerId="ADAL" clId="{89913CE9-FAA0-40FE-ACAF-D3B5FBDFFBEF}" dt="2024-03-21T15:49:32.353" v="714" actId="2696"/>
        <pc:sldMkLst>
          <pc:docMk/>
          <pc:sldMk cId="211995355" sldId="392"/>
        </pc:sldMkLst>
      </pc:sldChg>
      <pc:sldChg chg="del ord">
        <pc:chgData name="Palash Mandal" userId="a650081f-6cc2-4be0-ab6b-25b9d7d618d2" providerId="ADAL" clId="{89913CE9-FAA0-40FE-ACAF-D3B5FBDFFBEF}" dt="2024-04-01T18:39:47.565" v="1253" actId="2696"/>
        <pc:sldMkLst>
          <pc:docMk/>
          <pc:sldMk cId="2482959348" sldId="393"/>
        </pc:sldMkLst>
      </pc:sldChg>
      <pc:sldChg chg="del">
        <pc:chgData name="Palash Mandal" userId="a650081f-6cc2-4be0-ab6b-25b9d7d618d2" providerId="ADAL" clId="{89913CE9-FAA0-40FE-ACAF-D3B5FBDFFBEF}" dt="2024-03-20T18:22:06.285" v="6" actId="2696"/>
        <pc:sldMkLst>
          <pc:docMk/>
          <pc:sldMk cId="1101694775" sldId="394"/>
        </pc:sldMkLst>
      </pc:sldChg>
      <pc:sldChg chg="del">
        <pc:chgData name="Palash Mandal" userId="a650081f-6cc2-4be0-ab6b-25b9d7d618d2" providerId="ADAL" clId="{89913CE9-FAA0-40FE-ACAF-D3B5FBDFFBEF}" dt="2024-03-20T18:21:14.488" v="0" actId="2696"/>
        <pc:sldMkLst>
          <pc:docMk/>
          <pc:sldMk cId="2052582178" sldId="395"/>
        </pc:sldMkLst>
      </pc:sldChg>
      <pc:sldChg chg="addSp delSp modSp mod">
        <pc:chgData name="Palash Mandal" userId="a650081f-6cc2-4be0-ab6b-25b9d7d618d2" providerId="ADAL" clId="{89913CE9-FAA0-40FE-ACAF-D3B5FBDFFBEF}" dt="2024-04-11T15:54:54.583" v="6902" actId="1036"/>
        <pc:sldMkLst>
          <pc:docMk/>
          <pc:sldMk cId="4051223823" sldId="396"/>
        </pc:sldMkLst>
        <pc:spChg chg="mod">
          <ac:chgData name="Palash Mandal" userId="a650081f-6cc2-4be0-ab6b-25b9d7d618d2" providerId="ADAL" clId="{89913CE9-FAA0-40FE-ACAF-D3B5FBDFFBEF}" dt="2024-04-02T20:26:06.195" v="3887"/>
          <ac:spMkLst>
            <pc:docMk/>
            <pc:sldMk cId="4051223823" sldId="396"/>
            <ac:spMk id="2" creationId="{5453C126-5C8A-4871-8F60-552CA4928AA2}"/>
          </ac:spMkLst>
        </pc:spChg>
        <pc:spChg chg="add del mod">
          <ac:chgData name="Palash Mandal" userId="a650081f-6cc2-4be0-ab6b-25b9d7d618d2" providerId="ADAL" clId="{89913CE9-FAA0-40FE-ACAF-D3B5FBDFFBEF}" dt="2024-04-08T15:56:54.009" v="4549" actId="478"/>
          <ac:spMkLst>
            <pc:docMk/>
            <pc:sldMk cId="4051223823" sldId="396"/>
            <ac:spMk id="4" creationId="{D928702C-8875-49BB-A224-34BF71A35512}"/>
          </ac:spMkLst>
        </pc:spChg>
        <pc:spChg chg="add mod">
          <ac:chgData name="Palash Mandal" userId="a650081f-6cc2-4be0-ab6b-25b9d7d618d2" providerId="ADAL" clId="{89913CE9-FAA0-40FE-ACAF-D3B5FBDFFBEF}" dt="2024-04-11T14:05:44.379" v="5750" actId="20577"/>
          <ac:spMkLst>
            <pc:docMk/>
            <pc:sldMk cId="4051223823" sldId="396"/>
            <ac:spMk id="4" creationId="{E0178B2B-58A6-4A9C-98DB-5E4F0479A147}"/>
          </ac:spMkLst>
        </pc:spChg>
        <pc:spChg chg="add del mod">
          <ac:chgData name="Palash Mandal" userId="a650081f-6cc2-4be0-ab6b-25b9d7d618d2" providerId="ADAL" clId="{89913CE9-FAA0-40FE-ACAF-D3B5FBDFFBEF}" dt="2024-04-08T15:58:09.335" v="4564" actId="478"/>
          <ac:spMkLst>
            <pc:docMk/>
            <pc:sldMk cId="4051223823" sldId="396"/>
            <ac:spMk id="6" creationId="{A9EEA5F5-0D90-4F9E-944B-856B011F6111}"/>
          </ac:spMkLst>
        </pc:spChg>
        <pc:spChg chg="mod">
          <ac:chgData name="Palash Mandal" userId="a650081f-6cc2-4be0-ab6b-25b9d7d618d2" providerId="ADAL" clId="{89913CE9-FAA0-40FE-ACAF-D3B5FBDFFBEF}" dt="2024-04-11T14:06:21.341" v="5786" actId="1035"/>
          <ac:spMkLst>
            <pc:docMk/>
            <pc:sldMk cId="4051223823" sldId="396"/>
            <ac:spMk id="7" creationId="{8AADD839-CA7D-4C83-8F96-43978D0B4E36}"/>
          </ac:spMkLst>
        </pc:spChg>
        <pc:spChg chg="mod">
          <ac:chgData name="Palash Mandal" userId="a650081f-6cc2-4be0-ab6b-25b9d7d618d2" providerId="ADAL" clId="{89913CE9-FAA0-40FE-ACAF-D3B5FBDFFBEF}" dt="2024-04-02T14:06:59.798" v="2061" actId="1076"/>
          <ac:spMkLst>
            <pc:docMk/>
            <pc:sldMk cId="4051223823" sldId="396"/>
            <ac:spMk id="8" creationId="{6BA9CD13-BBB2-4D8A-B253-383E2741E1D7}"/>
          </ac:spMkLst>
        </pc:spChg>
        <pc:spChg chg="add del mod">
          <ac:chgData name="Palash Mandal" userId="a650081f-6cc2-4be0-ab6b-25b9d7d618d2" providerId="ADAL" clId="{89913CE9-FAA0-40FE-ACAF-D3B5FBDFFBEF}" dt="2024-04-10T19:40:00.336" v="4938" actId="478"/>
          <ac:spMkLst>
            <pc:docMk/>
            <pc:sldMk cId="4051223823" sldId="396"/>
            <ac:spMk id="10" creationId="{7077D160-526C-467D-AC83-3D0081B13A9B}"/>
          </ac:spMkLst>
        </pc:spChg>
        <pc:spChg chg="mod">
          <ac:chgData name="Palash Mandal" userId="a650081f-6cc2-4be0-ab6b-25b9d7d618d2" providerId="ADAL" clId="{89913CE9-FAA0-40FE-ACAF-D3B5FBDFFBEF}" dt="2024-04-11T15:54:54.583" v="6902" actId="1036"/>
          <ac:spMkLst>
            <pc:docMk/>
            <pc:sldMk cId="4051223823" sldId="396"/>
            <ac:spMk id="14" creationId="{3CBEA153-373F-4F95-8606-94C519C60278}"/>
          </ac:spMkLst>
        </pc:spChg>
        <pc:picChg chg="add del mod modCrop">
          <ac:chgData name="Palash Mandal" userId="a650081f-6cc2-4be0-ab6b-25b9d7d618d2" providerId="ADAL" clId="{89913CE9-FAA0-40FE-ACAF-D3B5FBDFFBEF}" dt="2024-04-10T19:36:58.860" v="4835" actId="478"/>
          <ac:picMkLst>
            <pc:docMk/>
            <pc:sldMk cId="4051223823" sldId="396"/>
            <ac:picMk id="3" creationId="{AD0B0125-4493-4A57-9285-8EEBE1F4829C}"/>
          </ac:picMkLst>
        </pc:picChg>
        <pc:picChg chg="add del mod">
          <ac:chgData name="Palash Mandal" userId="a650081f-6cc2-4be0-ab6b-25b9d7d618d2" providerId="ADAL" clId="{89913CE9-FAA0-40FE-ACAF-D3B5FBDFFBEF}" dt="2024-04-10T19:39:02.826" v="4916" actId="478"/>
          <ac:picMkLst>
            <pc:docMk/>
            <pc:sldMk cId="4051223823" sldId="396"/>
            <ac:picMk id="5" creationId="{C95E0816-7FAB-47A3-83D2-D40BE1730684}"/>
          </ac:picMkLst>
        </pc:picChg>
        <pc:picChg chg="add mod">
          <ac:chgData name="Palash Mandal" userId="a650081f-6cc2-4be0-ab6b-25b9d7d618d2" providerId="ADAL" clId="{89913CE9-FAA0-40FE-ACAF-D3B5FBDFFBEF}" dt="2024-04-11T14:06:16.219" v="5780" actId="1036"/>
          <ac:picMkLst>
            <pc:docMk/>
            <pc:sldMk cId="4051223823" sldId="396"/>
            <ac:picMk id="6" creationId="{05D4868C-163F-4691-865A-9F36C8DE6BD5}"/>
          </ac:picMkLst>
        </pc:picChg>
      </pc:sldChg>
      <pc:sldChg chg="addSp delSp modSp del mod addAnim delAnim modAnim modNotesTx">
        <pc:chgData name="Palash Mandal" userId="a650081f-6cc2-4be0-ab6b-25b9d7d618d2" providerId="ADAL" clId="{89913CE9-FAA0-40FE-ACAF-D3B5FBDFFBEF}" dt="2024-04-06T18:54:58.719" v="4204" actId="2696"/>
        <pc:sldMkLst>
          <pc:docMk/>
          <pc:sldMk cId="2178648339" sldId="397"/>
        </pc:sldMkLst>
        <pc:spChg chg="mod">
          <ac:chgData name="Palash Mandal" userId="a650081f-6cc2-4be0-ab6b-25b9d7d618d2" providerId="ADAL" clId="{89913CE9-FAA0-40FE-ACAF-D3B5FBDFFBEF}" dt="2024-04-02T20:26:06.195" v="3887"/>
          <ac:spMkLst>
            <pc:docMk/>
            <pc:sldMk cId="2178648339" sldId="397"/>
            <ac:spMk id="2" creationId="{3537C052-D6F6-42ED-B5CA-FF591862DD8B}"/>
          </ac:spMkLst>
        </pc:spChg>
        <pc:spChg chg="add del mod">
          <ac:chgData name="Palash Mandal" userId="a650081f-6cc2-4be0-ab6b-25b9d7d618d2" providerId="ADAL" clId="{89913CE9-FAA0-40FE-ACAF-D3B5FBDFFBEF}" dt="2024-04-02T14:16:01.226" v="2082" actId="478"/>
          <ac:spMkLst>
            <pc:docMk/>
            <pc:sldMk cId="2178648339" sldId="397"/>
            <ac:spMk id="4" creationId="{99B1ABCD-AE14-4198-83F4-64DCABBB1DBF}"/>
          </ac:spMkLst>
        </pc:spChg>
        <pc:spChg chg="mod">
          <ac:chgData name="Palash Mandal" userId="a650081f-6cc2-4be0-ab6b-25b9d7d618d2" providerId="ADAL" clId="{89913CE9-FAA0-40FE-ACAF-D3B5FBDFFBEF}" dt="2024-04-02T19:42:35.828" v="3690" actId="14100"/>
          <ac:spMkLst>
            <pc:docMk/>
            <pc:sldMk cId="2178648339" sldId="397"/>
            <ac:spMk id="9" creationId="{8E374267-4894-42C1-8858-9C44DFEE7A65}"/>
          </ac:spMkLst>
        </pc:spChg>
        <pc:spChg chg="add del mod">
          <ac:chgData name="Palash Mandal" userId="a650081f-6cc2-4be0-ab6b-25b9d7d618d2" providerId="ADAL" clId="{89913CE9-FAA0-40FE-ACAF-D3B5FBDFFBEF}" dt="2024-03-21T13:37:05.295" v="226"/>
          <ac:spMkLst>
            <pc:docMk/>
            <pc:sldMk cId="2178648339" sldId="397"/>
            <ac:spMk id="11" creationId="{169E87E8-689C-4787-A57D-77023E2C4D4C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13" creationId="{0DC215C4-5C68-49BE-9151-44850AF0D5C8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18" creationId="{B4CD3F39-6AE9-4E03-8DC3-AA8445971C53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20" creationId="{0B635C0E-005C-42BE-A2B0-36500B5159E2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21" creationId="{792CE632-DD74-466A-97B8-B5AB05195E3F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22" creationId="{1747A53B-F26C-4BC9-9D7D-CEFE0A7CDF63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23" creationId="{BE22F798-BB4C-40F3-BC68-EACFA1573BC5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24" creationId="{A626022D-D468-4467-A5E3-754EEA6E519B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25" creationId="{77E5EC4D-7D84-4A41-82D0-CB33E45A669B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26" creationId="{8D3B15C5-B332-426D-B6DB-E01688EA528A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28" creationId="{EB3687AB-5EE4-4716-AEA8-07C2067C5265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29" creationId="{DB15B1A7-0239-49CF-A01D-E79F346D1A07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30" creationId="{C2C851DA-58D0-48C2-891F-E6A257C0271C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31" creationId="{AC05FD63-8197-4D5C-9FFB-91F0ACF005E2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32" creationId="{941347F3-E0D2-459F-B7A6-97F80D46BAB0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33" creationId="{54F1E018-B45A-4F12-B880-3EE3BA0FA507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34" creationId="{35F1829B-F2CE-4663-8D46-E2DE4DCEF52B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35" creationId="{C8F4FC4C-4693-4C32-B7E1-0ED9E525E904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36" creationId="{09D04DFA-ABC1-4C8A-8EC8-04B42DB51CD9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37" creationId="{87FFEB1E-8A0C-4ACC-8D7B-7064F5B16188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38" creationId="{26A4D55D-E60A-45EA-871F-6216BC8E30FF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39" creationId="{6D448E98-3D26-4DE8-85CE-64D9ED1586D5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40" creationId="{59A0CD77-4B05-4F31-940B-A37295A282CC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41" creationId="{E88E5989-D172-4BDA-B3C1-7707F698E655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42" creationId="{352405C9-9D89-45D8-88D0-2FEB3F8FD1B4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43" creationId="{DF42F0B3-BDEC-4650-AAEA-DD124E69E4AA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44" creationId="{85D0B0B2-2BA5-4A11-B311-D29688F4C62B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45" creationId="{B28A84DA-5B2F-41FF-8319-B4E23341F814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46" creationId="{8695C7AB-4A17-48C6-ADE7-4E9FB92E870F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47" creationId="{555076AC-BA63-4A21-AE1E-A3E6CE9EC764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48" creationId="{A4DC487A-FCA8-4F35-8FF7-9DB7D745B54B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49" creationId="{48DFB75B-7F71-45F9-B190-2BD12572B1AC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50" creationId="{F9C0F5AC-A831-452A-84B7-DDC902F24215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51" creationId="{A5D4D678-9C8D-407E-9FFD-F687E7A598F3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52" creationId="{BAA930DF-AEA0-4453-A21B-6DAE1A272FC4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53" creationId="{1DE1FBF7-3D18-4EB4-BA0D-C46C9AAA3EF6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54" creationId="{62289589-A092-4604-8D4D-22748F781650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55" creationId="{18AB5469-296D-471F-A0E1-34CE6B6E3993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56" creationId="{B1425013-7ABD-4CA4-9329-49451D636D90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57" creationId="{10DE24C8-2A55-4C93-8B47-3B36ED285EB5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58" creationId="{AC2AB67F-E49C-4BDA-86F2-F653858E2ACD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59" creationId="{D0FD177C-46F2-4B38-92CA-C4C1505564F2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60" creationId="{2DB81A30-5C71-4F74-8633-13853503D7D5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61" creationId="{E230C631-64FB-40E7-ACE8-50E5A2DEFD18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62" creationId="{7BDE5FA5-6ADB-4B96-9000-A1FDE60E725B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63" creationId="{46F6FCD1-4DBF-4BE7-8A6C-EAF97A4D1873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64" creationId="{9FD0FD73-4922-4AC5-BAB7-EF774B52C456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65" creationId="{622EC893-3593-407A-86FF-2990D352D390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66" creationId="{920CE245-DD15-4641-9542-D354C7AC18F2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68" creationId="{658EE1C6-7866-4891-A04E-B9139044D349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69" creationId="{31906AD9-1033-464F-9FAC-1FE39305230A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70" creationId="{A58BF446-E4C4-45E3-8863-A81BB09FD15B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71" creationId="{ACCA9472-5327-4A6A-9E7D-7B99F42D9EA6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72" creationId="{5F6B369F-58DD-4912-85D3-6B4A1FC0E01A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73" creationId="{561EE9EB-DD0D-49DE-B7A4-AF8AF878F30F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74" creationId="{1F0C846E-6DA7-4CAD-A3E4-9AFD692382F9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75" creationId="{6A416B5E-AA47-4978-A3EE-53B066818AB3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76" creationId="{B2D53CDD-6169-46F1-A4AC-95B4631070A8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77" creationId="{9EDE75B8-0D07-4992-8289-00B27BFA8013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78" creationId="{373D33CA-31BC-4CDB-B992-858A088C1F9F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79" creationId="{512CCF63-C699-46C2-86F6-4D75187A26B5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80" creationId="{20C2103F-44AC-47C9-977A-34EF3B629B7B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81" creationId="{3804D7E3-44CB-4655-997E-4FD0D3063BCB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82" creationId="{F59EB6DA-C21D-41DC-9A6A-EFA8381985A6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83" creationId="{2DC8D66C-E898-47CF-B7ED-FF859E4E8B8C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84" creationId="{D47C69F1-6246-4F88-9FC7-178AD494E7C5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85" creationId="{A7B2A573-0327-4907-8085-6555DE9996A9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86" creationId="{FEF77940-1838-4376-8CE4-6439D6B61124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87" creationId="{972D89B3-08A0-4C07-B08E-C15785966A83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88" creationId="{70A02DF6-2CD1-416A-8618-40B9AF41D065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89" creationId="{B759D8BC-5D84-4C61-A04F-F777AA88917F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90" creationId="{6ABBB804-F619-4E8F-AB20-91F4C66FB176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91" creationId="{613A7EB5-3083-4301-91BF-A027CD174C2F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92" creationId="{C5313275-9067-4151-8404-63D859E7518C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93" creationId="{7B0A0922-5131-4B21-A669-A40CB63921DB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94" creationId="{DACFACA2-54F7-4614-84FF-708FDC443386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95" creationId="{13041A6B-C00F-42F5-BEE0-EE946B3F4E7B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96" creationId="{ED1E4A77-47A4-4654-8ABC-863484930BAA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97" creationId="{ADC9481E-CB92-4F85-A3E9-7A7D04DCD8D1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98" creationId="{A174BFE1-69A3-4754-B690-337DEB70CCF6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99" creationId="{3B3E691F-304E-4EB0-AB38-F37C6DD2BF2C}"/>
          </ac:spMkLst>
        </pc:spChg>
        <pc:spChg chg="mod">
          <ac:chgData name="Palash Mandal" userId="a650081f-6cc2-4be0-ab6b-25b9d7d618d2" providerId="ADAL" clId="{89913CE9-FAA0-40FE-ACAF-D3B5FBDFFBEF}" dt="2024-03-21T13:37:00.012" v="225"/>
          <ac:spMkLst>
            <pc:docMk/>
            <pc:sldMk cId="2178648339" sldId="397"/>
            <ac:spMk id="100" creationId="{3CB622EC-ECEB-4231-AA6B-38AFCE20487D}"/>
          </ac:spMkLst>
        </pc:spChg>
        <pc:grpChg chg="add del mod">
          <ac:chgData name="Palash Mandal" userId="a650081f-6cc2-4be0-ab6b-25b9d7d618d2" providerId="ADAL" clId="{89913CE9-FAA0-40FE-ACAF-D3B5FBDFFBEF}" dt="2024-03-21T13:37:05.295" v="226"/>
          <ac:grpSpMkLst>
            <pc:docMk/>
            <pc:sldMk cId="2178648339" sldId="397"/>
            <ac:grpSpMk id="12" creationId="{32825485-819D-44BB-8330-A364E3D56CE8}"/>
          </ac:grpSpMkLst>
        </pc:grpChg>
        <pc:grpChg chg="mod">
          <ac:chgData name="Palash Mandal" userId="a650081f-6cc2-4be0-ab6b-25b9d7d618d2" providerId="ADAL" clId="{89913CE9-FAA0-40FE-ACAF-D3B5FBDFFBEF}" dt="2024-03-21T13:37:00.012" v="225"/>
          <ac:grpSpMkLst>
            <pc:docMk/>
            <pc:sldMk cId="2178648339" sldId="397"/>
            <ac:grpSpMk id="14" creationId="{DA91FA5D-57AC-4982-B3C4-931A17FB1A90}"/>
          </ac:grpSpMkLst>
        </pc:grpChg>
        <pc:grpChg chg="mod">
          <ac:chgData name="Palash Mandal" userId="a650081f-6cc2-4be0-ab6b-25b9d7d618d2" providerId="ADAL" clId="{89913CE9-FAA0-40FE-ACAF-D3B5FBDFFBEF}" dt="2024-03-21T13:37:00.012" v="225"/>
          <ac:grpSpMkLst>
            <pc:docMk/>
            <pc:sldMk cId="2178648339" sldId="397"/>
            <ac:grpSpMk id="19" creationId="{62F3BB57-B50C-4CCE-B564-483C6B4156D0}"/>
          </ac:grpSpMkLst>
        </pc:grpChg>
        <pc:graphicFrameChg chg="add del mod modGraphic">
          <ac:chgData name="Palash Mandal" userId="a650081f-6cc2-4be0-ab6b-25b9d7d618d2" providerId="ADAL" clId="{89913CE9-FAA0-40FE-ACAF-D3B5FBDFFBEF}" dt="2024-03-21T15:35:11.068" v="530" actId="21"/>
          <ac:graphicFrameMkLst>
            <pc:docMk/>
            <pc:sldMk cId="2178648339" sldId="397"/>
            <ac:graphicFrameMk id="7" creationId="{93CFA326-DFD0-4904-A7C5-CB7C20E7C033}"/>
          </ac:graphicFrameMkLst>
        </pc:graphicFrameChg>
        <pc:picChg chg="del mod modCrop">
          <ac:chgData name="Palash Mandal" userId="a650081f-6cc2-4be0-ab6b-25b9d7d618d2" providerId="ADAL" clId="{89913CE9-FAA0-40FE-ACAF-D3B5FBDFFBEF}" dt="2024-04-02T14:16:04.353" v="2083" actId="478"/>
          <ac:picMkLst>
            <pc:docMk/>
            <pc:sldMk cId="2178648339" sldId="397"/>
            <ac:picMk id="3" creationId="{92A5BCE5-1CDA-4109-B361-19440C40767F}"/>
          </ac:picMkLst>
        </pc:picChg>
        <pc:picChg chg="del mod">
          <ac:chgData name="Palash Mandal" userId="a650081f-6cc2-4be0-ab6b-25b9d7d618d2" providerId="ADAL" clId="{89913CE9-FAA0-40FE-ACAF-D3B5FBDFFBEF}" dt="2024-03-21T13:36:56.379" v="224"/>
          <ac:picMkLst>
            <pc:docMk/>
            <pc:sldMk cId="2178648339" sldId="397"/>
            <ac:picMk id="5" creationId="{AA186ED2-294B-4801-9890-D22B9A77A92E}"/>
          </ac:picMkLst>
        </pc:picChg>
        <pc:picChg chg="add del mod ord">
          <ac:chgData name="Palash Mandal" userId="a650081f-6cc2-4be0-ab6b-25b9d7d618d2" providerId="ADAL" clId="{89913CE9-FAA0-40FE-ACAF-D3B5FBDFFBEF}" dt="2024-03-21T15:35:54.410" v="540" actId="21"/>
          <ac:picMkLst>
            <pc:docMk/>
            <pc:sldMk cId="2178648339" sldId="397"/>
            <ac:picMk id="6" creationId="{0EA88AC5-9DBA-4AB1-A706-A77323C53422}"/>
          </ac:picMkLst>
        </pc:picChg>
        <pc:picChg chg="add mod">
          <ac:chgData name="Palash Mandal" userId="a650081f-6cc2-4be0-ab6b-25b9d7d618d2" providerId="ADAL" clId="{89913CE9-FAA0-40FE-ACAF-D3B5FBDFFBEF}" dt="2024-04-02T20:08:20.428" v="3820" actId="1076"/>
          <ac:picMkLst>
            <pc:docMk/>
            <pc:sldMk cId="2178648339" sldId="397"/>
            <ac:picMk id="11" creationId="{FF56BA33-F732-4439-B95A-4AB8488EF2B8}"/>
          </ac:picMkLst>
        </pc:picChg>
        <pc:picChg chg="add del mod">
          <ac:chgData name="Palash Mandal" userId="a650081f-6cc2-4be0-ab6b-25b9d7d618d2" providerId="ADAL" clId="{89913CE9-FAA0-40FE-ACAF-D3B5FBDFFBEF}" dt="2024-04-02T20:06:50.409" v="3816" actId="21"/>
          <ac:picMkLst>
            <pc:docMk/>
            <pc:sldMk cId="2178648339" sldId="397"/>
            <ac:picMk id="12" creationId="{9CF3F563-CEBC-4E0F-8137-3A3178A79ACB}"/>
          </ac:picMkLst>
        </pc:picChg>
        <pc:picChg chg="mod">
          <ac:chgData name="Palash Mandal" userId="a650081f-6cc2-4be0-ab6b-25b9d7d618d2" providerId="ADAL" clId="{89913CE9-FAA0-40FE-ACAF-D3B5FBDFFBEF}" dt="2024-03-21T13:37:00.012" v="225"/>
          <ac:picMkLst>
            <pc:docMk/>
            <pc:sldMk cId="2178648339" sldId="397"/>
            <ac:picMk id="67" creationId="{023F3095-700F-48AC-824B-435F3DEFD8B5}"/>
          </ac:picMkLst>
        </pc:picChg>
        <pc:picChg chg="add del mod">
          <ac:chgData name="Palash Mandal" userId="a650081f-6cc2-4be0-ab6b-25b9d7d618d2" providerId="ADAL" clId="{89913CE9-FAA0-40FE-ACAF-D3B5FBDFFBEF}" dt="2024-04-02T14:15:08.764" v="2072" actId="478"/>
          <ac:picMkLst>
            <pc:docMk/>
            <pc:sldMk cId="2178648339" sldId="397"/>
            <ac:picMk id="101" creationId="{BA699968-BFE8-4236-9305-0FAA429AE03B}"/>
          </ac:picMkLst>
        </pc:picChg>
      </pc:sldChg>
      <pc:sldChg chg="del">
        <pc:chgData name="Palash Mandal" userId="a650081f-6cc2-4be0-ab6b-25b9d7d618d2" providerId="ADAL" clId="{89913CE9-FAA0-40FE-ACAF-D3B5FBDFFBEF}" dt="2024-03-20T18:21:22.501" v="1" actId="2696"/>
        <pc:sldMkLst>
          <pc:docMk/>
          <pc:sldMk cId="11851791" sldId="398"/>
        </pc:sldMkLst>
      </pc:sldChg>
      <pc:sldChg chg="del">
        <pc:chgData name="Palash Mandal" userId="a650081f-6cc2-4be0-ab6b-25b9d7d618d2" providerId="ADAL" clId="{89913CE9-FAA0-40FE-ACAF-D3B5FBDFFBEF}" dt="2024-03-20T18:21:46.444" v="3" actId="2696"/>
        <pc:sldMkLst>
          <pc:docMk/>
          <pc:sldMk cId="1672107694" sldId="399"/>
        </pc:sldMkLst>
      </pc:sldChg>
      <pc:sldChg chg="modSp mod">
        <pc:chgData name="Palash Mandal" userId="a650081f-6cc2-4be0-ab6b-25b9d7d618d2" providerId="ADAL" clId="{89913CE9-FAA0-40FE-ACAF-D3B5FBDFFBEF}" dt="2024-04-11T17:51:25.759" v="8256" actId="1037"/>
        <pc:sldMkLst>
          <pc:docMk/>
          <pc:sldMk cId="913986636" sldId="400"/>
        </pc:sldMkLst>
        <pc:spChg chg="mod">
          <ac:chgData name="Palash Mandal" userId="a650081f-6cc2-4be0-ab6b-25b9d7d618d2" providerId="ADAL" clId="{89913CE9-FAA0-40FE-ACAF-D3B5FBDFFBEF}" dt="2024-04-02T19:42:07.455" v="3686" actId="1035"/>
          <ac:spMkLst>
            <pc:docMk/>
            <pc:sldMk cId="913986636" sldId="400"/>
            <ac:spMk id="2" creationId="{F07F56DF-22A5-48BE-8D10-34783A05DCDB}"/>
          </ac:spMkLst>
        </pc:spChg>
        <pc:graphicFrameChg chg="mod modGraphic">
          <ac:chgData name="Palash Mandal" userId="a650081f-6cc2-4be0-ab6b-25b9d7d618d2" providerId="ADAL" clId="{89913CE9-FAA0-40FE-ACAF-D3B5FBDFFBEF}" dt="2024-04-11T16:20:49.757" v="6945" actId="403"/>
          <ac:graphicFrameMkLst>
            <pc:docMk/>
            <pc:sldMk cId="913986636" sldId="400"/>
            <ac:graphicFrameMk id="5" creationId="{21F2CA24-5FB1-498A-9B13-578846AAB59A}"/>
          </ac:graphicFrameMkLst>
        </pc:graphicFrameChg>
        <pc:picChg chg="mod">
          <ac:chgData name="Palash Mandal" userId="a650081f-6cc2-4be0-ab6b-25b9d7d618d2" providerId="ADAL" clId="{89913CE9-FAA0-40FE-ACAF-D3B5FBDFFBEF}" dt="2024-04-11T17:51:22.806" v="8255" actId="1037"/>
          <ac:picMkLst>
            <pc:docMk/>
            <pc:sldMk cId="913986636" sldId="400"/>
            <ac:picMk id="7" creationId="{F2E4E130-F7A2-45F8-A8DD-C795F4138C96}"/>
          </ac:picMkLst>
        </pc:picChg>
        <pc:picChg chg="mod">
          <ac:chgData name="Palash Mandal" userId="a650081f-6cc2-4be0-ab6b-25b9d7d618d2" providerId="ADAL" clId="{89913CE9-FAA0-40FE-ACAF-D3B5FBDFFBEF}" dt="2024-04-11T12:31:10.664" v="5375" actId="1036"/>
          <ac:picMkLst>
            <pc:docMk/>
            <pc:sldMk cId="913986636" sldId="400"/>
            <ac:picMk id="8" creationId="{F3AEC668-5DB9-4C02-8D90-EBC10BFB6E0B}"/>
          </ac:picMkLst>
        </pc:picChg>
        <pc:picChg chg="mod">
          <ac:chgData name="Palash Mandal" userId="a650081f-6cc2-4be0-ab6b-25b9d7d618d2" providerId="ADAL" clId="{89913CE9-FAA0-40FE-ACAF-D3B5FBDFFBEF}" dt="2024-04-11T12:31:19.993" v="5392" actId="1036"/>
          <ac:picMkLst>
            <pc:docMk/>
            <pc:sldMk cId="913986636" sldId="400"/>
            <ac:picMk id="9" creationId="{9B2D2E20-D2FE-481C-BD1D-9047F594A85A}"/>
          </ac:picMkLst>
        </pc:picChg>
        <pc:picChg chg="mod">
          <ac:chgData name="Palash Mandal" userId="a650081f-6cc2-4be0-ab6b-25b9d7d618d2" providerId="ADAL" clId="{89913CE9-FAA0-40FE-ACAF-D3B5FBDFFBEF}" dt="2024-04-11T17:51:25.759" v="8256" actId="1037"/>
          <ac:picMkLst>
            <pc:docMk/>
            <pc:sldMk cId="913986636" sldId="400"/>
            <ac:picMk id="12" creationId="{22FA6A88-C91E-4858-A855-6F95F41B5B08}"/>
          </ac:picMkLst>
        </pc:picChg>
        <pc:picChg chg="mod">
          <ac:chgData name="Palash Mandal" userId="a650081f-6cc2-4be0-ab6b-25b9d7d618d2" providerId="ADAL" clId="{89913CE9-FAA0-40FE-ACAF-D3B5FBDFFBEF}" dt="2024-04-10T20:31:23.596" v="5173" actId="1038"/>
          <ac:picMkLst>
            <pc:docMk/>
            <pc:sldMk cId="913986636" sldId="400"/>
            <ac:picMk id="13" creationId="{AC5D928C-D280-4C14-823A-FDC44006B1FD}"/>
          </ac:picMkLst>
        </pc:picChg>
        <pc:picChg chg="mod">
          <ac:chgData name="Palash Mandal" userId="a650081f-6cc2-4be0-ab6b-25b9d7d618d2" providerId="ADAL" clId="{89913CE9-FAA0-40FE-ACAF-D3B5FBDFFBEF}" dt="2024-04-10T20:31:23.596" v="5173" actId="1038"/>
          <ac:picMkLst>
            <pc:docMk/>
            <pc:sldMk cId="913986636" sldId="400"/>
            <ac:picMk id="14" creationId="{91754DFC-2559-43D7-B5F2-28FD8C94A6F4}"/>
          </ac:picMkLst>
        </pc:picChg>
      </pc:sldChg>
      <pc:sldChg chg="del">
        <pc:chgData name="Palash Mandal" userId="a650081f-6cc2-4be0-ab6b-25b9d7d618d2" providerId="ADAL" clId="{89913CE9-FAA0-40FE-ACAF-D3B5FBDFFBEF}" dt="2024-03-20T18:21:35.457" v="2" actId="2696"/>
        <pc:sldMkLst>
          <pc:docMk/>
          <pc:sldMk cId="908122827" sldId="401"/>
        </pc:sldMkLst>
      </pc:sldChg>
      <pc:sldChg chg="del">
        <pc:chgData name="Palash Mandal" userId="a650081f-6cc2-4be0-ab6b-25b9d7d618d2" providerId="ADAL" clId="{89913CE9-FAA0-40FE-ACAF-D3B5FBDFFBEF}" dt="2024-03-20T18:21:35.457" v="2" actId="2696"/>
        <pc:sldMkLst>
          <pc:docMk/>
          <pc:sldMk cId="3683471119" sldId="402"/>
        </pc:sldMkLst>
      </pc:sldChg>
      <pc:sldChg chg="del">
        <pc:chgData name="Palash Mandal" userId="a650081f-6cc2-4be0-ab6b-25b9d7d618d2" providerId="ADAL" clId="{89913CE9-FAA0-40FE-ACAF-D3B5FBDFFBEF}" dt="2024-03-20T18:21:35.457" v="2" actId="2696"/>
        <pc:sldMkLst>
          <pc:docMk/>
          <pc:sldMk cId="729859515" sldId="403"/>
        </pc:sldMkLst>
      </pc:sldChg>
      <pc:sldChg chg="del">
        <pc:chgData name="Palash Mandal" userId="a650081f-6cc2-4be0-ab6b-25b9d7d618d2" providerId="ADAL" clId="{89913CE9-FAA0-40FE-ACAF-D3B5FBDFFBEF}" dt="2024-03-20T18:21:49.546" v="4" actId="2696"/>
        <pc:sldMkLst>
          <pc:docMk/>
          <pc:sldMk cId="2336144578" sldId="404"/>
        </pc:sldMkLst>
      </pc:sldChg>
      <pc:sldChg chg="del">
        <pc:chgData name="Palash Mandal" userId="a650081f-6cc2-4be0-ab6b-25b9d7d618d2" providerId="ADAL" clId="{89913CE9-FAA0-40FE-ACAF-D3B5FBDFFBEF}" dt="2024-03-20T18:24:40.025" v="8" actId="2696"/>
        <pc:sldMkLst>
          <pc:docMk/>
          <pc:sldMk cId="2282075374" sldId="405"/>
        </pc:sldMkLst>
      </pc:sldChg>
      <pc:sldChg chg="addSp delSp modSp mod delAnim modAnim">
        <pc:chgData name="Palash Mandal" userId="a650081f-6cc2-4be0-ab6b-25b9d7d618d2" providerId="ADAL" clId="{89913CE9-FAA0-40FE-ACAF-D3B5FBDFFBEF}" dt="2024-04-11T16:43:07.896" v="7551"/>
        <pc:sldMkLst>
          <pc:docMk/>
          <pc:sldMk cId="1612592331" sldId="406"/>
        </pc:sldMkLst>
        <pc:spChg chg="mod">
          <ac:chgData name="Palash Mandal" userId="a650081f-6cc2-4be0-ab6b-25b9d7d618d2" providerId="ADAL" clId="{89913CE9-FAA0-40FE-ACAF-D3B5FBDFFBEF}" dt="2024-04-02T20:26:06.195" v="3887"/>
          <ac:spMkLst>
            <pc:docMk/>
            <pc:sldMk cId="1612592331" sldId="406"/>
            <ac:spMk id="2" creationId="{F59BBD5C-E8FC-4CD6-BE43-29AD0E19EAA4}"/>
          </ac:spMkLst>
        </pc:spChg>
        <pc:spChg chg="add del mod">
          <ac:chgData name="Palash Mandal" userId="a650081f-6cc2-4be0-ab6b-25b9d7d618d2" providerId="ADAL" clId="{89913CE9-FAA0-40FE-ACAF-D3B5FBDFFBEF}" dt="2024-04-11T13:13:21.893" v="5555" actId="478"/>
          <ac:spMkLst>
            <pc:docMk/>
            <pc:sldMk cId="1612592331" sldId="406"/>
            <ac:spMk id="4" creationId="{F8C99FE2-7DB6-4BB4-92C7-A697B811FAD2}"/>
          </ac:spMkLst>
        </pc:spChg>
        <pc:spChg chg="add del">
          <ac:chgData name="Palash Mandal" userId="a650081f-6cc2-4be0-ab6b-25b9d7d618d2" providerId="ADAL" clId="{89913CE9-FAA0-40FE-ACAF-D3B5FBDFFBEF}" dt="2024-04-11T12:54:10.793" v="5435"/>
          <ac:spMkLst>
            <pc:docMk/>
            <pc:sldMk cId="1612592331" sldId="406"/>
            <ac:spMk id="7" creationId="{71ACE425-CC09-46A5-B230-F15D2FF5F4D2}"/>
          </ac:spMkLst>
        </pc:spChg>
        <pc:spChg chg="add del">
          <ac:chgData name="Palash Mandal" userId="a650081f-6cc2-4be0-ab6b-25b9d7d618d2" providerId="ADAL" clId="{89913CE9-FAA0-40FE-ACAF-D3B5FBDFFBEF}" dt="2024-04-11T12:57:01.309" v="5454"/>
          <ac:spMkLst>
            <pc:docMk/>
            <pc:sldMk cId="1612592331" sldId="406"/>
            <ac:spMk id="9" creationId="{1546212E-7023-418D-AB01-BE722B2EAB60}"/>
          </ac:spMkLst>
        </pc:spChg>
        <pc:spChg chg="del">
          <ac:chgData name="Palash Mandal" userId="a650081f-6cc2-4be0-ab6b-25b9d7d618d2" providerId="ADAL" clId="{89913CE9-FAA0-40FE-ACAF-D3B5FBDFFBEF}" dt="2024-04-10T19:45:26.982" v="4967" actId="478"/>
          <ac:spMkLst>
            <pc:docMk/>
            <pc:sldMk cId="1612592331" sldId="406"/>
            <ac:spMk id="9" creationId="{E003EFD5-88E6-46DA-83B1-A01A93C02FC0}"/>
          </ac:spMkLst>
        </pc:spChg>
        <pc:spChg chg="mod">
          <ac:chgData name="Palash Mandal" userId="a650081f-6cc2-4be0-ab6b-25b9d7d618d2" providerId="ADAL" clId="{89913CE9-FAA0-40FE-ACAF-D3B5FBDFFBEF}" dt="2024-04-02T19:42:16.302" v="3688" actId="14100"/>
          <ac:spMkLst>
            <pc:docMk/>
            <pc:sldMk cId="1612592331" sldId="406"/>
            <ac:spMk id="13" creationId="{08D1631E-DCFD-48F7-87B4-DDA133823FF7}"/>
          </ac:spMkLst>
        </pc:spChg>
        <pc:spChg chg="add del mod topLvl">
          <ac:chgData name="Palash Mandal" userId="a650081f-6cc2-4be0-ab6b-25b9d7d618d2" providerId="ADAL" clId="{89913CE9-FAA0-40FE-ACAF-D3B5FBDFFBEF}" dt="2024-04-11T13:22:59.750" v="5582" actId="478"/>
          <ac:spMkLst>
            <pc:docMk/>
            <pc:sldMk cId="1612592331" sldId="406"/>
            <ac:spMk id="14" creationId="{F34F8605-2A89-44CB-92C4-73AB098B7BFD}"/>
          </ac:spMkLst>
        </pc:spChg>
        <pc:spChg chg="mod">
          <ac:chgData name="Palash Mandal" userId="a650081f-6cc2-4be0-ab6b-25b9d7d618d2" providerId="ADAL" clId="{89913CE9-FAA0-40FE-ACAF-D3B5FBDFFBEF}" dt="2024-04-08T14:24:18.048" v="4273" actId="255"/>
          <ac:spMkLst>
            <pc:docMk/>
            <pc:sldMk cId="1612592331" sldId="406"/>
            <ac:spMk id="15" creationId="{8D93B573-AD9C-4FEC-BEFF-04993CE9FCCA}"/>
          </ac:spMkLst>
        </pc:spChg>
        <pc:spChg chg="add mod">
          <ac:chgData name="Palash Mandal" userId="a650081f-6cc2-4be0-ab6b-25b9d7d618d2" providerId="ADAL" clId="{89913CE9-FAA0-40FE-ACAF-D3B5FBDFFBEF}" dt="2024-04-11T13:37:31.576" v="5679" actId="207"/>
          <ac:spMkLst>
            <pc:docMk/>
            <pc:sldMk cId="1612592331" sldId="406"/>
            <ac:spMk id="23" creationId="{3C5DC83B-CF27-4F34-9FA3-70170DF92435}"/>
          </ac:spMkLst>
        </pc:spChg>
        <pc:spChg chg="add mod topLvl">
          <ac:chgData name="Palash Mandal" userId="a650081f-6cc2-4be0-ab6b-25b9d7d618d2" providerId="ADAL" clId="{89913CE9-FAA0-40FE-ACAF-D3B5FBDFFBEF}" dt="2024-04-11T13:46:46.298" v="5730" actId="1076"/>
          <ac:spMkLst>
            <pc:docMk/>
            <pc:sldMk cId="1612592331" sldId="406"/>
            <ac:spMk id="25" creationId="{2F05484E-7E3B-4249-BF8B-677B5BA93387}"/>
          </ac:spMkLst>
        </pc:spChg>
        <pc:spChg chg="add del mod">
          <ac:chgData name="Palash Mandal" userId="a650081f-6cc2-4be0-ab6b-25b9d7d618d2" providerId="ADAL" clId="{89913CE9-FAA0-40FE-ACAF-D3B5FBDFFBEF}" dt="2024-04-11T13:28:43.679" v="5620"/>
          <ac:spMkLst>
            <pc:docMk/>
            <pc:sldMk cId="1612592331" sldId="406"/>
            <ac:spMk id="27" creationId="{0C12DB59-2A93-4A05-9C17-C271387878DF}"/>
          </ac:spMkLst>
        </pc:spChg>
        <pc:grpChg chg="add del mod">
          <ac:chgData name="Palash Mandal" userId="a650081f-6cc2-4be0-ab6b-25b9d7d618d2" providerId="ADAL" clId="{89913CE9-FAA0-40FE-ACAF-D3B5FBDFFBEF}" dt="2024-04-11T13:22:59.750" v="5582" actId="478"/>
          <ac:grpSpMkLst>
            <pc:docMk/>
            <pc:sldMk cId="1612592331" sldId="406"/>
            <ac:grpSpMk id="16" creationId="{17B3C7EE-01E7-40F6-B902-5A7F7C033E05}"/>
          </ac:grpSpMkLst>
        </pc:grpChg>
        <pc:graphicFrameChg chg="del mod">
          <ac:chgData name="Palash Mandal" userId="a650081f-6cc2-4be0-ab6b-25b9d7d618d2" providerId="ADAL" clId="{89913CE9-FAA0-40FE-ACAF-D3B5FBDFFBEF}" dt="2024-04-10T19:44:27.318" v="4961" actId="478"/>
          <ac:graphicFrameMkLst>
            <pc:docMk/>
            <pc:sldMk cId="1612592331" sldId="406"/>
            <ac:graphicFrameMk id="4" creationId="{CF67817B-0752-4685-8F16-A0ABEE997925}"/>
          </ac:graphicFrameMkLst>
        </pc:graphicFrameChg>
        <pc:graphicFrameChg chg="del mod">
          <ac:chgData name="Palash Mandal" userId="a650081f-6cc2-4be0-ab6b-25b9d7d618d2" providerId="ADAL" clId="{89913CE9-FAA0-40FE-ACAF-D3B5FBDFFBEF}" dt="2024-04-10T19:44:52.125" v="4966" actId="21"/>
          <ac:graphicFrameMkLst>
            <pc:docMk/>
            <pc:sldMk cId="1612592331" sldId="406"/>
            <ac:graphicFrameMk id="7" creationId="{281A0B88-AB20-4D05-8EA5-21AFF7BF188F}"/>
          </ac:graphicFrameMkLst>
        </pc:graphicFrameChg>
        <pc:graphicFrameChg chg="del mod modGraphic">
          <ac:chgData name="Palash Mandal" userId="a650081f-6cc2-4be0-ab6b-25b9d7d618d2" providerId="ADAL" clId="{89913CE9-FAA0-40FE-ACAF-D3B5FBDFFBEF}" dt="2024-04-10T19:46:23.379" v="4970" actId="478"/>
          <ac:graphicFrameMkLst>
            <pc:docMk/>
            <pc:sldMk cId="1612592331" sldId="406"/>
            <ac:graphicFrameMk id="8" creationId="{9886A9EB-FB3C-4013-A96A-B5887DA70537}"/>
          </ac:graphicFrameMkLst>
        </pc:graphicFrameChg>
        <pc:picChg chg="mod">
          <ac:chgData name="Palash Mandal" userId="a650081f-6cc2-4be0-ab6b-25b9d7d618d2" providerId="ADAL" clId="{89913CE9-FAA0-40FE-ACAF-D3B5FBDFFBEF}" dt="2024-04-11T13:40:51.264" v="5683" actId="1035"/>
          <ac:picMkLst>
            <pc:docMk/>
            <pc:sldMk cId="1612592331" sldId="406"/>
            <ac:picMk id="3" creationId="{F5822160-3792-45EE-B316-2C1382D14926}"/>
          </ac:picMkLst>
        </pc:picChg>
        <pc:picChg chg="mod">
          <ac:chgData name="Palash Mandal" userId="a650081f-6cc2-4be0-ab6b-25b9d7d618d2" providerId="ADAL" clId="{89913CE9-FAA0-40FE-ACAF-D3B5FBDFFBEF}" dt="2024-04-11T12:48:35.078" v="5418" actId="1076"/>
          <ac:picMkLst>
            <pc:docMk/>
            <pc:sldMk cId="1612592331" sldId="406"/>
            <ac:picMk id="5" creationId="{10C4B184-2FF9-44B4-9FEE-36FE1EF254CA}"/>
          </ac:picMkLst>
        </pc:picChg>
        <pc:picChg chg="mod">
          <ac:chgData name="Palash Mandal" userId="a650081f-6cc2-4be0-ab6b-25b9d7d618d2" providerId="ADAL" clId="{89913CE9-FAA0-40FE-ACAF-D3B5FBDFFBEF}" dt="2024-04-11T12:48:43.177" v="5419" actId="1076"/>
          <ac:picMkLst>
            <pc:docMk/>
            <pc:sldMk cId="1612592331" sldId="406"/>
            <ac:picMk id="6" creationId="{65E69545-F8C9-4068-87C7-9A6909E46B08}"/>
          </ac:picMkLst>
        </pc:picChg>
        <pc:picChg chg="add del mod modCrop">
          <ac:chgData name="Palash Mandal" userId="a650081f-6cc2-4be0-ab6b-25b9d7d618d2" providerId="ADAL" clId="{89913CE9-FAA0-40FE-ACAF-D3B5FBDFFBEF}" dt="2024-04-11T12:55:04.541" v="5442" actId="478"/>
          <ac:picMkLst>
            <pc:docMk/>
            <pc:sldMk cId="1612592331" sldId="406"/>
            <ac:picMk id="8" creationId="{1C75C342-B116-4E93-B443-0327FE30E390}"/>
          </ac:picMkLst>
        </pc:picChg>
        <pc:picChg chg="add mod">
          <ac:chgData name="Palash Mandal" userId="a650081f-6cc2-4be0-ab6b-25b9d7d618d2" providerId="ADAL" clId="{89913CE9-FAA0-40FE-ACAF-D3B5FBDFFBEF}" dt="2024-04-11T13:04:47.367" v="5474" actId="14100"/>
          <ac:picMkLst>
            <pc:docMk/>
            <pc:sldMk cId="1612592331" sldId="406"/>
            <ac:picMk id="10" creationId="{4BE18D98-7019-43F3-9809-E97489F3C50A}"/>
          </ac:picMkLst>
        </pc:picChg>
        <pc:picChg chg="add del mod">
          <ac:chgData name="Palash Mandal" userId="a650081f-6cc2-4be0-ab6b-25b9d7d618d2" providerId="ADAL" clId="{89913CE9-FAA0-40FE-ACAF-D3B5FBDFFBEF}" dt="2024-04-10T19:47:28.203" v="4971" actId="478"/>
          <ac:picMkLst>
            <pc:docMk/>
            <pc:sldMk cId="1612592331" sldId="406"/>
            <ac:picMk id="16" creationId="{FF282018-D145-4051-BA93-792E4937826D}"/>
          </ac:picMkLst>
        </pc:picChg>
        <pc:picChg chg="del">
          <ac:chgData name="Palash Mandal" userId="a650081f-6cc2-4be0-ab6b-25b9d7d618d2" providerId="ADAL" clId="{89913CE9-FAA0-40FE-ACAF-D3B5FBDFFBEF}" dt="2024-04-02T14:16:56.593" v="2086" actId="21"/>
          <ac:picMkLst>
            <pc:docMk/>
            <pc:sldMk cId="1612592331" sldId="406"/>
            <ac:picMk id="1026" creationId="{DC95C6AB-B7B6-4D41-8FED-633F56CA37E0}"/>
          </ac:picMkLst>
        </pc:picChg>
        <pc:picChg chg="add del mod">
          <ac:chgData name="Palash Mandal" userId="a650081f-6cc2-4be0-ab6b-25b9d7d618d2" providerId="ADAL" clId="{89913CE9-FAA0-40FE-ACAF-D3B5FBDFFBEF}" dt="2024-04-11T13:04:44.607" v="5473" actId="14100"/>
          <ac:picMkLst>
            <pc:docMk/>
            <pc:sldMk cId="1612592331" sldId="406"/>
            <ac:picMk id="2052" creationId="{0D334A6B-9604-4C73-8F97-FB87908978A6}"/>
          </ac:picMkLst>
        </pc:picChg>
        <pc:picChg chg="add del">
          <ac:chgData name="Palash Mandal" userId="a650081f-6cc2-4be0-ab6b-25b9d7d618d2" providerId="ADAL" clId="{89913CE9-FAA0-40FE-ACAF-D3B5FBDFFBEF}" dt="2024-04-11T12:56:01.612" v="5448"/>
          <ac:picMkLst>
            <pc:docMk/>
            <pc:sldMk cId="1612592331" sldId="406"/>
            <ac:picMk id="2054" creationId="{DF819BBC-4373-4136-8669-EB5F37340639}"/>
          </ac:picMkLst>
        </pc:picChg>
        <pc:picChg chg="add del">
          <ac:chgData name="Palash Mandal" userId="a650081f-6cc2-4be0-ab6b-25b9d7d618d2" providerId="ADAL" clId="{89913CE9-FAA0-40FE-ACAF-D3B5FBDFFBEF}" dt="2024-04-11T12:56:13.654" v="5450"/>
          <ac:picMkLst>
            <pc:docMk/>
            <pc:sldMk cId="1612592331" sldId="406"/>
            <ac:picMk id="2056" creationId="{9672863C-5A26-4514-9C89-4F56E31CC811}"/>
          </ac:picMkLst>
        </pc:picChg>
        <pc:picChg chg="add del">
          <ac:chgData name="Palash Mandal" userId="a650081f-6cc2-4be0-ab6b-25b9d7d618d2" providerId="ADAL" clId="{89913CE9-FAA0-40FE-ACAF-D3B5FBDFFBEF}" dt="2024-04-11T12:56:49.165" v="5452"/>
          <ac:picMkLst>
            <pc:docMk/>
            <pc:sldMk cId="1612592331" sldId="406"/>
            <ac:picMk id="2058" creationId="{19FBB9E1-C62F-42E7-A239-89801BC8D73B}"/>
          </ac:picMkLst>
        </pc:picChg>
        <pc:picChg chg="add del mod">
          <ac:chgData name="Palash Mandal" userId="a650081f-6cc2-4be0-ab6b-25b9d7d618d2" providerId="ADAL" clId="{89913CE9-FAA0-40FE-ACAF-D3B5FBDFFBEF}" dt="2024-04-11T12:59:29.253" v="5467"/>
          <ac:picMkLst>
            <pc:docMk/>
            <pc:sldMk cId="1612592331" sldId="406"/>
            <ac:picMk id="2062" creationId="{0596A7FF-F64A-4567-92EB-A10FCA6F1A50}"/>
          </ac:picMkLst>
        </pc:picChg>
        <pc:picChg chg="add mod">
          <ac:chgData name="Palash Mandal" userId="a650081f-6cc2-4be0-ab6b-25b9d7d618d2" providerId="ADAL" clId="{89913CE9-FAA0-40FE-ACAF-D3B5FBDFFBEF}" dt="2024-04-11T13:36:31.564" v="5677" actId="1076"/>
          <ac:picMkLst>
            <pc:docMk/>
            <pc:sldMk cId="1612592331" sldId="406"/>
            <ac:picMk id="2064" creationId="{9C155E91-590C-46DA-9841-3918D6364941}"/>
          </ac:picMkLst>
        </pc:picChg>
        <pc:cxnChg chg="mod">
          <ac:chgData name="Palash Mandal" userId="a650081f-6cc2-4be0-ab6b-25b9d7d618d2" providerId="ADAL" clId="{89913CE9-FAA0-40FE-ACAF-D3B5FBDFFBEF}" dt="2024-04-02T20:06:25.981" v="3815" actId="1038"/>
          <ac:cxnSpMkLst>
            <pc:docMk/>
            <pc:sldMk cId="1612592331" sldId="406"/>
            <ac:cxnSpMk id="18" creationId="{09E47740-F670-4F46-9DD3-BF30B3A46FA2}"/>
          </ac:cxnSpMkLst>
        </pc:cxnChg>
        <pc:cxnChg chg="mod">
          <ac:chgData name="Palash Mandal" userId="a650081f-6cc2-4be0-ab6b-25b9d7d618d2" providerId="ADAL" clId="{89913CE9-FAA0-40FE-ACAF-D3B5FBDFFBEF}" dt="2024-04-02T20:06:16.540" v="3782" actId="1037"/>
          <ac:cxnSpMkLst>
            <pc:docMk/>
            <pc:sldMk cId="1612592331" sldId="406"/>
            <ac:cxnSpMk id="19" creationId="{4DA04187-533B-4D0C-841F-FDD7274255E8}"/>
          </ac:cxnSpMkLst>
        </pc:cxnChg>
      </pc:sldChg>
      <pc:sldChg chg="del">
        <pc:chgData name="Palash Mandal" userId="a650081f-6cc2-4be0-ab6b-25b9d7d618d2" providerId="ADAL" clId="{89913CE9-FAA0-40FE-ACAF-D3B5FBDFFBEF}" dt="2024-03-20T18:21:53.846" v="5" actId="2696"/>
        <pc:sldMkLst>
          <pc:docMk/>
          <pc:sldMk cId="976548551" sldId="407"/>
        </pc:sldMkLst>
      </pc:sldChg>
      <pc:sldChg chg="del">
        <pc:chgData name="Palash Mandal" userId="a650081f-6cc2-4be0-ab6b-25b9d7d618d2" providerId="ADAL" clId="{89913CE9-FAA0-40FE-ACAF-D3B5FBDFFBEF}" dt="2024-03-20T18:25:43.374" v="12" actId="2696"/>
        <pc:sldMkLst>
          <pc:docMk/>
          <pc:sldMk cId="1857055042" sldId="408"/>
        </pc:sldMkLst>
      </pc:sldChg>
      <pc:sldChg chg="addSp delSp modSp del mod delAnim">
        <pc:chgData name="Palash Mandal" userId="a650081f-6cc2-4be0-ab6b-25b9d7d618d2" providerId="ADAL" clId="{89913CE9-FAA0-40FE-ACAF-D3B5FBDFFBEF}" dt="2024-04-07T15:27:23.661" v="4247" actId="2696"/>
        <pc:sldMkLst>
          <pc:docMk/>
          <pc:sldMk cId="3017003289" sldId="409"/>
        </pc:sldMkLst>
        <pc:spChg chg="mod">
          <ac:chgData name="Palash Mandal" userId="a650081f-6cc2-4be0-ab6b-25b9d7d618d2" providerId="ADAL" clId="{89913CE9-FAA0-40FE-ACAF-D3B5FBDFFBEF}" dt="2024-04-02T20:26:06.195" v="3887"/>
          <ac:spMkLst>
            <pc:docMk/>
            <pc:sldMk cId="3017003289" sldId="409"/>
            <ac:spMk id="5" creationId="{854C50EB-3438-4F08-B582-494317A18D17}"/>
          </ac:spMkLst>
        </pc:spChg>
        <pc:spChg chg="mod">
          <ac:chgData name="Palash Mandal" userId="a650081f-6cc2-4be0-ab6b-25b9d7d618d2" providerId="ADAL" clId="{89913CE9-FAA0-40FE-ACAF-D3B5FBDFFBEF}" dt="2024-03-21T16:52:02.312" v="1173" actId="20577"/>
          <ac:spMkLst>
            <pc:docMk/>
            <pc:sldMk cId="3017003289" sldId="409"/>
            <ac:spMk id="12" creationId="{1E8EDD59-7D55-4C8A-A447-878E9BF09E3D}"/>
          </ac:spMkLst>
        </pc:spChg>
        <pc:spChg chg="mod">
          <ac:chgData name="Palash Mandal" userId="a650081f-6cc2-4be0-ab6b-25b9d7d618d2" providerId="ADAL" clId="{89913CE9-FAA0-40FE-ACAF-D3B5FBDFFBEF}" dt="2024-03-21T16:52:14.111" v="1195" actId="20577"/>
          <ac:spMkLst>
            <pc:docMk/>
            <pc:sldMk cId="3017003289" sldId="409"/>
            <ac:spMk id="16" creationId="{9151D9B8-E637-4786-B939-4425DE332CD2}"/>
          </ac:spMkLst>
        </pc:spChg>
        <pc:spChg chg="add mod">
          <ac:chgData name="Palash Mandal" userId="a650081f-6cc2-4be0-ab6b-25b9d7d618d2" providerId="ADAL" clId="{89913CE9-FAA0-40FE-ACAF-D3B5FBDFFBEF}" dt="2024-04-02T20:19:59.927" v="3862"/>
          <ac:spMkLst>
            <pc:docMk/>
            <pc:sldMk cId="3017003289" sldId="409"/>
            <ac:spMk id="17" creationId="{830A18DB-DF6F-4042-862D-1D5560BCDC5D}"/>
          </ac:spMkLst>
        </pc:spChg>
        <pc:spChg chg="add mod">
          <ac:chgData name="Palash Mandal" userId="a650081f-6cc2-4be0-ab6b-25b9d7d618d2" providerId="ADAL" clId="{89913CE9-FAA0-40FE-ACAF-D3B5FBDFFBEF}" dt="2024-04-02T20:20:07.756" v="3863" actId="14100"/>
          <ac:spMkLst>
            <pc:docMk/>
            <pc:sldMk cId="3017003289" sldId="409"/>
            <ac:spMk id="18" creationId="{4C223B88-603F-4E75-96C7-71C4EA8B079F}"/>
          </ac:spMkLst>
        </pc:spChg>
        <pc:grpChg chg="del">
          <ac:chgData name="Palash Mandal" userId="a650081f-6cc2-4be0-ab6b-25b9d7d618d2" providerId="ADAL" clId="{89913CE9-FAA0-40FE-ACAF-D3B5FBDFFBEF}" dt="2024-04-07T14:40:16.525" v="4206" actId="478"/>
          <ac:grpSpMkLst>
            <pc:docMk/>
            <pc:sldMk cId="3017003289" sldId="409"/>
            <ac:grpSpMk id="14" creationId="{CCECDB35-3FB2-4C8F-ADED-AE1554436DF9}"/>
          </ac:grpSpMkLst>
        </pc:grpChg>
        <pc:picChg chg="mod">
          <ac:chgData name="Palash Mandal" userId="a650081f-6cc2-4be0-ab6b-25b9d7d618d2" providerId="ADAL" clId="{89913CE9-FAA0-40FE-ACAF-D3B5FBDFFBEF}" dt="2024-04-02T20:20:37.845" v="3867" actId="1076"/>
          <ac:picMkLst>
            <pc:docMk/>
            <pc:sldMk cId="3017003289" sldId="409"/>
            <ac:picMk id="7" creationId="{DC760223-8AA1-4BB8-80AB-B38E34B32032}"/>
          </ac:picMkLst>
        </pc:picChg>
      </pc:sldChg>
      <pc:sldChg chg="addSp delSp modSp mod delAnim modAnim">
        <pc:chgData name="Palash Mandal" userId="a650081f-6cc2-4be0-ab6b-25b9d7d618d2" providerId="ADAL" clId="{89913CE9-FAA0-40FE-ACAF-D3B5FBDFFBEF}" dt="2024-04-11T17:01:52.394" v="8115" actId="1035"/>
        <pc:sldMkLst>
          <pc:docMk/>
          <pc:sldMk cId="1577121220" sldId="410"/>
        </pc:sldMkLst>
        <pc:spChg chg="mod">
          <ac:chgData name="Palash Mandal" userId="a650081f-6cc2-4be0-ab6b-25b9d7d618d2" providerId="ADAL" clId="{89913CE9-FAA0-40FE-ACAF-D3B5FBDFFBEF}" dt="2024-04-02T20:26:06.195" v="3887"/>
          <ac:spMkLst>
            <pc:docMk/>
            <pc:sldMk cId="1577121220" sldId="410"/>
            <ac:spMk id="2" creationId="{2F2EAA50-1CA2-44E5-B573-9A725D79B63E}"/>
          </ac:spMkLst>
        </pc:spChg>
        <pc:spChg chg="del mod">
          <ac:chgData name="Palash Mandal" userId="a650081f-6cc2-4be0-ab6b-25b9d7d618d2" providerId="ADAL" clId="{89913CE9-FAA0-40FE-ACAF-D3B5FBDFFBEF}" dt="2024-04-11T14:09:11.546" v="5807" actId="478"/>
          <ac:spMkLst>
            <pc:docMk/>
            <pc:sldMk cId="1577121220" sldId="410"/>
            <ac:spMk id="21" creationId="{1FA1467F-322F-47D7-A37E-52A18EF385E6}"/>
          </ac:spMkLst>
        </pc:spChg>
        <pc:spChg chg="del">
          <ac:chgData name="Palash Mandal" userId="a650081f-6cc2-4be0-ab6b-25b9d7d618d2" providerId="ADAL" clId="{89913CE9-FAA0-40FE-ACAF-D3B5FBDFFBEF}" dt="2024-03-21T16:33:26.393" v="958" actId="478"/>
          <ac:spMkLst>
            <pc:docMk/>
            <pc:sldMk cId="1577121220" sldId="410"/>
            <ac:spMk id="23" creationId="{6C0D0F4C-1152-4451-945D-B93BAE6F6D6E}"/>
          </ac:spMkLst>
        </pc:spChg>
        <pc:spChg chg="del">
          <ac:chgData name="Palash Mandal" userId="a650081f-6cc2-4be0-ab6b-25b9d7d618d2" providerId="ADAL" clId="{89913CE9-FAA0-40FE-ACAF-D3B5FBDFFBEF}" dt="2024-03-21T16:33:21.770" v="957" actId="478"/>
          <ac:spMkLst>
            <pc:docMk/>
            <pc:sldMk cId="1577121220" sldId="410"/>
            <ac:spMk id="26" creationId="{7422E917-4475-40A4-89BB-CFA43AF650C7}"/>
          </ac:spMkLst>
        </pc:spChg>
        <pc:spChg chg="add del mod">
          <ac:chgData name="Palash Mandal" userId="a650081f-6cc2-4be0-ab6b-25b9d7d618d2" providerId="ADAL" clId="{89913CE9-FAA0-40FE-ACAF-D3B5FBDFFBEF}" dt="2024-04-11T14:09:05.110" v="5802" actId="478"/>
          <ac:spMkLst>
            <pc:docMk/>
            <pc:sldMk cId="1577121220" sldId="410"/>
            <ac:spMk id="35" creationId="{6B51522E-B3E1-470D-BD05-D56B4105544E}"/>
          </ac:spMkLst>
        </pc:spChg>
        <pc:spChg chg="mod">
          <ac:chgData name="Palash Mandal" userId="a650081f-6cc2-4be0-ab6b-25b9d7d618d2" providerId="ADAL" clId="{89913CE9-FAA0-40FE-ACAF-D3B5FBDFFBEF}" dt="2024-03-21T16:35:04.621" v="966" actId="1076"/>
          <ac:spMkLst>
            <pc:docMk/>
            <pc:sldMk cId="1577121220" sldId="410"/>
            <ac:spMk id="40" creationId="{14AFC75F-4D7A-4513-BC3F-D7E5F1E95DFA}"/>
          </ac:spMkLst>
        </pc:spChg>
        <pc:spChg chg="mod">
          <ac:chgData name="Palash Mandal" userId="a650081f-6cc2-4be0-ab6b-25b9d7d618d2" providerId="ADAL" clId="{89913CE9-FAA0-40FE-ACAF-D3B5FBDFFBEF}" dt="2024-03-21T16:35:34.951" v="970" actId="1076"/>
          <ac:spMkLst>
            <pc:docMk/>
            <pc:sldMk cId="1577121220" sldId="410"/>
            <ac:spMk id="41" creationId="{CC6DE2F5-E102-446E-AF16-A84A7245FDA1}"/>
          </ac:spMkLst>
        </pc:spChg>
        <pc:spChg chg="mod">
          <ac:chgData name="Palash Mandal" userId="a650081f-6cc2-4be0-ab6b-25b9d7d618d2" providerId="ADAL" clId="{89913CE9-FAA0-40FE-ACAF-D3B5FBDFFBEF}" dt="2024-03-21T16:34:11.709" v="959"/>
          <ac:spMkLst>
            <pc:docMk/>
            <pc:sldMk cId="1577121220" sldId="410"/>
            <ac:spMk id="48" creationId="{B9753971-7014-4C67-B60B-C6C7F503B442}"/>
          </ac:spMkLst>
        </pc:spChg>
        <pc:spChg chg="mod">
          <ac:chgData name="Palash Mandal" userId="a650081f-6cc2-4be0-ab6b-25b9d7d618d2" providerId="ADAL" clId="{89913CE9-FAA0-40FE-ACAF-D3B5FBDFFBEF}" dt="2024-03-21T16:34:11.709" v="959"/>
          <ac:spMkLst>
            <pc:docMk/>
            <pc:sldMk cId="1577121220" sldId="410"/>
            <ac:spMk id="49" creationId="{3291B034-0171-4B1D-BFBC-67F68BFB7822}"/>
          </ac:spMkLst>
        </pc:spChg>
        <pc:spChg chg="add del mod">
          <ac:chgData name="Palash Mandal" userId="a650081f-6cc2-4be0-ab6b-25b9d7d618d2" providerId="ADAL" clId="{89913CE9-FAA0-40FE-ACAF-D3B5FBDFFBEF}" dt="2024-04-11T14:09:04.462" v="5801" actId="478"/>
          <ac:spMkLst>
            <pc:docMk/>
            <pc:sldMk cId="1577121220" sldId="410"/>
            <ac:spMk id="53" creationId="{E68D5987-75FA-448F-AF54-E66E876379E6}"/>
          </ac:spMkLst>
        </pc:spChg>
        <pc:spChg chg="add mod">
          <ac:chgData name="Palash Mandal" userId="a650081f-6cc2-4be0-ab6b-25b9d7d618d2" providerId="ADAL" clId="{89913CE9-FAA0-40FE-ACAF-D3B5FBDFFBEF}" dt="2024-04-02T20:19:19.358" v="3828"/>
          <ac:spMkLst>
            <pc:docMk/>
            <pc:sldMk cId="1577121220" sldId="410"/>
            <ac:spMk id="54" creationId="{00E6B500-BCEF-4678-B314-CD1220E01BA5}"/>
          </ac:spMkLst>
        </pc:spChg>
        <pc:spChg chg="add mod">
          <ac:chgData name="Palash Mandal" userId="a650081f-6cc2-4be0-ab6b-25b9d7d618d2" providerId="ADAL" clId="{89913CE9-FAA0-40FE-ACAF-D3B5FBDFFBEF}" dt="2024-04-11T17:01:52.394" v="8115" actId="1035"/>
          <ac:spMkLst>
            <pc:docMk/>
            <pc:sldMk cId="1577121220" sldId="410"/>
            <ac:spMk id="55" creationId="{977CFD2E-32DF-4DDD-84E1-AF3582FA3B87}"/>
          </ac:spMkLst>
        </pc:spChg>
        <pc:spChg chg="add mod">
          <ac:chgData name="Palash Mandal" userId="a650081f-6cc2-4be0-ab6b-25b9d7d618d2" providerId="ADAL" clId="{89913CE9-FAA0-40FE-ACAF-D3B5FBDFFBEF}" dt="2024-04-11T14:46:48.439" v="6054" actId="14100"/>
          <ac:spMkLst>
            <pc:docMk/>
            <pc:sldMk cId="1577121220" sldId="410"/>
            <ac:spMk id="56" creationId="{A0A430CB-F0ED-446E-92AB-58CC47D646B3}"/>
          </ac:spMkLst>
        </pc:spChg>
        <pc:spChg chg="add mod">
          <ac:chgData name="Palash Mandal" userId="a650081f-6cc2-4be0-ab6b-25b9d7d618d2" providerId="ADAL" clId="{89913CE9-FAA0-40FE-ACAF-D3B5FBDFFBEF}" dt="2024-04-11T14:09:48.422" v="5867" actId="207"/>
          <ac:spMkLst>
            <pc:docMk/>
            <pc:sldMk cId="1577121220" sldId="410"/>
            <ac:spMk id="57" creationId="{D3B18283-D87D-455C-8F64-4A6B2BB08D42}"/>
          </ac:spMkLst>
        </pc:spChg>
        <pc:spChg chg="add del mod">
          <ac:chgData name="Palash Mandal" userId="a650081f-6cc2-4be0-ab6b-25b9d7d618d2" providerId="ADAL" clId="{89913CE9-FAA0-40FE-ACAF-D3B5FBDFFBEF}" dt="2024-04-11T14:09:48.843" v="5869"/>
          <ac:spMkLst>
            <pc:docMk/>
            <pc:sldMk cId="1577121220" sldId="410"/>
            <ac:spMk id="58" creationId="{2A8E06A2-5C04-43C0-940A-FEC11DC158C5}"/>
          </ac:spMkLst>
        </pc:spChg>
        <pc:grpChg chg="del">
          <ac:chgData name="Palash Mandal" userId="a650081f-6cc2-4be0-ab6b-25b9d7d618d2" providerId="ADAL" clId="{89913CE9-FAA0-40FE-ACAF-D3B5FBDFFBEF}" dt="2024-03-21T16:34:28.721" v="961" actId="478"/>
          <ac:grpSpMkLst>
            <pc:docMk/>
            <pc:sldMk cId="1577121220" sldId="410"/>
            <ac:grpSpMk id="33" creationId="{CDFE1739-F7E6-44BA-926F-1027D60B3CFD}"/>
          </ac:grpSpMkLst>
        </pc:grpChg>
        <pc:grpChg chg="del">
          <ac:chgData name="Palash Mandal" userId="a650081f-6cc2-4be0-ab6b-25b9d7d618d2" providerId="ADAL" clId="{89913CE9-FAA0-40FE-ACAF-D3B5FBDFFBEF}" dt="2024-04-11T14:08:58.568" v="5797" actId="478"/>
          <ac:grpSpMkLst>
            <pc:docMk/>
            <pc:sldMk cId="1577121220" sldId="410"/>
            <ac:grpSpMk id="34" creationId="{50162EDB-B4B4-4EAB-BB31-832C9B80D935}"/>
          </ac:grpSpMkLst>
        </pc:grpChg>
        <pc:grpChg chg="add del mod">
          <ac:chgData name="Palash Mandal" userId="a650081f-6cc2-4be0-ab6b-25b9d7d618d2" providerId="ADAL" clId="{89913CE9-FAA0-40FE-ACAF-D3B5FBDFFBEF}" dt="2024-04-07T15:25:30.214" v="4217" actId="478"/>
          <ac:grpSpMkLst>
            <pc:docMk/>
            <pc:sldMk cId="1577121220" sldId="410"/>
            <ac:grpSpMk id="38" creationId="{5FF396D2-4E26-4E85-8E6F-3FF566C29EE2}"/>
          </ac:grpSpMkLst>
        </pc:grpChg>
        <pc:grpChg chg="mod">
          <ac:chgData name="Palash Mandal" userId="a650081f-6cc2-4be0-ab6b-25b9d7d618d2" providerId="ADAL" clId="{89913CE9-FAA0-40FE-ACAF-D3B5FBDFFBEF}" dt="2024-03-21T16:34:11.709" v="959"/>
          <ac:grpSpMkLst>
            <pc:docMk/>
            <pc:sldMk cId="1577121220" sldId="410"/>
            <ac:grpSpMk id="39" creationId="{3EE4F651-102B-4583-9E04-A6D5A833C890}"/>
          </ac:grpSpMkLst>
        </pc:grpChg>
        <pc:graphicFrameChg chg="del mod">
          <ac:chgData name="Palash Mandal" userId="a650081f-6cc2-4be0-ab6b-25b9d7d618d2" providerId="ADAL" clId="{89913CE9-FAA0-40FE-ACAF-D3B5FBDFFBEF}" dt="2024-04-11T14:09:07.175" v="5803" actId="478"/>
          <ac:graphicFrameMkLst>
            <pc:docMk/>
            <pc:sldMk cId="1577121220" sldId="410"/>
            <ac:graphicFrameMk id="36" creationId="{978F14B0-EBEB-4387-9A2A-72C2E4074BEB}"/>
          </ac:graphicFrameMkLst>
        </pc:graphicFrameChg>
        <pc:graphicFrameChg chg="del">
          <ac:chgData name="Palash Mandal" userId="a650081f-6cc2-4be0-ab6b-25b9d7d618d2" providerId="ADAL" clId="{89913CE9-FAA0-40FE-ACAF-D3B5FBDFFBEF}" dt="2024-04-11T14:09:00.451" v="5798" actId="478"/>
          <ac:graphicFrameMkLst>
            <pc:docMk/>
            <pc:sldMk cId="1577121220" sldId="410"/>
            <ac:graphicFrameMk id="37" creationId="{E95105A3-D41D-43A7-94E3-303460726F5E}"/>
          </ac:graphicFrameMkLst>
        </pc:graphicFrameChg>
        <pc:picChg chg="del">
          <ac:chgData name="Palash Mandal" userId="a650081f-6cc2-4be0-ab6b-25b9d7d618d2" providerId="ADAL" clId="{89913CE9-FAA0-40FE-ACAF-D3B5FBDFFBEF}" dt="2024-04-11T14:09:08.085" v="5804" actId="478"/>
          <ac:picMkLst>
            <pc:docMk/>
            <pc:sldMk cId="1577121220" sldId="410"/>
            <ac:picMk id="7" creationId="{A4A009C9-81CA-4D18-9EE3-4CE2595CB62E}"/>
          </ac:picMkLst>
        </pc:picChg>
        <pc:picChg chg="del">
          <ac:chgData name="Palash Mandal" userId="a650081f-6cc2-4be0-ab6b-25b9d7d618d2" providerId="ADAL" clId="{89913CE9-FAA0-40FE-ACAF-D3B5FBDFFBEF}" dt="2024-04-11T14:09:02.829" v="5800" actId="478"/>
          <ac:picMkLst>
            <pc:docMk/>
            <pc:sldMk cId="1577121220" sldId="410"/>
            <ac:picMk id="14" creationId="{C76DFBD2-925B-4A7E-BE54-4FAD1604470E}"/>
          </ac:picMkLst>
        </pc:picChg>
        <pc:picChg chg="del">
          <ac:chgData name="Palash Mandal" userId="a650081f-6cc2-4be0-ab6b-25b9d7d618d2" providerId="ADAL" clId="{89913CE9-FAA0-40FE-ACAF-D3B5FBDFFBEF}" dt="2024-04-11T14:09:09.549" v="5806" actId="478"/>
          <ac:picMkLst>
            <pc:docMk/>
            <pc:sldMk cId="1577121220" sldId="410"/>
            <ac:picMk id="16" creationId="{D2CB8DB3-B133-492C-9E45-6CA2C11F0187}"/>
          </ac:picMkLst>
        </pc:picChg>
        <pc:picChg chg="add mod">
          <ac:chgData name="Palash Mandal" userId="a650081f-6cc2-4be0-ab6b-25b9d7d618d2" providerId="ADAL" clId="{89913CE9-FAA0-40FE-ACAF-D3B5FBDFFBEF}" dt="2024-04-11T14:21:18.898" v="5873" actId="1076"/>
          <ac:picMkLst>
            <pc:docMk/>
            <pc:sldMk cId="1577121220" sldId="410"/>
            <ac:picMk id="29" creationId="{F8934E03-B9EE-4CD3-B1D3-B227C5C4AD11}"/>
          </ac:picMkLst>
        </pc:picChg>
        <pc:picChg chg="mod">
          <ac:chgData name="Palash Mandal" userId="a650081f-6cc2-4be0-ab6b-25b9d7d618d2" providerId="ADAL" clId="{89913CE9-FAA0-40FE-ACAF-D3B5FBDFFBEF}" dt="2024-03-21T16:34:11.709" v="959"/>
          <ac:picMkLst>
            <pc:docMk/>
            <pc:sldMk cId="1577121220" sldId="410"/>
            <ac:picMk id="42" creationId="{2E609C1E-6971-4685-BFBA-53673FBA8ADE}"/>
          </ac:picMkLst>
        </pc:picChg>
        <pc:picChg chg="mod">
          <ac:chgData name="Palash Mandal" userId="a650081f-6cc2-4be0-ab6b-25b9d7d618d2" providerId="ADAL" clId="{89913CE9-FAA0-40FE-ACAF-D3B5FBDFFBEF}" dt="2024-03-21T16:34:11.709" v="959"/>
          <ac:picMkLst>
            <pc:docMk/>
            <pc:sldMk cId="1577121220" sldId="410"/>
            <ac:picMk id="43" creationId="{978FE394-4DA5-4D5F-B52E-E28643907303}"/>
          </ac:picMkLst>
        </pc:picChg>
        <pc:picChg chg="mod">
          <ac:chgData name="Palash Mandal" userId="a650081f-6cc2-4be0-ab6b-25b9d7d618d2" providerId="ADAL" clId="{89913CE9-FAA0-40FE-ACAF-D3B5FBDFFBEF}" dt="2024-03-21T16:34:11.709" v="959"/>
          <ac:picMkLst>
            <pc:docMk/>
            <pc:sldMk cId="1577121220" sldId="410"/>
            <ac:picMk id="44" creationId="{3C4D25FA-97A4-45BF-B8E7-BF53F20D34F0}"/>
          </ac:picMkLst>
        </pc:picChg>
        <pc:picChg chg="mod">
          <ac:chgData name="Palash Mandal" userId="a650081f-6cc2-4be0-ab6b-25b9d7d618d2" providerId="ADAL" clId="{89913CE9-FAA0-40FE-ACAF-D3B5FBDFFBEF}" dt="2024-03-21T16:34:11.709" v="959"/>
          <ac:picMkLst>
            <pc:docMk/>
            <pc:sldMk cId="1577121220" sldId="410"/>
            <ac:picMk id="45" creationId="{26FB6423-5A3A-41BC-96F9-A08BFAA8113D}"/>
          </ac:picMkLst>
        </pc:picChg>
        <pc:picChg chg="mod">
          <ac:chgData name="Palash Mandal" userId="a650081f-6cc2-4be0-ab6b-25b9d7d618d2" providerId="ADAL" clId="{89913CE9-FAA0-40FE-ACAF-D3B5FBDFFBEF}" dt="2024-03-21T16:34:11.709" v="959"/>
          <ac:picMkLst>
            <pc:docMk/>
            <pc:sldMk cId="1577121220" sldId="410"/>
            <ac:picMk id="46" creationId="{DD0493C4-F05B-4859-83C2-AEB5673DE04D}"/>
          </ac:picMkLst>
        </pc:picChg>
        <pc:picChg chg="mod">
          <ac:chgData name="Palash Mandal" userId="a650081f-6cc2-4be0-ab6b-25b9d7d618d2" providerId="ADAL" clId="{89913CE9-FAA0-40FE-ACAF-D3B5FBDFFBEF}" dt="2024-03-21T16:34:11.709" v="959"/>
          <ac:picMkLst>
            <pc:docMk/>
            <pc:sldMk cId="1577121220" sldId="410"/>
            <ac:picMk id="47" creationId="{D033B65F-DEE4-439A-82A0-7E685A9BD5B5}"/>
          </ac:picMkLst>
        </pc:picChg>
        <pc:picChg chg="mod">
          <ac:chgData name="Palash Mandal" userId="a650081f-6cc2-4be0-ab6b-25b9d7d618d2" providerId="ADAL" clId="{89913CE9-FAA0-40FE-ACAF-D3B5FBDFFBEF}" dt="2024-03-21T16:34:11.709" v="959"/>
          <ac:picMkLst>
            <pc:docMk/>
            <pc:sldMk cId="1577121220" sldId="410"/>
            <ac:picMk id="50" creationId="{E3349147-D40C-4DD3-AF63-774056E71BA4}"/>
          </ac:picMkLst>
        </pc:picChg>
        <pc:picChg chg="mod">
          <ac:chgData name="Palash Mandal" userId="a650081f-6cc2-4be0-ab6b-25b9d7d618d2" providerId="ADAL" clId="{89913CE9-FAA0-40FE-ACAF-D3B5FBDFFBEF}" dt="2024-03-21T16:34:11.709" v="959"/>
          <ac:picMkLst>
            <pc:docMk/>
            <pc:sldMk cId="1577121220" sldId="410"/>
            <ac:picMk id="51" creationId="{7A5846CD-C4D5-49B7-B52F-B7476313A915}"/>
          </ac:picMkLst>
        </pc:picChg>
        <pc:picChg chg="mod">
          <ac:chgData name="Palash Mandal" userId="a650081f-6cc2-4be0-ab6b-25b9d7d618d2" providerId="ADAL" clId="{89913CE9-FAA0-40FE-ACAF-D3B5FBDFFBEF}" dt="2024-03-21T16:34:11.709" v="959"/>
          <ac:picMkLst>
            <pc:docMk/>
            <pc:sldMk cId="1577121220" sldId="410"/>
            <ac:picMk id="52" creationId="{50188527-1DC7-4F0C-9C96-19044A9CD327}"/>
          </ac:picMkLst>
        </pc:picChg>
        <pc:picChg chg="add mod modCrop">
          <ac:chgData name="Palash Mandal" userId="a650081f-6cc2-4be0-ab6b-25b9d7d618d2" providerId="ADAL" clId="{89913CE9-FAA0-40FE-ACAF-D3B5FBDFFBEF}" dt="2024-04-11T14:21:29.858" v="5875" actId="1076"/>
          <ac:picMkLst>
            <pc:docMk/>
            <pc:sldMk cId="1577121220" sldId="410"/>
            <ac:picMk id="59" creationId="{D814C44F-B8A3-44D6-B939-7DDE477C5BFB}"/>
          </ac:picMkLst>
        </pc:picChg>
        <pc:cxnChg chg="del">
          <ac:chgData name="Palash Mandal" userId="a650081f-6cc2-4be0-ab6b-25b9d7d618d2" providerId="ADAL" clId="{89913CE9-FAA0-40FE-ACAF-D3B5FBDFFBEF}" dt="2024-04-11T14:09:01.405" v="5799" actId="478"/>
          <ac:cxnSpMkLst>
            <pc:docMk/>
            <pc:sldMk cId="1577121220" sldId="410"/>
            <ac:cxnSpMk id="10" creationId="{13BE2E64-6403-491E-A484-26DF4A0A9C99}"/>
          </ac:cxnSpMkLst>
        </pc:cxnChg>
      </pc:sldChg>
      <pc:sldChg chg="addSp delSp modSp mod addAnim delAnim modAnim">
        <pc:chgData name="Palash Mandal" userId="a650081f-6cc2-4be0-ab6b-25b9d7d618d2" providerId="ADAL" clId="{89913CE9-FAA0-40FE-ACAF-D3B5FBDFFBEF}" dt="2024-04-11T17:02:06.355" v="8130" actId="1035"/>
        <pc:sldMkLst>
          <pc:docMk/>
          <pc:sldMk cId="3449489266" sldId="411"/>
        </pc:sldMkLst>
        <pc:spChg chg="mod">
          <ac:chgData name="Palash Mandal" userId="a650081f-6cc2-4be0-ab6b-25b9d7d618d2" providerId="ADAL" clId="{89913CE9-FAA0-40FE-ACAF-D3B5FBDFFBEF}" dt="2024-04-01T19:22:47.743" v="1510" actId="1076"/>
          <ac:spMkLst>
            <pc:docMk/>
            <pc:sldMk cId="3449489266" sldId="411"/>
            <ac:spMk id="2" creationId="{59C2F0FD-0436-4682-A336-E324172CC9C5}"/>
          </ac:spMkLst>
        </pc:spChg>
        <pc:spChg chg="mod">
          <ac:chgData name="Palash Mandal" userId="a650081f-6cc2-4be0-ab6b-25b9d7d618d2" providerId="ADAL" clId="{89913CE9-FAA0-40FE-ACAF-D3B5FBDFFBEF}" dt="2024-04-11T16:54:36.248" v="7664" actId="20577"/>
          <ac:spMkLst>
            <pc:docMk/>
            <pc:sldMk cId="3449489266" sldId="411"/>
            <ac:spMk id="6" creationId="{45B0C251-8C86-4255-A9EB-BCD7016F846C}"/>
          </ac:spMkLst>
        </pc:spChg>
        <pc:spChg chg="mod">
          <ac:chgData name="Palash Mandal" userId="a650081f-6cc2-4be0-ab6b-25b9d7d618d2" providerId="ADAL" clId="{89913CE9-FAA0-40FE-ACAF-D3B5FBDFFBEF}" dt="2024-04-11T15:21:17.332" v="6204" actId="1076"/>
          <ac:spMkLst>
            <pc:docMk/>
            <pc:sldMk cId="3449489266" sldId="411"/>
            <ac:spMk id="7" creationId="{672DCB51-E8B6-45B8-856D-61991667A483}"/>
          </ac:spMkLst>
        </pc:spChg>
        <pc:spChg chg="mod">
          <ac:chgData name="Palash Mandal" userId="a650081f-6cc2-4be0-ab6b-25b9d7d618d2" providerId="ADAL" clId="{89913CE9-FAA0-40FE-ACAF-D3B5FBDFFBEF}" dt="2024-04-11T15:21:17.953" v="6205" actId="20577"/>
          <ac:spMkLst>
            <pc:docMk/>
            <pc:sldMk cId="3449489266" sldId="411"/>
            <ac:spMk id="8" creationId="{9878EA01-3E5A-4E4F-9EE7-FD5155BF0B74}"/>
          </ac:spMkLst>
        </pc:spChg>
        <pc:spChg chg="mod">
          <ac:chgData name="Palash Mandal" userId="a650081f-6cc2-4be0-ab6b-25b9d7d618d2" providerId="ADAL" clId="{89913CE9-FAA0-40FE-ACAF-D3B5FBDFFBEF}" dt="2024-04-11T17:02:06.355" v="8130" actId="1035"/>
          <ac:spMkLst>
            <pc:docMk/>
            <pc:sldMk cId="3449489266" sldId="411"/>
            <ac:spMk id="11" creationId="{24A8C693-770B-4777-B741-B4D6B08F0011}"/>
          </ac:spMkLst>
        </pc:spChg>
        <pc:spChg chg="mod">
          <ac:chgData name="Palash Mandal" userId="a650081f-6cc2-4be0-ab6b-25b9d7d618d2" providerId="ADAL" clId="{89913CE9-FAA0-40FE-ACAF-D3B5FBDFFBEF}" dt="2024-03-21T15:56:14.172" v="758" actId="1076"/>
          <ac:spMkLst>
            <pc:docMk/>
            <pc:sldMk cId="3449489266" sldId="411"/>
            <ac:spMk id="21" creationId="{8331A85C-477F-4613-9C39-56735E1DD75A}"/>
          </ac:spMkLst>
        </pc:spChg>
        <pc:spChg chg="mod">
          <ac:chgData name="Palash Mandal" userId="a650081f-6cc2-4be0-ab6b-25b9d7d618d2" providerId="ADAL" clId="{89913CE9-FAA0-40FE-ACAF-D3B5FBDFFBEF}" dt="2024-03-21T15:56:14.172" v="758" actId="1076"/>
          <ac:spMkLst>
            <pc:docMk/>
            <pc:sldMk cId="3449489266" sldId="411"/>
            <ac:spMk id="24" creationId="{5A441EE7-522A-4B87-8A1A-D799875DCBA2}"/>
          </ac:spMkLst>
        </pc:spChg>
        <pc:spChg chg="add del mod topLvl">
          <ac:chgData name="Palash Mandal" userId="a650081f-6cc2-4be0-ab6b-25b9d7d618d2" providerId="ADAL" clId="{89913CE9-FAA0-40FE-ACAF-D3B5FBDFFBEF}" dt="2024-04-01T19:36:11.229" v="1526" actId="338"/>
          <ac:spMkLst>
            <pc:docMk/>
            <pc:sldMk cId="3449489266" sldId="411"/>
            <ac:spMk id="30" creationId="{02657F30-3D87-401B-A772-7E5A85C8F104}"/>
          </ac:spMkLst>
        </pc:spChg>
        <pc:spChg chg="del">
          <ac:chgData name="Palash Mandal" userId="a650081f-6cc2-4be0-ab6b-25b9d7d618d2" providerId="ADAL" clId="{89913CE9-FAA0-40FE-ACAF-D3B5FBDFFBEF}" dt="2024-04-06T18:06:43.149" v="4055" actId="478"/>
          <ac:spMkLst>
            <pc:docMk/>
            <pc:sldMk cId="3449489266" sldId="411"/>
            <ac:spMk id="32" creationId="{00503714-C48D-4EC0-9E50-EE792C81BCBB}"/>
          </ac:spMkLst>
        </pc:spChg>
        <pc:spChg chg="add del mod topLvl">
          <ac:chgData name="Palash Mandal" userId="a650081f-6cc2-4be0-ab6b-25b9d7d618d2" providerId="ADAL" clId="{89913CE9-FAA0-40FE-ACAF-D3B5FBDFFBEF}" dt="2024-04-01T19:22:40.004" v="1506" actId="478"/>
          <ac:spMkLst>
            <pc:docMk/>
            <pc:sldMk cId="3449489266" sldId="411"/>
            <ac:spMk id="33" creationId="{B691F56E-3781-4254-9953-EFE8B6E5BC3D}"/>
          </ac:spMkLst>
        </pc:spChg>
        <pc:spChg chg="mod">
          <ac:chgData name="Palash Mandal" userId="a650081f-6cc2-4be0-ab6b-25b9d7d618d2" providerId="ADAL" clId="{89913CE9-FAA0-40FE-ACAF-D3B5FBDFFBEF}" dt="2024-04-01T19:35:59.438" v="1525" actId="165"/>
          <ac:spMkLst>
            <pc:docMk/>
            <pc:sldMk cId="3449489266" sldId="411"/>
            <ac:spMk id="34" creationId="{49127E43-6744-4512-89BA-175D03672162}"/>
          </ac:spMkLst>
        </pc:spChg>
        <pc:spChg chg="del">
          <ac:chgData name="Palash Mandal" userId="a650081f-6cc2-4be0-ab6b-25b9d7d618d2" providerId="ADAL" clId="{89913CE9-FAA0-40FE-ACAF-D3B5FBDFFBEF}" dt="2024-04-06T18:07:05.523" v="4067" actId="478"/>
          <ac:spMkLst>
            <pc:docMk/>
            <pc:sldMk cId="3449489266" sldId="411"/>
            <ac:spMk id="35" creationId="{492AC30F-41F5-4E3D-8647-61BE0EB88A7B}"/>
          </ac:spMkLst>
        </pc:spChg>
        <pc:spChg chg="del">
          <ac:chgData name="Palash Mandal" userId="a650081f-6cc2-4be0-ab6b-25b9d7d618d2" providerId="ADAL" clId="{89913CE9-FAA0-40FE-ACAF-D3B5FBDFFBEF}" dt="2024-04-06T18:06:39.666" v="4054" actId="478"/>
          <ac:spMkLst>
            <pc:docMk/>
            <pc:sldMk cId="3449489266" sldId="411"/>
            <ac:spMk id="36" creationId="{5A16FB7F-007B-4E0C-829D-437EC767CB52}"/>
          </ac:spMkLst>
        </pc:spChg>
        <pc:spChg chg="del mod">
          <ac:chgData name="Palash Mandal" userId="a650081f-6cc2-4be0-ab6b-25b9d7d618d2" providerId="ADAL" clId="{89913CE9-FAA0-40FE-ACAF-D3B5FBDFFBEF}" dt="2024-04-06T18:06:50.708" v="4059" actId="478"/>
          <ac:spMkLst>
            <pc:docMk/>
            <pc:sldMk cId="3449489266" sldId="411"/>
            <ac:spMk id="37" creationId="{8C4113EE-E7A8-445D-A998-F809C4400037}"/>
          </ac:spMkLst>
        </pc:spChg>
        <pc:spChg chg="del mod">
          <ac:chgData name="Palash Mandal" userId="a650081f-6cc2-4be0-ab6b-25b9d7d618d2" providerId="ADAL" clId="{89913CE9-FAA0-40FE-ACAF-D3B5FBDFFBEF}" dt="2024-04-06T18:07:04.421" v="4066" actId="478"/>
          <ac:spMkLst>
            <pc:docMk/>
            <pc:sldMk cId="3449489266" sldId="411"/>
            <ac:spMk id="38" creationId="{6098BC73-A24A-4D3F-8FF4-0258EBD46D11}"/>
          </ac:spMkLst>
        </pc:spChg>
        <pc:spChg chg="del">
          <ac:chgData name="Palash Mandal" userId="a650081f-6cc2-4be0-ab6b-25b9d7d618d2" providerId="ADAL" clId="{89913CE9-FAA0-40FE-ACAF-D3B5FBDFFBEF}" dt="2024-04-06T18:06:48.878" v="4058" actId="478"/>
          <ac:spMkLst>
            <pc:docMk/>
            <pc:sldMk cId="3449489266" sldId="411"/>
            <ac:spMk id="39" creationId="{4665ADEF-95C6-4511-97D8-DBA10AA9A190}"/>
          </ac:spMkLst>
        </pc:spChg>
        <pc:spChg chg="del">
          <ac:chgData name="Palash Mandal" userId="a650081f-6cc2-4be0-ab6b-25b9d7d618d2" providerId="ADAL" clId="{89913CE9-FAA0-40FE-ACAF-D3B5FBDFFBEF}" dt="2024-04-06T18:07:03.532" v="4065" actId="478"/>
          <ac:spMkLst>
            <pc:docMk/>
            <pc:sldMk cId="3449489266" sldId="411"/>
            <ac:spMk id="40" creationId="{C940853B-1F03-463B-83C9-08A51D635E6B}"/>
          </ac:spMkLst>
        </pc:spChg>
        <pc:spChg chg="del">
          <ac:chgData name="Palash Mandal" userId="a650081f-6cc2-4be0-ab6b-25b9d7d618d2" providerId="ADAL" clId="{89913CE9-FAA0-40FE-ACAF-D3B5FBDFFBEF}" dt="2024-04-06T18:07:02.469" v="4064" actId="478"/>
          <ac:spMkLst>
            <pc:docMk/>
            <pc:sldMk cId="3449489266" sldId="411"/>
            <ac:spMk id="41" creationId="{B1E4B8FB-C807-424E-A6FF-326C864CF1B9}"/>
          </ac:spMkLst>
        </pc:spChg>
        <pc:spChg chg="del">
          <ac:chgData name="Palash Mandal" userId="a650081f-6cc2-4be0-ab6b-25b9d7d618d2" providerId="ADAL" clId="{89913CE9-FAA0-40FE-ACAF-D3B5FBDFFBEF}" dt="2024-04-06T18:07:07.540" v="4068" actId="478"/>
          <ac:spMkLst>
            <pc:docMk/>
            <pc:sldMk cId="3449489266" sldId="411"/>
            <ac:spMk id="42" creationId="{FE026473-F1A2-4309-B167-82030DB6CE1C}"/>
          </ac:spMkLst>
        </pc:spChg>
        <pc:spChg chg="mod">
          <ac:chgData name="Palash Mandal" userId="a650081f-6cc2-4be0-ab6b-25b9d7d618d2" providerId="ADAL" clId="{89913CE9-FAA0-40FE-ACAF-D3B5FBDFFBEF}" dt="2024-04-01T19:35:59.438" v="1525" actId="165"/>
          <ac:spMkLst>
            <pc:docMk/>
            <pc:sldMk cId="3449489266" sldId="411"/>
            <ac:spMk id="44" creationId="{6CB34A10-1DBD-4254-8FE1-5BC1A5C9810C}"/>
          </ac:spMkLst>
        </pc:spChg>
        <pc:spChg chg="mod">
          <ac:chgData name="Palash Mandal" userId="a650081f-6cc2-4be0-ab6b-25b9d7d618d2" providerId="ADAL" clId="{89913CE9-FAA0-40FE-ACAF-D3B5FBDFFBEF}" dt="2024-03-21T15:56:14.172" v="758" actId="1076"/>
          <ac:spMkLst>
            <pc:docMk/>
            <pc:sldMk cId="3449489266" sldId="411"/>
            <ac:spMk id="46" creationId="{491480F8-4A39-48BB-9AD4-0F73CB34B2B6}"/>
          </ac:spMkLst>
        </pc:spChg>
        <pc:spChg chg="mod">
          <ac:chgData name="Palash Mandal" userId="a650081f-6cc2-4be0-ab6b-25b9d7d618d2" providerId="ADAL" clId="{89913CE9-FAA0-40FE-ACAF-D3B5FBDFFBEF}" dt="2024-03-21T15:56:14.172" v="758" actId="1076"/>
          <ac:spMkLst>
            <pc:docMk/>
            <pc:sldMk cId="3449489266" sldId="411"/>
            <ac:spMk id="47" creationId="{278DA9EB-7148-436B-97F3-B946C9CE4396}"/>
          </ac:spMkLst>
        </pc:spChg>
        <pc:spChg chg="mod">
          <ac:chgData name="Palash Mandal" userId="a650081f-6cc2-4be0-ab6b-25b9d7d618d2" providerId="ADAL" clId="{89913CE9-FAA0-40FE-ACAF-D3B5FBDFFBEF}" dt="2024-04-01T19:25:35.936" v="1519"/>
          <ac:spMkLst>
            <pc:docMk/>
            <pc:sldMk cId="3449489266" sldId="411"/>
            <ac:spMk id="47" creationId="{657C9FD4-5C58-4588-8741-D617F81404E5}"/>
          </ac:spMkLst>
        </pc:spChg>
        <pc:spChg chg="mod">
          <ac:chgData name="Palash Mandal" userId="a650081f-6cc2-4be0-ab6b-25b9d7d618d2" providerId="ADAL" clId="{89913CE9-FAA0-40FE-ACAF-D3B5FBDFFBEF}" dt="2024-03-21T15:56:14.172" v="758" actId="1076"/>
          <ac:spMkLst>
            <pc:docMk/>
            <pc:sldMk cId="3449489266" sldId="411"/>
            <ac:spMk id="48" creationId="{491F7C6E-08CE-4190-816B-2E52285258DA}"/>
          </ac:spMkLst>
        </pc:spChg>
        <pc:spChg chg="mod">
          <ac:chgData name="Palash Mandal" userId="a650081f-6cc2-4be0-ab6b-25b9d7d618d2" providerId="ADAL" clId="{89913CE9-FAA0-40FE-ACAF-D3B5FBDFFBEF}" dt="2024-04-01T19:25:35.936" v="1519"/>
          <ac:spMkLst>
            <pc:docMk/>
            <pc:sldMk cId="3449489266" sldId="411"/>
            <ac:spMk id="49" creationId="{4344DA73-689C-4919-9070-296C39786BF0}"/>
          </ac:spMkLst>
        </pc:spChg>
        <pc:spChg chg="mod">
          <ac:chgData name="Palash Mandal" userId="a650081f-6cc2-4be0-ab6b-25b9d7d618d2" providerId="ADAL" clId="{89913CE9-FAA0-40FE-ACAF-D3B5FBDFFBEF}" dt="2024-03-21T15:56:14.172" v="758" actId="1076"/>
          <ac:spMkLst>
            <pc:docMk/>
            <pc:sldMk cId="3449489266" sldId="411"/>
            <ac:spMk id="49" creationId="{90C690FF-6B7F-4C92-8BC4-B3AB040F6B63}"/>
          </ac:spMkLst>
        </pc:spChg>
        <pc:spChg chg="mod">
          <ac:chgData name="Palash Mandal" userId="a650081f-6cc2-4be0-ab6b-25b9d7d618d2" providerId="ADAL" clId="{89913CE9-FAA0-40FE-ACAF-D3B5FBDFFBEF}" dt="2024-03-21T15:56:14.172" v="758" actId="1076"/>
          <ac:spMkLst>
            <pc:docMk/>
            <pc:sldMk cId="3449489266" sldId="411"/>
            <ac:spMk id="50" creationId="{66A156B6-AAEA-4784-8ACE-1C96C2C719EF}"/>
          </ac:spMkLst>
        </pc:spChg>
        <pc:spChg chg="mod">
          <ac:chgData name="Palash Mandal" userId="a650081f-6cc2-4be0-ab6b-25b9d7d618d2" providerId="ADAL" clId="{89913CE9-FAA0-40FE-ACAF-D3B5FBDFFBEF}" dt="2024-03-21T15:56:14.172" v="758" actId="1076"/>
          <ac:spMkLst>
            <pc:docMk/>
            <pc:sldMk cId="3449489266" sldId="411"/>
            <ac:spMk id="51" creationId="{4BA8CD2E-CE89-43F5-A54D-0890D00B27F1}"/>
          </ac:spMkLst>
        </pc:spChg>
        <pc:spChg chg="mod">
          <ac:chgData name="Palash Mandal" userId="a650081f-6cc2-4be0-ab6b-25b9d7d618d2" providerId="ADAL" clId="{89913CE9-FAA0-40FE-ACAF-D3B5FBDFFBEF}" dt="2024-04-01T19:25:35.936" v="1519"/>
          <ac:spMkLst>
            <pc:docMk/>
            <pc:sldMk cId="3449489266" sldId="411"/>
            <ac:spMk id="51" creationId="{B55C5325-7184-4584-A0D2-4578720DB26E}"/>
          </ac:spMkLst>
        </pc:spChg>
        <pc:spChg chg="mod">
          <ac:chgData name="Palash Mandal" userId="a650081f-6cc2-4be0-ab6b-25b9d7d618d2" providerId="ADAL" clId="{89913CE9-FAA0-40FE-ACAF-D3B5FBDFFBEF}" dt="2024-03-21T15:56:14.172" v="758" actId="1076"/>
          <ac:spMkLst>
            <pc:docMk/>
            <pc:sldMk cId="3449489266" sldId="411"/>
            <ac:spMk id="53" creationId="{7A3569B8-8D93-4F97-A430-039C58397578}"/>
          </ac:spMkLst>
        </pc:spChg>
        <pc:spChg chg="mod">
          <ac:chgData name="Palash Mandal" userId="a650081f-6cc2-4be0-ab6b-25b9d7d618d2" providerId="ADAL" clId="{89913CE9-FAA0-40FE-ACAF-D3B5FBDFFBEF}" dt="2024-03-21T15:56:14.172" v="758" actId="1076"/>
          <ac:spMkLst>
            <pc:docMk/>
            <pc:sldMk cId="3449489266" sldId="411"/>
            <ac:spMk id="54" creationId="{2A1AA3F5-8550-44D1-A244-FAAA369BB64B}"/>
          </ac:spMkLst>
        </pc:spChg>
        <pc:spChg chg="mod">
          <ac:chgData name="Palash Mandal" userId="a650081f-6cc2-4be0-ab6b-25b9d7d618d2" providerId="ADAL" clId="{89913CE9-FAA0-40FE-ACAF-D3B5FBDFFBEF}" dt="2024-03-21T15:56:14.172" v="758" actId="1076"/>
          <ac:spMkLst>
            <pc:docMk/>
            <pc:sldMk cId="3449489266" sldId="411"/>
            <ac:spMk id="55" creationId="{47DFD86C-CD6D-47F9-A060-19E6F052B002}"/>
          </ac:spMkLst>
        </pc:spChg>
        <pc:spChg chg="mod">
          <ac:chgData name="Palash Mandal" userId="a650081f-6cc2-4be0-ab6b-25b9d7d618d2" providerId="ADAL" clId="{89913CE9-FAA0-40FE-ACAF-D3B5FBDFFBEF}" dt="2024-03-21T15:56:14.172" v="758" actId="1076"/>
          <ac:spMkLst>
            <pc:docMk/>
            <pc:sldMk cId="3449489266" sldId="411"/>
            <ac:spMk id="57" creationId="{14B05265-0859-498B-91DF-C2D9C14F560F}"/>
          </ac:spMkLst>
        </pc:spChg>
        <pc:spChg chg="mod">
          <ac:chgData name="Palash Mandal" userId="a650081f-6cc2-4be0-ab6b-25b9d7d618d2" providerId="ADAL" clId="{89913CE9-FAA0-40FE-ACAF-D3B5FBDFFBEF}" dt="2024-03-21T15:56:14.172" v="758" actId="1076"/>
          <ac:spMkLst>
            <pc:docMk/>
            <pc:sldMk cId="3449489266" sldId="411"/>
            <ac:spMk id="58" creationId="{93D618AD-0C8B-4959-BAFF-58068FDBA3D8}"/>
          </ac:spMkLst>
        </pc:spChg>
        <pc:spChg chg="mod">
          <ac:chgData name="Palash Mandal" userId="a650081f-6cc2-4be0-ab6b-25b9d7d618d2" providerId="ADAL" clId="{89913CE9-FAA0-40FE-ACAF-D3B5FBDFFBEF}" dt="2024-04-01T18:43:34.947" v="1300" actId="1035"/>
          <ac:spMkLst>
            <pc:docMk/>
            <pc:sldMk cId="3449489266" sldId="411"/>
            <ac:spMk id="60" creationId="{AA9A7791-6322-4ED3-9BF7-7B188C8CC1EE}"/>
          </ac:spMkLst>
        </pc:spChg>
        <pc:spChg chg="mod">
          <ac:chgData name="Palash Mandal" userId="a650081f-6cc2-4be0-ab6b-25b9d7d618d2" providerId="ADAL" clId="{89913CE9-FAA0-40FE-ACAF-D3B5FBDFFBEF}" dt="2024-03-21T16:49:29.054" v="1093" actId="1076"/>
          <ac:spMkLst>
            <pc:docMk/>
            <pc:sldMk cId="3449489266" sldId="411"/>
            <ac:spMk id="63" creationId="{DB842585-9C78-4EE0-AFEB-2B8C9E4023D1}"/>
          </ac:spMkLst>
        </pc:spChg>
        <pc:spChg chg="del mod">
          <ac:chgData name="Palash Mandal" userId="a650081f-6cc2-4be0-ab6b-25b9d7d618d2" providerId="ADAL" clId="{89913CE9-FAA0-40FE-ACAF-D3B5FBDFFBEF}" dt="2024-03-21T16:49:39.031" v="1097" actId="478"/>
          <ac:spMkLst>
            <pc:docMk/>
            <pc:sldMk cId="3449489266" sldId="411"/>
            <ac:spMk id="76" creationId="{D4401CF2-734F-4541-BD57-135DCE554D15}"/>
          </ac:spMkLst>
        </pc:spChg>
        <pc:spChg chg="del mod">
          <ac:chgData name="Palash Mandal" userId="a650081f-6cc2-4be0-ab6b-25b9d7d618d2" providerId="ADAL" clId="{89913CE9-FAA0-40FE-ACAF-D3B5FBDFFBEF}" dt="2024-03-21T16:49:41.247" v="1098" actId="478"/>
          <ac:spMkLst>
            <pc:docMk/>
            <pc:sldMk cId="3449489266" sldId="411"/>
            <ac:spMk id="77" creationId="{CBCB5E21-8769-4A8E-B53D-76FD7359AD8D}"/>
          </ac:spMkLst>
        </pc:spChg>
        <pc:spChg chg="del mod">
          <ac:chgData name="Palash Mandal" userId="a650081f-6cc2-4be0-ab6b-25b9d7d618d2" providerId="ADAL" clId="{89913CE9-FAA0-40FE-ACAF-D3B5FBDFFBEF}" dt="2024-03-21T16:49:11.359" v="1083" actId="478"/>
          <ac:spMkLst>
            <pc:docMk/>
            <pc:sldMk cId="3449489266" sldId="411"/>
            <ac:spMk id="78" creationId="{F03F6882-FEFB-4751-9875-9C51A105B7FB}"/>
          </ac:spMkLst>
        </pc:spChg>
        <pc:spChg chg="del mod">
          <ac:chgData name="Palash Mandal" userId="a650081f-6cc2-4be0-ab6b-25b9d7d618d2" providerId="ADAL" clId="{89913CE9-FAA0-40FE-ACAF-D3B5FBDFFBEF}" dt="2024-03-21T16:49:44.721" v="1100" actId="478"/>
          <ac:spMkLst>
            <pc:docMk/>
            <pc:sldMk cId="3449489266" sldId="411"/>
            <ac:spMk id="79" creationId="{671A31AB-6477-490F-8321-1A7EA60FD9F3}"/>
          </ac:spMkLst>
        </pc:spChg>
        <pc:spChg chg="del mod">
          <ac:chgData name="Palash Mandal" userId="a650081f-6cc2-4be0-ab6b-25b9d7d618d2" providerId="ADAL" clId="{89913CE9-FAA0-40FE-ACAF-D3B5FBDFFBEF}" dt="2024-03-21T16:49:42.835" v="1099" actId="478"/>
          <ac:spMkLst>
            <pc:docMk/>
            <pc:sldMk cId="3449489266" sldId="411"/>
            <ac:spMk id="80" creationId="{82EE4713-BB02-461D-9D63-38935E0E3CA8}"/>
          </ac:spMkLst>
        </pc:spChg>
        <pc:spChg chg="mod">
          <ac:chgData name="Palash Mandal" userId="a650081f-6cc2-4be0-ab6b-25b9d7d618d2" providerId="ADAL" clId="{89913CE9-FAA0-40FE-ACAF-D3B5FBDFFBEF}" dt="2024-03-21T16:49:29.054" v="1093" actId="1076"/>
          <ac:spMkLst>
            <pc:docMk/>
            <pc:sldMk cId="3449489266" sldId="411"/>
            <ac:spMk id="81" creationId="{2D77D931-B6B3-42AE-AC43-4AEBA39AB1D9}"/>
          </ac:spMkLst>
        </pc:spChg>
        <pc:spChg chg="del mod">
          <ac:chgData name="Palash Mandal" userId="a650081f-6cc2-4be0-ab6b-25b9d7d618d2" providerId="ADAL" clId="{89913CE9-FAA0-40FE-ACAF-D3B5FBDFFBEF}" dt="2024-03-21T16:48:53.464" v="1077" actId="478"/>
          <ac:spMkLst>
            <pc:docMk/>
            <pc:sldMk cId="3449489266" sldId="411"/>
            <ac:spMk id="83" creationId="{0ACBC0F4-287D-4EBC-9F87-6F8BA986A090}"/>
          </ac:spMkLst>
        </pc:spChg>
        <pc:spChg chg="del mod">
          <ac:chgData name="Palash Mandal" userId="a650081f-6cc2-4be0-ab6b-25b9d7d618d2" providerId="ADAL" clId="{89913CE9-FAA0-40FE-ACAF-D3B5FBDFFBEF}" dt="2024-03-21T16:48:51.728" v="1076" actId="478"/>
          <ac:spMkLst>
            <pc:docMk/>
            <pc:sldMk cId="3449489266" sldId="411"/>
            <ac:spMk id="84" creationId="{FC06AE03-501A-4F32-8BE6-C75F123C5995}"/>
          </ac:spMkLst>
        </pc:spChg>
        <pc:spChg chg="mod">
          <ac:chgData name="Palash Mandal" userId="a650081f-6cc2-4be0-ab6b-25b9d7d618d2" providerId="ADAL" clId="{89913CE9-FAA0-40FE-ACAF-D3B5FBDFFBEF}" dt="2024-03-21T16:49:29.054" v="1093" actId="1076"/>
          <ac:spMkLst>
            <pc:docMk/>
            <pc:sldMk cId="3449489266" sldId="411"/>
            <ac:spMk id="85" creationId="{B29E93F4-AAE6-4120-B214-0D0D1A3EB12D}"/>
          </ac:spMkLst>
        </pc:spChg>
        <pc:spChg chg="del mod">
          <ac:chgData name="Palash Mandal" userId="a650081f-6cc2-4be0-ab6b-25b9d7d618d2" providerId="ADAL" clId="{89913CE9-FAA0-40FE-ACAF-D3B5FBDFFBEF}" dt="2024-03-21T16:48:57.234" v="1078" actId="478"/>
          <ac:spMkLst>
            <pc:docMk/>
            <pc:sldMk cId="3449489266" sldId="411"/>
            <ac:spMk id="87" creationId="{1ADA9CA9-7515-44CA-A173-61CD9C3CD3E4}"/>
          </ac:spMkLst>
        </pc:spChg>
        <pc:spChg chg="del mod">
          <ac:chgData name="Palash Mandal" userId="a650081f-6cc2-4be0-ab6b-25b9d7d618d2" providerId="ADAL" clId="{89913CE9-FAA0-40FE-ACAF-D3B5FBDFFBEF}" dt="2024-03-21T16:49:03.319" v="1081" actId="478"/>
          <ac:spMkLst>
            <pc:docMk/>
            <pc:sldMk cId="3449489266" sldId="411"/>
            <ac:spMk id="88" creationId="{B1BC364F-972D-4D27-ABFB-03F9F98C1831}"/>
          </ac:spMkLst>
        </pc:spChg>
        <pc:spChg chg="mod">
          <ac:chgData name="Palash Mandal" userId="a650081f-6cc2-4be0-ab6b-25b9d7d618d2" providerId="ADAL" clId="{89913CE9-FAA0-40FE-ACAF-D3B5FBDFFBEF}" dt="2024-03-21T15:57:53.877" v="776" actId="571"/>
          <ac:spMkLst>
            <pc:docMk/>
            <pc:sldMk cId="3449489266" sldId="411"/>
            <ac:spMk id="91" creationId="{758F8217-DE11-4A5E-BEEC-D67AD12A5208}"/>
          </ac:spMkLst>
        </pc:spChg>
        <pc:spChg chg="mod">
          <ac:chgData name="Palash Mandal" userId="a650081f-6cc2-4be0-ab6b-25b9d7d618d2" providerId="ADAL" clId="{89913CE9-FAA0-40FE-ACAF-D3B5FBDFFBEF}" dt="2024-03-21T15:57:53.877" v="776" actId="571"/>
          <ac:spMkLst>
            <pc:docMk/>
            <pc:sldMk cId="3449489266" sldId="411"/>
            <ac:spMk id="94" creationId="{84B555D8-96A2-47DE-94DA-950053CB6AFB}"/>
          </ac:spMkLst>
        </pc:spChg>
        <pc:spChg chg="mod">
          <ac:chgData name="Palash Mandal" userId="a650081f-6cc2-4be0-ab6b-25b9d7d618d2" providerId="ADAL" clId="{89913CE9-FAA0-40FE-ACAF-D3B5FBDFFBEF}" dt="2024-03-21T15:57:53.877" v="776" actId="571"/>
          <ac:spMkLst>
            <pc:docMk/>
            <pc:sldMk cId="3449489266" sldId="411"/>
            <ac:spMk id="107" creationId="{2F332CAA-B3FD-4401-ADE3-A6900B5830A4}"/>
          </ac:spMkLst>
        </pc:spChg>
        <pc:spChg chg="mod">
          <ac:chgData name="Palash Mandal" userId="a650081f-6cc2-4be0-ab6b-25b9d7d618d2" providerId="ADAL" clId="{89913CE9-FAA0-40FE-ACAF-D3B5FBDFFBEF}" dt="2024-03-21T15:57:53.877" v="776" actId="571"/>
          <ac:spMkLst>
            <pc:docMk/>
            <pc:sldMk cId="3449489266" sldId="411"/>
            <ac:spMk id="108" creationId="{980D33E9-A152-4590-86E2-ECA2F85B5250}"/>
          </ac:spMkLst>
        </pc:spChg>
        <pc:spChg chg="mod">
          <ac:chgData name="Palash Mandal" userId="a650081f-6cc2-4be0-ab6b-25b9d7d618d2" providerId="ADAL" clId="{89913CE9-FAA0-40FE-ACAF-D3B5FBDFFBEF}" dt="2024-03-21T15:57:53.877" v="776" actId="571"/>
          <ac:spMkLst>
            <pc:docMk/>
            <pc:sldMk cId="3449489266" sldId="411"/>
            <ac:spMk id="109" creationId="{542F0B1F-4F90-479C-802C-BF65669F0534}"/>
          </ac:spMkLst>
        </pc:spChg>
        <pc:spChg chg="mod">
          <ac:chgData name="Palash Mandal" userId="a650081f-6cc2-4be0-ab6b-25b9d7d618d2" providerId="ADAL" clId="{89913CE9-FAA0-40FE-ACAF-D3B5FBDFFBEF}" dt="2024-03-21T15:57:53.877" v="776" actId="571"/>
          <ac:spMkLst>
            <pc:docMk/>
            <pc:sldMk cId="3449489266" sldId="411"/>
            <ac:spMk id="110" creationId="{345B479A-6552-4A20-8A36-5934746AE6E7}"/>
          </ac:spMkLst>
        </pc:spChg>
        <pc:spChg chg="mod">
          <ac:chgData name="Palash Mandal" userId="a650081f-6cc2-4be0-ab6b-25b9d7d618d2" providerId="ADAL" clId="{89913CE9-FAA0-40FE-ACAF-D3B5FBDFFBEF}" dt="2024-03-21T15:57:53.877" v="776" actId="571"/>
          <ac:spMkLst>
            <pc:docMk/>
            <pc:sldMk cId="3449489266" sldId="411"/>
            <ac:spMk id="111" creationId="{E90D0B64-744D-4337-8564-306D41B938CD}"/>
          </ac:spMkLst>
        </pc:spChg>
        <pc:spChg chg="mod">
          <ac:chgData name="Palash Mandal" userId="a650081f-6cc2-4be0-ab6b-25b9d7d618d2" providerId="ADAL" clId="{89913CE9-FAA0-40FE-ACAF-D3B5FBDFFBEF}" dt="2024-03-21T15:57:53.877" v="776" actId="571"/>
          <ac:spMkLst>
            <pc:docMk/>
            <pc:sldMk cId="3449489266" sldId="411"/>
            <ac:spMk id="112" creationId="{7E6CA16A-9ECD-441C-9323-E6DC7C8EB4CA}"/>
          </ac:spMkLst>
        </pc:spChg>
        <pc:spChg chg="mod">
          <ac:chgData name="Palash Mandal" userId="a650081f-6cc2-4be0-ab6b-25b9d7d618d2" providerId="ADAL" clId="{89913CE9-FAA0-40FE-ACAF-D3B5FBDFFBEF}" dt="2024-03-21T15:57:53.877" v="776" actId="571"/>
          <ac:spMkLst>
            <pc:docMk/>
            <pc:sldMk cId="3449489266" sldId="411"/>
            <ac:spMk id="114" creationId="{5A0CE41B-FC17-451F-AF6E-B2CC0886C8F8}"/>
          </ac:spMkLst>
        </pc:spChg>
        <pc:spChg chg="mod">
          <ac:chgData name="Palash Mandal" userId="a650081f-6cc2-4be0-ab6b-25b9d7d618d2" providerId="ADAL" clId="{89913CE9-FAA0-40FE-ACAF-D3B5FBDFFBEF}" dt="2024-03-21T15:57:53.877" v="776" actId="571"/>
          <ac:spMkLst>
            <pc:docMk/>
            <pc:sldMk cId="3449489266" sldId="411"/>
            <ac:spMk id="115" creationId="{1AF34E1F-1747-42BA-9794-AD9715826C4A}"/>
          </ac:spMkLst>
        </pc:spChg>
        <pc:spChg chg="mod">
          <ac:chgData name="Palash Mandal" userId="a650081f-6cc2-4be0-ab6b-25b9d7d618d2" providerId="ADAL" clId="{89913CE9-FAA0-40FE-ACAF-D3B5FBDFFBEF}" dt="2024-03-21T15:57:53.877" v="776" actId="571"/>
          <ac:spMkLst>
            <pc:docMk/>
            <pc:sldMk cId="3449489266" sldId="411"/>
            <ac:spMk id="116" creationId="{83B49522-AA68-4711-8161-A2B8FF6D73CB}"/>
          </ac:spMkLst>
        </pc:spChg>
        <pc:spChg chg="mod">
          <ac:chgData name="Palash Mandal" userId="a650081f-6cc2-4be0-ab6b-25b9d7d618d2" providerId="ADAL" clId="{89913CE9-FAA0-40FE-ACAF-D3B5FBDFFBEF}" dt="2024-03-21T15:57:53.877" v="776" actId="571"/>
          <ac:spMkLst>
            <pc:docMk/>
            <pc:sldMk cId="3449489266" sldId="411"/>
            <ac:spMk id="118" creationId="{1F4FB32F-F8E8-4C63-AFF3-83D447CAEEC0}"/>
          </ac:spMkLst>
        </pc:spChg>
        <pc:spChg chg="mod">
          <ac:chgData name="Palash Mandal" userId="a650081f-6cc2-4be0-ab6b-25b9d7d618d2" providerId="ADAL" clId="{89913CE9-FAA0-40FE-ACAF-D3B5FBDFFBEF}" dt="2024-03-21T15:57:53.877" v="776" actId="571"/>
          <ac:spMkLst>
            <pc:docMk/>
            <pc:sldMk cId="3449489266" sldId="411"/>
            <ac:spMk id="119" creationId="{206094CF-D4F3-41A0-A9E3-E82816D7186B}"/>
          </ac:spMkLst>
        </pc:spChg>
        <pc:grpChg chg="add del mod">
          <ac:chgData name="Palash Mandal" userId="a650081f-6cc2-4be0-ab6b-25b9d7d618d2" providerId="ADAL" clId="{89913CE9-FAA0-40FE-ACAF-D3B5FBDFFBEF}" dt="2024-04-01T19:22:33.221" v="1505" actId="165"/>
          <ac:grpSpMkLst>
            <pc:docMk/>
            <pc:sldMk cId="3449489266" sldId="411"/>
            <ac:grpSpMk id="5" creationId="{9E04B39A-350B-49F2-8F3D-0EC2CF1FC3A6}"/>
          </ac:grpSpMkLst>
        </pc:grpChg>
        <pc:grpChg chg="add del mod">
          <ac:chgData name="Palash Mandal" userId="a650081f-6cc2-4be0-ab6b-25b9d7d618d2" providerId="ADAL" clId="{89913CE9-FAA0-40FE-ACAF-D3B5FBDFFBEF}" dt="2024-04-01T19:35:59.438" v="1525" actId="165"/>
          <ac:grpSpMkLst>
            <pc:docMk/>
            <pc:sldMk cId="3449489266" sldId="411"/>
            <ac:grpSpMk id="12" creationId="{EDB97A16-D887-4D91-A842-836A3D9C0680}"/>
          </ac:grpSpMkLst>
        </pc:grpChg>
        <pc:grpChg chg="add mod">
          <ac:chgData name="Palash Mandal" userId="a650081f-6cc2-4be0-ab6b-25b9d7d618d2" providerId="ADAL" clId="{89913CE9-FAA0-40FE-ACAF-D3B5FBDFFBEF}" dt="2024-04-06T18:07:29.452" v="4072" actId="1076"/>
          <ac:grpSpMkLst>
            <pc:docMk/>
            <pc:sldMk cId="3449489266" sldId="411"/>
            <ac:grpSpMk id="13" creationId="{2391B0D5-0868-454F-8EA9-F96F003ECEDD}"/>
          </ac:grpSpMkLst>
        </pc:grpChg>
        <pc:grpChg chg="add del mod">
          <ac:chgData name="Palash Mandal" userId="a650081f-6cc2-4be0-ab6b-25b9d7d618d2" providerId="ADAL" clId="{89913CE9-FAA0-40FE-ACAF-D3B5FBDFFBEF}" dt="2024-03-21T15:56:50.507" v="763" actId="21"/>
          <ac:grpSpMkLst>
            <pc:docMk/>
            <pc:sldMk cId="3449489266" sldId="411"/>
            <ac:grpSpMk id="20" creationId="{24E29425-DAC1-4432-98E6-DCB04DEB147A}"/>
          </ac:grpSpMkLst>
        </pc:grpChg>
        <pc:grpChg chg="mod">
          <ac:chgData name="Palash Mandal" userId="a650081f-6cc2-4be0-ab6b-25b9d7d618d2" providerId="ADAL" clId="{89913CE9-FAA0-40FE-ACAF-D3B5FBDFFBEF}" dt="2024-03-21T15:56:14.172" v="758" actId="1076"/>
          <ac:grpSpMkLst>
            <pc:docMk/>
            <pc:sldMk cId="3449489266" sldId="411"/>
            <ac:grpSpMk id="22" creationId="{44FBA3E8-F415-4C3F-8073-5823192C45B5}"/>
          </ac:grpSpMkLst>
        </pc:grpChg>
        <pc:grpChg chg="mod">
          <ac:chgData name="Palash Mandal" userId="a650081f-6cc2-4be0-ab6b-25b9d7d618d2" providerId="ADAL" clId="{89913CE9-FAA0-40FE-ACAF-D3B5FBDFFBEF}" dt="2024-03-21T15:56:14.172" v="758" actId="1076"/>
          <ac:grpSpMkLst>
            <pc:docMk/>
            <pc:sldMk cId="3449489266" sldId="411"/>
            <ac:grpSpMk id="23" creationId="{3B69B59B-90A9-415C-A8DC-B6FE22D3645B}"/>
          </ac:grpSpMkLst>
        </pc:grpChg>
        <pc:grpChg chg="add del mod">
          <ac:chgData name="Palash Mandal" userId="a650081f-6cc2-4be0-ab6b-25b9d7d618d2" providerId="ADAL" clId="{89913CE9-FAA0-40FE-ACAF-D3B5FBDFFBEF}" dt="2024-04-01T19:21:44.653" v="1495" actId="165"/>
          <ac:grpSpMkLst>
            <pc:docMk/>
            <pc:sldMk cId="3449489266" sldId="411"/>
            <ac:grpSpMk id="29" creationId="{2713AFB2-B3A1-430F-9BE6-AD4653E1DF06}"/>
          </ac:grpSpMkLst>
        </pc:grpChg>
        <pc:grpChg chg="add del mod topLvl">
          <ac:chgData name="Palash Mandal" userId="a650081f-6cc2-4be0-ab6b-25b9d7d618d2" providerId="ADAL" clId="{89913CE9-FAA0-40FE-ACAF-D3B5FBDFFBEF}" dt="2024-04-01T19:36:11.229" v="1526" actId="338"/>
          <ac:grpSpMkLst>
            <pc:docMk/>
            <pc:sldMk cId="3449489266" sldId="411"/>
            <ac:grpSpMk id="31" creationId="{558CA2DB-792A-4EFD-8B53-6EF81F5C9EAA}"/>
          </ac:grpSpMkLst>
        </pc:grpChg>
        <pc:grpChg chg="add del mod">
          <ac:chgData name="Palash Mandal" userId="a650081f-6cc2-4be0-ab6b-25b9d7d618d2" providerId="ADAL" clId="{89913CE9-FAA0-40FE-ACAF-D3B5FBDFFBEF}" dt="2024-04-01T19:25:41.736" v="1520"/>
          <ac:grpSpMkLst>
            <pc:docMk/>
            <pc:sldMk cId="3449489266" sldId="411"/>
            <ac:grpSpMk id="46" creationId="{2644EF03-6495-447E-9FEB-75573D69665C}"/>
          </ac:grpSpMkLst>
        </pc:grpChg>
        <pc:grpChg chg="mod">
          <ac:chgData name="Palash Mandal" userId="a650081f-6cc2-4be0-ab6b-25b9d7d618d2" providerId="ADAL" clId="{89913CE9-FAA0-40FE-ACAF-D3B5FBDFFBEF}" dt="2024-04-01T19:25:35.936" v="1519"/>
          <ac:grpSpMkLst>
            <pc:docMk/>
            <pc:sldMk cId="3449489266" sldId="411"/>
            <ac:grpSpMk id="48" creationId="{AE1865CE-C6C2-4C24-97C0-958255C95338}"/>
          </ac:grpSpMkLst>
        </pc:grpChg>
        <pc:grpChg chg="add del mod">
          <ac:chgData name="Palash Mandal" userId="a650081f-6cc2-4be0-ab6b-25b9d7d618d2" providerId="ADAL" clId="{89913CE9-FAA0-40FE-ACAF-D3B5FBDFFBEF}" dt="2024-04-01T19:20:51.504" v="1492" actId="21"/>
          <ac:grpSpMkLst>
            <pc:docMk/>
            <pc:sldMk cId="3449489266" sldId="411"/>
            <ac:grpSpMk id="59" creationId="{CA349037-EA20-47A7-9FF0-91016F776ED5}"/>
          </ac:grpSpMkLst>
        </pc:grpChg>
        <pc:grpChg chg="mod">
          <ac:chgData name="Palash Mandal" userId="a650081f-6cc2-4be0-ab6b-25b9d7d618d2" providerId="ADAL" clId="{89913CE9-FAA0-40FE-ACAF-D3B5FBDFFBEF}" dt="2024-03-21T16:49:29.054" v="1093" actId="1076"/>
          <ac:grpSpMkLst>
            <pc:docMk/>
            <pc:sldMk cId="3449489266" sldId="411"/>
            <ac:grpSpMk id="61" creationId="{00B97887-B139-4FA2-AD79-EAEB9081891A}"/>
          </ac:grpSpMkLst>
        </pc:grpChg>
        <pc:grpChg chg="del mod">
          <ac:chgData name="Palash Mandal" userId="a650081f-6cc2-4be0-ab6b-25b9d7d618d2" providerId="ADAL" clId="{89913CE9-FAA0-40FE-ACAF-D3B5FBDFFBEF}" dt="2024-03-21T16:49:44.721" v="1100" actId="478"/>
          <ac:grpSpMkLst>
            <pc:docMk/>
            <pc:sldMk cId="3449489266" sldId="411"/>
            <ac:grpSpMk id="62" creationId="{CD14C56D-AF6C-4ED0-BABC-41998A50005B}"/>
          </ac:grpSpMkLst>
        </pc:grpChg>
        <pc:grpChg chg="add mod">
          <ac:chgData name="Palash Mandal" userId="a650081f-6cc2-4be0-ab6b-25b9d7d618d2" providerId="ADAL" clId="{89913CE9-FAA0-40FE-ACAF-D3B5FBDFFBEF}" dt="2024-03-21T15:57:53.877" v="776" actId="571"/>
          <ac:grpSpMkLst>
            <pc:docMk/>
            <pc:sldMk cId="3449489266" sldId="411"/>
            <ac:grpSpMk id="90" creationId="{490C570C-52F4-438C-8DD7-08FD02F8E4D3}"/>
          </ac:grpSpMkLst>
        </pc:grpChg>
        <pc:grpChg chg="mod">
          <ac:chgData name="Palash Mandal" userId="a650081f-6cc2-4be0-ab6b-25b9d7d618d2" providerId="ADAL" clId="{89913CE9-FAA0-40FE-ACAF-D3B5FBDFFBEF}" dt="2024-03-21T15:57:53.877" v="776" actId="571"/>
          <ac:grpSpMkLst>
            <pc:docMk/>
            <pc:sldMk cId="3449489266" sldId="411"/>
            <ac:grpSpMk id="92" creationId="{5C920B80-5820-444F-B70D-692679BA5C85}"/>
          </ac:grpSpMkLst>
        </pc:grpChg>
        <pc:grpChg chg="mod">
          <ac:chgData name="Palash Mandal" userId="a650081f-6cc2-4be0-ab6b-25b9d7d618d2" providerId="ADAL" clId="{89913CE9-FAA0-40FE-ACAF-D3B5FBDFFBEF}" dt="2024-03-21T15:57:53.877" v="776" actId="571"/>
          <ac:grpSpMkLst>
            <pc:docMk/>
            <pc:sldMk cId="3449489266" sldId="411"/>
            <ac:grpSpMk id="93" creationId="{5537354A-49D0-413E-A501-7642C75471DB}"/>
          </ac:grpSpMkLst>
        </pc:grpChg>
        <pc:graphicFrameChg chg="add del mod modGraphic">
          <ac:chgData name="Palash Mandal" userId="a650081f-6cc2-4be0-ab6b-25b9d7d618d2" providerId="ADAL" clId="{89913CE9-FAA0-40FE-ACAF-D3B5FBDFFBEF}" dt="2024-04-06T18:07:16.260" v="4069" actId="1076"/>
          <ac:graphicFrameMkLst>
            <pc:docMk/>
            <pc:sldMk cId="3449489266" sldId="411"/>
            <ac:graphicFrameMk id="4" creationId="{4F32A892-355D-4267-A62E-D8C48E1227B2}"/>
          </ac:graphicFrameMkLst>
        </pc:graphicFrameChg>
        <pc:graphicFrameChg chg="add mod">
          <ac:chgData name="Palash Mandal" userId="a650081f-6cc2-4be0-ab6b-25b9d7d618d2" providerId="ADAL" clId="{89913CE9-FAA0-40FE-ACAF-D3B5FBDFFBEF}" dt="2024-03-21T15:57:53.877" v="776" actId="571"/>
          <ac:graphicFrameMkLst>
            <pc:docMk/>
            <pc:sldMk cId="3449489266" sldId="411"/>
            <ac:graphicFrameMk id="89" creationId="{7BFC6C1C-0F64-4BDF-98BA-0B1325E43BCE}"/>
          </ac:graphicFrameMkLst>
        </pc:graphicFrameChg>
        <pc:picChg chg="add del mod">
          <ac:chgData name="Palash Mandal" userId="a650081f-6cc2-4be0-ab6b-25b9d7d618d2" providerId="ADAL" clId="{89913CE9-FAA0-40FE-ACAF-D3B5FBDFFBEF}" dt="2024-04-06T18:07:20.299" v="4071" actId="1076"/>
          <ac:picMkLst>
            <pc:docMk/>
            <pc:sldMk cId="3449489266" sldId="411"/>
            <ac:picMk id="3" creationId="{D79B6E95-CD88-4C5A-B6B7-06DFF2CF94EA}"/>
          </ac:picMkLst>
        </pc:picChg>
        <pc:picChg chg="mod">
          <ac:chgData name="Palash Mandal" userId="a650081f-6cc2-4be0-ab6b-25b9d7d618d2" providerId="ADAL" clId="{89913CE9-FAA0-40FE-ACAF-D3B5FBDFFBEF}" dt="2024-04-01T19:35:59.438" v="1525" actId="165"/>
          <ac:picMkLst>
            <pc:docMk/>
            <pc:sldMk cId="3449489266" sldId="411"/>
            <ac:picMk id="43" creationId="{276B48C6-C50E-4C18-B9DD-EE576932CDAF}"/>
          </ac:picMkLst>
        </pc:picChg>
        <pc:picChg chg="mod">
          <ac:chgData name="Palash Mandal" userId="a650081f-6cc2-4be0-ab6b-25b9d7d618d2" providerId="ADAL" clId="{89913CE9-FAA0-40FE-ACAF-D3B5FBDFFBEF}" dt="2024-04-01T19:35:59.438" v="1525" actId="165"/>
          <ac:picMkLst>
            <pc:docMk/>
            <pc:sldMk cId="3449489266" sldId="411"/>
            <ac:picMk id="45" creationId="{241FCB98-F3EF-4364-9B06-15BB255240F0}"/>
          </ac:picMkLst>
        </pc:picChg>
        <pc:picChg chg="mod">
          <ac:chgData name="Palash Mandal" userId="a650081f-6cc2-4be0-ab6b-25b9d7d618d2" providerId="ADAL" clId="{89913CE9-FAA0-40FE-ACAF-D3B5FBDFFBEF}" dt="2024-04-01T19:25:35.936" v="1519"/>
          <ac:picMkLst>
            <pc:docMk/>
            <pc:sldMk cId="3449489266" sldId="411"/>
            <ac:picMk id="50" creationId="{35999CBB-4042-4FD3-887B-98E72E79774D}"/>
          </ac:picMkLst>
        </pc:picChg>
        <pc:picChg chg="mod">
          <ac:chgData name="Palash Mandal" userId="a650081f-6cc2-4be0-ab6b-25b9d7d618d2" providerId="ADAL" clId="{89913CE9-FAA0-40FE-ACAF-D3B5FBDFFBEF}" dt="2024-03-21T15:56:14.172" v="758" actId="1076"/>
          <ac:picMkLst>
            <pc:docMk/>
            <pc:sldMk cId="3449489266" sldId="411"/>
            <ac:picMk id="52" creationId="{3ABCD3C3-7AD3-4A94-990A-03D848B32B8C}"/>
          </ac:picMkLst>
        </pc:picChg>
        <pc:picChg chg="mod">
          <ac:chgData name="Palash Mandal" userId="a650081f-6cc2-4be0-ab6b-25b9d7d618d2" providerId="ADAL" clId="{89913CE9-FAA0-40FE-ACAF-D3B5FBDFFBEF}" dt="2024-04-01T19:25:35.936" v="1519"/>
          <ac:picMkLst>
            <pc:docMk/>
            <pc:sldMk cId="3449489266" sldId="411"/>
            <ac:picMk id="52" creationId="{7B2EF2FB-8CD5-46B8-9055-43E4526BDE8D}"/>
          </ac:picMkLst>
        </pc:picChg>
        <pc:picChg chg="mod">
          <ac:chgData name="Palash Mandal" userId="a650081f-6cc2-4be0-ab6b-25b9d7d618d2" providerId="ADAL" clId="{89913CE9-FAA0-40FE-ACAF-D3B5FBDFFBEF}" dt="2024-03-21T15:56:14.172" v="758" actId="1076"/>
          <ac:picMkLst>
            <pc:docMk/>
            <pc:sldMk cId="3449489266" sldId="411"/>
            <ac:picMk id="56" creationId="{32BBCBE0-B5A6-45E9-A8D7-A028F2740E1F}"/>
          </ac:picMkLst>
        </pc:picChg>
        <pc:picChg chg="mod">
          <ac:chgData name="Palash Mandal" userId="a650081f-6cc2-4be0-ab6b-25b9d7d618d2" providerId="ADAL" clId="{89913CE9-FAA0-40FE-ACAF-D3B5FBDFFBEF}" dt="2024-04-01T18:43:23.659" v="1277" actId="1035"/>
          <ac:picMkLst>
            <pc:docMk/>
            <pc:sldMk cId="3449489266" sldId="411"/>
            <ac:picMk id="82" creationId="{6C64DE95-03A9-40AE-9A60-E4828130C687}"/>
          </ac:picMkLst>
        </pc:picChg>
        <pc:picChg chg="add del mod">
          <ac:chgData name="Palash Mandal" userId="a650081f-6cc2-4be0-ab6b-25b9d7d618d2" providerId="ADAL" clId="{89913CE9-FAA0-40FE-ACAF-D3B5FBDFFBEF}" dt="2024-04-01T18:43:23.659" v="1277" actId="1035"/>
          <ac:picMkLst>
            <pc:docMk/>
            <pc:sldMk cId="3449489266" sldId="411"/>
            <ac:picMk id="86" creationId="{0531F09C-FE28-4257-BF18-36ACFA22F5B8}"/>
          </ac:picMkLst>
        </pc:picChg>
        <pc:picChg chg="mod">
          <ac:chgData name="Palash Mandal" userId="a650081f-6cc2-4be0-ab6b-25b9d7d618d2" providerId="ADAL" clId="{89913CE9-FAA0-40FE-ACAF-D3B5FBDFFBEF}" dt="2024-03-21T15:57:53.877" v="776" actId="571"/>
          <ac:picMkLst>
            <pc:docMk/>
            <pc:sldMk cId="3449489266" sldId="411"/>
            <ac:picMk id="113" creationId="{4791146A-33A8-455E-83B8-AF349CDE03F4}"/>
          </ac:picMkLst>
        </pc:picChg>
        <pc:picChg chg="mod">
          <ac:chgData name="Palash Mandal" userId="a650081f-6cc2-4be0-ab6b-25b9d7d618d2" providerId="ADAL" clId="{89913CE9-FAA0-40FE-ACAF-D3B5FBDFFBEF}" dt="2024-03-21T15:57:53.877" v="776" actId="571"/>
          <ac:picMkLst>
            <pc:docMk/>
            <pc:sldMk cId="3449489266" sldId="411"/>
            <ac:picMk id="117" creationId="{073E6C34-3F85-4A65-B7EA-EBD9BD31B5DA}"/>
          </ac:picMkLst>
        </pc:picChg>
        <pc:cxnChg chg="mod">
          <ac:chgData name="Palash Mandal" userId="a650081f-6cc2-4be0-ab6b-25b9d7d618d2" providerId="ADAL" clId="{89913CE9-FAA0-40FE-ACAF-D3B5FBDFFBEF}" dt="2024-03-21T15:56:14.172" v="758" actId="1076"/>
          <ac:cxnSpMkLst>
            <pc:docMk/>
            <pc:sldMk cId="3449489266" sldId="411"/>
            <ac:cxnSpMk id="25" creationId="{251324A5-F376-4A4A-BF8A-84365DE71EA4}"/>
          </ac:cxnSpMkLst>
        </pc:cxnChg>
        <pc:cxnChg chg="mod">
          <ac:chgData name="Palash Mandal" userId="a650081f-6cc2-4be0-ab6b-25b9d7d618d2" providerId="ADAL" clId="{89913CE9-FAA0-40FE-ACAF-D3B5FBDFFBEF}" dt="2024-03-21T15:56:14.172" v="758" actId="1076"/>
          <ac:cxnSpMkLst>
            <pc:docMk/>
            <pc:sldMk cId="3449489266" sldId="411"/>
            <ac:cxnSpMk id="26" creationId="{6F0C3E5F-95B0-4D1F-A736-59C691513FC9}"/>
          </ac:cxnSpMkLst>
        </pc:cxnChg>
        <pc:cxnChg chg="mod">
          <ac:chgData name="Palash Mandal" userId="a650081f-6cc2-4be0-ab6b-25b9d7d618d2" providerId="ADAL" clId="{89913CE9-FAA0-40FE-ACAF-D3B5FBDFFBEF}" dt="2024-03-21T15:56:14.172" v="758" actId="1076"/>
          <ac:cxnSpMkLst>
            <pc:docMk/>
            <pc:sldMk cId="3449489266" sldId="411"/>
            <ac:cxnSpMk id="27" creationId="{4257AB32-3494-46B7-8511-81B69346669A}"/>
          </ac:cxnSpMkLst>
        </pc:cxnChg>
        <pc:cxnChg chg="mod">
          <ac:chgData name="Palash Mandal" userId="a650081f-6cc2-4be0-ab6b-25b9d7d618d2" providerId="ADAL" clId="{89913CE9-FAA0-40FE-ACAF-D3B5FBDFFBEF}" dt="2024-03-21T15:56:14.172" v="758" actId="1076"/>
          <ac:cxnSpMkLst>
            <pc:docMk/>
            <pc:sldMk cId="3449489266" sldId="411"/>
            <ac:cxnSpMk id="28" creationId="{F630CF43-8D18-4716-88BE-AF8CA7AC3BF8}"/>
          </ac:cxnSpMkLst>
        </pc:cxnChg>
        <pc:cxnChg chg="mod">
          <ac:chgData name="Palash Mandal" userId="a650081f-6cc2-4be0-ab6b-25b9d7d618d2" providerId="ADAL" clId="{89913CE9-FAA0-40FE-ACAF-D3B5FBDFFBEF}" dt="2024-03-21T15:56:14.172" v="758" actId="1076"/>
          <ac:cxnSpMkLst>
            <pc:docMk/>
            <pc:sldMk cId="3449489266" sldId="411"/>
            <ac:cxnSpMk id="29" creationId="{C1D5947E-F093-4639-B6A1-38D5E3C3E170}"/>
          </ac:cxnSpMkLst>
        </pc:cxnChg>
        <pc:cxnChg chg="mod">
          <ac:chgData name="Palash Mandal" userId="a650081f-6cc2-4be0-ab6b-25b9d7d618d2" providerId="ADAL" clId="{89913CE9-FAA0-40FE-ACAF-D3B5FBDFFBEF}" dt="2024-03-21T15:56:14.172" v="758" actId="1076"/>
          <ac:cxnSpMkLst>
            <pc:docMk/>
            <pc:sldMk cId="3449489266" sldId="411"/>
            <ac:cxnSpMk id="30" creationId="{8501430A-DF58-4826-A67A-1F29D71CA303}"/>
          </ac:cxnSpMkLst>
        </pc:cxnChg>
        <pc:cxnChg chg="mod">
          <ac:chgData name="Palash Mandal" userId="a650081f-6cc2-4be0-ab6b-25b9d7d618d2" providerId="ADAL" clId="{89913CE9-FAA0-40FE-ACAF-D3B5FBDFFBEF}" dt="2024-03-21T15:56:14.172" v="758" actId="1076"/>
          <ac:cxnSpMkLst>
            <pc:docMk/>
            <pc:sldMk cId="3449489266" sldId="411"/>
            <ac:cxnSpMk id="31" creationId="{7D6652C7-1B96-41BB-A887-ADDF78BAFAC9}"/>
          </ac:cxnSpMkLst>
        </pc:cxnChg>
        <pc:cxnChg chg="mod">
          <ac:chgData name="Palash Mandal" userId="a650081f-6cc2-4be0-ab6b-25b9d7d618d2" providerId="ADAL" clId="{89913CE9-FAA0-40FE-ACAF-D3B5FBDFFBEF}" dt="2024-03-21T15:56:14.172" v="758" actId="1076"/>
          <ac:cxnSpMkLst>
            <pc:docMk/>
            <pc:sldMk cId="3449489266" sldId="411"/>
            <ac:cxnSpMk id="33" creationId="{1BF7C4BE-72FC-4A33-BE86-3D4CF59656CC}"/>
          </ac:cxnSpMkLst>
        </pc:cxnChg>
        <pc:cxnChg chg="mod">
          <ac:chgData name="Palash Mandal" userId="a650081f-6cc2-4be0-ab6b-25b9d7d618d2" providerId="ADAL" clId="{89913CE9-FAA0-40FE-ACAF-D3B5FBDFFBEF}" dt="2024-03-21T15:56:14.172" v="758" actId="1076"/>
          <ac:cxnSpMkLst>
            <pc:docMk/>
            <pc:sldMk cId="3449489266" sldId="411"/>
            <ac:cxnSpMk id="34" creationId="{83CE0F7F-5087-4826-B568-420039A032F2}"/>
          </ac:cxnSpMkLst>
        </pc:cxnChg>
        <pc:cxnChg chg="mod">
          <ac:chgData name="Palash Mandal" userId="a650081f-6cc2-4be0-ab6b-25b9d7d618d2" providerId="ADAL" clId="{89913CE9-FAA0-40FE-ACAF-D3B5FBDFFBEF}" dt="2024-03-21T15:56:14.172" v="758" actId="1076"/>
          <ac:cxnSpMkLst>
            <pc:docMk/>
            <pc:sldMk cId="3449489266" sldId="411"/>
            <ac:cxnSpMk id="43" creationId="{A21EBB2D-5104-46D9-9F49-3E0E5C6B2468}"/>
          </ac:cxnSpMkLst>
        </pc:cxnChg>
        <pc:cxnChg chg="mod">
          <ac:chgData name="Palash Mandal" userId="a650081f-6cc2-4be0-ab6b-25b9d7d618d2" providerId="ADAL" clId="{89913CE9-FAA0-40FE-ACAF-D3B5FBDFFBEF}" dt="2024-03-21T15:56:14.172" v="758" actId="1076"/>
          <ac:cxnSpMkLst>
            <pc:docMk/>
            <pc:sldMk cId="3449489266" sldId="411"/>
            <ac:cxnSpMk id="44" creationId="{B0141A7E-9D28-4F7A-9674-3B6A423086F2}"/>
          </ac:cxnSpMkLst>
        </pc:cxnChg>
        <pc:cxnChg chg="mod">
          <ac:chgData name="Palash Mandal" userId="a650081f-6cc2-4be0-ab6b-25b9d7d618d2" providerId="ADAL" clId="{89913CE9-FAA0-40FE-ACAF-D3B5FBDFFBEF}" dt="2024-03-21T15:56:14.172" v="758" actId="1076"/>
          <ac:cxnSpMkLst>
            <pc:docMk/>
            <pc:sldMk cId="3449489266" sldId="411"/>
            <ac:cxnSpMk id="45" creationId="{0A86DF32-99C6-4A89-A14F-35993A747D8F}"/>
          </ac:cxnSpMkLst>
        </pc:cxnChg>
        <pc:cxnChg chg="del mod">
          <ac:chgData name="Palash Mandal" userId="a650081f-6cc2-4be0-ab6b-25b9d7d618d2" providerId="ADAL" clId="{89913CE9-FAA0-40FE-ACAF-D3B5FBDFFBEF}" dt="2024-03-21T16:49:07.752" v="1082" actId="478"/>
          <ac:cxnSpMkLst>
            <pc:docMk/>
            <pc:sldMk cId="3449489266" sldId="411"/>
            <ac:cxnSpMk id="64" creationId="{3F81F054-0289-410A-AEC5-B1327FC685E7}"/>
          </ac:cxnSpMkLst>
        </pc:cxnChg>
        <pc:cxnChg chg="del mod">
          <ac:chgData name="Palash Mandal" userId="a650081f-6cc2-4be0-ab6b-25b9d7d618d2" providerId="ADAL" clId="{89913CE9-FAA0-40FE-ACAF-D3B5FBDFFBEF}" dt="2024-03-21T16:49:37.065" v="1096" actId="478"/>
          <ac:cxnSpMkLst>
            <pc:docMk/>
            <pc:sldMk cId="3449489266" sldId="411"/>
            <ac:cxnSpMk id="65" creationId="{4130D228-63F4-4A45-B183-CF9CD300EA5B}"/>
          </ac:cxnSpMkLst>
        </pc:cxnChg>
        <pc:cxnChg chg="del mod">
          <ac:chgData name="Palash Mandal" userId="a650081f-6cc2-4be0-ab6b-25b9d7d618d2" providerId="ADAL" clId="{89913CE9-FAA0-40FE-ACAF-D3B5FBDFFBEF}" dt="2024-03-21T16:49:35.087" v="1095" actId="478"/>
          <ac:cxnSpMkLst>
            <pc:docMk/>
            <pc:sldMk cId="3449489266" sldId="411"/>
            <ac:cxnSpMk id="66" creationId="{32465440-07E1-4906-9CB6-03F3E734339A}"/>
          </ac:cxnSpMkLst>
        </pc:cxnChg>
        <pc:cxnChg chg="del mod">
          <ac:chgData name="Palash Mandal" userId="a650081f-6cc2-4be0-ab6b-25b9d7d618d2" providerId="ADAL" clId="{89913CE9-FAA0-40FE-ACAF-D3B5FBDFFBEF}" dt="2024-03-21T16:49:32.807" v="1094" actId="478"/>
          <ac:cxnSpMkLst>
            <pc:docMk/>
            <pc:sldMk cId="3449489266" sldId="411"/>
            <ac:cxnSpMk id="67" creationId="{605A197F-64E0-429B-965B-5BD73D69AA1C}"/>
          </ac:cxnSpMkLst>
        </pc:cxnChg>
        <pc:cxnChg chg="del mod">
          <ac:chgData name="Palash Mandal" userId="a650081f-6cc2-4be0-ab6b-25b9d7d618d2" providerId="ADAL" clId="{89913CE9-FAA0-40FE-ACAF-D3B5FBDFFBEF}" dt="2024-03-21T16:49:24.855" v="1090" actId="478"/>
          <ac:cxnSpMkLst>
            <pc:docMk/>
            <pc:sldMk cId="3449489266" sldId="411"/>
            <ac:cxnSpMk id="68" creationId="{D5896AFE-E6CF-4B89-B1F5-414F8CB17F11}"/>
          </ac:cxnSpMkLst>
        </pc:cxnChg>
        <pc:cxnChg chg="del mod">
          <ac:chgData name="Palash Mandal" userId="a650081f-6cc2-4be0-ab6b-25b9d7d618d2" providerId="ADAL" clId="{89913CE9-FAA0-40FE-ACAF-D3B5FBDFFBEF}" dt="2024-03-21T16:49:23.552" v="1089" actId="478"/>
          <ac:cxnSpMkLst>
            <pc:docMk/>
            <pc:sldMk cId="3449489266" sldId="411"/>
            <ac:cxnSpMk id="69" creationId="{DEA3A424-508A-4288-91E9-9D0EE665E163}"/>
          </ac:cxnSpMkLst>
        </pc:cxnChg>
        <pc:cxnChg chg="del mod">
          <ac:chgData name="Palash Mandal" userId="a650081f-6cc2-4be0-ab6b-25b9d7d618d2" providerId="ADAL" clId="{89913CE9-FAA0-40FE-ACAF-D3B5FBDFFBEF}" dt="2024-03-21T16:49:21.440" v="1088" actId="478"/>
          <ac:cxnSpMkLst>
            <pc:docMk/>
            <pc:sldMk cId="3449489266" sldId="411"/>
            <ac:cxnSpMk id="70" creationId="{EFAE0DE7-629A-48D2-9376-474343C50190}"/>
          </ac:cxnSpMkLst>
        </pc:cxnChg>
        <pc:cxnChg chg="del mod">
          <ac:chgData name="Palash Mandal" userId="a650081f-6cc2-4be0-ab6b-25b9d7d618d2" providerId="ADAL" clId="{89913CE9-FAA0-40FE-ACAF-D3B5FBDFFBEF}" dt="2024-03-21T16:49:19.984" v="1087" actId="478"/>
          <ac:cxnSpMkLst>
            <pc:docMk/>
            <pc:sldMk cId="3449489266" sldId="411"/>
            <ac:cxnSpMk id="71" creationId="{631AE97D-D9EE-48EF-A11D-FAAE3349E3C3}"/>
          </ac:cxnSpMkLst>
        </pc:cxnChg>
        <pc:cxnChg chg="del mod">
          <ac:chgData name="Palash Mandal" userId="a650081f-6cc2-4be0-ab6b-25b9d7d618d2" providerId="ADAL" clId="{89913CE9-FAA0-40FE-ACAF-D3B5FBDFFBEF}" dt="2024-03-21T16:48:45.425" v="1075" actId="478"/>
          <ac:cxnSpMkLst>
            <pc:docMk/>
            <pc:sldMk cId="3449489266" sldId="411"/>
            <ac:cxnSpMk id="72" creationId="{00FE243F-E541-403C-8CFE-1C2D731ECA0C}"/>
          </ac:cxnSpMkLst>
        </pc:cxnChg>
        <pc:cxnChg chg="del mod">
          <ac:chgData name="Palash Mandal" userId="a650081f-6cc2-4be0-ab6b-25b9d7d618d2" providerId="ADAL" clId="{89913CE9-FAA0-40FE-ACAF-D3B5FBDFFBEF}" dt="2024-03-21T16:49:18.481" v="1086" actId="478"/>
          <ac:cxnSpMkLst>
            <pc:docMk/>
            <pc:sldMk cId="3449489266" sldId="411"/>
            <ac:cxnSpMk id="73" creationId="{7E819720-4352-4091-95E1-81C4A402A482}"/>
          </ac:cxnSpMkLst>
        </pc:cxnChg>
        <pc:cxnChg chg="del mod">
          <ac:chgData name="Palash Mandal" userId="a650081f-6cc2-4be0-ab6b-25b9d7d618d2" providerId="ADAL" clId="{89913CE9-FAA0-40FE-ACAF-D3B5FBDFFBEF}" dt="2024-03-21T16:49:15.248" v="1085" actId="478"/>
          <ac:cxnSpMkLst>
            <pc:docMk/>
            <pc:sldMk cId="3449489266" sldId="411"/>
            <ac:cxnSpMk id="74" creationId="{2D0D6508-2CBD-4339-B819-5FB4303665B4}"/>
          </ac:cxnSpMkLst>
        </pc:cxnChg>
        <pc:cxnChg chg="del mod">
          <ac:chgData name="Palash Mandal" userId="a650081f-6cc2-4be0-ab6b-25b9d7d618d2" providerId="ADAL" clId="{89913CE9-FAA0-40FE-ACAF-D3B5FBDFFBEF}" dt="2024-03-21T16:49:13.447" v="1084" actId="478"/>
          <ac:cxnSpMkLst>
            <pc:docMk/>
            <pc:sldMk cId="3449489266" sldId="411"/>
            <ac:cxnSpMk id="75" creationId="{AE147DEE-3A5F-4FE8-9EAC-A018FA370CDC}"/>
          </ac:cxnSpMkLst>
        </pc:cxnChg>
        <pc:cxnChg chg="mod">
          <ac:chgData name="Palash Mandal" userId="a650081f-6cc2-4be0-ab6b-25b9d7d618d2" providerId="ADAL" clId="{89913CE9-FAA0-40FE-ACAF-D3B5FBDFFBEF}" dt="2024-03-21T15:57:53.877" v="776" actId="571"/>
          <ac:cxnSpMkLst>
            <pc:docMk/>
            <pc:sldMk cId="3449489266" sldId="411"/>
            <ac:cxnSpMk id="95" creationId="{F017A9FC-AB61-489D-B32C-AF6AC7401CD8}"/>
          </ac:cxnSpMkLst>
        </pc:cxnChg>
        <pc:cxnChg chg="mod">
          <ac:chgData name="Palash Mandal" userId="a650081f-6cc2-4be0-ab6b-25b9d7d618d2" providerId="ADAL" clId="{89913CE9-FAA0-40FE-ACAF-D3B5FBDFFBEF}" dt="2024-03-21T15:57:53.877" v="776" actId="571"/>
          <ac:cxnSpMkLst>
            <pc:docMk/>
            <pc:sldMk cId="3449489266" sldId="411"/>
            <ac:cxnSpMk id="96" creationId="{821B8AD2-FE5C-4BCC-AFA5-AB05199BB5F5}"/>
          </ac:cxnSpMkLst>
        </pc:cxnChg>
        <pc:cxnChg chg="mod">
          <ac:chgData name="Palash Mandal" userId="a650081f-6cc2-4be0-ab6b-25b9d7d618d2" providerId="ADAL" clId="{89913CE9-FAA0-40FE-ACAF-D3B5FBDFFBEF}" dt="2024-03-21T15:57:53.877" v="776" actId="571"/>
          <ac:cxnSpMkLst>
            <pc:docMk/>
            <pc:sldMk cId="3449489266" sldId="411"/>
            <ac:cxnSpMk id="97" creationId="{3D6C20EC-D44E-4052-B9BD-46BB60CDFB90}"/>
          </ac:cxnSpMkLst>
        </pc:cxnChg>
        <pc:cxnChg chg="mod">
          <ac:chgData name="Palash Mandal" userId="a650081f-6cc2-4be0-ab6b-25b9d7d618d2" providerId="ADAL" clId="{89913CE9-FAA0-40FE-ACAF-D3B5FBDFFBEF}" dt="2024-03-21T15:57:53.877" v="776" actId="571"/>
          <ac:cxnSpMkLst>
            <pc:docMk/>
            <pc:sldMk cId="3449489266" sldId="411"/>
            <ac:cxnSpMk id="98" creationId="{F793352A-690C-4E57-A5F3-3EBF40B41E69}"/>
          </ac:cxnSpMkLst>
        </pc:cxnChg>
        <pc:cxnChg chg="mod">
          <ac:chgData name="Palash Mandal" userId="a650081f-6cc2-4be0-ab6b-25b9d7d618d2" providerId="ADAL" clId="{89913CE9-FAA0-40FE-ACAF-D3B5FBDFFBEF}" dt="2024-03-21T15:57:53.877" v="776" actId="571"/>
          <ac:cxnSpMkLst>
            <pc:docMk/>
            <pc:sldMk cId="3449489266" sldId="411"/>
            <ac:cxnSpMk id="99" creationId="{62BB503A-366D-4CAF-8B39-2C4C22BFA486}"/>
          </ac:cxnSpMkLst>
        </pc:cxnChg>
        <pc:cxnChg chg="mod">
          <ac:chgData name="Palash Mandal" userId="a650081f-6cc2-4be0-ab6b-25b9d7d618d2" providerId="ADAL" clId="{89913CE9-FAA0-40FE-ACAF-D3B5FBDFFBEF}" dt="2024-03-21T15:57:53.877" v="776" actId="571"/>
          <ac:cxnSpMkLst>
            <pc:docMk/>
            <pc:sldMk cId="3449489266" sldId="411"/>
            <ac:cxnSpMk id="100" creationId="{5BC8CEC6-4F10-4507-8DBD-437F278117F4}"/>
          </ac:cxnSpMkLst>
        </pc:cxnChg>
        <pc:cxnChg chg="mod">
          <ac:chgData name="Palash Mandal" userId="a650081f-6cc2-4be0-ab6b-25b9d7d618d2" providerId="ADAL" clId="{89913CE9-FAA0-40FE-ACAF-D3B5FBDFFBEF}" dt="2024-03-21T15:57:53.877" v="776" actId="571"/>
          <ac:cxnSpMkLst>
            <pc:docMk/>
            <pc:sldMk cId="3449489266" sldId="411"/>
            <ac:cxnSpMk id="101" creationId="{BCA634F0-7F90-4BFE-A4FA-75F5B8EDB525}"/>
          </ac:cxnSpMkLst>
        </pc:cxnChg>
        <pc:cxnChg chg="mod">
          <ac:chgData name="Palash Mandal" userId="a650081f-6cc2-4be0-ab6b-25b9d7d618d2" providerId="ADAL" clId="{89913CE9-FAA0-40FE-ACAF-D3B5FBDFFBEF}" dt="2024-03-21T15:57:53.877" v="776" actId="571"/>
          <ac:cxnSpMkLst>
            <pc:docMk/>
            <pc:sldMk cId="3449489266" sldId="411"/>
            <ac:cxnSpMk id="102" creationId="{79B8988D-29B4-479B-98DA-75FEFBE17870}"/>
          </ac:cxnSpMkLst>
        </pc:cxnChg>
        <pc:cxnChg chg="mod">
          <ac:chgData name="Palash Mandal" userId="a650081f-6cc2-4be0-ab6b-25b9d7d618d2" providerId="ADAL" clId="{89913CE9-FAA0-40FE-ACAF-D3B5FBDFFBEF}" dt="2024-03-21T15:57:53.877" v="776" actId="571"/>
          <ac:cxnSpMkLst>
            <pc:docMk/>
            <pc:sldMk cId="3449489266" sldId="411"/>
            <ac:cxnSpMk id="103" creationId="{3A487DA1-BEB6-4A99-8F3A-60196294EA5B}"/>
          </ac:cxnSpMkLst>
        </pc:cxnChg>
        <pc:cxnChg chg="mod">
          <ac:chgData name="Palash Mandal" userId="a650081f-6cc2-4be0-ab6b-25b9d7d618d2" providerId="ADAL" clId="{89913CE9-FAA0-40FE-ACAF-D3B5FBDFFBEF}" dt="2024-03-21T15:57:53.877" v="776" actId="571"/>
          <ac:cxnSpMkLst>
            <pc:docMk/>
            <pc:sldMk cId="3449489266" sldId="411"/>
            <ac:cxnSpMk id="104" creationId="{3EFA1936-322C-4F1E-A5C0-369E0D9A3206}"/>
          </ac:cxnSpMkLst>
        </pc:cxnChg>
        <pc:cxnChg chg="mod">
          <ac:chgData name="Palash Mandal" userId="a650081f-6cc2-4be0-ab6b-25b9d7d618d2" providerId="ADAL" clId="{89913CE9-FAA0-40FE-ACAF-D3B5FBDFFBEF}" dt="2024-03-21T15:57:53.877" v="776" actId="571"/>
          <ac:cxnSpMkLst>
            <pc:docMk/>
            <pc:sldMk cId="3449489266" sldId="411"/>
            <ac:cxnSpMk id="105" creationId="{AB07EA75-27C5-42C3-92D2-49963F410486}"/>
          </ac:cxnSpMkLst>
        </pc:cxnChg>
        <pc:cxnChg chg="mod">
          <ac:chgData name="Palash Mandal" userId="a650081f-6cc2-4be0-ab6b-25b9d7d618d2" providerId="ADAL" clId="{89913CE9-FAA0-40FE-ACAF-D3B5FBDFFBEF}" dt="2024-03-21T15:57:53.877" v="776" actId="571"/>
          <ac:cxnSpMkLst>
            <pc:docMk/>
            <pc:sldMk cId="3449489266" sldId="411"/>
            <ac:cxnSpMk id="106" creationId="{26B88022-2A66-46C1-9ABF-3DB1F84CFC8A}"/>
          </ac:cxnSpMkLst>
        </pc:cxnChg>
      </pc:sldChg>
      <pc:sldChg chg="del">
        <pc:chgData name="Palash Mandal" userId="a650081f-6cc2-4be0-ab6b-25b9d7d618d2" providerId="ADAL" clId="{89913CE9-FAA0-40FE-ACAF-D3B5FBDFFBEF}" dt="2024-03-21T15:58:59.334" v="833" actId="2696"/>
        <pc:sldMkLst>
          <pc:docMk/>
          <pc:sldMk cId="917886687" sldId="412"/>
        </pc:sldMkLst>
      </pc:sldChg>
      <pc:sldChg chg="modSp mod">
        <pc:chgData name="Palash Mandal" userId="a650081f-6cc2-4be0-ab6b-25b9d7d618d2" providerId="ADAL" clId="{89913CE9-FAA0-40FE-ACAF-D3B5FBDFFBEF}" dt="2024-04-11T14:53:30.251" v="6156"/>
        <pc:sldMkLst>
          <pc:docMk/>
          <pc:sldMk cId="3066782195" sldId="413"/>
        </pc:sldMkLst>
        <pc:spChg chg="mod">
          <ac:chgData name="Palash Mandal" userId="a650081f-6cc2-4be0-ab6b-25b9d7d618d2" providerId="ADAL" clId="{89913CE9-FAA0-40FE-ACAF-D3B5FBDFFBEF}" dt="2024-04-02T20:26:06.195" v="3887"/>
          <ac:spMkLst>
            <pc:docMk/>
            <pc:sldMk cId="3066782195" sldId="413"/>
            <ac:spMk id="2" creationId="{D6D8CDAA-82F7-4153-A301-FAC3591AFD0D}"/>
          </ac:spMkLst>
        </pc:spChg>
        <pc:graphicFrameChg chg="mod">
          <ac:chgData name="Palash Mandal" userId="a650081f-6cc2-4be0-ab6b-25b9d7d618d2" providerId="ADAL" clId="{89913CE9-FAA0-40FE-ACAF-D3B5FBDFFBEF}" dt="2024-04-11T14:53:30.251" v="6156"/>
          <ac:graphicFrameMkLst>
            <pc:docMk/>
            <pc:sldMk cId="3066782195" sldId="413"/>
            <ac:graphicFrameMk id="4" creationId="{0897A641-0D6C-4B4F-807A-141EE5AB68AA}"/>
          </ac:graphicFrameMkLst>
        </pc:graphicFrameChg>
        <pc:graphicFrameChg chg="mod">
          <ac:chgData name="Palash Mandal" userId="a650081f-6cc2-4be0-ab6b-25b9d7d618d2" providerId="ADAL" clId="{89913CE9-FAA0-40FE-ACAF-D3B5FBDFFBEF}" dt="2024-04-11T14:52:50.907" v="6152" actId="14100"/>
          <ac:graphicFrameMkLst>
            <pc:docMk/>
            <pc:sldMk cId="3066782195" sldId="413"/>
            <ac:graphicFrameMk id="12" creationId="{E0C29E82-A302-4625-B2B2-09F5D326775C}"/>
          </ac:graphicFrameMkLst>
        </pc:graphicFrameChg>
      </pc:sldChg>
      <pc:sldChg chg="addSp delSp modSp mod">
        <pc:chgData name="Palash Mandal" userId="a650081f-6cc2-4be0-ab6b-25b9d7d618d2" providerId="ADAL" clId="{89913CE9-FAA0-40FE-ACAF-D3B5FBDFFBEF}" dt="2024-04-11T19:21:31.781" v="9008" actId="20577"/>
        <pc:sldMkLst>
          <pc:docMk/>
          <pc:sldMk cId="1591693456" sldId="414"/>
        </pc:sldMkLst>
        <pc:spChg chg="mod">
          <ac:chgData name="Palash Mandal" userId="a650081f-6cc2-4be0-ab6b-25b9d7d618d2" providerId="ADAL" clId="{89913CE9-FAA0-40FE-ACAF-D3B5FBDFFBEF}" dt="2024-04-08T15:53:08.067" v="4483" actId="113"/>
          <ac:spMkLst>
            <pc:docMk/>
            <pc:sldMk cId="1591693456" sldId="414"/>
            <ac:spMk id="2" creationId="{5C6760E9-8D3D-4E18-A9C5-A0D3952CCD45}"/>
          </ac:spMkLst>
        </pc:spChg>
        <pc:spChg chg="mod">
          <ac:chgData name="Palash Mandal" userId="a650081f-6cc2-4be0-ab6b-25b9d7d618d2" providerId="ADAL" clId="{89913CE9-FAA0-40FE-ACAF-D3B5FBDFFBEF}" dt="2024-04-02T20:26:06.195" v="3887"/>
          <ac:spMkLst>
            <pc:docMk/>
            <pc:sldMk cId="1591693456" sldId="414"/>
            <ac:spMk id="3" creationId="{784098C8-0B76-4455-B6D7-E03F832E9DE6}"/>
          </ac:spMkLst>
        </pc:spChg>
        <pc:spChg chg="add mod">
          <ac:chgData name="Palash Mandal" userId="a650081f-6cc2-4be0-ab6b-25b9d7d618d2" providerId="ADAL" clId="{89913CE9-FAA0-40FE-ACAF-D3B5FBDFFBEF}" dt="2024-04-11T14:49:59.401" v="6121" actId="122"/>
          <ac:spMkLst>
            <pc:docMk/>
            <pc:sldMk cId="1591693456" sldId="414"/>
            <ac:spMk id="4" creationId="{93484EE9-4705-4EB8-8F2D-F61B34C7A250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58" creationId="{EE836258-0A1A-4F3C-9391-B6CBBF56BC4F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59" creationId="{F36CDD49-5C00-4C4C-9EC9-273C0472E3F1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60" creationId="{DBFCD7E5-37B2-457C-A49B-6828A8342DF0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61" creationId="{FCFBD003-9E67-40E7-A3FD-9651F11540AD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62" creationId="{394A634E-36B4-4A45-A198-B17728EE00FB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63" creationId="{C68973B4-F927-4E8C-9897-F392AB96F866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64" creationId="{E37335EB-BA0C-46C1-9EC5-9A4BDD3A69AC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65" creationId="{731D8105-BBFA-498D-A1AA-C043A520C6F6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66" creationId="{5906415A-5FF9-4A8E-896C-58EFDF1F9806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67" creationId="{553B9736-E9CC-456B-9A89-5F36A94F8298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68" creationId="{2602B662-C26D-41C6-BA96-4A8E1D1B84A8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69" creationId="{B39601E5-0CC6-47A8-86CF-C1FF44EA76A8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70" creationId="{41615598-9161-4BC9-93A0-C064FF5AA1AA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71" creationId="{7F45D9C6-DBB0-416F-90BC-D708D3CEA38A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72" creationId="{9443601B-2643-4ABB-8E71-84940996E477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73" creationId="{248194C6-B109-43B7-8631-BC452EB08342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74" creationId="{07B96D5F-D4E3-4876-A970-5CA557F30780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75" creationId="{60404BE1-6563-4A44-9D66-4AC8C0312FF8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76" creationId="{CB6B90C8-C2DB-41ED-996D-B763CE574D1D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77" creationId="{850DEBC6-B5BB-4508-8A7A-9EB866F9960C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78" creationId="{C39B5A65-C097-47EB-8073-25C38A0A972E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79" creationId="{97D2A962-562A-4AC5-8650-2B05F718551B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80" creationId="{4853AA15-CC89-4731-B693-F55073CC3BFC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81" creationId="{66F4AA25-E807-45EE-9591-2A1504DFD72F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82" creationId="{ABF970B8-072B-412A-A65B-C7562E15A652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83" creationId="{5AB69A42-49F5-4D78-B2A7-7CF893DBDB2D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84" creationId="{603350B5-08F4-4E1D-BBFA-48E242D55F6F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85" creationId="{AFE27625-F777-4106-925B-2D4649F7B1E6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86" creationId="{48ED16DD-2824-4A22-B46D-4CFEB23DDB73}"/>
          </ac:spMkLst>
        </pc:spChg>
        <pc:spChg chg="mod">
          <ac:chgData name="Palash Mandal" userId="a650081f-6cc2-4be0-ab6b-25b9d7d618d2" providerId="ADAL" clId="{89913CE9-FAA0-40FE-ACAF-D3B5FBDFFBEF}" dt="2024-04-11T14:48:26.654" v="6093" actId="122"/>
          <ac:spMkLst>
            <pc:docMk/>
            <pc:sldMk cId="1591693456" sldId="414"/>
            <ac:spMk id="87" creationId="{1AB60782-57E6-4186-9C9A-D22A9F2CB082}"/>
          </ac:spMkLst>
        </pc:spChg>
        <pc:spChg chg="mod">
          <ac:chgData name="Palash Mandal" userId="a650081f-6cc2-4be0-ab6b-25b9d7d618d2" providerId="ADAL" clId="{89913CE9-FAA0-40FE-ACAF-D3B5FBDFFBEF}" dt="2024-04-11T14:48:24.812" v="6092" actId="14100"/>
          <ac:spMkLst>
            <pc:docMk/>
            <pc:sldMk cId="1591693456" sldId="414"/>
            <ac:spMk id="88" creationId="{C4DE1510-E98A-4CF4-9706-E67B02B11105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90" creationId="{89992C6C-965E-470A-A5B1-2ABE72A1BC91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91" creationId="{A92E3A3C-4365-41C6-A916-7B4CECFBFB9F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92" creationId="{5FB6C78F-FA2E-4A8E-882A-0AE76D94E5E2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93" creationId="{EB226EB1-8B26-41F4-96AC-8052D155759D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94" creationId="{E2CFA751-3687-473E-BA1E-562AB4DABFA4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95" creationId="{C5257715-7BF8-4A1A-993F-DD61B066EDCE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96" creationId="{CDE11428-A08B-4B5B-AF2C-F657B3A6B587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97" creationId="{9DCFCB81-1025-4815-AA6B-A1155D8CCFBF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98" creationId="{06A25F5C-93A2-448C-9375-FAE1A83C391C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99" creationId="{9F25817A-E3EF-4A8A-B235-D736F9C8B38C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100" creationId="{52015C2A-DCC0-4E4D-AF72-386EACB28C26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101" creationId="{A5FB7F4C-F9A7-4FDD-BC48-083BA336D354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102" creationId="{5F26CA83-5F2F-4EF6-944F-8135511315DC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103" creationId="{FB20F5A4-ABCA-4E36-84E3-B29946539EC9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104" creationId="{D59B7B04-F7F9-4079-86B0-88A5D370AFC8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105" creationId="{4DFA296D-AA33-4EB2-B66C-E5E534DA33DB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106" creationId="{36B80207-20B5-4298-B481-C83991672F3D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107" creationId="{C961EABD-77A6-4853-BB05-E557B1572115}"/>
          </ac:spMkLst>
        </pc:spChg>
        <pc:spChg chg="mod">
          <ac:chgData name="Palash Mandal" userId="a650081f-6cc2-4be0-ab6b-25b9d7d618d2" providerId="ADAL" clId="{89913CE9-FAA0-40FE-ACAF-D3B5FBDFFBEF}" dt="2024-04-11T14:49:07.340" v="6106" actId="14100"/>
          <ac:spMkLst>
            <pc:docMk/>
            <pc:sldMk cId="1591693456" sldId="414"/>
            <ac:spMk id="108" creationId="{F5C7682F-2570-4CE4-9F26-04DBD5C2298D}"/>
          </ac:spMkLst>
        </pc:spChg>
        <pc:spChg chg="mod">
          <ac:chgData name="Palash Mandal" userId="a650081f-6cc2-4be0-ab6b-25b9d7d618d2" providerId="ADAL" clId="{89913CE9-FAA0-40FE-ACAF-D3B5FBDFFBEF}" dt="2024-04-11T14:49:08.710" v="6107" actId="122"/>
          <ac:spMkLst>
            <pc:docMk/>
            <pc:sldMk cId="1591693456" sldId="414"/>
            <ac:spMk id="109" creationId="{01AAF83C-CF47-4FEE-A8C6-B597B8ABD876}"/>
          </ac:spMkLst>
        </pc:spChg>
        <pc:spChg chg="mod">
          <ac:chgData name="Palash Mandal" userId="a650081f-6cc2-4be0-ab6b-25b9d7d618d2" providerId="ADAL" clId="{89913CE9-FAA0-40FE-ACAF-D3B5FBDFFBEF}" dt="2024-04-11T12:33:04.531" v="5400" actId="1076"/>
          <ac:spMkLst>
            <pc:docMk/>
            <pc:sldMk cId="1591693456" sldId="414"/>
            <ac:spMk id="110" creationId="{DA988344-2F8C-4AB7-ACAD-D30939526D0C}"/>
          </ac:spMkLst>
        </pc:spChg>
        <pc:spChg chg="mod">
          <ac:chgData name="Palash Mandal" userId="a650081f-6cc2-4be0-ab6b-25b9d7d618d2" providerId="ADAL" clId="{89913CE9-FAA0-40FE-ACAF-D3B5FBDFFBEF}" dt="2024-04-11T19:15:41.194" v="9004" actId="20577"/>
          <ac:spMkLst>
            <pc:docMk/>
            <pc:sldMk cId="1591693456" sldId="414"/>
            <ac:spMk id="113" creationId="{A64FAE7F-39FB-4AA9-8BFC-0C01D7A58E95}"/>
          </ac:spMkLst>
        </pc:spChg>
        <pc:spChg chg="mod">
          <ac:chgData name="Palash Mandal" userId="a650081f-6cc2-4be0-ab6b-25b9d7d618d2" providerId="ADAL" clId="{89913CE9-FAA0-40FE-ACAF-D3B5FBDFFBEF}" dt="2024-04-11T19:12:44.313" v="8997" actId="1076"/>
          <ac:spMkLst>
            <pc:docMk/>
            <pc:sldMk cId="1591693456" sldId="414"/>
            <ac:spMk id="115" creationId="{1C7D86C8-B64E-4D19-8CFF-EA3D39CB5A9A}"/>
          </ac:spMkLst>
        </pc:spChg>
        <pc:spChg chg="add mod">
          <ac:chgData name="Palash Mandal" userId="a650081f-6cc2-4be0-ab6b-25b9d7d618d2" providerId="ADAL" clId="{89913CE9-FAA0-40FE-ACAF-D3B5FBDFFBEF}" dt="2024-04-11T19:21:01.797" v="9006" actId="404"/>
          <ac:spMkLst>
            <pc:docMk/>
            <pc:sldMk cId="1591693456" sldId="414"/>
            <ac:spMk id="117" creationId="{3DECA132-1D7E-4CF5-A7D0-DF1BA2A72C87}"/>
          </ac:spMkLst>
        </pc:spChg>
        <pc:spChg chg="add del mod">
          <ac:chgData name="Palash Mandal" userId="a650081f-6cc2-4be0-ab6b-25b9d7d618d2" providerId="ADAL" clId="{89913CE9-FAA0-40FE-ACAF-D3B5FBDFFBEF}" dt="2024-04-11T14:50:09.664" v="6122" actId="478"/>
          <ac:spMkLst>
            <pc:docMk/>
            <pc:sldMk cId="1591693456" sldId="414"/>
            <ac:spMk id="117" creationId="{5BA6F361-5449-4B58-A64F-305B4025EB6E}"/>
          </ac:spMkLst>
        </pc:spChg>
        <pc:spChg chg="add mod">
          <ac:chgData name="Palash Mandal" userId="a650081f-6cc2-4be0-ab6b-25b9d7d618d2" providerId="ADAL" clId="{89913CE9-FAA0-40FE-ACAF-D3B5FBDFFBEF}" dt="2024-04-11T14:50:31.740" v="6130" actId="1036"/>
          <ac:spMkLst>
            <pc:docMk/>
            <pc:sldMk cId="1591693456" sldId="414"/>
            <ac:spMk id="118" creationId="{BE0FCD66-E631-4C49-9A2B-DC415FDDA10C}"/>
          </ac:spMkLst>
        </pc:spChg>
        <pc:spChg chg="add mod">
          <ac:chgData name="Palash Mandal" userId="a650081f-6cc2-4be0-ab6b-25b9d7d618d2" providerId="ADAL" clId="{89913CE9-FAA0-40FE-ACAF-D3B5FBDFFBEF}" dt="2024-04-11T19:21:31.781" v="9008" actId="20577"/>
          <ac:spMkLst>
            <pc:docMk/>
            <pc:sldMk cId="1591693456" sldId="414"/>
            <ac:spMk id="119" creationId="{9D91E39C-2D8F-49A4-A52E-522CA227A08B}"/>
          </ac:spMkLst>
        </pc:spChg>
        <pc:spChg chg="mod">
          <ac:chgData name="Palash Mandal" userId="a650081f-6cc2-4be0-ab6b-25b9d7d618d2" providerId="ADAL" clId="{89913CE9-FAA0-40FE-ACAF-D3B5FBDFFBEF}" dt="2024-04-10T20:02:32.944" v="5031" actId="20577"/>
          <ac:spMkLst>
            <pc:docMk/>
            <pc:sldMk cId="1591693456" sldId="414"/>
            <ac:spMk id="143" creationId="{3720749C-9232-4AE9-9E3B-B0DF390A6752}"/>
          </ac:spMkLst>
        </pc:spChg>
        <pc:spChg chg="mod">
          <ac:chgData name="Palash Mandal" userId="a650081f-6cc2-4be0-ab6b-25b9d7d618d2" providerId="ADAL" clId="{89913CE9-FAA0-40FE-ACAF-D3B5FBDFFBEF}" dt="2024-04-11T15:33:07.310" v="6223" actId="20577"/>
          <ac:spMkLst>
            <pc:docMk/>
            <pc:sldMk cId="1591693456" sldId="414"/>
            <ac:spMk id="144" creationId="{FF8D2B24-31D8-484B-BB54-D005C2FADB60}"/>
          </ac:spMkLst>
        </pc:spChg>
        <pc:spChg chg="mod">
          <ac:chgData name="Palash Mandal" userId="a650081f-6cc2-4be0-ab6b-25b9d7d618d2" providerId="ADAL" clId="{89913CE9-FAA0-40FE-ACAF-D3B5FBDFFBEF}" dt="2024-04-08T15:53:12.614" v="4484" actId="113"/>
          <ac:spMkLst>
            <pc:docMk/>
            <pc:sldMk cId="1591693456" sldId="414"/>
            <ac:spMk id="145" creationId="{5C4EE1EB-C31F-4C15-9A5C-EDC85A7E5AF0}"/>
          </ac:spMkLst>
        </pc:spChg>
        <pc:grpChg chg="mod">
          <ac:chgData name="Palash Mandal" userId="a650081f-6cc2-4be0-ab6b-25b9d7d618d2" providerId="ADAL" clId="{89913CE9-FAA0-40FE-ACAF-D3B5FBDFFBEF}" dt="2024-04-11T14:48:24.812" v="6092" actId="14100"/>
          <ac:grpSpMkLst>
            <pc:docMk/>
            <pc:sldMk cId="1591693456" sldId="414"/>
            <ac:grpSpMk id="57" creationId="{D41193C2-0343-48BC-8813-AED6AA24F996}"/>
          </ac:grpSpMkLst>
        </pc:grpChg>
        <pc:grpChg chg="mod">
          <ac:chgData name="Palash Mandal" userId="a650081f-6cc2-4be0-ab6b-25b9d7d618d2" providerId="ADAL" clId="{89913CE9-FAA0-40FE-ACAF-D3B5FBDFFBEF}" dt="2024-04-11T14:49:07.340" v="6106" actId="14100"/>
          <ac:grpSpMkLst>
            <pc:docMk/>
            <pc:sldMk cId="1591693456" sldId="414"/>
            <ac:grpSpMk id="89" creationId="{D30F2025-2354-48BB-AE16-155CFDFD01A6}"/>
          </ac:grpSpMkLst>
        </pc:grpChg>
        <pc:picChg chg="add del mod">
          <ac:chgData name="Palash Mandal" userId="a650081f-6cc2-4be0-ab6b-25b9d7d618d2" providerId="ADAL" clId="{89913CE9-FAA0-40FE-ACAF-D3B5FBDFFBEF}" dt="2024-04-01T18:34:54.364" v="1207" actId="478"/>
          <ac:picMkLst>
            <pc:docMk/>
            <pc:sldMk cId="1591693456" sldId="414"/>
            <ac:picMk id="1026" creationId="{E3F8DC77-36BD-4978-A60C-C4332037E535}"/>
          </ac:picMkLst>
        </pc:picChg>
        <pc:picChg chg="add del mod">
          <ac:chgData name="Palash Mandal" userId="a650081f-6cc2-4be0-ab6b-25b9d7d618d2" providerId="ADAL" clId="{89913CE9-FAA0-40FE-ACAF-D3B5FBDFFBEF}" dt="2024-04-01T18:34:52.981" v="1206" actId="478"/>
          <ac:picMkLst>
            <pc:docMk/>
            <pc:sldMk cId="1591693456" sldId="414"/>
            <ac:picMk id="1028" creationId="{F40932DC-2719-4467-BD6F-DC1044D6A04C}"/>
          </ac:picMkLst>
        </pc:picChg>
      </pc:sldChg>
      <pc:sldChg chg="addSp modSp del mod modAnim">
        <pc:chgData name="Palash Mandal" userId="a650081f-6cc2-4be0-ab6b-25b9d7d618d2" providerId="ADAL" clId="{89913CE9-FAA0-40FE-ACAF-D3B5FBDFFBEF}" dt="2024-04-08T15:35:42.293" v="4404" actId="2696"/>
        <pc:sldMkLst>
          <pc:docMk/>
          <pc:sldMk cId="1466137815" sldId="415"/>
        </pc:sldMkLst>
        <pc:spChg chg="mod">
          <ac:chgData name="Palash Mandal" userId="a650081f-6cc2-4be0-ab6b-25b9d7d618d2" providerId="ADAL" clId="{89913CE9-FAA0-40FE-ACAF-D3B5FBDFFBEF}" dt="2024-04-07T15:45:14.921" v="4254" actId="1076"/>
          <ac:spMkLst>
            <pc:docMk/>
            <pc:sldMk cId="1466137815" sldId="415"/>
            <ac:spMk id="2" creationId="{58913C3E-2994-4AD6-A078-7197AFDDA530}"/>
          </ac:spMkLst>
        </pc:spChg>
        <pc:spChg chg="mod">
          <ac:chgData name="Palash Mandal" userId="a650081f-6cc2-4be0-ab6b-25b9d7d618d2" providerId="ADAL" clId="{89913CE9-FAA0-40FE-ACAF-D3B5FBDFFBEF}" dt="2024-04-02T20:26:06.195" v="3887"/>
          <ac:spMkLst>
            <pc:docMk/>
            <pc:sldMk cId="1466137815" sldId="415"/>
            <ac:spMk id="3" creationId="{1AC66FFE-8B50-4C01-B35D-F942E81EC644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76" creationId="{3D4C01F8-004E-49D7-B246-279E672A4675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77" creationId="{53A97135-3C5B-4D90-B935-3B32705BD90E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78" creationId="{32D18784-538D-4195-8793-14B19D538E75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79" creationId="{8E40D2AF-F688-4F97-A7AA-378E05B5BAC4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82" creationId="{3307BEDC-BEC7-4CB5-8896-FE0C111C5BAD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83" creationId="{DD7A5DFF-A0E4-44DF-9911-45E58B5510CE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84" creationId="{F10F66B0-1DDE-4E43-93DF-E6C7454828B0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85" creationId="{633284F0-AFD1-4897-8C00-888D65077F67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86" creationId="{F8B44375-A6CF-41FC-8CA0-54A0482663FE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87" creationId="{E6AA1BCD-E95C-43DD-BDF7-5DE695768EB6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88" creationId="{1D6C78DC-DFEC-4C80-81BD-D53F07896ECD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89" creationId="{F9FDDF86-7167-454E-BD93-37CB7CDA6B3A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90" creationId="{91613723-E674-4B83-9941-9E7153C5078B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91" creationId="{A0F5FE93-0533-498D-A350-9B6073CA997A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92" creationId="{6640F787-4F04-463A-B15E-66DD86CA9737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93" creationId="{ED53281E-BE8D-4D4F-91D9-03D88F4D4D3B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94" creationId="{9B2EF7E1-626F-48D1-8033-25A0880341D9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95" creationId="{DC7F16EA-5C36-446F-9BF0-A4DF0095851A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96" creationId="{2F2AFF48-293F-4D57-AB17-98B6BFD36E3A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97" creationId="{DC351468-A6E4-4C7E-9237-124F98B8EB0F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98" creationId="{2A649B4F-4A89-4156-9C4E-C464D25797A4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99" creationId="{902D3839-1442-43E7-8EA6-63E36C07F417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00" creationId="{ED0F0ACB-8FCE-4FF9-9321-618C3A92941A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01" creationId="{34BBF3A8-3CAB-4EFD-B6A9-6BB786D61FB2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02" creationId="{A16AAD46-A17A-42FA-AB00-C5C3DC19878D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03" creationId="{A9A0C8E5-C0B4-4854-AC4F-BDD518A5D5B8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04" creationId="{9DDBDF9D-285B-4D91-88A9-8A024BE85552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05" creationId="{DFEB0129-E0A8-4EFD-A140-6BAB6428BEBE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06" creationId="{8449FA1E-35F9-4001-B646-D59B134E589F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07" creationId="{AF49C7CF-3CCC-4161-8D81-CDA866489C26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08" creationId="{83F7D7FA-1CAF-4E98-A461-DC58F92FB06B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09" creationId="{43619725-F11A-49A7-B2DE-59997ED7F3F7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10" creationId="{8A8F7689-6842-4044-A6A8-C6E6C688F24E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11" creationId="{C0ABD4FA-72DE-494D-A210-0EBD6A671EF2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12" creationId="{87117C66-326F-40C2-B58A-7912C2C0A9E0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13" creationId="{E948A641-1CC6-459E-B7AB-F9EB6FF7CA21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14" creationId="{C9A8F975-1454-4AB3-AF83-E5CD2208D21E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15" creationId="{B7856BB9-F3C5-416E-8D4D-6C999ED5B3F1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16" creationId="{1696B3E9-103D-4905-BD52-D3F07D617557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17" creationId="{8F361FA9-03AA-41DB-A49D-DEE0A7166367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18" creationId="{465224C3-3DA4-45A7-A67D-2D283F448735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19" creationId="{E59F2012-3577-4C81-A4F9-8CD312437075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20" creationId="{B73BC77D-A57B-49DD-97E4-3D714A8BBCAC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21" creationId="{4E487403-6C59-400A-9267-BE8DF82EC131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22" creationId="{16F9C270-8BA3-4D10-BFDF-71DAD565EC58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24" creationId="{BE9D7BE6-9FE9-4235-9390-ED616247123F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25" creationId="{EB6C9445-C5B4-4649-AFEA-43DF4B5095E7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26" creationId="{DFA5742C-E1C0-429E-942B-E78DACF50B3B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27" creationId="{10505C9A-CB9E-41DB-8570-AABB27F79732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28" creationId="{8204F4B3-6D22-48B5-8C95-27D0E26D9A28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29" creationId="{0E287AA0-FB4F-42D4-9A3E-7014E37B2952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30" creationId="{1DEFD194-C47D-4752-8D18-166D5686655E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31" creationId="{1EBA9851-07FF-4CA4-BF88-7C27901E40AA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32" creationId="{F220FC4E-7248-41F8-8E55-4B9BEE96D896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33" creationId="{ADF392AD-2F67-4DC0-A6A7-21782D41DC53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34" creationId="{45C344A6-A6A4-4B81-88C6-AE53981C1303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35" creationId="{7A650AFA-9844-4EFC-B5FA-A228CF82CBE5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36" creationId="{1A4F9B0E-A05D-4E7F-97B8-B3EB67508A85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37" creationId="{594F62F8-B139-466D-83C0-0BF23642D0B8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38" creationId="{615FE102-EFD8-4A71-B360-DA79E2C3FEC8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39" creationId="{4EA36907-64FF-4D96-9A6C-5FF2B5BB8B6C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40" creationId="{6730D77C-E9B2-45C0-A3A0-F5B5343628A3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41" creationId="{A3BAC274-07B2-46EF-83B3-EC005A2E4120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42" creationId="{0FE9F76B-497B-4B28-9D59-132C608E5CD0}"/>
          </ac:spMkLst>
        </pc:spChg>
        <pc:spChg chg="mod">
          <ac:chgData name="Palash Mandal" userId="a650081f-6cc2-4be0-ab6b-25b9d7d618d2" providerId="ADAL" clId="{89913CE9-FAA0-40FE-ACAF-D3B5FBDFFBEF}" dt="2024-04-02T17:10:19.658" v="2221" actId="1038"/>
          <ac:spMkLst>
            <pc:docMk/>
            <pc:sldMk cId="1466137815" sldId="415"/>
            <ac:spMk id="143" creationId="{EA1057DA-5D3B-4297-BC19-63A61776ED25}"/>
          </ac:spMkLst>
        </pc:spChg>
        <pc:spChg chg="mod">
          <ac:chgData name="Palash Mandal" userId="a650081f-6cc2-4be0-ab6b-25b9d7d618d2" providerId="ADAL" clId="{89913CE9-FAA0-40FE-ACAF-D3B5FBDFFBEF}" dt="2024-04-08T14:40:14.004" v="4402" actId="20577"/>
          <ac:spMkLst>
            <pc:docMk/>
            <pc:sldMk cId="1466137815" sldId="415"/>
            <ac:spMk id="146" creationId="{F352C1B2-01E7-43F3-9D62-EDFE907595C3}"/>
          </ac:spMkLst>
        </pc:spChg>
        <pc:spChg chg="add mod">
          <ac:chgData name="Palash Mandal" userId="a650081f-6cc2-4be0-ab6b-25b9d7d618d2" providerId="ADAL" clId="{89913CE9-FAA0-40FE-ACAF-D3B5FBDFFBEF}" dt="2024-04-07T15:45:09.120" v="4253" actId="14100"/>
          <ac:spMkLst>
            <pc:docMk/>
            <pc:sldMk cId="1466137815" sldId="415"/>
            <ac:spMk id="147" creationId="{3C7CE347-6156-496A-A580-4FE14363A24D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148" creationId="{CFECFA46-526E-4930-83F3-3913A1089F74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150" creationId="{68DC7741-A42D-4A81-9393-77C2D906A85C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151" creationId="{1FD67A66-949E-4979-A1C7-FDE22CC85D55}"/>
          </ac:spMkLst>
        </pc:spChg>
        <pc:spChg chg="add mod">
          <ac:chgData name="Palash Mandal" userId="a650081f-6cc2-4be0-ab6b-25b9d7d618d2" providerId="ADAL" clId="{89913CE9-FAA0-40FE-ACAF-D3B5FBDFFBEF}" dt="2024-04-07T15:44:53.356" v="4251" actId="14100"/>
          <ac:spMkLst>
            <pc:docMk/>
            <pc:sldMk cId="1466137815" sldId="415"/>
            <ac:spMk id="152" creationId="{A99C33A9-8B5B-4B6B-B8BF-BE292A0B03CE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05" creationId="{5B36833B-80C8-40DB-97AD-73F66532B95F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08" creationId="{2CDA605F-5EC5-4394-A564-D0A28D94FA4E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09" creationId="{1F6DEDC9-A444-4BEE-9508-68ED405AFDD8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10" creationId="{294BCD18-50AE-4660-ABD7-4ED27E0E772E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11" creationId="{E83B64B8-1631-429E-8346-465DC9294E93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12" creationId="{4E2368B6-770D-4B6E-8F1D-97DEE6B4952C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13" creationId="{553F211F-ABA5-4318-BF81-BADB62FC6C89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14" creationId="{F8A3FBD4-0C54-4E2F-9A03-745D3BC0C980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15" creationId="{370316D6-27FB-4582-A19B-EF7A96D9C350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16" creationId="{6A5EE8DE-0DE5-4C80-9841-848E26291008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17" creationId="{7DC59829-D921-4C7D-B28D-A5F472A007B7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18" creationId="{4E7F37F8-215B-435E-97FF-CAA97DD17EB4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19" creationId="{15C8FF4E-AF66-4A33-B2BF-B407B643E226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20" creationId="{118AFD9E-4D0D-4146-AA84-F71F7CFD8C23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21" creationId="{55DB3C2E-F46E-4AE2-B2B7-E826196D1050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22" creationId="{CE676802-4DFC-4501-AC32-E63F3F8DA165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23" creationId="{4BD7EE5A-67AA-4FD1-8218-2A80B0B2875F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24" creationId="{7AF94E4D-B8B7-4592-B1B4-B258AC6805A0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25" creationId="{16FDBBE2-B8E8-4D77-BCC3-25C9508C42C6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26" creationId="{97487E7B-46E6-4175-B697-8422B51282D0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27" creationId="{3F6B7778-9CB9-4674-B6AF-9DAA5E764623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28" creationId="{B36A0FDF-247B-48B5-AB68-37843492A85C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29" creationId="{1B983375-28BF-4487-A034-B3786E4F7AA9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30" creationId="{05A8E37B-6CBE-47AF-A98B-4653442546DD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31" creationId="{0DA40705-ABAE-4B50-A9E7-ADD1AA810519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32" creationId="{BE8A9DFC-324A-46F1-8B29-ABE2CF38D694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33" creationId="{0E2B6BDE-7591-48A3-A302-C052F72ABCAA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34" creationId="{17EF0411-73B9-4677-9CF9-106D87733B96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35" creationId="{D0E06427-22C5-436B-83E1-99EF4A379730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36" creationId="{1E27127C-3ECD-4228-A5B2-4FA255FA191F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37" creationId="{9DCDE670-D7C7-46C5-9F45-9A710A9BC6BA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38" creationId="{E8757C3C-A3C8-4146-8F6E-B5BBC3CEA721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39" creationId="{C977337F-4609-4CEB-B490-DEEF87856C5E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40" creationId="{8773E5BC-4FC2-4EF0-B99D-D8A3868D1F10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41" creationId="{0B1EBDEE-DD69-4005-8C44-443AF27B5AA5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45" creationId="{3CC4B426-ED61-481F-BC43-84E293456015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47" creationId="{672BF4E1-3458-4231-855F-846E4594C9D8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48" creationId="{6C022448-2889-4248-BA98-2E4802D0D8CF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49" creationId="{41BB57ED-1A20-4230-AECB-0D9B56F19F4A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50" creationId="{C6A481B4-203B-4D90-9320-283749761EF4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51" creationId="{AB0BF0D2-D459-4990-99D9-E1205DC4A3BC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52" creationId="{A700D8A3-9097-4AD5-9053-4837164D1D48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53" creationId="{80EF3455-F00D-4416-9736-1520C2A52428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54" creationId="{3ABFC856-4135-4BF5-84AE-BDE8F742222D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55" creationId="{D7026C2C-8011-4000-AD18-9F3CBE8F10F6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56" creationId="{F9CFFB2E-EE31-4E42-95E6-20E364CAABCC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57" creationId="{92DDAB26-2369-4C1C-9AD7-DF11AE0DA1DD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58" creationId="{BADCC883-1ACB-420A-B35B-6761A17B1668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59" creationId="{458C9BB6-440A-4266-BEA6-EB8CFE3B1B2B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60" creationId="{19CAEDE4-1745-4AE8-A246-214D6DEAA8AD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61" creationId="{72FF9C6A-30C1-4AC0-A870-A183BA9C7428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62" creationId="{3D228FF9-6A7E-45C2-BA6C-F7E0D15D09D2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63" creationId="{3861230E-D691-4CA5-B480-6DB4A3986F26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64" creationId="{3D84C999-4D6E-4F43-8C87-4A49BD43641B}"/>
          </ac:spMkLst>
        </pc:spChg>
        <pc:spChg chg="mod">
          <ac:chgData name="Palash Mandal" userId="a650081f-6cc2-4be0-ab6b-25b9d7d618d2" providerId="ADAL" clId="{89913CE9-FAA0-40FE-ACAF-D3B5FBDFFBEF}" dt="2024-04-02T17:11:14.578" v="2262" actId="1037"/>
          <ac:spMkLst>
            <pc:docMk/>
            <pc:sldMk cId="1466137815" sldId="415"/>
            <ac:spMk id="265" creationId="{E0D6693B-9A32-40A5-8CDC-E264702B8666}"/>
          </ac:spMkLst>
        </pc:spChg>
        <pc:grpChg chg="mod">
          <ac:chgData name="Palash Mandal" userId="a650081f-6cc2-4be0-ab6b-25b9d7d618d2" providerId="ADAL" clId="{89913CE9-FAA0-40FE-ACAF-D3B5FBDFFBEF}" dt="2024-04-02T17:11:14.578" v="2262" actId="1037"/>
          <ac:grpSpMkLst>
            <pc:docMk/>
            <pc:sldMk cId="1466137815" sldId="415"/>
            <ac:grpSpMk id="4" creationId="{BF7CA345-F1ED-4A94-BB16-2EA6E854C047}"/>
          </ac:grpSpMkLst>
        </pc:grpChg>
        <pc:grpChg chg="mod">
          <ac:chgData name="Palash Mandal" userId="a650081f-6cc2-4be0-ab6b-25b9d7d618d2" providerId="ADAL" clId="{89913CE9-FAA0-40FE-ACAF-D3B5FBDFFBEF}" dt="2024-04-02T17:10:19.658" v="2221" actId="1038"/>
          <ac:grpSpMkLst>
            <pc:docMk/>
            <pc:sldMk cId="1466137815" sldId="415"/>
            <ac:grpSpMk id="74" creationId="{81F5B123-F660-4764-BEA0-6CED4A841803}"/>
          </ac:grpSpMkLst>
        </pc:grpChg>
        <pc:grpChg chg="mod">
          <ac:chgData name="Palash Mandal" userId="a650081f-6cc2-4be0-ab6b-25b9d7d618d2" providerId="ADAL" clId="{89913CE9-FAA0-40FE-ACAF-D3B5FBDFFBEF}" dt="2024-04-02T17:10:19.658" v="2221" actId="1038"/>
          <ac:grpSpMkLst>
            <pc:docMk/>
            <pc:sldMk cId="1466137815" sldId="415"/>
            <ac:grpSpMk id="80" creationId="{0B9F060B-1C4B-4ADF-983F-3F9811242E02}"/>
          </ac:grpSpMkLst>
        </pc:grpChg>
        <pc:grpChg chg="mod">
          <ac:chgData name="Palash Mandal" userId="a650081f-6cc2-4be0-ab6b-25b9d7d618d2" providerId="ADAL" clId="{89913CE9-FAA0-40FE-ACAF-D3B5FBDFFBEF}" dt="2024-04-02T17:10:19.658" v="2221" actId="1038"/>
          <ac:grpSpMkLst>
            <pc:docMk/>
            <pc:sldMk cId="1466137815" sldId="415"/>
            <ac:grpSpMk id="81" creationId="{BCC59523-2958-41A8-93C3-6229F91C5FEE}"/>
          </ac:grpSpMkLst>
        </pc:grpChg>
        <pc:grpChg chg="mod">
          <ac:chgData name="Palash Mandal" userId="a650081f-6cc2-4be0-ab6b-25b9d7d618d2" providerId="ADAL" clId="{89913CE9-FAA0-40FE-ACAF-D3B5FBDFFBEF}" dt="2024-04-02T17:11:14.578" v="2262" actId="1037"/>
          <ac:grpSpMkLst>
            <pc:docMk/>
            <pc:sldMk cId="1466137815" sldId="415"/>
            <ac:grpSpMk id="203" creationId="{E7AEC4A0-4769-4AF9-AAF1-3B4665781782}"/>
          </ac:grpSpMkLst>
        </pc:grpChg>
        <pc:grpChg chg="mod">
          <ac:chgData name="Palash Mandal" userId="a650081f-6cc2-4be0-ab6b-25b9d7d618d2" providerId="ADAL" clId="{89913CE9-FAA0-40FE-ACAF-D3B5FBDFFBEF}" dt="2024-04-02T17:11:14.578" v="2262" actId="1037"/>
          <ac:grpSpMkLst>
            <pc:docMk/>
            <pc:sldMk cId="1466137815" sldId="415"/>
            <ac:grpSpMk id="204" creationId="{6067D1B0-5425-477D-B229-50385031A4F5}"/>
          </ac:grpSpMkLst>
        </pc:grpChg>
      </pc:sldChg>
      <pc:sldChg chg="del">
        <pc:chgData name="Palash Mandal" userId="a650081f-6cc2-4be0-ab6b-25b9d7d618d2" providerId="ADAL" clId="{89913CE9-FAA0-40FE-ACAF-D3B5FBDFFBEF}" dt="2024-03-20T18:25:35.490" v="11" actId="2696"/>
        <pc:sldMkLst>
          <pc:docMk/>
          <pc:sldMk cId="1177979391" sldId="416"/>
        </pc:sldMkLst>
      </pc:sldChg>
      <pc:sldChg chg="addSp delSp modSp mod delAnim modNotesTx">
        <pc:chgData name="Palash Mandal" userId="a650081f-6cc2-4be0-ab6b-25b9d7d618d2" providerId="ADAL" clId="{89913CE9-FAA0-40FE-ACAF-D3B5FBDFFBEF}" dt="2024-04-11T16:32:30.207" v="7512" actId="20577"/>
        <pc:sldMkLst>
          <pc:docMk/>
          <pc:sldMk cId="2679992898" sldId="417"/>
        </pc:sldMkLst>
        <pc:spChg chg="mod">
          <ac:chgData name="Palash Mandal" userId="a650081f-6cc2-4be0-ab6b-25b9d7d618d2" providerId="ADAL" clId="{89913CE9-FAA0-40FE-ACAF-D3B5FBDFFBEF}" dt="2024-04-02T20:26:06.195" v="3887"/>
          <ac:spMkLst>
            <pc:docMk/>
            <pc:sldMk cId="2679992898" sldId="417"/>
            <ac:spMk id="2" creationId="{898B29A9-D7B1-4DFD-823C-8993071824E0}"/>
          </ac:spMkLst>
        </pc:spChg>
        <pc:spChg chg="add mod">
          <ac:chgData name="Palash Mandal" userId="a650081f-6cc2-4be0-ab6b-25b9d7d618d2" providerId="ADAL" clId="{89913CE9-FAA0-40FE-ACAF-D3B5FBDFFBEF}" dt="2024-04-11T16:15:50.313" v="6910" actId="403"/>
          <ac:spMkLst>
            <pc:docMk/>
            <pc:sldMk cId="2679992898" sldId="417"/>
            <ac:spMk id="3" creationId="{81E8E0B2-5677-46B7-B1A2-F617361BB932}"/>
          </ac:spMkLst>
        </pc:spChg>
        <pc:spChg chg="mod">
          <ac:chgData name="Palash Mandal" userId="a650081f-6cc2-4be0-ab6b-25b9d7d618d2" providerId="ADAL" clId="{89913CE9-FAA0-40FE-ACAF-D3B5FBDFFBEF}" dt="2024-04-11T15:19:14.707" v="6176" actId="1076"/>
          <ac:spMkLst>
            <pc:docMk/>
            <pc:sldMk cId="2679992898" sldId="417"/>
            <ac:spMk id="5" creationId="{EBB6894E-9763-4D6B-B0D2-53748A3B8896}"/>
          </ac:spMkLst>
        </pc:spChg>
        <pc:spChg chg="mod">
          <ac:chgData name="Palash Mandal" userId="a650081f-6cc2-4be0-ab6b-25b9d7d618d2" providerId="ADAL" clId="{89913CE9-FAA0-40FE-ACAF-D3B5FBDFFBEF}" dt="2024-04-08T17:17:55.317" v="4608" actId="403"/>
          <ac:spMkLst>
            <pc:docMk/>
            <pc:sldMk cId="2679992898" sldId="417"/>
            <ac:spMk id="46" creationId="{811B53DA-3F1A-4AD7-91DD-EB066CFA13AA}"/>
          </ac:spMkLst>
        </pc:spChg>
        <pc:spChg chg="mod">
          <ac:chgData name="Palash Mandal" userId="a650081f-6cc2-4be0-ab6b-25b9d7d618d2" providerId="ADAL" clId="{89913CE9-FAA0-40FE-ACAF-D3B5FBDFFBEF}" dt="2024-04-08T17:18:00.261" v="4610" actId="403"/>
          <ac:spMkLst>
            <pc:docMk/>
            <pc:sldMk cId="2679992898" sldId="417"/>
            <ac:spMk id="48" creationId="{32BAE875-1862-4A43-8FB8-EC8206645F26}"/>
          </ac:spMkLst>
        </pc:spChg>
        <pc:spChg chg="mod">
          <ac:chgData name="Palash Mandal" userId="a650081f-6cc2-4be0-ab6b-25b9d7d618d2" providerId="ADAL" clId="{89913CE9-FAA0-40FE-ACAF-D3B5FBDFFBEF}" dt="2024-04-08T17:17:42.379" v="4604" actId="403"/>
          <ac:spMkLst>
            <pc:docMk/>
            <pc:sldMk cId="2679992898" sldId="417"/>
            <ac:spMk id="50" creationId="{64FA88BE-6523-448C-83AE-FCB277EA4F51}"/>
          </ac:spMkLst>
        </pc:spChg>
        <pc:spChg chg="mod">
          <ac:chgData name="Palash Mandal" userId="a650081f-6cc2-4be0-ab6b-25b9d7d618d2" providerId="ADAL" clId="{89913CE9-FAA0-40FE-ACAF-D3B5FBDFFBEF}" dt="2024-04-08T17:17:38.823" v="4603" actId="403"/>
          <ac:spMkLst>
            <pc:docMk/>
            <pc:sldMk cId="2679992898" sldId="417"/>
            <ac:spMk id="52" creationId="{11460116-A299-4D2B-ACAA-9B3DA67880D5}"/>
          </ac:spMkLst>
        </pc:spChg>
        <pc:spChg chg="mod">
          <ac:chgData name="Palash Mandal" userId="a650081f-6cc2-4be0-ab6b-25b9d7d618d2" providerId="ADAL" clId="{89913CE9-FAA0-40FE-ACAF-D3B5FBDFFBEF}" dt="2024-04-08T17:17:24.275" v="4600" actId="403"/>
          <ac:spMkLst>
            <pc:docMk/>
            <pc:sldMk cId="2679992898" sldId="417"/>
            <ac:spMk id="54" creationId="{DCA70CB5-4BF5-4633-A0CC-3564474D2A39}"/>
          </ac:spMkLst>
        </pc:spChg>
        <pc:spChg chg="mod">
          <ac:chgData name="Palash Mandal" userId="a650081f-6cc2-4be0-ab6b-25b9d7d618d2" providerId="ADAL" clId="{89913CE9-FAA0-40FE-ACAF-D3B5FBDFFBEF}" dt="2024-04-03T18:06:05.893" v="3891" actId="20577"/>
          <ac:spMkLst>
            <pc:docMk/>
            <pc:sldMk cId="2679992898" sldId="417"/>
            <ac:spMk id="55" creationId="{39AFB1DA-C871-49DA-8658-D484A3DA391B}"/>
          </ac:spMkLst>
        </pc:spChg>
        <pc:spChg chg="mod">
          <ac:chgData name="Palash Mandal" userId="a650081f-6cc2-4be0-ab6b-25b9d7d618d2" providerId="ADAL" clId="{89913CE9-FAA0-40FE-ACAF-D3B5FBDFFBEF}" dt="2024-04-08T17:17:48.236" v="4606" actId="403"/>
          <ac:spMkLst>
            <pc:docMk/>
            <pc:sldMk cId="2679992898" sldId="417"/>
            <ac:spMk id="56" creationId="{D2772479-8910-4E0A-9072-6DF6916AA1BC}"/>
          </ac:spMkLst>
        </pc:spChg>
        <pc:spChg chg="del">
          <ac:chgData name="Palash Mandal" userId="a650081f-6cc2-4be0-ab6b-25b9d7d618d2" providerId="ADAL" clId="{89913CE9-FAA0-40FE-ACAF-D3B5FBDFFBEF}" dt="2024-04-11T14:22:37.199" v="5877" actId="478"/>
          <ac:spMkLst>
            <pc:docMk/>
            <pc:sldMk cId="2679992898" sldId="417"/>
            <ac:spMk id="57" creationId="{01803D68-81F2-45E6-BEF5-E5E6F1AF5C8F}"/>
          </ac:spMkLst>
        </pc:spChg>
        <pc:spChg chg="add mod">
          <ac:chgData name="Palash Mandal" userId="a650081f-6cc2-4be0-ab6b-25b9d7d618d2" providerId="ADAL" clId="{89913CE9-FAA0-40FE-ACAF-D3B5FBDFFBEF}" dt="2024-04-11T14:28:36.676" v="5987" actId="1076"/>
          <ac:spMkLst>
            <pc:docMk/>
            <pc:sldMk cId="2679992898" sldId="417"/>
            <ac:spMk id="58" creationId="{D57C1C7A-D420-47D8-B076-9C3BD807F989}"/>
          </ac:spMkLst>
        </pc:spChg>
        <pc:spChg chg="add del mod">
          <ac:chgData name="Palash Mandal" userId="a650081f-6cc2-4be0-ab6b-25b9d7d618d2" providerId="ADAL" clId="{89913CE9-FAA0-40FE-ACAF-D3B5FBDFFBEF}" dt="2024-04-11T14:26:24.582" v="5942"/>
          <ac:spMkLst>
            <pc:docMk/>
            <pc:sldMk cId="2679992898" sldId="417"/>
            <ac:spMk id="59" creationId="{E84B8F9F-B825-42D2-B40B-C0CD96D3ED19}"/>
          </ac:spMkLst>
        </pc:spChg>
        <pc:spChg chg="add mod">
          <ac:chgData name="Palash Mandal" userId="a650081f-6cc2-4be0-ab6b-25b9d7d618d2" providerId="ADAL" clId="{89913CE9-FAA0-40FE-ACAF-D3B5FBDFFBEF}" dt="2024-04-11T14:30:40.149" v="6032" actId="553"/>
          <ac:spMkLst>
            <pc:docMk/>
            <pc:sldMk cId="2679992898" sldId="417"/>
            <ac:spMk id="60" creationId="{D0663741-5AA5-4AE6-8557-D03698870D77}"/>
          </ac:spMkLst>
        </pc:spChg>
        <pc:spChg chg="add del mod">
          <ac:chgData name="Palash Mandal" userId="a650081f-6cc2-4be0-ab6b-25b9d7d618d2" providerId="ADAL" clId="{89913CE9-FAA0-40FE-ACAF-D3B5FBDFFBEF}" dt="2024-04-11T14:27:23.110" v="5952"/>
          <ac:spMkLst>
            <pc:docMk/>
            <pc:sldMk cId="2679992898" sldId="417"/>
            <ac:spMk id="65" creationId="{CB715172-AFA5-406D-B5D9-35B28A1E092A}"/>
          </ac:spMkLst>
        </pc:spChg>
        <pc:spChg chg="add mod">
          <ac:chgData name="Palash Mandal" userId="a650081f-6cc2-4be0-ab6b-25b9d7d618d2" providerId="ADAL" clId="{89913CE9-FAA0-40FE-ACAF-D3B5FBDFFBEF}" dt="2024-04-11T14:30:40.149" v="6032" actId="553"/>
          <ac:spMkLst>
            <pc:docMk/>
            <pc:sldMk cId="2679992898" sldId="417"/>
            <ac:spMk id="66" creationId="{0DB686A9-E4FF-46B0-A181-08E2C42D8771}"/>
          </ac:spMkLst>
        </pc:spChg>
        <pc:spChg chg="add mod">
          <ac:chgData name="Palash Mandal" userId="a650081f-6cc2-4be0-ab6b-25b9d7d618d2" providerId="ADAL" clId="{89913CE9-FAA0-40FE-ACAF-D3B5FBDFFBEF}" dt="2024-04-11T16:23:18.007" v="6985" actId="1036"/>
          <ac:spMkLst>
            <pc:docMk/>
            <pc:sldMk cId="2679992898" sldId="417"/>
            <ac:spMk id="71" creationId="{D7752FAC-42EF-456F-B304-EF964C1D6D8A}"/>
          </ac:spMkLst>
        </pc:spChg>
        <pc:grpChg chg="add mod">
          <ac:chgData name="Palash Mandal" userId="a650081f-6cc2-4be0-ab6b-25b9d7d618d2" providerId="ADAL" clId="{89913CE9-FAA0-40FE-ACAF-D3B5FBDFFBEF}" dt="2024-04-11T14:30:40.149" v="6032" actId="553"/>
          <ac:grpSpMkLst>
            <pc:docMk/>
            <pc:sldMk cId="2679992898" sldId="417"/>
            <ac:grpSpMk id="4" creationId="{9322BB25-913A-408F-8131-17F3D87ED96D}"/>
          </ac:grpSpMkLst>
        </pc:grpChg>
        <pc:grpChg chg="del">
          <ac:chgData name="Palash Mandal" userId="a650081f-6cc2-4be0-ab6b-25b9d7d618d2" providerId="ADAL" clId="{89913CE9-FAA0-40FE-ACAF-D3B5FBDFFBEF}" dt="2024-04-11T14:22:34.575" v="5876" actId="478"/>
          <ac:grpSpMkLst>
            <pc:docMk/>
            <pc:sldMk cId="2679992898" sldId="417"/>
            <ac:grpSpMk id="6" creationId="{F3395ACC-7D07-480D-908F-830453423453}"/>
          </ac:grpSpMkLst>
        </pc:grpChg>
        <pc:grpChg chg="add mod">
          <ac:chgData name="Palash Mandal" userId="a650081f-6cc2-4be0-ab6b-25b9d7d618d2" providerId="ADAL" clId="{89913CE9-FAA0-40FE-ACAF-D3B5FBDFFBEF}" dt="2024-04-11T16:23:27.128" v="7003" actId="1036"/>
          <ac:grpSpMkLst>
            <pc:docMk/>
            <pc:sldMk cId="2679992898" sldId="417"/>
            <ac:grpSpMk id="70" creationId="{B9143D9D-E5A3-4309-9FBC-3D4D501E7A64}"/>
          </ac:grpSpMkLst>
        </pc:grpChg>
        <pc:grpChg chg="add mod">
          <ac:chgData name="Palash Mandal" userId="a650081f-6cc2-4be0-ab6b-25b9d7d618d2" providerId="ADAL" clId="{89913CE9-FAA0-40FE-ACAF-D3B5FBDFFBEF}" dt="2024-04-11T16:23:18.007" v="6985" actId="1036"/>
          <ac:grpSpMkLst>
            <pc:docMk/>
            <pc:sldMk cId="2679992898" sldId="417"/>
            <ac:grpSpMk id="75" creationId="{93E4D64B-CDC1-49BD-9E41-183E30053009}"/>
          </ac:grpSpMkLst>
        </pc:grpChg>
        <pc:picChg chg="add mod">
          <ac:chgData name="Palash Mandal" userId="a650081f-6cc2-4be0-ab6b-25b9d7d618d2" providerId="ADAL" clId="{89913CE9-FAA0-40FE-ACAF-D3B5FBDFFBEF}" dt="2024-04-11T14:30:40.149" v="6032" actId="553"/>
          <ac:picMkLst>
            <pc:docMk/>
            <pc:sldMk cId="2679992898" sldId="417"/>
            <ac:picMk id="61" creationId="{18BE4AEE-2FA9-422A-84ED-E8033D325864}"/>
          </ac:picMkLst>
        </pc:picChg>
        <pc:picChg chg="add mod">
          <ac:chgData name="Palash Mandal" userId="a650081f-6cc2-4be0-ab6b-25b9d7d618d2" providerId="ADAL" clId="{89913CE9-FAA0-40FE-ACAF-D3B5FBDFFBEF}" dt="2024-04-11T14:30:40.149" v="6032" actId="553"/>
          <ac:picMkLst>
            <pc:docMk/>
            <pc:sldMk cId="2679992898" sldId="417"/>
            <ac:picMk id="62" creationId="{28098FB4-BE7A-414D-8E2F-A207C931BE98}"/>
          </ac:picMkLst>
        </pc:picChg>
        <pc:picChg chg="add mod">
          <ac:chgData name="Palash Mandal" userId="a650081f-6cc2-4be0-ab6b-25b9d7d618d2" providerId="ADAL" clId="{89913CE9-FAA0-40FE-ACAF-D3B5FBDFFBEF}" dt="2024-04-11T14:30:40.149" v="6032" actId="553"/>
          <ac:picMkLst>
            <pc:docMk/>
            <pc:sldMk cId="2679992898" sldId="417"/>
            <ac:picMk id="63" creationId="{2FD810D0-14CF-49D1-8625-EE9BD62B080F}"/>
          </ac:picMkLst>
        </pc:picChg>
        <pc:picChg chg="add mod">
          <ac:chgData name="Palash Mandal" userId="a650081f-6cc2-4be0-ab6b-25b9d7d618d2" providerId="ADAL" clId="{89913CE9-FAA0-40FE-ACAF-D3B5FBDFFBEF}" dt="2024-04-11T14:30:40.149" v="6032" actId="553"/>
          <ac:picMkLst>
            <pc:docMk/>
            <pc:sldMk cId="2679992898" sldId="417"/>
            <ac:picMk id="64" creationId="{01E09D2C-85CD-409B-83A6-AB676F121C4C}"/>
          </ac:picMkLst>
        </pc:picChg>
        <pc:picChg chg="add mod">
          <ac:chgData name="Palash Mandal" userId="a650081f-6cc2-4be0-ab6b-25b9d7d618d2" providerId="ADAL" clId="{89913CE9-FAA0-40FE-ACAF-D3B5FBDFFBEF}" dt="2024-04-11T14:30:40.149" v="6032" actId="553"/>
          <ac:picMkLst>
            <pc:docMk/>
            <pc:sldMk cId="2679992898" sldId="417"/>
            <ac:picMk id="67" creationId="{40D5B93C-A71C-41A9-9B01-32C2ACFBEA4C}"/>
          </ac:picMkLst>
        </pc:picChg>
        <pc:picChg chg="add mod">
          <ac:chgData name="Palash Mandal" userId="a650081f-6cc2-4be0-ab6b-25b9d7d618d2" providerId="ADAL" clId="{89913CE9-FAA0-40FE-ACAF-D3B5FBDFFBEF}" dt="2024-04-11T14:30:40.149" v="6032" actId="553"/>
          <ac:picMkLst>
            <pc:docMk/>
            <pc:sldMk cId="2679992898" sldId="417"/>
            <ac:picMk id="68" creationId="{6FC16E52-F75D-4D38-9D5F-7F1FEFFB5FEE}"/>
          </ac:picMkLst>
        </pc:picChg>
        <pc:picChg chg="add mod">
          <ac:chgData name="Palash Mandal" userId="a650081f-6cc2-4be0-ab6b-25b9d7d618d2" providerId="ADAL" clId="{89913CE9-FAA0-40FE-ACAF-D3B5FBDFFBEF}" dt="2024-04-11T14:30:40.149" v="6032" actId="553"/>
          <ac:picMkLst>
            <pc:docMk/>
            <pc:sldMk cId="2679992898" sldId="417"/>
            <ac:picMk id="69" creationId="{31061CA6-2B11-4FCA-AF75-2FE86BF69A08}"/>
          </ac:picMkLst>
        </pc:picChg>
        <pc:picChg chg="add mod">
          <ac:chgData name="Palash Mandal" userId="a650081f-6cc2-4be0-ab6b-25b9d7d618d2" providerId="ADAL" clId="{89913CE9-FAA0-40FE-ACAF-D3B5FBDFFBEF}" dt="2024-04-11T16:23:18.007" v="6985" actId="1036"/>
          <ac:picMkLst>
            <pc:docMk/>
            <pc:sldMk cId="2679992898" sldId="417"/>
            <ac:picMk id="72" creationId="{BF3EC320-6DD7-48D2-AA6D-FBEC936F4DF4}"/>
          </ac:picMkLst>
        </pc:picChg>
        <pc:picChg chg="add mod">
          <ac:chgData name="Palash Mandal" userId="a650081f-6cc2-4be0-ab6b-25b9d7d618d2" providerId="ADAL" clId="{89913CE9-FAA0-40FE-ACAF-D3B5FBDFFBEF}" dt="2024-04-11T16:23:18.007" v="6985" actId="1036"/>
          <ac:picMkLst>
            <pc:docMk/>
            <pc:sldMk cId="2679992898" sldId="417"/>
            <ac:picMk id="73" creationId="{5E3B0895-0846-4318-8F5B-BBC67ADC8AC1}"/>
          </ac:picMkLst>
        </pc:picChg>
        <pc:picChg chg="add mod">
          <ac:chgData name="Palash Mandal" userId="a650081f-6cc2-4be0-ab6b-25b9d7d618d2" providerId="ADAL" clId="{89913CE9-FAA0-40FE-ACAF-D3B5FBDFFBEF}" dt="2024-04-11T16:23:18.007" v="6985" actId="1036"/>
          <ac:picMkLst>
            <pc:docMk/>
            <pc:sldMk cId="2679992898" sldId="417"/>
            <ac:picMk id="74" creationId="{586EF0A9-BE93-4C9B-949F-E4AD1EA8A1BA}"/>
          </ac:picMkLst>
        </pc:picChg>
      </pc:sldChg>
      <pc:sldChg chg="del">
        <pc:chgData name="Palash Mandal" userId="a650081f-6cc2-4be0-ab6b-25b9d7d618d2" providerId="ADAL" clId="{89913CE9-FAA0-40FE-ACAF-D3B5FBDFFBEF}" dt="2024-04-01T18:39:45.120" v="1252" actId="2696"/>
        <pc:sldMkLst>
          <pc:docMk/>
          <pc:sldMk cId="2019715577" sldId="418"/>
        </pc:sldMkLst>
      </pc:sldChg>
      <pc:sldChg chg="del">
        <pc:chgData name="Palash Mandal" userId="a650081f-6cc2-4be0-ab6b-25b9d7d618d2" providerId="ADAL" clId="{89913CE9-FAA0-40FE-ACAF-D3B5FBDFFBEF}" dt="2024-03-20T18:21:35.457" v="2" actId="2696"/>
        <pc:sldMkLst>
          <pc:docMk/>
          <pc:sldMk cId="1150360040" sldId="419"/>
        </pc:sldMkLst>
      </pc:sldChg>
      <pc:sldChg chg="addSp delSp modSp mod">
        <pc:chgData name="Palash Mandal" userId="a650081f-6cc2-4be0-ab6b-25b9d7d618d2" providerId="ADAL" clId="{89913CE9-FAA0-40FE-ACAF-D3B5FBDFFBEF}" dt="2024-04-11T12:32:11.131" v="5394" actId="207"/>
        <pc:sldMkLst>
          <pc:docMk/>
          <pc:sldMk cId="1453061100" sldId="420"/>
        </pc:sldMkLst>
        <pc:spChg chg="mod">
          <ac:chgData name="Palash Mandal" userId="a650081f-6cc2-4be0-ab6b-25b9d7d618d2" providerId="ADAL" clId="{89913CE9-FAA0-40FE-ACAF-D3B5FBDFFBEF}" dt="2024-04-02T20:26:06.195" v="3887"/>
          <ac:spMkLst>
            <pc:docMk/>
            <pc:sldMk cId="1453061100" sldId="420"/>
            <ac:spMk id="2" creationId="{B6D21C9B-BDDE-4F17-A684-9789595623DF}"/>
          </ac:spMkLst>
        </pc:spChg>
        <pc:spChg chg="mod ord">
          <ac:chgData name="Palash Mandal" userId="a650081f-6cc2-4be0-ab6b-25b9d7d618d2" providerId="ADAL" clId="{89913CE9-FAA0-40FE-ACAF-D3B5FBDFFBEF}" dt="2024-04-02T19:29:27.431" v="3619" actId="1038"/>
          <ac:spMkLst>
            <pc:docMk/>
            <pc:sldMk cId="1453061100" sldId="420"/>
            <ac:spMk id="4" creationId="{B937CCBB-030D-4611-8719-7FB23C05E754}"/>
          </ac:spMkLst>
        </pc:spChg>
        <pc:spChg chg="add mod">
          <ac:chgData name="Palash Mandal" userId="a650081f-6cc2-4be0-ab6b-25b9d7d618d2" providerId="ADAL" clId="{89913CE9-FAA0-40FE-ACAF-D3B5FBDFFBEF}" dt="2024-04-11T12:32:11.131" v="5394" actId="207"/>
          <ac:spMkLst>
            <pc:docMk/>
            <pc:sldMk cId="1453061100" sldId="420"/>
            <ac:spMk id="7" creationId="{F274CF72-E930-4EF4-8371-47F3295F78D9}"/>
          </ac:spMkLst>
        </pc:spChg>
        <pc:spChg chg="add mod">
          <ac:chgData name="Palash Mandal" userId="a650081f-6cc2-4be0-ab6b-25b9d7d618d2" providerId="ADAL" clId="{89913CE9-FAA0-40FE-ACAF-D3B5FBDFFBEF}" dt="2024-04-10T17:08:12.509" v="4710" actId="1076"/>
          <ac:spMkLst>
            <pc:docMk/>
            <pc:sldMk cId="1453061100" sldId="420"/>
            <ac:spMk id="8" creationId="{561DE874-1B8B-4705-A367-DE9C8C5B193B}"/>
          </ac:spMkLst>
        </pc:spChg>
        <pc:spChg chg="mod">
          <ac:chgData name="Palash Mandal" userId="a650081f-6cc2-4be0-ab6b-25b9d7d618d2" providerId="ADAL" clId="{89913CE9-FAA0-40FE-ACAF-D3B5FBDFFBEF}" dt="2024-04-10T17:39:58.561" v="4730" actId="1076"/>
          <ac:spMkLst>
            <pc:docMk/>
            <pc:sldMk cId="1453061100" sldId="420"/>
            <ac:spMk id="9" creationId="{1A7F2E4A-BE8B-4B02-91E3-87A5B7CCC8DF}"/>
          </ac:spMkLst>
        </pc:spChg>
        <pc:spChg chg="add mod">
          <ac:chgData name="Palash Mandal" userId="a650081f-6cc2-4be0-ab6b-25b9d7d618d2" providerId="ADAL" clId="{89913CE9-FAA0-40FE-ACAF-D3B5FBDFFBEF}" dt="2024-04-02T19:28:50.017" v="3589"/>
          <ac:spMkLst>
            <pc:docMk/>
            <pc:sldMk cId="1453061100" sldId="420"/>
            <ac:spMk id="11" creationId="{F373AC65-AD02-4604-A41C-B9344474DD25}"/>
          </ac:spMkLst>
        </pc:spChg>
        <pc:spChg chg="mod">
          <ac:chgData name="Palash Mandal" userId="a650081f-6cc2-4be0-ab6b-25b9d7d618d2" providerId="ADAL" clId="{89913CE9-FAA0-40FE-ACAF-D3B5FBDFFBEF}" dt="2024-04-10T17:40:07.124" v="4731" actId="1076"/>
          <ac:spMkLst>
            <pc:docMk/>
            <pc:sldMk cId="1453061100" sldId="420"/>
            <ac:spMk id="12" creationId="{9C4CD8E4-A85A-4F7F-BE9B-1F9EEB81F419}"/>
          </ac:spMkLst>
        </pc:spChg>
        <pc:grpChg chg="add mod">
          <ac:chgData name="Palash Mandal" userId="a650081f-6cc2-4be0-ab6b-25b9d7d618d2" providerId="ADAL" clId="{89913CE9-FAA0-40FE-ACAF-D3B5FBDFFBEF}" dt="2024-04-10T17:08:48.694" v="4721" actId="14100"/>
          <ac:grpSpMkLst>
            <pc:docMk/>
            <pc:sldMk cId="1453061100" sldId="420"/>
            <ac:grpSpMk id="3" creationId="{7055880A-6FFC-4638-BFA1-8726AB336E7A}"/>
          </ac:grpSpMkLst>
        </pc:grpChg>
        <pc:grpChg chg="add mod">
          <ac:chgData name="Palash Mandal" userId="a650081f-6cc2-4be0-ab6b-25b9d7d618d2" providerId="ADAL" clId="{89913CE9-FAA0-40FE-ACAF-D3B5FBDFFBEF}" dt="2024-04-10T17:08:52.246" v="4722" actId="1076"/>
          <ac:grpSpMkLst>
            <pc:docMk/>
            <pc:sldMk cId="1453061100" sldId="420"/>
            <ac:grpSpMk id="5" creationId="{55B3378C-A693-4379-92DA-08AEB18A9206}"/>
          </ac:grpSpMkLst>
        </pc:grpChg>
        <pc:picChg chg="del">
          <ac:chgData name="Palash Mandal" userId="a650081f-6cc2-4be0-ab6b-25b9d7d618d2" providerId="ADAL" clId="{89913CE9-FAA0-40FE-ACAF-D3B5FBDFFBEF}" dt="2024-03-21T15:27:00.316" v="451" actId="478"/>
          <ac:picMkLst>
            <pc:docMk/>
            <pc:sldMk cId="1453061100" sldId="420"/>
            <ac:picMk id="3" creationId="{069842F9-04AA-48CF-A5F0-CB8E65DAD19C}"/>
          </ac:picMkLst>
        </pc:picChg>
        <pc:picChg chg="add del mod modCrop">
          <ac:chgData name="Palash Mandal" userId="a650081f-6cc2-4be0-ab6b-25b9d7d618d2" providerId="ADAL" clId="{89913CE9-FAA0-40FE-ACAF-D3B5FBDFFBEF}" dt="2024-04-10T17:06:06.013" v="4621" actId="478"/>
          <ac:picMkLst>
            <pc:docMk/>
            <pc:sldMk cId="1453061100" sldId="420"/>
            <ac:picMk id="6" creationId="{DA7CD6C5-99EA-4AD0-A0FA-F1FEB3CDB5E0}"/>
          </ac:picMkLst>
        </pc:picChg>
        <pc:picChg chg="add mod">
          <ac:chgData name="Palash Mandal" userId="a650081f-6cc2-4be0-ab6b-25b9d7d618d2" providerId="ADAL" clId="{89913CE9-FAA0-40FE-ACAF-D3B5FBDFFBEF}" dt="2024-04-02T19:29:38.456" v="3621"/>
          <ac:picMkLst>
            <pc:docMk/>
            <pc:sldMk cId="1453061100" sldId="420"/>
            <ac:picMk id="13" creationId="{3131DC63-2B47-4038-BE26-464D2D5F82E5}"/>
          </ac:picMkLst>
        </pc:picChg>
        <pc:picChg chg="add del mod">
          <ac:chgData name="Palash Mandal" userId="a650081f-6cc2-4be0-ab6b-25b9d7d618d2" providerId="ADAL" clId="{89913CE9-FAA0-40FE-ACAF-D3B5FBDFFBEF}" dt="2024-03-21T15:43:40.269" v="696" actId="478"/>
          <ac:picMkLst>
            <pc:docMk/>
            <pc:sldMk cId="1453061100" sldId="420"/>
            <ac:picMk id="1026" creationId="{D98CF14A-E974-4989-B2FB-4B450F2D6C5A}"/>
          </ac:picMkLst>
        </pc:picChg>
        <pc:picChg chg="mod">
          <ac:chgData name="Palash Mandal" userId="a650081f-6cc2-4be0-ab6b-25b9d7d618d2" providerId="ADAL" clId="{89913CE9-FAA0-40FE-ACAF-D3B5FBDFFBEF}" dt="2024-04-10T17:08:52.246" v="4722" actId="1076"/>
          <ac:picMkLst>
            <pc:docMk/>
            <pc:sldMk cId="1453061100" sldId="420"/>
            <ac:picMk id="1028" creationId="{12E21DF5-BE6A-4C67-A052-D5D79F82260D}"/>
          </ac:picMkLst>
        </pc:picChg>
        <pc:picChg chg="mod">
          <ac:chgData name="Palash Mandal" userId="a650081f-6cc2-4be0-ab6b-25b9d7d618d2" providerId="ADAL" clId="{89913CE9-FAA0-40FE-ACAF-D3B5FBDFFBEF}" dt="2024-04-10T17:08:48.694" v="4721" actId="14100"/>
          <ac:picMkLst>
            <pc:docMk/>
            <pc:sldMk cId="1453061100" sldId="420"/>
            <ac:picMk id="1030" creationId="{0760ECF2-9301-4820-8F5E-41724C1B44AB}"/>
          </ac:picMkLst>
        </pc:picChg>
        <pc:picChg chg="add mod">
          <ac:chgData name="Palash Mandal" userId="a650081f-6cc2-4be0-ab6b-25b9d7d618d2" providerId="ADAL" clId="{89913CE9-FAA0-40FE-ACAF-D3B5FBDFFBEF}" dt="2024-04-10T17:08:43.347" v="4719" actId="14100"/>
          <ac:picMkLst>
            <pc:docMk/>
            <pc:sldMk cId="1453061100" sldId="420"/>
            <ac:picMk id="5122" creationId="{AA0CCE1B-C84A-4A7E-8C73-7D9B815C77F2}"/>
          </ac:picMkLst>
        </pc:picChg>
      </pc:sldChg>
      <pc:sldChg chg="modSp del mod ord">
        <pc:chgData name="Palash Mandal" userId="a650081f-6cc2-4be0-ab6b-25b9d7d618d2" providerId="ADAL" clId="{89913CE9-FAA0-40FE-ACAF-D3B5FBDFFBEF}" dt="2024-04-06T18:09:20.110" v="4075" actId="2696"/>
        <pc:sldMkLst>
          <pc:docMk/>
          <pc:sldMk cId="470083435" sldId="421"/>
        </pc:sldMkLst>
        <pc:spChg chg="mod">
          <ac:chgData name="Palash Mandal" userId="a650081f-6cc2-4be0-ab6b-25b9d7d618d2" providerId="ADAL" clId="{89913CE9-FAA0-40FE-ACAF-D3B5FBDFFBEF}" dt="2024-04-02T20:26:06.195" v="3887"/>
          <ac:spMkLst>
            <pc:docMk/>
            <pc:sldMk cId="470083435" sldId="421"/>
            <ac:spMk id="4" creationId="{6C7E9149-E82C-4DBB-A1D3-8B5B3B1CA521}"/>
          </ac:spMkLst>
        </pc:spChg>
        <pc:spChg chg="mod">
          <ac:chgData name="Palash Mandal" userId="a650081f-6cc2-4be0-ab6b-25b9d7d618d2" providerId="ADAL" clId="{89913CE9-FAA0-40FE-ACAF-D3B5FBDFFBEF}" dt="2024-04-05T18:32:21.393" v="3906" actId="20577"/>
          <ac:spMkLst>
            <pc:docMk/>
            <pc:sldMk cId="470083435" sldId="421"/>
            <ac:spMk id="158" creationId="{B58CF588-2AD5-47C2-A095-5B9DF7378274}"/>
          </ac:spMkLst>
        </pc:spChg>
        <pc:spChg chg="mod">
          <ac:chgData name="Palash Mandal" userId="a650081f-6cc2-4be0-ab6b-25b9d7d618d2" providerId="ADAL" clId="{89913CE9-FAA0-40FE-ACAF-D3B5FBDFFBEF}" dt="2024-04-01T20:01:43.419" v="1607" actId="20577"/>
          <ac:spMkLst>
            <pc:docMk/>
            <pc:sldMk cId="470083435" sldId="421"/>
            <ac:spMk id="226" creationId="{7B31A530-2EF3-4087-9667-340894447735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72" creationId="{83986576-E69B-4DB7-A579-69F565B4604F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73" creationId="{F4AE428E-FECF-4B5E-A90B-FDBF2DE261D0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74" creationId="{B5DE0246-A76D-4F95-9D6D-59018D945A79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75" creationId="{B0AD3A19-1C5E-48DC-BE7E-CD75F3C6DD2C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76" creationId="{63D1731D-0E07-4BA9-91D1-B2D0C31C637E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78" creationId="{C843B502-DCAC-4807-B35B-57FB71ABD018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79" creationId="{064222F4-FA10-4227-8A12-0E1DC4510306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80" creationId="{84901BAE-0EA1-442C-AF48-40ED9054D8A5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81" creationId="{4A7B10E3-354C-497B-8AD9-B34E01A23B4F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82" creationId="{105E2EFA-99E7-4DED-B298-DFA13F0A2767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83" creationId="{0B62F994-0E82-4592-96F3-1209DDE1145A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84" creationId="{FDB1A15F-A9CD-4F0B-8B01-14EFF4256707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85" creationId="{ACB13DFD-5519-4D0C-AE17-880E455B5194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86" creationId="{267D4580-DF0E-4539-B247-ACA1FE335972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88" creationId="{B9508406-B2A1-4834-8CF0-F8171D831703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89" creationId="{B6B36439-6B25-42F8-A37F-4C5DFD1BC4C9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90" creationId="{68AA1944-E8E6-4409-AB8B-4F39B537CFCC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91" creationId="{6F604D25-97C0-4F59-861F-2D3F9137B0CD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92" creationId="{7F8809C7-1B6B-45FF-9E4E-F3D8A551C946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93" creationId="{F95C219F-D583-4422-9C9D-E24BE529CD72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299" creationId="{8ABBDCC5-1A5D-4355-9EDA-65D081773F3B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300" creationId="{9B53B24E-7E5C-466A-95E0-237484D1CC57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301" creationId="{6A627757-A340-4D85-9AD8-14D04E4C771D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302" creationId="{551C7CDC-2E10-4676-BEB0-107826723427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303" creationId="{CA92C3F0-495F-4756-9BB4-42F8D19763D1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304" creationId="{AD51E6D4-E178-480A-8D4E-B9A2CD0441D9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305" creationId="{087312ED-8C57-4F34-BA36-217C545FE394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306" creationId="{6B74BFFC-CD4A-4AC6-8522-AB4D8D8DFD68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307" creationId="{E9BDDC4A-D160-4D68-9263-3D6B6E27FF34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308" creationId="{3A9A5CBF-01C5-4EAC-8233-F8D54770453C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309" creationId="{C5D4E818-1680-4679-A8D3-C894BE67D31A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310" creationId="{F493BBC1-DE98-4CCB-9D3D-353EF269C3D8}"/>
          </ac:spMkLst>
        </pc:spChg>
        <pc:spChg chg="mod">
          <ac:chgData name="Palash Mandal" userId="a650081f-6cc2-4be0-ab6b-25b9d7d618d2" providerId="ADAL" clId="{89913CE9-FAA0-40FE-ACAF-D3B5FBDFFBEF}" dt="2024-04-01T20:23:46.453" v="2006" actId="403"/>
          <ac:spMkLst>
            <pc:docMk/>
            <pc:sldMk cId="470083435" sldId="421"/>
            <ac:spMk id="311" creationId="{A5855535-D2F6-4A4E-8D2E-51092244E9C4}"/>
          </ac:spMkLst>
        </pc:spChg>
        <pc:grpChg chg="mod">
          <ac:chgData name="Palash Mandal" userId="a650081f-6cc2-4be0-ab6b-25b9d7d618d2" providerId="ADAL" clId="{89913CE9-FAA0-40FE-ACAF-D3B5FBDFFBEF}" dt="2024-04-01T20:23:46.453" v="2006" actId="403"/>
          <ac:grpSpMkLst>
            <pc:docMk/>
            <pc:sldMk cId="470083435" sldId="421"/>
            <ac:grpSpMk id="5" creationId="{830C370D-77F5-4728-9F11-A2E721643A17}"/>
          </ac:grpSpMkLst>
        </pc:grpChg>
        <pc:grpChg chg="mod">
          <ac:chgData name="Palash Mandal" userId="a650081f-6cc2-4be0-ab6b-25b9d7d618d2" providerId="ADAL" clId="{89913CE9-FAA0-40FE-ACAF-D3B5FBDFFBEF}" dt="2024-04-01T20:23:46.453" v="2006" actId="403"/>
          <ac:grpSpMkLst>
            <pc:docMk/>
            <pc:sldMk cId="470083435" sldId="421"/>
            <ac:grpSpMk id="271" creationId="{296D78B9-C1F5-4045-AB1E-F82E8CA41102}"/>
          </ac:grpSpMkLst>
        </pc:grpChg>
        <pc:grpChg chg="mod">
          <ac:chgData name="Palash Mandal" userId="a650081f-6cc2-4be0-ab6b-25b9d7d618d2" providerId="ADAL" clId="{89913CE9-FAA0-40FE-ACAF-D3B5FBDFFBEF}" dt="2024-04-01T20:23:46.453" v="2006" actId="403"/>
          <ac:grpSpMkLst>
            <pc:docMk/>
            <pc:sldMk cId="470083435" sldId="421"/>
            <ac:grpSpMk id="277" creationId="{353FC792-B138-4F0B-B124-798935AD7960}"/>
          </ac:grpSpMkLst>
        </pc:grpChg>
      </pc:sldChg>
      <pc:sldChg chg="addSp delSp modSp mod modAnim addCm delCm">
        <pc:chgData name="Palash Mandal" userId="a650081f-6cc2-4be0-ab6b-25b9d7d618d2" providerId="ADAL" clId="{89913CE9-FAA0-40FE-ACAF-D3B5FBDFFBEF}" dt="2024-04-11T19:59:25.961" v="9013" actId="207"/>
        <pc:sldMkLst>
          <pc:docMk/>
          <pc:sldMk cId="2299359534" sldId="422"/>
        </pc:sldMkLst>
        <pc:spChg chg="del mod">
          <ac:chgData name="Palash Mandal" userId="a650081f-6cc2-4be0-ab6b-25b9d7d618d2" providerId="ADAL" clId="{89913CE9-FAA0-40FE-ACAF-D3B5FBDFFBEF}" dt="2024-04-02T17:18:03.288" v="2323" actId="478"/>
          <ac:spMkLst>
            <pc:docMk/>
            <pc:sldMk cId="2299359534" sldId="422"/>
            <ac:spMk id="3" creationId="{8989B2E8-9323-4D4D-9F17-C18FE12D35BF}"/>
          </ac:spMkLst>
        </pc:spChg>
        <pc:spChg chg="mod">
          <ac:chgData name="Palash Mandal" userId="a650081f-6cc2-4be0-ab6b-25b9d7d618d2" providerId="ADAL" clId="{89913CE9-FAA0-40FE-ACAF-D3B5FBDFFBEF}" dt="2024-04-10T20:06:10.483" v="5041" actId="1076"/>
          <ac:spMkLst>
            <pc:docMk/>
            <pc:sldMk cId="2299359534" sldId="422"/>
            <ac:spMk id="4" creationId="{68459F92-74B5-43C1-B6D5-0D78B1DBF37B}"/>
          </ac:spMkLst>
        </pc:spChg>
        <pc:spChg chg="add mod">
          <ac:chgData name="Palash Mandal" userId="a650081f-6cc2-4be0-ab6b-25b9d7d618d2" providerId="ADAL" clId="{89913CE9-FAA0-40FE-ACAF-D3B5FBDFFBEF}" dt="2024-04-08T17:13:14.324" v="4598" actId="20577"/>
          <ac:spMkLst>
            <pc:docMk/>
            <pc:sldMk cId="2299359534" sldId="422"/>
            <ac:spMk id="5" creationId="{8BC0AAED-3BEC-4370-BAE7-B27D9708B858}"/>
          </ac:spMkLst>
        </pc:spChg>
        <pc:spChg chg="add del mod ord">
          <ac:chgData name="Palash Mandal" userId="a650081f-6cc2-4be0-ab6b-25b9d7d618d2" providerId="ADAL" clId="{89913CE9-FAA0-40FE-ACAF-D3B5FBDFFBEF}" dt="2024-04-02T17:17:30.762" v="2318" actId="478"/>
          <ac:spMkLst>
            <pc:docMk/>
            <pc:sldMk cId="2299359534" sldId="422"/>
            <ac:spMk id="6" creationId="{EBE61D5F-4028-4286-A9C4-CAD6F8F64337}"/>
          </ac:spMkLst>
        </pc:spChg>
        <pc:spChg chg="add del mod">
          <ac:chgData name="Palash Mandal" userId="a650081f-6cc2-4be0-ab6b-25b9d7d618d2" providerId="ADAL" clId="{89913CE9-FAA0-40FE-ACAF-D3B5FBDFFBEF}" dt="2024-04-02T17:17:24.832" v="2316"/>
          <ac:spMkLst>
            <pc:docMk/>
            <pc:sldMk cId="2299359534" sldId="422"/>
            <ac:spMk id="7" creationId="{070AC11E-2FC6-4345-B877-84FB08A78185}"/>
          </ac:spMkLst>
        </pc:spChg>
        <pc:spChg chg="add del mod">
          <ac:chgData name="Palash Mandal" userId="a650081f-6cc2-4be0-ab6b-25b9d7d618d2" providerId="ADAL" clId="{89913CE9-FAA0-40FE-ACAF-D3B5FBDFFBEF}" dt="2024-04-02T17:17:58.958" v="2321"/>
          <ac:spMkLst>
            <pc:docMk/>
            <pc:sldMk cId="2299359534" sldId="422"/>
            <ac:spMk id="8" creationId="{993F6580-32F9-441A-9F5B-69DBE9C56166}"/>
          </ac:spMkLst>
        </pc:spChg>
        <pc:spChg chg="add mod">
          <ac:chgData name="Palash Mandal" userId="a650081f-6cc2-4be0-ab6b-25b9d7d618d2" providerId="ADAL" clId="{89913CE9-FAA0-40FE-ACAF-D3B5FBDFFBEF}" dt="2024-04-02T17:18:09.924" v="2324"/>
          <ac:spMkLst>
            <pc:docMk/>
            <pc:sldMk cId="2299359534" sldId="422"/>
            <ac:spMk id="9" creationId="{92E0C6D2-C4AF-400F-B5B3-A6335EED9B8C}"/>
          </ac:spMkLst>
        </pc:spChg>
        <pc:spChg chg="add mod">
          <ac:chgData name="Palash Mandal" userId="a650081f-6cc2-4be0-ab6b-25b9d7d618d2" providerId="ADAL" clId="{89913CE9-FAA0-40FE-ACAF-D3B5FBDFFBEF}" dt="2024-04-11T15:47:01.461" v="6885" actId="1038"/>
          <ac:spMkLst>
            <pc:docMk/>
            <pc:sldMk cId="2299359534" sldId="422"/>
            <ac:spMk id="10" creationId="{3E750BA8-BCC9-46AF-B6BC-0930C92C5B4A}"/>
          </ac:spMkLst>
        </pc:spChg>
        <pc:spChg chg="add mod">
          <ac:chgData name="Palash Mandal" userId="a650081f-6cc2-4be0-ab6b-25b9d7d618d2" providerId="ADAL" clId="{89913CE9-FAA0-40FE-ACAF-D3B5FBDFFBEF}" dt="2024-04-11T19:59:25.961" v="9013" actId="207"/>
          <ac:spMkLst>
            <pc:docMk/>
            <pc:sldMk cId="2299359534" sldId="422"/>
            <ac:spMk id="11" creationId="{A80B327C-42BE-4857-85A6-C5D796435E10}"/>
          </ac:spMkLst>
        </pc:spChg>
        <pc:spChg chg="add mod">
          <ac:chgData name="Palash Mandal" userId="a650081f-6cc2-4be0-ab6b-25b9d7d618d2" providerId="ADAL" clId="{89913CE9-FAA0-40FE-ACAF-D3B5FBDFFBEF}" dt="2024-04-11T15:47:01.461" v="6885" actId="1038"/>
          <ac:spMkLst>
            <pc:docMk/>
            <pc:sldMk cId="2299359534" sldId="422"/>
            <ac:spMk id="12" creationId="{C1D575B3-F3D1-4360-A6BB-DE6DE2D384B9}"/>
          </ac:spMkLst>
        </pc:spChg>
        <pc:spChg chg="add del mod">
          <ac:chgData name="Palash Mandal" userId="a650081f-6cc2-4be0-ab6b-25b9d7d618d2" providerId="ADAL" clId="{89913CE9-FAA0-40FE-ACAF-D3B5FBDFFBEF}" dt="2024-04-02T17:32:45.015" v="2516" actId="478"/>
          <ac:spMkLst>
            <pc:docMk/>
            <pc:sldMk cId="2299359534" sldId="422"/>
            <ac:spMk id="13" creationId="{D9F970B5-43FB-4793-82FD-CB5543ACBA71}"/>
          </ac:spMkLst>
        </pc:spChg>
        <pc:spChg chg="add mod">
          <ac:chgData name="Palash Mandal" userId="a650081f-6cc2-4be0-ab6b-25b9d7d618d2" providerId="ADAL" clId="{89913CE9-FAA0-40FE-ACAF-D3B5FBDFFBEF}" dt="2024-04-11T15:47:01.461" v="6885" actId="1038"/>
          <ac:spMkLst>
            <pc:docMk/>
            <pc:sldMk cId="2299359534" sldId="422"/>
            <ac:spMk id="16" creationId="{DC04FA62-EF76-49A6-BC16-F806168116CB}"/>
          </ac:spMkLst>
        </pc:spChg>
        <pc:spChg chg="add mod">
          <ac:chgData name="Palash Mandal" userId="a650081f-6cc2-4be0-ab6b-25b9d7d618d2" providerId="ADAL" clId="{89913CE9-FAA0-40FE-ACAF-D3B5FBDFFBEF}" dt="2024-04-11T15:47:01.461" v="6885" actId="1038"/>
          <ac:spMkLst>
            <pc:docMk/>
            <pc:sldMk cId="2299359534" sldId="422"/>
            <ac:spMk id="17" creationId="{6625B068-637B-4F41-9C0E-414F1066D28F}"/>
          </ac:spMkLst>
        </pc:spChg>
        <pc:spChg chg="del mod">
          <ac:chgData name="Palash Mandal" userId="a650081f-6cc2-4be0-ab6b-25b9d7d618d2" providerId="ADAL" clId="{89913CE9-FAA0-40FE-ACAF-D3B5FBDFFBEF}" dt="2024-04-02T18:57:33.165" v="2882" actId="478"/>
          <ac:spMkLst>
            <pc:docMk/>
            <pc:sldMk cId="2299359534" sldId="422"/>
            <ac:spMk id="26" creationId="{2BA63597-3216-4898-938B-CB1C73D869CD}"/>
          </ac:spMkLst>
        </pc:spChg>
        <pc:spChg chg="del mod">
          <ac:chgData name="Palash Mandal" userId="a650081f-6cc2-4be0-ab6b-25b9d7d618d2" providerId="ADAL" clId="{89913CE9-FAA0-40FE-ACAF-D3B5FBDFFBEF}" dt="2024-04-02T18:57:56.590" v="2951" actId="478"/>
          <ac:spMkLst>
            <pc:docMk/>
            <pc:sldMk cId="2299359534" sldId="422"/>
            <ac:spMk id="27" creationId="{A0DA06B5-9A88-432A-BD6C-B15BE05DF450}"/>
          </ac:spMkLst>
        </pc:spChg>
        <pc:spChg chg="del mod">
          <ac:chgData name="Palash Mandal" userId="a650081f-6cc2-4be0-ab6b-25b9d7d618d2" providerId="ADAL" clId="{89913CE9-FAA0-40FE-ACAF-D3B5FBDFFBEF}" dt="2024-04-02T18:57:59.439" v="2952" actId="478"/>
          <ac:spMkLst>
            <pc:docMk/>
            <pc:sldMk cId="2299359534" sldId="422"/>
            <ac:spMk id="28" creationId="{73010EF7-5916-4EAC-A146-1E6253ABAAB5}"/>
          </ac:spMkLst>
        </pc:spChg>
        <pc:spChg chg="add mod">
          <ac:chgData name="Palash Mandal" userId="a650081f-6cc2-4be0-ab6b-25b9d7d618d2" providerId="ADAL" clId="{89913CE9-FAA0-40FE-ACAF-D3B5FBDFFBEF}" dt="2024-04-11T15:47:01.461" v="6885" actId="1038"/>
          <ac:spMkLst>
            <pc:docMk/>
            <pc:sldMk cId="2299359534" sldId="422"/>
            <ac:spMk id="56" creationId="{B7FCFE54-F88A-4521-93F3-CD68359D3D27}"/>
          </ac:spMkLst>
        </pc:spChg>
        <pc:spChg chg="add mod">
          <ac:chgData name="Palash Mandal" userId="a650081f-6cc2-4be0-ab6b-25b9d7d618d2" providerId="ADAL" clId="{89913CE9-FAA0-40FE-ACAF-D3B5FBDFFBEF}" dt="2024-04-11T15:47:01.461" v="6885" actId="1038"/>
          <ac:spMkLst>
            <pc:docMk/>
            <pc:sldMk cId="2299359534" sldId="422"/>
            <ac:spMk id="60" creationId="{946E70A1-8FB5-4FFB-8883-AB5ACCBFCAD2}"/>
          </ac:spMkLst>
        </pc:spChg>
        <pc:spChg chg="add mod">
          <ac:chgData name="Palash Mandal" userId="a650081f-6cc2-4be0-ab6b-25b9d7d618d2" providerId="ADAL" clId="{89913CE9-FAA0-40FE-ACAF-D3B5FBDFFBEF}" dt="2024-04-11T15:47:01.461" v="6885" actId="1038"/>
          <ac:spMkLst>
            <pc:docMk/>
            <pc:sldMk cId="2299359534" sldId="422"/>
            <ac:spMk id="65" creationId="{524F7834-D527-4FCB-AF52-30D897F80061}"/>
          </ac:spMkLst>
        </pc:spChg>
        <pc:spChg chg="add del mod">
          <ac:chgData name="Palash Mandal" userId="a650081f-6cc2-4be0-ab6b-25b9d7d618d2" providerId="ADAL" clId="{89913CE9-FAA0-40FE-ACAF-D3B5FBDFFBEF}" dt="2024-04-02T19:13:42.706" v="3175" actId="478"/>
          <ac:spMkLst>
            <pc:docMk/>
            <pc:sldMk cId="2299359534" sldId="422"/>
            <ac:spMk id="67" creationId="{532A3AD7-023B-4891-9D46-F2FCB15C30D3}"/>
          </ac:spMkLst>
        </pc:spChg>
        <pc:spChg chg="add mod">
          <ac:chgData name="Palash Mandal" userId="a650081f-6cc2-4be0-ab6b-25b9d7d618d2" providerId="ADAL" clId="{89913CE9-FAA0-40FE-ACAF-D3B5FBDFFBEF}" dt="2024-04-11T15:47:01.461" v="6885" actId="1038"/>
          <ac:spMkLst>
            <pc:docMk/>
            <pc:sldMk cId="2299359534" sldId="422"/>
            <ac:spMk id="70" creationId="{BBFEA692-D50E-45C8-A0DA-09807A165B39}"/>
          </ac:spMkLst>
        </pc:spChg>
        <pc:spChg chg="add del mod">
          <ac:chgData name="Palash Mandal" userId="a650081f-6cc2-4be0-ab6b-25b9d7d618d2" providerId="ADAL" clId="{89913CE9-FAA0-40FE-ACAF-D3B5FBDFFBEF}" dt="2024-04-11T15:35:56.430" v="6234" actId="478"/>
          <ac:spMkLst>
            <pc:docMk/>
            <pc:sldMk cId="2299359534" sldId="422"/>
            <ac:spMk id="71" creationId="{5B37D089-5731-47B3-85F9-5497267CADFB}"/>
          </ac:spMkLst>
        </pc:spChg>
        <pc:spChg chg="mod">
          <ac:chgData name="Palash Mandal" userId="a650081f-6cc2-4be0-ab6b-25b9d7d618d2" providerId="ADAL" clId="{89913CE9-FAA0-40FE-ACAF-D3B5FBDFFBEF}" dt="2024-04-11T15:47:01.461" v="6885" actId="1038"/>
          <ac:spMkLst>
            <pc:docMk/>
            <pc:sldMk cId="2299359534" sldId="422"/>
            <ac:spMk id="77" creationId="{194DC959-0B26-4717-B91A-3A373EF4BF54}"/>
          </ac:spMkLst>
        </pc:spChg>
        <pc:spChg chg="add del mod">
          <ac:chgData name="Palash Mandal" userId="a650081f-6cc2-4be0-ab6b-25b9d7d618d2" providerId="ADAL" clId="{89913CE9-FAA0-40FE-ACAF-D3B5FBDFFBEF}" dt="2024-04-02T19:15:42.054" v="3237"/>
          <ac:spMkLst>
            <pc:docMk/>
            <pc:sldMk cId="2299359534" sldId="422"/>
            <ac:spMk id="78" creationId="{F861C4B4-F061-4051-BF15-47D3EF37A289}"/>
          </ac:spMkLst>
        </pc:spChg>
        <pc:spChg chg="mod">
          <ac:chgData name="Palash Mandal" userId="a650081f-6cc2-4be0-ab6b-25b9d7d618d2" providerId="ADAL" clId="{89913CE9-FAA0-40FE-ACAF-D3B5FBDFFBEF}" dt="2024-04-11T15:47:01.461" v="6885" actId="1038"/>
          <ac:spMkLst>
            <pc:docMk/>
            <pc:sldMk cId="2299359534" sldId="422"/>
            <ac:spMk id="81" creationId="{CEB19BDF-A11D-4B0A-81F0-E1C8DADC138F}"/>
          </ac:spMkLst>
        </pc:spChg>
        <pc:spChg chg="mod">
          <ac:chgData name="Palash Mandal" userId="a650081f-6cc2-4be0-ab6b-25b9d7d618d2" providerId="ADAL" clId="{89913CE9-FAA0-40FE-ACAF-D3B5FBDFFBEF}" dt="2024-04-11T15:47:01.461" v="6885" actId="1038"/>
          <ac:spMkLst>
            <pc:docMk/>
            <pc:sldMk cId="2299359534" sldId="422"/>
            <ac:spMk id="85" creationId="{B9738E0A-9F1C-43F7-8A62-AD0F1571FBCA}"/>
          </ac:spMkLst>
        </pc:spChg>
        <pc:spChg chg="mod">
          <ac:chgData name="Palash Mandal" userId="a650081f-6cc2-4be0-ab6b-25b9d7d618d2" providerId="ADAL" clId="{89913CE9-FAA0-40FE-ACAF-D3B5FBDFFBEF}" dt="2024-04-11T15:47:01.461" v="6885" actId="1038"/>
          <ac:spMkLst>
            <pc:docMk/>
            <pc:sldMk cId="2299359534" sldId="422"/>
            <ac:spMk id="88" creationId="{47DD8B28-6AD8-4683-ACBA-149A9D284A4C}"/>
          </ac:spMkLst>
        </pc:spChg>
        <pc:spChg chg="add mod">
          <ac:chgData name="Palash Mandal" userId="a650081f-6cc2-4be0-ab6b-25b9d7d618d2" providerId="ADAL" clId="{89913CE9-FAA0-40FE-ACAF-D3B5FBDFFBEF}" dt="2024-04-02T19:17:56.488" v="3277" actId="571"/>
          <ac:spMkLst>
            <pc:docMk/>
            <pc:sldMk cId="2299359534" sldId="422"/>
            <ac:spMk id="90" creationId="{665A396B-0AB0-4284-8851-4A2E3F89DC99}"/>
          </ac:spMkLst>
        </pc:spChg>
        <pc:spChg chg="mod">
          <ac:chgData name="Palash Mandal" userId="a650081f-6cc2-4be0-ab6b-25b9d7d618d2" providerId="ADAL" clId="{89913CE9-FAA0-40FE-ACAF-D3B5FBDFFBEF}" dt="2024-04-02T19:17:56.488" v="3277" actId="571"/>
          <ac:spMkLst>
            <pc:docMk/>
            <pc:sldMk cId="2299359534" sldId="422"/>
            <ac:spMk id="93" creationId="{762DEEBF-2B73-47A2-A847-6FC2B8BDBA56}"/>
          </ac:spMkLst>
        </pc:spChg>
        <pc:spChg chg="mod">
          <ac:chgData name="Palash Mandal" userId="a650081f-6cc2-4be0-ab6b-25b9d7d618d2" providerId="ADAL" clId="{89913CE9-FAA0-40FE-ACAF-D3B5FBDFFBEF}" dt="2024-04-02T19:17:56.488" v="3277" actId="571"/>
          <ac:spMkLst>
            <pc:docMk/>
            <pc:sldMk cId="2299359534" sldId="422"/>
            <ac:spMk id="97" creationId="{3732D66C-76E2-473C-9AF8-E37FDE25093B}"/>
          </ac:spMkLst>
        </pc:spChg>
        <pc:spChg chg="mod">
          <ac:chgData name="Palash Mandal" userId="a650081f-6cc2-4be0-ab6b-25b9d7d618d2" providerId="ADAL" clId="{89913CE9-FAA0-40FE-ACAF-D3B5FBDFFBEF}" dt="2024-04-02T19:17:56.488" v="3277" actId="571"/>
          <ac:spMkLst>
            <pc:docMk/>
            <pc:sldMk cId="2299359534" sldId="422"/>
            <ac:spMk id="103" creationId="{CDF07357-8F41-4555-A5B9-8D1E1472719D}"/>
          </ac:spMkLst>
        </pc:spChg>
        <pc:spChg chg="mod">
          <ac:chgData name="Palash Mandal" userId="a650081f-6cc2-4be0-ab6b-25b9d7d618d2" providerId="ADAL" clId="{89913CE9-FAA0-40FE-ACAF-D3B5FBDFFBEF}" dt="2024-04-02T19:17:56.488" v="3277" actId="571"/>
          <ac:spMkLst>
            <pc:docMk/>
            <pc:sldMk cId="2299359534" sldId="422"/>
            <ac:spMk id="105" creationId="{49571F12-43A5-462D-8939-08C70AEB3351}"/>
          </ac:spMkLst>
        </pc:s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19" creationId="{ACAF0EBD-7069-4521-BFFB-4051CCEA966D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30" creationId="{06616B9A-15FE-48B9-BABB-F6DB98E3E98B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32" creationId="{1BA73E90-BC38-4BF2-820A-D7842BC303C6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39" creationId="{A61B2EA1-4C6A-4194-996C-DC5D670A60D4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48" creationId="{82A1FF3D-3F1D-4654-A2B0-DBC7FAFE286C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58" creationId="{43F7A3C5-9280-4D17-B569-7C7E3EC0D5A3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68" creationId="{F8E2E63C-E7E0-4F20-9AF4-0649523B0D03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69" creationId="{FA72CB22-590F-4A68-A307-C74CC675EDD8}"/>
          </ac:grpSpMkLst>
        </pc:grpChg>
        <pc:grpChg chg="add mod">
          <ac:chgData name="Palash Mandal" userId="a650081f-6cc2-4be0-ab6b-25b9d7d618d2" providerId="ADAL" clId="{89913CE9-FAA0-40FE-ACAF-D3B5FBDFFBEF}" dt="2024-04-02T19:14:51.430" v="3207" actId="164"/>
          <ac:grpSpMkLst>
            <pc:docMk/>
            <pc:sldMk cId="2299359534" sldId="422"/>
            <ac:grpSpMk id="71" creationId="{02130CD4-C2C2-4827-B612-F37A02A57189}"/>
          </ac:grpSpMkLst>
        </pc:grpChg>
        <pc:grpChg chg="add mod">
          <ac:chgData name="Palash Mandal" userId="a650081f-6cc2-4be0-ab6b-25b9d7d618d2" providerId="ADAL" clId="{89913CE9-FAA0-40FE-ACAF-D3B5FBDFFBEF}" dt="2024-04-02T19:15:12.646" v="3213" actId="164"/>
          <ac:grpSpMkLst>
            <pc:docMk/>
            <pc:sldMk cId="2299359534" sldId="422"/>
            <ac:grpSpMk id="72" creationId="{0FBFB438-4B03-4252-BA99-F92E755D3894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73" creationId="{14A85BF1-6EE5-4837-87B0-9CE77B27AD48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74" creationId="{1239C7C3-FEAA-41E9-AB6D-4C58C8ACB464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75" creationId="{5BECAA5D-6044-4597-AB3C-6491D1D1EFD7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79" creationId="{AEDD0C87-CBC2-4AB7-A834-EAD43BA12798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82" creationId="{EFE05E09-216A-4E58-AF20-6644D2E475E3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83" creationId="{5E62FC3B-B876-4096-BEC4-D1DACE252B93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86" creationId="{CCD84106-B23A-43CB-A4F4-5E7A69ED5DB5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89" creationId="{C977DCC2-1B99-4F64-BDCB-259C598B2B24}"/>
          </ac:grpSpMkLst>
        </pc:grpChg>
        <pc:grpChg chg="add mod">
          <ac:chgData name="Palash Mandal" userId="a650081f-6cc2-4be0-ab6b-25b9d7d618d2" providerId="ADAL" clId="{89913CE9-FAA0-40FE-ACAF-D3B5FBDFFBEF}" dt="2024-04-02T19:17:56.488" v="3277" actId="571"/>
          <ac:grpSpMkLst>
            <pc:docMk/>
            <pc:sldMk cId="2299359534" sldId="422"/>
            <ac:grpSpMk id="91" creationId="{DCFE8AB0-8281-4906-B5B4-F4424A92255F}"/>
          </ac:grpSpMkLst>
        </pc:grpChg>
        <pc:grpChg chg="add mod">
          <ac:chgData name="Palash Mandal" userId="a650081f-6cc2-4be0-ab6b-25b9d7d618d2" providerId="ADAL" clId="{89913CE9-FAA0-40FE-ACAF-D3B5FBDFFBEF}" dt="2024-04-02T19:17:56.488" v="3277" actId="571"/>
          <ac:grpSpMkLst>
            <pc:docMk/>
            <pc:sldMk cId="2299359534" sldId="422"/>
            <ac:grpSpMk id="95" creationId="{585E5BC1-6331-49C7-8FDF-5B9BBE5750B8}"/>
          </ac:grpSpMkLst>
        </pc:grpChg>
        <pc:grpChg chg="add mod">
          <ac:chgData name="Palash Mandal" userId="a650081f-6cc2-4be0-ab6b-25b9d7d618d2" providerId="ADAL" clId="{89913CE9-FAA0-40FE-ACAF-D3B5FBDFFBEF}" dt="2024-04-02T19:17:56.488" v="3277" actId="571"/>
          <ac:grpSpMkLst>
            <pc:docMk/>
            <pc:sldMk cId="2299359534" sldId="422"/>
            <ac:grpSpMk id="99" creationId="{ED6F44B5-0D91-41B9-8B36-A3D240F666C5}"/>
          </ac:grpSpMkLst>
        </pc:grpChg>
        <pc:grpChg chg="mod">
          <ac:chgData name="Palash Mandal" userId="a650081f-6cc2-4be0-ab6b-25b9d7d618d2" providerId="ADAL" clId="{89913CE9-FAA0-40FE-ACAF-D3B5FBDFFBEF}" dt="2024-04-02T19:17:56.488" v="3277" actId="571"/>
          <ac:grpSpMkLst>
            <pc:docMk/>
            <pc:sldMk cId="2299359534" sldId="422"/>
            <ac:grpSpMk id="100" creationId="{F7089A98-ED32-4BA1-8DA0-73D14EFF9772}"/>
          </ac:grpSpMkLst>
        </pc:grpChg>
        <pc:grpChg chg="mod">
          <ac:chgData name="Palash Mandal" userId="a650081f-6cc2-4be0-ab6b-25b9d7d618d2" providerId="ADAL" clId="{89913CE9-FAA0-40FE-ACAF-D3B5FBDFFBEF}" dt="2024-04-02T19:17:56.488" v="3277" actId="571"/>
          <ac:grpSpMkLst>
            <pc:docMk/>
            <pc:sldMk cId="2299359534" sldId="422"/>
            <ac:grpSpMk id="101" creationId="{72FB4669-5001-4FB4-88FE-B1BC1740D39F}"/>
          </ac:grpSpMkLst>
        </pc:grpChg>
        <pc:grpChg chg="add mod">
          <ac:chgData name="Palash Mandal" userId="a650081f-6cc2-4be0-ab6b-25b9d7d618d2" providerId="ADAL" clId="{89913CE9-FAA0-40FE-ACAF-D3B5FBDFFBEF}" dt="2024-04-11T15:47:01.461" v="6885" actId="1038"/>
          <ac:grpSpMkLst>
            <pc:docMk/>
            <pc:sldMk cId="2299359534" sldId="422"/>
            <ac:grpSpMk id="106" creationId="{3428A5F3-2415-47EC-A1A0-1334354A13D4}"/>
          </ac:grpSpMkLst>
        </pc:grpChg>
        <pc:graphicFrameChg chg="add del mod modGraphic">
          <ac:chgData name="Palash Mandal" userId="a650081f-6cc2-4be0-ab6b-25b9d7d618d2" providerId="ADAL" clId="{89913CE9-FAA0-40FE-ACAF-D3B5FBDFFBEF}" dt="2024-04-02T19:06:49.347" v="3105" actId="478"/>
          <ac:graphicFrameMkLst>
            <pc:docMk/>
            <pc:sldMk cId="2299359534" sldId="422"/>
            <ac:graphicFrameMk id="31" creationId="{F7A06CEE-4A9C-4693-B8E0-C481FFC645E3}"/>
          </ac:graphicFrameMkLst>
        </pc:graphicFrameChg>
        <pc:picChg chg="mod">
          <ac:chgData name="Palash Mandal" userId="a650081f-6cc2-4be0-ab6b-25b9d7d618d2" providerId="ADAL" clId="{89913CE9-FAA0-40FE-ACAF-D3B5FBDFFBEF}" dt="2024-04-11T16:50:16.891" v="7659" actId="14100"/>
          <ac:picMkLst>
            <pc:docMk/>
            <pc:sldMk cId="2299359534" sldId="422"/>
            <ac:picMk id="21" creationId="{52FAE098-CEAB-46A6-8F24-20493FA9C1CA}"/>
          </ac:picMkLst>
        </pc:picChg>
        <pc:picChg chg="mod">
          <ac:chgData name="Palash Mandal" userId="a650081f-6cc2-4be0-ab6b-25b9d7d618d2" providerId="ADAL" clId="{89913CE9-FAA0-40FE-ACAF-D3B5FBDFFBEF}" dt="2024-04-11T16:50:14.958" v="7658" actId="14100"/>
          <ac:picMkLst>
            <pc:docMk/>
            <pc:sldMk cId="2299359534" sldId="422"/>
            <ac:picMk id="22" creationId="{BDE6EAA7-88D4-4538-A75D-148AFED216FF}"/>
          </ac:picMkLst>
        </pc:picChg>
        <pc:picChg chg="mod">
          <ac:chgData name="Palash Mandal" userId="a650081f-6cc2-4be0-ab6b-25b9d7d618d2" providerId="ADAL" clId="{89913CE9-FAA0-40FE-ACAF-D3B5FBDFFBEF}" dt="2024-04-11T16:50:18.831" v="7660" actId="14100"/>
          <ac:picMkLst>
            <pc:docMk/>
            <pc:sldMk cId="2299359534" sldId="422"/>
            <ac:picMk id="23" creationId="{F50B3432-1A37-4813-808A-39D2F06B11CE}"/>
          </ac:picMkLst>
        </pc:picChg>
        <pc:picChg chg="mod">
          <ac:chgData name="Palash Mandal" userId="a650081f-6cc2-4be0-ab6b-25b9d7d618d2" providerId="ADAL" clId="{89913CE9-FAA0-40FE-ACAF-D3B5FBDFFBEF}" dt="2024-04-11T16:50:20.693" v="7661" actId="14100"/>
          <ac:picMkLst>
            <pc:docMk/>
            <pc:sldMk cId="2299359534" sldId="422"/>
            <ac:picMk id="24" creationId="{B29E0D75-889F-43BB-A9CF-AD03468CC07A}"/>
          </ac:picMkLst>
        </pc:picChg>
        <pc:picChg chg="mod">
          <ac:chgData name="Palash Mandal" userId="a650081f-6cc2-4be0-ab6b-25b9d7d618d2" providerId="ADAL" clId="{89913CE9-FAA0-40FE-ACAF-D3B5FBDFFBEF}" dt="2024-04-11T16:50:25.669" v="7663" actId="14100"/>
          <ac:picMkLst>
            <pc:docMk/>
            <pc:sldMk cId="2299359534" sldId="422"/>
            <ac:picMk id="25" creationId="{886C41B4-4D65-408B-B3C3-1FFDAF79882D}"/>
          </ac:picMkLst>
        </pc:picChg>
        <pc:picChg chg="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34" creationId="{89C5EB9F-6088-4544-B230-9077C6565778}"/>
          </ac:picMkLst>
        </pc:picChg>
        <pc:picChg chg="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35" creationId="{83592468-AC7A-44AC-B6A2-817CDCB114E1}"/>
          </ac:picMkLst>
        </pc:picChg>
        <pc:picChg chg="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36" creationId="{63A46AB1-4969-4140-8FE5-3125B4C992F7}"/>
          </ac:picMkLst>
        </pc:picChg>
        <pc:picChg chg="del mod">
          <ac:chgData name="Palash Mandal" userId="a650081f-6cc2-4be0-ab6b-25b9d7d618d2" providerId="ADAL" clId="{89913CE9-FAA0-40FE-ACAF-D3B5FBDFFBEF}" dt="2024-04-02T18:59:10.660" v="2988" actId="478"/>
          <ac:picMkLst>
            <pc:docMk/>
            <pc:sldMk cId="2299359534" sldId="422"/>
            <ac:picMk id="37" creationId="{BD4E52B0-E259-40E5-9419-151B710698C6}"/>
          </ac:picMkLst>
        </pc:picChg>
        <pc:picChg chg="del mod">
          <ac:chgData name="Palash Mandal" userId="a650081f-6cc2-4be0-ab6b-25b9d7d618d2" providerId="ADAL" clId="{89913CE9-FAA0-40FE-ACAF-D3B5FBDFFBEF}" dt="2024-04-02T18:59:12.564" v="2989" actId="478"/>
          <ac:picMkLst>
            <pc:docMk/>
            <pc:sldMk cId="2299359534" sldId="422"/>
            <ac:picMk id="38" creationId="{6C7150BF-7F87-4100-8C9B-AF14596F3CB9}"/>
          </ac:picMkLst>
        </pc:picChg>
        <pc:picChg chg="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41" creationId="{AF115204-5ACF-42EE-80F6-48792F7DD729}"/>
          </ac:picMkLst>
        </pc:picChg>
        <pc:picChg chg="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42" creationId="{5D697130-F06D-45B1-AE6E-987FBE7DBB40}"/>
          </ac:picMkLst>
        </pc:picChg>
        <pc:picChg chg="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43" creationId="{A997E57B-8D9B-494C-838D-9DB169087259}"/>
          </ac:picMkLst>
        </pc:picChg>
        <pc:picChg chg="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44" creationId="{29CC3CE0-877D-4ADE-BAE6-4FE2E0F511DA}"/>
          </ac:picMkLst>
        </pc:picChg>
        <pc:picChg chg="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45" creationId="{640BB2E5-9FDE-4320-B5DE-04DF181185AF}"/>
          </ac:picMkLst>
        </pc:picChg>
        <pc:picChg chg="add del mod">
          <ac:chgData name="Palash Mandal" userId="a650081f-6cc2-4be0-ab6b-25b9d7d618d2" providerId="ADAL" clId="{89913CE9-FAA0-40FE-ACAF-D3B5FBDFFBEF}" dt="2024-04-02T19:17:01.376" v="3265" actId="478"/>
          <ac:picMkLst>
            <pc:docMk/>
            <pc:sldMk cId="2299359534" sldId="422"/>
            <ac:picMk id="46" creationId="{6DC81DA8-0526-4CAE-9738-C79ED577BB4E}"/>
          </ac:picMkLst>
        </pc:picChg>
        <pc:picChg chg="add del mod">
          <ac:chgData name="Palash Mandal" userId="a650081f-6cc2-4be0-ab6b-25b9d7d618d2" providerId="ADAL" clId="{89913CE9-FAA0-40FE-ACAF-D3B5FBDFFBEF}" dt="2024-04-02T19:06:08.889" v="3093" actId="21"/>
          <ac:picMkLst>
            <pc:docMk/>
            <pc:sldMk cId="2299359534" sldId="422"/>
            <ac:picMk id="47" creationId="{82E97D53-31D8-42C6-A161-D9027F296CBC}"/>
          </ac:picMkLst>
        </pc:picChg>
        <pc:picChg chg="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50" creationId="{8AAD1FD6-F83B-4B8C-9344-1818676FFB3E}"/>
          </ac:picMkLst>
        </pc:picChg>
        <pc:picChg chg="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51" creationId="{7FABCDDF-CBCE-43B7-AA2F-F14FD9911C93}"/>
          </ac:picMkLst>
        </pc:picChg>
        <pc:picChg chg="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52" creationId="{09FF3B8E-0141-4938-B8AB-7BE7168104E0}"/>
          </ac:picMkLst>
        </pc:picChg>
        <pc:picChg chg="add del mod modCrop">
          <ac:chgData name="Palash Mandal" userId="a650081f-6cc2-4be0-ab6b-25b9d7d618d2" providerId="ADAL" clId="{89913CE9-FAA0-40FE-ACAF-D3B5FBDFFBEF}" dt="2024-04-02T19:09:09.026" v="3133" actId="478"/>
          <ac:picMkLst>
            <pc:docMk/>
            <pc:sldMk cId="2299359534" sldId="422"/>
            <ac:picMk id="53" creationId="{8563FEFD-2060-4034-AC12-3CC78BC6B92D}"/>
          </ac:picMkLst>
        </pc:picChg>
        <pc:picChg chg="add del mod">
          <ac:chgData name="Palash Mandal" userId="a650081f-6cc2-4be0-ab6b-25b9d7d618d2" providerId="ADAL" clId="{89913CE9-FAA0-40FE-ACAF-D3B5FBDFFBEF}" dt="2024-04-02T19:09:08.251" v="3132" actId="478"/>
          <ac:picMkLst>
            <pc:docMk/>
            <pc:sldMk cId="2299359534" sldId="422"/>
            <ac:picMk id="54" creationId="{9E6BD91D-DA89-4D7F-AFAE-74CB58904916}"/>
          </ac:picMkLst>
        </pc:picChg>
        <pc:picChg chg="add 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55" creationId="{8B7E9BD7-0965-4025-92EC-A9207C717DD3}"/>
          </ac:picMkLst>
        </pc:picChg>
        <pc:picChg chg="add 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57" creationId="{CE63C73A-DF86-4F72-A2EF-2946AD5ECB53}"/>
          </ac:picMkLst>
        </pc:picChg>
        <pc:picChg chg="add del mod">
          <ac:chgData name="Palash Mandal" userId="a650081f-6cc2-4be0-ab6b-25b9d7d618d2" providerId="ADAL" clId="{89913CE9-FAA0-40FE-ACAF-D3B5FBDFFBEF}" dt="2024-04-02T19:06:08.889" v="3093" actId="21"/>
          <ac:picMkLst>
            <pc:docMk/>
            <pc:sldMk cId="2299359534" sldId="422"/>
            <ac:picMk id="59" creationId="{1A6AA80F-57B4-44B9-B4C5-7DA9139F08C2}"/>
          </ac:picMkLst>
        </pc:picChg>
        <pc:picChg chg="add del mod">
          <ac:chgData name="Palash Mandal" userId="a650081f-6cc2-4be0-ab6b-25b9d7d618d2" providerId="ADAL" clId="{89913CE9-FAA0-40FE-ACAF-D3B5FBDFFBEF}" dt="2024-04-02T19:06:21.512" v="3096"/>
          <ac:picMkLst>
            <pc:docMk/>
            <pc:sldMk cId="2299359534" sldId="422"/>
            <ac:picMk id="61" creationId="{2F198ED4-15C8-4ED3-8B5D-E1A6F6C2BFCD}"/>
          </ac:picMkLst>
        </pc:picChg>
        <pc:picChg chg="add del mod">
          <ac:chgData name="Palash Mandal" userId="a650081f-6cc2-4be0-ab6b-25b9d7d618d2" providerId="ADAL" clId="{89913CE9-FAA0-40FE-ACAF-D3B5FBDFFBEF}" dt="2024-04-02T19:06:21.512" v="3096"/>
          <ac:picMkLst>
            <pc:docMk/>
            <pc:sldMk cId="2299359534" sldId="422"/>
            <ac:picMk id="62" creationId="{681371B7-5C74-4B0A-A376-E37D25A52809}"/>
          </ac:picMkLst>
        </pc:picChg>
        <pc:picChg chg="add del mod">
          <ac:chgData name="Palash Mandal" userId="a650081f-6cc2-4be0-ab6b-25b9d7d618d2" providerId="ADAL" clId="{89913CE9-FAA0-40FE-ACAF-D3B5FBDFFBEF}" dt="2024-04-02T19:17:04.287" v="3266" actId="478"/>
          <ac:picMkLst>
            <pc:docMk/>
            <pc:sldMk cId="2299359534" sldId="422"/>
            <ac:picMk id="63" creationId="{C1E9FD91-195D-412F-A848-A04AA905B46F}"/>
          </ac:picMkLst>
        </pc:picChg>
        <pc:picChg chg="add 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64" creationId="{43E9E9FE-2B93-4CB6-8367-E9E38EC6608D}"/>
          </ac:picMkLst>
        </pc:picChg>
        <pc:picChg chg="add 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66" creationId="{629C669F-2A6C-4A65-BAA3-181AC167C1FD}"/>
          </ac:picMkLst>
        </pc:picChg>
        <pc:picChg chg="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76" creationId="{1B44FEDA-2D48-4998-ACD7-1E15D528C6B0}"/>
          </ac:picMkLst>
        </pc:picChg>
        <pc:picChg chg="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80" creationId="{D9259B88-93E8-48A1-AC90-9CBBE0BAF834}"/>
          </ac:picMkLst>
        </pc:picChg>
        <pc:picChg chg="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84" creationId="{198E47CA-09D5-4711-AA79-BE3F564AE9E5}"/>
          </ac:picMkLst>
        </pc:picChg>
        <pc:picChg chg="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87" creationId="{69720051-3513-4404-B743-232310BDE110}"/>
          </ac:picMkLst>
        </pc:picChg>
        <pc:picChg chg="mod">
          <ac:chgData name="Palash Mandal" userId="a650081f-6cc2-4be0-ab6b-25b9d7d618d2" providerId="ADAL" clId="{89913CE9-FAA0-40FE-ACAF-D3B5FBDFFBEF}" dt="2024-04-02T19:17:56.488" v="3277" actId="571"/>
          <ac:picMkLst>
            <pc:docMk/>
            <pc:sldMk cId="2299359534" sldId="422"/>
            <ac:picMk id="92" creationId="{9687AC21-58D2-4738-A5A3-39CB891C853A}"/>
          </ac:picMkLst>
        </pc:picChg>
        <pc:picChg chg="mod">
          <ac:chgData name="Palash Mandal" userId="a650081f-6cc2-4be0-ab6b-25b9d7d618d2" providerId="ADAL" clId="{89913CE9-FAA0-40FE-ACAF-D3B5FBDFFBEF}" dt="2024-04-02T19:17:56.488" v="3277" actId="571"/>
          <ac:picMkLst>
            <pc:docMk/>
            <pc:sldMk cId="2299359534" sldId="422"/>
            <ac:picMk id="94" creationId="{31DBDB1E-7EFF-48ED-A8BD-9D601AF8CF14}"/>
          </ac:picMkLst>
        </pc:picChg>
        <pc:picChg chg="mod">
          <ac:chgData name="Palash Mandal" userId="a650081f-6cc2-4be0-ab6b-25b9d7d618d2" providerId="ADAL" clId="{89913CE9-FAA0-40FE-ACAF-D3B5FBDFFBEF}" dt="2024-04-02T19:17:56.488" v="3277" actId="571"/>
          <ac:picMkLst>
            <pc:docMk/>
            <pc:sldMk cId="2299359534" sldId="422"/>
            <ac:picMk id="96" creationId="{A1E23B54-F34E-4021-8528-FA6C463DC54A}"/>
          </ac:picMkLst>
        </pc:picChg>
        <pc:picChg chg="mod">
          <ac:chgData name="Palash Mandal" userId="a650081f-6cc2-4be0-ab6b-25b9d7d618d2" providerId="ADAL" clId="{89913CE9-FAA0-40FE-ACAF-D3B5FBDFFBEF}" dt="2024-04-02T19:17:56.488" v="3277" actId="571"/>
          <ac:picMkLst>
            <pc:docMk/>
            <pc:sldMk cId="2299359534" sldId="422"/>
            <ac:picMk id="98" creationId="{3B15A614-5A6A-40BB-BF20-64C089D829A5}"/>
          </ac:picMkLst>
        </pc:picChg>
        <pc:picChg chg="mod">
          <ac:chgData name="Palash Mandal" userId="a650081f-6cc2-4be0-ab6b-25b9d7d618d2" providerId="ADAL" clId="{89913CE9-FAA0-40FE-ACAF-D3B5FBDFFBEF}" dt="2024-04-02T19:17:56.488" v="3277" actId="571"/>
          <ac:picMkLst>
            <pc:docMk/>
            <pc:sldMk cId="2299359534" sldId="422"/>
            <ac:picMk id="102" creationId="{DD85ADB0-1E8E-4B66-85DB-9D4D9A9F8CF2}"/>
          </ac:picMkLst>
        </pc:picChg>
        <pc:picChg chg="mod">
          <ac:chgData name="Palash Mandal" userId="a650081f-6cc2-4be0-ab6b-25b9d7d618d2" providerId="ADAL" clId="{89913CE9-FAA0-40FE-ACAF-D3B5FBDFFBEF}" dt="2024-04-02T19:17:56.488" v="3277" actId="571"/>
          <ac:picMkLst>
            <pc:docMk/>
            <pc:sldMk cId="2299359534" sldId="422"/>
            <ac:picMk id="104" creationId="{7F29C659-7065-44D2-9744-F340DF19BAFA}"/>
          </ac:picMkLst>
        </pc:picChg>
        <pc:picChg chg="add mod">
          <ac:chgData name="Palash Mandal" userId="a650081f-6cc2-4be0-ab6b-25b9d7d618d2" providerId="ADAL" clId="{89913CE9-FAA0-40FE-ACAF-D3B5FBDFFBEF}" dt="2024-04-02T19:29:35.697" v="3620"/>
          <ac:picMkLst>
            <pc:docMk/>
            <pc:sldMk cId="2299359534" sldId="422"/>
            <ac:picMk id="109" creationId="{F49D0CC7-EF37-4868-9D78-A3F30E00C4D3}"/>
          </ac:picMkLst>
        </pc:picChg>
        <pc:picChg chg="add 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1026" creationId="{EEFABD8F-6113-443B-ADEE-6A44E691091C}"/>
          </ac:picMkLst>
        </pc:picChg>
        <pc:picChg chg="add mod">
          <ac:chgData name="Palash Mandal" userId="a650081f-6cc2-4be0-ab6b-25b9d7d618d2" providerId="ADAL" clId="{89913CE9-FAA0-40FE-ACAF-D3B5FBDFFBEF}" dt="2024-04-11T15:47:01.461" v="6885" actId="1038"/>
          <ac:picMkLst>
            <pc:docMk/>
            <pc:sldMk cId="2299359534" sldId="422"/>
            <ac:picMk id="1028" creationId="{BCAF497F-ABD0-4AA0-B43D-C0354302FED4}"/>
          </ac:picMkLst>
        </pc:picChg>
        <pc:cxnChg chg="add del mod">
          <ac:chgData name="Palash Mandal" userId="a650081f-6cc2-4be0-ab6b-25b9d7d618d2" providerId="ADAL" clId="{89913CE9-FAA0-40FE-ACAF-D3B5FBDFFBEF}" dt="2024-04-11T16:49:41.839" v="7589" actId="1037"/>
          <ac:cxnSpMkLst>
            <pc:docMk/>
            <pc:sldMk cId="2299359534" sldId="422"/>
            <ac:cxnSpMk id="20" creationId="{1773BA1A-3AB8-43DB-B665-8BFCD6452C89}"/>
          </ac:cxnSpMkLst>
        </pc:cxnChg>
        <pc:cxnChg chg="mod">
          <ac:chgData name="Palash Mandal" userId="a650081f-6cc2-4be0-ab6b-25b9d7d618d2" providerId="ADAL" clId="{89913CE9-FAA0-40FE-ACAF-D3B5FBDFFBEF}" dt="2024-04-11T15:47:01.461" v="6885" actId="1038"/>
          <ac:cxnSpMkLst>
            <pc:docMk/>
            <pc:sldMk cId="2299359534" sldId="422"/>
            <ac:cxnSpMk id="33" creationId="{1FE022BB-E418-4BD8-8C13-C41FEA4B4E0F}"/>
          </ac:cxnSpMkLst>
        </pc:cxnChg>
        <pc:cxnChg chg="mod">
          <ac:chgData name="Palash Mandal" userId="a650081f-6cc2-4be0-ab6b-25b9d7d618d2" providerId="ADAL" clId="{89913CE9-FAA0-40FE-ACAF-D3B5FBDFFBEF}" dt="2024-04-11T15:47:01.461" v="6885" actId="1038"/>
          <ac:cxnSpMkLst>
            <pc:docMk/>
            <pc:sldMk cId="2299359534" sldId="422"/>
            <ac:cxnSpMk id="40" creationId="{17412B4F-DE30-4B67-8A16-3B60E6A7CBF5}"/>
          </ac:cxnSpMkLst>
        </pc:cxnChg>
        <pc:cxnChg chg="mod">
          <ac:chgData name="Palash Mandal" userId="a650081f-6cc2-4be0-ab6b-25b9d7d618d2" providerId="ADAL" clId="{89913CE9-FAA0-40FE-ACAF-D3B5FBDFFBEF}" dt="2024-04-11T15:47:01.461" v="6885" actId="1038"/>
          <ac:cxnSpMkLst>
            <pc:docMk/>
            <pc:sldMk cId="2299359534" sldId="422"/>
            <ac:cxnSpMk id="49" creationId="{06D6C688-9521-4EB8-BA4B-3EDBFA488CD5}"/>
          </ac:cxnSpMkLst>
        </pc:cxnChg>
      </pc:sldChg>
      <pc:sldChg chg="addSp delSp modSp del mod modAnim">
        <pc:chgData name="Palash Mandal" userId="a650081f-6cc2-4be0-ab6b-25b9d7d618d2" providerId="ADAL" clId="{89913CE9-FAA0-40FE-ACAF-D3B5FBDFFBEF}" dt="2024-04-08T15:35:42.293" v="4404" actId="2696"/>
        <pc:sldMkLst>
          <pc:docMk/>
          <pc:sldMk cId="3772760907" sldId="423"/>
        </pc:sldMkLst>
        <pc:spChg chg="mod">
          <ac:chgData name="Palash Mandal" userId="a650081f-6cc2-4be0-ab6b-25b9d7d618d2" providerId="ADAL" clId="{89913CE9-FAA0-40FE-ACAF-D3B5FBDFFBEF}" dt="2024-04-02T20:26:06.195" v="3887"/>
          <ac:spMkLst>
            <pc:docMk/>
            <pc:sldMk cId="3772760907" sldId="423"/>
            <ac:spMk id="3" creationId="{1AC66FFE-8B50-4C01-B35D-F942E81EC644}"/>
          </ac:spMkLst>
        </pc:spChg>
        <pc:spChg chg="add mod">
          <ac:chgData name="Palash Mandal" userId="a650081f-6cc2-4be0-ab6b-25b9d7d618d2" providerId="ADAL" clId="{89913CE9-FAA0-40FE-ACAF-D3B5FBDFFBEF}" dt="2024-04-07T14:46:43.380" v="4216" actId="1076"/>
          <ac:spMkLst>
            <pc:docMk/>
            <pc:sldMk cId="3772760907" sldId="423"/>
            <ac:spMk id="121" creationId="{E41F5411-68EE-4A25-AAD6-759C63B3C68F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82" creationId="{109FD828-F39F-4DC6-991F-6C7C068B1474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83" creationId="{279A3162-2249-42F5-9C19-6DF32342796F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84" creationId="{57E4EC53-0BD4-487B-9CB8-7CE256781444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85" creationId="{4AE82CC2-FF37-474E-A0E6-D469F55AA1BA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86" creationId="{90053B5F-85F0-4B34-8ABA-80AD59B2BBF3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87" creationId="{20A1084C-6F48-422C-9537-FFB45FA06C3F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88" creationId="{F23D92CD-222E-4169-B422-2A830744E707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89" creationId="{AF5E7372-7A37-484A-95F4-DB627E72E7F2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90" creationId="{D92CAA76-949D-4655-A772-CC1AF6A9F1F2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91" creationId="{43A8E572-E9AF-4D97-A0C8-A113625EA95B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92" creationId="{1D423275-71D0-495C-BBF4-BEBA419A7844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93" creationId="{F984D66D-3D7D-46BA-8193-6BEE38F8C5F1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94" creationId="{2FDB45F0-828A-4980-A5B0-A7052B4B341E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95" creationId="{E3AE255C-A841-4113-816D-23CFD90DFFC0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96" creationId="{39042E60-3EB9-4BEF-9842-F556A4BF2B94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97" creationId="{99B73EE2-3D82-4A2F-A8D5-2D7052313498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98" creationId="{32417F9B-B95D-43A5-BA4D-FA8049A0C9F6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399" creationId="{E799827F-0409-4737-9058-D8F003198AF8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00" creationId="{E12168B6-A6DD-4D87-B9A2-00ED0E76A74C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01" creationId="{A01804A1-E6E4-4624-A430-9564D4FBC27B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02" creationId="{E2047C07-0A0B-4695-9B24-7689D230359B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03" creationId="{6AE02020-5C9F-4B97-BD4D-4036F4322A2B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04" creationId="{6C5A36CD-1C06-4EAC-AE4C-4D415C52E598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05" creationId="{702F2584-BE6B-45F3-A925-D4030E8AC664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06" creationId="{8C4C5E18-E93C-42D7-961B-7737D72CA61F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07" creationId="{70808DED-5A0E-4024-9784-AE81C4E2A5CF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08" creationId="{EF195475-4ECB-4CA4-9126-C6B6F73F7133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09" creationId="{1122C04E-3460-49C3-92D6-488E2AA86024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10" creationId="{451BBD87-05D9-4F99-95B0-F23AE2C4E231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11" creationId="{03502209-6675-4556-BFF0-C2CE17427516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12" creationId="{73F96F02-4151-46E5-B706-54A036994146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13" creationId="{3344DC67-88D0-4935-A9CF-B6B1A987B179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14" creationId="{633BBC1F-EF61-4726-A548-B1084278AB26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15" creationId="{2E80AA3C-5C59-4FE8-A312-5993B13CAA82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16" creationId="{0BBEB8D1-402D-40CD-A2CC-15E6C6FD61B4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17" creationId="{6B70A4A2-7F70-4DDB-9AFB-D49DFD267406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18" creationId="{BF940890-D82E-491B-8B3A-223BA425F7BA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19" creationId="{79BAADEF-64B0-4A9A-860B-022C5BDDABA3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20" creationId="{0C71052A-BC9A-4E93-97F0-3DDD65A2B30D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21" creationId="{1BA8E06E-4A95-4E13-B919-FAF820C2325D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22" creationId="{1DA8E996-7461-4385-B5C1-777D33022AC3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24" creationId="{7277D88F-747E-46AD-9D0C-9D3B7186225C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25" creationId="{C6B2BAEA-2573-4766-98A6-9B66C2831DDD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26" creationId="{CD6E7DC0-04FD-444C-931A-DE8C4BF011F4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27" creationId="{CBD7ABC9-2E97-4321-8B06-39977885579E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28" creationId="{38F3D058-E0E2-4CDD-A2C4-CAC6880C59B0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29" creationId="{846B9FEA-6EE8-4B0D-ADA3-B03677150377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31" creationId="{BF276305-62E7-4380-9249-E7CC45C82843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32" creationId="{AF935DDC-6603-4E1F-88DA-1EE77E4643C1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33" creationId="{2EA99552-2DC9-411B-A9A6-FD6AE26134E8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34" creationId="{938DA880-B775-47A3-B8F8-64327E99CFE5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36" creationId="{0CAE2419-7B02-4897-AFE7-4EC6B502ED7F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37" creationId="{8794F85B-330C-453C-942E-F63A6063591D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38" creationId="{0A27A1CA-1B82-413A-A766-57795958421C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39" creationId="{0E68FDB2-2E6A-479A-A7F4-DA3AE72BE635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40" creationId="{89BD09A8-A7A7-4F2B-B356-90D2094E7F8C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41" creationId="{3997932D-6EED-4B86-88B8-53D6C7A78740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42" creationId="{3B511498-7C4C-4D48-9115-1FE068EAD730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43" creationId="{B39E907C-A9E6-4506-BC73-03A5DA1723AF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44" creationId="{FC6588C7-EC42-4236-BBEC-8B960CC6AAD1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45" creationId="{A6741828-BB18-409D-8D6C-9E935563254F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46" creationId="{0FC46A1F-566D-497B-8D47-7C7B7DCE6D8E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47" creationId="{1F593DE8-58B9-4478-9AAE-FCA247512EB7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48" creationId="{EDD1E36E-A009-44A7-8C69-6B94F5FC22E1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49" creationId="{5B5262EB-78C0-4D70-9F2A-3527EDFCBF78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50" creationId="{A0DE87F6-06DC-44FE-8F2C-B067698B2CBB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51" creationId="{98212C9E-CE8F-41EA-84D7-CEB2FBDE94A1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52" creationId="{E5B21A4E-A13D-4828-8180-1783D8904F77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53" creationId="{3F1EE408-9306-4438-9FEB-F8B9E4FF3DB4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54" creationId="{56D44D6D-1920-429F-8FB2-1A6D5D46CD64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55" creationId="{179896A6-3A64-4177-A473-B7030FBEF102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56" creationId="{A4A395C7-CEA2-43A7-A43B-6CA079811010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57" creationId="{D1D5D531-9CA0-4A71-8567-E44638C99A47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58" creationId="{94E77ADA-1A2A-48E9-9A9F-12C3298FCEB5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59" creationId="{BD4AD78B-42BC-430F-8F3A-A02C542350D3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60" creationId="{4FE6D879-CB7E-41B8-BEB3-7515A2F6CF61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61" creationId="{A86D46D8-2FF6-4936-961E-99D8702A7313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62" creationId="{C5C6AA33-92C4-4814-9B50-9B4EB198DDF5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63" creationId="{9DA9E6A2-8EB1-4550-8F83-5B8D24F54255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64" creationId="{2EF0FCB5-51E3-41D9-8192-23349DC5DA52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65" creationId="{668B5E2E-4B68-4574-BCBF-8493D989A7E1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66" creationId="{D8BAD7A3-6C51-4651-BF76-F18DBF4EAE93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67" creationId="{7D36ACD4-8111-45BD-A590-5FF9EBFDBBA8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68" creationId="{062C1D1A-734F-4110-9416-DC0CC73FA50F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69" creationId="{71775B60-4983-4262-90EF-DEB04FC574EF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70" creationId="{7593AD30-61AC-4FFE-B312-4D6228858A90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71" creationId="{C60A036D-446C-45FA-9B73-DE7B3E283E8D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72" creationId="{B8C5AC30-DA80-47AA-913F-CC981C673B19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73" creationId="{BEBB77B3-1823-4D04-B273-B796B88F25A7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74" creationId="{C862B3CB-8DFF-4081-9A71-AE1757E50B10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75" creationId="{2581313C-6647-4FED-B1CA-BABF857CD8C0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76" creationId="{46FD4252-2BBB-4D9C-B4D9-4674C097A2F8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77" creationId="{C6D372DE-036E-4A76-BC70-C9D5F94BF0EF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78" creationId="{7A54BBA8-1106-4B52-81D8-08CC5C81ABBE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79" creationId="{F75B4131-2845-4E80-BD6D-F8083765B71E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81" creationId="{E2DFA40A-EA34-462A-AC75-5F9014100EB8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82" creationId="{53300847-561A-4057-B8CB-DBF668D3FA40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83" creationId="{B4F919D3-006C-4E39-99F4-4082FC0074D0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84" creationId="{5DFB910E-F8E5-45BB-A36B-AF110416EB7F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86" creationId="{0FAD4405-CD36-40BE-9936-6D66F03F2C4F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87" creationId="{E33860CF-DAC0-4D66-B2E3-A6A18614D1FD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88" creationId="{C7D1A2C5-EA24-4611-9A6C-2F22999FF769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89" creationId="{75EB1141-881A-40B8-A786-9985873A261F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90" creationId="{FBD003A5-986B-42F1-9AE4-5B4C0050F7B0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91" creationId="{9E8239B6-FA78-4FAF-B094-2113F1074796}"/>
          </ac:spMkLst>
        </pc:spChg>
        <pc:spChg chg="mod">
          <ac:chgData name="Palash Mandal" userId="a650081f-6cc2-4be0-ab6b-25b9d7d618d2" providerId="ADAL" clId="{89913CE9-FAA0-40FE-ACAF-D3B5FBDFFBEF}" dt="2024-04-07T14:46:38.458" v="4215" actId="14100"/>
          <ac:spMkLst>
            <pc:docMk/>
            <pc:sldMk cId="3772760907" sldId="423"/>
            <ac:spMk id="492" creationId="{0301DD6C-D928-4598-8739-80BA4AE4A2E0}"/>
          </ac:spMkLst>
        </pc:spChg>
        <pc:spChg chg="mod">
          <ac:chgData name="Palash Mandal" userId="a650081f-6cc2-4be0-ab6b-25b9d7d618d2" providerId="ADAL" clId="{89913CE9-FAA0-40FE-ACAF-D3B5FBDFFBEF}" dt="2024-04-08T14:39:55.597" v="4385" actId="20577"/>
          <ac:spMkLst>
            <pc:docMk/>
            <pc:sldMk cId="3772760907" sldId="423"/>
            <ac:spMk id="496" creationId="{8A5E7E1C-5372-4DD3-B649-791E5CD84A3E}"/>
          </ac:spMkLst>
        </pc:spChg>
        <pc:grpChg chg="mod">
          <ac:chgData name="Palash Mandal" userId="a650081f-6cc2-4be0-ab6b-25b9d7d618d2" providerId="ADAL" clId="{89913CE9-FAA0-40FE-ACAF-D3B5FBDFFBEF}" dt="2024-04-07T14:46:38.458" v="4215" actId="14100"/>
          <ac:grpSpMkLst>
            <pc:docMk/>
            <pc:sldMk cId="3772760907" sldId="423"/>
            <ac:grpSpMk id="4" creationId="{AA011270-C311-41E8-9F7C-2715AFB04A12}"/>
          </ac:grpSpMkLst>
        </pc:grpChg>
        <pc:grpChg chg="mod">
          <ac:chgData name="Palash Mandal" userId="a650081f-6cc2-4be0-ab6b-25b9d7d618d2" providerId="ADAL" clId="{89913CE9-FAA0-40FE-ACAF-D3B5FBDFFBEF}" dt="2024-04-07T14:46:38.458" v="4215" actId="14100"/>
          <ac:grpSpMkLst>
            <pc:docMk/>
            <pc:sldMk cId="3772760907" sldId="423"/>
            <ac:grpSpMk id="380" creationId="{905CB605-E1AB-48C5-8B92-132DD4FF5B7D}"/>
          </ac:grpSpMkLst>
        </pc:grpChg>
        <pc:grpChg chg="mod">
          <ac:chgData name="Palash Mandal" userId="a650081f-6cc2-4be0-ab6b-25b9d7d618d2" providerId="ADAL" clId="{89913CE9-FAA0-40FE-ACAF-D3B5FBDFFBEF}" dt="2024-04-07T14:46:38.458" v="4215" actId="14100"/>
          <ac:grpSpMkLst>
            <pc:docMk/>
            <pc:sldMk cId="3772760907" sldId="423"/>
            <ac:grpSpMk id="381" creationId="{7F4F3F74-1997-415D-8E4E-CF3F964C34ED}"/>
          </ac:grpSpMkLst>
        </pc:grpChg>
        <pc:grpChg chg="mod">
          <ac:chgData name="Palash Mandal" userId="a650081f-6cc2-4be0-ab6b-25b9d7d618d2" providerId="ADAL" clId="{89913CE9-FAA0-40FE-ACAF-D3B5FBDFFBEF}" dt="2024-04-07T14:46:38.458" v="4215" actId="14100"/>
          <ac:grpSpMkLst>
            <pc:docMk/>
            <pc:sldMk cId="3772760907" sldId="423"/>
            <ac:grpSpMk id="430" creationId="{4A8DAEF9-EFF0-45E6-9B80-06F5E68367B0}"/>
          </ac:grpSpMkLst>
        </pc:grpChg>
        <pc:grpChg chg="mod">
          <ac:chgData name="Palash Mandal" userId="a650081f-6cc2-4be0-ab6b-25b9d7d618d2" providerId="ADAL" clId="{89913CE9-FAA0-40FE-ACAF-D3B5FBDFFBEF}" dt="2024-04-07T14:46:38.458" v="4215" actId="14100"/>
          <ac:grpSpMkLst>
            <pc:docMk/>
            <pc:sldMk cId="3772760907" sldId="423"/>
            <ac:grpSpMk id="435" creationId="{FA4DE800-BE5B-42B6-B1DF-A749522438EB}"/>
          </ac:grpSpMkLst>
        </pc:grpChg>
        <pc:picChg chg="add del">
          <ac:chgData name="Palash Mandal" userId="a650081f-6cc2-4be0-ab6b-25b9d7d618d2" providerId="ADAL" clId="{89913CE9-FAA0-40FE-ACAF-D3B5FBDFFBEF}" dt="2024-04-01T18:57:14.748" v="1392"/>
          <ac:picMkLst>
            <pc:docMk/>
            <pc:sldMk cId="3772760907" sldId="423"/>
            <ac:picMk id="4098" creationId="{874A2CF6-BFEF-4780-8DB7-41A21584E4B0}"/>
          </ac:picMkLst>
        </pc:picChg>
      </pc:sldChg>
      <pc:sldChg chg="del">
        <pc:chgData name="Palash Mandal" userId="a650081f-6cc2-4be0-ab6b-25b9d7d618d2" providerId="ADAL" clId="{89913CE9-FAA0-40FE-ACAF-D3B5FBDFFBEF}" dt="2024-04-01T18:39:45.120" v="1252" actId="2696"/>
        <pc:sldMkLst>
          <pc:docMk/>
          <pc:sldMk cId="3898343601" sldId="424"/>
        </pc:sldMkLst>
      </pc:sldChg>
      <pc:sldChg chg="addSp delSp modSp add mod ord delAnim modAnim modNotesTx">
        <pc:chgData name="Palash Mandal" userId="a650081f-6cc2-4be0-ab6b-25b9d7d618d2" providerId="ADAL" clId="{89913CE9-FAA0-40FE-ACAF-D3B5FBDFFBEF}" dt="2024-04-13T16:00:53.686" v="9024" actId="1076"/>
        <pc:sldMkLst>
          <pc:docMk/>
          <pc:sldMk cId="2903826614" sldId="425"/>
        </pc:sldMkLst>
        <pc:spChg chg="del mod">
          <ac:chgData name="Palash Mandal" userId="a650081f-6cc2-4be0-ab6b-25b9d7d618d2" providerId="ADAL" clId="{89913CE9-FAA0-40FE-ACAF-D3B5FBDFFBEF}" dt="2024-03-20T19:11:47.678" v="23" actId="478"/>
          <ac:spMkLst>
            <pc:docMk/>
            <pc:sldMk cId="2903826614" sldId="425"/>
            <ac:spMk id="2" creationId="{5453C126-5C8A-4871-8F60-552CA4928AA2}"/>
          </ac:spMkLst>
        </pc:spChg>
        <pc:spChg chg="add del mod">
          <ac:chgData name="Palash Mandal" userId="a650081f-6cc2-4be0-ab6b-25b9d7d618d2" providerId="ADAL" clId="{89913CE9-FAA0-40FE-ACAF-D3B5FBDFFBEF}" dt="2024-04-01T19:46:56.330" v="1578" actId="478"/>
          <ac:spMkLst>
            <pc:docMk/>
            <pc:sldMk cId="2903826614" sldId="425"/>
            <ac:spMk id="6" creationId="{0B2D5D40-8FD1-43B7-B995-3F93220BF641}"/>
          </ac:spMkLst>
        </pc:spChg>
        <pc:spChg chg="mod topLvl">
          <ac:chgData name="Palash Mandal" userId="a650081f-6cc2-4be0-ab6b-25b9d7d618d2" providerId="ADAL" clId="{89913CE9-FAA0-40FE-ACAF-D3B5FBDFFBEF}" dt="2024-04-11T12:24:08.972" v="5321" actId="165"/>
          <ac:spMkLst>
            <pc:docMk/>
            <pc:sldMk cId="2903826614" sldId="425"/>
            <ac:spMk id="6" creationId="{2583CA37-9A78-42FC-9276-2915D07E228F}"/>
          </ac:spMkLst>
        </pc:spChg>
        <pc:spChg chg="mod">
          <ac:chgData name="Palash Mandal" userId="a650081f-6cc2-4be0-ab6b-25b9d7d618d2" providerId="ADAL" clId="{89913CE9-FAA0-40FE-ACAF-D3B5FBDFFBEF}" dt="2024-04-02T15:02:06.779" v="2102" actId="14100"/>
          <ac:spMkLst>
            <pc:docMk/>
            <pc:sldMk cId="2903826614" sldId="425"/>
            <ac:spMk id="7" creationId="{8AADD839-CA7D-4C83-8F96-43978D0B4E36}"/>
          </ac:spMkLst>
        </pc:spChg>
        <pc:spChg chg="mod">
          <ac:chgData name="Palash Mandal" userId="a650081f-6cc2-4be0-ab6b-25b9d7d618d2" providerId="ADAL" clId="{89913CE9-FAA0-40FE-ACAF-D3B5FBDFFBEF}" dt="2024-03-20T19:30:14.481" v="59" actId="1076"/>
          <ac:spMkLst>
            <pc:docMk/>
            <pc:sldMk cId="2903826614" sldId="425"/>
            <ac:spMk id="8" creationId="{6BA9CD13-BBB2-4D8A-B253-383E2741E1D7}"/>
          </ac:spMkLst>
        </pc:spChg>
        <pc:spChg chg="add del">
          <ac:chgData name="Palash Mandal" userId="a650081f-6cc2-4be0-ab6b-25b9d7d618d2" providerId="ADAL" clId="{89913CE9-FAA0-40FE-ACAF-D3B5FBDFFBEF}" dt="2024-03-20T19:19:17.333" v="43"/>
          <ac:spMkLst>
            <pc:docMk/>
            <pc:sldMk cId="2903826614" sldId="425"/>
            <ac:spMk id="11" creationId="{18AA0919-7E1C-4351-A2AE-93AC56800AE1}"/>
          </ac:spMkLst>
        </pc:spChg>
        <pc:spChg chg="add del mod">
          <ac:chgData name="Palash Mandal" userId="a650081f-6cc2-4be0-ab6b-25b9d7d618d2" providerId="ADAL" clId="{89913CE9-FAA0-40FE-ACAF-D3B5FBDFFBEF}" dt="2024-04-10T19:49:58.122" v="4974" actId="478"/>
          <ac:spMkLst>
            <pc:docMk/>
            <pc:sldMk cId="2903826614" sldId="425"/>
            <ac:spMk id="11" creationId="{E018E21B-61ED-48AE-B531-C9A067883504}"/>
          </ac:spMkLst>
        </pc:spChg>
        <pc:spChg chg="mod">
          <ac:chgData name="Palash Mandal" userId="a650081f-6cc2-4be0-ab6b-25b9d7d618d2" providerId="ADAL" clId="{89913CE9-FAA0-40FE-ACAF-D3B5FBDFFBEF}" dt="2024-04-11T15:18:35.618" v="6163" actId="403"/>
          <ac:spMkLst>
            <pc:docMk/>
            <pc:sldMk cId="2903826614" sldId="425"/>
            <ac:spMk id="14" creationId="{3CBEA153-373F-4F95-8606-94C519C60278}"/>
          </ac:spMkLst>
        </pc:spChg>
        <pc:spChg chg="add mod">
          <ac:chgData name="Palash Mandal" userId="a650081f-6cc2-4be0-ab6b-25b9d7d618d2" providerId="ADAL" clId="{89913CE9-FAA0-40FE-ACAF-D3B5FBDFFBEF}" dt="2024-04-08T14:27:17.547" v="4327" actId="1037"/>
          <ac:spMkLst>
            <pc:docMk/>
            <pc:sldMk cId="2903826614" sldId="425"/>
            <ac:spMk id="16" creationId="{0C1D39E4-E16B-4ED2-B05B-61E4CBCA4AD7}"/>
          </ac:spMkLst>
        </pc:spChg>
        <pc:spChg chg="add del mod">
          <ac:chgData name="Palash Mandal" userId="a650081f-6cc2-4be0-ab6b-25b9d7d618d2" providerId="ADAL" clId="{89913CE9-FAA0-40FE-ACAF-D3B5FBDFFBEF}" dt="2024-03-20T19:31:07.802" v="69" actId="478"/>
          <ac:spMkLst>
            <pc:docMk/>
            <pc:sldMk cId="2903826614" sldId="425"/>
            <ac:spMk id="16" creationId="{F3677E6A-2989-4E56-A75B-0713B56A459F}"/>
          </ac:spMkLst>
        </pc:spChg>
        <pc:spChg chg="add del mod">
          <ac:chgData name="Palash Mandal" userId="a650081f-6cc2-4be0-ab6b-25b9d7d618d2" providerId="ADAL" clId="{89913CE9-FAA0-40FE-ACAF-D3B5FBDFFBEF}" dt="2024-04-10T19:49:56.916" v="4973" actId="478"/>
          <ac:spMkLst>
            <pc:docMk/>
            <pc:sldMk cId="2903826614" sldId="425"/>
            <ac:spMk id="17" creationId="{A4976F5D-942E-473D-98ED-3DF94D27261A}"/>
          </ac:spMkLst>
        </pc:spChg>
        <pc:spChg chg="add del mod">
          <ac:chgData name="Palash Mandal" userId="a650081f-6cc2-4be0-ab6b-25b9d7d618d2" providerId="ADAL" clId="{89913CE9-FAA0-40FE-ACAF-D3B5FBDFFBEF}" dt="2024-03-20T19:31:10.522" v="70" actId="478"/>
          <ac:spMkLst>
            <pc:docMk/>
            <pc:sldMk cId="2903826614" sldId="425"/>
            <ac:spMk id="19" creationId="{5E365F8D-6008-44D3-9AF4-535DF8BDDD89}"/>
          </ac:spMkLst>
        </pc:spChg>
        <pc:spChg chg="mod topLvl">
          <ac:chgData name="Palash Mandal" userId="a650081f-6cc2-4be0-ab6b-25b9d7d618d2" providerId="ADAL" clId="{89913CE9-FAA0-40FE-ACAF-D3B5FBDFFBEF}" dt="2024-04-11T12:24:08.972" v="5321" actId="165"/>
          <ac:spMkLst>
            <pc:docMk/>
            <pc:sldMk cId="2903826614" sldId="425"/>
            <ac:spMk id="20" creationId="{632DB40D-B627-4F14-9F46-C6063F453FF3}"/>
          </ac:spMkLst>
        </pc:spChg>
        <pc:spChg chg="mod topLvl">
          <ac:chgData name="Palash Mandal" userId="a650081f-6cc2-4be0-ab6b-25b9d7d618d2" providerId="ADAL" clId="{89913CE9-FAA0-40FE-ACAF-D3B5FBDFFBEF}" dt="2024-04-11T12:24:08.972" v="5321" actId="165"/>
          <ac:spMkLst>
            <pc:docMk/>
            <pc:sldMk cId="2903826614" sldId="425"/>
            <ac:spMk id="21" creationId="{CD497CF1-C258-4BB1-AD3D-F00EEB8477B4}"/>
          </ac:spMkLst>
        </pc:spChg>
        <pc:spChg chg="mod topLvl">
          <ac:chgData name="Palash Mandal" userId="a650081f-6cc2-4be0-ab6b-25b9d7d618d2" providerId="ADAL" clId="{89913CE9-FAA0-40FE-ACAF-D3B5FBDFFBEF}" dt="2024-04-11T12:24:08.972" v="5321" actId="165"/>
          <ac:spMkLst>
            <pc:docMk/>
            <pc:sldMk cId="2903826614" sldId="425"/>
            <ac:spMk id="22" creationId="{4DC66315-5C65-4B5D-B08F-5305948D1256}"/>
          </ac:spMkLst>
        </pc:spChg>
        <pc:spChg chg="mod topLvl">
          <ac:chgData name="Palash Mandal" userId="a650081f-6cc2-4be0-ab6b-25b9d7d618d2" providerId="ADAL" clId="{89913CE9-FAA0-40FE-ACAF-D3B5FBDFFBEF}" dt="2024-04-11T12:24:08.972" v="5321" actId="165"/>
          <ac:spMkLst>
            <pc:docMk/>
            <pc:sldMk cId="2903826614" sldId="425"/>
            <ac:spMk id="23" creationId="{5C81C159-EA6F-4EDA-A7FF-6BB904C3190E}"/>
          </ac:spMkLst>
        </pc:spChg>
        <pc:spChg chg="mod topLvl">
          <ac:chgData name="Palash Mandal" userId="a650081f-6cc2-4be0-ab6b-25b9d7d618d2" providerId="ADAL" clId="{89913CE9-FAA0-40FE-ACAF-D3B5FBDFFBEF}" dt="2024-04-11T12:24:08.972" v="5321" actId="165"/>
          <ac:spMkLst>
            <pc:docMk/>
            <pc:sldMk cId="2903826614" sldId="425"/>
            <ac:spMk id="24" creationId="{459F4CC8-B44E-423B-A500-227E453B82A5}"/>
          </ac:spMkLst>
        </pc:spChg>
        <pc:grpChg chg="add del mod">
          <ac:chgData name="Palash Mandal" userId="a650081f-6cc2-4be0-ab6b-25b9d7d618d2" providerId="ADAL" clId="{89913CE9-FAA0-40FE-ACAF-D3B5FBDFFBEF}" dt="2024-04-11T12:23:55.251" v="5317" actId="165"/>
          <ac:grpSpMkLst>
            <pc:docMk/>
            <pc:sldMk cId="2903826614" sldId="425"/>
            <ac:grpSpMk id="2" creationId="{88BA71D9-AB81-40F3-9899-C5B9C60AC17F}"/>
          </ac:grpSpMkLst>
        </pc:grpChg>
        <pc:grpChg chg="del mod">
          <ac:chgData name="Palash Mandal" userId="a650081f-6cc2-4be0-ab6b-25b9d7d618d2" providerId="ADAL" clId="{89913CE9-FAA0-40FE-ACAF-D3B5FBDFFBEF}" dt="2024-04-11T12:24:08.972" v="5321" actId="165"/>
          <ac:grpSpMkLst>
            <pc:docMk/>
            <pc:sldMk cId="2903826614" sldId="425"/>
            <ac:grpSpMk id="4" creationId="{AA274324-5FA5-4271-A47B-ECC5D6BB802F}"/>
          </ac:grpSpMkLst>
        </pc:grpChg>
        <pc:graphicFrameChg chg="add del mod modGraphic">
          <ac:chgData name="Palash Mandal" userId="a650081f-6cc2-4be0-ab6b-25b9d7d618d2" providerId="ADAL" clId="{89913CE9-FAA0-40FE-ACAF-D3B5FBDFFBEF}" dt="2024-04-11T12:24:01.115" v="5318" actId="18245"/>
          <ac:graphicFrameMkLst>
            <pc:docMk/>
            <pc:sldMk cId="2903826614" sldId="425"/>
            <ac:graphicFrameMk id="3" creationId="{39CC76C0-1378-4EFD-8CA0-511CF97FC678}"/>
          </ac:graphicFrameMkLst>
        </pc:graphicFrameChg>
        <pc:graphicFrameChg chg="add del">
          <ac:chgData name="Palash Mandal" userId="a650081f-6cc2-4be0-ab6b-25b9d7d618d2" providerId="ADAL" clId="{89913CE9-FAA0-40FE-ACAF-D3B5FBDFFBEF}" dt="2024-04-01T19:47:09.871" v="1580" actId="3680"/>
          <ac:graphicFrameMkLst>
            <pc:docMk/>
            <pc:sldMk cId="2903826614" sldId="425"/>
            <ac:graphicFrameMk id="10" creationId="{5D3C1AB3-A817-4171-B88C-C2CACD2F8EDE}"/>
          </ac:graphicFrameMkLst>
        </pc:graphicFrameChg>
        <pc:picChg chg="add del mod">
          <ac:chgData name="Palash Mandal" userId="a650081f-6cc2-4be0-ab6b-25b9d7d618d2" providerId="ADAL" clId="{89913CE9-FAA0-40FE-ACAF-D3B5FBDFFBEF}" dt="2024-04-10T19:49:55.252" v="4972" actId="478"/>
          <ac:picMkLst>
            <pc:docMk/>
            <pc:sldMk cId="2903826614" sldId="425"/>
            <ac:picMk id="2" creationId="{E7A6068C-0959-48C9-B3DD-7D3E06C3D104}"/>
          </ac:picMkLst>
        </pc:picChg>
        <pc:picChg chg="add mod modCrop">
          <ac:chgData name="Palash Mandal" userId="a650081f-6cc2-4be0-ab6b-25b9d7d618d2" providerId="ADAL" clId="{89913CE9-FAA0-40FE-ACAF-D3B5FBDFFBEF}" dt="2024-04-13T16:00:53.686" v="9024" actId="1076"/>
          <ac:picMkLst>
            <pc:docMk/>
            <pc:sldMk cId="2903826614" sldId="425"/>
            <ac:picMk id="3" creationId="{2247A31F-E390-4FDA-B64C-C543AC632856}"/>
          </ac:picMkLst>
        </pc:picChg>
        <pc:picChg chg="del">
          <ac:chgData name="Palash Mandal" userId="a650081f-6cc2-4be0-ab6b-25b9d7d618d2" providerId="ADAL" clId="{89913CE9-FAA0-40FE-ACAF-D3B5FBDFFBEF}" dt="2024-03-20T18:58:49.908" v="16"/>
          <ac:picMkLst>
            <pc:docMk/>
            <pc:sldMk cId="2903826614" sldId="425"/>
            <ac:picMk id="3" creationId="{E5DEA3D9-9214-48E9-AFEA-F39CDA23D0B0}"/>
          </ac:picMkLst>
        </pc:picChg>
        <pc:picChg chg="del mod">
          <ac:chgData name="Palash Mandal" userId="a650081f-6cc2-4be0-ab6b-25b9d7d618d2" providerId="ADAL" clId="{89913CE9-FAA0-40FE-ACAF-D3B5FBDFFBEF}" dt="2024-04-02T15:03:41.861" v="2122" actId="478"/>
          <ac:picMkLst>
            <pc:docMk/>
            <pc:sldMk cId="2903826614" sldId="425"/>
            <ac:picMk id="4" creationId="{D6BF28EB-0A89-4A89-A48B-9CA78E62EF0A}"/>
          </ac:picMkLst>
        </pc:picChg>
        <pc:picChg chg="del">
          <ac:chgData name="Palash Mandal" userId="a650081f-6cc2-4be0-ab6b-25b9d7d618d2" providerId="ADAL" clId="{89913CE9-FAA0-40FE-ACAF-D3B5FBDFFBEF}" dt="2024-03-20T18:58:39.065" v="15" actId="478"/>
          <ac:picMkLst>
            <pc:docMk/>
            <pc:sldMk cId="2903826614" sldId="425"/>
            <ac:picMk id="5" creationId="{C95E0816-7FAB-47A3-83D2-D40BE1730684}"/>
          </ac:picMkLst>
        </pc:picChg>
        <pc:picChg chg="add del mod">
          <ac:chgData name="Palash Mandal" userId="a650081f-6cc2-4be0-ab6b-25b9d7d618d2" providerId="ADAL" clId="{89913CE9-FAA0-40FE-ACAF-D3B5FBDFFBEF}" dt="2024-03-20T19:06:36.466" v="19" actId="478"/>
          <ac:picMkLst>
            <pc:docMk/>
            <pc:sldMk cId="2903826614" sldId="425"/>
            <ac:picMk id="6" creationId="{07056E65-C69C-40DC-AECE-BE440613CE67}"/>
          </ac:picMkLst>
        </pc:picChg>
        <pc:picChg chg="add mod ord">
          <ac:chgData name="Palash Mandal" userId="a650081f-6cc2-4be0-ab6b-25b9d7d618d2" providerId="ADAL" clId="{89913CE9-FAA0-40FE-ACAF-D3B5FBDFFBEF}" dt="2024-04-13T16:00:50.158" v="9023" actId="166"/>
          <ac:picMkLst>
            <pc:docMk/>
            <pc:sldMk cId="2903826614" sldId="425"/>
            <ac:picMk id="10" creationId="{F8A2493A-17EE-4D9C-AEBE-58DB9D527B69}"/>
          </ac:picMkLst>
        </pc:picChg>
        <pc:picChg chg="add mod topLvl">
          <ac:chgData name="Palash Mandal" userId="a650081f-6cc2-4be0-ab6b-25b9d7d618d2" providerId="ADAL" clId="{89913CE9-FAA0-40FE-ACAF-D3B5FBDFFBEF}" dt="2024-04-11T12:24:55.443" v="5328" actId="1076"/>
          <ac:picMkLst>
            <pc:docMk/>
            <pc:sldMk cId="2903826614" sldId="425"/>
            <ac:picMk id="11" creationId="{C2ED722D-020A-4065-ACE7-9914D2FC14E2}"/>
          </ac:picMkLst>
        </pc:picChg>
        <pc:picChg chg="add del mod">
          <ac:chgData name="Palash Mandal" userId="a650081f-6cc2-4be0-ab6b-25b9d7d618d2" providerId="ADAL" clId="{89913CE9-FAA0-40FE-ACAF-D3B5FBDFFBEF}" dt="2024-04-13T16:00:39.925" v="9018" actId="478"/>
          <ac:picMkLst>
            <pc:docMk/>
            <pc:sldMk cId="2903826614" sldId="425"/>
            <ac:picMk id="12" creationId="{EA96BA9B-4C39-4B86-B371-F098059B4F83}"/>
          </ac:picMkLst>
        </pc:picChg>
        <pc:picChg chg="add del mod ord">
          <ac:chgData name="Palash Mandal" userId="a650081f-6cc2-4be0-ab6b-25b9d7d618d2" providerId="ADAL" clId="{89913CE9-FAA0-40FE-ACAF-D3B5FBDFFBEF}" dt="2024-04-11T12:20:08.807" v="5303" actId="478"/>
          <ac:picMkLst>
            <pc:docMk/>
            <pc:sldMk cId="2903826614" sldId="425"/>
            <ac:picMk id="13" creationId="{ECFCA7E9-216B-4E98-AE87-F2D57676489E}"/>
          </ac:picMkLst>
        </pc:picChg>
        <pc:picChg chg="add del mod">
          <ac:chgData name="Palash Mandal" userId="a650081f-6cc2-4be0-ab6b-25b9d7d618d2" providerId="ADAL" clId="{89913CE9-FAA0-40FE-ACAF-D3B5FBDFFBEF}" dt="2024-04-11T12:20:09.496" v="5304" actId="478"/>
          <ac:picMkLst>
            <pc:docMk/>
            <pc:sldMk cId="2903826614" sldId="425"/>
            <ac:picMk id="17" creationId="{A972092E-7163-4A22-8A77-574A7168410B}"/>
          </ac:picMkLst>
        </pc:picChg>
        <pc:picChg chg="add mod">
          <ac:chgData name="Palash Mandal" userId="a650081f-6cc2-4be0-ab6b-25b9d7d618d2" providerId="ADAL" clId="{89913CE9-FAA0-40FE-ACAF-D3B5FBDFFBEF}" dt="2024-04-11T12:26:38.852" v="5329" actId="555"/>
          <ac:picMkLst>
            <pc:docMk/>
            <pc:sldMk cId="2903826614" sldId="425"/>
            <ac:picMk id="18" creationId="{C39F7761-EB04-437A-B3D5-DAF055F86196}"/>
          </ac:picMkLst>
        </pc:picChg>
        <pc:picChg chg="add mod">
          <ac:chgData name="Palash Mandal" userId="a650081f-6cc2-4be0-ab6b-25b9d7d618d2" providerId="ADAL" clId="{89913CE9-FAA0-40FE-ACAF-D3B5FBDFFBEF}" dt="2024-04-11T12:20:07.343" v="5302" actId="571"/>
          <ac:picMkLst>
            <pc:docMk/>
            <pc:sldMk cId="2903826614" sldId="425"/>
            <ac:picMk id="19" creationId="{89EB4EB0-FD63-4EAA-93C4-57984A7CB996}"/>
          </ac:picMkLst>
        </pc:picChg>
        <pc:picChg chg="add mod topLvl">
          <ac:chgData name="Palash Mandal" userId="a650081f-6cc2-4be0-ab6b-25b9d7d618d2" providerId="ADAL" clId="{89913CE9-FAA0-40FE-ACAF-D3B5FBDFFBEF}" dt="2024-04-11T12:26:38.852" v="5329" actId="555"/>
          <ac:picMkLst>
            <pc:docMk/>
            <pc:sldMk cId="2903826614" sldId="425"/>
            <ac:picMk id="1026" creationId="{0C7B93AD-0AE7-4929-BD3A-AF73B0EACB68}"/>
          </ac:picMkLst>
        </pc:picChg>
        <pc:picChg chg="add del mod">
          <ac:chgData name="Palash Mandal" userId="a650081f-6cc2-4be0-ab6b-25b9d7d618d2" providerId="ADAL" clId="{89913CE9-FAA0-40FE-ACAF-D3B5FBDFFBEF}" dt="2024-03-20T19:11:47.678" v="23" actId="478"/>
          <ac:picMkLst>
            <pc:docMk/>
            <pc:sldMk cId="2903826614" sldId="425"/>
            <ac:picMk id="1026" creationId="{203E0647-FDB3-4240-AFC8-59E3CE27C9FD}"/>
          </ac:picMkLst>
        </pc:picChg>
        <pc:picChg chg="add del mod">
          <ac:chgData name="Palash Mandal" userId="a650081f-6cc2-4be0-ab6b-25b9d7d618d2" providerId="ADAL" clId="{89913CE9-FAA0-40FE-ACAF-D3B5FBDFFBEF}" dt="2024-04-08T15:51:59.583" v="4481" actId="478"/>
          <ac:picMkLst>
            <pc:docMk/>
            <pc:sldMk cId="2903826614" sldId="425"/>
            <ac:picMk id="1026" creationId="{847984A1-39B9-43D3-93C2-E91AC1CE8681}"/>
          </ac:picMkLst>
        </pc:picChg>
        <pc:picChg chg="add del">
          <ac:chgData name="Palash Mandal" userId="a650081f-6cc2-4be0-ab6b-25b9d7d618d2" providerId="ADAL" clId="{89913CE9-FAA0-40FE-ACAF-D3B5FBDFFBEF}" dt="2024-03-20T19:13:44.155" v="27"/>
          <ac:picMkLst>
            <pc:docMk/>
            <pc:sldMk cId="2903826614" sldId="425"/>
            <ac:picMk id="1028" creationId="{482926AA-FCA4-421C-B693-6AFE4F622A23}"/>
          </ac:picMkLst>
        </pc:picChg>
        <pc:picChg chg="add del mod">
          <ac:chgData name="Palash Mandal" userId="a650081f-6cc2-4be0-ab6b-25b9d7d618d2" providerId="ADAL" clId="{89913CE9-FAA0-40FE-ACAF-D3B5FBDFFBEF}" dt="2024-04-02T15:03:37.689" v="2120" actId="478"/>
          <ac:picMkLst>
            <pc:docMk/>
            <pc:sldMk cId="2903826614" sldId="425"/>
            <ac:picMk id="1030" creationId="{E59D86D4-87B7-4F5A-8010-BF957550A645}"/>
          </ac:picMkLst>
        </pc:picChg>
        <pc:picChg chg="add del mod">
          <ac:chgData name="Palash Mandal" userId="a650081f-6cc2-4be0-ab6b-25b9d7d618d2" providerId="ADAL" clId="{89913CE9-FAA0-40FE-ACAF-D3B5FBDFFBEF}" dt="2024-04-10T19:49:59.535" v="4976" actId="478"/>
          <ac:picMkLst>
            <pc:docMk/>
            <pc:sldMk cId="2903826614" sldId="425"/>
            <ac:picMk id="1033" creationId="{733F22FE-F52F-4B39-9FD5-801187687F40}"/>
          </ac:picMkLst>
        </pc:picChg>
        <pc:picChg chg="add del">
          <ac:chgData name="Palash Mandal" userId="a650081f-6cc2-4be0-ab6b-25b9d7d618d2" providerId="ADAL" clId="{89913CE9-FAA0-40FE-ACAF-D3B5FBDFFBEF}" dt="2024-03-20T19:23:43.306" v="55"/>
          <ac:picMkLst>
            <pc:docMk/>
            <pc:sldMk cId="2903826614" sldId="425"/>
            <ac:picMk id="1035" creationId="{5ABE8108-FC8B-4364-97A8-B41E8DD8241A}"/>
          </ac:picMkLst>
        </pc:picChg>
        <pc:picChg chg="add del mod">
          <ac:chgData name="Palash Mandal" userId="a650081f-6cc2-4be0-ab6b-25b9d7d618d2" providerId="ADAL" clId="{89913CE9-FAA0-40FE-ACAF-D3B5FBDFFBEF}" dt="2024-04-10T19:49:58.853" v="4975" actId="478"/>
          <ac:picMkLst>
            <pc:docMk/>
            <pc:sldMk cId="2903826614" sldId="425"/>
            <ac:picMk id="1037" creationId="{677131A1-1108-495F-B7CC-67E3D97E9E5F}"/>
          </ac:picMkLst>
        </pc:picChg>
        <pc:cxnChg chg="add del">
          <ac:chgData name="Palash Mandal" userId="a650081f-6cc2-4be0-ab6b-25b9d7d618d2" providerId="ADAL" clId="{89913CE9-FAA0-40FE-ACAF-D3B5FBDFFBEF}" dt="2024-04-01T19:46:24.930" v="1567" actId="478"/>
          <ac:cxnSpMkLst>
            <pc:docMk/>
            <pc:sldMk cId="2903826614" sldId="425"/>
            <ac:cxnSpMk id="5" creationId="{201F7669-A301-4264-AE63-57308FDE5933}"/>
          </ac:cxnSpMkLst>
        </pc:cxnChg>
        <pc:cxnChg chg="add del mod">
          <ac:chgData name="Palash Mandal" userId="a650081f-6cc2-4be0-ab6b-25b9d7d618d2" providerId="ADAL" clId="{89913CE9-FAA0-40FE-ACAF-D3B5FBDFFBEF}" dt="2024-04-11T12:00:50.683" v="5222" actId="478"/>
          <ac:cxnSpMkLst>
            <pc:docMk/>
            <pc:sldMk cId="2903826614" sldId="425"/>
            <ac:cxnSpMk id="5" creationId="{B6421108-B6B8-4390-9B6B-9716B688B1CC}"/>
          </ac:cxnSpMkLst>
        </pc:cxnChg>
      </pc:sldChg>
      <pc:sldChg chg="del">
        <pc:chgData name="Palash Mandal" userId="a650081f-6cc2-4be0-ab6b-25b9d7d618d2" providerId="ADAL" clId="{89913CE9-FAA0-40FE-ACAF-D3B5FBDFFBEF}" dt="2024-03-20T18:25:04.937" v="10" actId="2696"/>
        <pc:sldMkLst>
          <pc:docMk/>
          <pc:sldMk cId="3730531506" sldId="425"/>
        </pc:sldMkLst>
      </pc:sldChg>
      <pc:sldChg chg="addSp delSp modSp add mod ord delAnim modAnim modNotesTx">
        <pc:chgData name="Palash Mandal" userId="a650081f-6cc2-4be0-ab6b-25b9d7d618d2" providerId="ADAL" clId="{89913CE9-FAA0-40FE-ACAF-D3B5FBDFFBEF}" dt="2024-04-11T17:03:53.918" v="8182" actId="20577"/>
        <pc:sldMkLst>
          <pc:docMk/>
          <pc:sldMk cId="2796361201" sldId="426"/>
        </pc:sldMkLst>
        <pc:spChg chg="mod">
          <ac:chgData name="Palash Mandal" userId="a650081f-6cc2-4be0-ab6b-25b9d7d618d2" providerId="ADAL" clId="{89913CE9-FAA0-40FE-ACAF-D3B5FBDFFBEF}" dt="2024-04-02T20:26:06.195" v="3887"/>
          <ac:spMkLst>
            <pc:docMk/>
            <pc:sldMk cId="2796361201" sldId="426"/>
            <ac:spMk id="2" creationId="{2F2EAA50-1CA2-44E5-B573-9A725D79B63E}"/>
          </ac:spMkLst>
        </pc:spChg>
        <pc:spChg chg="add del mod">
          <ac:chgData name="Palash Mandal" userId="a650081f-6cc2-4be0-ab6b-25b9d7d618d2" providerId="ADAL" clId="{89913CE9-FAA0-40FE-ACAF-D3B5FBDFFBEF}" dt="2024-04-05T19:21:52.524" v="4030" actId="14100"/>
          <ac:spMkLst>
            <pc:docMk/>
            <pc:sldMk cId="2796361201" sldId="426"/>
            <ac:spMk id="3" creationId="{BC914C1D-7346-43F1-B0F8-554295B55EDC}"/>
          </ac:spMkLst>
        </pc:spChg>
        <pc:spChg chg="del">
          <ac:chgData name="Palash Mandal" userId="a650081f-6cc2-4be0-ab6b-25b9d7d618d2" providerId="ADAL" clId="{89913CE9-FAA0-40FE-ACAF-D3B5FBDFFBEF}" dt="2024-04-02T20:02:06.438" v="3695" actId="478"/>
          <ac:spMkLst>
            <pc:docMk/>
            <pc:sldMk cId="2796361201" sldId="426"/>
            <ac:spMk id="21" creationId="{1FA1467F-322F-47D7-A37E-52A18EF385E6}"/>
          </ac:spMkLst>
        </pc:spChg>
        <pc:spChg chg="del">
          <ac:chgData name="Palash Mandal" userId="a650081f-6cc2-4be0-ab6b-25b9d7d618d2" providerId="ADAL" clId="{89913CE9-FAA0-40FE-ACAF-D3B5FBDFFBEF}" dt="2024-04-02T20:02:02.987" v="3694" actId="478"/>
          <ac:spMkLst>
            <pc:docMk/>
            <pc:sldMk cId="2796361201" sldId="426"/>
            <ac:spMk id="22" creationId="{4D1369CB-6AAF-4DC1-821F-699BB9D3C2ED}"/>
          </ac:spMkLst>
        </pc:spChg>
        <pc:spChg chg="mod ord">
          <ac:chgData name="Palash Mandal" userId="a650081f-6cc2-4be0-ab6b-25b9d7d618d2" providerId="ADAL" clId="{89913CE9-FAA0-40FE-ACAF-D3B5FBDFFBEF}" dt="2024-04-05T19:22:02.212" v="4033" actId="1076"/>
          <ac:spMkLst>
            <pc:docMk/>
            <pc:sldMk cId="2796361201" sldId="426"/>
            <ac:spMk id="23" creationId="{6C0D0F4C-1152-4451-945D-B93BAE6F6D6E}"/>
          </ac:spMkLst>
        </pc:spChg>
        <pc:spChg chg="del mod ord">
          <ac:chgData name="Palash Mandal" userId="a650081f-6cc2-4be0-ab6b-25b9d7d618d2" providerId="ADAL" clId="{89913CE9-FAA0-40FE-ACAF-D3B5FBDFFBEF}" dt="2024-03-21T16:30:57.599" v="950" actId="21"/>
          <ac:spMkLst>
            <pc:docMk/>
            <pc:sldMk cId="2796361201" sldId="426"/>
            <ac:spMk id="26" creationId="{7422E917-4475-40A4-89BB-CFA43AF650C7}"/>
          </ac:spMkLst>
        </pc:spChg>
        <pc:spChg chg="add mod">
          <ac:chgData name="Palash Mandal" userId="a650081f-6cc2-4be0-ab6b-25b9d7d618d2" providerId="ADAL" clId="{89913CE9-FAA0-40FE-ACAF-D3B5FBDFFBEF}" dt="2024-04-11T15:22:04.677" v="6212" actId="20577"/>
          <ac:spMkLst>
            <pc:docMk/>
            <pc:sldMk cId="2796361201" sldId="426"/>
            <ac:spMk id="26" creationId="{9F24ADB1-9652-401F-8E82-F0B040638EA7}"/>
          </ac:spMkLst>
        </pc:spChg>
        <pc:spChg chg="del">
          <ac:chgData name="Palash Mandal" userId="a650081f-6cc2-4be0-ab6b-25b9d7d618d2" providerId="ADAL" clId="{89913CE9-FAA0-40FE-ACAF-D3B5FBDFFBEF}" dt="2024-03-21T16:20:20.929" v="900" actId="478"/>
          <ac:spMkLst>
            <pc:docMk/>
            <pc:sldMk cId="2796361201" sldId="426"/>
            <ac:spMk id="27" creationId="{9AF5D258-0A25-414C-9029-6E762ADDF91B}"/>
          </ac:spMkLst>
        </pc:spChg>
        <pc:spChg chg="del">
          <ac:chgData name="Palash Mandal" userId="a650081f-6cc2-4be0-ab6b-25b9d7d618d2" providerId="ADAL" clId="{89913CE9-FAA0-40FE-ACAF-D3B5FBDFFBEF}" dt="2024-03-21T16:20:24.563" v="901" actId="478"/>
          <ac:spMkLst>
            <pc:docMk/>
            <pc:sldMk cId="2796361201" sldId="426"/>
            <ac:spMk id="28" creationId="{CA4843C7-0864-49F7-863B-C93F4B90310D}"/>
          </ac:spMkLst>
        </pc:spChg>
        <pc:spChg chg="add mod">
          <ac:chgData name="Palash Mandal" userId="a650081f-6cc2-4be0-ab6b-25b9d7d618d2" providerId="ADAL" clId="{89913CE9-FAA0-40FE-ACAF-D3B5FBDFFBEF}" dt="2024-04-11T15:22:12.765" v="6219" actId="20577"/>
          <ac:spMkLst>
            <pc:docMk/>
            <pc:sldMk cId="2796361201" sldId="426"/>
            <ac:spMk id="37" creationId="{6AF8BF1B-8A6E-4AD1-800A-7E246E3533BA}"/>
          </ac:spMkLst>
        </pc:spChg>
        <pc:spChg chg="add mod">
          <ac:chgData name="Palash Mandal" userId="a650081f-6cc2-4be0-ab6b-25b9d7d618d2" providerId="ADAL" clId="{89913CE9-FAA0-40FE-ACAF-D3B5FBDFFBEF}" dt="2024-03-21T16:21:28.972" v="919"/>
          <ac:spMkLst>
            <pc:docMk/>
            <pc:sldMk cId="2796361201" sldId="426"/>
            <ac:spMk id="38" creationId="{1AFCD6E7-563B-46C0-AA00-CAE08C4209CB}"/>
          </ac:spMkLst>
        </pc:spChg>
        <pc:spChg chg="add mod">
          <ac:chgData name="Palash Mandal" userId="a650081f-6cc2-4be0-ab6b-25b9d7d618d2" providerId="ADAL" clId="{89913CE9-FAA0-40FE-ACAF-D3B5FBDFFBEF}" dt="2024-04-05T19:22:19.219" v="4037" actId="14100"/>
          <ac:spMkLst>
            <pc:docMk/>
            <pc:sldMk cId="2796361201" sldId="426"/>
            <ac:spMk id="39" creationId="{3C19A760-672A-472D-A0AD-297E8A9AB5C6}"/>
          </ac:spMkLst>
        </pc:spChg>
        <pc:spChg chg="add mod">
          <ac:chgData name="Palash Mandal" userId="a650081f-6cc2-4be0-ab6b-25b9d7d618d2" providerId="ADAL" clId="{89913CE9-FAA0-40FE-ACAF-D3B5FBDFFBEF}" dt="2024-04-05T19:22:44.082" v="4044" actId="1076"/>
          <ac:spMkLst>
            <pc:docMk/>
            <pc:sldMk cId="2796361201" sldId="426"/>
            <ac:spMk id="40" creationId="{A1A14F58-B301-4605-A5D6-DABAAA22359F}"/>
          </ac:spMkLst>
        </pc:spChg>
        <pc:spChg chg="add mod">
          <ac:chgData name="Palash Mandal" userId="a650081f-6cc2-4be0-ab6b-25b9d7d618d2" providerId="ADAL" clId="{89913CE9-FAA0-40FE-ACAF-D3B5FBDFFBEF}" dt="2024-04-11T17:03:53.918" v="8182" actId="20577"/>
          <ac:spMkLst>
            <pc:docMk/>
            <pc:sldMk cId="2796361201" sldId="426"/>
            <ac:spMk id="41" creationId="{86DA31D1-3F3D-4F39-B9E7-C4543784BF22}"/>
          </ac:spMkLst>
        </pc:spChg>
        <pc:spChg chg="add mod">
          <ac:chgData name="Palash Mandal" userId="a650081f-6cc2-4be0-ab6b-25b9d7d618d2" providerId="ADAL" clId="{89913CE9-FAA0-40FE-ACAF-D3B5FBDFFBEF}" dt="2024-04-11T14:07:41.711" v="5792"/>
          <ac:spMkLst>
            <pc:docMk/>
            <pc:sldMk cId="2796361201" sldId="426"/>
            <ac:spMk id="44" creationId="{AE494AD6-FF03-4979-907E-C5EB653CB8F1}"/>
          </ac:spMkLst>
        </pc:spChg>
        <pc:spChg chg="add mod">
          <ac:chgData name="Palash Mandal" userId="a650081f-6cc2-4be0-ab6b-25b9d7d618d2" providerId="ADAL" clId="{89913CE9-FAA0-40FE-ACAF-D3B5FBDFFBEF}" dt="2024-04-11T14:07:41.711" v="5792"/>
          <ac:spMkLst>
            <pc:docMk/>
            <pc:sldMk cId="2796361201" sldId="426"/>
            <ac:spMk id="45" creationId="{C071799F-197D-4AF3-8E58-2507ED0B5859}"/>
          </ac:spMkLst>
        </pc:spChg>
        <pc:grpChg chg="add mod">
          <ac:chgData name="Palash Mandal" userId="a650081f-6cc2-4be0-ab6b-25b9d7d618d2" providerId="ADAL" clId="{89913CE9-FAA0-40FE-ACAF-D3B5FBDFFBEF}" dt="2024-03-21T16:31:55.057" v="955" actId="1076"/>
          <ac:grpSpMkLst>
            <pc:docMk/>
            <pc:sldMk cId="2796361201" sldId="426"/>
            <ac:grpSpMk id="32" creationId="{E7AB0876-45FD-4D3A-8A0A-15A361E82542}"/>
          </ac:grpSpMkLst>
        </pc:grpChg>
        <pc:grpChg chg="mod">
          <ac:chgData name="Palash Mandal" userId="a650081f-6cc2-4be0-ab6b-25b9d7d618d2" providerId="ADAL" clId="{89913CE9-FAA0-40FE-ACAF-D3B5FBDFFBEF}" dt="2024-03-21T16:31:44.048" v="954" actId="164"/>
          <ac:grpSpMkLst>
            <pc:docMk/>
            <pc:sldMk cId="2796361201" sldId="426"/>
            <ac:grpSpMk id="33" creationId="{CDFE1739-F7E6-44BA-926F-1027D60B3CFD}"/>
          </ac:grpSpMkLst>
        </pc:grpChg>
        <pc:grpChg chg="add mod">
          <ac:chgData name="Palash Mandal" userId="a650081f-6cc2-4be0-ab6b-25b9d7d618d2" providerId="ADAL" clId="{89913CE9-FAA0-40FE-ACAF-D3B5FBDFFBEF}" dt="2024-04-11T14:07:41.711" v="5792"/>
          <ac:grpSpMkLst>
            <pc:docMk/>
            <pc:sldMk cId="2796361201" sldId="426"/>
            <ac:grpSpMk id="43" creationId="{85A163BC-E166-43A4-B093-FEAC4BE742B6}"/>
          </ac:grpSpMkLst>
        </pc:grpChg>
        <pc:graphicFrameChg chg="del">
          <ac:chgData name="Palash Mandal" userId="a650081f-6cc2-4be0-ab6b-25b9d7d618d2" providerId="ADAL" clId="{89913CE9-FAA0-40FE-ACAF-D3B5FBDFFBEF}" dt="2024-03-21T16:18:42.123" v="839" actId="478"/>
          <ac:graphicFrameMkLst>
            <pc:docMk/>
            <pc:sldMk cId="2796361201" sldId="426"/>
            <ac:graphicFrameMk id="36" creationId="{978F14B0-EBEB-4387-9A2A-72C2E4074BEB}"/>
          </ac:graphicFrameMkLst>
        </pc:graphicFrameChg>
        <pc:graphicFrameChg chg="del mod">
          <ac:chgData name="Palash Mandal" userId="a650081f-6cc2-4be0-ab6b-25b9d7d618d2" providerId="ADAL" clId="{89913CE9-FAA0-40FE-ACAF-D3B5FBDFFBEF}" dt="2024-03-21T16:18:38.622" v="838" actId="478"/>
          <ac:graphicFrameMkLst>
            <pc:docMk/>
            <pc:sldMk cId="2796361201" sldId="426"/>
            <ac:graphicFrameMk id="37" creationId="{E95105A3-D41D-43A7-94E3-303460726F5E}"/>
          </ac:graphicFrameMkLst>
        </pc:graphicFrameChg>
        <pc:graphicFrameChg chg="add mod">
          <ac:chgData name="Palash Mandal" userId="a650081f-6cc2-4be0-ab6b-25b9d7d618d2" providerId="ADAL" clId="{89913CE9-FAA0-40FE-ACAF-D3B5FBDFFBEF}" dt="2024-04-11T14:07:30.381" v="5790" actId="1076"/>
          <ac:graphicFrameMkLst>
            <pc:docMk/>
            <pc:sldMk cId="2796361201" sldId="426"/>
            <ac:graphicFrameMk id="42" creationId="{1DB57A1C-68EF-4646-8BFE-9DED73B465F1}"/>
          </ac:graphicFrameMkLst>
        </pc:graphicFrameChg>
        <pc:graphicFrameChg chg="add mod">
          <ac:chgData name="Palash Mandal" userId="a650081f-6cc2-4be0-ab6b-25b9d7d618d2" providerId="ADAL" clId="{89913CE9-FAA0-40FE-ACAF-D3B5FBDFFBEF}" dt="2024-04-11T14:07:52.969" v="5794" actId="1076"/>
          <ac:graphicFrameMkLst>
            <pc:docMk/>
            <pc:sldMk cId="2796361201" sldId="426"/>
            <ac:graphicFrameMk id="46" creationId="{2C85DF21-3288-4B2E-9708-6AA8619BC161}"/>
          </ac:graphicFrameMkLst>
        </pc:graphicFrameChg>
        <pc:picChg chg="add del mod">
          <ac:chgData name="Palash Mandal" userId="a650081f-6cc2-4be0-ab6b-25b9d7d618d2" providerId="ADAL" clId="{89913CE9-FAA0-40FE-ACAF-D3B5FBDFFBEF}" dt="2024-03-21T16:21:22.888" v="918"/>
          <ac:picMkLst>
            <pc:docMk/>
            <pc:sldMk cId="2796361201" sldId="426"/>
            <ac:picMk id="35" creationId="{65FF4A03-7363-45D9-8EFB-087806E229FC}"/>
          </ac:picMkLst>
        </pc:picChg>
        <pc:picChg chg="add mod">
          <ac:chgData name="Palash Mandal" userId="a650081f-6cc2-4be0-ab6b-25b9d7d618d2" providerId="ADAL" clId="{89913CE9-FAA0-40FE-ACAF-D3B5FBDFFBEF}" dt="2024-04-05T19:23:11.462" v="4047" actId="1076"/>
          <ac:picMkLst>
            <pc:docMk/>
            <pc:sldMk cId="2796361201" sldId="426"/>
            <ac:picMk id="1026" creationId="{A031C7B0-2565-4350-8437-E882BC927CB2}"/>
          </ac:picMkLst>
        </pc:picChg>
        <pc:picChg chg="add del">
          <ac:chgData name="Palash Mandal" userId="a650081f-6cc2-4be0-ab6b-25b9d7d618d2" providerId="ADAL" clId="{89913CE9-FAA0-40FE-ACAF-D3B5FBDFFBEF}" dt="2024-04-01T18:41:40.904" v="1256"/>
          <ac:picMkLst>
            <pc:docMk/>
            <pc:sldMk cId="2796361201" sldId="426"/>
            <ac:picMk id="3074" creationId="{CC99B9FF-6DA8-4236-8FD6-731C1232AD48}"/>
          </ac:picMkLst>
        </pc:picChg>
      </pc:sldChg>
      <pc:sldChg chg="del">
        <pc:chgData name="Palash Mandal" userId="a650081f-6cc2-4be0-ab6b-25b9d7d618d2" providerId="ADAL" clId="{89913CE9-FAA0-40FE-ACAF-D3B5FBDFFBEF}" dt="2024-03-20T18:25:47.996" v="13" actId="2696"/>
        <pc:sldMkLst>
          <pc:docMk/>
          <pc:sldMk cId="3977502984" sldId="426"/>
        </pc:sldMkLst>
      </pc:sldChg>
      <pc:sldChg chg="addSp delSp modSp add mod ord modAnim">
        <pc:chgData name="Palash Mandal" userId="a650081f-6cc2-4be0-ab6b-25b9d7d618d2" providerId="ADAL" clId="{89913CE9-FAA0-40FE-ACAF-D3B5FBDFFBEF}" dt="2024-04-13T16:51:51.783" v="9026" actId="1582"/>
        <pc:sldMkLst>
          <pc:docMk/>
          <pc:sldMk cId="409934512" sldId="427"/>
        </pc:sldMkLst>
        <pc:spChg chg="add del mod">
          <ac:chgData name="Palash Mandal" userId="a650081f-6cc2-4be0-ab6b-25b9d7d618d2" providerId="ADAL" clId="{89913CE9-FAA0-40FE-ACAF-D3B5FBDFFBEF}" dt="2024-04-13T16:51:36.928" v="9025" actId="12789"/>
          <ac:spMkLst>
            <pc:docMk/>
            <pc:sldMk cId="409934512" sldId="427"/>
            <ac:spMk id="2" creationId="{5C6760E9-8D3D-4E18-A9C5-A0D3952CCD45}"/>
          </ac:spMkLst>
        </pc:spChg>
        <pc:spChg chg="mod">
          <ac:chgData name="Palash Mandal" userId="a650081f-6cc2-4be0-ab6b-25b9d7d618d2" providerId="ADAL" clId="{89913CE9-FAA0-40FE-ACAF-D3B5FBDFFBEF}" dt="2024-04-02T20:26:06.195" v="3887"/>
          <ac:spMkLst>
            <pc:docMk/>
            <pc:sldMk cId="409934512" sldId="427"/>
            <ac:spMk id="3" creationId="{784098C8-0B76-4455-B6D7-E03F832E9DE6}"/>
          </ac:spMkLst>
        </pc:spChg>
        <pc:spChg chg="add mod">
          <ac:chgData name="Palash Mandal" userId="a650081f-6cc2-4be0-ab6b-25b9d7d618d2" providerId="ADAL" clId="{89913CE9-FAA0-40FE-ACAF-D3B5FBDFFBEF}" dt="2024-04-11T18:26:47.709" v="8909" actId="1035"/>
          <ac:spMkLst>
            <pc:docMk/>
            <pc:sldMk cId="409934512" sldId="427"/>
            <ac:spMk id="6" creationId="{3A67164C-A41D-40F5-B172-C543A13D044B}"/>
          </ac:spMkLst>
        </pc:spChg>
        <pc:spChg chg="add mod">
          <ac:chgData name="Palash Mandal" userId="a650081f-6cc2-4be0-ab6b-25b9d7d618d2" providerId="ADAL" clId="{89913CE9-FAA0-40FE-ACAF-D3B5FBDFFBEF}" dt="2024-04-11T18:26:40.758" v="8895" actId="1038"/>
          <ac:spMkLst>
            <pc:docMk/>
            <pc:sldMk cId="409934512" sldId="427"/>
            <ac:spMk id="7" creationId="{B4F0E924-E3A6-4CA2-87BE-28DEC368A33E}"/>
          </ac:spMkLst>
        </pc:spChg>
        <pc:spChg chg="add mod">
          <ac:chgData name="Palash Mandal" userId="a650081f-6cc2-4be0-ab6b-25b9d7d618d2" providerId="ADAL" clId="{89913CE9-FAA0-40FE-ACAF-D3B5FBDFFBEF}" dt="2024-04-11T18:27:05.872" v="8912" actId="14100"/>
          <ac:spMkLst>
            <pc:docMk/>
            <pc:sldMk cId="409934512" sldId="427"/>
            <ac:spMk id="16" creationId="{1EC8D70E-46B2-45FA-A02F-46E39B9517C5}"/>
          </ac:spMkLst>
        </pc:spChg>
        <pc:spChg chg="add mod">
          <ac:chgData name="Palash Mandal" userId="a650081f-6cc2-4be0-ab6b-25b9d7d618d2" providerId="ADAL" clId="{89913CE9-FAA0-40FE-ACAF-D3B5FBDFFBEF}" dt="2024-04-11T18:26:55.682" v="8910" actId="122"/>
          <ac:spMkLst>
            <pc:docMk/>
            <pc:sldMk cId="409934512" sldId="427"/>
            <ac:spMk id="17" creationId="{FD77EA4B-3E43-4F99-87D8-0193816B2514}"/>
          </ac:spMkLst>
        </pc:spChg>
        <pc:spChg chg="del">
          <ac:chgData name="Palash Mandal" userId="a650081f-6cc2-4be0-ab6b-25b9d7d618d2" providerId="ADAL" clId="{89913CE9-FAA0-40FE-ACAF-D3B5FBDFFBEF}" dt="2024-04-01T18:35:06.448" v="1212" actId="478"/>
          <ac:spMkLst>
            <pc:docMk/>
            <pc:sldMk cId="409934512" sldId="427"/>
            <ac:spMk id="110" creationId="{DA988344-2F8C-4AB7-ACAD-D30939526D0C}"/>
          </ac:spMkLst>
        </pc:spChg>
        <pc:spChg chg="mod">
          <ac:chgData name="Palash Mandal" userId="a650081f-6cc2-4be0-ab6b-25b9d7d618d2" providerId="ADAL" clId="{89913CE9-FAA0-40FE-ACAF-D3B5FBDFFBEF}" dt="2024-04-11T17:03:33.089" v="8181" actId="20577"/>
          <ac:spMkLst>
            <pc:docMk/>
            <pc:sldMk cId="409934512" sldId="427"/>
            <ac:spMk id="113" creationId="{A64FAE7F-39FB-4AA9-8BFC-0C01D7A58E95}"/>
          </ac:spMkLst>
        </pc:spChg>
        <pc:spChg chg="del">
          <ac:chgData name="Palash Mandal" userId="a650081f-6cc2-4be0-ab6b-25b9d7d618d2" providerId="ADAL" clId="{89913CE9-FAA0-40FE-ACAF-D3B5FBDFFBEF}" dt="2024-04-01T18:35:19.238" v="1216" actId="478"/>
          <ac:spMkLst>
            <pc:docMk/>
            <pc:sldMk cId="409934512" sldId="427"/>
            <ac:spMk id="114" creationId="{6956FFB8-32FE-4448-B8D5-F1CA11EC38CE}"/>
          </ac:spMkLst>
        </pc:spChg>
        <pc:spChg chg="del">
          <ac:chgData name="Palash Mandal" userId="a650081f-6cc2-4be0-ab6b-25b9d7d618d2" providerId="ADAL" clId="{89913CE9-FAA0-40FE-ACAF-D3B5FBDFFBEF}" dt="2024-04-01T18:35:38.057" v="1223" actId="478"/>
          <ac:spMkLst>
            <pc:docMk/>
            <pc:sldMk cId="409934512" sldId="427"/>
            <ac:spMk id="115" creationId="{1C7D86C8-B64E-4D19-8CFF-EA3D39CB5A9A}"/>
          </ac:spMkLst>
        </pc:spChg>
        <pc:spChg chg="del">
          <ac:chgData name="Palash Mandal" userId="a650081f-6cc2-4be0-ab6b-25b9d7d618d2" providerId="ADAL" clId="{89913CE9-FAA0-40FE-ACAF-D3B5FBDFFBEF}" dt="2024-04-01T18:35:23.261" v="1218" actId="478"/>
          <ac:spMkLst>
            <pc:docMk/>
            <pc:sldMk cId="409934512" sldId="427"/>
            <ac:spMk id="116" creationId="{27A3DD29-9A78-4FC2-AC41-A6897969C3B4}"/>
          </ac:spMkLst>
        </pc:spChg>
        <pc:spChg chg="del">
          <ac:chgData name="Palash Mandal" userId="a650081f-6cc2-4be0-ab6b-25b9d7d618d2" providerId="ADAL" clId="{89913CE9-FAA0-40FE-ACAF-D3B5FBDFFBEF}" dt="2024-04-01T18:34:59.975" v="1209" actId="478"/>
          <ac:spMkLst>
            <pc:docMk/>
            <pc:sldMk cId="409934512" sldId="427"/>
            <ac:spMk id="143" creationId="{3720749C-9232-4AE9-9E3B-B0DF390A6752}"/>
          </ac:spMkLst>
        </pc:spChg>
        <pc:spChg chg="del">
          <ac:chgData name="Palash Mandal" userId="a650081f-6cc2-4be0-ab6b-25b9d7d618d2" providerId="ADAL" clId="{89913CE9-FAA0-40FE-ACAF-D3B5FBDFFBEF}" dt="2024-04-01T18:35:36.223" v="1222" actId="478"/>
          <ac:spMkLst>
            <pc:docMk/>
            <pc:sldMk cId="409934512" sldId="427"/>
            <ac:spMk id="144" creationId="{FF8D2B24-31D8-484B-BB54-D005C2FADB60}"/>
          </ac:spMkLst>
        </pc:spChg>
        <pc:spChg chg="mod">
          <ac:chgData name="Palash Mandal" userId="a650081f-6cc2-4be0-ab6b-25b9d7d618d2" providerId="ADAL" clId="{89913CE9-FAA0-40FE-ACAF-D3B5FBDFFBEF}" dt="2024-04-13T16:51:36.928" v="9025" actId="12789"/>
          <ac:spMkLst>
            <pc:docMk/>
            <pc:sldMk cId="409934512" sldId="427"/>
            <ac:spMk id="145" creationId="{5C4EE1EB-C31F-4C15-9A5C-EDC85A7E5AF0}"/>
          </ac:spMkLst>
        </pc:spChg>
        <pc:grpChg chg="add del mod">
          <ac:chgData name="Palash Mandal" userId="a650081f-6cc2-4be0-ab6b-25b9d7d618d2" providerId="ADAL" clId="{89913CE9-FAA0-40FE-ACAF-D3B5FBDFFBEF}" dt="2024-04-11T18:26:32.402" v="8864" actId="1076"/>
          <ac:grpSpMkLst>
            <pc:docMk/>
            <pc:sldMk cId="409934512" sldId="427"/>
            <ac:grpSpMk id="4" creationId="{6448589A-85C5-46F1-B5EB-7DC0E97F9000}"/>
          </ac:grpSpMkLst>
        </pc:grpChg>
        <pc:grpChg chg="del">
          <ac:chgData name="Palash Mandal" userId="a650081f-6cc2-4be0-ab6b-25b9d7d618d2" providerId="ADAL" clId="{89913CE9-FAA0-40FE-ACAF-D3B5FBDFFBEF}" dt="2024-04-01T18:34:58.633" v="1208" actId="478"/>
          <ac:grpSpMkLst>
            <pc:docMk/>
            <pc:sldMk cId="409934512" sldId="427"/>
            <ac:grpSpMk id="57" creationId="{D41193C2-0343-48BC-8813-AED6AA24F996}"/>
          </ac:grpSpMkLst>
        </pc:grpChg>
        <pc:grpChg chg="del">
          <ac:chgData name="Palash Mandal" userId="a650081f-6cc2-4be0-ab6b-25b9d7d618d2" providerId="ADAL" clId="{89913CE9-FAA0-40FE-ACAF-D3B5FBDFFBEF}" dt="2024-04-01T18:35:34.443" v="1221" actId="478"/>
          <ac:grpSpMkLst>
            <pc:docMk/>
            <pc:sldMk cId="409934512" sldId="427"/>
            <ac:grpSpMk id="89" creationId="{D30F2025-2354-48BB-AE16-155CFDFD01A6}"/>
          </ac:grpSpMkLst>
        </pc:grpChg>
        <pc:picChg chg="add mod">
          <ac:chgData name="Palash Mandal" userId="a650081f-6cc2-4be0-ab6b-25b9d7d618d2" providerId="ADAL" clId="{89913CE9-FAA0-40FE-ACAF-D3B5FBDFFBEF}" dt="2024-04-11T18:23:03.464" v="8537" actId="164"/>
          <ac:picMkLst>
            <pc:docMk/>
            <pc:sldMk cId="409934512" sldId="427"/>
            <ac:picMk id="13" creationId="{AF33491D-A46E-4B43-8D9D-43872DBDCEEF}"/>
          </ac:picMkLst>
        </pc:picChg>
        <pc:picChg chg="add mod">
          <ac:chgData name="Palash Mandal" userId="a650081f-6cc2-4be0-ab6b-25b9d7d618d2" providerId="ADAL" clId="{89913CE9-FAA0-40FE-ACAF-D3B5FBDFFBEF}" dt="2024-04-11T18:23:23.102" v="8624" actId="1038"/>
          <ac:picMkLst>
            <pc:docMk/>
            <pc:sldMk cId="409934512" sldId="427"/>
            <ac:picMk id="14" creationId="{B2557E15-E209-4845-8E7E-90FF3ABBFBEA}"/>
          </ac:picMkLst>
        </pc:picChg>
        <pc:picChg chg="add mod">
          <ac:chgData name="Palash Mandal" userId="a650081f-6cc2-4be0-ab6b-25b9d7d618d2" providerId="ADAL" clId="{89913CE9-FAA0-40FE-ACAF-D3B5FBDFFBEF}" dt="2024-04-11T18:23:23.102" v="8624" actId="1038"/>
          <ac:picMkLst>
            <pc:docMk/>
            <pc:sldMk cId="409934512" sldId="427"/>
            <ac:picMk id="18" creationId="{EACF7ECC-E7B8-40CD-B956-FCEFF825C76A}"/>
          </ac:picMkLst>
        </pc:picChg>
        <pc:picChg chg="add mod">
          <ac:chgData name="Palash Mandal" userId="a650081f-6cc2-4be0-ab6b-25b9d7d618d2" providerId="ADAL" clId="{89913CE9-FAA0-40FE-ACAF-D3B5FBDFFBEF}" dt="2024-04-11T18:23:03.464" v="8537" actId="164"/>
          <ac:picMkLst>
            <pc:docMk/>
            <pc:sldMk cId="409934512" sldId="427"/>
            <ac:picMk id="19" creationId="{E33955A8-EF9D-4562-970C-4C909BE14B92}"/>
          </ac:picMkLst>
        </pc:picChg>
        <pc:picChg chg="add mod">
          <ac:chgData name="Palash Mandal" userId="a650081f-6cc2-4be0-ab6b-25b9d7d618d2" providerId="ADAL" clId="{89913CE9-FAA0-40FE-ACAF-D3B5FBDFFBEF}" dt="2024-04-11T19:08:07.103" v="8948" actId="1035"/>
          <ac:picMkLst>
            <pc:docMk/>
            <pc:sldMk cId="409934512" sldId="427"/>
            <ac:picMk id="117" creationId="{8B2D98DB-D33F-48A2-A7AC-1CACB70C208C}"/>
          </ac:picMkLst>
        </pc:picChg>
        <pc:picChg chg="mod">
          <ac:chgData name="Palash Mandal" userId="a650081f-6cc2-4be0-ab6b-25b9d7d618d2" providerId="ADAL" clId="{89913CE9-FAA0-40FE-ACAF-D3B5FBDFFBEF}" dt="2024-04-11T18:24:24.305" v="8784" actId="1036"/>
          <ac:picMkLst>
            <pc:docMk/>
            <pc:sldMk cId="409934512" sldId="427"/>
            <ac:picMk id="1026" creationId="{E3F8DC77-36BD-4978-A60C-C4332037E535}"/>
          </ac:picMkLst>
        </pc:picChg>
        <pc:picChg chg="mod">
          <ac:chgData name="Palash Mandal" userId="a650081f-6cc2-4be0-ab6b-25b9d7d618d2" providerId="ADAL" clId="{89913CE9-FAA0-40FE-ACAF-D3B5FBDFFBEF}" dt="2024-04-11T18:21:44.049" v="8394" actId="1037"/>
          <ac:picMkLst>
            <pc:docMk/>
            <pc:sldMk cId="409934512" sldId="427"/>
            <ac:picMk id="1028" creationId="{F40932DC-2719-4467-BD6F-DC1044D6A04C}"/>
          </ac:picMkLst>
        </pc:picChg>
        <pc:picChg chg="add del">
          <ac:chgData name="Palash Mandal" userId="a650081f-6cc2-4be0-ab6b-25b9d7d618d2" providerId="ADAL" clId="{89913CE9-FAA0-40FE-ACAF-D3B5FBDFFBEF}" dt="2024-04-01T18:37:47.325" v="1239" actId="478"/>
          <ac:picMkLst>
            <pc:docMk/>
            <pc:sldMk cId="409934512" sldId="427"/>
            <ac:picMk id="2050" creationId="{83554BB5-A3B7-46A6-AA0E-459BD8DDA04E}"/>
          </ac:picMkLst>
        </pc:picChg>
        <pc:picChg chg="add del">
          <ac:chgData name="Palash Mandal" userId="a650081f-6cc2-4be0-ab6b-25b9d7d618d2" providerId="ADAL" clId="{89913CE9-FAA0-40FE-ACAF-D3B5FBDFFBEF}" dt="2024-04-01T18:38:03.817" v="1241" actId="478"/>
          <ac:picMkLst>
            <pc:docMk/>
            <pc:sldMk cId="409934512" sldId="427"/>
            <ac:picMk id="2052" creationId="{0C0060BF-3483-4834-AC7B-BA4EE8974791}"/>
          </ac:picMkLst>
        </pc:picChg>
        <pc:picChg chg="add del">
          <ac:chgData name="Palash Mandal" userId="a650081f-6cc2-4be0-ab6b-25b9d7d618d2" providerId="ADAL" clId="{89913CE9-FAA0-40FE-ACAF-D3B5FBDFFBEF}" dt="2024-04-01T18:38:13.897" v="1243" actId="478"/>
          <ac:picMkLst>
            <pc:docMk/>
            <pc:sldMk cId="409934512" sldId="427"/>
            <ac:picMk id="2054" creationId="{56BDAD3A-CA83-4AEF-8A4E-7A4E1F9F24A8}"/>
          </ac:picMkLst>
        </pc:picChg>
        <pc:picChg chg="add del mod">
          <ac:chgData name="Palash Mandal" userId="a650081f-6cc2-4be0-ab6b-25b9d7d618d2" providerId="ADAL" clId="{89913CE9-FAA0-40FE-ACAF-D3B5FBDFFBEF}" dt="2024-04-01T18:38:50.692" v="1246" actId="478"/>
          <ac:picMkLst>
            <pc:docMk/>
            <pc:sldMk cId="409934512" sldId="427"/>
            <ac:picMk id="2056" creationId="{3D8D4806-14BB-4408-9962-4D375D44E742}"/>
          </ac:picMkLst>
        </pc:picChg>
        <pc:picChg chg="add del">
          <ac:chgData name="Palash Mandal" userId="a650081f-6cc2-4be0-ab6b-25b9d7d618d2" providerId="ADAL" clId="{89913CE9-FAA0-40FE-ACAF-D3B5FBDFFBEF}" dt="2024-04-01T18:38:59.617" v="1248" actId="478"/>
          <ac:picMkLst>
            <pc:docMk/>
            <pc:sldMk cId="409934512" sldId="427"/>
            <ac:picMk id="2058" creationId="{963D4851-AAE3-412B-92E3-AD6717AF0610}"/>
          </ac:picMkLst>
        </pc:picChg>
        <pc:picChg chg="add del mod">
          <ac:chgData name="Palash Mandal" userId="a650081f-6cc2-4be0-ab6b-25b9d7d618d2" providerId="ADAL" clId="{89913CE9-FAA0-40FE-ACAF-D3B5FBDFFBEF}" dt="2024-04-01T18:39:16.130" v="1251" actId="478"/>
          <ac:picMkLst>
            <pc:docMk/>
            <pc:sldMk cId="409934512" sldId="427"/>
            <ac:picMk id="2060" creationId="{46958C7F-E014-4908-8283-7C3899CB80A9}"/>
          </ac:picMkLst>
        </pc:picChg>
        <pc:picChg chg="add del">
          <ac:chgData name="Palash Mandal" userId="a650081f-6cc2-4be0-ab6b-25b9d7d618d2" providerId="ADAL" clId="{89913CE9-FAA0-40FE-ACAF-D3B5FBDFFBEF}" dt="2024-04-01T18:54:47.060" v="1381" actId="478"/>
          <ac:picMkLst>
            <pc:docMk/>
            <pc:sldMk cId="409934512" sldId="427"/>
            <ac:picMk id="2062" creationId="{1C704D60-9827-40D1-B562-CD89C20F1DD2}"/>
          </ac:picMkLst>
        </pc:picChg>
        <pc:picChg chg="add del">
          <ac:chgData name="Palash Mandal" userId="a650081f-6cc2-4be0-ab6b-25b9d7d618d2" providerId="ADAL" clId="{89913CE9-FAA0-40FE-ACAF-D3B5FBDFFBEF}" dt="2024-04-01T18:54:55.964" v="1383"/>
          <ac:picMkLst>
            <pc:docMk/>
            <pc:sldMk cId="409934512" sldId="427"/>
            <ac:picMk id="2064" creationId="{77142F7D-6DCC-40EF-B317-F517730003DE}"/>
          </ac:picMkLst>
        </pc:picChg>
        <pc:picChg chg="add del">
          <ac:chgData name="Palash Mandal" userId="a650081f-6cc2-4be0-ab6b-25b9d7d618d2" providerId="ADAL" clId="{89913CE9-FAA0-40FE-ACAF-D3B5FBDFFBEF}" dt="2024-04-01T18:55:11.844" v="1385"/>
          <ac:picMkLst>
            <pc:docMk/>
            <pc:sldMk cId="409934512" sldId="427"/>
            <ac:picMk id="2066" creationId="{AB39A4A3-EDF5-435C-B2B7-71EC8701A350}"/>
          </ac:picMkLst>
        </pc:picChg>
        <pc:picChg chg="add del mod">
          <ac:chgData name="Palash Mandal" userId="a650081f-6cc2-4be0-ab6b-25b9d7d618d2" providerId="ADAL" clId="{89913CE9-FAA0-40FE-ACAF-D3B5FBDFFBEF}" dt="2024-04-01T18:55:21.794" v="1388" actId="478"/>
          <ac:picMkLst>
            <pc:docMk/>
            <pc:sldMk cId="409934512" sldId="427"/>
            <ac:picMk id="2068" creationId="{6D7EC0F8-4AF8-43B7-A406-1496A2D8FD64}"/>
          </ac:picMkLst>
        </pc:picChg>
        <pc:picChg chg="add del">
          <ac:chgData name="Palash Mandal" userId="a650081f-6cc2-4be0-ab6b-25b9d7d618d2" providerId="ADAL" clId="{89913CE9-FAA0-40FE-ACAF-D3B5FBDFFBEF}" dt="2024-04-01T18:55:30.351" v="1390"/>
          <ac:picMkLst>
            <pc:docMk/>
            <pc:sldMk cId="409934512" sldId="427"/>
            <ac:picMk id="2070" creationId="{721AC49E-3861-4C9A-BF31-4DB7A2A570F8}"/>
          </ac:picMkLst>
        </pc:picChg>
        <pc:cxnChg chg="add mod">
          <ac:chgData name="Palash Mandal" userId="a650081f-6cc2-4be0-ab6b-25b9d7d618d2" providerId="ADAL" clId="{89913CE9-FAA0-40FE-ACAF-D3B5FBDFFBEF}" dt="2024-04-13T16:51:51.783" v="9026" actId="1582"/>
          <ac:cxnSpMkLst>
            <pc:docMk/>
            <pc:sldMk cId="409934512" sldId="427"/>
            <ac:cxnSpMk id="5" creationId="{5BF4AFC4-BAC7-4A44-B4C5-A54610D45E24}"/>
          </ac:cxnSpMkLst>
        </pc:cxnChg>
      </pc:sldChg>
      <pc:sldChg chg="del">
        <pc:chgData name="Palash Mandal" userId="a650081f-6cc2-4be0-ab6b-25b9d7d618d2" providerId="ADAL" clId="{89913CE9-FAA0-40FE-ACAF-D3B5FBDFFBEF}" dt="2024-03-20T18:24:56.500" v="9" actId="2696"/>
        <pc:sldMkLst>
          <pc:docMk/>
          <pc:sldMk cId="1684957761" sldId="427"/>
        </pc:sldMkLst>
      </pc:sldChg>
      <pc:sldChg chg="delSp modSp add del mod ord delAnim">
        <pc:chgData name="Palash Mandal" userId="a650081f-6cc2-4be0-ab6b-25b9d7d618d2" providerId="ADAL" clId="{89913CE9-FAA0-40FE-ACAF-D3B5FBDFFBEF}" dt="2024-04-06T17:27:01.663" v="4051" actId="2696"/>
        <pc:sldMkLst>
          <pc:docMk/>
          <pc:sldMk cId="3787879497" sldId="428"/>
        </pc:sldMkLst>
        <pc:spChg chg="mod">
          <ac:chgData name="Palash Mandal" userId="a650081f-6cc2-4be0-ab6b-25b9d7d618d2" providerId="ADAL" clId="{89913CE9-FAA0-40FE-ACAF-D3B5FBDFFBEF}" dt="2024-04-02T20:26:06.195" v="3887"/>
          <ac:spMkLst>
            <pc:docMk/>
            <pc:sldMk cId="3787879497" sldId="428"/>
            <ac:spMk id="2" creationId="{3537C052-D6F6-42ED-B5CA-FF591862DD8B}"/>
          </ac:spMkLst>
        </pc:spChg>
        <pc:spChg chg="mod">
          <ac:chgData name="Palash Mandal" userId="a650081f-6cc2-4be0-ab6b-25b9d7d618d2" providerId="ADAL" clId="{89913CE9-FAA0-40FE-ACAF-D3B5FBDFFBEF}" dt="2024-04-02T14:19:57.426" v="2092" actId="1076"/>
          <ac:spMkLst>
            <pc:docMk/>
            <pc:sldMk cId="3787879497" sldId="428"/>
            <ac:spMk id="4" creationId="{99B1ABCD-AE14-4198-83F4-64DCABBB1DBF}"/>
          </ac:spMkLst>
        </pc:spChg>
        <pc:spChg chg="mod">
          <ac:chgData name="Palash Mandal" userId="a650081f-6cc2-4be0-ab6b-25b9d7d618d2" providerId="ADAL" clId="{89913CE9-FAA0-40FE-ACAF-D3B5FBDFFBEF}" dt="2024-04-02T19:43:24.721" v="3693" actId="14100"/>
          <ac:spMkLst>
            <pc:docMk/>
            <pc:sldMk cId="3787879497" sldId="428"/>
            <ac:spMk id="9" creationId="{8E374267-4894-42C1-8858-9C44DFEE7A65}"/>
          </ac:spMkLst>
        </pc:spChg>
        <pc:picChg chg="mod">
          <ac:chgData name="Palash Mandal" userId="a650081f-6cc2-4be0-ab6b-25b9d7d618d2" providerId="ADAL" clId="{89913CE9-FAA0-40FE-ACAF-D3B5FBDFFBEF}" dt="2024-04-02T14:19:52.086" v="2091" actId="1076"/>
          <ac:picMkLst>
            <pc:docMk/>
            <pc:sldMk cId="3787879497" sldId="428"/>
            <ac:picMk id="3" creationId="{92A5BCE5-1CDA-4109-B361-19440C40767F}"/>
          </ac:picMkLst>
        </pc:picChg>
        <pc:picChg chg="del">
          <ac:chgData name="Palash Mandal" userId="a650081f-6cc2-4be0-ab6b-25b9d7d618d2" providerId="ADAL" clId="{89913CE9-FAA0-40FE-ACAF-D3B5FBDFFBEF}" dt="2024-04-02T14:16:16.956" v="2085" actId="478"/>
          <ac:picMkLst>
            <pc:docMk/>
            <pc:sldMk cId="3787879497" sldId="428"/>
            <ac:picMk id="101" creationId="{BA699968-BFE8-4236-9305-0FAA429AE03B}"/>
          </ac:picMkLst>
        </pc:picChg>
      </pc:sldChg>
    </pc:docChg>
  </pc:docChgLst>
  <pc:docChgLst>
    <pc:chgData name="Palash Mandal" userId="a650081f-6cc2-4be0-ab6b-25b9d7d618d2" providerId="ADAL" clId="{65131FA5-FC6B-44A7-9C79-E54F3B4C9707}"/>
    <pc:docChg chg="undo custSel addSld delSld modSld sldOrd">
      <pc:chgData name="Palash Mandal" userId="a650081f-6cc2-4be0-ab6b-25b9d7d618d2" providerId="ADAL" clId="{65131FA5-FC6B-44A7-9C79-E54F3B4C9707}" dt="2023-05-01T12:46:48.379" v="2648" actId="164"/>
      <pc:docMkLst>
        <pc:docMk/>
      </pc:docMkLst>
      <pc:sldChg chg="delSp modSp mod">
        <pc:chgData name="Palash Mandal" userId="a650081f-6cc2-4be0-ab6b-25b9d7d618d2" providerId="ADAL" clId="{65131FA5-FC6B-44A7-9C79-E54F3B4C9707}" dt="2023-04-25T16:31:12.908" v="2243" actId="478"/>
        <pc:sldMkLst>
          <pc:docMk/>
          <pc:sldMk cId="996259663" sldId="266"/>
        </pc:sldMkLst>
        <pc:spChg chg="mod">
          <ac:chgData name="Palash Mandal" userId="a650081f-6cc2-4be0-ab6b-25b9d7d618d2" providerId="ADAL" clId="{65131FA5-FC6B-44A7-9C79-E54F3B4C9707}" dt="2023-04-25T16:31:06.606" v="2240" actId="20577"/>
          <ac:spMkLst>
            <pc:docMk/>
            <pc:sldMk cId="996259663" sldId="266"/>
            <ac:spMk id="9" creationId="{2A370727-009D-4931-9384-985D90B72005}"/>
          </ac:spMkLst>
        </pc:spChg>
        <pc:spChg chg="mod">
          <ac:chgData name="Palash Mandal" userId="a650081f-6cc2-4be0-ab6b-25b9d7d618d2" providerId="ADAL" clId="{65131FA5-FC6B-44A7-9C79-E54F3B4C9707}" dt="2023-04-24T18:08:45.570" v="13" actId="1076"/>
          <ac:spMkLst>
            <pc:docMk/>
            <pc:sldMk cId="996259663" sldId="266"/>
            <ac:spMk id="14" creationId="{E7B3EB57-0C4C-45DB-9F39-DFF7C57878F3}"/>
          </ac:spMkLst>
        </pc:spChg>
        <pc:picChg chg="del">
          <ac:chgData name="Palash Mandal" userId="a650081f-6cc2-4be0-ab6b-25b9d7d618d2" providerId="ADAL" clId="{65131FA5-FC6B-44A7-9C79-E54F3B4C9707}" dt="2023-04-25T16:31:10.028" v="2241" actId="478"/>
          <ac:picMkLst>
            <pc:docMk/>
            <pc:sldMk cId="996259663" sldId="266"/>
            <ac:picMk id="3" creationId="{0B190256-AD30-42CD-9A43-4177F0433AE2}"/>
          </ac:picMkLst>
        </pc:picChg>
        <pc:picChg chg="del">
          <ac:chgData name="Palash Mandal" userId="a650081f-6cc2-4be0-ab6b-25b9d7d618d2" providerId="ADAL" clId="{65131FA5-FC6B-44A7-9C79-E54F3B4C9707}" dt="2023-04-25T16:31:12.908" v="2243" actId="478"/>
          <ac:picMkLst>
            <pc:docMk/>
            <pc:sldMk cId="996259663" sldId="266"/>
            <ac:picMk id="10" creationId="{37EA3A9F-8C8A-4043-813F-82FD0F041A14}"/>
          </ac:picMkLst>
        </pc:picChg>
        <pc:picChg chg="del">
          <ac:chgData name="Palash Mandal" userId="a650081f-6cc2-4be0-ab6b-25b9d7d618d2" providerId="ADAL" clId="{65131FA5-FC6B-44A7-9C79-E54F3B4C9707}" dt="2023-04-25T16:31:11.683" v="2242" actId="478"/>
          <ac:picMkLst>
            <pc:docMk/>
            <pc:sldMk cId="996259663" sldId="266"/>
            <ac:picMk id="12" creationId="{470FD49B-B384-4A6F-89D9-398F54902373}"/>
          </ac:picMkLst>
        </pc:picChg>
      </pc:sldChg>
      <pc:sldChg chg="addSp delSp modSp add mod ord modAnim">
        <pc:chgData name="Palash Mandal" userId="a650081f-6cc2-4be0-ab6b-25b9d7d618d2" providerId="ADAL" clId="{65131FA5-FC6B-44A7-9C79-E54F3B4C9707}" dt="2023-04-25T18:33:33.109" v="2596" actId="2711"/>
        <pc:sldMkLst>
          <pc:docMk/>
          <pc:sldMk cId="1546749873" sldId="296"/>
        </pc:sldMkLst>
        <pc:spChg chg="add mod">
          <ac:chgData name="Palash Mandal" userId="a650081f-6cc2-4be0-ab6b-25b9d7d618d2" providerId="ADAL" clId="{65131FA5-FC6B-44A7-9C79-E54F3B4C9707}" dt="2023-04-25T17:11:38.088" v="2451" actId="122"/>
          <ac:spMkLst>
            <pc:docMk/>
            <pc:sldMk cId="1546749873" sldId="296"/>
            <ac:spMk id="5" creationId="{6142B903-1C99-400F-AC08-053103F03DC1}"/>
          </ac:spMkLst>
        </pc:spChg>
        <pc:spChg chg="add mod">
          <ac:chgData name="Palash Mandal" userId="a650081f-6cc2-4be0-ab6b-25b9d7d618d2" providerId="ADAL" clId="{65131FA5-FC6B-44A7-9C79-E54F3B4C9707}" dt="2023-04-25T18:33:33.109" v="2596" actId="2711"/>
          <ac:spMkLst>
            <pc:docMk/>
            <pc:sldMk cId="1546749873" sldId="296"/>
            <ac:spMk id="10" creationId="{3E91B06F-B6DA-42CE-A037-501C800764E0}"/>
          </ac:spMkLst>
        </pc:spChg>
        <pc:spChg chg="del mod">
          <ac:chgData name="Palash Mandal" userId="a650081f-6cc2-4be0-ab6b-25b9d7d618d2" providerId="ADAL" clId="{65131FA5-FC6B-44A7-9C79-E54F3B4C9707}" dt="2023-04-24T18:18:17.263" v="150" actId="478"/>
          <ac:spMkLst>
            <pc:docMk/>
            <pc:sldMk cId="1546749873" sldId="296"/>
            <ac:spMk id="14" creationId="{19514663-1507-4146-9AC3-7DAB9400B194}"/>
          </ac:spMkLst>
        </pc:spChg>
        <pc:spChg chg="add mod">
          <ac:chgData name="Palash Mandal" userId="a650081f-6cc2-4be0-ab6b-25b9d7d618d2" providerId="ADAL" clId="{65131FA5-FC6B-44A7-9C79-E54F3B4C9707}" dt="2023-04-25T17:11:12.757" v="2449" actId="1076"/>
          <ac:spMkLst>
            <pc:docMk/>
            <pc:sldMk cId="1546749873" sldId="296"/>
            <ac:spMk id="16" creationId="{9EDC59FE-F840-4AA5-9158-731880E9E99B}"/>
          </ac:spMkLst>
        </pc:spChg>
        <pc:spChg chg="add del mod">
          <ac:chgData name="Palash Mandal" userId="a650081f-6cc2-4be0-ab6b-25b9d7d618d2" providerId="ADAL" clId="{65131FA5-FC6B-44A7-9C79-E54F3B4C9707}" dt="2023-04-24T18:24:03.260" v="218" actId="22"/>
          <ac:spMkLst>
            <pc:docMk/>
            <pc:sldMk cId="1546749873" sldId="296"/>
            <ac:spMk id="23" creationId="{0D08A8D4-F3A9-44EB-A9C7-663CAE23BB42}"/>
          </ac:spMkLst>
        </pc:spChg>
        <pc:spChg chg="add mod">
          <ac:chgData name="Palash Mandal" userId="a650081f-6cc2-4be0-ab6b-25b9d7d618d2" providerId="ADAL" clId="{65131FA5-FC6B-44A7-9C79-E54F3B4C9707}" dt="2023-04-24T18:40:19.585" v="430" actId="113"/>
          <ac:spMkLst>
            <pc:docMk/>
            <pc:sldMk cId="1546749873" sldId="296"/>
            <ac:spMk id="28" creationId="{B85BF547-7BDE-48C1-9B12-1103E5686FA0}"/>
          </ac:spMkLst>
        </pc:spChg>
        <pc:grpChg chg="add mod">
          <ac:chgData name="Palash Mandal" userId="a650081f-6cc2-4be0-ab6b-25b9d7d618d2" providerId="ADAL" clId="{65131FA5-FC6B-44A7-9C79-E54F3B4C9707}" dt="2023-04-24T18:20:28.740" v="199" actId="164"/>
          <ac:grpSpMkLst>
            <pc:docMk/>
            <pc:sldMk cId="1546749873" sldId="296"/>
            <ac:grpSpMk id="6" creationId="{D55294B1-C2E7-4342-8F6D-D1634D10A5B1}"/>
          </ac:grpSpMkLst>
        </pc:grpChg>
        <pc:grpChg chg="add mod">
          <ac:chgData name="Palash Mandal" userId="a650081f-6cc2-4be0-ab6b-25b9d7d618d2" providerId="ADAL" clId="{65131FA5-FC6B-44A7-9C79-E54F3B4C9707}" dt="2023-04-24T18:22:49.452" v="212" actId="14100"/>
          <ac:grpSpMkLst>
            <pc:docMk/>
            <pc:sldMk cId="1546749873" sldId="296"/>
            <ac:grpSpMk id="8" creationId="{92C6C307-C335-4F0C-B3FD-84BB65FE2F83}"/>
          </ac:grpSpMkLst>
        </pc:grpChg>
        <pc:graphicFrameChg chg="mod modGraphic">
          <ac:chgData name="Palash Mandal" userId="a650081f-6cc2-4be0-ab6b-25b9d7d618d2" providerId="ADAL" clId="{65131FA5-FC6B-44A7-9C79-E54F3B4C9707}" dt="2023-04-24T18:26:16.832" v="257" actId="403"/>
          <ac:graphicFrameMkLst>
            <pc:docMk/>
            <pc:sldMk cId="1546749873" sldId="296"/>
            <ac:graphicFrameMk id="2" creationId="{37B280A3-0EDE-41EF-9A1A-5BCC2963E8C6}"/>
          </ac:graphicFrameMkLst>
        </pc:graphicFrameChg>
        <pc:graphicFrameChg chg="add del mod">
          <ac:chgData name="Palash Mandal" userId="a650081f-6cc2-4be0-ab6b-25b9d7d618d2" providerId="ADAL" clId="{65131FA5-FC6B-44A7-9C79-E54F3B4C9707}" dt="2023-04-24T18:24:32.107" v="250" actId="478"/>
          <ac:graphicFrameMkLst>
            <pc:docMk/>
            <pc:sldMk cId="1546749873" sldId="296"/>
            <ac:graphicFrameMk id="17" creationId="{7E390333-0074-4F64-8A26-7AB50644DF18}"/>
          </ac:graphicFrameMkLst>
        </pc:graphicFrameChg>
        <pc:graphicFrameChg chg="add mod modGraphic">
          <ac:chgData name="Palash Mandal" userId="a650081f-6cc2-4be0-ab6b-25b9d7d618d2" providerId="ADAL" clId="{65131FA5-FC6B-44A7-9C79-E54F3B4C9707}" dt="2023-04-24T18:39:51.761" v="417" actId="1076"/>
          <ac:graphicFrameMkLst>
            <pc:docMk/>
            <pc:sldMk cId="1546749873" sldId="296"/>
            <ac:graphicFrameMk id="26" creationId="{09EF0D8C-1C66-4576-B4A4-E0A39F784C54}"/>
          </ac:graphicFrameMkLst>
        </pc:graphicFrameChg>
        <pc:picChg chg="mod">
          <ac:chgData name="Palash Mandal" userId="a650081f-6cc2-4be0-ab6b-25b9d7d618d2" providerId="ADAL" clId="{65131FA5-FC6B-44A7-9C79-E54F3B4C9707}" dt="2023-04-24T18:26:29.327" v="258" actId="1076"/>
          <ac:picMkLst>
            <pc:docMk/>
            <pc:sldMk cId="1546749873" sldId="296"/>
            <ac:picMk id="3" creationId="{9CB9A68E-B41C-42AE-AFB9-31AE4D65E86D}"/>
          </ac:picMkLst>
        </pc:picChg>
        <pc:picChg chg="mod">
          <ac:chgData name="Palash Mandal" userId="a650081f-6cc2-4be0-ab6b-25b9d7d618d2" providerId="ADAL" clId="{65131FA5-FC6B-44A7-9C79-E54F3B4C9707}" dt="2023-04-24T18:22:55.699" v="213" actId="14100"/>
          <ac:picMkLst>
            <pc:docMk/>
            <pc:sldMk cId="1546749873" sldId="296"/>
            <ac:picMk id="4" creationId="{6DF4B9CE-4790-4A8E-9ECE-2B8711125B27}"/>
          </ac:picMkLst>
        </pc:picChg>
        <pc:picChg chg="del mod">
          <ac:chgData name="Palash Mandal" userId="a650081f-6cc2-4be0-ab6b-25b9d7d618d2" providerId="ADAL" clId="{65131FA5-FC6B-44A7-9C79-E54F3B4C9707}" dt="2023-04-24T18:28:51.641" v="268" actId="478"/>
          <ac:picMkLst>
            <pc:docMk/>
            <pc:sldMk cId="1546749873" sldId="296"/>
            <ac:picMk id="13" creationId="{516D8765-78E2-4689-8B83-5A2A511896E2}"/>
          </ac:picMkLst>
        </pc:picChg>
        <pc:picChg chg="add del mod">
          <ac:chgData name="Palash Mandal" userId="a650081f-6cc2-4be0-ab6b-25b9d7d618d2" providerId="ADAL" clId="{65131FA5-FC6B-44A7-9C79-E54F3B4C9707}" dt="2023-04-24T18:24:38.430" v="254" actId="478"/>
          <ac:picMkLst>
            <pc:docMk/>
            <pc:sldMk cId="1546749873" sldId="296"/>
            <ac:picMk id="18" creationId="{599A2DB7-A600-47ED-9342-6F411B6AFF08}"/>
          </ac:picMkLst>
        </pc:picChg>
        <pc:picChg chg="add del mod">
          <ac:chgData name="Palash Mandal" userId="a650081f-6cc2-4be0-ab6b-25b9d7d618d2" providerId="ADAL" clId="{65131FA5-FC6B-44A7-9C79-E54F3B4C9707}" dt="2023-04-24T18:24:37.829" v="253" actId="478"/>
          <ac:picMkLst>
            <pc:docMk/>
            <pc:sldMk cId="1546749873" sldId="296"/>
            <ac:picMk id="19" creationId="{9E4F2338-5CB8-40D4-8703-D0627A8A81DE}"/>
          </ac:picMkLst>
        </pc:picChg>
        <pc:picChg chg="add del mod">
          <ac:chgData name="Palash Mandal" userId="a650081f-6cc2-4be0-ab6b-25b9d7d618d2" providerId="ADAL" clId="{65131FA5-FC6B-44A7-9C79-E54F3B4C9707}" dt="2023-04-24T18:24:36.976" v="252" actId="478"/>
          <ac:picMkLst>
            <pc:docMk/>
            <pc:sldMk cId="1546749873" sldId="296"/>
            <ac:picMk id="20" creationId="{F21F321C-5EC2-4E2A-A32A-2CA733C0858D}"/>
          </ac:picMkLst>
        </pc:picChg>
        <pc:picChg chg="add del mod">
          <ac:chgData name="Palash Mandal" userId="a650081f-6cc2-4be0-ab6b-25b9d7d618d2" providerId="ADAL" clId="{65131FA5-FC6B-44A7-9C79-E54F3B4C9707}" dt="2023-04-24T18:24:35.774" v="251" actId="478"/>
          <ac:picMkLst>
            <pc:docMk/>
            <pc:sldMk cId="1546749873" sldId="296"/>
            <ac:picMk id="21" creationId="{A800F8C5-053C-4753-9A54-657A29C2619C}"/>
          </ac:picMkLst>
        </pc:picChg>
        <pc:picChg chg="add mod">
          <ac:chgData name="Palash Mandal" userId="a650081f-6cc2-4be0-ab6b-25b9d7d618d2" providerId="ADAL" clId="{65131FA5-FC6B-44A7-9C79-E54F3B4C9707}" dt="2023-04-24T18:39:01.453" v="414" actId="1076"/>
          <ac:picMkLst>
            <pc:docMk/>
            <pc:sldMk cId="1546749873" sldId="296"/>
            <ac:picMk id="25" creationId="{E3FECAFC-5A8A-41DD-A6C2-F33F794B19AA}"/>
          </ac:picMkLst>
        </pc:picChg>
        <pc:picChg chg="add mod">
          <ac:chgData name="Palash Mandal" userId="a650081f-6cc2-4be0-ab6b-25b9d7d618d2" providerId="ADAL" clId="{65131FA5-FC6B-44A7-9C79-E54F3B4C9707}" dt="2023-04-24T18:29:04.139" v="269"/>
          <ac:picMkLst>
            <pc:docMk/>
            <pc:sldMk cId="1546749873" sldId="296"/>
            <ac:picMk id="27" creationId="{4A3AB7E8-6000-41BA-9D9A-AB7AA0D9A7AE}"/>
          </ac:picMkLst>
        </pc:picChg>
        <pc:picChg chg="mod">
          <ac:chgData name="Palash Mandal" userId="a650081f-6cc2-4be0-ab6b-25b9d7d618d2" providerId="ADAL" clId="{65131FA5-FC6B-44A7-9C79-E54F3B4C9707}" dt="2023-04-24T18:22:49.452" v="212" actId="14100"/>
          <ac:picMkLst>
            <pc:docMk/>
            <pc:sldMk cId="1546749873" sldId="296"/>
            <ac:picMk id="33" creationId="{96F16044-7CEE-4C7B-B567-45EED922B929}"/>
          </ac:picMkLst>
        </pc:picChg>
        <pc:picChg chg="mod">
          <ac:chgData name="Palash Mandal" userId="a650081f-6cc2-4be0-ab6b-25b9d7d618d2" providerId="ADAL" clId="{65131FA5-FC6B-44A7-9C79-E54F3B4C9707}" dt="2023-04-24T18:22:49.452" v="212" actId="14100"/>
          <ac:picMkLst>
            <pc:docMk/>
            <pc:sldMk cId="1546749873" sldId="296"/>
            <ac:picMk id="1026" creationId="{9B475D6E-1A2A-457E-B353-CB8507240A64}"/>
          </ac:picMkLst>
        </pc:picChg>
        <pc:picChg chg="mod">
          <ac:chgData name="Palash Mandal" userId="a650081f-6cc2-4be0-ab6b-25b9d7d618d2" providerId="ADAL" clId="{65131FA5-FC6B-44A7-9C79-E54F3B4C9707}" dt="2023-04-24T18:22:49.452" v="212" actId="14100"/>
          <ac:picMkLst>
            <pc:docMk/>
            <pc:sldMk cId="1546749873" sldId="296"/>
            <ac:picMk id="2054" creationId="{78481D3F-3DF4-4CA8-8291-4B3F1EFA43B2}"/>
          </ac:picMkLst>
        </pc:picChg>
      </pc:sldChg>
      <pc:sldChg chg="modSp mod">
        <pc:chgData name="Palash Mandal" userId="a650081f-6cc2-4be0-ab6b-25b9d7d618d2" providerId="ADAL" clId="{65131FA5-FC6B-44A7-9C79-E54F3B4C9707}" dt="2023-04-25T17:12:40.912" v="2458" actId="122"/>
        <pc:sldMkLst>
          <pc:docMk/>
          <pc:sldMk cId="3185502487" sldId="327"/>
        </pc:sldMkLst>
        <pc:spChg chg="mod">
          <ac:chgData name="Palash Mandal" userId="a650081f-6cc2-4be0-ab6b-25b9d7d618d2" providerId="ADAL" clId="{65131FA5-FC6B-44A7-9C79-E54F3B4C9707}" dt="2023-04-25T17:12:40.912" v="2458" actId="122"/>
          <ac:spMkLst>
            <pc:docMk/>
            <pc:sldMk cId="3185502487" sldId="327"/>
            <ac:spMk id="4" creationId="{6D259C35-D9C9-40BA-8540-38B021F337A8}"/>
          </ac:spMkLst>
        </pc:spChg>
        <pc:graphicFrameChg chg="mod modGraphic">
          <ac:chgData name="Palash Mandal" userId="a650081f-6cc2-4be0-ab6b-25b9d7d618d2" providerId="ADAL" clId="{65131FA5-FC6B-44A7-9C79-E54F3B4C9707}" dt="2023-04-24T18:50:53.420" v="569" actId="14100"/>
          <ac:graphicFrameMkLst>
            <pc:docMk/>
            <pc:sldMk cId="3185502487" sldId="327"/>
            <ac:graphicFrameMk id="11" creationId="{7BFF276F-9C6C-453B-948C-04325020DB40}"/>
          </ac:graphicFrameMkLst>
        </pc:graphicFrameChg>
      </pc:sldChg>
      <pc:sldChg chg="modSp mod">
        <pc:chgData name="Palash Mandal" userId="a650081f-6cc2-4be0-ab6b-25b9d7d618d2" providerId="ADAL" clId="{65131FA5-FC6B-44A7-9C79-E54F3B4C9707}" dt="2023-04-25T17:13:15.885" v="2461" actId="408"/>
        <pc:sldMkLst>
          <pc:docMk/>
          <pc:sldMk cId="2424850932" sldId="337"/>
        </pc:sldMkLst>
        <pc:spChg chg="mod">
          <ac:chgData name="Palash Mandal" userId="a650081f-6cc2-4be0-ab6b-25b9d7d618d2" providerId="ADAL" clId="{65131FA5-FC6B-44A7-9C79-E54F3B4C9707}" dt="2023-04-25T17:13:15.885" v="2461" actId="408"/>
          <ac:spMkLst>
            <pc:docMk/>
            <pc:sldMk cId="2424850932" sldId="337"/>
            <ac:spMk id="7" creationId="{7C80C95F-2FA1-47D7-B7E9-8901B87BFDB1}"/>
          </ac:spMkLst>
        </pc:spChg>
      </pc:sldChg>
      <pc:sldChg chg="modSp mod">
        <pc:chgData name="Palash Mandal" userId="a650081f-6cc2-4be0-ab6b-25b9d7d618d2" providerId="ADAL" clId="{65131FA5-FC6B-44A7-9C79-E54F3B4C9707}" dt="2023-04-25T19:18:27.565" v="2642" actId="2710"/>
        <pc:sldMkLst>
          <pc:docMk/>
          <pc:sldMk cId="3871669473" sldId="339"/>
        </pc:sldMkLst>
        <pc:spChg chg="mod">
          <ac:chgData name="Palash Mandal" userId="a650081f-6cc2-4be0-ab6b-25b9d7d618d2" providerId="ADAL" clId="{65131FA5-FC6B-44A7-9C79-E54F3B4C9707}" dt="2023-04-25T17:12:28.067" v="2456" actId="408"/>
          <ac:spMkLst>
            <pc:docMk/>
            <pc:sldMk cId="3871669473" sldId="339"/>
            <ac:spMk id="6" creationId="{AA8E5656-FFDE-4F73-8A02-66015B6CABB6}"/>
          </ac:spMkLst>
        </pc:spChg>
        <pc:spChg chg="mod">
          <ac:chgData name="Palash Mandal" userId="a650081f-6cc2-4be0-ab6b-25b9d7d618d2" providerId="ADAL" clId="{65131FA5-FC6B-44A7-9C79-E54F3B4C9707}" dt="2023-04-24T18:49:50.389" v="556" actId="14100"/>
          <ac:spMkLst>
            <pc:docMk/>
            <pc:sldMk cId="3871669473" sldId="339"/>
            <ac:spMk id="7" creationId="{8013B92F-1CC7-4B6D-96F1-0596A8AED33A}"/>
          </ac:spMkLst>
        </pc:spChg>
        <pc:spChg chg="mod">
          <ac:chgData name="Palash Mandal" userId="a650081f-6cc2-4be0-ab6b-25b9d7d618d2" providerId="ADAL" clId="{65131FA5-FC6B-44A7-9C79-E54F3B4C9707}" dt="2023-04-25T19:18:27.565" v="2642" actId="2710"/>
          <ac:spMkLst>
            <pc:docMk/>
            <pc:sldMk cId="3871669473" sldId="339"/>
            <ac:spMk id="13" creationId="{9D0092D3-8A11-44EB-8152-BF4DDABC4822}"/>
          </ac:spMkLst>
        </pc:spChg>
      </pc:sldChg>
      <pc:sldChg chg="modSp mod">
        <pc:chgData name="Palash Mandal" userId="a650081f-6cc2-4be0-ab6b-25b9d7d618d2" providerId="ADAL" clId="{65131FA5-FC6B-44A7-9C79-E54F3B4C9707}" dt="2023-04-25T19:20:22.518" v="2643" actId="947"/>
        <pc:sldMkLst>
          <pc:docMk/>
          <pc:sldMk cId="3512721072" sldId="342"/>
        </pc:sldMkLst>
        <pc:spChg chg="mod">
          <ac:chgData name="Palash Mandal" userId="a650081f-6cc2-4be0-ab6b-25b9d7d618d2" providerId="ADAL" clId="{65131FA5-FC6B-44A7-9C79-E54F3B4C9707}" dt="2023-04-25T17:13:05.721" v="2460" actId="408"/>
          <ac:spMkLst>
            <pc:docMk/>
            <pc:sldMk cId="3512721072" sldId="342"/>
            <ac:spMk id="14" creationId="{197D5DF3-9095-4653-A7EA-1122D7F4930A}"/>
          </ac:spMkLst>
        </pc:spChg>
        <pc:spChg chg="mod">
          <ac:chgData name="Palash Mandal" userId="a650081f-6cc2-4be0-ab6b-25b9d7d618d2" providerId="ADAL" clId="{65131FA5-FC6B-44A7-9C79-E54F3B4C9707}" dt="2023-04-25T18:40:48.732" v="2633" actId="1076"/>
          <ac:spMkLst>
            <pc:docMk/>
            <pc:sldMk cId="3512721072" sldId="342"/>
            <ac:spMk id="16" creationId="{3F58E737-7D14-4191-BC37-E9DA24924DA7}"/>
          </ac:spMkLst>
        </pc:spChg>
        <pc:spChg chg="mod">
          <ac:chgData name="Palash Mandal" userId="a650081f-6cc2-4be0-ab6b-25b9d7d618d2" providerId="ADAL" clId="{65131FA5-FC6B-44A7-9C79-E54F3B4C9707}" dt="2023-04-25T19:20:22.518" v="2643" actId="947"/>
          <ac:spMkLst>
            <pc:docMk/>
            <pc:sldMk cId="3512721072" sldId="342"/>
            <ac:spMk id="18" creationId="{12BB9AEB-61A5-4300-A0D8-DCDBD120C624}"/>
          </ac:spMkLst>
        </pc:spChg>
        <pc:picChg chg="mod">
          <ac:chgData name="Palash Mandal" userId="a650081f-6cc2-4be0-ab6b-25b9d7d618d2" providerId="ADAL" clId="{65131FA5-FC6B-44A7-9C79-E54F3B4C9707}" dt="2023-04-25T18:40:45.121" v="2632" actId="1076"/>
          <ac:picMkLst>
            <pc:docMk/>
            <pc:sldMk cId="3512721072" sldId="342"/>
            <ac:picMk id="13" creationId="{9BC8431F-F94F-413B-96D7-5D7ACD7DE262}"/>
          </ac:picMkLst>
        </pc:picChg>
      </pc:sldChg>
      <pc:sldChg chg="modSp mod">
        <pc:chgData name="Palash Mandal" userId="a650081f-6cc2-4be0-ab6b-25b9d7d618d2" providerId="ADAL" clId="{65131FA5-FC6B-44A7-9C79-E54F3B4C9707}" dt="2023-04-25T18:21:14.656" v="2594" actId="2711"/>
        <pc:sldMkLst>
          <pc:docMk/>
          <pc:sldMk cId="4265056170" sldId="346"/>
        </pc:sldMkLst>
        <pc:spChg chg="mod">
          <ac:chgData name="Palash Mandal" userId="a650081f-6cc2-4be0-ab6b-25b9d7d618d2" providerId="ADAL" clId="{65131FA5-FC6B-44A7-9C79-E54F3B4C9707}" dt="2023-04-25T17:14:35.384" v="2477" actId="408"/>
          <ac:spMkLst>
            <pc:docMk/>
            <pc:sldMk cId="4265056170" sldId="346"/>
            <ac:spMk id="71" creationId="{D8614691-2F85-4A98-A661-90D1258AD66B}"/>
          </ac:spMkLst>
        </pc:spChg>
        <pc:spChg chg="mod">
          <ac:chgData name="Palash Mandal" userId="a650081f-6cc2-4be0-ab6b-25b9d7d618d2" providerId="ADAL" clId="{65131FA5-FC6B-44A7-9C79-E54F3B4C9707}" dt="2023-04-25T18:21:14.656" v="2594" actId="2711"/>
          <ac:spMkLst>
            <pc:docMk/>
            <pc:sldMk cId="4265056170" sldId="346"/>
            <ac:spMk id="357" creationId="{226EE12F-57BD-4163-A677-AD4900D8B602}"/>
          </ac:spMkLst>
        </pc:spChg>
      </pc:sldChg>
      <pc:sldChg chg="modSp mod">
        <pc:chgData name="Palash Mandal" userId="a650081f-6cc2-4be0-ab6b-25b9d7d618d2" providerId="ADAL" clId="{65131FA5-FC6B-44A7-9C79-E54F3B4C9707}" dt="2023-04-25T18:21:24.265" v="2595" actId="2711"/>
        <pc:sldMkLst>
          <pc:docMk/>
          <pc:sldMk cId="1563272633" sldId="347"/>
        </pc:sldMkLst>
        <pc:spChg chg="mod">
          <ac:chgData name="Palash Mandal" userId="a650081f-6cc2-4be0-ab6b-25b9d7d618d2" providerId="ADAL" clId="{65131FA5-FC6B-44A7-9C79-E54F3B4C9707}" dt="2023-04-25T17:14:11.512" v="2474" actId="408"/>
          <ac:spMkLst>
            <pc:docMk/>
            <pc:sldMk cId="1563272633" sldId="347"/>
            <ac:spMk id="288" creationId="{5C3CD88E-2EB9-4EC7-9A8E-9A01FADF6D9C}"/>
          </ac:spMkLst>
        </pc:spChg>
        <pc:spChg chg="mod">
          <ac:chgData name="Palash Mandal" userId="a650081f-6cc2-4be0-ab6b-25b9d7d618d2" providerId="ADAL" clId="{65131FA5-FC6B-44A7-9C79-E54F3B4C9707}" dt="2023-04-25T18:21:24.265" v="2595" actId="2711"/>
          <ac:spMkLst>
            <pc:docMk/>
            <pc:sldMk cId="1563272633" sldId="347"/>
            <ac:spMk id="289" creationId="{3AB1F6B4-5288-4B51-A57D-444F2501D45B}"/>
          </ac:spMkLst>
        </pc:spChg>
      </pc:sldChg>
      <pc:sldChg chg="modSp mod">
        <pc:chgData name="Palash Mandal" userId="a650081f-6cc2-4be0-ab6b-25b9d7d618d2" providerId="ADAL" clId="{65131FA5-FC6B-44A7-9C79-E54F3B4C9707}" dt="2023-04-25T17:13:24.098" v="2463" actId="122"/>
        <pc:sldMkLst>
          <pc:docMk/>
          <pc:sldMk cId="593079119" sldId="364"/>
        </pc:sldMkLst>
        <pc:spChg chg="mod">
          <ac:chgData name="Palash Mandal" userId="a650081f-6cc2-4be0-ab6b-25b9d7d618d2" providerId="ADAL" clId="{65131FA5-FC6B-44A7-9C79-E54F3B4C9707}" dt="2023-04-25T17:13:24.098" v="2463" actId="122"/>
          <ac:spMkLst>
            <pc:docMk/>
            <pc:sldMk cId="593079119" sldId="364"/>
            <ac:spMk id="2" creationId="{FBED120F-78FA-464E-8517-57154E3758FA}"/>
          </ac:spMkLst>
        </pc:spChg>
      </pc:sldChg>
      <pc:sldChg chg="addSp delSp modSp mod modAnim modNotesTx">
        <pc:chgData name="Palash Mandal" userId="a650081f-6cc2-4be0-ab6b-25b9d7d618d2" providerId="ADAL" clId="{65131FA5-FC6B-44A7-9C79-E54F3B4C9707}" dt="2023-04-25T18:09:34.263" v="2581" actId="20577"/>
        <pc:sldMkLst>
          <pc:docMk/>
          <pc:sldMk cId="131769042" sldId="370"/>
        </pc:sldMkLst>
        <pc:spChg chg="add mod">
          <ac:chgData name="Palash Mandal" userId="a650081f-6cc2-4be0-ab6b-25b9d7d618d2" providerId="ADAL" clId="{65131FA5-FC6B-44A7-9C79-E54F3B4C9707}" dt="2023-04-25T17:14:41.890" v="2478" actId="408"/>
          <ac:spMkLst>
            <pc:docMk/>
            <pc:sldMk cId="131769042" sldId="370"/>
            <ac:spMk id="90" creationId="{A336F7AC-B1EB-4112-B24D-A46DE3398DAE}"/>
          </ac:spMkLst>
        </pc:spChg>
        <pc:spChg chg="add mod">
          <ac:chgData name="Palash Mandal" userId="a650081f-6cc2-4be0-ab6b-25b9d7d618d2" providerId="ADAL" clId="{65131FA5-FC6B-44A7-9C79-E54F3B4C9707}" dt="2023-04-25T12:28:11.398" v="1978" actId="1076"/>
          <ac:spMkLst>
            <pc:docMk/>
            <pc:sldMk cId="131769042" sldId="370"/>
            <ac:spMk id="94" creationId="{3B4BA9D6-2C90-4FC1-93E8-632A86C646D5}"/>
          </ac:spMkLst>
        </pc:spChg>
        <pc:spChg chg="del">
          <ac:chgData name="Palash Mandal" userId="a650081f-6cc2-4be0-ab6b-25b9d7d618d2" providerId="ADAL" clId="{65131FA5-FC6B-44A7-9C79-E54F3B4C9707}" dt="2023-04-24T20:09:23.229" v="1300" actId="478"/>
          <ac:spMkLst>
            <pc:docMk/>
            <pc:sldMk cId="131769042" sldId="370"/>
            <ac:spMk id="98" creationId="{C24A8EB2-E855-4086-8618-CCFC77C2908B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12" creationId="{67CE42FE-EC20-4FAE-87EA-B7A7C132A6CD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13" creationId="{99B0388B-8C73-45DE-BF50-0CE8081DB4BA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14" creationId="{BB262958-5445-4910-80A1-0967DDF5CF0D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15" creationId="{921E19DE-15B9-4403-843A-B5DF8E3648B8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16" creationId="{C0AEE1B4-5A7F-4B44-B0C2-7AA1F239143D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17" creationId="{A36A9966-B783-4536-84CD-B019FB226870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18" creationId="{5082E188-67F4-49DD-8823-C3C61A1D3FCA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19" creationId="{C7DFB6F7-33B3-4F58-93F1-1102B371D11B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20" creationId="{6C6A464E-7A65-4FFF-B50A-1AC4B50E80A5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21" creationId="{99DCA86D-2E1B-416F-8CA6-585BEFD41DFC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22" creationId="{E99601AF-445B-4C0C-BC8A-1A91C399E79A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23" creationId="{A8BC8E2E-AF15-43CF-AB9E-3B77DD92CC8A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24" creationId="{ADACBC10-F02A-4437-BA3C-E2CFCEAA899D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25" creationId="{2B016B0E-A070-43CA-A600-10A3D863FA96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26" creationId="{5ACE33C9-3479-406D-BEBB-3664FB135631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27" creationId="{B67923A9-C340-4201-B4B8-09DAB58110CF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28" creationId="{FF51CEEE-716B-4F6A-A3E7-7C95ACEDDEA4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29" creationId="{26C172B9-50CD-4265-A4C3-DED297A6CFF5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30" creationId="{53B1A4FD-26E2-46CB-BCF6-CDBDD203DAC7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31" creationId="{90414A3E-4875-4AD2-90D4-A8718486ACC3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32" creationId="{0A7D175D-4891-409A-8969-5A5C6DAE9A1F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33" creationId="{14E9C578-FA07-4B9C-B369-871C32927842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34" creationId="{41BCD644-2B21-41B5-B8E5-5F636D88B8E4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35" creationId="{C9C33BA8-D1A3-445C-AC0A-9756A94692E5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36" creationId="{19A4FE91-74CD-4191-927C-AE9591B94E77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37" creationId="{7181E705-7CA4-468E-A9FF-81F785AF9708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38" creationId="{22F12795-6D78-41B1-AB5C-4BB552780B81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39" creationId="{8827E068-E215-4677-9876-8D98E8033D4A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40" creationId="{F466593D-8693-4427-8F44-35F05F83F7BD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41" creationId="{C23604CE-3D37-47BD-9B06-D734BE3399C1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42" creationId="{3464D989-D658-4AFA-AFBC-AE28249E2AA6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43" creationId="{87D2796E-96E9-4AA1-BB91-B2043A2ACA54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44" creationId="{FAFA7FEF-F72F-4A9B-867A-3C9CD9ED07F8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45" creationId="{71ECAEA9-07E3-449B-80C4-20BCAB00B893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46" creationId="{C44390C1-9987-4952-8D51-628639B4A89B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47" creationId="{21320331-2E47-43C4-BFD6-92B7312B22EA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48" creationId="{9B743D0F-2F0D-4C51-AEA5-25B3AB799F1E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49" creationId="{5E5C87EC-15BC-4481-8F3F-E8720BEB521C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50" creationId="{24489CCA-3EC7-4B64-A79B-EE8DC38B76E3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51" creationId="{AA16E2BD-64B0-4AFB-AB9E-E6EF0EFDE49C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52" creationId="{A5F56EDA-DF4E-4365-ABB5-BCE93969CDE0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53" creationId="{2C6CE927-6B8D-4306-80CF-83AEF3C75108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54" creationId="{0AD104E3-1EB4-473D-AD33-1226D8DD4ED6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55" creationId="{C200421C-6C23-42EC-85C5-609D796AF64F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56" creationId="{43A153B8-FD57-4D7B-9897-B559311D109E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57" creationId="{BB3EFEE0-543E-4D2A-9334-0BA0BDEC4D8C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58" creationId="{E3A2C53C-E866-41A6-8180-F5EE60734306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59" creationId="{CC7FE6AA-4881-4673-985C-B9A773820AEF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60" creationId="{8B657C46-1FF0-4CEA-B85C-78AB56DD378C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61" creationId="{69B2CADF-FEE1-46BC-9C5B-4742C0C35293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62" creationId="{EB40BC81-2357-4A9B-8B67-AC01A70F31D0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63" creationId="{ABC65A0F-E1C3-4D45-A1DB-EA2A3702C4E8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64" creationId="{44B9EA8B-4868-4836-9F56-41D30C5D1E48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65" creationId="{F085E054-A963-45E2-8EF1-A55CB5834893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66" creationId="{2F242C65-F283-4878-AF91-5D094C74F29E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67" creationId="{4388D09A-1385-406A-A4C7-E08A2F6C8EA3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68" creationId="{1E534ED7-25F4-40E9-B9C2-8875EDB62A6A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69" creationId="{98BCDBBB-078E-461E-9BB9-D961A81BEFBC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70" creationId="{129AF452-BE2C-4666-8D3C-1008A764AA96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71" creationId="{221E6C72-4D40-44F2-BB8A-B428517C5C7C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72" creationId="{44373537-09DF-4013-B703-DAF87EF56850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73" creationId="{24847D36-42B4-4923-A83A-135AE1841454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74" creationId="{D880D956-EEEF-4D3F-8C30-3A1346623C9B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75" creationId="{857EAAB7-E245-4CA5-B62A-4C097FA4642C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76" creationId="{CD19C64D-726D-4D0E-A9CF-2DCC4A0E367B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77" creationId="{1AEE3F45-5A6C-4FA2-8CFE-698DF0B6BED5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78" creationId="{F83FF031-57DB-4AE7-80B9-F00FE483A6D5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79" creationId="{A4CA348E-5E3B-44E9-B5C1-EEA41AEC78F9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80" creationId="{ECCA6CCA-55AD-4733-8C21-74BDA14E7570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81" creationId="{0ABB3D08-34B2-4A4D-95FA-30C42A419E30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87" creationId="{CCCF3CFB-7530-4C1B-97DA-2152DCB3AF1C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88" creationId="{828F4215-EF61-4DE8-B94B-14BA3F1B547F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89" creationId="{50BFE1E6-270E-43AA-ABC1-F72A378C6151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90" creationId="{9775DAA1-A3F3-450B-BFF5-E887F1F42E75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91" creationId="{BB2B1668-6747-437E-BAFE-A3F0DC1352CB}"/>
          </ac:spMkLst>
        </pc:spChg>
        <pc:spChg chg="mod">
          <ac:chgData name="Palash Mandal" userId="a650081f-6cc2-4be0-ab6b-25b9d7d618d2" providerId="ADAL" clId="{65131FA5-FC6B-44A7-9C79-E54F3B4C9707}" dt="2023-04-24T20:56:41.900" v="1852" actId="1076"/>
          <ac:spMkLst>
            <pc:docMk/>
            <pc:sldMk cId="131769042" sldId="370"/>
            <ac:spMk id="192" creationId="{912DB438-CD46-4111-B014-D1C7D0F06A00}"/>
          </ac:spMkLst>
        </pc:spChg>
        <pc:spChg chg="mod">
          <ac:chgData name="Palash Mandal" userId="a650081f-6cc2-4be0-ab6b-25b9d7d618d2" providerId="ADAL" clId="{65131FA5-FC6B-44A7-9C79-E54F3B4C9707}" dt="2023-04-25T18:07:12.684" v="2565" actId="404"/>
          <ac:spMkLst>
            <pc:docMk/>
            <pc:sldMk cId="131769042" sldId="370"/>
            <ac:spMk id="193" creationId="{AFAEDDC3-0535-4FE5-9A97-DD29969C6472}"/>
          </ac:spMkLst>
        </pc:spChg>
        <pc:spChg chg="mod">
          <ac:chgData name="Palash Mandal" userId="a650081f-6cc2-4be0-ab6b-25b9d7d618d2" providerId="ADAL" clId="{65131FA5-FC6B-44A7-9C79-E54F3B4C9707}" dt="2023-04-25T18:07:25.240" v="2569" actId="404"/>
          <ac:spMkLst>
            <pc:docMk/>
            <pc:sldMk cId="131769042" sldId="370"/>
            <ac:spMk id="194" creationId="{1C288D46-CF2A-4178-B2D5-2EDA810DB635}"/>
          </ac:spMkLst>
        </pc:spChg>
        <pc:spChg chg="mod">
          <ac:chgData name="Palash Mandal" userId="a650081f-6cc2-4be0-ab6b-25b9d7d618d2" providerId="ADAL" clId="{65131FA5-FC6B-44A7-9C79-E54F3B4C9707}" dt="2023-04-25T18:07:17.572" v="2566" actId="404"/>
          <ac:spMkLst>
            <pc:docMk/>
            <pc:sldMk cId="131769042" sldId="370"/>
            <ac:spMk id="195" creationId="{C0D17759-0A79-4C18-9E21-EAFB8DF63D94}"/>
          </ac:spMkLst>
        </pc:spChg>
        <pc:spChg chg="mod">
          <ac:chgData name="Palash Mandal" userId="a650081f-6cc2-4be0-ab6b-25b9d7d618d2" providerId="ADAL" clId="{65131FA5-FC6B-44A7-9C79-E54F3B4C9707}" dt="2023-04-25T18:07:20.106" v="2567" actId="404"/>
          <ac:spMkLst>
            <pc:docMk/>
            <pc:sldMk cId="131769042" sldId="370"/>
            <ac:spMk id="196" creationId="{B1D22BF1-2F13-4760-8F90-7E6014CC0E54}"/>
          </ac:spMkLst>
        </pc:spChg>
        <pc:spChg chg="mod">
          <ac:chgData name="Palash Mandal" userId="a650081f-6cc2-4be0-ab6b-25b9d7d618d2" providerId="ADAL" clId="{65131FA5-FC6B-44A7-9C79-E54F3B4C9707}" dt="2023-04-25T18:07:22.189" v="2568" actId="404"/>
          <ac:spMkLst>
            <pc:docMk/>
            <pc:sldMk cId="131769042" sldId="370"/>
            <ac:spMk id="197" creationId="{3C2B145E-C93E-41E3-A6A9-D44243C2BF98}"/>
          </ac:spMkLst>
        </pc:spChg>
        <pc:spChg chg="mod">
          <ac:chgData name="Palash Mandal" userId="a650081f-6cc2-4be0-ab6b-25b9d7d618d2" providerId="ADAL" clId="{65131FA5-FC6B-44A7-9C79-E54F3B4C9707}" dt="2023-04-25T18:09:34.263" v="2581" actId="20577"/>
          <ac:spMkLst>
            <pc:docMk/>
            <pc:sldMk cId="131769042" sldId="370"/>
            <ac:spMk id="214" creationId="{7A8E9B9F-64FA-473C-85E1-A08AC5E3320B}"/>
          </ac:spMkLst>
        </pc:spChg>
        <pc:grpChg chg="mod">
          <ac:chgData name="Palash Mandal" userId="a650081f-6cc2-4be0-ab6b-25b9d7d618d2" providerId="ADAL" clId="{65131FA5-FC6B-44A7-9C79-E54F3B4C9707}" dt="2023-04-24T20:56:41.900" v="1852" actId="1076"/>
          <ac:grpSpMkLst>
            <pc:docMk/>
            <pc:sldMk cId="131769042" sldId="370"/>
            <ac:grpSpMk id="213" creationId="{F2DE6D88-9D2B-415D-A469-824876960114}"/>
          </ac:grpSpMkLst>
        </pc:grpChg>
        <pc:picChg chg="add mod">
          <ac:chgData name="Palash Mandal" userId="a650081f-6cc2-4be0-ab6b-25b9d7d618d2" providerId="ADAL" clId="{65131FA5-FC6B-44A7-9C79-E54F3B4C9707}" dt="2023-04-24T20:57:21.380" v="1866" actId="1076"/>
          <ac:picMkLst>
            <pc:docMk/>
            <pc:sldMk cId="131769042" sldId="370"/>
            <ac:picMk id="4" creationId="{DA55D73D-E1ED-41BF-A6E9-9DA71226B9A7}"/>
          </ac:picMkLst>
        </pc:picChg>
      </pc:sldChg>
      <pc:sldChg chg="modSp mod">
        <pc:chgData name="Palash Mandal" userId="a650081f-6cc2-4be0-ab6b-25b9d7d618d2" providerId="ADAL" clId="{65131FA5-FC6B-44A7-9C79-E54F3B4C9707}" dt="2023-04-25T19:08:26.836" v="2639" actId="20577"/>
        <pc:sldMkLst>
          <pc:docMk/>
          <pc:sldMk cId="766944005" sldId="372"/>
        </pc:sldMkLst>
        <pc:spChg chg="mod">
          <ac:chgData name="Palash Mandal" userId="a650081f-6cc2-4be0-ab6b-25b9d7d618d2" providerId="ADAL" clId="{65131FA5-FC6B-44A7-9C79-E54F3B4C9707}" dt="2023-04-25T19:08:26.836" v="2639" actId="20577"/>
          <ac:spMkLst>
            <pc:docMk/>
            <pc:sldMk cId="766944005" sldId="372"/>
            <ac:spMk id="2" creationId="{D7369E50-B0FB-4427-8C91-5A278EDBB3FC}"/>
          </ac:spMkLst>
        </pc:spChg>
        <pc:spChg chg="mod">
          <ac:chgData name="Palash Mandal" userId="a650081f-6cc2-4be0-ab6b-25b9d7d618d2" providerId="ADAL" clId="{65131FA5-FC6B-44A7-9C79-E54F3B4C9707}" dt="2023-04-25T17:13:42.717" v="2466" actId="408"/>
          <ac:spMkLst>
            <pc:docMk/>
            <pc:sldMk cId="766944005" sldId="372"/>
            <ac:spMk id="4" creationId="{A7633CD9-C120-4F43-BDBF-ADE0988FD53B}"/>
          </ac:spMkLst>
        </pc:spChg>
      </pc:sldChg>
      <pc:sldChg chg="del">
        <pc:chgData name="Palash Mandal" userId="a650081f-6cc2-4be0-ab6b-25b9d7d618d2" providerId="ADAL" clId="{65131FA5-FC6B-44A7-9C79-E54F3B4C9707}" dt="2023-04-24T20:12:23.523" v="1322" actId="2696"/>
        <pc:sldMkLst>
          <pc:docMk/>
          <pc:sldMk cId="2753970295" sldId="374"/>
        </pc:sldMkLst>
      </pc:sldChg>
      <pc:sldChg chg="delSp modSp del mod">
        <pc:chgData name="Palash Mandal" userId="a650081f-6cc2-4be0-ab6b-25b9d7d618d2" providerId="ADAL" clId="{65131FA5-FC6B-44A7-9C79-E54F3B4C9707}" dt="2023-04-25T13:56:46.529" v="1982" actId="2696"/>
        <pc:sldMkLst>
          <pc:docMk/>
          <pc:sldMk cId="1265482181" sldId="376"/>
        </pc:sldMkLst>
        <pc:spChg chg="del">
          <ac:chgData name="Palash Mandal" userId="a650081f-6cc2-4be0-ab6b-25b9d7d618d2" providerId="ADAL" clId="{65131FA5-FC6B-44A7-9C79-E54F3B4C9707}" dt="2023-04-24T21:02:25.139" v="1876" actId="478"/>
          <ac:spMkLst>
            <pc:docMk/>
            <pc:sldMk cId="1265482181" sldId="376"/>
            <ac:spMk id="5" creationId="{F14F2CFE-1981-4531-93DB-F79850FBDC08}"/>
          </ac:spMkLst>
        </pc:spChg>
        <pc:spChg chg="mod">
          <ac:chgData name="Palash Mandal" userId="a650081f-6cc2-4be0-ab6b-25b9d7d618d2" providerId="ADAL" clId="{65131FA5-FC6B-44A7-9C79-E54F3B4C9707}" dt="2023-04-24T20:36:41.468" v="1628" actId="1076"/>
          <ac:spMkLst>
            <pc:docMk/>
            <pc:sldMk cId="1265482181" sldId="376"/>
            <ac:spMk id="115" creationId="{01533CB4-DC1D-48E8-A7C7-375D0FD986A9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54" creationId="{53D28A1D-E8F7-4CE6-8A84-39A31D1BFD65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55" creationId="{A74261CE-96D6-472D-B8BF-7305D075D95E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56" creationId="{B8679BEB-A6FC-4F4C-9C7A-61C170F12528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57" creationId="{AF94F8CA-69BC-4258-876E-0C67E0215866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58" creationId="{1A484D19-A3AD-436B-B862-DCEC946F9392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59" creationId="{11A67B23-CAD4-4A46-83B3-6F407B86F180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60" creationId="{C03D7EDE-57AC-4FCD-A189-B79912A937B2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61" creationId="{620D2CB5-7E16-4EFA-9B65-B5E6A76864F4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62" creationId="{EE08BD89-A457-4334-A301-F14030DFA3E8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63" creationId="{DC6E2170-59E4-4D00-A475-088ACB5D3983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64" creationId="{7A4D752A-1258-4913-ABD5-E7B1FD66CF26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65" creationId="{88A37AF1-1B63-467C-B37C-CB1E45FC282B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66" creationId="{ACE4C3A9-13F1-4856-A48E-EC3FC873BE8E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67" creationId="{3073A4C4-8ED7-4910-8EBB-2A203593B72D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68" creationId="{A8252854-67E1-47EE-808F-2E973CBD1A80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69" creationId="{5351C2BC-2A0B-4235-A19C-F8C09A35CA0F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70" creationId="{9603D7CD-BB56-4309-89BD-68B2A7456B60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71" creationId="{2362C84E-297F-4865-9827-F3DA0B08A796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72" creationId="{CCA721CC-2149-446A-970F-31E59BB915A0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73" creationId="{1DD8F160-6F1C-428C-BDB2-B06143CB2ABF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74" creationId="{179ADE90-E8B9-4006-A445-00151F5856AD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75" creationId="{21697FCF-297A-49DB-9AF1-B9CACC618966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76" creationId="{F37446F9-A3D5-48CD-8041-8EFE98D3C51D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77" creationId="{35A205F5-075F-45A1-9A9E-74BF3772CDA6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78" creationId="{A5778438-D4C1-4E10-8A3E-27A0BA16BB3A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79" creationId="{68EABD7B-4856-4099-A5B9-567A84F89D6E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80" creationId="{867B3B05-E0D2-4A01-BF6A-7DBD2FD31E0F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81" creationId="{836B85E4-33C2-4FB8-9CBC-CE84482D5D0E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82" creationId="{8B59AE94-7EAD-44E2-8EA4-672790E335CD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83" creationId="{5518CB8B-E0FE-4B0A-94C2-765461152AF8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84" creationId="{6B606CEB-7CDA-4333-998A-FF78E9885D5F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85" creationId="{9D9D971A-3CE7-4F5C-BCC8-F35F1318E365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86" creationId="{B5DDECB7-0006-40EE-9840-CC7BB274B799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87" creationId="{915B92BA-D828-4D16-8888-1564DF92A72D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88" creationId="{42D3892D-C678-4B2B-9793-AC2D74E72C1D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89" creationId="{D6EFDD3D-D840-4E97-85B8-55E533FC987A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90" creationId="{F0FBDFB5-00FD-4F10-AE43-483DB3B19FF0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91" creationId="{7321C595-18E1-459A-8EE4-498FD6829BE8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92" creationId="{C3647D2B-F56E-46B3-9562-CB1E78682B4F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93" creationId="{C92D081C-F435-46E3-9134-FA306A3E35BF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94" creationId="{0D485ACF-87F7-4E52-B391-55F9058FAEC3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95" creationId="{909A19C4-0D89-4670-AD60-3027AE6DEAEF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96" creationId="{ECF25EA1-7624-4039-B2C9-E1FBB9466C38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97" creationId="{05C74790-C6B0-4167-AFC0-6CF833B6D840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98" creationId="{E1E58003-E09E-400A-8779-17EAAC239FC3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299" creationId="{3DD1F84E-3BAD-4729-8E3E-8688407CF244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00" creationId="{A0972412-6DE6-4623-ABC3-04A9772CEEC5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01" creationId="{827F5920-A178-4D6A-989D-FD736DB64122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02" creationId="{AAD3FA73-681C-4386-B220-57F6CC601DF0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03" creationId="{5FB7F90C-F6F2-41E2-AEA1-80268A8111E4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04" creationId="{E7B7CFA4-7261-438C-B009-A089C21C516B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05" creationId="{4FF73880-590A-48E3-8783-7DDE02726E32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06" creationId="{48530544-AC50-43DF-8196-C8B139F4D215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07" creationId="{E157F296-F3E2-4E87-9576-C83BD0C0C86B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08" creationId="{A8D7F0A2-F620-4759-A183-21060E6E7146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09" creationId="{0DFA345E-5880-4003-A0F1-8922A0FBE2E2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10" creationId="{F5D1771C-067D-499A-B38A-F4E666A9B9CF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11" creationId="{113FEFA5-5AD5-401B-918B-CF626AD0F224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12" creationId="{2F5F2489-ECD0-4F05-97D1-1AC11FE61178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13" creationId="{68B37469-9EB2-46AB-A653-C5143373BA22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14" creationId="{EAFFACAE-5E58-449B-9130-A4AD35DC9B45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15" creationId="{99360016-78C7-4269-A8C4-78D8269F725F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16" creationId="{A55509CF-5216-4214-AC56-7D7D7340F60E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17" creationId="{E39230AE-3749-42A6-AF92-7AB6810D7F77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18" creationId="{82CE5E04-A4F6-4A15-8E59-1ACBE1E0191F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19" creationId="{2026FC3D-D6E1-45E6-A973-4C0EB6AC2936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20" creationId="{1B0874E0-ED7B-4E8A-8C5D-C29F5CF7FB9E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21" creationId="{A1C326DD-E46D-4CB3-B5B2-8560DD09A435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22" creationId="{907F7009-D5AC-40FC-9724-D428E55A2B0C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23" creationId="{C7FA1498-FE62-4FDB-9D88-9F164C59DE35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24" creationId="{0C4E830B-2FF2-4BD0-A879-CD9A349449E5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25" creationId="{32834ABC-3374-4C83-A235-572226751104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26" creationId="{97CA89C1-D059-43DD-B558-BB290BAD74AC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27" creationId="{80B97354-5FDA-47B1-B254-A3211F23461D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28" creationId="{CAC92807-A42C-4C81-AEDB-7B1335B9C309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29" creationId="{0949BA15-699B-46AE-8A0B-A3652EE52B9D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30" creationId="{A726B699-63C9-4DB7-8611-D93CF235D350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31" creationId="{33E04E66-D0C6-4436-96C8-1EB2D50FEDCF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32" creationId="{B71B9930-94C8-48F9-A852-08FF0BD0F19F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33" creationId="{706A399A-4F92-4A10-87C3-47FA1C3365C7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34" creationId="{483F91EC-A49B-46B7-94D2-C69ED0B42AF1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35" creationId="{47C15677-A6E6-4096-98DA-1935FD99AA3A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36" creationId="{47FC514B-6EC2-4C74-9633-D234AC10E135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37" creationId="{62609C34-BC16-463A-B7FD-CBB56280E271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38" creationId="{F8FA5F93-7059-4BBE-9A59-0EA91A5740F2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39" creationId="{38C396F0-D1D6-4381-AE1B-13D315F8CADB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40" creationId="{91D62671-AABF-4B4B-9FB3-93FD7411AABA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41" creationId="{F8A47392-2225-4B16-9B70-02003465287E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42" creationId="{952600E0-951E-44C3-86BE-9DAC74AFB71B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43" creationId="{F34DEE36-5A00-4BE6-BD81-2073447B361E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44" creationId="{0286FB36-A80C-4326-A103-4B306591F228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45" creationId="{1C2F601E-D2CD-43E9-9911-F73DAB76D2A7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46" creationId="{709AEC71-1F0A-4959-AA2A-1287AC667AD6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47" creationId="{E55DB3AF-5886-4E3F-81AF-6441BD1CA484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48" creationId="{CA3BFCE3-293C-4BFF-93DA-B3C7EB5BA141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49" creationId="{51A9631F-DD87-4A42-900D-CDE672470E98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50" creationId="{D9EAF9F7-0703-4FA9-A0F1-A915DCC23133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51" creationId="{50294136-19FC-4E5E-9D33-72DE183A378E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52" creationId="{71653722-56EF-4158-AE6C-0EBCD5358D3C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53" creationId="{1FF99514-A26F-4BEC-996A-300C5E4E975A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54" creationId="{B6D319D2-7C41-42DD-A677-B722CA0B5483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55" creationId="{2654BB8E-7FA7-4556-AC75-68DF0A87EE88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56" creationId="{A99F1D07-7800-428A-B77E-25A56B87998F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57" creationId="{79E52BD7-3037-46C3-A181-A70B04294FA6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58" creationId="{9425CD9B-FF2C-45E0-AD22-9A04FFEC2C00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59" creationId="{7AD89810-1581-429B-A0B8-FCE13049382F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60" creationId="{6406CC88-903E-4F3D-9B63-FE6FCFE28C66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61" creationId="{BFC7CB70-0514-4DAF-91F1-A09114C1A147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62" creationId="{4831C16C-133F-4C11-8FA2-A0DE481BCCE0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63" creationId="{AB35CD74-343B-46AF-8406-5B0C5C683D8E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64" creationId="{72B4EB64-03AD-485B-8313-E628D1007FFC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65" creationId="{B8BAB4A1-2ABB-416C-AF5F-A8683860A594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66" creationId="{0D26C3E7-FBB2-46DE-8A9D-D44A2D154827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67" creationId="{286757AA-851F-48A9-8885-D6D4B51A871C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68" creationId="{489428DD-6DF2-44A4-A54B-B415EA9F17CC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69" creationId="{6C309258-01E9-4EF8-8250-D0B953C1F069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70" creationId="{85F0786F-1666-46AE-8DBF-7A725C1A608C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71" creationId="{F037985E-A0BA-45A9-B22C-AF2C7134A0DD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72" creationId="{98FA525F-B51E-4AD8-9EE5-99D464A2E23C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73" creationId="{2B4D47C1-BD95-4DD0-920B-CAF868B6009A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74" creationId="{C92FB954-A88C-479C-89D3-DE4FAC5919A9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75" creationId="{86F5B242-04DE-44D3-85A9-6AD5EEF3A407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76" creationId="{B4E46298-A5D5-4E6B-8247-20E87D2E6038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77" creationId="{1BC29BBC-006E-44D4-BCC9-813E5FD557EE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78" creationId="{CC89D847-6D98-4463-81F4-0A4F98498084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79" creationId="{A422496D-AB15-4077-B05F-508899021E28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80" creationId="{24FB676E-9D44-4A8E-8CC2-5437127319F6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81" creationId="{F76494A8-6CF9-4080-A599-104E6E77949D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82" creationId="{FDBE7589-4C42-4931-87F7-2CC391BC5376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83" creationId="{64289380-B63D-42AB-ABF8-C4E238DB5D0F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84" creationId="{05DEB1BD-9D25-48E9-850A-6FAEDDC641DE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85" creationId="{5ED90BB4-B1FF-4474-8821-366F40316851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86" creationId="{50F73624-968E-4468-A1A2-746028F8E1B4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87" creationId="{1B86B891-22C9-4BC4-B9AF-85E0BE0A2D13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88" creationId="{0C2DE617-CB9E-49F0-83C5-BAAE29B5ED10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89" creationId="{BDBFEACB-E45C-48B1-BDEF-8A124B9114C0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90" creationId="{9D2BA42D-D9A1-4C0F-8770-E4F79D1B847E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91" creationId="{3A61AF35-F415-47CF-B885-CC5D6790ADE7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92" creationId="{73BD6859-8857-4BFD-A62F-6A7F18E6EBFE}"/>
          </ac:spMkLst>
        </pc:spChg>
        <pc:spChg chg="mod">
          <ac:chgData name="Palash Mandal" userId="a650081f-6cc2-4be0-ab6b-25b9d7d618d2" providerId="ADAL" clId="{65131FA5-FC6B-44A7-9C79-E54F3B4C9707}" dt="2023-04-24T21:02:38.864" v="1881" actId="1076"/>
          <ac:spMkLst>
            <pc:docMk/>
            <pc:sldMk cId="1265482181" sldId="376"/>
            <ac:spMk id="393" creationId="{122A5BA1-60E8-461B-AD02-6B81D36735DC}"/>
          </ac:spMkLst>
        </pc:spChg>
        <pc:spChg chg="del">
          <ac:chgData name="Palash Mandal" userId="a650081f-6cc2-4be0-ab6b-25b9d7d618d2" providerId="ADAL" clId="{65131FA5-FC6B-44A7-9C79-E54F3B4C9707}" dt="2023-04-24T21:02:27.763" v="1877" actId="478"/>
          <ac:spMkLst>
            <pc:docMk/>
            <pc:sldMk cId="1265482181" sldId="376"/>
            <ac:spMk id="394" creationId="{5DBB5233-F133-4719-8F57-544DA255769D}"/>
          </ac:spMkLst>
        </pc:spChg>
        <pc:spChg chg="del">
          <ac:chgData name="Palash Mandal" userId="a650081f-6cc2-4be0-ab6b-25b9d7d618d2" providerId="ADAL" clId="{65131FA5-FC6B-44A7-9C79-E54F3B4C9707}" dt="2023-04-24T21:02:31.041" v="1879" actId="478"/>
          <ac:spMkLst>
            <pc:docMk/>
            <pc:sldMk cId="1265482181" sldId="376"/>
            <ac:spMk id="401" creationId="{D8A041A2-E72A-45C0-8775-9413EA0D92B7}"/>
          </ac:spMkLst>
        </pc:spChg>
        <pc:spChg chg="del">
          <ac:chgData name="Palash Mandal" userId="a650081f-6cc2-4be0-ab6b-25b9d7d618d2" providerId="ADAL" clId="{65131FA5-FC6B-44A7-9C79-E54F3B4C9707}" dt="2023-04-24T21:02:29.739" v="1878" actId="478"/>
          <ac:spMkLst>
            <pc:docMk/>
            <pc:sldMk cId="1265482181" sldId="376"/>
            <ac:spMk id="402" creationId="{702A1515-0E52-499B-9FEA-F908B5B3A89D}"/>
          </ac:spMkLst>
        </pc:spChg>
        <pc:spChg chg="mod">
          <ac:chgData name="Palash Mandal" userId="a650081f-6cc2-4be0-ab6b-25b9d7d618d2" providerId="ADAL" clId="{65131FA5-FC6B-44A7-9C79-E54F3B4C9707}" dt="2023-04-24T21:02:45.884" v="1884" actId="14100"/>
          <ac:spMkLst>
            <pc:docMk/>
            <pc:sldMk cId="1265482181" sldId="376"/>
            <ac:spMk id="403" creationId="{FEEC6374-3A07-40A1-B1B7-C63ACC024A00}"/>
          </ac:spMkLst>
        </pc:spChg>
        <pc:grpChg chg="mod">
          <ac:chgData name="Palash Mandal" userId="a650081f-6cc2-4be0-ab6b-25b9d7d618d2" providerId="ADAL" clId="{65131FA5-FC6B-44A7-9C79-E54F3B4C9707}" dt="2023-04-24T21:02:38.864" v="1881" actId="1076"/>
          <ac:grpSpMkLst>
            <pc:docMk/>
            <pc:sldMk cId="1265482181" sldId="376"/>
            <ac:grpSpMk id="252" creationId="{98A8BDA5-EBC8-480C-B9A7-6B065FE97079}"/>
          </ac:grpSpMkLst>
        </pc:grpChg>
        <pc:grpChg chg="mod">
          <ac:chgData name="Palash Mandal" userId="a650081f-6cc2-4be0-ab6b-25b9d7d618d2" providerId="ADAL" clId="{65131FA5-FC6B-44A7-9C79-E54F3B4C9707}" dt="2023-04-24T21:02:38.864" v="1881" actId="1076"/>
          <ac:grpSpMkLst>
            <pc:docMk/>
            <pc:sldMk cId="1265482181" sldId="376"/>
            <ac:grpSpMk id="253" creationId="{E5122915-1F7D-4C58-A1EB-5ED7D4D2438A}"/>
          </ac:grpSpMkLst>
        </pc:grpChg>
        <pc:picChg chg="del">
          <ac:chgData name="Palash Mandal" userId="a650081f-6cc2-4be0-ab6b-25b9d7d618d2" providerId="ADAL" clId="{65131FA5-FC6B-44A7-9C79-E54F3B4C9707}" dt="2023-04-24T21:02:24.156" v="1875" actId="478"/>
          <ac:picMkLst>
            <pc:docMk/>
            <pc:sldMk cId="1265482181" sldId="376"/>
            <ac:picMk id="400" creationId="{1EE36605-2F8E-4900-BB71-9EA797A2690F}"/>
          </ac:picMkLst>
        </pc:picChg>
      </pc:sldChg>
      <pc:sldChg chg="addSp modSp mod">
        <pc:chgData name="Palash Mandal" userId="a650081f-6cc2-4be0-ab6b-25b9d7d618d2" providerId="ADAL" clId="{65131FA5-FC6B-44A7-9C79-E54F3B4C9707}" dt="2023-05-01T12:35:37.218" v="2647" actId="1076"/>
        <pc:sldMkLst>
          <pc:docMk/>
          <pc:sldMk cId="1486287940" sldId="377"/>
        </pc:sldMkLst>
        <pc:spChg chg="mod">
          <ac:chgData name="Palash Mandal" userId="a650081f-6cc2-4be0-ab6b-25b9d7d618d2" providerId="ADAL" clId="{65131FA5-FC6B-44A7-9C79-E54F3B4C9707}" dt="2023-04-25T17:15:17.146" v="2484" actId="408"/>
          <ac:spMkLst>
            <pc:docMk/>
            <pc:sldMk cId="1486287940" sldId="377"/>
            <ac:spMk id="89" creationId="{32FF8726-90EC-45E5-A9FA-B6F9984EE440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95" creationId="{342AA427-2CD7-45CA-A895-C85BF2BC3690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96" creationId="{ECF17CCB-5434-4510-8B5C-207E7C5658D9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97" creationId="{83031ED3-65D6-4D39-A529-833EEA542870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98" creationId="{1BC6BCA3-2FDC-4CF5-AD1F-AB8CE9EB5FCB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99" creationId="{9833208B-C8FE-4AEB-AE2C-F1F792BC3E0D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00" creationId="{107F86A2-BABE-4FAC-B5A1-88505A0E7099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01" creationId="{A47A03A6-C1ED-4AAB-839F-938669B17F61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02" creationId="{C20F44E0-4129-4F35-B351-EC95CF327CB0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03" creationId="{52B2E849-CA8D-4F83-AA28-89A1F8E414F9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04" creationId="{7D12A0D7-36A6-42F6-A21B-DBB33565D006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05" creationId="{ABC6CC32-34CF-4525-9E6F-EE4928320AF1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06" creationId="{CDA5E5B8-0C6E-4FA8-8F77-0DCEE929D1D1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07" creationId="{64A76167-C040-41E8-BC00-DDF881E06F2C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08" creationId="{3A9BE45A-B616-4E47-AB57-559C1C820240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09" creationId="{5D60A8AC-DC63-4F9D-9524-B2EB9FC3C7F3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10" creationId="{F667462F-5277-413F-A81F-65EBF0439F48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11" creationId="{37176839-B817-4AA4-9C03-A69526C7AEAA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12" creationId="{01A0EB58-CE8D-4134-BBD4-DB75B71EAF6C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13" creationId="{CC64AA56-B340-47B9-839D-E77C098E392B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14" creationId="{2A4900D7-5628-4A90-AB17-8D3A07C5EFAC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15" creationId="{7BFFA37D-068A-487D-8E3E-81EA2E417EFE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16" creationId="{51E3B9EC-94CC-4359-AD95-C276A20610D5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17" creationId="{84F28C63-C921-4E61-9666-54495E3ED393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18" creationId="{BBC308B2-9593-43BB-A668-0DF0D4599432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19" creationId="{593F9D97-0BD9-48F1-AE6E-03ED03B95D1E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20" creationId="{95250322-7266-4CD4-8DF1-B8BCB75C68A5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21" creationId="{67DC60C6-BE67-4133-A276-525FAC8A348C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22" creationId="{5157556F-3A56-4317-8489-2D50CA330267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23" creationId="{1BE69241-23F1-4DDB-99E3-DA617811F904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24" creationId="{72166F7A-0C5A-41DE-AF1B-059236046675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25" creationId="{44887C8A-2743-4BA5-91B9-F7435DB8D45C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26" creationId="{070003D4-2235-4F20-8AB4-B9DD4715ECA8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27" creationId="{09312D09-B779-475A-957D-599D785D6CBB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28" creationId="{14DC508A-67CB-479B-8E59-C0DCA3020270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29" creationId="{3A365DEA-7305-4219-8C79-E03707700E28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30" creationId="{8FBEF0B2-F9A8-4FEE-AC3B-F2849EECB3B4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31" creationId="{80003844-645D-4DA4-910D-18AD84D62CC0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32" creationId="{06304D8F-08DA-4800-8339-E341D4DA6D0E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33" creationId="{48688DC7-FE24-4402-88C2-393235CFF195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34" creationId="{74676A72-C2F9-44F8-912C-D9E9EA0D704F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35" creationId="{53ACF7C4-6683-4A54-BCBA-90774A8C322D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36" creationId="{CC3FD4A1-B6AB-45C6-BFFB-B5B140C53174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37" creationId="{A293EB9E-65E7-49C4-81C6-96F4A9B6C86C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38" creationId="{C3C4B914-2913-4364-AE0E-56CB7D6AED25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39" creationId="{EB274105-1F5C-4208-8DC3-E6ED32A9AC7F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40" creationId="{C4F2B71C-4611-4503-9C87-EC2604DFB578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41" creationId="{E39DD301-ECA1-4E62-BBE2-8CF413021777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42" creationId="{94AD7ADE-8476-4031-BABB-3C051CC8197E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43" creationId="{B888D877-1813-4820-AB82-37F52983EFDA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44" creationId="{8CEFA23B-C854-47B7-AD63-362326B79EA4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45" creationId="{35E1F138-EFDE-4551-BDDE-134DFA5D47A0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46" creationId="{EC21D4C0-5144-4737-969B-720F78442377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47" creationId="{BEDE7DEE-E788-4EE1-8ED3-7969A68C9C17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48" creationId="{39DAB0F6-B575-4E07-85D3-15ED515903AD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49" creationId="{7E3E08AF-FF28-4103-AD17-B8E8FD2C9531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50" creationId="{FC40E261-570C-4532-9A17-D790CBF110CD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51" creationId="{2B6AAA4A-CA57-4B8E-90D5-A73CFB2063F1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52" creationId="{A8F4B6A9-19F3-46DA-B646-03BCD4A117A3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53" creationId="{09270AE4-E5B1-4CCA-A71B-807BFFC818CB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54" creationId="{6B61FF00-0408-4BEE-A224-28CEF39C0AB4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55" creationId="{9997717C-7E3E-45B0-AD61-4409473D4F82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56" creationId="{7B4D681C-0288-4DB3-A6A9-7E084B868D96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57" creationId="{47EAA83B-2FB5-4598-9DFA-DB85881EA877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58" creationId="{8D276E33-54F5-4A9C-AB84-5EA9867AD048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59" creationId="{5622D0B2-AFAC-4486-A2E4-BC8555FC05C9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60" creationId="{4AA61D14-8B0F-41B0-92AE-D2A4807BDEB2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61" creationId="{C91D4257-4E10-43EE-B4B4-3CA07A545661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67" creationId="{B6F687A4-BB8F-4577-A18D-ACBF10F1F0B0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68" creationId="{B05C5411-A5A4-4F41-841A-CA0C0DA88BC0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69" creationId="{80BA2F1E-4150-464E-9CCA-DBD8B1BB8680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70" creationId="{94D19317-1AB6-4500-83C9-E9C718A0451D}"/>
          </ac:spMkLst>
        </pc:spChg>
        <pc:spChg chg="mod">
          <ac:chgData name="Palash Mandal" userId="a650081f-6cc2-4be0-ab6b-25b9d7d618d2" providerId="ADAL" clId="{65131FA5-FC6B-44A7-9C79-E54F3B4C9707}" dt="2023-05-01T12:35:37.218" v="2647" actId="1076"/>
          <ac:spMkLst>
            <pc:docMk/>
            <pc:sldMk cId="1486287940" sldId="377"/>
            <ac:spMk id="171" creationId="{341574B2-37EB-4FB0-9F5F-6748361B07B0}"/>
          </ac:spMkLst>
        </pc:spChg>
        <pc:spChg chg="mod">
          <ac:chgData name="Palash Mandal" userId="a650081f-6cc2-4be0-ab6b-25b9d7d618d2" providerId="ADAL" clId="{65131FA5-FC6B-44A7-9C79-E54F3B4C9707}" dt="2023-05-01T12:35:20.438" v="2645" actId="1076"/>
          <ac:spMkLst>
            <pc:docMk/>
            <pc:sldMk cId="1486287940" sldId="377"/>
            <ac:spMk id="176" creationId="{1E2F99C4-F388-4F42-AF08-1E4B7401468E}"/>
          </ac:spMkLst>
        </pc:spChg>
        <pc:grpChg chg="add mod">
          <ac:chgData name="Palash Mandal" userId="a650081f-6cc2-4be0-ab6b-25b9d7d618d2" providerId="ADAL" clId="{65131FA5-FC6B-44A7-9C79-E54F3B4C9707}" dt="2023-05-01T12:35:37.218" v="2647" actId="1076"/>
          <ac:grpSpMkLst>
            <pc:docMk/>
            <pc:sldMk cId="1486287940" sldId="377"/>
            <ac:grpSpMk id="2" creationId="{12408CE2-7503-4386-B0B5-E308995EDDAA}"/>
          </ac:grpSpMkLst>
        </pc:grpChg>
        <pc:picChg chg="add mod">
          <ac:chgData name="Palash Mandal" userId="a650081f-6cc2-4be0-ab6b-25b9d7d618d2" providerId="ADAL" clId="{65131FA5-FC6B-44A7-9C79-E54F3B4C9707}" dt="2023-04-25T17:16:37.113" v="2522"/>
          <ac:picMkLst>
            <pc:docMk/>
            <pc:sldMk cId="1486287940" sldId="377"/>
            <ac:picMk id="77" creationId="{F89B565A-17FD-4C82-BE94-11CBE6D262A9}"/>
          </ac:picMkLst>
        </pc:picChg>
      </pc:sldChg>
      <pc:sldChg chg="addSp delSp modSp mod">
        <pc:chgData name="Palash Mandal" userId="a650081f-6cc2-4be0-ab6b-25b9d7d618d2" providerId="ADAL" clId="{65131FA5-FC6B-44A7-9C79-E54F3B4C9707}" dt="2023-05-01T12:46:48.379" v="2648" actId="164"/>
        <pc:sldMkLst>
          <pc:docMk/>
          <pc:sldMk cId="2957186705" sldId="378"/>
        </pc:sldMkLst>
        <pc:spChg chg="del">
          <ac:chgData name="Palash Mandal" userId="a650081f-6cc2-4be0-ab6b-25b9d7d618d2" providerId="ADAL" clId="{65131FA5-FC6B-44A7-9C79-E54F3B4C9707}" dt="2023-04-24T20:46:07.145" v="1676" actId="478"/>
          <ac:spMkLst>
            <pc:docMk/>
            <pc:sldMk cId="2957186705" sldId="378"/>
            <ac:spMk id="2" creationId="{DC5E8031-0075-4EF3-8BE4-4588738BFC0C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12" creationId="{B652F503-C30C-4123-AEE3-714D01792D1A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13" creationId="{37221308-2781-4C15-8F27-C8A378ACE4F6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14" creationId="{B9AE7632-2C5B-4882-BEE8-2B56B4EF7FB8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15" creationId="{A7FBB30D-5F50-4FC1-B789-E000B45FCCAA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16" creationId="{438C30D7-5832-435E-ADC4-C00918ACA57E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17" creationId="{3CF03952-A9FF-48F4-B3BD-4997DD51BCBC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18" creationId="{D790C196-66B0-40C8-B479-DB7BE02775A4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19" creationId="{E9A05FF6-5404-49E4-9C18-8F32CB3C5166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20" creationId="{11958DCC-AD0E-4770-B862-4988FD6743AD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21" creationId="{DC0A13AE-5A7F-4C0C-9AF1-5EB9B3529350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22" creationId="{D0CDAAB9-E4BB-462F-B413-C21F4F2E39B6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23" creationId="{859A5B1A-F167-41D6-844E-37F242D5FCC4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24" creationId="{6F567115-842A-4A77-B3C9-B7DBB1E7CE7C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25" creationId="{DC7BCBC0-4C5D-43D5-AA8A-C2B3361E7A59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26" creationId="{44F22481-2981-4B74-998B-60FD044A82BE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27" creationId="{6D8E08EC-1F99-47B9-8956-63FD5BAA4614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28" creationId="{C5A47B7E-84BD-41D0-BC21-FBB4B430FEF8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29" creationId="{6632C52B-126C-485F-9C09-6BE9969C9C0F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30" creationId="{3B0082DC-3124-4405-ADA1-6C3F84CD6ABC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31" creationId="{C4E05D51-0E91-494F-8762-6A26EE4874E4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32" creationId="{F61760BB-2958-41FB-8F57-A69B76E9CA29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33" creationId="{87C3DAD3-AA92-4B4B-8A78-38AD1AF655BD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34" creationId="{2DA980A6-A7F1-420B-9DFE-482461E61406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35" creationId="{4FB11669-8CBE-4C68-8095-2B0B544DD501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36" creationId="{04569A89-4CF0-434E-B0BC-797BAE9E0BB5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37" creationId="{57A34C90-0C93-4BAD-A337-F265AD12B838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38" creationId="{D6C3744C-C4E3-4260-AEB8-2D83C174D6EF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39" creationId="{22FF8143-6D76-4B33-B4D4-F69042D496D8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40" creationId="{3C6FACD2-48A1-4A6B-9AFA-3DB4286A2A94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41" creationId="{76FFD992-F6EE-44D3-B23C-6E6DE62C1709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42" creationId="{77D7DDEF-5CCA-4CCB-A7CE-82FB9B1535D5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43" creationId="{BD926462-51DA-4783-82FE-9657D2FF880D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44" creationId="{24B8CB2C-E355-4890-B810-27194B81B8AE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45" creationId="{3AE01E14-8C55-4EA8-9AC1-97BEBBEBF188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46" creationId="{1CF6F1DE-3EC7-413A-9F96-03BD858D75C7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47" creationId="{CA78D65B-3C84-4BC9-85ED-9E49FEC52245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48" creationId="{DC796DCE-54C7-4C99-B6EE-A95E1A05034E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49" creationId="{BCF51385-E40B-4B75-BB4D-C4F29174B2B2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50" creationId="{A0A1DF85-A391-4A09-9CF4-4505CBFBCCED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51" creationId="{8FE30ABC-16CD-4242-BF27-9CA1065B24C7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52" creationId="{4CD6C746-35A1-47D7-BAF6-8C94AD0FE249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53" creationId="{A1EF9EDB-EA14-4F2E-A425-5F00B22A9F7B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54" creationId="{BBFD406C-6B91-43B9-A947-C1E6DB1F6241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55" creationId="{08E530C1-DDD5-4800-939E-C4528E5AC228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56" creationId="{C2B46DC6-D457-4151-9A45-5CE9B8E8615E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57" creationId="{8C73B5D7-85F1-4BC8-9D58-6FA6E767A5BA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58" creationId="{F4D6F31D-7E4B-4DA7-A4A9-9F400580CE1C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59" creationId="{85BFEF2A-B166-4CA4-AA94-AA73B4988D3D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60" creationId="{90AB84B8-E9DF-4C84-B939-7CB2CB280DBC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61" creationId="{94B81464-B45A-4826-B168-81CD59136E58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62" creationId="{DAEE8139-7E60-4BCC-87BF-62B4D4C88B2B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63" creationId="{A4D8507C-0FD4-4EFC-83B3-7023E44F3435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64" creationId="{30EB57E6-4283-4371-99D7-5C0C4B3BFB2F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65" creationId="{58208A72-0AD9-4CBF-94DF-813E0761631D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66" creationId="{4E1785DD-FD71-422C-82CF-BB9B75EFA843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68" creationId="{4A68B2E5-ED09-493B-B614-FECCF3CA3BF3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69" creationId="{FE3FF66F-5276-4057-A810-97313F3C155B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70" creationId="{F395A7D8-A4D7-4C9E-9558-4732A7929AD8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71" creationId="{F00FEF21-F373-453B-92F8-5B3B5EDDC9B2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72" creationId="{EB5B3336-2F6E-4335-B025-E6E98D7ADFCD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73" creationId="{08C82A34-D879-4507-8C15-028A4815D077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74" creationId="{1948F661-8ADB-4FDF-B9E1-96C025851C8E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75" creationId="{E64EA1DA-A455-4315-95EB-A389BE0C5119}"/>
          </ac:spMkLst>
        </pc:spChg>
        <pc:spChg chg="add mod">
          <ac:chgData name="Palash Mandal" userId="a650081f-6cc2-4be0-ab6b-25b9d7d618d2" providerId="ADAL" clId="{65131FA5-FC6B-44A7-9C79-E54F3B4C9707}" dt="2023-04-24T20:33:31.493" v="1625" actId="2711"/>
          <ac:spMkLst>
            <pc:docMk/>
            <pc:sldMk cId="2957186705" sldId="378"/>
            <ac:spMk id="76" creationId="{CE65C431-5BA9-4CA4-8611-A3F35EE8F8BF}"/>
          </ac:spMkLst>
        </pc:spChg>
        <pc:spChg chg="add mod">
          <ac:chgData name="Palash Mandal" userId="a650081f-6cc2-4be0-ab6b-25b9d7d618d2" providerId="ADAL" clId="{65131FA5-FC6B-44A7-9C79-E54F3B4C9707}" dt="2023-04-25T17:14:27.139" v="2476" actId="408"/>
          <ac:spMkLst>
            <pc:docMk/>
            <pc:sldMk cId="2957186705" sldId="378"/>
            <ac:spMk id="77" creationId="{12D6DDCA-8CC3-4435-A15B-F71A267789ED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81" creationId="{53E4F7E4-E2D3-4DDF-93DD-8CE9256E6BFF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82" creationId="{10CE41C5-9103-4129-A3E6-8BA6CE73FF12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83" creationId="{8E21924D-DECA-454D-A11E-1B7353BD025B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84" creationId="{48FB4C52-4F1A-4533-A244-752E5AEECE7B}"/>
          </ac:spMkLst>
        </pc:spChg>
        <pc:spChg chg="mod">
          <ac:chgData name="Palash Mandal" userId="a650081f-6cc2-4be0-ab6b-25b9d7d618d2" providerId="ADAL" clId="{65131FA5-FC6B-44A7-9C79-E54F3B4C9707}" dt="2023-05-01T12:46:48.379" v="2648" actId="164"/>
          <ac:spMkLst>
            <pc:docMk/>
            <pc:sldMk cId="2957186705" sldId="378"/>
            <ac:spMk id="85" creationId="{8C3D51BE-C703-4554-9FB4-C95DF18DEB8E}"/>
          </ac:spMkLst>
        </pc:spChg>
        <pc:grpChg chg="add mod">
          <ac:chgData name="Palash Mandal" userId="a650081f-6cc2-4be0-ab6b-25b9d7d618d2" providerId="ADAL" clId="{65131FA5-FC6B-44A7-9C79-E54F3B4C9707}" dt="2023-05-01T12:46:48.379" v="2648" actId="164"/>
          <ac:grpSpMkLst>
            <pc:docMk/>
            <pc:sldMk cId="2957186705" sldId="378"/>
            <ac:grpSpMk id="2" creationId="{7BD94DAD-3D85-4233-8A77-7B7852197F75}"/>
          </ac:grpSpMkLst>
        </pc:grpChg>
      </pc:sldChg>
      <pc:sldChg chg="addSp delSp modSp mod modAnim modNotesTx">
        <pc:chgData name="Palash Mandal" userId="a650081f-6cc2-4be0-ab6b-25b9d7d618d2" providerId="ADAL" clId="{65131FA5-FC6B-44A7-9C79-E54F3B4C9707}" dt="2023-04-25T18:54:23.943" v="2634"/>
        <pc:sldMkLst>
          <pc:docMk/>
          <pc:sldMk cId="3095290936" sldId="380"/>
        </pc:sldMkLst>
        <pc:spChg chg="mod">
          <ac:chgData name="Palash Mandal" userId="a650081f-6cc2-4be0-ab6b-25b9d7d618d2" providerId="ADAL" clId="{65131FA5-FC6B-44A7-9C79-E54F3B4C9707}" dt="2023-04-24T20:13:21.384" v="1324" actId="338"/>
          <ac:spMkLst>
            <pc:docMk/>
            <pc:sldMk cId="3095290936" sldId="380"/>
            <ac:spMk id="3" creationId="{BF28CE65-264A-44CF-8329-46CF5A5974C6}"/>
          </ac:spMkLst>
        </pc:spChg>
        <pc:spChg chg="del mod topLvl">
          <ac:chgData name="Palash Mandal" userId="a650081f-6cc2-4be0-ab6b-25b9d7d618d2" providerId="ADAL" clId="{65131FA5-FC6B-44A7-9C79-E54F3B4C9707}" dt="2023-04-24T20:13:29.884" v="1326" actId="478"/>
          <ac:spMkLst>
            <pc:docMk/>
            <pc:sldMk cId="3095290936" sldId="380"/>
            <ac:spMk id="4" creationId="{EBC00CB7-8306-4557-97D1-50D7FA2BE9D1}"/>
          </ac:spMkLst>
        </pc:spChg>
        <pc:spChg chg="del mod topLvl">
          <ac:chgData name="Palash Mandal" userId="a650081f-6cc2-4be0-ab6b-25b9d7d618d2" providerId="ADAL" clId="{65131FA5-FC6B-44A7-9C79-E54F3B4C9707}" dt="2023-04-24T20:13:36.785" v="1329" actId="478"/>
          <ac:spMkLst>
            <pc:docMk/>
            <pc:sldMk cId="3095290936" sldId="380"/>
            <ac:spMk id="6" creationId="{5DC9A404-4317-4C05-A45A-D17520973A9A}"/>
          </ac:spMkLst>
        </pc:spChg>
        <pc:spChg chg="add mod">
          <ac:chgData name="Palash Mandal" userId="a650081f-6cc2-4be0-ab6b-25b9d7d618d2" providerId="ADAL" clId="{65131FA5-FC6B-44A7-9C79-E54F3B4C9707}" dt="2023-04-25T18:09:43.097" v="2590" actId="20577"/>
          <ac:spMkLst>
            <pc:docMk/>
            <pc:sldMk cId="3095290936" sldId="380"/>
            <ac:spMk id="7" creationId="{16AB06E9-F74A-47B4-A794-A6A516E9927E}"/>
          </ac:spMkLst>
        </pc:spChg>
        <pc:spChg chg="mod">
          <ac:chgData name="Palash Mandal" userId="a650081f-6cc2-4be0-ab6b-25b9d7d618d2" providerId="ADAL" clId="{65131FA5-FC6B-44A7-9C79-E54F3B4C9707}" dt="2023-04-24T20:13:21.384" v="1324" actId="338"/>
          <ac:spMkLst>
            <pc:docMk/>
            <pc:sldMk cId="3095290936" sldId="380"/>
            <ac:spMk id="8" creationId="{9FBD8679-F90F-42A6-88A1-87136DCAEEC6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9" creationId="{49658217-4214-4AB4-A331-DD1A6B7F5DE8}"/>
          </ac:spMkLst>
        </pc:spChg>
        <pc:spChg chg="mod">
          <ac:chgData name="Palash Mandal" userId="a650081f-6cc2-4be0-ab6b-25b9d7d618d2" providerId="ADAL" clId="{65131FA5-FC6B-44A7-9C79-E54F3B4C9707}" dt="2023-04-24T20:13:21.384" v="1324" actId="338"/>
          <ac:spMkLst>
            <pc:docMk/>
            <pc:sldMk cId="3095290936" sldId="380"/>
            <ac:spMk id="10" creationId="{E0681AF3-7216-4577-8744-1234D0F25C47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11" creationId="{455B9E26-B3CA-4350-9B48-3CFD72AE26FA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12" creationId="{C0D4D589-6399-4D44-BE34-F4FF2F6CEBD1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13" creationId="{225B0194-B848-4E48-AD61-C1C3C51DD756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14" creationId="{FDCF9F98-1136-450B-BF85-1EE750AB34DB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15" creationId="{B4A57AF1-74F4-4D36-917E-4E5AF0190097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16" creationId="{F921BEA2-5B1C-4F90-B989-05BDE4D7FB89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17" creationId="{08A2B68B-B72D-40EF-8A33-3DF254EA94ED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18" creationId="{55402BFC-9FDA-4E9F-91F4-D1990C6711CB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19" creationId="{3303EA0C-3FA5-4EE4-9DA4-EA6BFF23DE64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20" creationId="{63A6529B-06D1-4D82-8362-EAFE2370C995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21" creationId="{AC5E5EF4-683C-48F7-8908-4BD63D0E4617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22" creationId="{381AFE70-AC6D-4D4C-B1C0-EF60FAE8E044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23" creationId="{540CA96A-0644-4261-AF92-6A690C7C6B06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24" creationId="{A2871F45-06E4-45E3-8137-5D11D90897DF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25" creationId="{1A2F1BA2-48DC-430B-8242-7E0C902EBC8F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26" creationId="{1185BE62-156F-4DE7-A1E3-F777A2E7D667}"/>
          </ac:spMkLst>
        </pc:spChg>
        <pc:spChg chg="del mod topLvl">
          <ac:chgData name="Palash Mandal" userId="a650081f-6cc2-4be0-ab6b-25b9d7d618d2" providerId="ADAL" clId="{65131FA5-FC6B-44A7-9C79-E54F3B4C9707}" dt="2023-04-24T20:26:59.898" v="1619" actId="478"/>
          <ac:spMkLst>
            <pc:docMk/>
            <pc:sldMk cId="3095290936" sldId="380"/>
            <ac:spMk id="27" creationId="{F0B5730F-19BB-4F03-8F3A-79D2FF04AB15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28" creationId="{1672A2D2-4FB0-456E-9EBF-A7F2AEFA5B99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29" creationId="{0F283E50-73BA-4FB5-AFAC-D595D7022C5C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30" creationId="{0D9E0AC4-A688-4989-B4D3-CB8F3DAABC06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31" creationId="{6112BEBF-145E-4D30-9C5E-2E76C2B3EA9D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32" creationId="{A34B6486-2F1E-4AA7-BAE7-DD6E447D582F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33" creationId="{F95C2BFD-5081-4EA8-935D-DD650AD6F677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34" creationId="{CE676EA8-9D60-44DD-BF6D-73FDEB888B74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35" creationId="{27115DA3-FD17-48D1-A875-D3B173F331F2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36" creationId="{F5D1B77F-DB31-44E7-A1C9-478861F69D7E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37" creationId="{D2487225-86C4-435A-A240-317E04C5A3B8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38" creationId="{CED0CB54-23A8-44EA-90A2-603EDA2F2A6B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39" creationId="{17A3A5DB-1DCB-4F50-9B65-3E6259677CD5}"/>
          </ac:spMkLst>
        </pc:spChg>
        <pc:spChg chg="del mod topLvl">
          <ac:chgData name="Palash Mandal" userId="a650081f-6cc2-4be0-ab6b-25b9d7d618d2" providerId="ADAL" clId="{65131FA5-FC6B-44A7-9C79-E54F3B4C9707}" dt="2023-04-24T20:27:01.081" v="1620" actId="478"/>
          <ac:spMkLst>
            <pc:docMk/>
            <pc:sldMk cId="3095290936" sldId="380"/>
            <ac:spMk id="40" creationId="{542C3C9C-C289-4013-8198-F13F99394063}"/>
          </ac:spMkLst>
        </pc:spChg>
        <pc:spChg chg="del mod topLvl">
          <ac:chgData name="Palash Mandal" userId="a650081f-6cc2-4be0-ab6b-25b9d7d618d2" providerId="ADAL" clId="{65131FA5-FC6B-44A7-9C79-E54F3B4C9707}" dt="2023-04-24T20:26:57.562" v="1618" actId="478"/>
          <ac:spMkLst>
            <pc:docMk/>
            <pc:sldMk cId="3095290936" sldId="380"/>
            <ac:spMk id="41" creationId="{C1AB1BBC-75D1-4D5C-B43A-28C275B5FA74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42" creationId="{5A8D6506-96E0-400B-AE8E-D06DDBD3AEF2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43" creationId="{3F1CB1E8-9872-440B-8B6D-5BED92E978E5}"/>
          </ac:spMkLst>
        </pc:spChg>
        <pc:spChg chg="del mod topLvl">
          <ac:chgData name="Palash Mandal" userId="a650081f-6cc2-4be0-ab6b-25b9d7d618d2" providerId="ADAL" clId="{65131FA5-FC6B-44A7-9C79-E54F3B4C9707}" dt="2023-04-24T20:26:52.420" v="1615" actId="478"/>
          <ac:spMkLst>
            <pc:docMk/>
            <pc:sldMk cId="3095290936" sldId="380"/>
            <ac:spMk id="44" creationId="{D80E119D-DCD2-4D1E-ADE6-221C37D58D51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45" creationId="{60883AD7-94F7-4BDF-8863-5804F55E01AC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46" creationId="{4CE46FB1-3DF9-448F-AD82-3759DCBD0A8E}"/>
          </ac:spMkLst>
        </pc:spChg>
        <pc:spChg chg="del mod topLvl">
          <ac:chgData name="Palash Mandal" userId="a650081f-6cc2-4be0-ab6b-25b9d7d618d2" providerId="ADAL" clId="{65131FA5-FC6B-44A7-9C79-E54F3B4C9707}" dt="2023-04-24T20:26:49.373" v="1612" actId="478"/>
          <ac:spMkLst>
            <pc:docMk/>
            <pc:sldMk cId="3095290936" sldId="380"/>
            <ac:spMk id="47" creationId="{41A63805-8471-4640-AFDC-876A33EF4ACE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48" creationId="{402A789E-5ECA-4FEC-9530-3A9611D49D90}"/>
          </ac:spMkLst>
        </pc:spChg>
        <pc:spChg chg="del mod topLvl">
          <ac:chgData name="Palash Mandal" userId="a650081f-6cc2-4be0-ab6b-25b9d7d618d2" providerId="ADAL" clId="{65131FA5-FC6B-44A7-9C79-E54F3B4C9707}" dt="2023-04-24T20:26:47.997" v="1611" actId="478"/>
          <ac:spMkLst>
            <pc:docMk/>
            <pc:sldMk cId="3095290936" sldId="380"/>
            <ac:spMk id="49" creationId="{9B6DAE09-C276-4F48-8C0F-E6F9BB968AAE}"/>
          </ac:spMkLst>
        </pc:spChg>
        <pc:spChg chg="del mod topLvl">
          <ac:chgData name="Palash Mandal" userId="a650081f-6cc2-4be0-ab6b-25b9d7d618d2" providerId="ADAL" clId="{65131FA5-FC6B-44A7-9C79-E54F3B4C9707}" dt="2023-04-24T20:26:50.728" v="1613" actId="478"/>
          <ac:spMkLst>
            <pc:docMk/>
            <pc:sldMk cId="3095290936" sldId="380"/>
            <ac:spMk id="50" creationId="{7DA25C7D-0FB1-47A6-9A10-57DFF849C005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51" creationId="{9E1E8737-1660-4F28-965E-7C3D507093EE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52" creationId="{724E891D-3066-4CA2-BA9F-9B9E6E0A1268}"/>
          </ac:spMkLst>
        </pc:spChg>
        <pc:spChg chg="del mod topLvl">
          <ac:chgData name="Palash Mandal" userId="a650081f-6cc2-4be0-ab6b-25b9d7d618d2" providerId="ADAL" clId="{65131FA5-FC6B-44A7-9C79-E54F3B4C9707}" dt="2023-04-24T20:26:51.615" v="1614" actId="478"/>
          <ac:spMkLst>
            <pc:docMk/>
            <pc:sldMk cId="3095290936" sldId="380"/>
            <ac:spMk id="53" creationId="{B5AAE6B3-EC7C-4084-8B44-64D52D5C510C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54" creationId="{6C30E406-44DD-4F3F-8DCF-6B3E4EEFE4AE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55" creationId="{FD85B8FF-69D9-4D62-A463-F72A7A6134C0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56" creationId="{29D504F9-5C9E-43BF-9868-C066F35BF701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57" creationId="{F518D9BB-CC2D-4563-938F-EE0ED190E6D9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58" creationId="{F091D8CE-51CC-4EC8-BFCB-09D166226729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59" creationId="{AAA2C9AC-8C8B-4550-8164-0C3E40FD8DA1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60" creationId="{2EF69F12-ADFC-4B57-A9A1-0906F9FF690A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61" creationId="{DF7AED2D-8FC3-4689-BDFA-72B8569F260B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62" creationId="{5BFCD287-919F-4C39-9E7B-6C4DB324CD97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63" creationId="{F1F233AC-0F55-4872-B97E-4D305854A609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64" creationId="{4F51476C-6FDD-4857-83F9-B6C92E5A2B35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65" creationId="{E3C013B3-1CEE-45C7-B9EE-EC2BAF216875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66" creationId="{17F687C6-A916-4D49-99B8-2B53A6D8B12F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68" creationId="{2E5B683B-30CB-44B0-940C-39A0872740BF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69" creationId="{D92C5414-F457-4964-AED4-4C746BF2D72D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70" creationId="{C3327F16-EA16-4DC9-AA6C-07B0407E97C9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71" creationId="{4943EA1D-6F29-4F17-9860-50FC7E097746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72" creationId="{80CC672F-06F5-4D73-8B20-442309B0F382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73" creationId="{3F8B24F9-31E0-4FCF-95BF-3C90D935A45A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74" creationId="{BF84A8AA-F850-4EFD-987C-33A3336BD87C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75" creationId="{75FB1F48-EBB9-4193-B13D-A0430F28EF6D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76" creationId="{FDD0C03B-DAF8-4F5F-9FA5-D3EEC81E5054}"/>
          </ac:spMkLst>
        </pc:spChg>
        <pc:spChg chg="del mod topLvl">
          <ac:chgData name="Palash Mandal" userId="a650081f-6cc2-4be0-ab6b-25b9d7d618d2" providerId="ADAL" clId="{65131FA5-FC6B-44A7-9C79-E54F3B4C9707}" dt="2023-04-24T20:13:33.628" v="1327" actId="478"/>
          <ac:spMkLst>
            <pc:docMk/>
            <pc:sldMk cId="3095290936" sldId="380"/>
            <ac:spMk id="77" creationId="{55C2D706-6D0B-4754-A25D-A4F5E3BF5BC4}"/>
          </ac:spMkLst>
        </pc:spChg>
        <pc:spChg chg="del mod topLvl">
          <ac:chgData name="Palash Mandal" userId="a650081f-6cc2-4be0-ab6b-25b9d7d618d2" providerId="ADAL" clId="{65131FA5-FC6B-44A7-9C79-E54F3B4C9707}" dt="2023-04-24T20:13:40.002" v="1332" actId="478"/>
          <ac:spMkLst>
            <pc:docMk/>
            <pc:sldMk cId="3095290936" sldId="380"/>
            <ac:spMk id="78" creationId="{DEBC5354-EA0A-4050-AAD4-DFCC3F89178F}"/>
          </ac:spMkLst>
        </pc:spChg>
        <pc:spChg chg="del mod topLvl">
          <ac:chgData name="Palash Mandal" userId="a650081f-6cc2-4be0-ab6b-25b9d7d618d2" providerId="ADAL" clId="{65131FA5-FC6B-44A7-9C79-E54F3B4C9707}" dt="2023-04-24T20:13:35.563" v="1328" actId="478"/>
          <ac:spMkLst>
            <pc:docMk/>
            <pc:sldMk cId="3095290936" sldId="380"/>
            <ac:spMk id="79" creationId="{30312DA7-9F5A-4436-A444-2B90CEF40F75}"/>
          </ac:spMkLst>
        </pc:spChg>
        <pc:spChg chg="del mod topLvl">
          <ac:chgData name="Palash Mandal" userId="a650081f-6cc2-4be0-ab6b-25b9d7d618d2" providerId="ADAL" clId="{65131FA5-FC6B-44A7-9C79-E54F3B4C9707}" dt="2023-04-24T20:13:38.800" v="1331" actId="478"/>
          <ac:spMkLst>
            <pc:docMk/>
            <pc:sldMk cId="3095290936" sldId="380"/>
            <ac:spMk id="80" creationId="{827528DC-019A-42FC-ADF5-C846E7D34FBC}"/>
          </ac:spMkLst>
        </pc:spChg>
        <pc:spChg chg="del mod topLvl">
          <ac:chgData name="Palash Mandal" userId="a650081f-6cc2-4be0-ab6b-25b9d7d618d2" providerId="ADAL" clId="{65131FA5-FC6B-44A7-9C79-E54F3B4C9707}" dt="2023-04-24T20:13:38.190" v="1330" actId="478"/>
          <ac:spMkLst>
            <pc:docMk/>
            <pc:sldMk cId="3095290936" sldId="380"/>
            <ac:spMk id="81" creationId="{3BE7F1CE-0D6F-495E-A585-9E698639BAB8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82" creationId="{476083A9-23AD-4FE7-958C-31ED05D08C89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83" creationId="{676CBB86-C495-4AA9-A2AB-327165E402B2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84" creationId="{EC8A8D01-C14D-4E5A-AB5D-2176B04BE044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85" creationId="{529A8071-6A38-4D98-B228-890D6481A9E0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86" creationId="{83E58E34-F4CE-4595-BEF4-6E6210BCE9B6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87" creationId="{406CB395-D818-408B-8DFA-FA1E176A7C3D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88" creationId="{1DE346D5-8159-4274-A5C4-8562510EC19F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89" creationId="{CCF88D73-994D-4FD7-BB2D-51E06A86C537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90" creationId="{98ECC070-E3D7-44C7-B7C2-6729512F43EB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91" creationId="{5D059D7F-4EE8-4E74-99BB-9017621D2F3D}"/>
          </ac:spMkLst>
        </pc:spChg>
        <pc:spChg chg="mod topLvl">
          <ac:chgData name="Palash Mandal" userId="a650081f-6cc2-4be0-ab6b-25b9d7d618d2" providerId="ADAL" clId="{65131FA5-FC6B-44A7-9C79-E54F3B4C9707}" dt="2023-04-24T21:00:28.880" v="1869" actId="1076"/>
          <ac:spMkLst>
            <pc:docMk/>
            <pc:sldMk cId="3095290936" sldId="380"/>
            <ac:spMk id="92" creationId="{1D216B5E-B8B5-413A-99BD-2001EBBA7068}"/>
          </ac:spMkLst>
        </pc:spChg>
        <pc:spChg chg="add mod">
          <ac:chgData name="Palash Mandal" userId="a650081f-6cc2-4be0-ab6b-25b9d7d618d2" providerId="ADAL" clId="{65131FA5-FC6B-44A7-9C79-E54F3B4C9707}" dt="2023-04-25T17:14:20.080" v="2475" actId="408"/>
          <ac:spMkLst>
            <pc:docMk/>
            <pc:sldMk cId="3095290936" sldId="380"/>
            <ac:spMk id="99" creationId="{99E28690-1C79-4594-A809-257CF9E6E534}"/>
          </ac:spMkLst>
        </pc:spChg>
        <pc:spChg chg="add mod">
          <ac:chgData name="Palash Mandal" userId="a650081f-6cc2-4be0-ab6b-25b9d7d618d2" providerId="ADAL" clId="{65131FA5-FC6B-44A7-9C79-E54F3B4C9707}" dt="2023-04-24T21:00:37.907" v="1872" actId="1076"/>
          <ac:spMkLst>
            <pc:docMk/>
            <pc:sldMk cId="3095290936" sldId="380"/>
            <ac:spMk id="101" creationId="{5C537AF0-B2E2-4781-8C16-A64D8A785A46}"/>
          </ac:spMkLst>
        </pc:spChg>
        <pc:grpChg chg="mod">
          <ac:chgData name="Palash Mandal" userId="a650081f-6cc2-4be0-ab6b-25b9d7d618d2" providerId="ADAL" clId="{65131FA5-FC6B-44A7-9C79-E54F3B4C9707}" dt="2023-04-24T20:13:21.384" v="1324" actId="338"/>
          <ac:grpSpMkLst>
            <pc:docMk/>
            <pc:sldMk cId="3095290936" sldId="380"/>
            <ac:grpSpMk id="1" creationId="{00000000-0000-0000-0000-000000000000}"/>
          </ac:grpSpMkLst>
        </pc:grpChg>
        <pc:grpChg chg="del mod">
          <ac:chgData name="Palash Mandal" userId="a650081f-6cc2-4be0-ab6b-25b9d7d618d2" providerId="ADAL" clId="{65131FA5-FC6B-44A7-9C79-E54F3B4C9707}" dt="2023-04-24T20:13:26.599" v="1325" actId="165"/>
          <ac:grpSpMkLst>
            <pc:docMk/>
            <pc:sldMk cId="3095290936" sldId="380"/>
            <ac:grpSpMk id="2" creationId="{F4424B10-176B-447E-95AB-D78559FC3363}"/>
          </ac:grpSpMkLst>
        </pc:grpChg>
        <pc:grpChg chg="add mod">
          <ac:chgData name="Palash Mandal" userId="a650081f-6cc2-4be0-ab6b-25b9d7d618d2" providerId="ADAL" clId="{65131FA5-FC6B-44A7-9C79-E54F3B4C9707}" dt="2023-04-24T21:00:28.880" v="1869" actId="1076"/>
          <ac:grpSpMkLst>
            <pc:docMk/>
            <pc:sldMk cId="3095290936" sldId="380"/>
            <ac:grpSpMk id="93" creationId="{12B1DC11-6DC6-4A1E-A4D9-78D4559287E8}"/>
          </ac:grpSpMkLst>
        </pc:grpChg>
        <pc:grpChg chg="add mod">
          <ac:chgData name="Palash Mandal" userId="a650081f-6cc2-4be0-ab6b-25b9d7d618d2" providerId="ADAL" clId="{65131FA5-FC6B-44A7-9C79-E54F3B4C9707}" dt="2023-04-24T21:00:28.880" v="1869" actId="1076"/>
          <ac:grpSpMkLst>
            <pc:docMk/>
            <pc:sldMk cId="3095290936" sldId="380"/>
            <ac:grpSpMk id="94" creationId="{789883F2-CC49-41E5-B083-BF63B01A024B}"/>
          </ac:grpSpMkLst>
        </pc:grpChg>
        <pc:grpChg chg="add mod">
          <ac:chgData name="Palash Mandal" userId="a650081f-6cc2-4be0-ab6b-25b9d7d618d2" providerId="ADAL" clId="{65131FA5-FC6B-44A7-9C79-E54F3B4C9707}" dt="2023-04-24T21:00:28.880" v="1869" actId="1076"/>
          <ac:grpSpMkLst>
            <pc:docMk/>
            <pc:sldMk cId="3095290936" sldId="380"/>
            <ac:grpSpMk id="95" creationId="{A61670C0-0FEA-4D7A-95D7-C1F7D862D753}"/>
          </ac:grpSpMkLst>
        </pc:grpChg>
        <pc:grpChg chg="add del mod">
          <ac:chgData name="Palash Mandal" userId="a650081f-6cc2-4be0-ab6b-25b9d7d618d2" providerId="ADAL" clId="{65131FA5-FC6B-44A7-9C79-E54F3B4C9707}" dt="2023-04-24T20:27:01.081" v="1620" actId="478"/>
          <ac:grpSpMkLst>
            <pc:docMk/>
            <pc:sldMk cId="3095290936" sldId="380"/>
            <ac:grpSpMk id="96" creationId="{1B1E36DB-67D8-4FC2-BE5C-6E69831C3F30}"/>
          </ac:grpSpMkLst>
        </pc:grpChg>
        <pc:grpChg chg="add mod">
          <ac:chgData name="Palash Mandal" userId="a650081f-6cc2-4be0-ab6b-25b9d7d618d2" providerId="ADAL" clId="{65131FA5-FC6B-44A7-9C79-E54F3B4C9707}" dt="2023-04-24T21:00:28.880" v="1869" actId="1076"/>
          <ac:grpSpMkLst>
            <pc:docMk/>
            <pc:sldMk cId="3095290936" sldId="380"/>
            <ac:grpSpMk id="97" creationId="{37359032-C5BC-424C-9259-2F4FF7D4A988}"/>
          </ac:grpSpMkLst>
        </pc:grpChg>
        <pc:grpChg chg="add del mod">
          <ac:chgData name="Palash Mandal" userId="a650081f-6cc2-4be0-ab6b-25b9d7d618d2" providerId="ADAL" clId="{65131FA5-FC6B-44A7-9C79-E54F3B4C9707}" dt="2023-04-24T21:00:28.880" v="1869" actId="1076"/>
          <ac:grpSpMkLst>
            <pc:docMk/>
            <pc:sldMk cId="3095290936" sldId="380"/>
            <ac:grpSpMk id="98" creationId="{49DDD068-0D74-4184-8038-DBA7ABF2B5FF}"/>
          </ac:grpSpMkLst>
        </pc:grpChg>
        <pc:picChg chg="del mod">
          <ac:chgData name="Palash Mandal" userId="a650081f-6cc2-4be0-ab6b-25b9d7d618d2" providerId="ADAL" clId="{65131FA5-FC6B-44A7-9C79-E54F3B4C9707}" dt="2023-04-24T20:13:21.384" v="1324" actId="338"/>
          <ac:picMkLst>
            <pc:docMk/>
            <pc:sldMk cId="3095290936" sldId="380"/>
            <ac:picMk id="5" creationId="{93603BB5-5334-4413-857D-4CB0708A19E2}"/>
          </ac:picMkLst>
        </pc:picChg>
        <pc:picChg chg="mod">
          <ac:chgData name="Palash Mandal" userId="a650081f-6cc2-4be0-ab6b-25b9d7d618d2" providerId="ADAL" clId="{65131FA5-FC6B-44A7-9C79-E54F3B4C9707}" dt="2023-04-24T20:13:21.384" v="1324" actId="338"/>
          <ac:picMkLst>
            <pc:docMk/>
            <pc:sldMk cId="3095290936" sldId="380"/>
            <ac:picMk id="67" creationId="{C1BB95A9-7F50-48A7-93BD-8D9FCC76E843}"/>
          </ac:picMkLst>
        </pc:picChg>
        <pc:picChg chg="add mod">
          <ac:chgData name="Palash Mandal" userId="a650081f-6cc2-4be0-ab6b-25b9d7d618d2" providerId="ADAL" clId="{65131FA5-FC6B-44A7-9C79-E54F3B4C9707}" dt="2023-04-24T21:00:40.053" v="1873" actId="1076"/>
          <ac:picMkLst>
            <pc:docMk/>
            <pc:sldMk cId="3095290936" sldId="380"/>
            <ac:picMk id="100" creationId="{C84411E5-0CD3-4A8D-92DF-21F7BBF80216}"/>
          </ac:picMkLst>
        </pc:picChg>
      </pc:sldChg>
      <pc:sldChg chg="addSp delSp modSp mod">
        <pc:chgData name="Palash Mandal" userId="a650081f-6cc2-4be0-ab6b-25b9d7d618d2" providerId="ADAL" clId="{65131FA5-FC6B-44A7-9C79-E54F3B4C9707}" dt="2023-04-25T17:44:44.484" v="2525" actId="20577"/>
        <pc:sldMkLst>
          <pc:docMk/>
          <pc:sldMk cId="1496003078" sldId="384"/>
        </pc:sldMkLst>
        <pc:spChg chg="mod">
          <ac:chgData name="Palash Mandal" userId="a650081f-6cc2-4be0-ab6b-25b9d7d618d2" providerId="ADAL" clId="{65131FA5-FC6B-44A7-9C79-E54F3B4C9707}" dt="2023-04-24T18:13:40.467" v="145" actId="2711"/>
          <ac:spMkLst>
            <pc:docMk/>
            <pc:sldMk cId="1496003078" sldId="384"/>
            <ac:spMk id="2" creationId="{48BC4E68-A0BE-4033-9FDB-0C9FEAEA4D20}"/>
          </ac:spMkLst>
        </pc:spChg>
        <pc:spChg chg="add mod">
          <ac:chgData name="Palash Mandal" userId="a650081f-6cc2-4be0-ab6b-25b9d7d618d2" providerId="ADAL" clId="{65131FA5-FC6B-44A7-9C79-E54F3B4C9707}" dt="2023-04-24T18:44:25.440" v="482" actId="1076"/>
          <ac:spMkLst>
            <pc:docMk/>
            <pc:sldMk cId="1496003078" sldId="384"/>
            <ac:spMk id="4" creationId="{2E5B092A-4A16-4A1C-A3EE-29B4C472EB21}"/>
          </ac:spMkLst>
        </pc:spChg>
        <pc:spChg chg="mod">
          <ac:chgData name="Palash Mandal" userId="a650081f-6cc2-4be0-ab6b-25b9d7d618d2" providerId="ADAL" clId="{65131FA5-FC6B-44A7-9C79-E54F3B4C9707}" dt="2023-04-24T18:48:20.642" v="493" actId="1076"/>
          <ac:spMkLst>
            <pc:docMk/>
            <pc:sldMk cId="1496003078" sldId="384"/>
            <ac:spMk id="10" creationId="{E0681AF3-7216-4577-8744-1234D0F25C47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11" creationId="{CBFCD3D8-7E3F-4013-BF56-B4400ACEA30F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18" creationId="{08B30DD4-CF4A-4368-8A93-01B395778D0E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19" creationId="{EA3737AF-4EBB-4D0B-B433-0B06BA56FD80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20" creationId="{9681EA10-75D9-4E2A-8316-5786720CD31C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21" creationId="{376CE0B6-58B0-44D0-A617-9CCDF93F35E8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22" creationId="{FE1F5442-C326-4591-B9BD-6681A02A4B18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23" creationId="{8B15A77C-51F5-4C1C-932D-4E7709129E64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46" creationId="{85339E30-65D8-4D2E-BFAE-E7A695AA3EB1}"/>
          </ac:spMkLst>
        </pc:spChg>
        <pc:spChg chg="mod">
          <ac:chgData name="Palash Mandal" userId="a650081f-6cc2-4be0-ab6b-25b9d7d618d2" providerId="ADAL" clId="{65131FA5-FC6B-44A7-9C79-E54F3B4C9707}" dt="2023-04-25T17:44:44.484" v="2525" actId="20577"/>
          <ac:spMkLst>
            <pc:docMk/>
            <pc:sldMk cId="1496003078" sldId="384"/>
            <ac:spMk id="47" creationId="{DAEDFACB-0690-4B1C-9284-63B01694ACDC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48" creationId="{A2959945-F0B0-4491-93AC-BFC2E08FD484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49" creationId="{2EEF7254-8501-41FA-979B-49881FFB9076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50" creationId="{E00E6CF2-CFE2-4983-A93E-C6C0D531F9F1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51" creationId="{8287301E-81EF-4AED-9675-56C459F5844B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52" creationId="{3B83E867-91A3-419D-B737-2078FEA15DC5}"/>
          </ac:spMkLst>
        </pc:spChg>
        <pc:spChg chg="mod">
          <ac:chgData name="Palash Mandal" userId="a650081f-6cc2-4be0-ab6b-25b9d7d618d2" providerId="ADAL" clId="{65131FA5-FC6B-44A7-9C79-E54F3B4C9707}" dt="2023-04-25T17:44:42.784" v="2524" actId="20577"/>
          <ac:spMkLst>
            <pc:docMk/>
            <pc:sldMk cId="1496003078" sldId="384"/>
            <ac:spMk id="53" creationId="{76C433CF-3B1B-4399-B36B-4AD74E139530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54" creationId="{0F6C531D-1FFC-4CE3-ACD6-D92AAAEB0AD0}"/>
          </ac:spMkLst>
        </pc:spChg>
        <pc:spChg chg="mod">
          <ac:chgData name="Palash Mandal" userId="a650081f-6cc2-4be0-ab6b-25b9d7d618d2" providerId="ADAL" clId="{65131FA5-FC6B-44A7-9C79-E54F3B4C9707}" dt="2023-04-25T17:40:18.094" v="2523" actId="20577"/>
          <ac:spMkLst>
            <pc:docMk/>
            <pc:sldMk cId="1496003078" sldId="384"/>
            <ac:spMk id="55" creationId="{60BE12A6-81A3-44DC-92B3-D642C8267C06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56" creationId="{2C5B0590-3A4C-4B65-80B5-D430E54514FA}"/>
          </ac:spMkLst>
        </pc:spChg>
        <pc:spChg chg="mod">
          <ac:chgData name="Palash Mandal" userId="a650081f-6cc2-4be0-ab6b-25b9d7d618d2" providerId="ADAL" clId="{65131FA5-FC6B-44A7-9C79-E54F3B4C9707}" dt="2023-04-24T18:29:33.753" v="274" actId="14100"/>
          <ac:spMkLst>
            <pc:docMk/>
            <pc:sldMk cId="1496003078" sldId="384"/>
            <ac:spMk id="57" creationId="{A7179C21-1DFB-421A-9C3C-7BC6BC99BBCC}"/>
          </ac:spMkLst>
        </pc:spChg>
        <pc:spChg chg="mod">
          <ac:chgData name="Palash Mandal" userId="a650081f-6cc2-4be0-ab6b-25b9d7d618d2" providerId="ADAL" clId="{65131FA5-FC6B-44A7-9C79-E54F3B4C9707}" dt="2023-04-25T17:12:06.772" v="2453" actId="408"/>
          <ac:spMkLst>
            <pc:docMk/>
            <pc:sldMk cId="1496003078" sldId="384"/>
            <ac:spMk id="58" creationId="{753C0514-99F6-4177-B6FC-FFC4E60E1EDE}"/>
          </ac:spMkLst>
        </pc:spChg>
        <pc:spChg chg="add mod">
          <ac:chgData name="Palash Mandal" userId="a650081f-6cc2-4be0-ab6b-25b9d7d618d2" providerId="ADAL" clId="{65131FA5-FC6B-44A7-9C79-E54F3B4C9707}" dt="2023-04-24T18:49:31.783" v="555" actId="20577"/>
          <ac:spMkLst>
            <pc:docMk/>
            <pc:sldMk cId="1496003078" sldId="384"/>
            <ac:spMk id="59" creationId="{6C1E8E53-E814-4EB3-9785-80DFDE7C5FA9}"/>
          </ac:spMkLst>
        </pc:spChg>
        <pc:grpChg chg="mod">
          <ac:chgData name="Palash Mandal" userId="a650081f-6cc2-4be0-ab6b-25b9d7d618d2" providerId="ADAL" clId="{65131FA5-FC6B-44A7-9C79-E54F3B4C9707}" dt="2023-04-24T18:29:33.753" v="274" actId="14100"/>
          <ac:grpSpMkLst>
            <pc:docMk/>
            <pc:sldMk cId="1496003078" sldId="384"/>
            <ac:grpSpMk id="9" creationId="{1FCB5063-C825-4B82-B76C-762F9F198195}"/>
          </ac:grpSpMkLst>
        </pc:grpChg>
        <pc:grpChg chg="mod">
          <ac:chgData name="Palash Mandal" userId="a650081f-6cc2-4be0-ab6b-25b9d7d618d2" providerId="ADAL" clId="{65131FA5-FC6B-44A7-9C79-E54F3B4C9707}" dt="2023-04-24T18:29:33.753" v="274" actId="14100"/>
          <ac:grpSpMkLst>
            <pc:docMk/>
            <pc:sldMk cId="1496003078" sldId="384"/>
            <ac:grpSpMk id="35" creationId="{C1300BDB-1991-4C7A-9CA4-1C425968CB42}"/>
          </ac:grpSpMkLst>
        </pc:grpChg>
        <pc:grpChg chg="mod">
          <ac:chgData name="Palash Mandal" userId="a650081f-6cc2-4be0-ab6b-25b9d7d618d2" providerId="ADAL" clId="{65131FA5-FC6B-44A7-9C79-E54F3B4C9707}" dt="2023-04-24T18:29:33.753" v="274" actId="14100"/>
          <ac:grpSpMkLst>
            <pc:docMk/>
            <pc:sldMk cId="1496003078" sldId="384"/>
            <ac:grpSpMk id="36" creationId="{B372A889-4D3F-4EBA-B3A2-6E10AB10CCBF}"/>
          </ac:grpSpMkLst>
        </pc:grpChg>
        <pc:grpChg chg="mod">
          <ac:chgData name="Palash Mandal" userId="a650081f-6cc2-4be0-ab6b-25b9d7d618d2" providerId="ADAL" clId="{65131FA5-FC6B-44A7-9C79-E54F3B4C9707}" dt="2023-04-24T18:29:33.753" v="274" actId="14100"/>
          <ac:grpSpMkLst>
            <pc:docMk/>
            <pc:sldMk cId="1496003078" sldId="384"/>
            <ac:grpSpMk id="37" creationId="{708931DD-BD0D-4804-8450-9FE916F7D3B6}"/>
          </ac:grpSpMkLst>
        </pc:grpChg>
        <pc:grpChg chg="mod">
          <ac:chgData name="Palash Mandal" userId="a650081f-6cc2-4be0-ab6b-25b9d7d618d2" providerId="ADAL" clId="{65131FA5-FC6B-44A7-9C79-E54F3B4C9707}" dt="2023-04-24T18:29:33.753" v="274" actId="14100"/>
          <ac:grpSpMkLst>
            <pc:docMk/>
            <pc:sldMk cId="1496003078" sldId="384"/>
            <ac:grpSpMk id="38" creationId="{B34BADCB-6547-4562-85A9-4CB2AC03280E}"/>
          </ac:grpSpMkLst>
        </pc:grpChg>
        <pc:grpChg chg="mod">
          <ac:chgData name="Palash Mandal" userId="a650081f-6cc2-4be0-ab6b-25b9d7d618d2" providerId="ADAL" clId="{65131FA5-FC6B-44A7-9C79-E54F3B4C9707}" dt="2023-04-24T18:29:33.753" v="274" actId="14100"/>
          <ac:grpSpMkLst>
            <pc:docMk/>
            <pc:sldMk cId="1496003078" sldId="384"/>
            <ac:grpSpMk id="39" creationId="{8E7FB798-D54C-4140-9C12-D41A80EC791B}"/>
          </ac:grpSpMkLst>
        </pc:grpChg>
        <pc:grpChg chg="mod">
          <ac:chgData name="Palash Mandal" userId="a650081f-6cc2-4be0-ab6b-25b9d7d618d2" providerId="ADAL" clId="{65131FA5-FC6B-44A7-9C79-E54F3B4C9707}" dt="2023-04-24T18:29:33.753" v="274" actId="14100"/>
          <ac:grpSpMkLst>
            <pc:docMk/>
            <pc:sldMk cId="1496003078" sldId="384"/>
            <ac:grpSpMk id="40" creationId="{72A8F4CC-3473-439A-8B2D-E4D0F070AAB0}"/>
          </ac:grpSpMkLst>
        </pc:grpChg>
        <pc:picChg chg="del">
          <ac:chgData name="Palash Mandal" userId="a650081f-6cc2-4be0-ab6b-25b9d7d618d2" providerId="ADAL" clId="{65131FA5-FC6B-44A7-9C79-E54F3B4C9707}" dt="2023-04-24T18:10:25.402" v="35" actId="478"/>
          <ac:picMkLst>
            <pc:docMk/>
            <pc:sldMk cId="1496003078" sldId="384"/>
            <ac:picMk id="7" creationId="{D6FBB3CE-2E3E-4AFC-9489-84DD55826F6D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24" creationId="{AE24CB3F-3286-4EFE-BAED-4C68843D8D1C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25" creationId="{91752F02-0646-499E-9208-E18D4F5D6822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26" creationId="{15E5293A-0A23-43F4-B87A-83C97BA7FC4E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27" creationId="{3CA287D1-697E-4145-A0A9-2171031C6601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28" creationId="{CFB9BE6D-A945-4C84-AFB0-0497F5C87FD6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29" creationId="{F787DE74-775A-4630-98E8-18F26A8261DF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30" creationId="{F28BD04C-4AC8-4343-B39A-7CED5E54C3B4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31" creationId="{118E3896-EAA4-4897-BE2E-8F8E94EFACC2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32" creationId="{BBBC3E35-97C4-4105-8413-0B9D603CFEFB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33" creationId="{F489DD72-1501-4507-A6DC-89EA7C33D629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34" creationId="{65EDF014-8FF4-47B7-B8A7-B3BB4460B022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41" creationId="{3CCEF9BF-3E8C-4187-A403-15D3CAC412E6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42" creationId="{52493B6A-433B-41EE-A29C-65373B3C8BB3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43" creationId="{707AC58D-A6E5-4382-A5C8-92BADE0165A3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44" creationId="{C1809900-DD0F-4B43-B964-07FF433653DB}"/>
          </ac:picMkLst>
        </pc:picChg>
        <pc:picChg chg="mod">
          <ac:chgData name="Palash Mandal" userId="a650081f-6cc2-4be0-ab6b-25b9d7d618d2" providerId="ADAL" clId="{65131FA5-FC6B-44A7-9C79-E54F3B4C9707}" dt="2023-04-24T18:29:33.753" v="274" actId="14100"/>
          <ac:picMkLst>
            <pc:docMk/>
            <pc:sldMk cId="1496003078" sldId="384"/>
            <ac:picMk id="45" creationId="{FDF9ADAB-9F48-4A46-81CF-ED027AEC800E}"/>
          </ac:picMkLst>
        </pc:picChg>
        <pc:cxnChg chg="mod">
          <ac:chgData name="Palash Mandal" userId="a650081f-6cc2-4be0-ab6b-25b9d7d618d2" providerId="ADAL" clId="{65131FA5-FC6B-44A7-9C79-E54F3B4C9707}" dt="2023-04-24T18:29:33.753" v="274" actId="14100"/>
          <ac:cxnSpMkLst>
            <pc:docMk/>
            <pc:sldMk cId="1496003078" sldId="384"/>
            <ac:cxnSpMk id="12" creationId="{6545D168-5367-4E25-A37C-B44FFB831019}"/>
          </ac:cxnSpMkLst>
        </pc:cxnChg>
        <pc:cxnChg chg="mod">
          <ac:chgData name="Palash Mandal" userId="a650081f-6cc2-4be0-ab6b-25b9d7d618d2" providerId="ADAL" clId="{65131FA5-FC6B-44A7-9C79-E54F3B4C9707}" dt="2023-04-24T18:29:33.753" v="274" actId="14100"/>
          <ac:cxnSpMkLst>
            <pc:docMk/>
            <pc:sldMk cId="1496003078" sldId="384"/>
            <ac:cxnSpMk id="13" creationId="{4704C971-52A6-409D-9674-43F6335F6FE5}"/>
          </ac:cxnSpMkLst>
        </pc:cxnChg>
        <pc:cxnChg chg="mod">
          <ac:chgData name="Palash Mandal" userId="a650081f-6cc2-4be0-ab6b-25b9d7d618d2" providerId="ADAL" clId="{65131FA5-FC6B-44A7-9C79-E54F3B4C9707}" dt="2023-04-24T18:29:33.753" v="274" actId="14100"/>
          <ac:cxnSpMkLst>
            <pc:docMk/>
            <pc:sldMk cId="1496003078" sldId="384"/>
            <ac:cxnSpMk id="14" creationId="{C54F5BBF-A36D-4F30-9E82-12FA9396275B}"/>
          </ac:cxnSpMkLst>
        </pc:cxnChg>
        <pc:cxnChg chg="mod">
          <ac:chgData name="Palash Mandal" userId="a650081f-6cc2-4be0-ab6b-25b9d7d618d2" providerId="ADAL" clId="{65131FA5-FC6B-44A7-9C79-E54F3B4C9707}" dt="2023-04-24T18:29:33.753" v="274" actId="14100"/>
          <ac:cxnSpMkLst>
            <pc:docMk/>
            <pc:sldMk cId="1496003078" sldId="384"/>
            <ac:cxnSpMk id="15" creationId="{1CDC370E-8974-4BFB-9B09-36B8D34F9272}"/>
          </ac:cxnSpMkLst>
        </pc:cxnChg>
        <pc:cxnChg chg="mod">
          <ac:chgData name="Palash Mandal" userId="a650081f-6cc2-4be0-ab6b-25b9d7d618d2" providerId="ADAL" clId="{65131FA5-FC6B-44A7-9C79-E54F3B4C9707}" dt="2023-04-24T18:29:33.753" v="274" actId="14100"/>
          <ac:cxnSpMkLst>
            <pc:docMk/>
            <pc:sldMk cId="1496003078" sldId="384"/>
            <ac:cxnSpMk id="16" creationId="{836505A0-1109-49B7-861A-216BE98310AD}"/>
          </ac:cxnSpMkLst>
        </pc:cxnChg>
        <pc:cxnChg chg="mod">
          <ac:chgData name="Palash Mandal" userId="a650081f-6cc2-4be0-ab6b-25b9d7d618d2" providerId="ADAL" clId="{65131FA5-FC6B-44A7-9C79-E54F3B4C9707}" dt="2023-04-24T18:29:33.753" v="274" actId="14100"/>
          <ac:cxnSpMkLst>
            <pc:docMk/>
            <pc:sldMk cId="1496003078" sldId="384"/>
            <ac:cxnSpMk id="17" creationId="{E12A331E-A112-454B-94D8-49D88D7FDD75}"/>
          </ac:cxnSpMkLst>
        </pc:cxnChg>
      </pc:sldChg>
      <pc:sldChg chg="addSp delSp modSp add mod ord modAnim">
        <pc:chgData name="Palash Mandal" userId="a650081f-6cc2-4be0-ab6b-25b9d7d618d2" providerId="ADAL" clId="{65131FA5-FC6B-44A7-9C79-E54F3B4C9707}" dt="2023-04-25T17:11:49.616" v="2452" actId="408"/>
        <pc:sldMkLst>
          <pc:docMk/>
          <pc:sldMk cId="962053852" sldId="385"/>
        </pc:sldMkLst>
        <pc:spChg chg="mod">
          <ac:chgData name="Palash Mandal" userId="a650081f-6cc2-4be0-ab6b-25b9d7d618d2" providerId="ADAL" clId="{65131FA5-FC6B-44A7-9C79-E54F3B4C9707}" dt="2023-04-25T16:55:50.647" v="2417" actId="14100"/>
          <ac:spMkLst>
            <pc:docMk/>
            <pc:sldMk cId="962053852" sldId="385"/>
            <ac:spMk id="2" creationId="{48BC4E68-A0BE-4033-9FDB-0C9FEAEA4D20}"/>
          </ac:spMkLst>
        </pc:spChg>
        <pc:spChg chg="mod">
          <ac:chgData name="Palash Mandal" userId="a650081f-6cc2-4be0-ab6b-25b9d7d618d2" providerId="ADAL" clId="{65131FA5-FC6B-44A7-9C79-E54F3B4C9707}" dt="2023-04-25T17:11:49.616" v="2452" actId="408"/>
          <ac:spMkLst>
            <pc:docMk/>
            <pc:sldMk cId="962053852" sldId="385"/>
            <ac:spMk id="58" creationId="{753C0514-99F6-4177-B6FC-FFC4E60E1EDE}"/>
          </ac:spMkLst>
        </pc:spChg>
        <pc:spChg chg="add mod">
          <ac:chgData name="Palash Mandal" userId="a650081f-6cc2-4be0-ab6b-25b9d7d618d2" providerId="ADAL" clId="{65131FA5-FC6B-44A7-9C79-E54F3B4C9707}" dt="2023-04-24T18:41:02.280" v="434" actId="1076"/>
          <ac:spMkLst>
            <pc:docMk/>
            <pc:sldMk cId="962053852" sldId="385"/>
            <ac:spMk id="68" creationId="{3FFE5689-86B5-4F94-A9D7-B020FD6D8D4A}"/>
          </ac:spMkLst>
        </pc:spChg>
        <pc:spChg chg="add mod">
          <ac:chgData name="Palash Mandal" userId="a650081f-6cc2-4be0-ab6b-25b9d7d618d2" providerId="ADAL" clId="{65131FA5-FC6B-44A7-9C79-E54F3B4C9707}" dt="2023-04-24T18:41:02.280" v="434" actId="1076"/>
          <ac:spMkLst>
            <pc:docMk/>
            <pc:sldMk cId="962053852" sldId="385"/>
            <ac:spMk id="70" creationId="{4AA1E111-380B-430A-8432-DCBEA8FB066F}"/>
          </ac:spMkLst>
        </pc:spChg>
        <pc:grpChg chg="add mod">
          <ac:chgData name="Palash Mandal" userId="a650081f-6cc2-4be0-ab6b-25b9d7d618d2" providerId="ADAL" clId="{65131FA5-FC6B-44A7-9C79-E54F3B4C9707}" dt="2023-04-24T18:33:48.394" v="349" actId="14100"/>
          <ac:grpSpMkLst>
            <pc:docMk/>
            <pc:sldMk cId="962053852" sldId="385"/>
            <ac:grpSpMk id="4" creationId="{E77B06F1-F0F4-4FA3-AEC1-79ED65C1D141}"/>
          </ac:grpSpMkLst>
        </pc:grpChg>
        <pc:grpChg chg="add mod">
          <ac:chgData name="Palash Mandal" userId="a650081f-6cc2-4be0-ab6b-25b9d7d618d2" providerId="ADAL" clId="{65131FA5-FC6B-44A7-9C79-E54F3B4C9707}" dt="2023-04-24T18:41:02.280" v="434" actId="1076"/>
          <ac:grpSpMkLst>
            <pc:docMk/>
            <pc:sldMk cId="962053852" sldId="385"/>
            <ac:grpSpMk id="5" creationId="{168B199F-873F-4B7F-BB9C-D02708D152BA}"/>
          </ac:grpSpMkLst>
        </pc:grpChg>
        <pc:grpChg chg="del">
          <ac:chgData name="Palash Mandal" userId="a650081f-6cc2-4be0-ab6b-25b9d7d618d2" providerId="ADAL" clId="{65131FA5-FC6B-44A7-9C79-E54F3B4C9707}" dt="2023-04-24T18:30:12.830" v="328" actId="478"/>
          <ac:grpSpMkLst>
            <pc:docMk/>
            <pc:sldMk cId="962053852" sldId="385"/>
            <ac:grpSpMk id="9" creationId="{1FCB5063-C825-4B82-B76C-762F9F198195}"/>
          </ac:grpSpMkLst>
        </pc:grpChg>
        <pc:picChg chg="mod">
          <ac:chgData name="Palash Mandal" userId="a650081f-6cc2-4be0-ab6b-25b9d7d618d2" providerId="ADAL" clId="{65131FA5-FC6B-44A7-9C79-E54F3B4C9707}" dt="2023-04-24T18:30:24.833" v="332" actId="1076"/>
          <ac:picMkLst>
            <pc:docMk/>
            <pc:sldMk cId="962053852" sldId="385"/>
            <ac:picMk id="7" creationId="{D6FBB3CE-2E3E-4AFC-9489-84DD55826F6D}"/>
          </ac:picMkLst>
        </pc:picChg>
        <pc:picChg chg="add del mod">
          <ac:chgData name="Palash Mandal" userId="a650081f-6cc2-4be0-ab6b-25b9d7d618d2" providerId="ADAL" clId="{65131FA5-FC6B-44A7-9C79-E54F3B4C9707}" dt="2023-04-24T18:31:16.920" v="338" actId="478"/>
          <ac:picMkLst>
            <pc:docMk/>
            <pc:sldMk cId="962053852" sldId="385"/>
            <ac:picMk id="59" creationId="{4ECD7E73-6599-4276-BEF5-B84CC08D69C3}"/>
          </ac:picMkLst>
        </pc:picChg>
        <pc:picChg chg="add del mod">
          <ac:chgData name="Palash Mandal" userId="a650081f-6cc2-4be0-ab6b-25b9d7d618d2" providerId="ADAL" clId="{65131FA5-FC6B-44A7-9C79-E54F3B4C9707}" dt="2023-04-24T18:33:48.394" v="349" actId="14100"/>
          <ac:picMkLst>
            <pc:docMk/>
            <pc:sldMk cId="962053852" sldId="385"/>
            <ac:picMk id="60" creationId="{AA572D9C-8E9D-4A4C-A5A2-6AE4AB11869F}"/>
          </ac:picMkLst>
        </pc:picChg>
        <pc:picChg chg="add del mod">
          <ac:chgData name="Palash Mandal" userId="a650081f-6cc2-4be0-ab6b-25b9d7d618d2" providerId="ADAL" clId="{65131FA5-FC6B-44A7-9C79-E54F3B4C9707}" dt="2023-04-24T18:31:17.824" v="339" actId="478"/>
          <ac:picMkLst>
            <pc:docMk/>
            <pc:sldMk cId="962053852" sldId="385"/>
            <ac:picMk id="61" creationId="{DC379D99-1076-4113-91CA-5960D4051F00}"/>
          </ac:picMkLst>
        </pc:picChg>
        <pc:picChg chg="add del mod">
          <ac:chgData name="Palash Mandal" userId="a650081f-6cc2-4be0-ab6b-25b9d7d618d2" providerId="ADAL" clId="{65131FA5-FC6B-44A7-9C79-E54F3B4C9707}" dt="2023-04-24T18:31:03.686" v="336" actId="478"/>
          <ac:picMkLst>
            <pc:docMk/>
            <pc:sldMk cId="962053852" sldId="385"/>
            <ac:picMk id="62" creationId="{82FB9B04-7336-4A50-86D7-7C1FEEDB2B1D}"/>
          </ac:picMkLst>
        </pc:picChg>
        <pc:picChg chg="add del mod">
          <ac:chgData name="Palash Mandal" userId="a650081f-6cc2-4be0-ab6b-25b9d7d618d2" providerId="ADAL" clId="{65131FA5-FC6B-44A7-9C79-E54F3B4C9707}" dt="2023-04-24T18:33:48.394" v="349" actId="14100"/>
          <ac:picMkLst>
            <pc:docMk/>
            <pc:sldMk cId="962053852" sldId="385"/>
            <ac:picMk id="63" creationId="{CB96FE04-8A1A-4B5A-A398-0D7471D1CC38}"/>
          </ac:picMkLst>
        </pc:picChg>
        <pc:picChg chg="add mod">
          <ac:chgData name="Palash Mandal" userId="a650081f-6cc2-4be0-ab6b-25b9d7d618d2" providerId="ADAL" clId="{65131FA5-FC6B-44A7-9C79-E54F3B4C9707}" dt="2023-04-24T18:33:48.394" v="349" actId="14100"/>
          <ac:picMkLst>
            <pc:docMk/>
            <pc:sldMk cId="962053852" sldId="385"/>
            <ac:picMk id="64" creationId="{D5B5AEDB-F105-48AA-8BAF-989E084340C1}"/>
          </ac:picMkLst>
        </pc:picChg>
        <pc:picChg chg="add mod">
          <ac:chgData name="Palash Mandal" userId="a650081f-6cc2-4be0-ab6b-25b9d7d618d2" providerId="ADAL" clId="{65131FA5-FC6B-44A7-9C79-E54F3B4C9707}" dt="2023-04-24T18:33:48.394" v="349" actId="14100"/>
          <ac:picMkLst>
            <pc:docMk/>
            <pc:sldMk cId="962053852" sldId="385"/>
            <ac:picMk id="65" creationId="{719A8412-FD70-44BD-8C5C-8A2E1C1E5FFA}"/>
          </ac:picMkLst>
        </pc:picChg>
        <pc:picChg chg="add mod">
          <ac:chgData name="Palash Mandal" userId="a650081f-6cc2-4be0-ab6b-25b9d7d618d2" providerId="ADAL" clId="{65131FA5-FC6B-44A7-9C79-E54F3B4C9707}" dt="2023-04-24T18:41:02.280" v="434" actId="1076"/>
          <ac:picMkLst>
            <pc:docMk/>
            <pc:sldMk cId="962053852" sldId="385"/>
            <ac:picMk id="66" creationId="{4B50F95D-6536-4EE1-BF6E-9FE6BAD75359}"/>
          </ac:picMkLst>
        </pc:picChg>
        <pc:picChg chg="add mod">
          <ac:chgData name="Palash Mandal" userId="a650081f-6cc2-4be0-ab6b-25b9d7d618d2" providerId="ADAL" clId="{65131FA5-FC6B-44A7-9C79-E54F3B4C9707}" dt="2023-04-24T18:41:02.280" v="434" actId="1076"/>
          <ac:picMkLst>
            <pc:docMk/>
            <pc:sldMk cId="962053852" sldId="385"/>
            <ac:picMk id="69" creationId="{907D38A1-3B0D-4B8E-8FC0-A7925ECC2446}"/>
          </ac:picMkLst>
        </pc:picChg>
      </pc:sldChg>
      <pc:sldChg chg="addSp delSp modSp add mod modNotesTx">
        <pc:chgData name="Palash Mandal" userId="a650081f-6cc2-4be0-ab6b-25b9d7d618d2" providerId="ADAL" clId="{65131FA5-FC6B-44A7-9C79-E54F3B4C9707}" dt="2023-04-25T17:59:45.456" v="2564" actId="2711"/>
        <pc:sldMkLst>
          <pc:docMk/>
          <pc:sldMk cId="3996456701" sldId="386"/>
        </pc:sldMkLst>
        <pc:spChg chg="mod">
          <ac:chgData name="Palash Mandal" userId="a650081f-6cc2-4be0-ab6b-25b9d7d618d2" providerId="ADAL" clId="{65131FA5-FC6B-44A7-9C79-E54F3B4C9707}" dt="2023-04-25T17:16:31.905" v="2521" actId="403"/>
          <ac:spMkLst>
            <pc:docMk/>
            <pc:sldMk cId="3996456701" sldId="386"/>
            <ac:spMk id="2" creationId="{FBED120F-78FA-464E-8517-57154E3758FA}"/>
          </ac:spMkLst>
        </pc:spChg>
        <pc:spChg chg="add mod">
          <ac:chgData name="Palash Mandal" userId="a650081f-6cc2-4be0-ab6b-25b9d7d618d2" providerId="ADAL" clId="{65131FA5-FC6B-44A7-9C79-E54F3B4C9707}" dt="2023-04-24T19:52:02.226" v="1082" actId="1076"/>
          <ac:spMkLst>
            <pc:docMk/>
            <pc:sldMk cId="3996456701" sldId="386"/>
            <ac:spMk id="4" creationId="{2F48B43B-48E5-406A-8E62-BBE1E6A4E4EA}"/>
          </ac:spMkLst>
        </pc:spChg>
        <pc:spChg chg="add mod">
          <ac:chgData name="Palash Mandal" userId="a650081f-6cc2-4be0-ab6b-25b9d7d618d2" providerId="ADAL" clId="{65131FA5-FC6B-44A7-9C79-E54F3B4C9707}" dt="2023-04-24T19:52:04.423" v="1083" actId="1076"/>
          <ac:spMkLst>
            <pc:docMk/>
            <pc:sldMk cId="3996456701" sldId="386"/>
            <ac:spMk id="54" creationId="{FB885A15-A172-46D7-885A-316FA9C3E93A}"/>
          </ac:spMkLst>
        </pc:spChg>
        <pc:spChg chg="add mod">
          <ac:chgData name="Palash Mandal" userId="a650081f-6cc2-4be0-ab6b-25b9d7d618d2" providerId="ADAL" clId="{65131FA5-FC6B-44A7-9C79-E54F3B4C9707}" dt="2023-04-25T17:59:45.456" v="2564" actId="2711"/>
          <ac:spMkLst>
            <pc:docMk/>
            <pc:sldMk cId="3996456701" sldId="386"/>
            <ac:spMk id="55" creationId="{BFCF47FE-C219-4BB2-A0E7-EC876C9D01FF}"/>
          </ac:spMkLst>
        </pc:spChg>
        <pc:spChg chg="add mod">
          <ac:chgData name="Palash Mandal" userId="a650081f-6cc2-4be0-ab6b-25b9d7d618d2" providerId="ADAL" clId="{65131FA5-FC6B-44A7-9C79-E54F3B4C9707}" dt="2023-04-24T20:01:37.887" v="1196" actId="1076"/>
          <ac:spMkLst>
            <pc:docMk/>
            <pc:sldMk cId="3996456701" sldId="386"/>
            <ac:spMk id="58" creationId="{9953A59A-4548-4643-B6C2-A2B5FC284D5D}"/>
          </ac:spMkLst>
        </pc:spChg>
        <pc:grpChg chg="del">
          <ac:chgData name="Palash Mandal" userId="a650081f-6cc2-4be0-ab6b-25b9d7d618d2" providerId="ADAL" clId="{65131FA5-FC6B-44A7-9C79-E54F3B4C9707}" dt="2023-04-24T18:52:32.200" v="571" actId="478"/>
          <ac:grpSpMkLst>
            <pc:docMk/>
            <pc:sldMk cId="3996456701" sldId="386"/>
            <ac:grpSpMk id="6" creationId="{0B34461E-476F-4748-9A96-6044A7D83656}"/>
          </ac:grpSpMkLst>
        </pc:grpChg>
        <pc:graphicFrameChg chg="add del mod">
          <ac:chgData name="Palash Mandal" userId="a650081f-6cc2-4be0-ab6b-25b9d7d618d2" providerId="ADAL" clId="{65131FA5-FC6B-44A7-9C79-E54F3B4C9707}" dt="2023-04-24T19:52:08.204" v="1085" actId="478"/>
          <ac:graphicFrameMkLst>
            <pc:docMk/>
            <pc:sldMk cId="3996456701" sldId="386"/>
            <ac:graphicFrameMk id="5" creationId="{9D594D23-2AFE-4721-8F56-091578EF6D95}"/>
          </ac:graphicFrameMkLst>
        </pc:graphicFrameChg>
        <pc:picChg chg="add mod">
          <ac:chgData name="Palash Mandal" userId="a650081f-6cc2-4be0-ab6b-25b9d7d618d2" providerId="ADAL" clId="{65131FA5-FC6B-44A7-9C79-E54F3B4C9707}" dt="2023-04-24T19:55:34.417" v="1137" actId="1076"/>
          <ac:picMkLst>
            <pc:docMk/>
            <pc:sldMk cId="3996456701" sldId="386"/>
            <ac:picMk id="57" creationId="{E7E15DBC-157C-4F90-901D-C73DE6E6C272}"/>
          </ac:picMkLst>
        </pc:picChg>
      </pc:sldChg>
      <pc:sldChg chg="addSp delSp modSp add mod ord">
        <pc:chgData name="Palash Mandal" userId="a650081f-6cc2-4be0-ab6b-25b9d7d618d2" providerId="ADAL" clId="{65131FA5-FC6B-44A7-9C79-E54F3B4C9707}" dt="2023-04-25T17:15:28.552" v="2485" actId="408"/>
        <pc:sldMkLst>
          <pc:docMk/>
          <pc:sldMk cId="171353174" sldId="387"/>
        </pc:sldMkLst>
        <pc:spChg chg="mod">
          <ac:chgData name="Palash Mandal" userId="a650081f-6cc2-4be0-ab6b-25b9d7d618d2" providerId="ADAL" clId="{65131FA5-FC6B-44A7-9C79-E54F3B4C9707}" dt="2023-04-25T17:15:28.552" v="2485" actId="408"/>
          <ac:spMkLst>
            <pc:docMk/>
            <pc:sldMk cId="171353174" sldId="387"/>
            <ac:spMk id="2" creationId="{FBED120F-78FA-464E-8517-57154E3758FA}"/>
          </ac:spMkLst>
        </pc:spChg>
        <pc:spChg chg="mod">
          <ac:chgData name="Palash Mandal" userId="a650081f-6cc2-4be0-ab6b-25b9d7d618d2" providerId="ADAL" clId="{65131FA5-FC6B-44A7-9C79-E54F3B4C9707}" dt="2023-04-24T19:07:16.100" v="815" actId="1076"/>
          <ac:spMkLst>
            <pc:docMk/>
            <pc:sldMk cId="171353174" sldId="387"/>
            <ac:spMk id="3" creationId="{BF28CE65-264A-44CF-8329-46CF5A5974C6}"/>
          </ac:spMkLst>
        </pc:spChg>
        <pc:spChg chg="del">
          <ac:chgData name="Palash Mandal" userId="a650081f-6cc2-4be0-ab6b-25b9d7d618d2" providerId="ADAL" clId="{65131FA5-FC6B-44A7-9C79-E54F3B4C9707}" dt="2023-04-24T19:03:54.499" v="791" actId="478"/>
          <ac:spMkLst>
            <pc:docMk/>
            <pc:sldMk cId="171353174" sldId="387"/>
            <ac:spMk id="4" creationId="{2F48B43B-48E5-406A-8E62-BBE1E6A4E4EA}"/>
          </ac:spMkLst>
        </pc:spChg>
        <pc:spChg chg="add del mod">
          <ac:chgData name="Palash Mandal" userId="a650081f-6cc2-4be0-ab6b-25b9d7d618d2" providerId="ADAL" clId="{65131FA5-FC6B-44A7-9C79-E54F3B4C9707}" dt="2023-04-24T19:07:21.924" v="816" actId="21"/>
          <ac:spMkLst>
            <pc:docMk/>
            <pc:sldMk cId="171353174" sldId="387"/>
            <ac:spMk id="11" creationId="{406354B0-22BF-4F4C-9864-543109212870}"/>
          </ac:spMkLst>
        </pc:spChg>
        <pc:spChg chg="add mod">
          <ac:chgData name="Palash Mandal" userId="a650081f-6cc2-4be0-ab6b-25b9d7d618d2" providerId="ADAL" clId="{65131FA5-FC6B-44A7-9C79-E54F3B4C9707}" dt="2023-04-24T20:04:45.926" v="1239" actId="14100"/>
          <ac:spMkLst>
            <pc:docMk/>
            <pc:sldMk cId="171353174" sldId="387"/>
            <ac:spMk id="13" creationId="{BA9A5979-56B3-450B-A891-FEDAE11DB938}"/>
          </ac:spMkLst>
        </pc:spChg>
        <pc:spChg chg="add del mod">
          <ac:chgData name="Palash Mandal" userId="a650081f-6cc2-4be0-ab6b-25b9d7d618d2" providerId="ADAL" clId="{65131FA5-FC6B-44A7-9C79-E54F3B4C9707}" dt="2023-04-24T19:07:28.053" v="818" actId="478"/>
          <ac:spMkLst>
            <pc:docMk/>
            <pc:sldMk cId="171353174" sldId="387"/>
            <ac:spMk id="14" creationId="{2E3F525B-B4DC-47C2-97F1-EF87A8F91256}"/>
          </ac:spMkLst>
        </pc:spChg>
        <pc:spChg chg="del">
          <ac:chgData name="Palash Mandal" userId="a650081f-6cc2-4be0-ab6b-25b9d7d618d2" providerId="ADAL" clId="{65131FA5-FC6B-44A7-9C79-E54F3B4C9707}" dt="2023-04-24T19:03:57.519" v="792" actId="478"/>
          <ac:spMkLst>
            <pc:docMk/>
            <pc:sldMk cId="171353174" sldId="387"/>
            <ac:spMk id="54" creationId="{FB885A15-A172-46D7-885A-316FA9C3E93A}"/>
          </ac:spMkLst>
        </pc:spChg>
        <pc:graphicFrameChg chg="add del mod modGraphic">
          <ac:chgData name="Palash Mandal" userId="a650081f-6cc2-4be0-ab6b-25b9d7d618d2" providerId="ADAL" clId="{65131FA5-FC6B-44A7-9C79-E54F3B4C9707}" dt="2023-04-24T19:04:58.864" v="796" actId="478"/>
          <ac:graphicFrameMkLst>
            <pc:docMk/>
            <pc:sldMk cId="171353174" sldId="387"/>
            <ac:graphicFrameMk id="5" creationId="{5A590C0C-27D4-4EEF-9D0C-AA58638EE679}"/>
          </ac:graphicFrameMkLst>
        </pc:graphicFrameChg>
        <pc:graphicFrameChg chg="add del mod modGraphic">
          <ac:chgData name="Palash Mandal" userId="a650081f-6cc2-4be0-ab6b-25b9d7d618d2" providerId="ADAL" clId="{65131FA5-FC6B-44A7-9C79-E54F3B4C9707}" dt="2023-04-24T19:05:35.117" v="799" actId="478"/>
          <ac:graphicFrameMkLst>
            <pc:docMk/>
            <pc:sldMk cId="171353174" sldId="387"/>
            <ac:graphicFrameMk id="6" creationId="{7B3B845E-0DB4-47E6-95E0-7C201A15770C}"/>
          </ac:graphicFrameMkLst>
        </pc:graphicFrameChg>
        <pc:graphicFrameChg chg="add mod modGraphic">
          <ac:chgData name="Palash Mandal" userId="a650081f-6cc2-4be0-ab6b-25b9d7d618d2" providerId="ADAL" clId="{65131FA5-FC6B-44A7-9C79-E54F3B4C9707}" dt="2023-04-24T19:22:43.154" v="870"/>
          <ac:graphicFrameMkLst>
            <pc:docMk/>
            <pc:sldMk cId="171353174" sldId="387"/>
            <ac:graphicFrameMk id="7" creationId="{8C437F5E-72AB-4DB6-9FC2-295CC01FDF99}"/>
          </ac:graphicFrameMkLst>
        </pc:graphicFrameChg>
        <pc:graphicFrameChg chg="add mod modGraphic">
          <ac:chgData name="Palash Mandal" userId="a650081f-6cc2-4be0-ab6b-25b9d7d618d2" providerId="ADAL" clId="{65131FA5-FC6B-44A7-9C79-E54F3B4C9707}" dt="2023-04-24T19:23:00.834" v="872"/>
          <ac:graphicFrameMkLst>
            <pc:docMk/>
            <pc:sldMk cId="171353174" sldId="387"/>
            <ac:graphicFrameMk id="9" creationId="{7ECF419F-9AAA-4958-BE17-A32D063386B4}"/>
          </ac:graphicFrameMkLst>
        </pc:graphicFrameChg>
        <pc:graphicFrameChg chg="add del mod">
          <ac:chgData name="Palash Mandal" userId="a650081f-6cc2-4be0-ab6b-25b9d7d618d2" providerId="ADAL" clId="{65131FA5-FC6B-44A7-9C79-E54F3B4C9707}" dt="2023-04-24T19:09:15.784" v="836" actId="478"/>
          <ac:graphicFrameMkLst>
            <pc:docMk/>
            <pc:sldMk cId="171353174" sldId="387"/>
            <ac:graphicFrameMk id="12" creationId="{18BE2A72-86BE-4B68-84FC-67E9438F6DAC}"/>
          </ac:graphicFrameMkLst>
        </pc:graphicFrameChg>
      </pc:sldChg>
      <pc:sldChg chg="addSp delSp modSp add mod ord">
        <pc:chgData name="Palash Mandal" userId="a650081f-6cc2-4be0-ab6b-25b9d7d618d2" providerId="ADAL" clId="{65131FA5-FC6B-44A7-9C79-E54F3B4C9707}" dt="2023-04-25T17:16:16.290" v="2520" actId="403"/>
        <pc:sldMkLst>
          <pc:docMk/>
          <pc:sldMk cId="1905228272" sldId="388"/>
        </pc:sldMkLst>
        <pc:spChg chg="mod">
          <ac:chgData name="Palash Mandal" userId="a650081f-6cc2-4be0-ab6b-25b9d7d618d2" providerId="ADAL" clId="{65131FA5-FC6B-44A7-9C79-E54F3B4C9707}" dt="2023-04-25T17:16:16.290" v="2520" actId="403"/>
          <ac:spMkLst>
            <pc:docMk/>
            <pc:sldMk cId="1905228272" sldId="388"/>
            <ac:spMk id="2" creationId="{FBED120F-78FA-464E-8517-57154E3758FA}"/>
          </ac:spMkLst>
        </pc:spChg>
        <pc:spChg chg="del">
          <ac:chgData name="Palash Mandal" userId="a650081f-6cc2-4be0-ab6b-25b9d7d618d2" providerId="ADAL" clId="{65131FA5-FC6B-44A7-9C79-E54F3B4C9707}" dt="2023-04-24T19:13:03.191" v="841" actId="478"/>
          <ac:spMkLst>
            <pc:docMk/>
            <pc:sldMk cId="1905228272" sldId="388"/>
            <ac:spMk id="4" creationId="{2F48B43B-48E5-406A-8E62-BBE1E6A4E4EA}"/>
          </ac:spMkLst>
        </pc:spChg>
        <pc:spChg chg="add del mod">
          <ac:chgData name="Palash Mandal" userId="a650081f-6cc2-4be0-ab6b-25b9d7d618d2" providerId="ADAL" clId="{65131FA5-FC6B-44A7-9C79-E54F3B4C9707}" dt="2023-04-24T19:28:20.334" v="997"/>
          <ac:spMkLst>
            <pc:docMk/>
            <pc:sldMk cId="1905228272" sldId="388"/>
            <ac:spMk id="12" creationId="{53847C49-FB72-4CA0-B003-9128D573432F}"/>
          </ac:spMkLst>
        </pc:spChg>
        <pc:spChg chg="add del mod">
          <ac:chgData name="Palash Mandal" userId="a650081f-6cc2-4be0-ab6b-25b9d7d618d2" providerId="ADAL" clId="{65131FA5-FC6B-44A7-9C79-E54F3B4C9707}" dt="2023-04-24T19:28:54.141" v="1018" actId="478"/>
          <ac:spMkLst>
            <pc:docMk/>
            <pc:sldMk cId="1905228272" sldId="388"/>
            <ac:spMk id="13" creationId="{DF5EAFC2-7BD2-4192-A045-988CDACA3230}"/>
          </ac:spMkLst>
        </pc:spChg>
        <pc:spChg chg="del">
          <ac:chgData name="Palash Mandal" userId="a650081f-6cc2-4be0-ab6b-25b9d7d618d2" providerId="ADAL" clId="{65131FA5-FC6B-44A7-9C79-E54F3B4C9707}" dt="2023-04-24T19:13:04.817" v="842" actId="478"/>
          <ac:spMkLst>
            <pc:docMk/>
            <pc:sldMk cId="1905228272" sldId="388"/>
            <ac:spMk id="54" creationId="{FB885A15-A172-46D7-885A-316FA9C3E93A}"/>
          </ac:spMkLst>
        </pc:spChg>
        <pc:graphicFrameChg chg="add del mod modGraphic">
          <ac:chgData name="Palash Mandal" userId="a650081f-6cc2-4be0-ab6b-25b9d7d618d2" providerId="ADAL" clId="{65131FA5-FC6B-44A7-9C79-E54F3B4C9707}" dt="2023-04-24T19:14:46.580" v="853" actId="478"/>
          <ac:graphicFrameMkLst>
            <pc:docMk/>
            <pc:sldMk cId="1905228272" sldId="388"/>
            <ac:graphicFrameMk id="5" creationId="{1B87B13D-EB90-4744-9EA9-00928508753C}"/>
          </ac:graphicFrameMkLst>
        </pc:graphicFrameChg>
        <pc:graphicFrameChg chg="add del mod modGraphic">
          <ac:chgData name="Palash Mandal" userId="a650081f-6cc2-4be0-ab6b-25b9d7d618d2" providerId="ADAL" clId="{65131FA5-FC6B-44A7-9C79-E54F3B4C9707}" dt="2023-04-24T19:16:35.079" v="858" actId="478"/>
          <ac:graphicFrameMkLst>
            <pc:docMk/>
            <pc:sldMk cId="1905228272" sldId="388"/>
            <ac:graphicFrameMk id="6" creationId="{F716AE73-B50A-4F33-AC49-9D05893BB4DC}"/>
          </ac:graphicFrameMkLst>
        </pc:graphicFrameChg>
        <pc:graphicFrameChg chg="add mod modGraphic">
          <ac:chgData name="Palash Mandal" userId="a650081f-6cc2-4be0-ab6b-25b9d7d618d2" providerId="ADAL" clId="{65131FA5-FC6B-44A7-9C79-E54F3B4C9707}" dt="2023-04-25T12:15:14.584" v="1889" actId="14734"/>
          <ac:graphicFrameMkLst>
            <pc:docMk/>
            <pc:sldMk cId="1905228272" sldId="388"/>
            <ac:graphicFrameMk id="7" creationId="{81ACD7CC-7709-445D-AA08-03294B1AD1E3}"/>
          </ac:graphicFrameMkLst>
        </pc:graphicFrameChg>
        <pc:graphicFrameChg chg="add del mod">
          <ac:chgData name="Palash Mandal" userId="a650081f-6cc2-4be0-ab6b-25b9d7d618d2" providerId="ADAL" clId="{65131FA5-FC6B-44A7-9C79-E54F3B4C9707}" dt="2023-04-24T19:17:53.748" v="865" actId="478"/>
          <ac:graphicFrameMkLst>
            <pc:docMk/>
            <pc:sldMk cId="1905228272" sldId="388"/>
            <ac:graphicFrameMk id="9" creationId="{869BBF53-7430-4A86-86FC-0B39459AE3F1}"/>
          </ac:graphicFrameMkLst>
        </pc:graphicFrameChg>
        <pc:graphicFrameChg chg="add del">
          <ac:chgData name="Palash Mandal" userId="a650081f-6cc2-4be0-ab6b-25b9d7d618d2" providerId="ADAL" clId="{65131FA5-FC6B-44A7-9C79-E54F3B4C9707}" dt="2023-04-24T19:28:20.330" v="995" actId="478"/>
          <ac:graphicFrameMkLst>
            <pc:docMk/>
            <pc:sldMk cId="1905228272" sldId="388"/>
            <ac:graphicFrameMk id="11" creationId="{9FC2AEB6-0E9F-4FAE-99C8-B2CF27795C5F}"/>
          </ac:graphicFrameMkLst>
        </pc:graphicFrameChg>
        <pc:graphicFrameChg chg="add mod modGraphic">
          <ac:chgData name="Palash Mandal" userId="a650081f-6cc2-4be0-ab6b-25b9d7d618d2" providerId="ADAL" clId="{65131FA5-FC6B-44A7-9C79-E54F3B4C9707}" dt="2023-04-24T19:47:44.317" v="1080" actId="207"/>
          <ac:graphicFrameMkLst>
            <pc:docMk/>
            <pc:sldMk cId="1905228272" sldId="388"/>
            <ac:graphicFrameMk id="14" creationId="{2FBB347C-5041-4B57-9B68-B5DAC0D7D05A}"/>
          </ac:graphicFrameMkLst>
        </pc:graphicFrameChg>
        <pc:graphicFrameChg chg="add mod modGraphic">
          <ac:chgData name="Palash Mandal" userId="a650081f-6cc2-4be0-ab6b-25b9d7d618d2" providerId="ADAL" clId="{65131FA5-FC6B-44A7-9C79-E54F3B4C9707}" dt="2023-04-24T19:47:23.447" v="1075" actId="207"/>
          <ac:graphicFrameMkLst>
            <pc:docMk/>
            <pc:sldMk cId="1905228272" sldId="388"/>
            <ac:graphicFrameMk id="17" creationId="{B18EC138-4548-4ABA-AE04-9A0D23FC019D}"/>
          </ac:graphicFrameMkLst>
        </pc:graphicFrameChg>
      </pc:sldChg>
      <pc:sldChg chg="addSp delSp modSp add mod">
        <pc:chgData name="Palash Mandal" userId="a650081f-6cc2-4be0-ab6b-25b9d7d618d2" providerId="ADAL" clId="{65131FA5-FC6B-44A7-9C79-E54F3B4C9707}" dt="2023-04-25T17:13:55.253" v="2472" actId="408"/>
        <pc:sldMkLst>
          <pc:docMk/>
          <pc:sldMk cId="4084029841" sldId="389"/>
        </pc:sldMkLst>
        <pc:spChg chg="add mod">
          <ac:chgData name="Palash Mandal" userId="a650081f-6cc2-4be0-ab6b-25b9d7d618d2" providerId="ADAL" clId="{65131FA5-FC6B-44A7-9C79-E54F3B4C9707}" dt="2023-04-25T16:47:57.651" v="2382" actId="14100"/>
          <ac:spMkLst>
            <pc:docMk/>
            <pc:sldMk cId="4084029841" sldId="389"/>
            <ac:spMk id="4" creationId="{7EC419F0-2B1F-4237-8041-B6BC6EC68E7D}"/>
          </ac:spMkLst>
        </pc:spChg>
        <pc:spChg chg="mod">
          <ac:chgData name="Palash Mandal" userId="a650081f-6cc2-4be0-ab6b-25b9d7d618d2" providerId="ADAL" clId="{65131FA5-FC6B-44A7-9C79-E54F3B4C9707}" dt="2023-04-25T16:48:11.716" v="2383" actId="1076"/>
          <ac:spMkLst>
            <pc:docMk/>
            <pc:sldMk cId="4084029841" sldId="389"/>
            <ac:spMk id="5" creationId="{F14F2CFE-1981-4531-93DB-F79850FBDC08}"/>
          </ac:spMkLst>
        </pc:spChg>
        <pc:spChg chg="mod">
          <ac:chgData name="Palash Mandal" userId="a650081f-6cc2-4be0-ab6b-25b9d7d618d2" providerId="ADAL" clId="{65131FA5-FC6B-44A7-9C79-E54F3B4C9707}" dt="2023-04-25T17:13:55.253" v="2472" actId="408"/>
          <ac:spMkLst>
            <pc:docMk/>
            <pc:sldMk cId="4084029841" sldId="389"/>
            <ac:spMk id="115" creationId="{01533CB4-DC1D-48E8-A7C7-375D0FD986A9}"/>
          </ac:spMkLst>
        </pc:spChg>
        <pc:spChg chg="mod">
          <ac:chgData name="Palash Mandal" userId="a650081f-6cc2-4be0-ab6b-25b9d7d618d2" providerId="ADAL" clId="{65131FA5-FC6B-44A7-9C79-E54F3B4C9707}" dt="2023-04-25T16:43:07.920" v="2363" actId="404"/>
          <ac:spMkLst>
            <pc:docMk/>
            <pc:sldMk cId="4084029841" sldId="389"/>
            <ac:spMk id="394" creationId="{5DBB5233-F133-4719-8F57-544DA255769D}"/>
          </ac:spMkLst>
        </pc:spChg>
        <pc:spChg chg="del">
          <ac:chgData name="Palash Mandal" userId="a650081f-6cc2-4be0-ab6b-25b9d7d618d2" providerId="ADAL" clId="{65131FA5-FC6B-44A7-9C79-E54F3B4C9707}" dt="2023-04-24T21:04:03.394" v="1886" actId="478"/>
          <ac:spMkLst>
            <pc:docMk/>
            <pc:sldMk cId="4084029841" sldId="389"/>
            <ac:spMk id="403" creationId="{FEEC6374-3A07-40A1-B1B7-C63ACC024A00}"/>
          </ac:spMkLst>
        </pc:spChg>
        <pc:grpChg chg="del">
          <ac:chgData name="Palash Mandal" userId="a650081f-6cc2-4be0-ab6b-25b9d7d618d2" providerId="ADAL" clId="{65131FA5-FC6B-44A7-9C79-E54F3B4C9707}" dt="2023-04-24T21:04:00.593" v="1885" actId="478"/>
          <ac:grpSpMkLst>
            <pc:docMk/>
            <pc:sldMk cId="4084029841" sldId="389"/>
            <ac:grpSpMk id="252" creationId="{98A8BDA5-EBC8-480C-B9A7-6B065FE97079}"/>
          </ac:grpSpMkLst>
        </pc:grpChg>
        <pc:picChg chg="add mod">
          <ac:chgData name="Palash Mandal" userId="a650081f-6cc2-4be0-ab6b-25b9d7d618d2" providerId="ADAL" clId="{65131FA5-FC6B-44A7-9C79-E54F3B4C9707}" dt="2023-04-25T13:56:08.824" v="1981" actId="1076"/>
          <ac:picMkLst>
            <pc:docMk/>
            <pc:sldMk cId="4084029841" sldId="389"/>
            <ac:picMk id="3" creationId="{A0265B97-A78B-4F5B-823F-3AF463B48315}"/>
          </ac:picMkLst>
        </pc:picChg>
      </pc:sldChg>
    </pc:docChg>
  </pc:docChgLst>
  <pc:docChgLst>
    <pc:chgData name="Palash Mandal" userId="a650081f-6cc2-4be0-ab6b-25b9d7d618d2" providerId="ADAL" clId="{DE566AF8-370E-40DC-8BC0-FEAC2FFFF2B9}"/>
    <pc:docChg chg="undo custSel addSld delSld modSld sldOrd delMainMaster">
      <pc:chgData name="Palash Mandal" userId="a650081f-6cc2-4be0-ab6b-25b9d7d618d2" providerId="ADAL" clId="{DE566AF8-370E-40DC-8BC0-FEAC2FFFF2B9}" dt="2023-04-19T20:57:07.858" v="2846" actId="1035"/>
      <pc:docMkLst>
        <pc:docMk/>
      </pc:docMkLst>
      <pc:sldChg chg="addSp delSp modSp new del mod ord">
        <pc:chgData name="Palash Mandal" userId="a650081f-6cc2-4be0-ab6b-25b9d7d618d2" providerId="ADAL" clId="{DE566AF8-370E-40DC-8BC0-FEAC2FFFF2B9}" dt="2023-04-19T18:31:41.172" v="2254" actId="2696"/>
        <pc:sldMkLst>
          <pc:docMk/>
          <pc:sldMk cId="658432900" sldId="256"/>
        </pc:sldMkLst>
        <pc:spChg chg="del">
          <ac:chgData name="Palash Mandal" userId="a650081f-6cc2-4be0-ab6b-25b9d7d618d2" providerId="ADAL" clId="{DE566AF8-370E-40DC-8BC0-FEAC2FFFF2B9}" dt="2023-04-10T20:42:16.698" v="1" actId="478"/>
          <ac:spMkLst>
            <pc:docMk/>
            <pc:sldMk cId="658432900" sldId="256"/>
            <ac:spMk id="2" creationId="{F374934E-656C-445A-B38E-17C5AEBEAA1D}"/>
          </ac:spMkLst>
        </pc:spChg>
        <pc:spChg chg="del">
          <ac:chgData name="Palash Mandal" userId="a650081f-6cc2-4be0-ab6b-25b9d7d618d2" providerId="ADAL" clId="{DE566AF8-370E-40DC-8BC0-FEAC2FFFF2B9}" dt="2023-04-10T20:42:18.434" v="2" actId="478"/>
          <ac:spMkLst>
            <pc:docMk/>
            <pc:sldMk cId="658432900" sldId="256"/>
            <ac:spMk id="3" creationId="{7253249A-3F15-4575-A24E-88D011055DA2}"/>
          </ac:spMkLst>
        </pc:spChg>
        <pc:spChg chg="add mod">
          <ac:chgData name="Palash Mandal" userId="a650081f-6cc2-4be0-ab6b-25b9d7d618d2" providerId="ADAL" clId="{DE566AF8-370E-40DC-8BC0-FEAC2FFFF2B9}" dt="2023-04-17T18:47:49.988" v="532" actId="20577"/>
          <ac:spMkLst>
            <pc:docMk/>
            <pc:sldMk cId="658432900" sldId="256"/>
            <ac:spMk id="4" creationId="{61147D9B-BAD7-49BA-9D5B-CBF5B284B89A}"/>
          </ac:spMkLst>
        </pc:spChg>
        <pc:picChg chg="add del mod">
          <ac:chgData name="Palash Mandal" userId="a650081f-6cc2-4be0-ab6b-25b9d7d618d2" providerId="ADAL" clId="{DE566AF8-370E-40DC-8BC0-FEAC2FFFF2B9}" dt="2023-04-10T20:43:18.494" v="7" actId="478"/>
          <ac:picMkLst>
            <pc:docMk/>
            <pc:sldMk cId="658432900" sldId="256"/>
            <ac:picMk id="5" creationId="{433A08C0-557E-44B1-836F-4B4252024E19}"/>
          </ac:picMkLst>
        </pc:picChg>
        <pc:picChg chg="add del mod">
          <ac:chgData name="Palash Mandal" userId="a650081f-6cc2-4be0-ab6b-25b9d7d618d2" providerId="ADAL" clId="{DE566AF8-370E-40DC-8BC0-FEAC2FFFF2B9}" dt="2023-04-17T15:15:19.208" v="239" actId="478"/>
          <ac:picMkLst>
            <pc:docMk/>
            <pc:sldMk cId="658432900" sldId="256"/>
            <ac:picMk id="7" creationId="{3ECB4887-0A26-48BF-AD32-4E4D1882EF70}"/>
          </ac:picMkLst>
        </pc:picChg>
      </pc:sldChg>
      <pc:sldChg chg="addSp delSp modSp add del">
        <pc:chgData name="Palash Mandal" userId="a650081f-6cc2-4be0-ab6b-25b9d7d618d2" providerId="ADAL" clId="{DE566AF8-370E-40DC-8BC0-FEAC2FFFF2B9}" dt="2023-04-11T13:42:12.259" v="26" actId="2696"/>
        <pc:sldMkLst>
          <pc:docMk/>
          <pc:sldMk cId="3303125899" sldId="257"/>
        </pc:sldMkLst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3" creationId="{7301EA88-3235-4E93-B77A-0DEE833139CF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4" creationId="{D61D3205-D82C-4A1D-9B44-1A289E120DA2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5" creationId="{EBF9F241-307E-406E-8DD1-215DD1E3A981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6" creationId="{24B5DCDD-19B1-4F26-8436-C10F132B2DA3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8" creationId="{FB5B774D-2C37-4B6E-8323-A3114CDC9B71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9" creationId="{74EAE4FB-900C-401B-8266-1A762B4ECB2C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" creationId="{670AC6B7-D442-4AAD-8CA3-09971BD76E95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" creationId="{C48BD248-7F23-4AEF-B2AC-01925A5F26AB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2" creationId="{8B5044ED-0137-48DE-A566-C413A0AD2D35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3" creationId="{66378220-A218-49E5-B983-A2D671DC4E55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4" creationId="{88C43199-2000-40AD-8917-DA63C03ED516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5" creationId="{2EE44333-1B62-4DE9-98F6-37149198AA6B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6" creationId="{9041B3E0-4991-4817-8D65-362EBCC04855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7" creationId="{F202D966-A98D-4E9D-A7BF-F27CF1593FA0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8" creationId="{8D26AE89-199A-41B5-9D5C-D86F1AFFD7CB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9" creationId="{E407CF62-D0D4-48DE-B4D3-D331D8A44581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20" creationId="{063C3783-95A5-4F7C-98E5-F977A89A23E6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21" creationId="{B37F52EF-30E3-48B4-9570-2458420995AC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22" creationId="{8901D309-D8A4-4A40-9AAD-18E34BF46CFB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23" creationId="{ABBE257D-008D-4159-8469-D73FB42B23D5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24" creationId="{0BEDD153-BD16-4DC5-BDD3-F3A86E2CAE43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25" creationId="{36AE47E1-3431-4ECD-B398-4F2ECE976561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26" creationId="{78575DFF-DF76-487E-A251-BD36A7CF0335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27" creationId="{6B5B656D-7FFB-4AA2-BD56-95A0825D47A7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28" creationId="{17ADA057-40FF-492D-9F9F-93694AC1542D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29" creationId="{278714BA-642B-4599-9CD0-1FC501F318CB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30" creationId="{CC203179-9002-4684-BF2D-03F05B26C652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31" creationId="{FA43D7E2-48D9-486F-9111-DC283F552864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32" creationId="{2000287F-7E0F-48AD-B93F-AE6C135998A6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33" creationId="{46E86F5A-3A8F-427A-8CE5-7C15294F1761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34" creationId="{833E75EF-C9B6-4C46-8FDD-D838022A64DE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35" creationId="{9CC76C37-133D-4888-9E1B-167898A528B1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36" creationId="{CB2EF1CA-8EA8-40B8-9AA0-6B952CD233DA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37" creationId="{F3EE8FBE-5600-4343-AA2B-FB3E7F7F01A9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38" creationId="{DC06E771-4DDF-4F7B-BE02-9598EBBDA87A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39" creationId="{D2326E01-6B0B-49C0-8B2C-D2C644452575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40" creationId="{0E6D2CD5-D1F9-4EF6-94DA-B234224C268D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41" creationId="{41F97D57-446B-4F0B-B304-6EA5D8A36350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42" creationId="{70AD1CAE-21A6-4FD1-A788-A6DC0835596A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43" creationId="{C8F6413D-EF6C-4209-8867-B21A29407275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44" creationId="{E7595EF5-9FEE-43AB-B5E6-F17001B6640D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45" creationId="{68D990FF-3979-4902-8AA4-ADFD57B081B5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46" creationId="{A858A317-2868-4913-9AD7-381FDEB601F1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47" creationId="{87B5A03E-1A93-4F2C-9247-B6B37FE4212B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48" creationId="{D61858E9-F065-427F-B1C5-34510BA2B4B6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49" creationId="{F01BFCD6-7857-416C-B405-27CAEFC29D6D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50" creationId="{AD812234-6832-4043-8F35-398819A13B5E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51" creationId="{15E06F15-6267-4426-AAEC-AD32F1277954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52" creationId="{D1703904-FDE1-4922-8E0B-7F1DAEF4ED57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53" creationId="{BB03A763-2F79-4666-845B-551805CC6079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54" creationId="{1558AA0B-B1FA-4B02-8E21-BC875918C722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55" creationId="{6F46AD5A-B584-4277-AAE5-C0A484EB2BA5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56" creationId="{52D7DE95-624D-4F8E-A384-B71F0040E423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57" creationId="{DB00E82A-39AE-44A0-B003-337DA9283844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58" creationId="{907798AE-5E83-4630-9768-06B56F867C99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59" creationId="{6F2754A4-8998-43B8-BB97-2AD8B6EFC63D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60" creationId="{4F44B7C5-2AA2-4D92-AA3E-F316AA21BFC5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61" creationId="{4857F469-504A-4FA5-A6E8-0552B2FA6EC6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62" creationId="{7E9D480F-9F85-4C53-A0F6-C45D29D5503A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63" creationId="{F9348306-A885-4D5C-9224-11E7AB8A67F4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24" creationId="{54688CF3-35D5-43A5-ABB6-39DCFA56ED7F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25" creationId="{58532ECA-1021-47DB-A1A0-A380656FA4B8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26" creationId="{EC7AC772-AB9E-4F05-A688-B223BF6A2999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27" creationId="{BB42F730-4F14-4EDD-949C-DA45B893CB4F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28" creationId="{C6DCE136-2C64-44CA-B9B3-CF0DC42FD8BB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29" creationId="{B829A74F-8A80-41E7-A889-52CBD76E98A1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30" creationId="{D61F2678-EB3E-40C0-8131-E81E3CE5BC8B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31" creationId="{E9A499A8-04D0-41F0-888A-B5835C816DB1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32" creationId="{B2B68CEE-BE6B-4FDE-B6C6-F4F01FA72356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33" creationId="{E5A8AE33-2C44-406C-8C5C-100535CF5986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34" creationId="{71689B5E-DFA3-4D10-BB4A-EEB78609306C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35" creationId="{2A46A52F-27CF-44EA-8ACD-B8F7280307D4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36" creationId="{13B292C3-862F-45CB-B8E7-BD1FE69B676B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37" creationId="{DC9FAFA3-D45D-4815-9B62-65E72C0BC6AB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38" creationId="{52C02FA9-881E-477D-A7E4-2AA17E3D0DDA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39" creationId="{7B1EFC3A-FD6C-4B3B-953C-AEAC35BDE234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40" creationId="{4F799208-7B81-4247-A4B3-7C1AA70EF1AA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41" creationId="{702EE3F8-D12B-47EB-B88E-2C8FC9DC6F78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42" creationId="{8D4A49EA-C8B2-43EA-A786-6D97CA8E5C4A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43" creationId="{3D127501-7C0E-4016-86FA-D5A7FC180453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44" creationId="{D43F35ED-9AAC-4DEB-AB23-B4FB738AA011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45" creationId="{1A7EA5B9-C5CB-4207-882D-1B3E6464E5D2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46" creationId="{8D3D235C-D89F-4860-AC8E-5D69C840A03F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47" creationId="{4A286AEF-97E6-47E8-BAC5-AA3395927C14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48" creationId="{242D0285-294D-4E20-AF44-035644AAA294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49" creationId="{A4B1BC78-4D42-4199-842C-7491DBE2477F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50" creationId="{A5846F00-BFD2-4F71-8B4E-20D83828C98D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51" creationId="{4028230D-F931-4283-B7DE-347BF8580A36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52" creationId="{34780B7B-0725-4FF1-886E-355901E03DF5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53" creationId="{EDD4BC34-BFB1-4CA1-BCD7-535871A37D50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54" creationId="{FC76ACE6-8C8B-427D-A217-9D8E90C32414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55" creationId="{D663EA83-A1C0-4265-8A5D-C103DAAC4AAC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56" creationId="{43C46BF4-DB8E-48B9-AD7B-0CA1CD952A62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57" creationId="{25335026-9B62-4134-9043-2F9D1F32B9CD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58" creationId="{1C2F9F50-FBCA-4CC3-9EF6-69B7DF598B5E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59" creationId="{23462371-93AD-467E-A7F2-300523685A7D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60" creationId="{5D8367A5-448A-48F2-93A2-D7A3A77EF91B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61" creationId="{45DBC7E4-6EFC-45AF-940B-B6089C742785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62" creationId="{BC2C888A-A058-401A-ADA6-2AC4D0CE5A8F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63" creationId="{CDBABE75-8AE5-4EDC-ADDD-D9431DC03877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64" creationId="{E8C4E2D0-AA08-4C39-849C-E5644AA66674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65" creationId="{1849B155-9ED0-40C3-B76F-6A3938FCA304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66" creationId="{5C15DA70-4C1C-4B1B-AB2E-83FA8CA18980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67" creationId="{4755977C-FA42-447A-9302-3F4EFFF9B3A6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68" creationId="{0EE943BA-EC93-4A61-9609-D89F535FDA0D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69" creationId="{97F09C87-233E-400B-AFF7-057BCC21EDC6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70" creationId="{572F0F8F-D72D-451F-821C-99A9A3FF961F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71" creationId="{E7EDC4F2-8C16-4282-9CBF-15A1BF33B6EB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72" creationId="{0747F8A8-67B1-43FF-8A78-D97F71490EA2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73" creationId="{76769F4D-223A-4E33-B5AC-F5BFB5711A83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74" creationId="{B5823394-77DC-4C91-B8B6-944C948BF470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75" creationId="{538333D4-15E5-4A62-8D9C-2CC1A0F9E263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76" creationId="{C3162D3F-1DE5-4D61-8F58-04EE157B5E0A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77" creationId="{292DFF04-0C1B-45B0-B64F-1FECFD3E17EC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78" creationId="{96AE2133-72D6-4E4E-A9DD-B1DE9831AD50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79" creationId="{5C72DA65-89CD-40D3-88AC-3BE1C53C8434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80" creationId="{BB5EEAB2-8BB7-4FA2-98DE-4A538AA04ECE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81" creationId="{5CCC50F3-5479-4140-A17E-8685B3944925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83" creationId="{59B17A52-8660-4805-A124-2D445DE1FD6C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84" creationId="{E10B14FB-7374-41D3-97C6-5FB3ACA304A1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85" creationId="{C68436DA-99CB-4BD9-9E00-0889CDDB6526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86" creationId="{9A17FC3F-21D5-4BB1-8708-5376B35B773C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87" creationId="{EC10273E-0EA2-40D2-875D-338D7C49E5C7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88" creationId="{B74BF5CA-8A09-49CD-B74D-21822E76A32E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89" creationId="{DA463409-E4F8-462D-A7CE-3364355CF8EB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90" creationId="{9A872B3F-60CB-4CBA-BDBC-B37BEF24E3E2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91" creationId="{5FEA1919-1618-45EC-987C-FB45D7481762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92" creationId="{20180F2C-055F-48B6-8219-AE744327E090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93" creationId="{C85F9332-E9FC-4A1B-AB43-460703FF62D5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94" creationId="{63BB477A-3585-44FC-8959-DDDBFBA768A4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95" creationId="{84193576-AC44-4A9A-BFC3-346F4C5D3C51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96" creationId="{6028A475-44A1-4CB6-99F0-1E69D10E1806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97" creationId="{D1A5A020-1592-41C0-BAFB-A14FEACBD830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98" creationId="{07626B7F-A395-4BF2-8FD8-5A65CCB94E66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099" creationId="{DAFAE6D9-EEF2-42A6-9D46-9659831E727B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00" creationId="{5C840836-95BA-4ABC-89A1-8C52D0C74DC7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01" creationId="{F5E8A8E8-E465-433A-BABB-844116E8FD61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02" creationId="{C9D94971-D427-4D44-9E12-C64C220180AC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03" creationId="{CDF327F1-5219-4669-8D8F-5507B0990DF3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04" creationId="{DA5BD8B7-921D-4BC0-9B9E-F03B3CAFC134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05" creationId="{0047956C-C1F2-4474-ACF1-54C6C131C217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06" creationId="{C043DDB7-50D8-4E0F-849B-06E08E8EF324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07" creationId="{15964BF0-850B-4ECE-AD86-7269D42F7762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08" creationId="{BB88CE37-844D-4071-BB2F-E5A87B07DA81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09" creationId="{1E83444C-DE81-4D8E-BAB5-06A784B17DA0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10" creationId="{EAC784B8-CA72-4512-8C43-9F02A2524AB3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11" creationId="{425B9C75-8C37-4892-BA39-A36897AEF2E1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12" creationId="{1F9EE5E4-9ED2-4C88-8880-B9D8F6DBC887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13" creationId="{3B49BBBD-4D48-4661-B89A-6AAAAFED6748}"/>
          </ac:spMkLst>
        </pc:spChg>
        <pc:spChg chg="mod">
          <ac:chgData name="Palash Mandal" userId="a650081f-6cc2-4be0-ab6b-25b9d7d618d2" providerId="ADAL" clId="{DE566AF8-370E-40DC-8BC0-FEAC2FFFF2B9}" dt="2023-04-11T13:41:33.417" v="16" actId="338"/>
          <ac:spMkLst>
            <pc:docMk/>
            <pc:sldMk cId="3303125899" sldId="257"/>
            <ac:spMk id="1114" creationId="{79756ABC-BA49-43B9-B08A-71F9C2A01BFB}"/>
          </ac:spMkLst>
        </pc:spChg>
        <pc:spChg chg="del mod topLvl">
          <ac:chgData name="Palash Mandal" userId="a650081f-6cc2-4be0-ab6b-25b9d7d618d2" providerId="ADAL" clId="{DE566AF8-370E-40DC-8BC0-FEAC2FFFF2B9}" dt="2023-04-11T13:42:07.650" v="25" actId="478"/>
          <ac:spMkLst>
            <pc:docMk/>
            <pc:sldMk cId="3303125899" sldId="257"/>
            <ac:spMk id="1116" creationId="{A5E9A5D7-1FC6-4D1C-8988-CC7EB838D588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17" creationId="{7668D891-1562-4FFA-AEF9-DD4FD030F130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18" creationId="{C6248F78-0D32-47AD-9F2B-0A5ED3800CE7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19" creationId="{96E2B208-C622-4B80-AC0A-3A6E8B9CFDFD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20" creationId="{4C8C5678-7CD5-4F01-8110-464E2BAC08F6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21" creationId="{ED0E10FD-51F9-41AD-9CEC-4E7CAE5AAAA2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22" creationId="{D4C6A025-AB06-483A-A54C-367AC6040DE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23" creationId="{7DDC7EF8-7D92-4834-9794-7E7536429F10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24" creationId="{534DD63F-5836-4DD1-9EC4-08FB5896855D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25" creationId="{6688EF95-DE0D-4196-BCCE-EF83003D9247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26" creationId="{D1809A7E-F48B-4D7C-915F-F2220FD7F80C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27" creationId="{77A874C4-5F38-473B-A9EF-BF725E16AA33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28" creationId="{8417A593-B7B9-4994-9837-3DC7E6E796D5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29" creationId="{AD0DEE6F-8EEB-4E35-B416-807B51F43136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30" creationId="{B33F75F3-8CCF-4403-92AD-18A8D92CF69E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31" creationId="{79289B18-A7CA-4A2B-8321-40A54F8EDD97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32" creationId="{B3646542-07DE-420F-9BFF-595EB1AA38BF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33" creationId="{5468F3D2-A2FE-46D1-84E5-967A875BE55E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34" creationId="{776BA848-6898-49AF-A974-F38930077BA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35" creationId="{4C7C131C-E3C5-4742-828E-12DC91D398F6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36" creationId="{4A4241FE-4AA9-441F-BC38-B4354AE4E2FC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37" creationId="{238FB351-B239-4056-B25F-670145BDAD7B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38" creationId="{15386022-4445-4455-8F9A-94472A6294F4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39" creationId="{0ADF18F7-DE3B-42D5-935E-BE2D2CA56537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40" creationId="{9E84910F-43D1-45A3-BC69-7323D53B2424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41" creationId="{8DD7A812-1E07-401A-B7F3-FEDE7BE841D5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42" creationId="{5BB24BE7-55CF-4C18-9B04-EEADB6DB6804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43" creationId="{06C8373A-8B4B-4E0D-98E0-F81E5F8F2552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44" creationId="{DFBA9F8F-FD46-4807-A8F8-FD118B867E33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45" creationId="{5D727980-5050-4D97-9152-33773F81D75D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46" creationId="{7175B08F-2A26-4124-B70B-EC1681B8F940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47" creationId="{20243C26-19CA-4F56-BD37-3D383A24438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48" creationId="{ED00F448-DD89-4EF8-810A-C1EF71A522B3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50" creationId="{3EB8B7A4-83AD-4B83-9222-1138E7D4CC3F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51" creationId="{323FEF65-1B50-44C0-A6D3-CE81522D4EEF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52" creationId="{4A8685D8-4D8E-4244-8DAE-C3E515782D16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53" creationId="{938AFA6A-9A6E-46C9-9853-F3821E7EA925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54" creationId="{F3E09856-55D9-43E3-856D-5962381435C4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55" creationId="{6FC3E816-0F34-4A1F-A598-E0C27159708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56" creationId="{C79933CB-6165-4C8F-B4B3-6EBADE1F86FF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57" creationId="{85F90581-A662-47E4-BF2B-95BAC4FD288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58" creationId="{F1633ECD-BBDF-4882-935C-F0B1D8ACCB62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59" creationId="{CFABD095-0C57-4619-A444-9FB4981181F5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60" creationId="{41034346-BBEA-43A9-81BA-F99D58CB4B95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61" creationId="{A243927E-0E70-4D71-88A6-F41C9286C3CB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62" creationId="{9B8EE719-7898-43A3-949E-E3D2D3FDA053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63" creationId="{4B6ABECC-31CF-4F4D-85C3-8F0D4B6FB59C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64" creationId="{856CB169-5A88-4496-9324-85FBDE1B6341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65" creationId="{2F994E40-3378-47DC-B21C-1E5310C92C1A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66" creationId="{92EA733C-0609-4066-9C0D-6B4B93CF2D4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67" creationId="{CBD5A760-0B7E-481E-8F01-06B8C086BA87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68" creationId="{C761E7E8-2968-42A0-8496-57BB90A88ADC}"/>
          </ac:spMkLst>
        </pc:spChg>
        <pc:spChg chg="add del mod topLvl">
          <ac:chgData name="Palash Mandal" userId="a650081f-6cc2-4be0-ab6b-25b9d7d618d2" providerId="ADAL" clId="{DE566AF8-370E-40DC-8BC0-FEAC2FFFF2B9}" dt="2023-04-11T13:42:04.734" v="24" actId="478"/>
          <ac:spMkLst>
            <pc:docMk/>
            <pc:sldMk cId="3303125899" sldId="257"/>
            <ac:spMk id="1169" creationId="{49702D68-F20A-4FDD-AAF6-83553208C115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70" creationId="{D0BD6E41-E7EC-4CEC-80D0-970CBE45F45B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71" creationId="{7CE8B3E2-05D1-497A-B3AB-0CC088E8A3C1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72" creationId="{B1A0EA8B-4D6A-4840-BC14-688D0E073B7E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73" creationId="{63F80E2A-3916-4FBB-B9C1-C6806B8E54E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74" creationId="{4722CCFB-FEA3-4723-86DC-C3686211B67D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75" creationId="{E58B8DC2-BC0E-4555-AE33-B6311792F0B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76" creationId="{76097DDF-CF3A-4B62-8668-BADD664EE028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77" creationId="{4D40B7E8-1854-48B7-8913-E88C38FFB656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78" creationId="{17C72DF6-DA59-47D4-981F-94BBBB99C08F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79" creationId="{9F726527-69C4-49D0-9631-E7A5A747324E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80" creationId="{20604810-1790-40AD-97D3-54D497975FBC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81" creationId="{710F5679-31CF-4321-8FE9-3FC3B23304FF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82" creationId="{EF8EC8D4-9C62-4413-B0A5-4806397F9CE1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83" creationId="{5056E1EF-A25A-43FE-8F4E-DCB7F90B2D8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84" creationId="{A8FB9EA9-6786-4B6D-A607-72BECCBC6D8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85" creationId="{04B0B613-9D2A-4D09-B347-54FF4C912734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86" creationId="{07D6878E-27A6-431D-BCD6-83D370A65EFB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87" creationId="{A6CD35F0-C145-4D4F-B87B-F3C7DBEB6A70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88" creationId="{61918A62-C270-41DD-B57D-BF279054F51A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89" creationId="{59FB71D8-C34F-451D-86F2-C382733B050A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90" creationId="{3ED2ECE2-7355-4526-BCC2-D2A82801F264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91" creationId="{EA90FE52-FF96-41CB-9F2C-459AFC7541FF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92" creationId="{E5BCA280-7634-4F71-84FB-B01A82FD168C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93" creationId="{8D436A3E-E296-41C6-A483-D37CE4AEDE4D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94" creationId="{214FB1BE-F1EC-403B-97C9-8E369F8E5D44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95" creationId="{B37C8334-FC19-4AC3-8442-0A1952D3B916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96" creationId="{9562B4C3-EBBA-4234-8F47-E1DE201542BF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97" creationId="{0C9B37D2-8148-4C80-9E14-DC801AB4B1E5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98" creationId="{206C4E2F-3D9A-40E1-A38A-813900DFC016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199" creationId="{7A7F6DD3-E07A-4BD2-AAC5-1F97BA6C137C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00" creationId="{BD9CCB40-2616-46BB-BCEF-48A4A418F704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01" creationId="{2D3D8F40-54DB-468E-8537-821A15E2D66E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02" creationId="{D2E4FA91-B4F8-418A-A040-CA4EF7B1076E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03" creationId="{B1612639-7D83-4156-BF71-4BBE35009F0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04" creationId="{BCA6E55F-DD95-4EAB-90EF-71B377892A43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05" creationId="{F077CA46-DFEA-4BDE-BDC6-D0F3D9AB2B6E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06" creationId="{6DFAB4F5-1CE6-4918-BA06-7C5BA2263DC2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07" creationId="{0DAD5A6B-A301-4A04-A826-CB36F24D27C2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08" creationId="{AA431DE2-F070-472C-83D4-9786A81672B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09" creationId="{42010189-891C-41E5-9DA3-4B166C5B4B18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10" creationId="{745ECB48-5F3C-458E-B04E-93E36A663DD8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11" creationId="{04305A73-7393-4966-AE03-AEFAF8561FA8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12" creationId="{0758F528-8F46-4854-8DA2-3E2798267CA6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13" creationId="{9B31B19C-6B13-4271-A347-552AF9FDEBA3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14" creationId="{852C796A-7EA7-491F-B12E-D75AC52B54AB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15" creationId="{DE280E52-7A84-4DD8-98FF-CF1D3405C59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16" creationId="{60A59DE9-B144-4242-ADBE-CD22EEA3A667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17" creationId="{CAD0D2EA-06C8-4121-A46E-4BDA1C5F9D4E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18" creationId="{23BE909E-2FAE-453E-8421-5FB7E5332585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19" creationId="{97A880F5-B67F-48CF-9CC9-9B6F2A4A2CD7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20" creationId="{945A2E48-BBBB-4FBA-8A78-511129A805F5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21" creationId="{6E8885DE-B2C1-41AA-818C-FD9232910920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22" creationId="{F1D52F4B-DEE3-462F-9908-7667A92E088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23" creationId="{F2CDFFBC-7169-43F1-87DB-630F1D294643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24" creationId="{2544F838-50E8-4046-94F6-44AC342E410D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25" creationId="{ED7433E1-4ABF-4E25-B5E6-3E40FAD8E738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26" creationId="{FF165AAE-9C9C-42E1-ABA2-22C20DE6C3E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27" creationId="{DFA1DD7D-63F7-411D-A235-5A2CB9E9294D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28" creationId="{DD8AF0C4-3144-47A2-A171-ED5AEE5269A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29" creationId="{315AFF54-BED6-447F-AE58-A77B02642B7D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30" creationId="{FC72DC75-0185-4AB2-AE7A-596CC02A3A81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31" creationId="{86C4A417-0F9F-4BDB-8E8A-7DFA1849220D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32" creationId="{CC6D828A-29B5-4A06-B134-BF4A66ADD277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33" creationId="{F0FCA928-4E6C-4BCF-8F39-94A5079121C7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34" creationId="{413C8F25-5FFA-4225-AC7C-69464814FB76}"/>
          </ac:spMkLst>
        </pc:spChg>
        <pc:spChg chg="add del mod topLvl">
          <ac:chgData name="Palash Mandal" userId="a650081f-6cc2-4be0-ab6b-25b9d7d618d2" providerId="ADAL" clId="{DE566AF8-370E-40DC-8BC0-FEAC2FFFF2B9}" dt="2023-04-11T13:42:01.920" v="23" actId="478"/>
          <ac:spMkLst>
            <pc:docMk/>
            <pc:sldMk cId="3303125899" sldId="257"/>
            <ac:spMk id="1235" creationId="{637270CB-62AF-4213-8D38-51297187AF5F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37" creationId="{6EA2A74D-CFDA-4267-B39B-32B2B502E90B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38" creationId="{2A1FBCCC-D44A-4A4C-AA34-896F47333F8C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39" creationId="{FB34CAB3-C607-4742-9F4D-73664642877D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40" creationId="{4B4B198B-F8E8-40E6-B326-7872DD123828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41" creationId="{FDE8E857-5B2F-4C65-9336-0CA1252846DA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42" creationId="{34D3F164-93E8-489B-9BA9-8E891B8235C5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43" creationId="{91333FC5-5C36-4DD6-BB4E-7DD7F5CB37E5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44" creationId="{15A56D50-8F24-4D95-A95F-34B5694F7D27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45" creationId="{1676382E-F402-49E5-8EBA-AA3626F32CA7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46" creationId="{DF0B6FF7-E878-430A-AE00-0957B201EC77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47" creationId="{BA1D83F9-41BC-47B4-9096-D57A5722E7F0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48" creationId="{FA781CBE-5E1F-40BC-88D1-49348591A5C5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49" creationId="{9735E9A1-6A25-43C8-944E-D91A0455D27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50" creationId="{5A662441-FA9C-4E15-A2B9-05ECBD546275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51" creationId="{681D6E74-7F11-4138-8997-731F129362FC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52" creationId="{A699541B-F8C5-482E-BFAF-7513F5848193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53" creationId="{D63FC8D0-7421-4B90-AEC3-3FD33FC6C48B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54" creationId="{5418CB4C-4CD6-4F03-B867-E3AEAF72D488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55" creationId="{C3FC36BE-60AE-4670-A180-6BC09D1DC229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56" creationId="{A0F3D3D8-DB0B-4DA7-A606-ECA8B3B98248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57" creationId="{3CF49F59-52A3-4694-A5D7-539B81ECAC7B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58" creationId="{EA79B3D7-DB61-4417-B748-76BB8C91DD12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59" creationId="{2AEECBBD-A53E-466B-BBA5-685E90A666C8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60" creationId="{E4ACDD78-AFC8-41F6-A21B-0DBD68B3F56B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61" creationId="{234F5FDB-9E06-4217-BAD8-4E336F392297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62" creationId="{7F0A1C6A-9C96-4D0A-8784-9C2B17FF1166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63" creationId="{FBAD0E30-7D9B-4C27-B620-7FE058ECE41B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64" creationId="{91C25253-3C70-42CA-BACC-3867A41A6E8A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65" creationId="{69E7882B-D64C-4C17-B1CD-30F05BDD56AA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66" creationId="{12498417-0289-42EC-9FDC-BFBC0D224258}"/>
          </ac:spMkLst>
        </pc:spChg>
        <pc:spChg chg="mod topLvl">
          <ac:chgData name="Palash Mandal" userId="a650081f-6cc2-4be0-ab6b-25b9d7d618d2" providerId="ADAL" clId="{DE566AF8-370E-40DC-8BC0-FEAC2FFFF2B9}" dt="2023-04-11T13:41:53.391" v="19" actId="165"/>
          <ac:spMkLst>
            <pc:docMk/>
            <pc:sldMk cId="3303125899" sldId="257"/>
            <ac:spMk id="1267" creationId="{A910789F-51F8-4620-AD32-4161C48688EB}"/>
          </ac:spMkLst>
        </pc:spChg>
        <pc:grpChg chg="mod">
          <ac:chgData name="Palash Mandal" userId="a650081f-6cc2-4be0-ab6b-25b9d7d618d2" providerId="ADAL" clId="{DE566AF8-370E-40DC-8BC0-FEAC2FFFF2B9}" dt="2023-04-11T13:41:42.627" v="18" actId="338"/>
          <ac:grpSpMkLst>
            <pc:docMk/>
            <pc:sldMk cId="3303125899" sldId="257"/>
            <ac:grpSpMk id="1" creationId="{00000000-0000-0000-0000-000000000000}"/>
          </ac:grpSpMkLst>
        </pc:grpChg>
        <pc:grpChg chg="mod">
          <ac:chgData name="Palash Mandal" userId="a650081f-6cc2-4be0-ab6b-25b9d7d618d2" providerId="ADAL" clId="{DE566AF8-370E-40DC-8BC0-FEAC2FFFF2B9}" dt="2023-04-11T13:41:33.417" v="16" actId="338"/>
          <ac:grpSpMkLst>
            <pc:docMk/>
            <pc:sldMk cId="3303125899" sldId="257"/>
            <ac:grpSpMk id="2" creationId="{B332D3A9-18F1-4A7A-B699-4BED256D5ECC}"/>
          </ac:grpSpMkLst>
        </pc:grpChg>
        <pc:grpChg chg="del mod">
          <ac:chgData name="Palash Mandal" userId="a650081f-6cc2-4be0-ab6b-25b9d7d618d2" providerId="ADAL" clId="{DE566AF8-370E-40DC-8BC0-FEAC2FFFF2B9}" dt="2023-04-11T13:41:53.391" v="19" actId="165"/>
          <ac:grpSpMkLst>
            <pc:docMk/>
            <pc:sldMk cId="3303125899" sldId="257"/>
            <ac:grpSpMk id="1115" creationId="{C921120B-A49B-4A81-877D-8C4F0097FCF9}"/>
          </ac:grpSpMkLst>
        </pc:grpChg>
        <pc:picChg chg="add del mod">
          <ac:chgData name="Palash Mandal" userId="a650081f-6cc2-4be0-ab6b-25b9d7d618d2" providerId="ADAL" clId="{DE566AF8-370E-40DC-8BC0-FEAC2FFFF2B9}" dt="2023-04-11T13:41:42.627" v="18" actId="338"/>
          <ac:picMkLst>
            <pc:docMk/>
            <pc:sldMk cId="3303125899" sldId="257"/>
            <ac:picMk id="7" creationId="{3ECB4887-0A26-48BF-AD32-4E4D1882EF70}"/>
          </ac:picMkLst>
        </pc:picChg>
        <pc:picChg chg="mod">
          <ac:chgData name="Palash Mandal" userId="a650081f-6cc2-4be0-ab6b-25b9d7d618d2" providerId="ADAL" clId="{DE566AF8-370E-40DC-8BC0-FEAC2FFFF2B9}" dt="2023-04-11T13:41:33.417" v="16" actId="338"/>
          <ac:picMkLst>
            <pc:docMk/>
            <pc:sldMk cId="3303125899" sldId="257"/>
            <ac:picMk id="1082" creationId="{5B973528-5711-488E-B5AE-C4D0298227FF}"/>
          </ac:picMkLst>
        </pc:picChg>
        <pc:picChg chg="mod">
          <ac:chgData name="Palash Mandal" userId="a650081f-6cc2-4be0-ab6b-25b9d7d618d2" providerId="ADAL" clId="{DE566AF8-370E-40DC-8BC0-FEAC2FFFF2B9}" dt="2023-04-11T13:41:33.417" v="16" actId="338"/>
          <ac:picMkLst>
            <pc:docMk/>
            <pc:sldMk cId="3303125899" sldId="257"/>
            <ac:picMk id="1149" creationId="{14DDCC6E-810C-4503-8A75-04492E331FA2}"/>
          </ac:picMkLst>
        </pc:picChg>
        <pc:picChg chg="mod topLvl">
          <ac:chgData name="Palash Mandal" userId="a650081f-6cc2-4be0-ab6b-25b9d7d618d2" providerId="ADAL" clId="{DE566AF8-370E-40DC-8BC0-FEAC2FFFF2B9}" dt="2023-04-11T13:41:53.391" v="19" actId="165"/>
          <ac:picMkLst>
            <pc:docMk/>
            <pc:sldMk cId="3303125899" sldId="257"/>
            <ac:picMk id="1236" creationId="{CE70F6DD-912C-4178-B418-816FD39C46CF}"/>
          </ac:picMkLst>
        </pc:picChg>
        <pc:picChg chg="mod topLvl">
          <ac:chgData name="Palash Mandal" userId="a650081f-6cc2-4be0-ab6b-25b9d7d618d2" providerId="ADAL" clId="{DE566AF8-370E-40DC-8BC0-FEAC2FFFF2B9}" dt="2023-04-11T13:41:53.391" v="19" actId="165"/>
          <ac:picMkLst>
            <pc:docMk/>
            <pc:sldMk cId="3303125899" sldId="257"/>
            <ac:picMk id="1303" creationId="{7992D9F5-D6C1-43E2-9949-49FB40F7E8D7}"/>
          </ac:picMkLst>
        </pc:picChg>
      </pc:sldChg>
      <pc:sldChg chg="addSp delSp new del mod">
        <pc:chgData name="Palash Mandal" userId="a650081f-6cc2-4be0-ab6b-25b9d7d618d2" providerId="ADAL" clId="{DE566AF8-370E-40DC-8BC0-FEAC2FFFF2B9}" dt="2023-04-18T19:18:44.421" v="1206" actId="2696"/>
        <pc:sldMkLst>
          <pc:docMk/>
          <pc:sldMk cId="495267805" sldId="258"/>
        </pc:sldMkLst>
        <pc:spChg chg="del">
          <ac:chgData name="Palash Mandal" userId="a650081f-6cc2-4be0-ab6b-25b9d7d618d2" providerId="ADAL" clId="{DE566AF8-370E-40DC-8BC0-FEAC2FFFF2B9}" dt="2023-04-10T20:46:53.932" v="14" actId="478"/>
          <ac:spMkLst>
            <pc:docMk/>
            <pc:sldMk cId="495267805" sldId="258"/>
            <ac:spMk id="2" creationId="{C6BA3F85-C3B1-4256-B12D-56F119A411C1}"/>
          </ac:spMkLst>
        </pc:spChg>
        <pc:spChg chg="del">
          <ac:chgData name="Palash Mandal" userId="a650081f-6cc2-4be0-ab6b-25b9d7d618d2" providerId="ADAL" clId="{DE566AF8-370E-40DC-8BC0-FEAC2FFFF2B9}" dt="2023-04-10T20:46:53.044" v="13" actId="478"/>
          <ac:spMkLst>
            <pc:docMk/>
            <pc:sldMk cId="495267805" sldId="258"/>
            <ac:spMk id="3" creationId="{1A5BE48B-2483-4029-B508-1CADA1227AAC}"/>
          </ac:spMkLst>
        </pc:spChg>
        <pc:picChg chg="add">
          <ac:chgData name="Palash Mandal" userId="a650081f-6cc2-4be0-ab6b-25b9d7d618d2" providerId="ADAL" clId="{DE566AF8-370E-40DC-8BC0-FEAC2FFFF2B9}" dt="2023-04-10T20:46:56.346" v="15" actId="22"/>
          <ac:picMkLst>
            <pc:docMk/>
            <pc:sldMk cId="495267805" sldId="258"/>
            <ac:picMk id="5" creationId="{EBEE24C3-094D-4984-AF49-CCF1367FC510}"/>
          </ac:picMkLst>
        </pc:picChg>
      </pc:sldChg>
      <pc:sldChg chg="addSp delSp modSp add del">
        <pc:chgData name="Palash Mandal" userId="a650081f-6cc2-4be0-ab6b-25b9d7d618d2" providerId="ADAL" clId="{DE566AF8-370E-40DC-8BC0-FEAC2FFFF2B9}" dt="2023-04-18T18:25:18.375" v="605" actId="2696"/>
        <pc:sldMkLst>
          <pc:docMk/>
          <pc:sldMk cId="2838834000" sldId="259"/>
        </pc:sldMkLst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3" creationId="{33C3AF66-3936-46F6-9D1A-A9FC4F230E6A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4" creationId="{A290D9C8-31B7-44E1-AA92-DEEAE58ED32A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5" creationId="{00DADB87-E1BC-41E6-83D7-F3717196BE63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6" creationId="{49DE5CD3-CAA6-4CFB-9BE9-BB8FFD407C19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8" creationId="{BCB6883C-E696-46E5-93BA-F9E55E56816A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9" creationId="{8DA6D126-2F82-47D0-B60D-FC8D3667C6DC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10" creationId="{4F528C16-AE94-40D6-A5B1-6900F4BD8C2A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11" creationId="{8177BB7B-64D1-42FB-AFF2-03021CDAEEA5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12" creationId="{50D013ED-252B-4A00-B1F1-4512B45D635F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13" creationId="{27048BBF-6985-49C2-9C01-65F7C4BA4142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14" creationId="{69F3844B-79E7-4E9A-B3C8-8339F2F8C6D4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15" creationId="{7ADC7C14-7B67-4C47-9270-FEAD3B0FD9B6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16" creationId="{95CE009C-8460-4B8B-8D02-D17228FB5921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17" creationId="{BE5A0FF8-603A-4FEE-8B94-077113797AE7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18" creationId="{796F316F-3C2C-4C55-A0C1-8384CCF7A178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19" creationId="{A08E0E0C-0E0F-4055-8CED-4B64C809B747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" creationId="{06FCA1FC-BF43-4850-B3FF-0C01E42AD11A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" creationId="{2318F516-70A1-4501-AC33-CE62E92AE20D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2" creationId="{F4D63EE1-7B5E-4E00-884D-9CBE1F71BAB3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3" creationId="{3FED310D-165B-40AA-999E-62006C491D30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4" creationId="{E4E07D04-9DC1-473D-8A6F-D4216DF324D6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5" creationId="{86AB519F-332C-4F16-BC28-6D5676CFD767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6" creationId="{48CF9E86-C781-44B0-8BA0-B460BB769C59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7" creationId="{265BD4CC-D660-4BC5-AC8B-6B02DF914343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8" creationId="{0A7727F5-E7D0-4055-83C8-FD474BEF1884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9" creationId="{7672A7D4-31F7-4185-87B9-EEA5FE2EB699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30" creationId="{07808F55-4808-4AEC-A599-FA94CB865F71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31" creationId="{8EB2786A-D77F-4CD7-A79A-E92FA49645F9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32" creationId="{92290929-3FFD-4D31-AB7A-1EFFE2DE4E54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33" creationId="{305A96FD-4B5E-4A70-B4B8-55782A3DA63B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34" creationId="{ABD5E045-91B7-4232-BBCD-8603E3A2AD78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35" creationId="{B18DE892-4C1F-4EF0-A844-A5AC1CF100C7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36" creationId="{1EF40538-11F9-4A9D-9993-BD2360BBCF5E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37" creationId="{F16279BD-6BCF-496B-A718-4BC87189475B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38" creationId="{DDD9DA94-FF85-4DDB-BFEF-9E43B1702D11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39" creationId="{4247996D-72E1-49EE-B9AE-28A151E754D1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40" creationId="{09E50333-6B33-4BB4-909D-3783BC33A162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41" creationId="{23466E63-3D8A-49B1-BFAE-2FF0570C94CE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42" creationId="{38E1D0C5-E924-44BF-ACE9-D99160FBE7E0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43" creationId="{F4E26E0A-3E16-4FD9-A210-40813063E6DC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44" creationId="{81591AAB-AC3D-4C51-8378-ACB1B8717F99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45" creationId="{11D9624D-0AEB-42AC-AF35-2E2967A14D17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46" creationId="{BFED14CA-099F-47B7-A18C-8DB3E413AE14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47" creationId="{8F359A03-7A26-4867-A8F2-78959C05C1D9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48" creationId="{A05ADCA5-E2D3-4665-97D5-CACD34FB4B4D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49" creationId="{FF84703A-07A6-471A-BFAB-C5378006C7D6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50" creationId="{7DF8CA87-6A16-4D22-A4A0-700B1BD9E0DA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51" creationId="{BB3B6690-FC3A-4CA0-9A50-CDA492AC958A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52" creationId="{8D952B0F-B8BD-45A2-9191-7AE348A5DDD9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53" creationId="{2949F813-8066-4DDB-A6F9-F535E9AE561E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54" creationId="{63B8C284-D3F1-4C28-BC56-4B610A14218B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55" creationId="{B2CBAFAA-70AA-4E7B-9714-E727BF7DF433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56" creationId="{C59C6ED1-A81E-4B42-9371-8C38C94A7AE4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57" creationId="{9928BF98-CC63-4371-B2BE-9A4C2499EB99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58" creationId="{7CB6698A-AFFA-4BAD-8D06-9E4FF8A1F8DE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59" creationId="{6BBB67D6-3939-4E7E-ADEB-6E08109B34BF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60" creationId="{1E4005E1-304A-45C6-87E4-853DBAC56016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61" creationId="{FB64E8BE-9D76-47B2-B052-956B9417D8F7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62" creationId="{F03E3808-E06B-487F-B5CC-07C09BC8A407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63" creationId="{5B470B8D-F014-439D-BFF9-C803927378B8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48" creationId="{AB4D2557-DC81-4154-93DB-29DCCB357424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49" creationId="{17CE0E1C-CB6A-43EE-AE6F-FF2C80139FD1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50" creationId="{962AB5D5-2C50-487D-B1D8-D4AD36C90AE7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51" creationId="{DB2C3F4C-A835-406B-9A1A-ACBCAC0F77DE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52" creationId="{75040583-7EDB-4DF3-A439-08C821825F7D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53" creationId="{BD0D42C3-1D3D-469B-96C2-04B5E57F0935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54" creationId="{E561E357-7A32-4352-975E-5FAE38B70679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55" creationId="{1993851E-21F5-4085-8690-3E7B18CAF22F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56" creationId="{C8D7AB17-382D-42A3-BE6C-6D0EB30A7BBE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57" creationId="{B8F0C8F5-633B-430F-AE31-9DB3C3EAF45E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58" creationId="{8DE59617-8610-4AC4-A1DD-D348FE325D4D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59" creationId="{3D73F04D-D27A-4304-ACFD-AAB3189F9B4D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60" creationId="{8610AC50-65BC-450E-97B8-BC9A72B54BB9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61" creationId="{FCE38A61-2C8D-45C1-8DF0-37544A1F31B0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62" creationId="{5E0BD820-9C61-4C3E-AE95-4337BA79C517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63" creationId="{CE90A2BB-705B-4844-BCC5-CB890CF4E7E6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64" creationId="{92A4B237-9AED-47BA-9682-9B5D6D79346B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65" creationId="{14D89457-FD08-4E4D-9095-2854185332BB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66" creationId="{65920016-6F8B-4493-9D7B-222E714AD933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67" creationId="{30FDB7EF-DA97-4AB0-A0AF-10170815B3B7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68" creationId="{0BCD2250-FDD2-4501-9EA5-BC78D86001AA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69" creationId="{FFBA16F5-AFC6-4CD5-A103-D9ADF717AB27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70" creationId="{EEDA8D71-9BAB-4FDD-9109-F2BEF7E95BAD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71" creationId="{8EB9BE63-2671-44DA-8FC0-8AEDDF564710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72" creationId="{F27E1F16-6E91-4422-8853-170122A74828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73" creationId="{68379189-A524-42F5-A470-030A05F15764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74" creationId="{173459EB-C423-49C3-993D-D0D5E25816CB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75" creationId="{D5F64B0B-42FF-451E-98AF-F96FADDC82B2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76" creationId="{699DC407-8EF7-473C-85B5-CA0095CA15F4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77" creationId="{F241B445-49F0-4219-95BD-06317711C6FE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78" creationId="{384AB5E7-1F67-4277-AC17-D341939E476D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79" creationId="{57F14313-0D2A-4AC9-A887-E59B6EAB603B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80" creationId="{88A26F29-3CB4-49FD-A6A6-40DB19C8CF52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81" creationId="{069E78E3-6012-4EAD-9608-906F47218998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82" creationId="{C30E99CD-AD5B-4604-AE1B-A955CF2B9BA0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83" creationId="{15F95017-8103-4DE1-8DF7-EF9F327515B0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84" creationId="{4EB0E3C3-35A2-4819-8AE5-202788F43E4F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85" creationId="{BE97E32D-AF77-440A-B7C4-B21D57079875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86" creationId="{4D8904E6-6832-47B6-88FF-F81A2161AFB8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87" creationId="{F65F8FAF-9F16-4CF9-9B72-D4BF5CA7721D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88" creationId="{29ED873F-CABE-4395-8123-1770B5FBF97E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89" creationId="{3D03D8FF-AC63-493A-9492-0CF9B95F83DD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90" creationId="{2DE1EEE8-4B9E-460A-AE98-C10E3B98129C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91" creationId="{53B342E7-8D5C-4B52-8CAC-6848CE51EF4F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92" creationId="{BE4D7D21-54CC-42AE-926D-2090D6458CEF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93" creationId="{B5B29CD8-4209-4B29-8CFC-FB229CCC64A0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94" creationId="{E42775B9-1FD0-4CA8-A729-BA8D79C8D2F9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95" creationId="{6AC1D14D-B80B-4251-A9D0-1C717B205DAD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96" creationId="{1009468E-2E75-426B-B9DC-FDC26296181B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97" creationId="{D2C0F37A-41F6-4521-8FE1-1D7FBB2CA781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98" creationId="{D03247D2-76B8-465C-81E0-431342D214D5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099" creationId="{08F739C7-4C8A-4C24-AC9C-42D7BF4A32CE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00" creationId="{AE9AF74D-FDC3-485D-8DB0-70C736FEDEEE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01" creationId="{C9AEF1A6-2BAE-4BB2-B8DD-667ADE85E0EF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02" creationId="{66B84574-351C-4D98-A7A7-B1DECB64FECA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03" creationId="{DB7074C8-7887-4D92-85E0-AC7F372F2408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04" creationId="{25F787D5-7021-4FD8-9DB8-3DF84319E25F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05" creationId="{722584F7-E044-44B7-A3A9-8E5C099C6358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07" creationId="{31830130-BB06-413E-9FD4-F66D529808A3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08" creationId="{558EF6A1-B365-4C3D-AE0C-122CEA8270D8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09" creationId="{DB566D0C-EB13-4249-B56E-011EBA399221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10" creationId="{05A6FCCA-8DB9-46F4-B96A-661B054AA76E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11" creationId="{FBC81311-056B-4D3A-BBFA-0E057FD0C569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12" creationId="{886D79ED-A35A-4754-99CF-86B862ADFE4B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13" creationId="{4EA676A7-E967-4D87-992C-4F4287B01512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14" creationId="{420EAC58-99D2-4949-B9DB-5C70E5BC5556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15" creationId="{AE0AED9B-CEFA-4C1E-8FCA-A8F7780DAC29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16" creationId="{DEBA5CB3-956E-43CD-80FE-E993AA90C086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17" creationId="{AF4181C3-D3E7-4780-A76D-D7EEFD6CF4E1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18" creationId="{453076FD-047C-4C9F-A7B8-7F1609C0EBA3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19" creationId="{D788F5D8-53D7-4D16-8A0E-7D7D50DCF1CF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20" creationId="{334A256D-DD74-4E8E-8609-A82B0EB4C7F4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21" creationId="{6488164B-3488-4C60-8CB5-D31B43F6C01F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22" creationId="{45A9E68E-435D-4102-9C46-06B24358E671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23" creationId="{AB52FC8A-2F85-4B8C-9119-E96534914FE5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24" creationId="{8FBBA9F5-D684-4682-BE9D-13F2DB07BF34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25" creationId="{BC3D3814-1EE6-47FC-A59B-EEE60739F34F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26" creationId="{9C7720F1-B566-425D-B371-5E27D4ECB3E7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27" creationId="{66D7CACE-CF69-46B2-A55E-66141FB2213E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28" creationId="{630C5DA1-3306-4EE1-B439-49BD02914A8B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29" creationId="{8AB7F87E-EE05-448E-91BF-CCC65DC2D5A6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30" creationId="{C891879B-C7E6-4C82-B791-1061BDF275CC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31" creationId="{C49061CD-21CF-4E5F-87AB-67C09D872386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32" creationId="{6B9FC454-87E2-4E80-8176-74278E812FE5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33" creationId="{C986658B-4834-43F7-8B7A-508CF662106D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34" creationId="{9CB59F96-437E-4DFB-B195-A466D9F75912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35" creationId="{34A4EFAD-A944-4A31-8DB8-F4679618C463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36" creationId="{59547D32-9E42-4174-95DC-8889C06F3970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37" creationId="{84C9FF17-0AB0-4A70-8015-542FD783040A}"/>
          </ac:spMkLst>
        </pc:spChg>
        <pc:spChg chg="mod">
          <ac:chgData name="Palash Mandal" userId="a650081f-6cc2-4be0-ab6b-25b9d7d618d2" providerId="ADAL" clId="{DE566AF8-370E-40DC-8BC0-FEAC2FFFF2B9}" dt="2023-04-11T13:42:49.745" v="28" actId="338"/>
          <ac:spMkLst>
            <pc:docMk/>
            <pc:sldMk cId="2838834000" sldId="259"/>
            <ac:spMk id="2138" creationId="{A701D0F4-B2A2-4111-B9F1-F32DBA15F8E6}"/>
          </ac:spMkLst>
        </pc:spChg>
        <pc:grpChg chg="mod">
          <ac:chgData name="Palash Mandal" userId="a650081f-6cc2-4be0-ab6b-25b9d7d618d2" providerId="ADAL" clId="{DE566AF8-370E-40DC-8BC0-FEAC2FFFF2B9}" dt="2023-04-11T13:42:49.745" v="28" actId="338"/>
          <ac:grpSpMkLst>
            <pc:docMk/>
            <pc:sldMk cId="2838834000" sldId="259"/>
            <ac:grpSpMk id="1" creationId="{00000000-0000-0000-0000-000000000000}"/>
          </ac:grpSpMkLst>
        </pc:grpChg>
        <pc:grpChg chg="mod">
          <ac:chgData name="Palash Mandal" userId="a650081f-6cc2-4be0-ab6b-25b9d7d618d2" providerId="ADAL" clId="{DE566AF8-370E-40DC-8BC0-FEAC2FFFF2B9}" dt="2023-04-11T13:42:49.745" v="28" actId="338"/>
          <ac:grpSpMkLst>
            <pc:docMk/>
            <pc:sldMk cId="2838834000" sldId="259"/>
            <ac:grpSpMk id="2" creationId="{442398FF-9290-41E2-AF95-8CF867E89358}"/>
          </ac:grpSpMkLst>
        </pc:grpChg>
        <pc:picChg chg="add del mod">
          <ac:chgData name="Palash Mandal" userId="a650081f-6cc2-4be0-ab6b-25b9d7d618d2" providerId="ADAL" clId="{DE566AF8-370E-40DC-8BC0-FEAC2FFFF2B9}" dt="2023-04-11T13:42:52.284" v="29" actId="338"/>
          <ac:picMkLst>
            <pc:docMk/>
            <pc:sldMk cId="2838834000" sldId="259"/>
            <ac:picMk id="7" creationId="{3ECB4887-0A26-48BF-AD32-4E4D1882EF70}"/>
          </ac:picMkLst>
        </pc:picChg>
        <pc:picChg chg="mod">
          <ac:chgData name="Palash Mandal" userId="a650081f-6cc2-4be0-ab6b-25b9d7d618d2" providerId="ADAL" clId="{DE566AF8-370E-40DC-8BC0-FEAC2FFFF2B9}" dt="2023-04-11T13:42:49.745" v="28" actId="338"/>
          <ac:picMkLst>
            <pc:docMk/>
            <pc:sldMk cId="2838834000" sldId="259"/>
            <ac:picMk id="2106" creationId="{2DA04AA3-8BE1-4B39-AC21-98E43637E3D4}"/>
          </ac:picMkLst>
        </pc:picChg>
        <pc:picChg chg="mod">
          <ac:chgData name="Palash Mandal" userId="a650081f-6cc2-4be0-ab6b-25b9d7d618d2" providerId="ADAL" clId="{DE566AF8-370E-40DC-8BC0-FEAC2FFFF2B9}" dt="2023-04-11T13:42:49.745" v="28" actId="338"/>
          <ac:picMkLst>
            <pc:docMk/>
            <pc:sldMk cId="2838834000" sldId="259"/>
            <ac:picMk id="2173" creationId="{01C6B700-5519-4684-AF66-3E136078F732}"/>
          </ac:picMkLst>
        </pc:picChg>
      </pc:sldChg>
      <pc:sldChg chg="addSp delSp modSp add del mod ord">
        <pc:chgData name="Palash Mandal" userId="a650081f-6cc2-4be0-ab6b-25b9d7d618d2" providerId="ADAL" clId="{DE566AF8-370E-40DC-8BC0-FEAC2FFFF2B9}" dt="2023-04-19T18:31:43.337" v="2255" actId="2696"/>
        <pc:sldMkLst>
          <pc:docMk/>
          <pc:sldMk cId="2359443836" sldId="260"/>
        </pc:sldMkLst>
        <pc:spChg chg="add mod">
          <ac:chgData name="Palash Mandal" userId="a650081f-6cc2-4be0-ab6b-25b9d7d618d2" providerId="ADAL" clId="{DE566AF8-370E-40DC-8BC0-FEAC2FFFF2B9}" dt="2023-04-17T15:03:25.406" v="80" actId="207"/>
          <ac:spMkLst>
            <pc:docMk/>
            <pc:sldMk cId="2359443836" sldId="260"/>
            <ac:spMk id="7" creationId="{EF24EF8E-1629-4E06-B761-C704DB12FDC7}"/>
          </ac:spMkLst>
        </pc:spChg>
        <pc:spChg chg="add mod">
          <ac:chgData name="Palash Mandal" userId="a650081f-6cc2-4be0-ab6b-25b9d7d618d2" providerId="ADAL" clId="{DE566AF8-370E-40DC-8BC0-FEAC2FFFF2B9}" dt="2023-04-17T15:06:24.737" v="191" actId="1076"/>
          <ac:spMkLst>
            <pc:docMk/>
            <pc:sldMk cId="2359443836" sldId="260"/>
            <ac:spMk id="8" creationId="{ADD418EB-366A-4049-97C2-0AC7B13F22E8}"/>
          </ac:spMkLst>
        </pc:spChg>
        <pc:spChg chg="add mod">
          <ac:chgData name="Palash Mandal" userId="a650081f-6cc2-4be0-ab6b-25b9d7d618d2" providerId="ADAL" clId="{DE566AF8-370E-40DC-8BC0-FEAC2FFFF2B9}" dt="2023-04-17T15:06:35.570" v="197" actId="1076"/>
          <ac:spMkLst>
            <pc:docMk/>
            <pc:sldMk cId="2359443836" sldId="260"/>
            <ac:spMk id="9" creationId="{B5543FF7-595B-4A9D-A4C6-E39214A11F8A}"/>
          </ac:spMkLst>
        </pc:spChg>
        <pc:picChg chg="add mod modCrop">
          <ac:chgData name="Palash Mandal" userId="a650081f-6cc2-4be0-ab6b-25b9d7d618d2" providerId="ADAL" clId="{DE566AF8-370E-40DC-8BC0-FEAC2FFFF2B9}" dt="2023-04-17T15:00:04.537" v="44" actId="732"/>
          <ac:picMkLst>
            <pc:docMk/>
            <pc:sldMk cId="2359443836" sldId="260"/>
            <ac:picMk id="3" creationId="{77C9B8CD-6825-47B2-91C4-F731BB87A212}"/>
          </ac:picMkLst>
        </pc:picChg>
        <pc:picChg chg="del">
          <ac:chgData name="Palash Mandal" userId="a650081f-6cc2-4be0-ab6b-25b9d7d618d2" providerId="ADAL" clId="{DE566AF8-370E-40DC-8BC0-FEAC2FFFF2B9}" dt="2023-04-17T14:05:28.401" v="33" actId="478"/>
          <ac:picMkLst>
            <pc:docMk/>
            <pc:sldMk cId="2359443836" sldId="260"/>
            <ac:picMk id="5" creationId="{EBEE24C3-094D-4984-AF49-CCF1367FC510}"/>
          </ac:picMkLst>
        </pc:picChg>
        <pc:picChg chg="add mod modCrop">
          <ac:chgData name="Palash Mandal" userId="a650081f-6cc2-4be0-ab6b-25b9d7d618d2" providerId="ADAL" clId="{DE566AF8-370E-40DC-8BC0-FEAC2FFFF2B9}" dt="2023-04-17T15:04:33.367" v="153" actId="1076"/>
          <ac:picMkLst>
            <pc:docMk/>
            <pc:sldMk cId="2359443836" sldId="260"/>
            <ac:picMk id="6" creationId="{A993C909-D3CA-441D-A40C-4AF3DBBCB479}"/>
          </ac:picMkLst>
        </pc:picChg>
      </pc:sldChg>
      <pc:sldChg chg="addSp delSp modSp add del mod ord">
        <pc:chgData name="Palash Mandal" userId="a650081f-6cc2-4be0-ab6b-25b9d7d618d2" providerId="ADAL" clId="{DE566AF8-370E-40DC-8BC0-FEAC2FFFF2B9}" dt="2023-04-18T19:18:51.289" v="1208" actId="2696"/>
        <pc:sldMkLst>
          <pc:docMk/>
          <pc:sldMk cId="2717882024" sldId="261"/>
        </pc:sldMkLst>
        <pc:spChg chg="del mod topLvl">
          <ac:chgData name="Palash Mandal" userId="a650081f-6cc2-4be0-ab6b-25b9d7d618d2" providerId="ADAL" clId="{DE566AF8-370E-40DC-8BC0-FEAC2FFFF2B9}" dt="2023-04-17T15:11:38.181" v="209" actId="478"/>
          <ac:spMkLst>
            <pc:docMk/>
            <pc:sldMk cId="2717882024" sldId="261"/>
            <ac:spMk id="7" creationId="{692FDBE3-637B-4FC1-B25F-1669F7B09237}"/>
          </ac:spMkLst>
        </pc:spChg>
        <pc:spChg chg="del mod topLvl">
          <ac:chgData name="Palash Mandal" userId="a650081f-6cc2-4be0-ab6b-25b9d7d618d2" providerId="ADAL" clId="{DE566AF8-370E-40DC-8BC0-FEAC2FFFF2B9}" dt="2023-04-17T15:11:42.997" v="211" actId="478"/>
          <ac:spMkLst>
            <pc:docMk/>
            <pc:sldMk cId="2717882024" sldId="261"/>
            <ac:spMk id="8" creationId="{16D141F6-0E48-4238-8BEB-B5043FE5101C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9" creationId="{D75D8737-3CF6-4489-B646-6087F0BDF369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10" creationId="{A8C5705D-81F3-4DCE-9586-CAA5600165D2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11" creationId="{03534A8F-EB66-4A0C-BF10-130DA43CD130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12" creationId="{DFF73FA7-4252-4515-9B50-487A8410AA65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13" creationId="{EB6093D7-EE2E-4F5D-AFBD-C9FAAA05A306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14" creationId="{70A1BD1A-D2E3-4789-BA0C-3AC06F318D82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15" creationId="{1D599E5C-7F3D-4AF5-BB0B-9F4FD5F240BF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16" creationId="{B4C8B2ED-0B6D-45D1-A740-CBAC320FC282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17" creationId="{BEA89E2B-D329-48ED-9DD5-794F7387C527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18" creationId="{C28B0BA7-37BC-474C-86E4-96A7F1CD72D4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19" creationId="{31845DE9-9EDC-4B43-953D-D90CFCB17525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20" creationId="{162591B6-3E2D-4796-8A09-F62E7F0BC0CA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21" creationId="{C9003FA4-C40C-4EA7-AA64-25B86EDDBBB4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22" creationId="{913691B6-EC11-489C-B3D1-FC85823C96AD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23" creationId="{4681406B-FC86-4E01-A439-080943021D2B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24" creationId="{E5479448-DC31-40E8-82B1-CE26DB61810E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25" creationId="{4A34A3C9-9DC6-4385-B344-CE96D1DA357C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26" creationId="{2CD7ED7F-A562-4806-B6C0-76F523387167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27" creationId="{97C356B3-6BCB-4CF7-81B1-BF21734AFA6C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28" creationId="{F5D19938-D537-40D1-918A-360688DD3B5D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29" creationId="{879E3E1B-3764-4015-8DFB-4444EF721586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30" creationId="{042E0959-2A3C-4D12-9EDC-F32096280736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31" creationId="{81C5BE00-132A-48B0-ADA5-9CE7846C5D3A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32" creationId="{2CCAAE04-5A8E-49DF-A5E9-A9DA636B3007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33" creationId="{54E96F74-A7B1-4D3A-93A9-D09D2A3EEE2B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34" creationId="{5780088C-804D-4AF6-A2C8-12B8B1F6D55A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35" creationId="{DA4E417A-9AFC-4DB9-832E-3D96B574DF0B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36" creationId="{A8DEFEEB-0914-4FD0-B5A8-56ADEA36F67B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37" creationId="{44604916-C7DF-4B0E-8DBD-C9878F8FA6B3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38" creationId="{F6CAD18B-A374-4335-915B-AC3C272CB8B6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39" creationId="{7B18354F-1B53-4901-8F9F-C7B9B6E2FB81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40" creationId="{4A2C5D05-7F43-4C01-9B17-9A42EBC54887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41" creationId="{E24DBFFC-4737-4C96-AFC6-E45F50B99703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42" creationId="{5F5E9498-34F6-4C75-B800-06713685ABFF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43" creationId="{4C933B6A-9A62-450C-9ECA-7C8DD9439319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44" creationId="{EBA9D47F-BF58-44ED-A381-2D176B6BFE79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45" creationId="{3BC46169-ADC2-45C6-BB09-F31F083A1AF8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46" creationId="{3DAC0F9B-0A84-40A2-84D0-2AB90739FE4B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47" creationId="{503A54A9-9EFC-4BBE-AB1C-9F9A6D6BFA92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48" creationId="{F33B851C-6AB0-4A3E-9308-B8B29277DD62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49" creationId="{2ADCC422-523B-4D3F-B01F-42EA95AE290C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50" creationId="{63DF03C7-921F-465F-A1DE-E6CCBFF9AC6B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51" creationId="{9313B763-D38F-4B97-AB9E-3E13778E1E03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52" creationId="{98775240-3E3C-4A1F-B897-4A4F1CD1F0CF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53" creationId="{D1B352C7-D5AB-4D56-BBBF-C4E35A4E55D7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54" creationId="{139C63DF-0AB9-403E-9B0B-A12BBFFC7A3A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55" creationId="{1CCB0F9B-5460-438C-B67C-D3734E31A459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56" creationId="{ADA485A2-F22A-458C-8370-8132097827F4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57" creationId="{E45AD392-80CD-45C9-B4F9-BB0A19451D11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58" creationId="{1B159B70-592A-4DAE-91A6-32E1E3C305AC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59" creationId="{97DE8455-AF89-4D2F-BF40-31A594EC1206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60" creationId="{D3CF398F-95CE-4F00-9EF4-A2CC03373818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61" creationId="{9203128E-A6B1-4F9E-B5AE-082354E700D0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62" creationId="{57DD4A1A-7B61-4A4E-8F57-144E6A935029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63" creationId="{14E4D004-9979-42D9-A18D-D2B57ED9738C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64" creationId="{024B8EA0-A2A9-4566-824F-B921DEC16ADF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65" creationId="{D1A51698-0EEB-4D59-860B-74361FC6BB76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66" creationId="{A220DA95-60C5-43B8-96C4-BA8F9E11C052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67" creationId="{8427B384-7893-4390-95EA-C801EA325C01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68" creationId="{64CFA066-A6DC-4D76-AB82-5BE36A4B4BC3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69" creationId="{F0B9D848-FC15-427C-9722-55A2EDC83CE2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70" creationId="{56137C14-4C65-46FF-92DF-C82057EBC175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71" creationId="{E853FCD7-014F-4F07-975A-8C7FC308C2A1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72" creationId="{0F0FCFC3-8391-4540-96D6-ABEEC8520EA8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73" creationId="{3963B022-6907-4878-8D2F-30119523EA7C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74" creationId="{651E6772-C6FF-4F21-BE65-CB5F61C72D57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75" creationId="{F26E3780-9423-4A2F-86A7-7062A5F67211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76" creationId="{999C5FA0-845E-45A3-ADB9-1A9C24C46BAC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77" creationId="{9ACBC79A-A7BA-4991-B0D3-159F1DE11507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78" creationId="{03F0CCEA-0250-4BF8-BE06-FF50751D3159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79" creationId="{49152670-11B9-4D62-9A16-162C2EBC11D2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80" creationId="{EEF03606-2383-431A-A628-CF6C0F9FEF3E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81" creationId="{B10DAA8B-A63F-496E-AD9D-28E6ADDEE82A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82" creationId="{731BBBB2-C66C-412D-8E80-758B3A0E4FEA}"/>
          </ac:spMkLst>
        </pc:spChg>
        <pc:spChg chg="mod topLvl">
          <ac:chgData name="Palash Mandal" userId="a650081f-6cc2-4be0-ab6b-25b9d7d618d2" providerId="ADAL" clId="{DE566AF8-370E-40DC-8BC0-FEAC2FFFF2B9}" dt="2023-04-17T16:09:44.426" v="510" actId="1076"/>
          <ac:spMkLst>
            <pc:docMk/>
            <pc:sldMk cId="2717882024" sldId="261"/>
            <ac:spMk id="83" creationId="{D1EA0C53-6240-4793-9B7A-9639C75A56F1}"/>
          </ac:spMkLst>
        </pc:spChg>
        <pc:grpChg chg="mod">
          <ac:chgData name="Palash Mandal" userId="a650081f-6cc2-4be0-ab6b-25b9d7d618d2" providerId="ADAL" clId="{DE566AF8-370E-40DC-8BC0-FEAC2FFFF2B9}" dt="2023-04-17T15:11:22.637" v="205" actId="338"/>
          <ac:grpSpMkLst>
            <pc:docMk/>
            <pc:sldMk cId="2717882024" sldId="261"/>
            <ac:grpSpMk id="1" creationId="{00000000-0000-0000-0000-000000000000}"/>
          </ac:grpSpMkLst>
        </pc:grpChg>
        <pc:grpChg chg="add del mod">
          <ac:chgData name="Palash Mandal" userId="a650081f-6cc2-4be0-ab6b-25b9d7d618d2" providerId="ADAL" clId="{DE566AF8-370E-40DC-8BC0-FEAC2FFFF2B9}" dt="2023-04-17T15:11:28.572" v="208" actId="165"/>
          <ac:grpSpMkLst>
            <pc:docMk/>
            <pc:sldMk cId="2717882024" sldId="261"/>
            <ac:grpSpMk id="6" creationId="{92FEFDB3-F8E7-4EC7-89BE-F800784CD2BC}"/>
          </ac:grpSpMkLst>
        </pc:grpChg>
        <pc:grpChg chg="add mod">
          <ac:chgData name="Palash Mandal" userId="a650081f-6cc2-4be0-ab6b-25b9d7d618d2" providerId="ADAL" clId="{DE566AF8-370E-40DC-8BC0-FEAC2FFFF2B9}" dt="2023-04-17T16:09:44.426" v="510" actId="1076"/>
          <ac:grpSpMkLst>
            <pc:docMk/>
            <pc:sldMk cId="2717882024" sldId="261"/>
            <ac:grpSpMk id="84" creationId="{B59997B8-84A0-466D-BBFA-4B4D34A691C5}"/>
          </ac:grpSpMkLst>
        </pc:grpChg>
        <pc:picChg chg="add del mod">
          <ac:chgData name="Palash Mandal" userId="a650081f-6cc2-4be0-ab6b-25b9d7d618d2" providerId="ADAL" clId="{DE566AF8-370E-40DC-8BC0-FEAC2FFFF2B9}" dt="2023-04-17T15:10:50.064" v="200" actId="478"/>
          <ac:picMkLst>
            <pc:docMk/>
            <pc:sldMk cId="2717882024" sldId="261"/>
            <ac:picMk id="3" creationId="{1406AD9D-7430-475D-B918-40D3C2EC20F7}"/>
          </ac:picMkLst>
        </pc:picChg>
        <pc:picChg chg="add del mod">
          <ac:chgData name="Palash Mandal" userId="a650081f-6cc2-4be0-ab6b-25b9d7d618d2" providerId="ADAL" clId="{DE566AF8-370E-40DC-8BC0-FEAC2FFFF2B9}" dt="2023-04-17T15:11:22.637" v="205" actId="338"/>
          <ac:picMkLst>
            <pc:docMk/>
            <pc:sldMk cId="2717882024" sldId="261"/>
            <ac:picMk id="5" creationId="{D7D23589-B26D-4D1D-B293-D3CD36986C59}"/>
          </ac:picMkLst>
        </pc:picChg>
      </pc:sldChg>
      <pc:sldChg chg="addSp delSp modSp add del mod">
        <pc:chgData name="Palash Mandal" userId="a650081f-6cc2-4be0-ab6b-25b9d7d618d2" providerId="ADAL" clId="{DE566AF8-370E-40DC-8BC0-FEAC2FFFF2B9}" dt="2023-04-18T18:25:10.585" v="604" actId="2696"/>
        <pc:sldMkLst>
          <pc:docMk/>
          <pc:sldMk cId="3004871760" sldId="262"/>
        </pc:sldMkLst>
        <pc:spChg chg="del mod topLvl">
          <ac:chgData name="Palash Mandal" userId="a650081f-6cc2-4be0-ab6b-25b9d7d618d2" providerId="ADAL" clId="{DE566AF8-370E-40DC-8BC0-FEAC2FFFF2B9}" dt="2023-04-17T15:12:54.134" v="219" actId="478"/>
          <ac:spMkLst>
            <pc:docMk/>
            <pc:sldMk cId="3004871760" sldId="262"/>
            <ac:spMk id="5" creationId="{C2B739B3-B112-4F9D-B773-0824A80595A3}"/>
          </ac:spMkLst>
        </pc:spChg>
        <pc:spChg chg="del mod topLvl">
          <ac:chgData name="Palash Mandal" userId="a650081f-6cc2-4be0-ab6b-25b9d7d618d2" providerId="ADAL" clId="{DE566AF8-370E-40DC-8BC0-FEAC2FFFF2B9}" dt="2023-04-17T15:12:56.669" v="220" actId="478"/>
          <ac:spMkLst>
            <pc:docMk/>
            <pc:sldMk cId="3004871760" sldId="262"/>
            <ac:spMk id="6" creationId="{AE99C600-8D15-445D-9679-30B9BBEAD562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7" creationId="{70A761D1-2898-4A0A-9D46-07D1B3373E09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8" creationId="{01C4CBA0-D098-4CFD-8E29-61D58503042E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9" creationId="{E5BC2DD4-6080-4A7F-904D-688FE03BE5B2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10" creationId="{344B5F5D-1EC6-4A6C-92CD-81532C7B9C6A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11" creationId="{217BF4BC-D56F-482C-9DF3-C867DB5D3F55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12" creationId="{58E75523-12EB-4AC5-ABB2-A086FD54751C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13" creationId="{48652FB6-623A-4F27-B686-FC7BBDABCCC2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14" creationId="{F9E57FA7-A318-4EFB-B17D-DE930D828CED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15" creationId="{B01E630D-BFBD-4442-AE4E-21487CECB988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16" creationId="{FC7D612B-8194-4223-B85F-E550462D4E21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17" creationId="{F4308CF5-1603-4F85-89DE-5D00F7C58995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18" creationId="{02971FEC-E575-4C64-AACE-C23F8AEF5E39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19" creationId="{3D81B539-637C-433F-BF71-956860FA9732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20" creationId="{C6379020-E1F4-473B-8674-0E80078A2421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21" creationId="{C2F6A800-5B60-4A1F-870C-1A895ED58A62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22" creationId="{F970F8B1-DADA-4EE8-BE98-CBA349143E1A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23" creationId="{5DA7A733-FEAC-4D78-B619-0A54B0742F0B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24" creationId="{4F8E2350-8E45-41C3-9098-74E4FE9895C3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25" creationId="{AD55DC0B-0902-4226-9950-A4B1A68C8887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26" creationId="{14CDE0EB-5C9F-4C9B-9757-B9752C6C9DB7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27" creationId="{FBB3386C-CF66-4818-85AD-6BA4647B67D0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28" creationId="{9733468B-6478-4308-9F5F-45D3B9418717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29" creationId="{CE3C6F46-4FCE-4A4C-8E31-9EB98CFFDB52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30" creationId="{2CE2D00C-2319-489E-96CF-3FA0C083E6AA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31" creationId="{C3BE58A8-A8E0-445E-B2D4-3827C212F1D0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32" creationId="{2CAB4391-13AE-46EE-8B05-61C67921B11E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33" creationId="{8C57AC7B-79B6-4EF6-8DE7-7FF14B9CE4C4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34" creationId="{A9E6CE69-8326-4D9B-92C1-56D4B0D7C7F4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35" creationId="{05A242C0-5C50-4829-9AF4-2F9AB247BD4D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36" creationId="{67A71C14-7841-45C9-9F41-9E554FB3CF53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37" creationId="{3804CB2F-99D3-49A8-AB55-E9A44A3078D5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38" creationId="{4B3E593D-C1B2-4564-A534-981DABC70B46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39" creationId="{9516AAE0-4969-44AD-9F71-A65121550F0D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40" creationId="{B3B75AF3-1EF8-4D19-80B7-23008DEE947F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41" creationId="{72FB8F6C-95E6-40F6-95E7-9BDCF6EBF49E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42" creationId="{28739B34-B3C3-4D10-9FDE-01F1D6C8A3FF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43" creationId="{642D50D9-97F2-41C6-841E-109918381F72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44" creationId="{CBD2F545-E906-4BDA-8809-6C5ABDEF23EB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45" creationId="{A516891A-E89F-4D06-A45C-C1F97D4515DF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46" creationId="{CEE66E19-E2F7-4466-8D8C-06ED95837499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47" creationId="{DB1EE5F7-FAC9-4124-A287-24D007DF4270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48" creationId="{FC954918-CE02-4BAF-B6D6-82EDBE0F9233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49" creationId="{A21271E0-4E5E-404A-8F83-4229C4E2EEA6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50" creationId="{1E222780-090F-4C39-AF76-2D93FFBE37DF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51" creationId="{2A7E1808-EA9B-4356-BE68-1F220EA87FD7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52" creationId="{CE2F80B2-2B7C-4172-B66F-5279E23C0ABE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53" creationId="{A9D502CD-D014-4FA8-924F-93EA4171C7BF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54" creationId="{62310116-2ED3-4C6C-8E4F-DB7CDDFEE32F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55" creationId="{4073A044-EB8E-4F1B-BB22-9EB0390984B9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56" creationId="{493278A9-5C9C-4B58-9032-B43C57A0205F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57" creationId="{4191658E-12AA-4B81-AAA1-C204EF78ECB7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58" creationId="{E375D378-730A-4BEB-A6FF-D12487DBE67E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59" creationId="{E466AF72-38FC-4DBE-860F-E302D29B5872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60" creationId="{2B524397-C47C-4681-9C7C-698D80B70F76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61" creationId="{AC1134EA-AE7B-45E0-A2DD-97D6DBCBC803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62" creationId="{2D4F78D8-E7D4-49B0-A9D9-D4A4FF37392A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63" creationId="{A375E351-AF6D-4278-8D01-32B49B784761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64" creationId="{FD4D006D-AB01-4041-AB65-86BEBAC13223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65" creationId="{3F743B70-8C76-4EC7-8FCD-EEF9618C86CC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66" creationId="{EB69558F-C457-452F-A667-C926435232C6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67" creationId="{43DBDA19-14B5-44C8-A2E5-7E08CF130429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68" creationId="{CBD214FF-180E-4CAF-8C33-20ABD84DE8C2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69" creationId="{4DEEE20F-E165-46B6-898C-2CA31193C71A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70" creationId="{5AC1EC54-F77E-476F-9BFB-0EBA2EEF9328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71" creationId="{3666453E-28AB-4D30-B165-C21A2A01FDF8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72" creationId="{192B06CD-090D-4E0E-B414-365E61A8916D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73" creationId="{5E0CC66D-88C1-4238-B0D2-5375584D3F06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74" creationId="{DDC8314B-6087-4FD3-BC38-E659A84594E1}"/>
          </ac:spMkLst>
        </pc:spChg>
        <pc:spChg chg="mod topLvl">
          <ac:chgData name="Palash Mandal" userId="a650081f-6cc2-4be0-ab6b-25b9d7d618d2" providerId="ADAL" clId="{DE566AF8-370E-40DC-8BC0-FEAC2FFFF2B9}" dt="2023-04-17T15:13:04.985" v="225" actId="403"/>
          <ac:spMkLst>
            <pc:docMk/>
            <pc:sldMk cId="3004871760" sldId="262"/>
            <ac:spMk id="75" creationId="{0FD916D5-6A16-449D-80C6-301592FD116D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76" creationId="{C8F96380-635B-4243-86D0-4517C21AB369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77" creationId="{A2350D0E-8522-4A97-B943-836A8D70212D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78" creationId="{91B4F982-2F0B-4F2D-BCE3-8B18C777E18E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79" creationId="{2E79A6BA-82A1-4F49-B135-04417D67542C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80" creationId="{A2E304EA-5A42-4771-83D7-090F22427D25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81" creationId="{AD964C14-F707-4B22-AE75-2755071BFDD4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82" creationId="{BEC21CF4-72F8-4DBD-8FC9-2F79EA304A61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83" creationId="{D60393A6-E5F6-4674-B577-8A21ACAF68BE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84" creationId="{D9A13F38-CB86-4014-A90C-66743E228958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85" creationId="{5C7111E0-5D69-404D-9653-834AEEFBD5E6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86" creationId="{8ED7BCE1-AFFA-47CF-8FEF-AC1173658C42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87" creationId="{F873F41B-1CE6-402E-B530-DC64F0160847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88" creationId="{4D9ADC39-1B1A-4151-8581-4EB7541263E7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89" creationId="{A03EEB71-78FD-42DD-82FC-E1E609F9DF38}"/>
          </ac:spMkLst>
        </pc:spChg>
        <pc:spChg chg="mod topLvl">
          <ac:chgData name="Palash Mandal" userId="a650081f-6cc2-4be0-ab6b-25b9d7d618d2" providerId="ADAL" clId="{DE566AF8-370E-40DC-8BC0-FEAC2FFFF2B9}" dt="2023-04-17T15:12:47.207" v="218" actId="165"/>
          <ac:spMkLst>
            <pc:docMk/>
            <pc:sldMk cId="3004871760" sldId="262"/>
            <ac:spMk id="90" creationId="{C2B35AFD-FD84-4B83-B94E-09A29A3987A5}"/>
          </ac:spMkLst>
        </pc:spChg>
        <pc:spChg chg="add mod">
          <ac:chgData name="Palash Mandal" userId="a650081f-6cc2-4be0-ab6b-25b9d7d618d2" providerId="ADAL" clId="{DE566AF8-370E-40DC-8BC0-FEAC2FFFF2B9}" dt="2023-04-17T15:14:29.832" v="230" actId="1076"/>
          <ac:spMkLst>
            <pc:docMk/>
            <pc:sldMk cId="3004871760" sldId="262"/>
            <ac:spMk id="92" creationId="{FA29A007-A81F-48EF-BCD2-0C322920BFE6}"/>
          </ac:spMkLst>
        </pc:spChg>
        <pc:spChg chg="add del mod">
          <ac:chgData name="Palash Mandal" userId="a650081f-6cc2-4be0-ab6b-25b9d7d618d2" providerId="ADAL" clId="{DE566AF8-370E-40DC-8BC0-FEAC2FFFF2B9}" dt="2023-04-17T15:14:42.638" v="232"/>
          <ac:spMkLst>
            <pc:docMk/>
            <pc:sldMk cId="3004871760" sldId="262"/>
            <ac:spMk id="93" creationId="{BA92B9B6-0DB0-4096-93A9-D48AE1BD01DD}"/>
          </ac:spMkLst>
        </pc:spChg>
        <pc:spChg chg="add mod">
          <ac:chgData name="Palash Mandal" userId="a650081f-6cc2-4be0-ab6b-25b9d7d618d2" providerId="ADAL" clId="{DE566AF8-370E-40DC-8BC0-FEAC2FFFF2B9}" dt="2023-04-17T15:14:59.910" v="237" actId="1076"/>
          <ac:spMkLst>
            <pc:docMk/>
            <pc:sldMk cId="3004871760" sldId="262"/>
            <ac:spMk id="95" creationId="{48A40E02-0457-4D73-8C85-E2C563D8183D}"/>
          </ac:spMkLst>
        </pc:spChg>
        <pc:grpChg chg="mod">
          <ac:chgData name="Palash Mandal" userId="a650081f-6cc2-4be0-ab6b-25b9d7d618d2" providerId="ADAL" clId="{DE566AF8-370E-40DC-8BC0-FEAC2FFFF2B9}" dt="2023-04-17T15:12:44.176" v="217" actId="338"/>
          <ac:grpSpMkLst>
            <pc:docMk/>
            <pc:sldMk cId="3004871760" sldId="262"/>
            <ac:grpSpMk id="1" creationId="{00000000-0000-0000-0000-000000000000}"/>
          </ac:grpSpMkLst>
        </pc:grpChg>
        <pc:grpChg chg="del mod">
          <ac:chgData name="Palash Mandal" userId="a650081f-6cc2-4be0-ab6b-25b9d7d618d2" providerId="ADAL" clId="{DE566AF8-370E-40DC-8BC0-FEAC2FFFF2B9}" dt="2023-04-17T15:12:47.207" v="218" actId="165"/>
          <ac:grpSpMkLst>
            <pc:docMk/>
            <pc:sldMk cId="3004871760" sldId="262"/>
            <ac:grpSpMk id="4" creationId="{3A5C57FE-14EF-4F23-977A-AA77C9B190C1}"/>
          </ac:grpSpMkLst>
        </pc:grpChg>
        <pc:picChg chg="add del mod">
          <ac:chgData name="Palash Mandal" userId="a650081f-6cc2-4be0-ab6b-25b9d7d618d2" providerId="ADAL" clId="{DE566AF8-370E-40DC-8BC0-FEAC2FFFF2B9}" dt="2023-04-17T15:12:44.176" v="217" actId="338"/>
          <ac:picMkLst>
            <pc:docMk/>
            <pc:sldMk cId="3004871760" sldId="262"/>
            <ac:picMk id="3" creationId="{9E685BC0-681E-4D13-A358-89C42FF20121}"/>
          </ac:picMkLst>
        </pc:picChg>
      </pc:sldChg>
      <pc:sldChg chg="delSp add del mod">
        <pc:chgData name="Palash Mandal" userId="a650081f-6cc2-4be0-ab6b-25b9d7d618d2" providerId="ADAL" clId="{DE566AF8-370E-40DC-8BC0-FEAC2FFFF2B9}" dt="2023-04-18T19:14:22.235" v="1191" actId="2696"/>
        <pc:sldMkLst>
          <pc:docMk/>
          <pc:sldMk cId="555912668" sldId="263"/>
        </pc:sldMkLst>
        <pc:picChg chg="del">
          <ac:chgData name="Palash Mandal" userId="a650081f-6cc2-4be0-ab6b-25b9d7d618d2" providerId="ADAL" clId="{DE566AF8-370E-40DC-8BC0-FEAC2FFFF2B9}" dt="2023-04-17T15:50:31.519" v="504" actId="478"/>
          <ac:picMkLst>
            <pc:docMk/>
            <pc:sldMk cId="555912668" sldId="263"/>
            <ac:picMk id="7" creationId="{3ECB4887-0A26-48BF-AD32-4E4D1882EF70}"/>
          </ac:picMkLst>
        </pc:picChg>
      </pc:sldChg>
      <pc:sldChg chg="addSp delSp modSp add del mod">
        <pc:chgData name="Palash Mandal" userId="a650081f-6cc2-4be0-ab6b-25b9d7d618d2" providerId="ADAL" clId="{DE566AF8-370E-40DC-8BC0-FEAC2FFFF2B9}" dt="2023-04-18T19:18:46.697" v="1207" actId="2696"/>
        <pc:sldMkLst>
          <pc:docMk/>
          <pc:sldMk cId="578489470" sldId="264"/>
        </pc:sldMkLst>
        <pc:spChg chg="del">
          <ac:chgData name="Palash Mandal" userId="a650081f-6cc2-4be0-ab6b-25b9d7d618d2" providerId="ADAL" clId="{DE566AF8-370E-40DC-8BC0-FEAC2FFFF2B9}" dt="2023-04-17T15:19:43.250" v="262" actId="478"/>
          <ac:spMkLst>
            <pc:docMk/>
            <pc:sldMk cId="578489470" sldId="264"/>
            <ac:spMk id="4" creationId="{61147D9B-BAD7-49BA-9D5B-CBF5B284B89A}"/>
          </ac:spMkLst>
        </pc:spChg>
        <pc:spChg chg="add mod">
          <ac:chgData name="Palash Mandal" userId="a650081f-6cc2-4be0-ab6b-25b9d7d618d2" providerId="ADAL" clId="{DE566AF8-370E-40DC-8BC0-FEAC2FFFF2B9}" dt="2023-04-17T15:20:19.039" v="270" actId="20577"/>
          <ac:spMkLst>
            <pc:docMk/>
            <pc:sldMk cId="578489470" sldId="264"/>
            <ac:spMk id="5" creationId="{64FED907-7E6A-4B2E-88D2-DC351E631E2A}"/>
          </ac:spMkLst>
        </pc:spChg>
      </pc:sldChg>
      <pc:sldChg chg="addSp delSp modSp add del mod ord">
        <pc:chgData name="Palash Mandal" userId="a650081f-6cc2-4be0-ab6b-25b9d7d618d2" providerId="ADAL" clId="{DE566AF8-370E-40DC-8BC0-FEAC2FFFF2B9}" dt="2023-04-19T12:18:53.763" v="1390" actId="2696"/>
        <pc:sldMkLst>
          <pc:docMk/>
          <pc:sldMk cId="3848663688" sldId="265"/>
        </pc:sldMkLst>
        <pc:spChg chg="add mod">
          <ac:chgData name="Palash Mandal" userId="a650081f-6cc2-4be0-ab6b-25b9d7d618d2" providerId="ADAL" clId="{DE566AF8-370E-40DC-8BC0-FEAC2FFFF2B9}" dt="2023-04-17T15:25:30.198" v="468" actId="20577"/>
          <ac:spMkLst>
            <pc:docMk/>
            <pc:sldMk cId="3848663688" sldId="265"/>
            <ac:spMk id="2" creationId="{168E6340-84D1-4DD7-80C0-80C9AAB34BA9}"/>
          </ac:spMkLst>
        </pc:spChg>
        <pc:spChg chg="del">
          <ac:chgData name="Palash Mandal" userId="a650081f-6cc2-4be0-ab6b-25b9d7d618d2" providerId="ADAL" clId="{DE566AF8-370E-40DC-8BC0-FEAC2FFFF2B9}" dt="2023-04-17T15:21:25.182" v="274" actId="478"/>
          <ac:spMkLst>
            <pc:docMk/>
            <pc:sldMk cId="3848663688" sldId="265"/>
            <ac:spMk id="5" creationId="{64FED907-7E6A-4B2E-88D2-DC351E631E2A}"/>
          </ac:spMkLst>
        </pc:spChg>
      </pc:sldChg>
      <pc:sldChg chg="add">
        <pc:chgData name="Palash Mandal" userId="a650081f-6cc2-4be0-ab6b-25b9d7d618d2" providerId="ADAL" clId="{DE566AF8-370E-40DC-8BC0-FEAC2FFFF2B9}" dt="2023-04-17T15:41:11.666" v="469"/>
        <pc:sldMkLst>
          <pc:docMk/>
          <pc:sldMk cId="996259663" sldId="266"/>
        </pc:sldMkLst>
      </pc:sldChg>
      <pc:sldChg chg="add del">
        <pc:chgData name="Palash Mandal" userId="a650081f-6cc2-4be0-ab6b-25b9d7d618d2" providerId="ADAL" clId="{DE566AF8-370E-40DC-8BC0-FEAC2FFFF2B9}" dt="2023-04-17T15:41:20.639" v="470" actId="2696"/>
        <pc:sldMkLst>
          <pc:docMk/>
          <pc:sldMk cId="408996031" sldId="324"/>
        </pc:sldMkLst>
      </pc:sldChg>
      <pc:sldChg chg="addSp modSp add mod">
        <pc:chgData name="Palash Mandal" userId="a650081f-6cc2-4be0-ab6b-25b9d7d618d2" providerId="ADAL" clId="{DE566AF8-370E-40DC-8BC0-FEAC2FFFF2B9}" dt="2023-04-19T12:20:44.501" v="1410" actId="403"/>
        <pc:sldMkLst>
          <pc:docMk/>
          <pc:sldMk cId="3185502487" sldId="327"/>
        </pc:sldMkLst>
        <pc:spChg chg="mod">
          <ac:chgData name="Palash Mandal" userId="a650081f-6cc2-4be0-ab6b-25b9d7d618d2" providerId="ADAL" clId="{DE566AF8-370E-40DC-8BC0-FEAC2FFFF2B9}" dt="2023-04-19T12:19:39.066" v="1397" actId="404"/>
          <ac:spMkLst>
            <pc:docMk/>
            <pc:sldMk cId="3185502487" sldId="327"/>
            <ac:spMk id="7" creationId="{A3C5760F-4DFD-4589-AD55-43ADBBCB9C41}"/>
          </ac:spMkLst>
        </pc:spChg>
        <pc:graphicFrameChg chg="mod modGraphic">
          <ac:chgData name="Palash Mandal" userId="a650081f-6cc2-4be0-ab6b-25b9d7d618d2" providerId="ADAL" clId="{DE566AF8-370E-40DC-8BC0-FEAC2FFFF2B9}" dt="2023-04-19T12:19:33.239" v="1395" actId="1076"/>
          <ac:graphicFrameMkLst>
            <pc:docMk/>
            <pc:sldMk cId="3185502487" sldId="327"/>
            <ac:graphicFrameMk id="2" creationId="{B87EFD9B-9859-4686-9B80-652D98CA7B9E}"/>
          </ac:graphicFrameMkLst>
        </pc:graphicFrameChg>
        <pc:graphicFrameChg chg="add mod modGraphic">
          <ac:chgData name="Palash Mandal" userId="a650081f-6cc2-4be0-ab6b-25b9d7d618d2" providerId="ADAL" clId="{DE566AF8-370E-40DC-8BC0-FEAC2FFFF2B9}" dt="2023-04-19T12:20:44.501" v="1410" actId="403"/>
          <ac:graphicFrameMkLst>
            <pc:docMk/>
            <pc:sldMk cId="3185502487" sldId="327"/>
            <ac:graphicFrameMk id="11" creationId="{7BFF276F-9C6C-453B-948C-04325020DB40}"/>
          </ac:graphicFrameMkLst>
        </pc:graphicFrameChg>
      </pc:sldChg>
      <pc:sldChg chg="modSp add mod modAnim">
        <pc:chgData name="Palash Mandal" userId="a650081f-6cc2-4be0-ab6b-25b9d7d618d2" providerId="ADAL" clId="{DE566AF8-370E-40DC-8BC0-FEAC2FFFF2B9}" dt="2023-04-19T14:02:01.163" v="1874" actId="1076"/>
        <pc:sldMkLst>
          <pc:docMk/>
          <pc:sldMk cId="2424850932" sldId="337"/>
        </pc:sldMkLst>
        <pc:spChg chg="mod">
          <ac:chgData name="Palash Mandal" userId="a650081f-6cc2-4be0-ab6b-25b9d7d618d2" providerId="ADAL" clId="{DE566AF8-370E-40DC-8BC0-FEAC2FFFF2B9}" dt="2023-04-18T19:21:46.822" v="1215" actId="1076"/>
          <ac:spMkLst>
            <pc:docMk/>
            <pc:sldMk cId="2424850932" sldId="337"/>
            <ac:spMk id="6" creationId="{0543B7A1-8FBB-4589-BA9E-45EB8BCB5952}"/>
          </ac:spMkLst>
        </pc:spChg>
        <pc:spChg chg="mod">
          <ac:chgData name="Palash Mandal" userId="a650081f-6cc2-4be0-ab6b-25b9d7d618d2" providerId="ADAL" clId="{DE566AF8-370E-40DC-8BC0-FEAC2FFFF2B9}" dt="2023-04-19T14:02:01.163" v="1874" actId="1076"/>
          <ac:spMkLst>
            <pc:docMk/>
            <pc:sldMk cId="2424850932" sldId="337"/>
            <ac:spMk id="7" creationId="{7C80C95F-2FA1-47D7-B7E9-8901B87BFDB1}"/>
          </ac:spMkLst>
        </pc:spChg>
      </pc:sldChg>
      <pc:sldChg chg="add del">
        <pc:chgData name="Palash Mandal" userId="a650081f-6cc2-4be0-ab6b-25b9d7d618d2" providerId="ADAL" clId="{DE566AF8-370E-40DC-8BC0-FEAC2FFFF2B9}" dt="2023-04-17T15:48:19.891" v="492" actId="2696"/>
        <pc:sldMkLst>
          <pc:docMk/>
          <pc:sldMk cId="1471372821" sldId="338"/>
        </pc:sldMkLst>
      </pc:sldChg>
      <pc:sldChg chg="addSp delSp modSp add mod">
        <pc:chgData name="Palash Mandal" userId="a650081f-6cc2-4be0-ab6b-25b9d7d618d2" providerId="ADAL" clId="{DE566AF8-370E-40DC-8BC0-FEAC2FFFF2B9}" dt="2023-04-19T14:20:31.127" v="2216" actId="20577"/>
        <pc:sldMkLst>
          <pc:docMk/>
          <pc:sldMk cId="3871669473" sldId="339"/>
        </pc:sldMkLst>
        <pc:spChg chg="mod">
          <ac:chgData name="Palash Mandal" userId="a650081f-6cc2-4be0-ab6b-25b9d7d618d2" providerId="ADAL" clId="{DE566AF8-370E-40DC-8BC0-FEAC2FFFF2B9}" dt="2023-04-18T18:33:32.078" v="951" actId="404"/>
          <ac:spMkLst>
            <pc:docMk/>
            <pc:sldMk cId="3871669473" sldId="339"/>
            <ac:spMk id="7" creationId="{8013B92F-1CC7-4B6D-96F1-0596A8AED33A}"/>
          </ac:spMkLst>
        </pc:spChg>
        <pc:spChg chg="del">
          <ac:chgData name="Palash Mandal" userId="a650081f-6cc2-4be0-ab6b-25b9d7d618d2" providerId="ADAL" clId="{DE566AF8-370E-40DC-8BC0-FEAC2FFFF2B9}" dt="2023-04-18T18:27:37.550" v="625" actId="478"/>
          <ac:spMkLst>
            <pc:docMk/>
            <pc:sldMk cId="3871669473" sldId="339"/>
            <ac:spMk id="9" creationId="{976B4492-A228-4CC8-BF22-FDDE534186E7}"/>
          </ac:spMkLst>
        </pc:spChg>
        <pc:spChg chg="mod">
          <ac:chgData name="Palash Mandal" userId="a650081f-6cc2-4be0-ab6b-25b9d7d618d2" providerId="ADAL" clId="{DE566AF8-370E-40DC-8BC0-FEAC2FFFF2B9}" dt="2023-04-18T18:33:34.853" v="952" actId="1076"/>
          <ac:spMkLst>
            <pc:docMk/>
            <pc:sldMk cId="3871669473" sldId="339"/>
            <ac:spMk id="11" creationId="{23B4C241-1E5E-4E03-9943-C9B25EE32ACB}"/>
          </ac:spMkLst>
        </pc:spChg>
        <pc:spChg chg="add mod">
          <ac:chgData name="Palash Mandal" userId="a650081f-6cc2-4be0-ab6b-25b9d7d618d2" providerId="ADAL" clId="{DE566AF8-370E-40DC-8BC0-FEAC2FFFF2B9}" dt="2023-04-19T14:20:31.127" v="2216" actId="20577"/>
          <ac:spMkLst>
            <pc:docMk/>
            <pc:sldMk cId="3871669473" sldId="339"/>
            <ac:spMk id="13" creationId="{9D0092D3-8A11-44EB-8152-BF4DDABC4822}"/>
          </ac:spMkLst>
        </pc:spChg>
        <pc:picChg chg="mod">
          <ac:chgData name="Palash Mandal" userId="a650081f-6cc2-4be0-ab6b-25b9d7d618d2" providerId="ADAL" clId="{DE566AF8-370E-40DC-8BC0-FEAC2FFFF2B9}" dt="2023-04-18T18:33:40.381" v="954" actId="14100"/>
          <ac:picMkLst>
            <pc:docMk/>
            <pc:sldMk cId="3871669473" sldId="339"/>
            <ac:picMk id="4" creationId="{7F123BEB-99B9-4035-A22C-23114DE87F98}"/>
          </ac:picMkLst>
        </pc:picChg>
      </pc:sldChg>
      <pc:sldChg chg="add del">
        <pc:chgData name="Palash Mandal" userId="a650081f-6cc2-4be0-ab6b-25b9d7d618d2" providerId="ADAL" clId="{DE566AF8-370E-40DC-8BC0-FEAC2FFFF2B9}" dt="2023-04-17T15:41:23.715" v="471" actId="2696"/>
        <pc:sldMkLst>
          <pc:docMk/>
          <pc:sldMk cId="3994466802" sldId="340"/>
        </pc:sldMkLst>
      </pc:sldChg>
      <pc:sldChg chg="addSp modSp add mod">
        <pc:chgData name="Palash Mandal" userId="a650081f-6cc2-4be0-ab6b-25b9d7d618d2" providerId="ADAL" clId="{DE566AF8-370E-40DC-8BC0-FEAC2FFFF2B9}" dt="2023-04-19T14:10:07.612" v="2021" actId="14100"/>
        <pc:sldMkLst>
          <pc:docMk/>
          <pc:sldMk cId="3512721072" sldId="342"/>
        </pc:sldMkLst>
        <pc:spChg chg="mod">
          <ac:chgData name="Palash Mandal" userId="a650081f-6cc2-4be0-ab6b-25b9d7d618d2" providerId="ADAL" clId="{DE566AF8-370E-40DC-8BC0-FEAC2FFFF2B9}" dt="2023-04-19T14:07:21.991" v="1956" actId="313"/>
          <ac:spMkLst>
            <pc:docMk/>
            <pc:sldMk cId="3512721072" sldId="342"/>
            <ac:spMk id="14" creationId="{197D5DF3-9095-4653-A7EA-1122D7F4930A}"/>
          </ac:spMkLst>
        </pc:spChg>
        <pc:spChg chg="add mod">
          <ac:chgData name="Palash Mandal" userId="a650081f-6cc2-4be0-ab6b-25b9d7d618d2" providerId="ADAL" clId="{DE566AF8-370E-40DC-8BC0-FEAC2FFFF2B9}" dt="2023-04-19T14:08:55.090" v="2002" actId="1076"/>
          <ac:spMkLst>
            <pc:docMk/>
            <pc:sldMk cId="3512721072" sldId="342"/>
            <ac:spMk id="16" creationId="{3F58E737-7D14-4191-BC37-E9DA24924DA7}"/>
          </ac:spMkLst>
        </pc:spChg>
        <pc:spChg chg="add mod">
          <ac:chgData name="Palash Mandal" userId="a650081f-6cc2-4be0-ab6b-25b9d7d618d2" providerId="ADAL" clId="{DE566AF8-370E-40DC-8BC0-FEAC2FFFF2B9}" dt="2023-04-19T14:08:41.671" v="1999" actId="1076"/>
          <ac:spMkLst>
            <pc:docMk/>
            <pc:sldMk cId="3512721072" sldId="342"/>
            <ac:spMk id="17" creationId="{841F4D97-54E7-4AAF-BBB0-CC474AAD9F48}"/>
          </ac:spMkLst>
        </pc:spChg>
        <pc:spChg chg="mod">
          <ac:chgData name="Palash Mandal" userId="a650081f-6cc2-4be0-ab6b-25b9d7d618d2" providerId="ADAL" clId="{DE566AF8-370E-40DC-8BC0-FEAC2FFFF2B9}" dt="2023-04-19T14:05:50.584" v="1909" actId="20577"/>
          <ac:spMkLst>
            <pc:docMk/>
            <pc:sldMk cId="3512721072" sldId="342"/>
            <ac:spMk id="18" creationId="{12BB9AEB-61A5-4300-A0D8-DCDBD120C624}"/>
          </ac:spMkLst>
        </pc:spChg>
        <pc:spChg chg="mod">
          <ac:chgData name="Palash Mandal" userId="a650081f-6cc2-4be0-ab6b-25b9d7d618d2" providerId="ADAL" clId="{DE566AF8-370E-40DC-8BC0-FEAC2FFFF2B9}" dt="2023-04-19T14:05:36.811" v="1887" actId="1076"/>
          <ac:spMkLst>
            <pc:docMk/>
            <pc:sldMk cId="3512721072" sldId="342"/>
            <ac:spMk id="22" creationId="{C9D2DE2B-018A-412E-896C-12F05DEDA33F}"/>
          </ac:spMkLst>
        </pc:spChg>
        <pc:spChg chg="add mod">
          <ac:chgData name="Palash Mandal" userId="a650081f-6cc2-4be0-ab6b-25b9d7d618d2" providerId="ADAL" clId="{DE566AF8-370E-40DC-8BC0-FEAC2FFFF2B9}" dt="2023-04-19T14:10:07.612" v="2021" actId="14100"/>
          <ac:spMkLst>
            <pc:docMk/>
            <pc:sldMk cId="3512721072" sldId="342"/>
            <ac:spMk id="24" creationId="{41F86727-42FE-4341-A55F-C4BC7263EE1B}"/>
          </ac:spMkLst>
        </pc:spChg>
        <pc:picChg chg="mod">
          <ac:chgData name="Palash Mandal" userId="a650081f-6cc2-4be0-ab6b-25b9d7d618d2" providerId="ADAL" clId="{DE566AF8-370E-40DC-8BC0-FEAC2FFFF2B9}" dt="2023-04-19T14:06:40.756" v="1918" actId="1076"/>
          <ac:picMkLst>
            <pc:docMk/>
            <pc:sldMk cId="3512721072" sldId="342"/>
            <ac:picMk id="4" creationId="{9752DB96-7568-4D3B-83EB-BC2C8ED4382B}"/>
          </ac:picMkLst>
        </pc:picChg>
        <pc:picChg chg="add mod">
          <ac:chgData name="Palash Mandal" userId="a650081f-6cc2-4be0-ab6b-25b9d7d618d2" providerId="ADAL" clId="{DE566AF8-370E-40DC-8BC0-FEAC2FFFF2B9}" dt="2023-04-19T14:08:48.271" v="2001" actId="1076"/>
          <ac:picMkLst>
            <pc:docMk/>
            <pc:sldMk cId="3512721072" sldId="342"/>
            <ac:picMk id="13" creationId="{9BC8431F-F94F-413B-96D7-5D7ACD7DE262}"/>
          </ac:picMkLst>
        </pc:picChg>
        <pc:picChg chg="mod">
          <ac:chgData name="Palash Mandal" userId="a650081f-6cc2-4be0-ab6b-25b9d7d618d2" providerId="ADAL" clId="{DE566AF8-370E-40DC-8BC0-FEAC2FFFF2B9}" dt="2023-04-19T14:06:33.027" v="1916" actId="14100"/>
          <ac:picMkLst>
            <pc:docMk/>
            <pc:sldMk cId="3512721072" sldId="342"/>
            <ac:picMk id="19" creationId="{B9625DC0-AA96-4AF6-96F1-D0ABBC1825F2}"/>
          </ac:picMkLst>
        </pc:picChg>
        <pc:picChg chg="mod">
          <ac:chgData name="Palash Mandal" userId="a650081f-6cc2-4be0-ab6b-25b9d7d618d2" providerId="ADAL" clId="{DE566AF8-370E-40DC-8BC0-FEAC2FFFF2B9}" dt="2023-04-19T14:05:33.723" v="1886" actId="1076"/>
          <ac:picMkLst>
            <pc:docMk/>
            <pc:sldMk cId="3512721072" sldId="342"/>
            <ac:picMk id="21" creationId="{5ABAB092-0CA0-4F4A-B833-FA1A17FE983E}"/>
          </ac:picMkLst>
        </pc:picChg>
        <pc:picChg chg="add mod">
          <ac:chgData name="Palash Mandal" userId="a650081f-6cc2-4be0-ab6b-25b9d7d618d2" providerId="ADAL" clId="{DE566AF8-370E-40DC-8BC0-FEAC2FFFF2B9}" dt="2023-04-19T14:08:44.740" v="2000" actId="1076"/>
          <ac:picMkLst>
            <pc:docMk/>
            <pc:sldMk cId="3512721072" sldId="342"/>
            <ac:picMk id="23" creationId="{4C1B3A4E-2147-46C1-AE6E-CAC259E753C6}"/>
          </ac:picMkLst>
        </pc:picChg>
      </pc:sldChg>
      <pc:sldChg chg="addSp delSp add del">
        <pc:chgData name="Palash Mandal" userId="a650081f-6cc2-4be0-ab6b-25b9d7d618d2" providerId="ADAL" clId="{DE566AF8-370E-40DC-8BC0-FEAC2FFFF2B9}" dt="2023-04-18T19:13:26.198" v="1190"/>
        <pc:sldMkLst>
          <pc:docMk/>
          <pc:sldMk cId="4265056170" sldId="346"/>
        </pc:sldMkLst>
        <pc:grpChg chg="add del">
          <ac:chgData name="Palash Mandal" userId="a650081f-6cc2-4be0-ab6b-25b9d7d618d2" providerId="ADAL" clId="{DE566AF8-370E-40DC-8BC0-FEAC2FFFF2B9}" dt="2023-04-17T18:25:33.789" v="512" actId="478"/>
          <ac:grpSpMkLst>
            <pc:docMk/>
            <pc:sldMk cId="4265056170" sldId="346"/>
            <ac:grpSpMk id="142" creationId="{E1DC7427-DA70-4806-AEF8-DFB835EA4D22}"/>
          </ac:grpSpMkLst>
        </pc:grpChg>
      </pc:sldChg>
      <pc:sldChg chg="add">
        <pc:chgData name="Palash Mandal" userId="a650081f-6cc2-4be0-ab6b-25b9d7d618d2" providerId="ADAL" clId="{DE566AF8-370E-40DC-8BC0-FEAC2FFFF2B9}" dt="2023-04-17T15:48:11.682" v="491"/>
        <pc:sldMkLst>
          <pc:docMk/>
          <pc:sldMk cId="1563272633" sldId="347"/>
        </pc:sldMkLst>
      </pc:sldChg>
      <pc:sldChg chg="add del">
        <pc:chgData name="Palash Mandal" userId="a650081f-6cc2-4be0-ab6b-25b9d7d618d2" providerId="ADAL" clId="{DE566AF8-370E-40DC-8BC0-FEAC2FFFF2B9}" dt="2023-04-18T19:15:50.941" v="1200" actId="2696"/>
        <pc:sldMkLst>
          <pc:docMk/>
          <pc:sldMk cId="180990050" sldId="362"/>
        </pc:sldMkLst>
      </pc:sldChg>
      <pc:sldChg chg="add del ord">
        <pc:chgData name="Palash Mandal" userId="a650081f-6cc2-4be0-ab6b-25b9d7d618d2" providerId="ADAL" clId="{DE566AF8-370E-40DC-8BC0-FEAC2FFFF2B9}" dt="2023-04-19T18:32:05.160" v="2256" actId="2696"/>
        <pc:sldMkLst>
          <pc:docMk/>
          <pc:sldMk cId="1063362634" sldId="363"/>
        </pc:sldMkLst>
      </pc:sldChg>
      <pc:sldChg chg="add ord">
        <pc:chgData name="Palash Mandal" userId="a650081f-6cc2-4be0-ab6b-25b9d7d618d2" providerId="ADAL" clId="{DE566AF8-370E-40DC-8BC0-FEAC2FFFF2B9}" dt="2023-04-17T15:48:05.659" v="490"/>
        <pc:sldMkLst>
          <pc:docMk/>
          <pc:sldMk cId="593079119" sldId="364"/>
        </pc:sldMkLst>
      </pc:sldChg>
      <pc:sldChg chg="add del">
        <pc:chgData name="Palash Mandal" userId="a650081f-6cc2-4be0-ab6b-25b9d7d618d2" providerId="ADAL" clId="{DE566AF8-370E-40DC-8BC0-FEAC2FFFF2B9}" dt="2023-04-18T19:16:03.287" v="1201" actId="2696"/>
        <pc:sldMkLst>
          <pc:docMk/>
          <pc:sldMk cId="746021493" sldId="365"/>
        </pc:sldMkLst>
      </pc:sldChg>
      <pc:sldChg chg="add del">
        <pc:chgData name="Palash Mandal" userId="a650081f-6cc2-4be0-ab6b-25b9d7d618d2" providerId="ADAL" clId="{DE566AF8-370E-40DC-8BC0-FEAC2FFFF2B9}" dt="2023-04-17T15:48:28.565" v="493" actId="2696"/>
        <pc:sldMkLst>
          <pc:docMk/>
          <pc:sldMk cId="683314028" sldId="366"/>
        </pc:sldMkLst>
      </pc:sldChg>
      <pc:sldChg chg="delSp modSp add del mod">
        <pc:chgData name="Palash Mandal" userId="a650081f-6cc2-4be0-ab6b-25b9d7d618d2" providerId="ADAL" clId="{DE566AF8-370E-40DC-8BC0-FEAC2FFFF2B9}" dt="2023-04-18T19:24:55.104" v="1218" actId="2696"/>
        <pc:sldMkLst>
          <pc:docMk/>
          <pc:sldMk cId="1851007815" sldId="367"/>
        </pc:sldMkLst>
        <pc:spChg chg="del">
          <ac:chgData name="Palash Mandal" userId="a650081f-6cc2-4be0-ab6b-25b9d7d618d2" providerId="ADAL" clId="{DE566AF8-370E-40DC-8BC0-FEAC2FFFF2B9}" dt="2023-04-17T15:47:19.792" v="486" actId="478"/>
          <ac:spMkLst>
            <pc:docMk/>
            <pc:sldMk cId="1851007815" sldId="367"/>
            <ac:spMk id="5" creationId="{45F0EF7C-BD02-481A-885D-A0F4C36B76AF}"/>
          </ac:spMkLst>
        </pc:spChg>
        <pc:spChg chg="del">
          <ac:chgData name="Palash Mandal" userId="a650081f-6cc2-4be0-ab6b-25b9d7d618d2" providerId="ADAL" clId="{DE566AF8-370E-40DC-8BC0-FEAC2FFFF2B9}" dt="2023-04-17T15:47:20.967" v="487" actId="478"/>
          <ac:spMkLst>
            <pc:docMk/>
            <pc:sldMk cId="1851007815" sldId="367"/>
            <ac:spMk id="12" creationId="{8914E2E1-C68E-4CA6-9DB4-2D3D0CE9E13E}"/>
          </ac:spMkLst>
        </pc:spChg>
        <pc:spChg chg="del mod">
          <ac:chgData name="Palash Mandal" userId="a650081f-6cc2-4be0-ab6b-25b9d7d618d2" providerId="ADAL" clId="{DE566AF8-370E-40DC-8BC0-FEAC2FFFF2B9}" dt="2023-04-17T15:47:18.351" v="485" actId="478"/>
          <ac:spMkLst>
            <pc:docMk/>
            <pc:sldMk cId="1851007815" sldId="367"/>
            <ac:spMk id="16" creationId="{607CAD93-3B95-4E59-82C4-7C4085BE12DA}"/>
          </ac:spMkLst>
        </pc:spChg>
        <pc:grpChg chg="del">
          <ac:chgData name="Palash Mandal" userId="a650081f-6cc2-4be0-ab6b-25b9d7d618d2" providerId="ADAL" clId="{DE566AF8-370E-40DC-8BC0-FEAC2FFFF2B9}" dt="2023-04-17T15:47:25.006" v="488" actId="478"/>
          <ac:grpSpMkLst>
            <pc:docMk/>
            <pc:sldMk cId="1851007815" sldId="367"/>
            <ac:grpSpMk id="9" creationId="{856EC591-D941-458A-BC26-C09AF61AA84A}"/>
          </ac:grpSpMkLst>
        </pc:grpChg>
        <pc:picChg chg="del">
          <ac:chgData name="Palash Mandal" userId="a650081f-6cc2-4be0-ab6b-25b9d7d618d2" providerId="ADAL" clId="{DE566AF8-370E-40DC-8BC0-FEAC2FFFF2B9}" dt="2023-04-17T15:47:15.094" v="482" actId="478"/>
          <ac:picMkLst>
            <pc:docMk/>
            <pc:sldMk cId="1851007815" sldId="367"/>
            <ac:picMk id="2" creationId="{F2F8B85C-31B1-4AED-A3A0-7F6946A83A27}"/>
          </ac:picMkLst>
        </pc:picChg>
        <pc:picChg chg="del">
          <ac:chgData name="Palash Mandal" userId="a650081f-6cc2-4be0-ab6b-25b9d7d618d2" providerId="ADAL" clId="{DE566AF8-370E-40DC-8BC0-FEAC2FFFF2B9}" dt="2023-04-17T15:47:15.686" v="483" actId="478"/>
          <ac:picMkLst>
            <pc:docMk/>
            <pc:sldMk cId="1851007815" sldId="367"/>
            <ac:picMk id="4" creationId="{CC1BA88E-B244-4BE0-B7E2-EF73300E41A7}"/>
          </ac:picMkLst>
        </pc:picChg>
      </pc:sldChg>
      <pc:sldChg chg="modSp add del mod">
        <pc:chgData name="Palash Mandal" userId="a650081f-6cc2-4be0-ab6b-25b9d7d618d2" providerId="ADAL" clId="{DE566AF8-370E-40DC-8BC0-FEAC2FFFF2B9}" dt="2023-04-19T18:53:45.796" v="2258" actId="2696"/>
        <pc:sldMkLst>
          <pc:docMk/>
          <pc:sldMk cId="3279674851" sldId="369"/>
        </pc:sldMkLst>
        <pc:spChg chg="mod">
          <ac:chgData name="Palash Mandal" userId="a650081f-6cc2-4be0-ab6b-25b9d7d618d2" providerId="ADAL" clId="{DE566AF8-370E-40DC-8BC0-FEAC2FFFF2B9}" dt="2023-04-19T14:06:11.681" v="1910" actId="20577"/>
          <ac:spMkLst>
            <pc:docMk/>
            <pc:sldMk cId="3279674851" sldId="369"/>
            <ac:spMk id="13" creationId="{40B23E50-FE9B-4205-A9BA-D1EB9EE38B4D}"/>
          </ac:spMkLst>
        </pc:spChg>
      </pc:sldChg>
      <pc:sldChg chg="addSp delSp modSp add mod">
        <pc:chgData name="Palash Mandal" userId="a650081f-6cc2-4be0-ab6b-25b9d7d618d2" providerId="ADAL" clId="{DE566AF8-370E-40DC-8BC0-FEAC2FFFF2B9}" dt="2023-04-19T20:54:21.998" v="2765" actId="20577"/>
        <pc:sldMkLst>
          <pc:docMk/>
          <pc:sldMk cId="131769042" sldId="370"/>
        </pc:sldMkLst>
        <pc:spChg chg="mod">
          <ac:chgData name="Palash Mandal" userId="a650081f-6cc2-4be0-ab6b-25b9d7d618d2" providerId="ADAL" clId="{DE566AF8-370E-40DC-8BC0-FEAC2FFFF2B9}" dt="2023-04-19T20:35:48.239" v="2377" actId="338"/>
          <ac:spMkLst>
            <pc:docMk/>
            <pc:sldMk cId="131769042" sldId="370"/>
            <ac:spMk id="3" creationId="{BF28CE65-264A-44CF-8329-46CF5A5974C6}"/>
          </ac:spMkLst>
        </pc:spChg>
        <pc:spChg chg="del mod topLvl">
          <ac:chgData name="Palash Mandal" userId="a650081f-6cc2-4be0-ab6b-25b9d7d618d2" providerId="ADAL" clId="{DE566AF8-370E-40DC-8BC0-FEAC2FFFF2B9}" dt="2023-04-18T18:23:26.940" v="598" actId="478"/>
          <ac:spMkLst>
            <pc:docMk/>
            <pc:sldMk cId="131769042" sldId="370"/>
            <ac:spMk id="4" creationId="{21D52408-D46F-45CE-A7B7-813C8B4BB520}"/>
          </ac:spMkLst>
        </pc:spChg>
        <pc:spChg chg="del">
          <ac:chgData name="Palash Mandal" userId="a650081f-6cc2-4be0-ab6b-25b9d7d618d2" providerId="ADAL" clId="{DE566AF8-370E-40DC-8BC0-FEAC2FFFF2B9}" dt="2023-04-17T15:47:11.309" v="480" actId="478"/>
          <ac:spMkLst>
            <pc:docMk/>
            <pc:sldMk cId="131769042" sldId="370"/>
            <ac:spMk id="5" creationId="{45F0EF7C-BD02-481A-885D-A0F4C36B76AF}"/>
          </ac:spMkLst>
        </pc:spChg>
        <pc:spChg chg="del mod topLvl">
          <ac:chgData name="Palash Mandal" userId="a650081f-6cc2-4be0-ab6b-25b9d7d618d2" providerId="ADAL" clId="{DE566AF8-370E-40DC-8BC0-FEAC2FFFF2B9}" dt="2023-04-18T18:23:29.831" v="599" actId="478"/>
          <ac:spMkLst>
            <pc:docMk/>
            <pc:sldMk cId="131769042" sldId="370"/>
            <ac:spMk id="6" creationId="{3817B9A6-9743-4EDF-B06A-84D246DA84E8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7" creationId="{058FEDB6-A7D0-4EC3-AF59-1007D69C067E}"/>
          </ac:spMkLst>
        </pc:spChg>
        <pc:spChg chg="add del">
          <ac:chgData name="Palash Mandal" userId="a650081f-6cc2-4be0-ab6b-25b9d7d618d2" providerId="ADAL" clId="{DE566AF8-370E-40DC-8BC0-FEAC2FFFF2B9}" dt="2023-04-17T18:25:51.580" v="516" actId="22"/>
          <ac:spMkLst>
            <pc:docMk/>
            <pc:sldMk cId="131769042" sldId="370"/>
            <ac:spMk id="7" creationId="{09614012-B983-4EA4-8080-37376F084E73}"/>
          </ac:spMkLst>
        </pc:spChg>
        <pc:spChg chg="mod">
          <ac:chgData name="Palash Mandal" userId="a650081f-6cc2-4be0-ab6b-25b9d7d618d2" providerId="ADAL" clId="{DE566AF8-370E-40DC-8BC0-FEAC2FFFF2B9}" dt="2023-04-19T20:35:48.239" v="2377" actId="338"/>
          <ac:spMkLst>
            <pc:docMk/>
            <pc:sldMk cId="131769042" sldId="370"/>
            <ac:spMk id="8" creationId="{9FBD8679-F90F-42A6-88A1-87136DCAEEC6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9" creationId="{474B796E-8598-4B9F-B5F1-42488D8604CF}"/>
          </ac:spMkLst>
        </pc:spChg>
        <pc:spChg chg="mod">
          <ac:chgData name="Palash Mandal" userId="a650081f-6cc2-4be0-ab6b-25b9d7d618d2" providerId="ADAL" clId="{DE566AF8-370E-40DC-8BC0-FEAC2FFFF2B9}" dt="2023-04-19T20:35:48.239" v="2377" actId="338"/>
          <ac:spMkLst>
            <pc:docMk/>
            <pc:sldMk cId="131769042" sldId="370"/>
            <ac:spMk id="10" creationId="{E0681AF3-7216-4577-8744-1234D0F25C47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11" creationId="{E47B1B63-BD42-4FEA-95E5-D71D9F58AED5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12" creationId="{AE196F55-8EE3-4607-BBD1-1E0121459A2C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13" creationId="{56D19DFA-9D3B-45FD-987F-AE6DA9D6BD14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14" creationId="{BC786275-F596-4D4D-BF56-2F48DC99DA8B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15" creationId="{6EFFB0BD-7D21-4DD1-9825-C0F10F1836C0}"/>
          </ac:spMkLst>
        </pc:spChg>
        <pc:spChg chg="del">
          <ac:chgData name="Palash Mandal" userId="a650081f-6cc2-4be0-ab6b-25b9d7d618d2" providerId="ADAL" clId="{DE566AF8-370E-40DC-8BC0-FEAC2FFFF2B9}" dt="2023-04-17T15:47:09.342" v="478" actId="478"/>
          <ac:spMkLst>
            <pc:docMk/>
            <pc:sldMk cId="131769042" sldId="370"/>
            <ac:spMk id="16" creationId="{607CAD93-3B95-4E59-82C4-7C4085BE12DA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16" creationId="{A5792987-A9C2-43FD-A4ED-23F2CC220D64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17" creationId="{CC19E6E9-361C-4853-B525-A21B725E803E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18" creationId="{3390D507-2DE2-4A80-90A2-0E754B0AA6A6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19" creationId="{6E1C3D49-6565-4A05-ABC5-BC73402D4770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20" creationId="{94A1C70E-51CA-4C1A-B39A-D1D86AEE8337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21" creationId="{50BF3DFB-9B71-4BAC-B4BA-9C1C33AC10E4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22" creationId="{D354DC32-47C6-4EE4-A9D7-845B04E586D7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23" creationId="{60E88DBC-A452-4040-B252-CCA8135781FB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24" creationId="{D348412B-38E9-42E8-91FF-96FFECA570A7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25" creationId="{AB3C1724-8804-4937-B38A-CC3770A2800C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26" creationId="{3757E397-6EEB-48D9-9682-FAB6642F00AF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27" creationId="{3B14BB6C-EA5D-41AA-8CCA-CA869A26CB6F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28" creationId="{C2604381-F847-4C73-BBBE-A0BB0E2EADEA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29" creationId="{F7114728-C7B5-4E4F-B9D2-1421A5741877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30" creationId="{23E7673F-92A1-4BF0-99CD-C9D9BEEF222F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31" creationId="{10FCD743-6129-4B74-8D0E-BE876CEB378C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32" creationId="{E31C3252-BFEC-4FAD-B6D8-D0608FCDCF97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33" creationId="{67EE469B-C517-4501-B83F-0997BFAB0E81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34" creationId="{8A94CDF4-B4A5-400E-ACDF-3C05AC06ED2D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35" creationId="{3CE5AF8B-49BD-454F-985D-AE375E167ACE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36" creationId="{FBDA4413-06CD-4C44-ABA9-48F2E9FE2A22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37" creationId="{628C1D9E-D5FD-40A1-A573-E61C0E965E37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38" creationId="{FA85EB28-F01F-4928-8B66-4579751C935F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39" creationId="{E36237D8-CEB1-43CD-ACDC-8AE025ABC9B0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40" creationId="{837420CA-44F5-4DDF-8517-008429E481EC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41" creationId="{A64024D0-1787-4B4D-82F4-D125685F6B74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42" creationId="{89E1B0D5-D5DD-4612-9BBC-DE085E90DB4D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43" creationId="{966E673E-EE24-4E21-A06A-E97FAB0A2A88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44" creationId="{06DEE8F3-FCDE-4DAC-90C0-9501C9A3EC3D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45" creationId="{EDE5E803-8500-406E-B497-896639812C8E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46" creationId="{543A70D7-9DD3-441D-A4EC-3F0BBD67B841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47" creationId="{2129A207-A812-4F1A-97D3-7623C5D8B5E1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48" creationId="{70BE55E9-2C34-4672-9EBD-D07E161F475D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49" creationId="{FEAD1091-0898-4049-A69C-8215E26AA7B4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50" creationId="{6042BBEE-20B6-4119-9743-7AE11683847E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51" creationId="{E9BB87E8-2AE4-4D76-917A-025CDE76028B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52" creationId="{2CD64D6D-6629-4535-B054-B3FA3C18FA91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53" creationId="{7EED398B-2BC3-4F5F-8AAE-25E9F93B1B98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54" creationId="{14DE61ED-CEE2-4A26-87CF-3CCEE5250ACD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55" creationId="{D0601AF6-03F1-42C7-8F3E-E6161F9CE53A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56" creationId="{499BE8BB-638C-4B68-BBFA-D8CE14420B66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57" creationId="{1123616A-1F4C-4C03-9380-549932D4509A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58" creationId="{37B98425-F7CD-42BC-A264-1FE0831A3B70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59" creationId="{74023419-00F1-4DA7-8EE7-7A2E0EBF0131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60" creationId="{A6B1CB89-2387-46B9-9643-0263854B3B07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61" creationId="{234B6EE5-3319-48D4-BC9C-646D93D7B8CD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62" creationId="{1A1A8BB6-655B-4333-82AB-71CD5703DCCA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63" creationId="{868014AA-9EAF-4693-90CA-FD37BF09A41C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64" creationId="{D0B02B5C-E242-44D7-A90A-E73A362DA0EB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65" creationId="{7959AB35-9D1A-4DC9-AE6B-40F4ABD16E52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66" creationId="{5ABF01A0-4636-40DE-BDF3-7DF9DD83A58D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68" creationId="{14941D17-F131-4243-B900-A9FF4ED7AB0F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69" creationId="{3BDF7124-3565-493B-B9B9-76D4BA3ABD14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70" creationId="{41438D54-EDB2-4B60-BFAD-1449D904AD49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71" creationId="{055FEF1D-8E00-4222-95C9-3BA03B599EE5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72" creationId="{560E6EA3-95B7-4E54-8487-2284862A89DF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73" creationId="{87662072-3634-482C-AC12-51457B463375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74" creationId="{7F6B3019-736E-447E-90C2-812AB3E89771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75" creationId="{E7A55258-64CC-4E7B-9D7E-0C94F46AA564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76" creationId="{8DD7B9C1-8694-4E3A-91F7-867F18BA090E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77" creationId="{39C35C18-2112-4365-8C68-6F8798C293D7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78" creationId="{F0F023A4-4C3B-4B31-8D9E-CB469789BEE0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79" creationId="{5567ECE5-303E-4B59-8055-F13E05DF943B}"/>
          </ac:spMkLst>
        </pc:spChg>
        <pc:spChg chg="del mod topLvl">
          <ac:chgData name="Palash Mandal" userId="a650081f-6cc2-4be0-ab6b-25b9d7d618d2" providerId="ADAL" clId="{DE566AF8-370E-40DC-8BC0-FEAC2FFFF2B9}" dt="2023-04-19T14:11:55.193" v="2033" actId="478"/>
          <ac:spMkLst>
            <pc:docMk/>
            <pc:sldMk cId="131769042" sldId="370"/>
            <ac:spMk id="80" creationId="{22AF77B4-292C-4571-B636-B357594694BE}"/>
          </ac:spMkLst>
        </pc:spChg>
        <pc:spChg chg="del mod topLvl">
          <ac:chgData name="Palash Mandal" userId="a650081f-6cc2-4be0-ab6b-25b9d7d618d2" providerId="ADAL" clId="{DE566AF8-370E-40DC-8BC0-FEAC2FFFF2B9}" dt="2023-04-19T14:12:07.709" v="2039" actId="478"/>
          <ac:spMkLst>
            <pc:docMk/>
            <pc:sldMk cId="131769042" sldId="370"/>
            <ac:spMk id="81" creationId="{651B6E57-9369-448E-96DF-A1D7196AA241}"/>
          </ac:spMkLst>
        </pc:spChg>
        <pc:spChg chg="del mod topLvl">
          <ac:chgData name="Palash Mandal" userId="a650081f-6cc2-4be0-ab6b-25b9d7d618d2" providerId="ADAL" clId="{DE566AF8-370E-40DC-8BC0-FEAC2FFFF2B9}" dt="2023-04-19T14:12:03.832" v="2037" actId="478"/>
          <ac:spMkLst>
            <pc:docMk/>
            <pc:sldMk cId="131769042" sldId="370"/>
            <ac:spMk id="82" creationId="{0F4A1906-28C5-4C69-8734-442A556F51B0}"/>
          </ac:spMkLst>
        </pc:spChg>
        <pc:spChg chg="del mod topLvl">
          <ac:chgData name="Palash Mandal" userId="a650081f-6cc2-4be0-ab6b-25b9d7d618d2" providerId="ADAL" clId="{DE566AF8-370E-40DC-8BC0-FEAC2FFFF2B9}" dt="2023-04-19T14:11:58.753" v="2034" actId="478"/>
          <ac:spMkLst>
            <pc:docMk/>
            <pc:sldMk cId="131769042" sldId="370"/>
            <ac:spMk id="83" creationId="{A09637E9-F379-40B9-8BC7-165DB1B0CAE3}"/>
          </ac:spMkLst>
        </pc:spChg>
        <pc:spChg chg="del mod topLvl">
          <ac:chgData name="Palash Mandal" userId="a650081f-6cc2-4be0-ab6b-25b9d7d618d2" providerId="ADAL" clId="{DE566AF8-370E-40DC-8BC0-FEAC2FFFF2B9}" dt="2023-04-19T14:11:50.219" v="2030" actId="478"/>
          <ac:spMkLst>
            <pc:docMk/>
            <pc:sldMk cId="131769042" sldId="370"/>
            <ac:spMk id="84" creationId="{B6523470-BD25-4927-831D-0D49B014625D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85" creationId="{A795DC75-7E27-42EA-AFA5-271D8EEA7D4A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86" creationId="{4C39C180-690A-4BC1-A0B1-B3A39468F040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87" creationId="{4CE51CCF-41E1-4700-99F6-F042AD5F8BAC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88" creationId="{92889674-C3EE-4713-AD93-07A393BE08C3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89" creationId="{5D0B6C3F-1FEC-4121-858B-6B9EF2CB8A46}"/>
          </ac:spMkLst>
        </pc:spChg>
        <pc:spChg chg="mod topLvl">
          <ac:chgData name="Palash Mandal" userId="a650081f-6cc2-4be0-ab6b-25b9d7d618d2" providerId="ADAL" clId="{DE566AF8-370E-40DC-8BC0-FEAC2FFFF2B9}" dt="2023-04-19T14:14:36.564" v="2189" actId="20577"/>
          <ac:spMkLst>
            <pc:docMk/>
            <pc:sldMk cId="131769042" sldId="370"/>
            <ac:spMk id="90" creationId="{CE89E373-C66A-4CDE-9CFA-A17FF36F11B7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91" creationId="{58857319-090F-401C-BC89-AF9AB0C4A411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92" creationId="{39F76350-77C8-4689-BB82-02D663456184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93" creationId="{7E0CD0AE-47BC-4350-8ADA-9775168C8356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94" creationId="{F0A6BF43-E093-4FB1-A898-36E0F3468662}"/>
          </ac:spMkLst>
        </pc:spChg>
        <pc:spChg chg="mod topLvl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95" creationId="{14085E80-861D-4F20-B3D4-48D468D9DCF7}"/>
          </ac:spMkLst>
        </pc:spChg>
        <pc:spChg chg="add mod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96" creationId="{800E5ABD-4D01-4B5B-BD0F-88D5BB92EA95}"/>
          </ac:spMkLst>
        </pc:spChg>
        <pc:spChg chg="add mod">
          <ac:chgData name="Palash Mandal" userId="a650081f-6cc2-4be0-ab6b-25b9d7d618d2" providerId="ADAL" clId="{DE566AF8-370E-40DC-8BC0-FEAC2FFFF2B9}" dt="2023-04-19T14:14:31.130" v="2187" actId="14100"/>
          <ac:spMkLst>
            <pc:docMk/>
            <pc:sldMk cId="131769042" sldId="370"/>
            <ac:spMk id="97" creationId="{3AAD1F17-DD37-451E-AA5A-095F39B80C1A}"/>
          </ac:spMkLst>
        </pc:spChg>
        <pc:spChg chg="add mod">
          <ac:chgData name="Palash Mandal" userId="a650081f-6cc2-4be0-ab6b-25b9d7d618d2" providerId="ADAL" clId="{DE566AF8-370E-40DC-8BC0-FEAC2FFFF2B9}" dt="2023-04-19T20:35:48.239" v="2377" actId="338"/>
          <ac:spMkLst>
            <pc:docMk/>
            <pc:sldMk cId="131769042" sldId="370"/>
            <ac:spMk id="98" creationId="{C24A8EB2-E855-4086-8618-CCFC77C2908B}"/>
          </ac:spMkLst>
        </pc:spChg>
        <pc:spChg chg="add del mod">
          <ac:chgData name="Palash Mandal" userId="a650081f-6cc2-4be0-ab6b-25b9d7d618d2" providerId="ADAL" clId="{DE566AF8-370E-40DC-8BC0-FEAC2FFFF2B9}" dt="2023-04-19T14:31:59.710" v="2217" actId="478"/>
          <ac:spMkLst>
            <pc:docMk/>
            <pc:sldMk cId="131769042" sldId="370"/>
            <ac:spMk id="102" creationId="{E6915AF1-7E59-4C3F-8FE5-F37F073CD0BE}"/>
          </ac:spMkLst>
        </pc:spChg>
        <pc:spChg chg="add del mod">
          <ac:chgData name="Palash Mandal" userId="a650081f-6cc2-4be0-ab6b-25b9d7d618d2" providerId="ADAL" clId="{DE566AF8-370E-40DC-8BC0-FEAC2FFFF2B9}" dt="2023-04-19T18:30:57.063" v="2253" actId="478"/>
          <ac:spMkLst>
            <pc:docMk/>
            <pc:sldMk cId="131769042" sldId="370"/>
            <ac:spMk id="104" creationId="{3209696D-A4AD-4A62-AF75-665D9DC9A397}"/>
          </ac:spMkLst>
        </pc:spChg>
        <pc:spChg chg="add del mod topLvl">
          <ac:chgData name="Palash Mandal" userId="a650081f-6cc2-4be0-ab6b-25b9d7d618d2" providerId="ADAL" clId="{DE566AF8-370E-40DC-8BC0-FEAC2FFFF2B9}" dt="2023-04-19T20:36:41.766" v="2435" actId="478"/>
          <ac:spMkLst>
            <pc:docMk/>
            <pc:sldMk cId="131769042" sldId="370"/>
            <ac:spMk id="110" creationId="{0B7974DA-0F45-40CC-A81C-0846C8610A91}"/>
          </ac:spMkLst>
        </pc:spChg>
        <pc:spChg chg="add del mod topLvl">
          <ac:chgData name="Palash Mandal" userId="a650081f-6cc2-4be0-ab6b-25b9d7d618d2" providerId="ADAL" clId="{DE566AF8-370E-40DC-8BC0-FEAC2FFFF2B9}" dt="2023-04-19T20:36:51.097" v="2437" actId="478"/>
          <ac:spMkLst>
            <pc:docMk/>
            <pc:sldMk cId="131769042" sldId="370"/>
            <ac:spMk id="111" creationId="{EB7A941A-7C94-4D3B-B15C-752D5E4BC353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12" creationId="{67CE42FE-EC20-4FAE-87EA-B7A7C132A6CD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13" creationId="{99B0388B-8C73-45DE-BF50-0CE8081DB4BA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14" creationId="{BB262958-5445-4910-80A1-0967DDF5CF0D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15" creationId="{921E19DE-15B9-4403-843A-B5DF8E3648B8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16" creationId="{C0AEE1B4-5A7F-4B44-B0C2-7AA1F239143D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17" creationId="{A36A9966-B783-4536-84CD-B019FB226870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18" creationId="{5082E188-67F4-49DD-8823-C3C61A1D3FCA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19" creationId="{C7DFB6F7-33B3-4F58-93F1-1102B371D11B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20" creationId="{6C6A464E-7A65-4FFF-B50A-1AC4B50E80A5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21" creationId="{99DCA86D-2E1B-416F-8CA6-585BEFD41DFC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22" creationId="{E99601AF-445B-4C0C-BC8A-1A91C399E79A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23" creationId="{A8BC8E2E-AF15-43CF-AB9E-3B77DD92CC8A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24" creationId="{ADACBC10-F02A-4437-BA3C-E2CFCEAA899D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25" creationId="{2B016B0E-A070-43CA-A600-10A3D863FA96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26" creationId="{5ACE33C9-3479-406D-BEBB-3664FB135631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27" creationId="{B67923A9-C340-4201-B4B8-09DAB58110CF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28" creationId="{FF51CEEE-716B-4F6A-A3E7-7C95ACEDDEA4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29" creationId="{26C172B9-50CD-4265-A4C3-DED297A6CFF5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30" creationId="{53B1A4FD-26E2-46CB-BCF6-CDBDD203DAC7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31" creationId="{90414A3E-4875-4AD2-90D4-A8718486ACC3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32" creationId="{0A7D175D-4891-409A-8969-5A5C6DAE9A1F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33" creationId="{14E9C578-FA07-4B9C-B369-871C32927842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34" creationId="{41BCD644-2B21-41B5-B8E5-5F636D88B8E4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35" creationId="{C9C33BA8-D1A3-445C-AC0A-9756A94692E5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36" creationId="{19A4FE91-74CD-4191-927C-AE9591B94E77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37" creationId="{7181E705-7CA4-468E-A9FF-81F785AF9708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38" creationId="{22F12795-6D78-41B1-AB5C-4BB552780B81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39" creationId="{8827E068-E215-4677-9876-8D98E8033D4A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40" creationId="{F466593D-8693-4427-8F44-35F05F83F7BD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41" creationId="{C23604CE-3D37-47BD-9B06-D734BE3399C1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42" creationId="{3464D989-D658-4AFA-AFBC-AE28249E2AA6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43" creationId="{87D2796E-96E9-4AA1-BB91-B2043A2ACA54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44" creationId="{FAFA7FEF-F72F-4A9B-867A-3C9CD9ED07F8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45" creationId="{71ECAEA9-07E3-449B-80C4-20BCAB00B893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46" creationId="{C44390C1-9987-4952-8D51-628639B4A89B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47" creationId="{21320331-2E47-43C4-BFD6-92B7312B22EA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48" creationId="{9B743D0F-2F0D-4C51-AEA5-25B3AB799F1E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49" creationId="{5E5C87EC-15BC-4481-8F3F-E8720BEB521C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50" creationId="{24489CCA-3EC7-4B64-A79B-EE8DC38B76E3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51" creationId="{AA16E2BD-64B0-4AFB-AB9E-E6EF0EFDE49C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52" creationId="{A5F56EDA-DF4E-4365-ABB5-BCE93969CDE0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53" creationId="{2C6CE927-6B8D-4306-80CF-83AEF3C75108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54" creationId="{0AD104E3-1EB4-473D-AD33-1226D8DD4ED6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55" creationId="{C200421C-6C23-42EC-85C5-609D796AF64F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56" creationId="{43A153B8-FD57-4D7B-9897-B559311D109E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57" creationId="{BB3EFEE0-543E-4D2A-9334-0BA0BDEC4D8C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58" creationId="{E3A2C53C-E866-41A6-8180-F5EE60734306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59" creationId="{CC7FE6AA-4881-4673-985C-B9A773820AEF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60" creationId="{8B657C46-1FF0-4CEA-B85C-78AB56DD378C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61" creationId="{69B2CADF-FEE1-46BC-9C5B-4742C0C35293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62" creationId="{EB40BC81-2357-4A9B-8B67-AC01A70F31D0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63" creationId="{ABC65A0F-E1C3-4D45-A1DB-EA2A3702C4E8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64" creationId="{44B9EA8B-4868-4836-9F56-41D30C5D1E48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65" creationId="{F085E054-A963-45E2-8EF1-A55CB5834893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66" creationId="{2F242C65-F283-4878-AF91-5D094C74F29E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67" creationId="{4388D09A-1385-406A-A4C7-E08A2F6C8EA3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68" creationId="{1E534ED7-25F4-40E9-B9C2-8875EDB62A6A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69" creationId="{98BCDBBB-078E-461E-9BB9-D961A81BEFBC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70" creationId="{129AF452-BE2C-4666-8D3C-1008A764AA96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71" creationId="{221E6C72-4D40-44F2-BB8A-B428517C5C7C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72" creationId="{44373537-09DF-4013-B703-DAF87EF56850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73" creationId="{24847D36-42B4-4923-A83A-135AE1841454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74" creationId="{D880D956-EEEF-4D3F-8C30-3A1346623C9B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75" creationId="{857EAAB7-E245-4CA5-B62A-4C097FA4642C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76" creationId="{CD19C64D-726D-4D0E-A9CF-2DCC4A0E367B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77" creationId="{1AEE3F45-5A6C-4FA2-8CFE-698DF0B6BED5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78" creationId="{F83FF031-57DB-4AE7-80B9-F00FE483A6D5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79" creationId="{A4CA348E-5E3B-44E9-B5C1-EEA41AEC78F9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80" creationId="{ECCA6CCA-55AD-4733-8C21-74BDA14E7570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81" creationId="{0ABB3D08-34B2-4A4D-95FA-30C42A419E30}"/>
          </ac:spMkLst>
        </pc:spChg>
        <pc:spChg chg="add del mod topLvl">
          <ac:chgData name="Palash Mandal" userId="a650081f-6cc2-4be0-ab6b-25b9d7d618d2" providerId="ADAL" clId="{DE566AF8-370E-40DC-8BC0-FEAC2FFFF2B9}" dt="2023-04-19T20:37:00.828" v="2439" actId="478"/>
          <ac:spMkLst>
            <pc:docMk/>
            <pc:sldMk cId="131769042" sldId="370"/>
            <ac:spMk id="182" creationId="{0CF5EE04-C469-4A3F-90D7-D09EDA5FD6B1}"/>
          </ac:spMkLst>
        </pc:spChg>
        <pc:spChg chg="add del mod topLvl">
          <ac:chgData name="Palash Mandal" userId="a650081f-6cc2-4be0-ab6b-25b9d7d618d2" providerId="ADAL" clId="{DE566AF8-370E-40DC-8BC0-FEAC2FFFF2B9}" dt="2023-04-19T20:37:04.983" v="2441" actId="478"/>
          <ac:spMkLst>
            <pc:docMk/>
            <pc:sldMk cId="131769042" sldId="370"/>
            <ac:spMk id="183" creationId="{111482CF-91CB-41F3-B790-5E76E53DB132}"/>
          </ac:spMkLst>
        </pc:spChg>
        <pc:spChg chg="add del mod topLvl">
          <ac:chgData name="Palash Mandal" userId="a650081f-6cc2-4be0-ab6b-25b9d7d618d2" providerId="ADAL" clId="{DE566AF8-370E-40DC-8BC0-FEAC2FFFF2B9}" dt="2023-04-19T20:36:59.540" v="2438" actId="478"/>
          <ac:spMkLst>
            <pc:docMk/>
            <pc:sldMk cId="131769042" sldId="370"/>
            <ac:spMk id="184" creationId="{B1186A61-9A85-462A-B65D-EED975128F90}"/>
          </ac:spMkLst>
        </pc:spChg>
        <pc:spChg chg="add del mod topLvl">
          <ac:chgData name="Palash Mandal" userId="a650081f-6cc2-4be0-ab6b-25b9d7d618d2" providerId="ADAL" clId="{DE566AF8-370E-40DC-8BC0-FEAC2FFFF2B9}" dt="2023-04-19T20:37:03.246" v="2440" actId="478"/>
          <ac:spMkLst>
            <pc:docMk/>
            <pc:sldMk cId="131769042" sldId="370"/>
            <ac:spMk id="185" creationId="{11257999-7371-403C-AD54-AD8A14EB02F8}"/>
          </ac:spMkLst>
        </pc:spChg>
        <pc:spChg chg="add del mod topLvl">
          <ac:chgData name="Palash Mandal" userId="a650081f-6cc2-4be0-ab6b-25b9d7d618d2" providerId="ADAL" clId="{DE566AF8-370E-40DC-8BC0-FEAC2FFFF2B9}" dt="2023-04-19T20:37:06.216" v="2442" actId="478"/>
          <ac:spMkLst>
            <pc:docMk/>
            <pc:sldMk cId="131769042" sldId="370"/>
            <ac:spMk id="186" creationId="{83AC6425-1CBB-4152-8E99-7E73E5717E3B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87" creationId="{CCCF3CFB-7530-4C1B-97DA-2152DCB3AF1C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88" creationId="{828F4215-EF61-4DE8-B94B-14BA3F1B547F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89" creationId="{50BFE1E6-270E-43AA-ABC1-F72A378C6151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90" creationId="{9775DAA1-A3F3-450B-BFF5-E887F1F42E75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91" creationId="{BB2B1668-6747-437E-BAFE-A3F0DC1352CB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92" creationId="{912DB438-CD46-4111-B014-D1C7D0F06A00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93" creationId="{AFAEDDC3-0535-4FE5-9A97-DD29969C6472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94" creationId="{1C288D46-CF2A-4178-B2D5-2EDA810DB635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95" creationId="{C0D17759-0A79-4C18-9E21-EAFB8DF63D94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96" creationId="{B1D22BF1-2F13-4760-8F90-7E6014CC0E54}"/>
          </ac:spMkLst>
        </pc:spChg>
        <pc:spChg chg="add del mod topLvl">
          <ac:chgData name="Palash Mandal" userId="a650081f-6cc2-4be0-ab6b-25b9d7d618d2" providerId="ADAL" clId="{DE566AF8-370E-40DC-8BC0-FEAC2FFFF2B9}" dt="2023-04-19T20:51:07.952" v="2687" actId="1076"/>
          <ac:spMkLst>
            <pc:docMk/>
            <pc:sldMk cId="131769042" sldId="370"/>
            <ac:spMk id="197" creationId="{3C2B145E-C93E-41E3-A6A9-D44243C2BF98}"/>
          </ac:spMkLst>
        </pc:spChg>
        <pc:spChg chg="add mod">
          <ac:chgData name="Palash Mandal" userId="a650081f-6cc2-4be0-ab6b-25b9d7d618d2" providerId="ADAL" clId="{DE566AF8-370E-40DC-8BC0-FEAC2FFFF2B9}" dt="2023-04-19T20:40:29.615" v="2604" actId="571"/>
          <ac:spMkLst>
            <pc:docMk/>
            <pc:sldMk cId="131769042" sldId="370"/>
            <ac:spMk id="198" creationId="{15F01696-D90B-4E69-9B93-EBCB69F61CE7}"/>
          </ac:spMkLst>
        </pc:spChg>
        <pc:spChg chg="add mod">
          <ac:chgData name="Palash Mandal" userId="a650081f-6cc2-4be0-ab6b-25b9d7d618d2" providerId="ADAL" clId="{DE566AF8-370E-40DC-8BC0-FEAC2FFFF2B9}" dt="2023-04-19T20:40:29.615" v="2604" actId="571"/>
          <ac:spMkLst>
            <pc:docMk/>
            <pc:sldMk cId="131769042" sldId="370"/>
            <ac:spMk id="199" creationId="{D25FEA99-3128-47BB-A6AC-809D885964F5}"/>
          </ac:spMkLst>
        </pc:spChg>
        <pc:spChg chg="add mod">
          <ac:chgData name="Palash Mandal" userId="a650081f-6cc2-4be0-ab6b-25b9d7d618d2" providerId="ADAL" clId="{DE566AF8-370E-40DC-8BC0-FEAC2FFFF2B9}" dt="2023-04-19T20:40:29.615" v="2604" actId="571"/>
          <ac:spMkLst>
            <pc:docMk/>
            <pc:sldMk cId="131769042" sldId="370"/>
            <ac:spMk id="200" creationId="{D6072D8D-E806-4492-8032-151B2B5974CA}"/>
          </ac:spMkLst>
        </pc:spChg>
        <pc:spChg chg="add mod">
          <ac:chgData name="Palash Mandal" userId="a650081f-6cc2-4be0-ab6b-25b9d7d618d2" providerId="ADAL" clId="{DE566AF8-370E-40DC-8BC0-FEAC2FFFF2B9}" dt="2023-04-19T20:40:29.615" v="2604" actId="571"/>
          <ac:spMkLst>
            <pc:docMk/>
            <pc:sldMk cId="131769042" sldId="370"/>
            <ac:spMk id="201" creationId="{DA03F382-E437-41DB-9F40-21F1B7706882}"/>
          </ac:spMkLst>
        </pc:spChg>
        <pc:spChg chg="add mod">
          <ac:chgData name="Palash Mandal" userId="a650081f-6cc2-4be0-ab6b-25b9d7d618d2" providerId="ADAL" clId="{DE566AF8-370E-40DC-8BC0-FEAC2FFFF2B9}" dt="2023-04-19T20:40:29.615" v="2604" actId="571"/>
          <ac:spMkLst>
            <pc:docMk/>
            <pc:sldMk cId="131769042" sldId="370"/>
            <ac:spMk id="202" creationId="{DD487B96-0446-44BE-8F9D-BE8AD322DA8C}"/>
          </ac:spMkLst>
        </pc:spChg>
        <pc:spChg chg="add mod">
          <ac:chgData name="Palash Mandal" userId="a650081f-6cc2-4be0-ab6b-25b9d7d618d2" providerId="ADAL" clId="{DE566AF8-370E-40DC-8BC0-FEAC2FFFF2B9}" dt="2023-04-19T20:40:29.615" v="2604" actId="571"/>
          <ac:spMkLst>
            <pc:docMk/>
            <pc:sldMk cId="131769042" sldId="370"/>
            <ac:spMk id="203" creationId="{F0385B9C-78D4-4364-AEB1-FE057F2C6A59}"/>
          </ac:spMkLst>
        </pc:spChg>
        <pc:spChg chg="add mod">
          <ac:chgData name="Palash Mandal" userId="a650081f-6cc2-4be0-ab6b-25b9d7d618d2" providerId="ADAL" clId="{DE566AF8-370E-40DC-8BC0-FEAC2FFFF2B9}" dt="2023-04-19T20:41:02.080" v="2607" actId="571"/>
          <ac:spMkLst>
            <pc:docMk/>
            <pc:sldMk cId="131769042" sldId="370"/>
            <ac:spMk id="204" creationId="{5A8E9CF8-38BF-4B99-B7B3-32D6081FDF3B}"/>
          </ac:spMkLst>
        </pc:spChg>
        <pc:spChg chg="add mod">
          <ac:chgData name="Palash Mandal" userId="a650081f-6cc2-4be0-ab6b-25b9d7d618d2" providerId="ADAL" clId="{DE566AF8-370E-40DC-8BC0-FEAC2FFFF2B9}" dt="2023-04-19T20:41:02.080" v="2607" actId="571"/>
          <ac:spMkLst>
            <pc:docMk/>
            <pc:sldMk cId="131769042" sldId="370"/>
            <ac:spMk id="205" creationId="{AF159123-1666-410E-955E-98AB13BDB6AA}"/>
          </ac:spMkLst>
        </pc:spChg>
        <pc:spChg chg="add mod">
          <ac:chgData name="Palash Mandal" userId="a650081f-6cc2-4be0-ab6b-25b9d7d618d2" providerId="ADAL" clId="{DE566AF8-370E-40DC-8BC0-FEAC2FFFF2B9}" dt="2023-04-19T20:41:02.080" v="2607" actId="571"/>
          <ac:spMkLst>
            <pc:docMk/>
            <pc:sldMk cId="131769042" sldId="370"/>
            <ac:spMk id="206" creationId="{982F8B35-C981-4D84-BA6D-A0BE9D133F15}"/>
          </ac:spMkLst>
        </pc:spChg>
        <pc:spChg chg="add mod">
          <ac:chgData name="Palash Mandal" userId="a650081f-6cc2-4be0-ab6b-25b9d7d618d2" providerId="ADAL" clId="{DE566AF8-370E-40DC-8BC0-FEAC2FFFF2B9}" dt="2023-04-19T20:41:02.080" v="2607" actId="571"/>
          <ac:spMkLst>
            <pc:docMk/>
            <pc:sldMk cId="131769042" sldId="370"/>
            <ac:spMk id="207" creationId="{E069FBA3-08FF-48BB-A6AC-1A8A51E92BCF}"/>
          </ac:spMkLst>
        </pc:spChg>
        <pc:spChg chg="add mod">
          <ac:chgData name="Palash Mandal" userId="a650081f-6cc2-4be0-ab6b-25b9d7d618d2" providerId="ADAL" clId="{DE566AF8-370E-40DC-8BC0-FEAC2FFFF2B9}" dt="2023-04-19T20:41:02.080" v="2607" actId="571"/>
          <ac:spMkLst>
            <pc:docMk/>
            <pc:sldMk cId="131769042" sldId="370"/>
            <ac:spMk id="208" creationId="{A2671775-DD02-48C5-8302-AE955805AF08}"/>
          </ac:spMkLst>
        </pc:spChg>
        <pc:spChg chg="add mod">
          <ac:chgData name="Palash Mandal" userId="a650081f-6cc2-4be0-ab6b-25b9d7d618d2" providerId="ADAL" clId="{DE566AF8-370E-40DC-8BC0-FEAC2FFFF2B9}" dt="2023-04-19T20:41:02.080" v="2607" actId="571"/>
          <ac:spMkLst>
            <pc:docMk/>
            <pc:sldMk cId="131769042" sldId="370"/>
            <ac:spMk id="209" creationId="{B25B5D1A-B972-41A6-BF66-CEBEEDF5DD8F}"/>
          </ac:spMkLst>
        </pc:spChg>
        <pc:spChg chg="add mod">
          <ac:chgData name="Palash Mandal" userId="a650081f-6cc2-4be0-ab6b-25b9d7d618d2" providerId="ADAL" clId="{DE566AF8-370E-40DC-8BC0-FEAC2FFFF2B9}" dt="2023-04-19T20:41:02.080" v="2607" actId="571"/>
          <ac:spMkLst>
            <pc:docMk/>
            <pc:sldMk cId="131769042" sldId="370"/>
            <ac:spMk id="210" creationId="{78BA5E36-C5E0-4F5F-9147-B592FF8DBC6B}"/>
          </ac:spMkLst>
        </pc:spChg>
        <pc:spChg chg="add mod">
          <ac:chgData name="Palash Mandal" userId="a650081f-6cc2-4be0-ab6b-25b9d7d618d2" providerId="ADAL" clId="{DE566AF8-370E-40DC-8BC0-FEAC2FFFF2B9}" dt="2023-04-19T20:41:02.080" v="2607" actId="571"/>
          <ac:spMkLst>
            <pc:docMk/>
            <pc:sldMk cId="131769042" sldId="370"/>
            <ac:spMk id="211" creationId="{268E8EC9-DEEE-47FB-B466-328594AD9F3F}"/>
          </ac:spMkLst>
        </pc:spChg>
        <pc:spChg chg="add mod">
          <ac:chgData name="Palash Mandal" userId="a650081f-6cc2-4be0-ab6b-25b9d7d618d2" providerId="ADAL" clId="{DE566AF8-370E-40DC-8BC0-FEAC2FFFF2B9}" dt="2023-04-19T20:41:02.080" v="2607" actId="571"/>
          <ac:spMkLst>
            <pc:docMk/>
            <pc:sldMk cId="131769042" sldId="370"/>
            <ac:spMk id="212" creationId="{8449536B-369C-4CA8-AEAF-13AB119318CA}"/>
          </ac:spMkLst>
        </pc:spChg>
        <pc:spChg chg="add mod">
          <ac:chgData name="Palash Mandal" userId="a650081f-6cc2-4be0-ab6b-25b9d7d618d2" providerId="ADAL" clId="{DE566AF8-370E-40DC-8BC0-FEAC2FFFF2B9}" dt="2023-04-19T20:54:21.998" v="2765" actId="20577"/>
          <ac:spMkLst>
            <pc:docMk/>
            <pc:sldMk cId="131769042" sldId="370"/>
            <ac:spMk id="214" creationId="{7A8E9B9F-64FA-473C-85E1-A08AC5E3320B}"/>
          </ac:spMkLst>
        </pc:spChg>
        <pc:grpChg chg="mod">
          <ac:chgData name="Palash Mandal" userId="a650081f-6cc2-4be0-ab6b-25b9d7d618d2" providerId="ADAL" clId="{DE566AF8-370E-40DC-8BC0-FEAC2FFFF2B9}" dt="2023-04-19T20:35:48.239" v="2377" actId="338"/>
          <ac:grpSpMkLst>
            <pc:docMk/>
            <pc:sldMk cId="131769042" sldId="370"/>
            <ac:grpSpMk id="1" creationId="{00000000-0000-0000-0000-000000000000}"/>
          </ac:grpSpMkLst>
        </pc:grpChg>
        <pc:grpChg chg="del mod">
          <ac:chgData name="Palash Mandal" userId="a650081f-6cc2-4be0-ab6b-25b9d7d618d2" providerId="ADAL" clId="{DE566AF8-370E-40DC-8BC0-FEAC2FFFF2B9}" dt="2023-04-18T18:23:23.665" v="597" actId="165"/>
          <ac:grpSpMkLst>
            <pc:docMk/>
            <pc:sldMk cId="131769042" sldId="370"/>
            <ac:grpSpMk id="2" creationId="{8EDC244D-FCCC-4AF4-94EF-3E542FC47E63}"/>
          </ac:grpSpMkLst>
        </pc:grpChg>
        <pc:grpChg chg="del">
          <ac:chgData name="Palash Mandal" userId="a650081f-6cc2-4be0-ab6b-25b9d7d618d2" providerId="ADAL" clId="{DE566AF8-370E-40DC-8BC0-FEAC2FFFF2B9}" dt="2023-04-17T15:47:11.781" v="481" actId="478"/>
          <ac:grpSpMkLst>
            <pc:docMk/>
            <pc:sldMk cId="131769042" sldId="370"/>
            <ac:grpSpMk id="9" creationId="{856EC591-D941-458A-BC26-C09AF61AA84A}"/>
          </ac:grpSpMkLst>
        </pc:grpChg>
        <pc:grpChg chg="add mod">
          <ac:chgData name="Palash Mandal" userId="a650081f-6cc2-4be0-ab6b-25b9d7d618d2" providerId="ADAL" clId="{DE566AF8-370E-40DC-8BC0-FEAC2FFFF2B9}" dt="2023-04-19T14:14:31.130" v="2187" actId="14100"/>
          <ac:grpSpMkLst>
            <pc:docMk/>
            <pc:sldMk cId="131769042" sldId="370"/>
            <ac:grpSpMk id="99" creationId="{92E39017-1E3D-4BB6-B2F8-B9AEEC35CDB5}"/>
          </ac:grpSpMkLst>
        </pc:grpChg>
        <pc:grpChg chg="add del mod">
          <ac:chgData name="Palash Mandal" userId="a650081f-6cc2-4be0-ab6b-25b9d7d618d2" providerId="ADAL" clId="{DE566AF8-370E-40DC-8BC0-FEAC2FFFF2B9}" dt="2023-04-19T18:09:46.564" v="2240" actId="478"/>
          <ac:grpSpMkLst>
            <pc:docMk/>
            <pc:sldMk cId="131769042" sldId="370"/>
            <ac:grpSpMk id="100" creationId="{082E3D03-6D7F-4F39-8014-53BE62A2E45A}"/>
          </ac:grpSpMkLst>
        </pc:grpChg>
        <pc:grpChg chg="add del mod">
          <ac:chgData name="Palash Mandal" userId="a650081f-6cc2-4be0-ab6b-25b9d7d618d2" providerId="ADAL" clId="{DE566AF8-370E-40DC-8BC0-FEAC2FFFF2B9}" dt="2023-04-19T20:36:32.171" v="2432" actId="165"/>
          <ac:grpSpMkLst>
            <pc:docMk/>
            <pc:sldMk cId="131769042" sldId="370"/>
            <ac:grpSpMk id="109" creationId="{7C197311-8CA1-4964-8D6C-7080DCAAD777}"/>
          </ac:grpSpMkLst>
        </pc:grpChg>
        <pc:grpChg chg="add mod">
          <ac:chgData name="Palash Mandal" userId="a650081f-6cc2-4be0-ab6b-25b9d7d618d2" providerId="ADAL" clId="{DE566AF8-370E-40DC-8BC0-FEAC2FFFF2B9}" dt="2023-04-19T20:51:07.952" v="2687" actId="1076"/>
          <ac:grpSpMkLst>
            <pc:docMk/>
            <pc:sldMk cId="131769042" sldId="370"/>
            <ac:grpSpMk id="213" creationId="{F2DE6D88-9D2B-415D-A469-824876960114}"/>
          </ac:grpSpMkLst>
        </pc:grpChg>
        <pc:picChg chg="del mod">
          <ac:chgData name="Palash Mandal" userId="a650081f-6cc2-4be0-ab6b-25b9d7d618d2" providerId="ADAL" clId="{DE566AF8-370E-40DC-8BC0-FEAC2FFFF2B9}" dt="2023-04-17T15:47:07.415" v="477" actId="478"/>
          <ac:picMkLst>
            <pc:docMk/>
            <pc:sldMk cId="131769042" sldId="370"/>
            <ac:picMk id="2" creationId="{F2F8B85C-31B1-4AED-A3A0-7F6946A83A27}"/>
          </ac:picMkLst>
        </pc:picChg>
        <pc:picChg chg="del">
          <ac:chgData name="Palash Mandal" userId="a650081f-6cc2-4be0-ab6b-25b9d7d618d2" providerId="ADAL" clId="{DE566AF8-370E-40DC-8BC0-FEAC2FFFF2B9}" dt="2023-04-17T15:47:09.893" v="479" actId="478"/>
          <ac:picMkLst>
            <pc:docMk/>
            <pc:sldMk cId="131769042" sldId="370"/>
            <ac:picMk id="4" creationId="{CC1BA88E-B244-4BE0-B7E2-EF73300E41A7}"/>
          </ac:picMkLst>
        </pc:picChg>
        <pc:picChg chg="add del mod">
          <ac:chgData name="Palash Mandal" userId="a650081f-6cc2-4be0-ab6b-25b9d7d618d2" providerId="ADAL" clId="{DE566AF8-370E-40DC-8BC0-FEAC2FFFF2B9}" dt="2023-04-18T18:23:14.543" v="596" actId="338"/>
          <ac:picMkLst>
            <pc:docMk/>
            <pc:sldMk cId="131769042" sldId="370"/>
            <ac:picMk id="5" creationId="{27815148-93F0-4F32-8212-35BACCC06A8A}"/>
          </ac:picMkLst>
        </pc:picChg>
        <pc:picChg chg="mod">
          <ac:chgData name="Palash Mandal" userId="a650081f-6cc2-4be0-ab6b-25b9d7d618d2" providerId="ADAL" clId="{DE566AF8-370E-40DC-8BC0-FEAC2FFFF2B9}" dt="2023-04-19T20:35:48.239" v="2377" actId="338"/>
          <ac:picMkLst>
            <pc:docMk/>
            <pc:sldMk cId="131769042" sldId="370"/>
            <ac:picMk id="67" creationId="{C1BB95A9-7F50-48A7-93BD-8D9FCC76E843}"/>
          </ac:picMkLst>
        </pc:picChg>
        <pc:picChg chg="add del mod">
          <ac:chgData name="Palash Mandal" userId="a650081f-6cc2-4be0-ab6b-25b9d7d618d2" providerId="ADAL" clId="{DE566AF8-370E-40DC-8BC0-FEAC2FFFF2B9}" dt="2023-04-19T18:12:43.913" v="2243" actId="478"/>
          <ac:picMkLst>
            <pc:docMk/>
            <pc:sldMk cId="131769042" sldId="370"/>
            <ac:picMk id="106" creationId="{509C3F12-0491-4519-91CF-E1DD5D7EC353}"/>
          </ac:picMkLst>
        </pc:picChg>
        <pc:picChg chg="add del mod">
          <ac:chgData name="Palash Mandal" userId="a650081f-6cc2-4be0-ab6b-25b9d7d618d2" providerId="ADAL" clId="{DE566AF8-370E-40DC-8BC0-FEAC2FFFF2B9}" dt="2023-04-19T20:35:48.239" v="2377" actId="338"/>
          <ac:picMkLst>
            <pc:docMk/>
            <pc:sldMk cId="131769042" sldId="370"/>
            <ac:picMk id="108" creationId="{D5A905A0-88BD-4C67-915D-5BDF645EB44A}"/>
          </ac:picMkLst>
        </pc:picChg>
      </pc:sldChg>
      <pc:sldChg chg="modSp add mod">
        <pc:chgData name="Palash Mandal" userId="a650081f-6cc2-4be0-ab6b-25b9d7d618d2" providerId="ADAL" clId="{DE566AF8-370E-40DC-8BC0-FEAC2FFFF2B9}" dt="2023-04-19T13:59:18.113" v="1849" actId="20577"/>
        <pc:sldMkLst>
          <pc:docMk/>
          <pc:sldMk cId="766944005" sldId="372"/>
        </pc:sldMkLst>
        <pc:spChg chg="mod">
          <ac:chgData name="Palash Mandal" userId="a650081f-6cc2-4be0-ab6b-25b9d7d618d2" providerId="ADAL" clId="{DE566AF8-370E-40DC-8BC0-FEAC2FFFF2B9}" dt="2023-04-19T13:59:18.113" v="1849" actId="20577"/>
          <ac:spMkLst>
            <pc:docMk/>
            <pc:sldMk cId="766944005" sldId="372"/>
            <ac:spMk id="2" creationId="{D7369E50-B0FB-4427-8C91-5A278EDBB3FC}"/>
          </ac:spMkLst>
        </pc:spChg>
      </pc:sldChg>
      <pc:sldChg chg="add">
        <pc:chgData name="Palash Mandal" userId="a650081f-6cc2-4be0-ab6b-25b9d7d618d2" providerId="ADAL" clId="{DE566AF8-370E-40DC-8BC0-FEAC2FFFF2B9}" dt="2023-04-17T15:48:11.682" v="491"/>
        <pc:sldMkLst>
          <pc:docMk/>
          <pc:sldMk cId="2753970295" sldId="374"/>
        </pc:sldMkLst>
      </pc:sldChg>
      <pc:sldChg chg="add del">
        <pc:chgData name="Palash Mandal" userId="a650081f-6cc2-4be0-ab6b-25b9d7d618d2" providerId="ADAL" clId="{DE566AF8-370E-40DC-8BC0-FEAC2FFFF2B9}" dt="2023-04-18T19:18:34.466" v="1204" actId="2696"/>
        <pc:sldMkLst>
          <pc:docMk/>
          <pc:sldMk cId="3785679303" sldId="375"/>
        </pc:sldMkLst>
      </pc:sldChg>
      <pc:sldChg chg="addSp delSp modSp add mod">
        <pc:chgData name="Palash Mandal" userId="a650081f-6cc2-4be0-ab6b-25b9d7d618d2" providerId="ADAL" clId="{DE566AF8-370E-40DC-8BC0-FEAC2FFFF2B9}" dt="2023-04-19T14:48:59.316" v="2231" actId="20577"/>
        <pc:sldMkLst>
          <pc:docMk/>
          <pc:sldMk cId="1265482181" sldId="376"/>
        </pc:sldMkLst>
        <pc:spChg chg="add del mod">
          <ac:chgData name="Palash Mandal" userId="a650081f-6cc2-4be0-ab6b-25b9d7d618d2" providerId="ADAL" clId="{DE566AF8-370E-40DC-8BC0-FEAC2FFFF2B9}" dt="2023-04-18T19:14:57.763" v="1197" actId="478"/>
          <ac:spMkLst>
            <pc:docMk/>
            <pc:sldMk cId="1265482181" sldId="376"/>
            <ac:spMk id="154" creationId="{7D6FC291-EEB4-4A73-90A7-FEB537AC8058}"/>
          </ac:spMkLst>
        </pc:spChg>
        <pc:spChg chg="mod">
          <ac:chgData name="Palash Mandal" userId="a650081f-6cc2-4be0-ab6b-25b9d7d618d2" providerId="ADAL" clId="{DE566AF8-370E-40DC-8BC0-FEAC2FFFF2B9}" dt="2023-04-19T14:48:59.316" v="2231" actId="20577"/>
          <ac:spMkLst>
            <pc:docMk/>
            <pc:sldMk cId="1265482181" sldId="376"/>
            <ac:spMk id="401" creationId="{D8A041A2-E72A-45C0-8775-9413EA0D92B7}"/>
          </ac:spMkLst>
        </pc:spChg>
        <pc:spChg chg="add del">
          <ac:chgData name="Palash Mandal" userId="a650081f-6cc2-4be0-ab6b-25b9d7d618d2" providerId="ADAL" clId="{DE566AF8-370E-40DC-8BC0-FEAC2FFFF2B9}" dt="2023-04-18T19:15:33.914" v="1199" actId="21"/>
          <ac:spMkLst>
            <pc:docMk/>
            <pc:sldMk cId="1265482181" sldId="376"/>
            <ac:spMk id="403" creationId="{FEEC6374-3A07-40A1-B1B7-C63ACC024A00}"/>
          </ac:spMkLst>
        </pc:spChg>
        <pc:grpChg chg="add del">
          <ac:chgData name="Palash Mandal" userId="a650081f-6cc2-4be0-ab6b-25b9d7d618d2" providerId="ADAL" clId="{DE566AF8-370E-40DC-8BC0-FEAC2FFFF2B9}" dt="2023-04-18T19:15:33.914" v="1199" actId="21"/>
          <ac:grpSpMkLst>
            <pc:docMk/>
            <pc:sldMk cId="1265482181" sldId="376"/>
            <ac:grpSpMk id="252" creationId="{98A8BDA5-EBC8-480C-B9A7-6B065FE97079}"/>
          </ac:grpSpMkLst>
        </pc:grpChg>
      </pc:sldChg>
      <pc:sldChg chg="addSp delSp modSp add mod ord">
        <pc:chgData name="Palash Mandal" userId="a650081f-6cc2-4be0-ab6b-25b9d7d618d2" providerId="ADAL" clId="{DE566AF8-370E-40DC-8BC0-FEAC2FFFF2B9}" dt="2023-04-19T20:53:44.596" v="2735" actId="20577"/>
        <pc:sldMkLst>
          <pc:docMk/>
          <pc:sldMk cId="1486287940" sldId="377"/>
        </pc:sldMkLst>
        <pc:spChg chg="del mod">
          <ac:chgData name="Palash Mandal" userId="a650081f-6cc2-4be0-ab6b-25b9d7d618d2" providerId="ADAL" clId="{DE566AF8-370E-40DC-8BC0-FEAC2FFFF2B9}" dt="2023-04-19T18:09:04.993" v="2234" actId="478"/>
          <ac:spMkLst>
            <pc:docMk/>
            <pc:sldMk cId="1486287940" sldId="377"/>
            <ac:spMk id="3" creationId="{BF28CE65-264A-44CF-8329-46CF5A5974C6}"/>
          </ac:spMkLst>
        </pc:spChg>
        <pc:spChg chg="del mod topLvl">
          <ac:chgData name="Palash Mandal" userId="a650081f-6cc2-4be0-ab6b-25b9d7d618d2" providerId="ADAL" clId="{DE566AF8-370E-40DC-8BC0-FEAC2FFFF2B9}" dt="2023-04-18T18:17:47.958" v="567" actId="478"/>
          <ac:spMkLst>
            <pc:docMk/>
            <pc:sldMk cId="1486287940" sldId="377"/>
            <ac:spMk id="5" creationId="{31D46316-F6DB-41D4-B965-A3C7081EFE33}"/>
          </ac:spMkLst>
        </pc:spChg>
        <pc:spChg chg="del mod topLvl">
          <ac:chgData name="Palash Mandal" userId="a650081f-6cc2-4be0-ab6b-25b9d7d618d2" providerId="ADAL" clId="{DE566AF8-370E-40DC-8BC0-FEAC2FFFF2B9}" dt="2023-04-18T18:18:07.816" v="571" actId="478"/>
          <ac:spMkLst>
            <pc:docMk/>
            <pc:sldMk cId="1486287940" sldId="377"/>
            <ac:spMk id="6" creationId="{4389361B-6F1A-42E4-AB37-26031B5FB7FD}"/>
          </ac:spMkLst>
        </pc:spChg>
        <pc:spChg chg="del mod topLvl">
          <ac:chgData name="Palash Mandal" userId="a650081f-6cc2-4be0-ab6b-25b9d7d618d2" providerId="ADAL" clId="{DE566AF8-370E-40DC-8BC0-FEAC2FFFF2B9}" dt="2023-04-19T18:08:17.494" v="2233" actId="478"/>
          <ac:spMkLst>
            <pc:docMk/>
            <pc:sldMk cId="1486287940" sldId="377"/>
            <ac:spMk id="7" creationId="{87D72881-98A5-4BCB-A6C1-19DDE7A9D477}"/>
          </ac:spMkLst>
        </pc:spChg>
        <pc:spChg chg="del mod">
          <ac:chgData name="Palash Mandal" userId="a650081f-6cc2-4be0-ab6b-25b9d7d618d2" providerId="ADAL" clId="{DE566AF8-370E-40DC-8BC0-FEAC2FFFF2B9}" dt="2023-04-19T18:09:04.993" v="2234" actId="478"/>
          <ac:spMkLst>
            <pc:docMk/>
            <pc:sldMk cId="1486287940" sldId="377"/>
            <ac:spMk id="8" creationId="{9FBD8679-F90F-42A6-88A1-87136DCAEEC6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9" creationId="{C49506BB-36C7-47EA-8E7A-1B79D8863928}"/>
          </ac:spMkLst>
        </pc:spChg>
        <pc:spChg chg="mod">
          <ac:chgData name="Palash Mandal" userId="a650081f-6cc2-4be0-ab6b-25b9d7d618d2" providerId="ADAL" clId="{DE566AF8-370E-40DC-8BC0-FEAC2FFFF2B9}" dt="2023-04-19T20:30:19.536" v="2259" actId="338"/>
          <ac:spMkLst>
            <pc:docMk/>
            <pc:sldMk cId="1486287940" sldId="377"/>
            <ac:spMk id="10" creationId="{E0681AF3-7216-4577-8744-1234D0F25C47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11" creationId="{F64D5907-0626-4434-8334-3D8107FEDBCD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12" creationId="{9651D267-6A94-47A4-A64C-4783C96A2C27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13" creationId="{1E9C5006-EEEC-4502-A84D-781E0D12AC4C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14" creationId="{03DFBD70-4557-4D54-AA17-964681A22278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15" creationId="{E80AF2FF-5DCD-4D56-B50E-720A07798803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16" creationId="{241E1AAA-0841-4DA8-9F45-BA287672E934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17" creationId="{3E1B06DD-03E9-434E-895D-C45669DBC9C6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18" creationId="{458E6076-6CCB-48AD-8E70-86AC9B78CE3E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19" creationId="{685AE0C9-C932-4406-84E4-83ABA6D4FF5E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20" creationId="{F4E0BDDA-8EA0-472E-B8ED-09A53E2E78B4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21" creationId="{9C53AB64-7DD6-4EF6-BB39-83A34EAA52DB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22" creationId="{2764AD82-645D-408D-8B67-37741B083D3B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23" creationId="{1294E8E6-A406-40D4-97A5-CC42DF05AAA5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24" creationId="{BCF6D66B-97D8-4F49-9809-470721C05E97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25" creationId="{7099145A-5571-451C-A6E4-FF8467293164}"/>
          </ac:spMkLst>
        </pc:spChg>
        <pc:spChg chg="del mod topLvl">
          <ac:chgData name="Palash Mandal" userId="a650081f-6cc2-4be0-ab6b-25b9d7d618d2" providerId="ADAL" clId="{DE566AF8-370E-40DC-8BC0-FEAC2FFFF2B9}" dt="2023-04-19T18:08:17.494" v="2233" actId="478"/>
          <ac:spMkLst>
            <pc:docMk/>
            <pc:sldMk cId="1486287940" sldId="377"/>
            <ac:spMk id="26" creationId="{2C9955B0-EBDF-45DC-9636-413DA26EAE51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27" creationId="{CA06100D-FF34-45AC-81E9-DC802F53CF9A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28" creationId="{0A3F0C7B-C1FE-42E3-84ED-5B87C70C5FFD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29" creationId="{4BF83BE9-626A-433B-BC2D-C876476FC7B2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30" creationId="{318A4606-BF96-4716-B0DD-02C5E72B1C3F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31" creationId="{63173617-53EF-47C1-8734-560546FEDEE6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32" creationId="{6B9079B7-6F49-41E8-9442-F0F0514F0DD7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33" creationId="{A130442C-C61B-43A9-AE8E-E77CF229CBE6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34" creationId="{2C4C9241-91D4-4817-86CE-CB2C57DD8E11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35" creationId="{1595F93F-FA1A-4663-98B0-5BFEAF9F5D44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36" creationId="{213C8BEE-A75E-45C5-9F31-7EA6454AE1E7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37" creationId="{B54D77F6-31DE-48C4-9165-D548E0C715CC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38" creationId="{B4686F66-C83A-454F-9771-E9BE23CFC4B2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39" creationId="{E076E21E-9A17-4AE4-B0AA-5A11468DD1E3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40" creationId="{2DD842A1-2640-473B-ADF1-DFA15BDD8C9A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41" creationId="{03C62298-9933-4309-8C7D-F6D699D69DD5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42" creationId="{514DC17C-D220-4E21-B59D-64418314722E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43" creationId="{E0EF674E-A969-4B8B-A97A-E4144240D76A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44" creationId="{7B53290D-8427-498F-8F9C-9F58229F5E27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45" creationId="{8F0E7A73-0968-4889-A0D0-732032804AD7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46" creationId="{40263CFB-D97A-4643-A575-E585A86C8BDB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47" creationId="{0A87D88A-4E11-4985-AF9F-94CE6B5425F3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48" creationId="{A77E5915-6819-4704-BCB7-599D2ACCC243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49" creationId="{28153368-F6A8-482C-9398-30FF87B5EF01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50" creationId="{A54E623D-89E5-4A2A-8BA6-39091EC740E1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51" creationId="{14BD77F1-366E-4E7C-BE22-B2586955D7AF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52" creationId="{6C66D4B5-B54B-4136-A71F-BEE9D3CF6B37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53" creationId="{CC3F48BA-132F-4C5F-AD2F-8D3709553753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54" creationId="{55AF9FBE-5D69-4E7B-8486-8EB5801EBCC6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55" creationId="{ADE3104A-8205-42BA-8084-28C3B505AB9B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56" creationId="{0A137107-665B-4828-A045-D29BFA12297F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57" creationId="{F8907DE3-20D9-4E8E-B116-0AB08D3C9D8A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58" creationId="{62EF03FA-0BA1-40DE-BD50-F4DEA54B4CDF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59" creationId="{9B1A0802-81BD-4D66-98A2-8660B7A41203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60" creationId="{93CCF49E-AFB0-4954-BF0D-388096FC8DF2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61" creationId="{74AC0004-B1C0-45B3-A2E1-98A1C6A09A1E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62" creationId="{4CEC94D9-3661-481E-9916-7A3A5F613E8B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63" creationId="{F25441B3-41FE-44AD-88FA-C8CD654C492D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64" creationId="{FC168B34-69B3-498A-A742-186B2D78EA1F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65" creationId="{79A4EB08-8518-4B12-9F2B-CF61FF897218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66" creationId="{88308580-6521-4D90-85C2-34F519C009F7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68" creationId="{56D932FD-3AC0-4342-9781-45949E4AF7D8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69" creationId="{03C28CF3-1BF2-4A65-B869-1F720D5CB21F}"/>
          </ac:spMkLst>
        </pc:spChg>
        <pc:spChg chg="del mod topLvl">
          <ac:chgData name="Palash Mandal" userId="a650081f-6cc2-4be0-ab6b-25b9d7d618d2" providerId="ADAL" clId="{DE566AF8-370E-40DC-8BC0-FEAC2FFFF2B9}" dt="2023-04-19T18:08:17.494" v="2233" actId="478"/>
          <ac:spMkLst>
            <pc:docMk/>
            <pc:sldMk cId="1486287940" sldId="377"/>
            <ac:spMk id="70" creationId="{DD32D681-0007-44A5-9873-421DB10842AF}"/>
          </ac:spMkLst>
        </pc:spChg>
        <pc:spChg chg="del mod topLvl">
          <ac:chgData name="Palash Mandal" userId="a650081f-6cc2-4be0-ab6b-25b9d7d618d2" providerId="ADAL" clId="{DE566AF8-370E-40DC-8BC0-FEAC2FFFF2B9}" dt="2023-04-19T18:08:17.494" v="2233" actId="478"/>
          <ac:spMkLst>
            <pc:docMk/>
            <pc:sldMk cId="1486287940" sldId="377"/>
            <ac:spMk id="71" creationId="{0B8FEB31-11CA-4681-AACE-7EB39BC36863}"/>
          </ac:spMkLst>
        </pc:spChg>
        <pc:spChg chg="del mod topLvl">
          <ac:chgData name="Palash Mandal" userId="a650081f-6cc2-4be0-ab6b-25b9d7d618d2" providerId="ADAL" clId="{DE566AF8-370E-40DC-8BC0-FEAC2FFFF2B9}" dt="2023-04-19T18:08:17.494" v="2233" actId="478"/>
          <ac:spMkLst>
            <pc:docMk/>
            <pc:sldMk cId="1486287940" sldId="377"/>
            <ac:spMk id="72" creationId="{CA3A2ADD-D768-4088-B36F-61D5684A91BC}"/>
          </ac:spMkLst>
        </pc:spChg>
        <pc:spChg chg="del mod topLvl">
          <ac:chgData name="Palash Mandal" userId="a650081f-6cc2-4be0-ab6b-25b9d7d618d2" providerId="ADAL" clId="{DE566AF8-370E-40DC-8BC0-FEAC2FFFF2B9}" dt="2023-04-19T18:08:17.494" v="2233" actId="478"/>
          <ac:spMkLst>
            <pc:docMk/>
            <pc:sldMk cId="1486287940" sldId="377"/>
            <ac:spMk id="73" creationId="{47AC5512-346F-4BD3-AD53-76AB6E3FA573}"/>
          </ac:spMkLst>
        </pc:spChg>
        <pc:spChg chg="del mod topLvl">
          <ac:chgData name="Palash Mandal" userId="a650081f-6cc2-4be0-ab6b-25b9d7d618d2" providerId="ADAL" clId="{DE566AF8-370E-40DC-8BC0-FEAC2FFFF2B9}" dt="2023-04-19T18:09:04.993" v="2234" actId="478"/>
          <ac:spMkLst>
            <pc:docMk/>
            <pc:sldMk cId="1486287940" sldId="377"/>
            <ac:spMk id="74" creationId="{A6ED641A-2B2F-4429-BE4C-E6B9DA17BB69}"/>
          </ac:spMkLst>
        </pc:spChg>
        <pc:spChg chg="del mod topLvl">
          <ac:chgData name="Palash Mandal" userId="a650081f-6cc2-4be0-ab6b-25b9d7d618d2" providerId="ADAL" clId="{DE566AF8-370E-40DC-8BC0-FEAC2FFFF2B9}" dt="2023-04-19T18:09:04.993" v="2234" actId="478"/>
          <ac:spMkLst>
            <pc:docMk/>
            <pc:sldMk cId="1486287940" sldId="377"/>
            <ac:spMk id="75" creationId="{F7568C5E-0AF7-4EB8-BC87-7DDD76404FA2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76" creationId="{49C032BD-10F6-4264-A559-635C34424602}"/>
          </ac:spMkLst>
        </pc:spChg>
        <pc:spChg chg="del mod topLvl">
          <ac:chgData name="Palash Mandal" userId="a650081f-6cc2-4be0-ab6b-25b9d7d618d2" providerId="ADAL" clId="{DE566AF8-370E-40DC-8BC0-FEAC2FFFF2B9}" dt="2023-04-18T18:18:01.444" v="569" actId="478"/>
          <ac:spMkLst>
            <pc:docMk/>
            <pc:sldMk cId="1486287940" sldId="377"/>
            <ac:spMk id="77" creationId="{8E15E14A-1DCB-464B-BF3C-8F3094F93494}"/>
          </ac:spMkLst>
        </pc:spChg>
        <pc:spChg chg="del mod topLvl">
          <ac:chgData name="Palash Mandal" userId="a650081f-6cc2-4be0-ab6b-25b9d7d618d2" providerId="ADAL" clId="{DE566AF8-370E-40DC-8BC0-FEAC2FFFF2B9}" dt="2023-04-18T19:01:42.298" v="1127" actId="478"/>
          <ac:spMkLst>
            <pc:docMk/>
            <pc:sldMk cId="1486287940" sldId="377"/>
            <ac:spMk id="78" creationId="{17C1AC82-82DC-4866-89FA-3CF2534691A3}"/>
          </ac:spMkLst>
        </pc:spChg>
        <pc:spChg chg="del mod topLvl">
          <ac:chgData name="Palash Mandal" userId="a650081f-6cc2-4be0-ab6b-25b9d7d618d2" providerId="ADAL" clId="{DE566AF8-370E-40DC-8BC0-FEAC2FFFF2B9}" dt="2023-04-18T19:01:40.338" v="1126" actId="478"/>
          <ac:spMkLst>
            <pc:docMk/>
            <pc:sldMk cId="1486287940" sldId="377"/>
            <ac:spMk id="79" creationId="{980F0580-2686-4DC6-8307-AAFACDC95FA3}"/>
          </ac:spMkLst>
        </pc:spChg>
        <pc:spChg chg="del mod topLvl">
          <ac:chgData name="Palash Mandal" userId="a650081f-6cc2-4be0-ab6b-25b9d7d618d2" providerId="ADAL" clId="{DE566AF8-370E-40DC-8BC0-FEAC2FFFF2B9}" dt="2023-04-18T18:18:24.045" v="576" actId="478"/>
          <ac:spMkLst>
            <pc:docMk/>
            <pc:sldMk cId="1486287940" sldId="377"/>
            <ac:spMk id="80" creationId="{94B7FE94-6385-4835-8264-BF75E2827037}"/>
          </ac:spMkLst>
        </pc:spChg>
        <pc:spChg chg="del mod topLvl">
          <ac:chgData name="Palash Mandal" userId="a650081f-6cc2-4be0-ab6b-25b9d7d618d2" providerId="ADAL" clId="{DE566AF8-370E-40DC-8BC0-FEAC2FFFF2B9}" dt="2023-04-18T18:18:12.929" v="573" actId="478"/>
          <ac:spMkLst>
            <pc:docMk/>
            <pc:sldMk cId="1486287940" sldId="377"/>
            <ac:spMk id="81" creationId="{28E1D8A3-4BD8-45A0-9C28-D88D695C466E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82" creationId="{E64E18D9-A2FB-4645-B85E-A1A3756411E4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83" creationId="{2BA12ECC-27D4-4D7A-BE16-4E286D819A4E}"/>
          </ac:spMkLst>
        </pc:spChg>
        <pc:spChg chg="add del mod topLvl">
          <ac:chgData name="Palash Mandal" userId="a650081f-6cc2-4be0-ab6b-25b9d7d618d2" providerId="ADAL" clId="{DE566AF8-370E-40DC-8BC0-FEAC2FFFF2B9}" dt="2023-04-19T18:08:17.494" v="2233" actId="478"/>
          <ac:spMkLst>
            <pc:docMk/>
            <pc:sldMk cId="1486287940" sldId="377"/>
            <ac:spMk id="84" creationId="{A8E0EA49-6FF9-471F-9B89-1AA9FA43C3A7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85" creationId="{2717E09B-4D01-4FA6-B700-E04968498FFC}"/>
          </ac:spMkLst>
        </pc:spChg>
        <pc:spChg chg="del mod topLvl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86" creationId="{719FCFEE-57A6-4592-8889-69B551A24D2A}"/>
          </ac:spMkLst>
        </pc:spChg>
        <pc:spChg chg="add del mod">
          <ac:chgData name="Palash Mandal" userId="a650081f-6cc2-4be0-ab6b-25b9d7d618d2" providerId="ADAL" clId="{DE566AF8-370E-40DC-8BC0-FEAC2FFFF2B9}" dt="2023-04-19T18:09:04.993" v="2234" actId="478"/>
          <ac:spMkLst>
            <pc:docMk/>
            <pc:sldMk cId="1486287940" sldId="377"/>
            <ac:spMk id="87" creationId="{1D5E4D27-8EF1-4C95-AF28-5E99E78122F4}"/>
          </ac:spMkLst>
        </pc:spChg>
        <pc:spChg chg="add del mod">
          <ac:chgData name="Palash Mandal" userId="a650081f-6cc2-4be0-ab6b-25b9d7d618d2" providerId="ADAL" clId="{DE566AF8-370E-40DC-8BC0-FEAC2FFFF2B9}" dt="2023-04-19T18:08:13.848" v="2232" actId="478"/>
          <ac:spMkLst>
            <pc:docMk/>
            <pc:sldMk cId="1486287940" sldId="377"/>
            <ac:spMk id="88" creationId="{F001AF65-4F11-4699-8D0D-FFDB5FEC6925}"/>
          </ac:spMkLst>
        </pc:spChg>
        <pc:spChg chg="add mod">
          <ac:chgData name="Palash Mandal" userId="a650081f-6cc2-4be0-ab6b-25b9d7d618d2" providerId="ADAL" clId="{DE566AF8-370E-40DC-8BC0-FEAC2FFFF2B9}" dt="2023-04-19T20:30:19.536" v="2259" actId="338"/>
          <ac:spMkLst>
            <pc:docMk/>
            <pc:sldMk cId="1486287940" sldId="377"/>
            <ac:spMk id="89" creationId="{32FF8726-90EC-45E5-A9FA-B6F9984EE440}"/>
          </ac:spMkLst>
        </pc:spChg>
        <pc:spChg chg="del mod topLvl">
          <ac:chgData name="Palash Mandal" userId="a650081f-6cc2-4be0-ab6b-25b9d7d618d2" providerId="ADAL" clId="{DE566AF8-370E-40DC-8BC0-FEAC2FFFF2B9}" dt="2023-04-19T20:30:28.349" v="2261" actId="478"/>
          <ac:spMkLst>
            <pc:docMk/>
            <pc:sldMk cId="1486287940" sldId="377"/>
            <ac:spMk id="93" creationId="{377D5243-4FB9-47C8-90F6-5A13AE88063B}"/>
          </ac:spMkLst>
        </pc:spChg>
        <pc:spChg chg="del mod topLvl">
          <ac:chgData name="Palash Mandal" userId="a650081f-6cc2-4be0-ab6b-25b9d7d618d2" providerId="ADAL" clId="{DE566AF8-370E-40DC-8BC0-FEAC2FFFF2B9}" dt="2023-04-19T20:30:35.849" v="2265" actId="478"/>
          <ac:spMkLst>
            <pc:docMk/>
            <pc:sldMk cId="1486287940" sldId="377"/>
            <ac:spMk id="94" creationId="{DF3F1623-CC36-4615-BE17-68D04AD340B4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95" creationId="{342AA427-2CD7-45CA-A895-C85BF2BC3690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96" creationId="{ECF17CCB-5434-4510-8B5C-207E7C5658D9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97" creationId="{83031ED3-65D6-4D39-A529-833EEA542870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98" creationId="{1BC6BCA3-2FDC-4CF5-AD1F-AB8CE9EB5FCB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99" creationId="{9833208B-C8FE-4AEB-AE2C-F1F792BC3E0D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00" creationId="{107F86A2-BABE-4FAC-B5A1-88505A0E7099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01" creationId="{A47A03A6-C1ED-4AAB-839F-938669B17F61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02" creationId="{C20F44E0-4129-4F35-B351-EC95CF327CB0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03" creationId="{52B2E849-CA8D-4F83-AA28-89A1F8E414F9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04" creationId="{7D12A0D7-36A6-42F6-A21B-DBB33565D006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05" creationId="{ABC6CC32-34CF-4525-9E6F-EE4928320AF1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06" creationId="{CDA5E5B8-0C6E-4FA8-8F77-0DCEE929D1D1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07" creationId="{64A76167-C040-41E8-BC00-DDF881E06F2C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08" creationId="{3A9BE45A-B616-4E47-AB57-559C1C820240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09" creationId="{5D60A8AC-DC63-4F9D-9524-B2EB9FC3C7F3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10" creationId="{F667462F-5277-413F-A81F-65EBF0439F48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11" creationId="{37176839-B817-4AA4-9C03-A69526C7AEAA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12" creationId="{01A0EB58-CE8D-4134-BBD4-DB75B71EAF6C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13" creationId="{CC64AA56-B340-47B9-839D-E77C098E392B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14" creationId="{2A4900D7-5628-4A90-AB17-8D3A07C5EFAC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15" creationId="{7BFFA37D-068A-487D-8E3E-81EA2E417EFE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16" creationId="{51E3B9EC-94CC-4359-AD95-C276A20610D5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17" creationId="{84F28C63-C921-4E61-9666-54495E3ED393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18" creationId="{BBC308B2-9593-43BB-A668-0DF0D4599432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19" creationId="{593F9D97-0BD9-48F1-AE6E-03ED03B95D1E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20" creationId="{95250322-7266-4CD4-8DF1-B8BCB75C68A5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21" creationId="{67DC60C6-BE67-4133-A276-525FAC8A348C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22" creationId="{5157556F-3A56-4317-8489-2D50CA330267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23" creationId="{1BE69241-23F1-4DDB-99E3-DA617811F904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24" creationId="{72166F7A-0C5A-41DE-AF1B-059236046675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25" creationId="{44887C8A-2743-4BA5-91B9-F7435DB8D45C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26" creationId="{070003D4-2235-4F20-8AB4-B9DD4715ECA8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27" creationId="{09312D09-B779-475A-957D-599D785D6CBB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28" creationId="{14DC508A-67CB-479B-8E59-C0DCA3020270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29" creationId="{3A365DEA-7305-4219-8C79-E03707700E28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30" creationId="{8FBEF0B2-F9A8-4FEE-AC3B-F2849EECB3B4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31" creationId="{80003844-645D-4DA4-910D-18AD84D62CC0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32" creationId="{06304D8F-08DA-4800-8339-E341D4DA6D0E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33" creationId="{48688DC7-FE24-4402-88C2-393235CFF195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34" creationId="{74676A72-C2F9-44F8-912C-D9E9EA0D704F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35" creationId="{53ACF7C4-6683-4A54-BCBA-90774A8C322D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36" creationId="{CC3FD4A1-B6AB-45C6-BFFB-B5B140C53174}"/>
          </ac:spMkLst>
        </pc:spChg>
        <pc:spChg chg="mod topLvl">
          <ac:chgData name="Palash Mandal" userId="a650081f-6cc2-4be0-ab6b-25b9d7d618d2" providerId="ADAL" clId="{DE566AF8-370E-40DC-8BC0-FEAC2FFFF2B9}" dt="2023-04-19T20:35:18.001" v="2374" actId="20577"/>
          <ac:spMkLst>
            <pc:docMk/>
            <pc:sldMk cId="1486287940" sldId="377"/>
            <ac:spMk id="137" creationId="{A293EB9E-65E7-49C4-81C6-96F4A9B6C86C}"/>
          </ac:spMkLst>
        </pc:spChg>
        <pc:spChg chg="mod topLvl">
          <ac:chgData name="Palash Mandal" userId="a650081f-6cc2-4be0-ab6b-25b9d7d618d2" providerId="ADAL" clId="{DE566AF8-370E-40DC-8BC0-FEAC2FFFF2B9}" dt="2023-04-19T20:35:15.384" v="2373" actId="20577"/>
          <ac:spMkLst>
            <pc:docMk/>
            <pc:sldMk cId="1486287940" sldId="377"/>
            <ac:spMk id="138" creationId="{C3C4B914-2913-4364-AE0E-56CB7D6AED25}"/>
          </ac:spMkLst>
        </pc:spChg>
        <pc:spChg chg="mod topLvl">
          <ac:chgData name="Palash Mandal" userId="a650081f-6cc2-4be0-ab6b-25b9d7d618d2" providerId="ADAL" clId="{DE566AF8-370E-40DC-8BC0-FEAC2FFFF2B9}" dt="2023-04-19T20:34:15.347" v="2354" actId="20577"/>
          <ac:spMkLst>
            <pc:docMk/>
            <pc:sldMk cId="1486287940" sldId="377"/>
            <ac:spMk id="139" creationId="{EB274105-1F5C-4208-8DC3-E6ED32A9AC7F}"/>
          </ac:spMkLst>
        </pc:spChg>
        <pc:spChg chg="add del mod topLvl">
          <ac:chgData name="Palash Mandal" userId="a650081f-6cc2-4be0-ab6b-25b9d7d618d2" providerId="ADAL" clId="{DE566AF8-370E-40DC-8BC0-FEAC2FFFF2B9}" dt="2023-04-19T20:35:00.106" v="2369" actId="20577"/>
          <ac:spMkLst>
            <pc:docMk/>
            <pc:sldMk cId="1486287940" sldId="377"/>
            <ac:spMk id="140" creationId="{C4F2B71C-4611-4503-9C87-EC2604DFB578}"/>
          </ac:spMkLst>
        </pc:spChg>
        <pc:spChg chg="mod topLvl">
          <ac:chgData name="Palash Mandal" userId="a650081f-6cc2-4be0-ab6b-25b9d7d618d2" providerId="ADAL" clId="{DE566AF8-370E-40DC-8BC0-FEAC2FFFF2B9}" dt="2023-04-19T20:35:13.894" v="2372" actId="20577"/>
          <ac:spMkLst>
            <pc:docMk/>
            <pc:sldMk cId="1486287940" sldId="377"/>
            <ac:spMk id="141" creationId="{E39DD301-ECA1-4E62-BBE2-8CF413021777}"/>
          </ac:spMkLst>
        </pc:spChg>
        <pc:spChg chg="mod topLvl">
          <ac:chgData name="Palash Mandal" userId="a650081f-6cc2-4be0-ab6b-25b9d7d618d2" providerId="ADAL" clId="{DE566AF8-370E-40DC-8BC0-FEAC2FFFF2B9}" dt="2023-04-19T20:34:18.177" v="2355" actId="20577"/>
          <ac:spMkLst>
            <pc:docMk/>
            <pc:sldMk cId="1486287940" sldId="377"/>
            <ac:spMk id="142" creationId="{94AD7ADE-8476-4031-BABB-3C051CC8197E}"/>
          </ac:spMkLst>
        </pc:spChg>
        <pc:spChg chg="mod topLvl">
          <ac:chgData name="Palash Mandal" userId="a650081f-6cc2-4be0-ab6b-25b9d7d618d2" providerId="ADAL" clId="{DE566AF8-370E-40DC-8BC0-FEAC2FFFF2B9}" dt="2023-04-19T20:35:24.030" v="2376" actId="20577"/>
          <ac:spMkLst>
            <pc:docMk/>
            <pc:sldMk cId="1486287940" sldId="377"/>
            <ac:spMk id="143" creationId="{B888D877-1813-4820-AB82-37F52983EFDA}"/>
          </ac:spMkLst>
        </pc:spChg>
        <pc:spChg chg="mod topLvl">
          <ac:chgData name="Palash Mandal" userId="a650081f-6cc2-4be0-ab6b-25b9d7d618d2" providerId="ADAL" clId="{DE566AF8-370E-40DC-8BC0-FEAC2FFFF2B9}" dt="2023-04-19T20:34:23.919" v="2356" actId="20577"/>
          <ac:spMkLst>
            <pc:docMk/>
            <pc:sldMk cId="1486287940" sldId="377"/>
            <ac:spMk id="144" creationId="{8CEFA23B-C854-47B7-AD63-362326B79EA4}"/>
          </ac:spMkLst>
        </pc:spChg>
        <pc:spChg chg="mod topLvl">
          <ac:chgData name="Palash Mandal" userId="a650081f-6cc2-4be0-ab6b-25b9d7d618d2" providerId="ADAL" clId="{DE566AF8-370E-40DC-8BC0-FEAC2FFFF2B9}" dt="2023-04-19T20:34:07.665" v="2353" actId="403"/>
          <ac:spMkLst>
            <pc:docMk/>
            <pc:sldMk cId="1486287940" sldId="377"/>
            <ac:spMk id="145" creationId="{35E1F138-EFDE-4551-BDDE-134DFA5D47A0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46" creationId="{EC21D4C0-5144-4737-969B-720F78442377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47" creationId="{BEDE7DEE-E788-4EE1-8ED3-7969A68C9C17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48" creationId="{39DAB0F6-B575-4E07-85D3-15ED515903AD}"/>
          </ac:spMkLst>
        </pc:spChg>
        <pc:spChg chg="add del mod topLvl">
          <ac:chgData name="Palash Mandal" userId="a650081f-6cc2-4be0-ab6b-25b9d7d618d2" providerId="ADAL" clId="{DE566AF8-370E-40DC-8BC0-FEAC2FFFF2B9}" dt="2023-04-19T20:34:50.255" v="2367" actId="1076"/>
          <ac:spMkLst>
            <pc:docMk/>
            <pc:sldMk cId="1486287940" sldId="377"/>
            <ac:spMk id="149" creationId="{7E3E08AF-FF28-4103-AD17-B8E8FD2C9531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50" creationId="{FC40E261-570C-4532-9A17-D790CBF110CD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51" creationId="{2B6AAA4A-CA57-4B8E-90D5-A73CFB2063F1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52" creationId="{A8F4B6A9-19F3-46DA-B646-03BCD4A117A3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53" creationId="{09270AE4-E5B1-4CCA-A71B-807BFFC818CB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54" creationId="{6B61FF00-0408-4BEE-A224-28CEF39C0AB4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55" creationId="{9997717C-7E3E-45B0-AD61-4409473D4F82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56" creationId="{7B4D681C-0288-4DB3-A6A9-7E084B868D96}"/>
          </ac:spMkLst>
        </pc:spChg>
        <pc:spChg chg="mod topLvl">
          <ac:chgData name="Palash Mandal" userId="a650081f-6cc2-4be0-ab6b-25b9d7d618d2" providerId="ADAL" clId="{DE566AF8-370E-40DC-8BC0-FEAC2FFFF2B9}" dt="2023-04-19T20:30:23.559" v="2260" actId="165"/>
          <ac:spMkLst>
            <pc:docMk/>
            <pc:sldMk cId="1486287940" sldId="377"/>
            <ac:spMk id="157" creationId="{47EAA83B-2FB5-4598-9DFA-DB85881EA877}"/>
          </ac:spMkLst>
        </pc:spChg>
        <pc:spChg chg="add del mod topLvl">
          <ac:chgData name="Palash Mandal" userId="a650081f-6cc2-4be0-ab6b-25b9d7d618d2" providerId="ADAL" clId="{DE566AF8-370E-40DC-8BC0-FEAC2FFFF2B9}" dt="2023-04-19T20:30:32.808" v="2263" actId="478"/>
          <ac:spMkLst>
            <pc:docMk/>
            <pc:sldMk cId="1486287940" sldId="377"/>
            <ac:spMk id="158" creationId="{8D276E33-54F5-4A9C-AB84-5EA9867AD048}"/>
          </ac:spMkLst>
        </pc:spChg>
        <pc:spChg chg="mod topLvl">
          <ac:chgData name="Palash Mandal" userId="a650081f-6cc2-4be0-ab6b-25b9d7d618d2" providerId="ADAL" clId="{DE566AF8-370E-40DC-8BC0-FEAC2FFFF2B9}" dt="2023-04-19T20:32:17.364" v="2322" actId="1035"/>
          <ac:spMkLst>
            <pc:docMk/>
            <pc:sldMk cId="1486287940" sldId="377"/>
            <ac:spMk id="159" creationId="{5622D0B2-AFAC-4486-A2E4-BC8555FC05C9}"/>
          </ac:spMkLst>
        </pc:spChg>
        <pc:spChg chg="mod topLvl">
          <ac:chgData name="Palash Mandal" userId="a650081f-6cc2-4be0-ab6b-25b9d7d618d2" providerId="ADAL" clId="{DE566AF8-370E-40DC-8BC0-FEAC2FFFF2B9}" dt="2023-04-19T20:33:28.631" v="2349" actId="20577"/>
          <ac:spMkLst>
            <pc:docMk/>
            <pc:sldMk cId="1486287940" sldId="377"/>
            <ac:spMk id="160" creationId="{4AA61D14-8B0F-41B0-92AE-D2A4807BDEB2}"/>
          </ac:spMkLst>
        </pc:spChg>
        <pc:spChg chg="mod topLvl">
          <ac:chgData name="Palash Mandal" userId="a650081f-6cc2-4be0-ab6b-25b9d7d618d2" providerId="ADAL" clId="{DE566AF8-370E-40DC-8BC0-FEAC2FFFF2B9}" dt="2023-04-19T20:33:08.608" v="2341" actId="20577"/>
          <ac:spMkLst>
            <pc:docMk/>
            <pc:sldMk cId="1486287940" sldId="377"/>
            <ac:spMk id="161" creationId="{C91D4257-4E10-43EE-B4B4-3CA07A545661}"/>
          </ac:spMkLst>
        </pc:spChg>
        <pc:spChg chg="del mod topLvl">
          <ac:chgData name="Palash Mandal" userId="a650081f-6cc2-4be0-ab6b-25b9d7d618d2" providerId="ADAL" clId="{DE566AF8-370E-40DC-8BC0-FEAC2FFFF2B9}" dt="2023-04-19T20:30:38.361" v="2266" actId="478"/>
          <ac:spMkLst>
            <pc:docMk/>
            <pc:sldMk cId="1486287940" sldId="377"/>
            <ac:spMk id="162" creationId="{372BBDC3-97C8-4D1A-A932-86E49623CC4E}"/>
          </ac:spMkLst>
        </pc:spChg>
        <pc:spChg chg="del mod topLvl">
          <ac:chgData name="Palash Mandal" userId="a650081f-6cc2-4be0-ab6b-25b9d7d618d2" providerId="ADAL" clId="{DE566AF8-370E-40DC-8BC0-FEAC2FFFF2B9}" dt="2023-04-19T20:30:47.648" v="2271" actId="478"/>
          <ac:spMkLst>
            <pc:docMk/>
            <pc:sldMk cId="1486287940" sldId="377"/>
            <ac:spMk id="163" creationId="{9EF17A43-FED8-4971-8A05-283A00E26798}"/>
          </ac:spMkLst>
        </pc:spChg>
        <pc:spChg chg="del mod topLvl">
          <ac:chgData name="Palash Mandal" userId="a650081f-6cc2-4be0-ab6b-25b9d7d618d2" providerId="ADAL" clId="{DE566AF8-370E-40DC-8BC0-FEAC2FFFF2B9}" dt="2023-04-19T20:30:40.329" v="2267" actId="478"/>
          <ac:spMkLst>
            <pc:docMk/>
            <pc:sldMk cId="1486287940" sldId="377"/>
            <ac:spMk id="164" creationId="{C79D8B44-998D-4097-B46E-A02962B2B9D6}"/>
          </ac:spMkLst>
        </pc:spChg>
        <pc:spChg chg="del mod topLvl">
          <ac:chgData name="Palash Mandal" userId="a650081f-6cc2-4be0-ab6b-25b9d7d618d2" providerId="ADAL" clId="{DE566AF8-370E-40DC-8BC0-FEAC2FFFF2B9}" dt="2023-04-19T20:30:52.959" v="2274" actId="478"/>
          <ac:spMkLst>
            <pc:docMk/>
            <pc:sldMk cId="1486287940" sldId="377"/>
            <ac:spMk id="165" creationId="{B2DF0F67-BA89-4E7B-A107-37FF8EA849F7}"/>
          </ac:spMkLst>
        </pc:spChg>
        <pc:spChg chg="del mod topLvl">
          <ac:chgData name="Palash Mandal" userId="a650081f-6cc2-4be0-ab6b-25b9d7d618d2" providerId="ADAL" clId="{DE566AF8-370E-40DC-8BC0-FEAC2FFFF2B9}" dt="2023-04-19T20:30:41.585" v="2268" actId="478"/>
          <ac:spMkLst>
            <pc:docMk/>
            <pc:sldMk cId="1486287940" sldId="377"/>
            <ac:spMk id="166" creationId="{A29A25DE-1367-47FD-99A0-C04E3C1D7CF9}"/>
          </ac:spMkLst>
        </pc:spChg>
        <pc:spChg chg="mod topLvl">
          <ac:chgData name="Palash Mandal" userId="a650081f-6cc2-4be0-ab6b-25b9d7d618d2" providerId="ADAL" clId="{DE566AF8-370E-40DC-8BC0-FEAC2FFFF2B9}" dt="2023-04-19T20:31:50.839" v="2302" actId="1036"/>
          <ac:spMkLst>
            <pc:docMk/>
            <pc:sldMk cId="1486287940" sldId="377"/>
            <ac:spMk id="167" creationId="{B6F687A4-BB8F-4577-A18D-ACBF10F1F0B0}"/>
          </ac:spMkLst>
        </pc:spChg>
        <pc:spChg chg="mod topLvl">
          <ac:chgData name="Palash Mandal" userId="a650081f-6cc2-4be0-ab6b-25b9d7d618d2" providerId="ADAL" clId="{DE566AF8-370E-40DC-8BC0-FEAC2FFFF2B9}" dt="2023-04-19T20:31:19.139" v="2287" actId="14100"/>
          <ac:spMkLst>
            <pc:docMk/>
            <pc:sldMk cId="1486287940" sldId="377"/>
            <ac:spMk id="168" creationId="{B05C5411-A5A4-4F41-841A-CA0C0DA88BC0}"/>
          </ac:spMkLst>
        </pc:spChg>
        <pc:spChg chg="mod topLvl">
          <ac:chgData name="Palash Mandal" userId="a650081f-6cc2-4be0-ab6b-25b9d7d618d2" providerId="ADAL" clId="{DE566AF8-370E-40DC-8BC0-FEAC2FFFF2B9}" dt="2023-04-19T20:52:09.780" v="2688" actId="313"/>
          <ac:spMkLst>
            <pc:docMk/>
            <pc:sldMk cId="1486287940" sldId="377"/>
            <ac:spMk id="169" creationId="{80BA2F1E-4150-464E-9CCA-DBD8B1BB8680}"/>
          </ac:spMkLst>
        </pc:spChg>
        <pc:spChg chg="mod topLvl">
          <ac:chgData name="Palash Mandal" userId="a650081f-6cc2-4be0-ab6b-25b9d7d618d2" providerId="ADAL" clId="{DE566AF8-370E-40DC-8BC0-FEAC2FFFF2B9}" dt="2023-04-19T20:31:50.839" v="2302" actId="1036"/>
          <ac:spMkLst>
            <pc:docMk/>
            <pc:sldMk cId="1486287940" sldId="377"/>
            <ac:spMk id="170" creationId="{94D19317-1AB6-4500-83C9-E9C718A0451D}"/>
          </ac:spMkLst>
        </pc:spChg>
        <pc:spChg chg="add del mod topLvl">
          <ac:chgData name="Palash Mandal" userId="a650081f-6cc2-4be0-ab6b-25b9d7d618d2" providerId="ADAL" clId="{DE566AF8-370E-40DC-8BC0-FEAC2FFFF2B9}" dt="2023-04-19T20:31:41.728" v="2297" actId="2711"/>
          <ac:spMkLst>
            <pc:docMk/>
            <pc:sldMk cId="1486287940" sldId="377"/>
            <ac:spMk id="171" creationId="{341574B2-37EB-4FB0-9F5F-6748361B07B0}"/>
          </ac:spMkLst>
        </pc:spChg>
        <pc:spChg chg="add mod">
          <ac:chgData name="Palash Mandal" userId="a650081f-6cc2-4be0-ab6b-25b9d7d618d2" providerId="ADAL" clId="{DE566AF8-370E-40DC-8BC0-FEAC2FFFF2B9}" dt="2023-04-19T20:32:00.995" v="2304" actId="571"/>
          <ac:spMkLst>
            <pc:docMk/>
            <pc:sldMk cId="1486287940" sldId="377"/>
            <ac:spMk id="172" creationId="{F9FB7296-D0F4-469A-ACD7-9A398CF6F4DF}"/>
          </ac:spMkLst>
        </pc:spChg>
        <pc:spChg chg="add mod">
          <ac:chgData name="Palash Mandal" userId="a650081f-6cc2-4be0-ab6b-25b9d7d618d2" providerId="ADAL" clId="{DE566AF8-370E-40DC-8BC0-FEAC2FFFF2B9}" dt="2023-04-19T20:32:00.995" v="2304" actId="571"/>
          <ac:spMkLst>
            <pc:docMk/>
            <pc:sldMk cId="1486287940" sldId="377"/>
            <ac:spMk id="173" creationId="{BE829D7C-27DA-47FA-A18A-1F29AD7B2350}"/>
          </ac:spMkLst>
        </pc:spChg>
        <pc:spChg chg="add mod">
          <ac:chgData name="Palash Mandal" userId="a650081f-6cc2-4be0-ab6b-25b9d7d618d2" providerId="ADAL" clId="{DE566AF8-370E-40DC-8BC0-FEAC2FFFF2B9}" dt="2023-04-19T20:32:00.995" v="2304" actId="571"/>
          <ac:spMkLst>
            <pc:docMk/>
            <pc:sldMk cId="1486287940" sldId="377"/>
            <ac:spMk id="174" creationId="{6ACE45F2-E982-466F-B97D-5CADDDA68D15}"/>
          </ac:spMkLst>
        </pc:spChg>
        <pc:spChg chg="add mod">
          <ac:chgData name="Palash Mandal" userId="a650081f-6cc2-4be0-ab6b-25b9d7d618d2" providerId="ADAL" clId="{DE566AF8-370E-40DC-8BC0-FEAC2FFFF2B9}" dt="2023-04-19T20:53:44.596" v="2735" actId="20577"/>
          <ac:spMkLst>
            <pc:docMk/>
            <pc:sldMk cId="1486287940" sldId="377"/>
            <ac:spMk id="176" creationId="{1E2F99C4-F388-4F42-AF08-1E4B7401468E}"/>
          </ac:spMkLst>
        </pc:spChg>
        <pc:grpChg chg="mod">
          <ac:chgData name="Palash Mandal" userId="a650081f-6cc2-4be0-ab6b-25b9d7d618d2" providerId="ADAL" clId="{DE566AF8-370E-40DC-8BC0-FEAC2FFFF2B9}" dt="2023-04-19T20:30:19.536" v="2259" actId="338"/>
          <ac:grpSpMkLst>
            <pc:docMk/>
            <pc:sldMk cId="1486287940" sldId="377"/>
            <ac:grpSpMk id="1" creationId="{00000000-0000-0000-0000-000000000000}"/>
          </ac:grpSpMkLst>
        </pc:grpChg>
        <pc:grpChg chg="del mod">
          <ac:chgData name="Palash Mandal" userId="a650081f-6cc2-4be0-ab6b-25b9d7d618d2" providerId="ADAL" clId="{DE566AF8-370E-40DC-8BC0-FEAC2FFFF2B9}" dt="2023-04-18T18:17:40.103" v="566" actId="165"/>
          <ac:grpSpMkLst>
            <pc:docMk/>
            <pc:sldMk cId="1486287940" sldId="377"/>
            <ac:grpSpMk id="2" creationId="{D953F224-97CA-421A-834D-8C20BC0A6B66}"/>
          </ac:grpSpMkLst>
        </pc:grpChg>
        <pc:grpChg chg="del mod">
          <ac:chgData name="Palash Mandal" userId="a650081f-6cc2-4be0-ab6b-25b9d7d618d2" providerId="ADAL" clId="{DE566AF8-370E-40DC-8BC0-FEAC2FFFF2B9}" dt="2023-04-19T20:30:23.559" v="2260" actId="165"/>
          <ac:grpSpMkLst>
            <pc:docMk/>
            <pc:sldMk cId="1486287940" sldId="377"/>
            <ac:grpSpMk id="92" creationId="{6ADB3E6A-7C9C-4C7C-B481-7DFF70162D0E}"/>
          </ac:grpSpMkLst>
        </pc:grpChg>
        <pc:picChg chg="add del mod">
          <ac:chgData name="Palash Mandal" userId="a650081f-6cc2-4be0-ab6b-25b9d7d618d2" providerId="ADAL" clId="{DE566AF8-370E-40DC-8BC0-FEAC2FFFF2B9}" dt="2023-04-18T18:17:37.322" v="565" actId="338"/>
          <ac:picMkLst>
            <pc:docMk/>
            <pc:sldMk cId="1486287940" sldId="377"/>
            <ac:picMk id="4" creationId="{1A1D64D6-A398-425F-A789-8EE3298E3F96}"/>
          </ac:picMkLst>
        </pc:picChg>
        <pc:picChg chg="del mod">
          <ac:chgData name="Palash Mandal" userId="a650081f-6cc2-4be0-ab6b-25b9d7d618d2" providerId="ADAL" clId="{DE566AF8-370E-40DC-8BC0-FEAC2FFFF2B9}" dt="2023-04-19T18:09:04.993" v="2234" actId="478"/>
          <ac:picMkLst>
            <pc:docMk/>
            <pc:sldMk cId="1486287940" sldId="377"/>
            <ac:picMk id="67" creationId="{C1BB95A9-7F50-48A7-93BD-8D9FCC76E843}"/>
          </ac:picMkLst>
        </pc:picChg>
        <pc:picChg chg="add del mod">
          <ac:chgData name="Palash Mandal" userId="a650081f-6cc2-4be0-ab6b-25b9d7d618d2" providerId="ADAL" clId="{DE566AF8-370E-40DC-8BC0-FEAC2FFFF2B9}" dt="2023-04-19T20:30:19.536" v="2259" actId="338"/>
          <ac:picMkLst>
            <pc:docMk/>
            <pc:sldMk cId="1486287940" sldId="377"/>
            <ac:picMk id="91" creationId="{0E891709-6C10-434D-9A93-2C6314DF07FD}"/>
          </ac:picMkLst>
        </pc:picChg>
      </pc:sldChg>
      <pc:sldChg chg="addSp delSp modSp add mod ord">
        <pc:chgData name="Palash Mandal" userId="a650081f-6cc2-4be0-ab6b-25b9d7d618d2" providerId="ADAL" clId="{DE566AF8-370E-40DC-8BC0-FEAC2FFFF2B9}" dt="2023-04-19T20:57:07.858" v="2846" actId="1035"/>
        <pc:sldMkLst>
          <pc:docMk/>
          <pc:sldMk cId="2957186705" sldId="378"/>
        </pc:sldMkLst>
        <pc:spChg chg="add mod">
          <ac:chgData name="Palash Mandal" userId="a650081f-6cc2-4be0-ab6b-25b9d7d618d2" providerId="ADAL" clId="{DE566AF8-370E-40DC-8BC0-FEAC2FFFF2B9}" dt="2023-04-19T20:54:38.755" v="2766" actId="338"/>
          <ac:spMkLst>
            <pc:docMk/>
            <pc:sldMk cId="2957186705" sldId="378"/>
            <ac:spMk id="2" creationId="{DC5E8031-0075-4EF3-8BE4-4588738BFC0C}"/>
          </ac:spMkLst>
        </pc:spChg>
        <pc:spChg chg="mod">
          <ac:chgData name="Palash Mandal" userId="a650081f-6cc2-4be0-ab6b-25b9d7d618d2" providerId="ADAL" clId="{DE566AF8-370E-40DC-8BC0-FEAC2FFFF2B9}" dt="2023-04-19T20:54:38.755" v="2766" actId="338"/>
          <ac:spMkLst>
            <pc:docMk/>
            <pc:sldMk cId="2957186705" sldId="378"/>
            <ac:spMk id="3" creationId="{BF28CE65-264A-44CF-8329-46CF5A5974C6}"/>
          </ac:spMkLst>
        </pc:spChg>
        <pc:spChg chg="mod">
          <ac:chgData name="Palash Mandal" userId="a650081f-6cc2-4be0-ab6b-25b9d7d618d2" providerId="ADAL" clId="{DE566AF8-370E-40DC-8BC0-FEAC2FFFF2B9}" dt="2023-04-19T20:54:38.755" v="2766" actId="338"/>
          <ac:spMkLst>
            <pc:docMk/>
            <pc:sldMk cId="2957186705" sldId="378"/>
            <ac:spMk id="8" creationId="{9FBD8679-F90F-42A6-88A1-87136DCAEEC6}"/>
          </ac:spMkLst>
        </pc:spChg>
        <pc:spChg chg="del mod topLvl">
          <ac:chgData name="Palash Mandal" userId="a650081f-6cc2-4be0-ab6b-25b9d7d618d2" providerId="ADAL" clId="{DE566AF8-370E-40DC-8BC0-FEAC2FFFF2B9}" dt="2023-04-19T20:54:48.051" v="2769" actId="478"/>
          <ac:spMkLst>
            <pc:docMk/>
            <pc:sldMk cId="2957186705" sldId="378"/>
            <ac:spMk id="9" creationId="{74CEEB97-BA4B-4E6D-8193-E32A0EF9EDE1}"/>
          </ac:spMkLst>
        </pc:spChg>
        <pc:spChg chg="mod">
          <ac:chgData name="Palash Mandal" userId="a650081f-6cc2-4be0-ab6b-25b9d7d618d2" providerId="ADAL" clId="{DE566AF8-370E-40DC-8BC0-FEAC2FFFF2B9}" dt="2023-04-19T20:54:38.755" v="2766" actId="338"/>
          <ac:spMkLst>
            <pc:docMk/>
            <pc:sldMk cId="2957186705" sldId="378"/>
            <ac:spMk id="10" creationId="{E0681AF3-7216-4577-8744-1234D0F25C47}"/>
          </ac:spMkLst>
        </pc:spChg>
        <pc:spChg chg="del mod topLvl">
          <ac:chgData name="Palash Mandal" userId="a650081f-6cc2-4be0-ab6b-25b9d7d618d2" providerId="ADAL" clId="{DE566AF8-370E-40DC-8BC0-FEAC2FFFF2B9}" dt="2023-04-19T20:54:50.581" v="2771" actId="478"/>
          <ac:spMkLst>
            <pc:docMk/>
            <pc:sldMk cId="2957186705" sldId="378"/>
            <ac:spMk id="11" creationId="{1102E9A9-87D0-4823-B710-B36ED7E62E49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12" creationId="{B652F503-C30C-4123-AEE3-714D01792D1A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13" creationId="{37221308-2781-4C15-8F27-C8A378ACE4F6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14" creationId="{B9AE7632-2C5B-4882-BEE8-2B56B4EF7FB8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15" creationId="{A7FBB30D-5F50-4FC1-B789-E000B45FCCAA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16" creationId="{438C30D7-5832-435E-ADC4-C00918ACA57E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17" creationId="{3CF03952-A9FF-48F4-B3BD-4997DD51BCBC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18" creationId="{D790C196-66B0-40C8-B479-DB7BE02775A4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19" creationId="{E9A05FF6-5404-49E4-9C18-8F32CB3C5166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20" creationId="{11958DCC-AD0E-4770-B862-4988FD6743AD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21" creationId="{DC0A13AE-5A7F-4C0C-9AF1-5EB9B3529350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22" creationId="{D0CDAAB9-E4BB-462F-B413-C21F4F2E39B6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23" creationId="{859A5B1A-F167-41D6-844E-37F242D5FCC4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24" creationId="{6F567115-842A-4A77-B3C9-B7DBB1E7CE7C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25" creationId="{DC7BCBC0-4C5D-43D5-AA8A-C2B3361E7A59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26" creationId="{44F22481-2981-4B74-998B-60FD044A82BE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27" creationId="{6D8E08EC-1F99-47B9-8956-63FD5BAA4614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28" creationId="{C5A47B7E-84BD-41D0-BC21-FBB4B430FEF8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29" creationId="{6632C52B-126C-485F-9C09-6BE9969C9C0F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30" creationId="{3B0082DC-3124-4405-ADA1-6C3F84CD6ABC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31" creationId="{C4E05D51-0E91-494F-8762-6A26EE4874E4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32" creationId="{F61760BB-2958-41FB-8F57-A69B76E9CA29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33" creationId="{87C3DAD3-AA92-4B4B-8A78-38AD1AF655BD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34" creationId="{2DA980A6-A7F1-420B-9DFE-482461E61406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35" creationId="{4FB11669-8CBE-4C68-8095-2B0B544DD501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36" creationId="{04569A89-4CF0-434E-B0BC-797BAE9E0BB5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37" creationId="{57A34C90-0C93-4BAD-A337-F265AD12B838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38" creationId="{D6C3744C-C4E3-4260-AEB8-2D83C174D6EF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39" creationId="{22FF8143-6D76-4B33-B4D4-F69042D496D8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40" creationId="{3C6FACD2-48A1-4A6B-9AFA-3DB4286A2A94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41" creationId="{76FFD992-F6EE-44D3-B23C-6E6DE62C1709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42" creationId="{77D7DDEF-5CCA-4CCB-A7CE-82FB9B1535D5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43" creationId="{BD926462-51DA-4783-82FE-9657D2FF880D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44" creationId="{24B8CB2C-E355-4890-B810-27194B81B8AE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45" creationId="{3AE01E14-8C55-4EA8-9AC1-97BEBBEBF188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46" creationId="{1CF6F1DE-3EC7-413A-9F96-03BD858D75C7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47" creationId="{CA78D65B-3C84-4BC9-85ED-9E49FEC52245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48" creationId="{DC796DCE-54C7-4C99-B6EE-A95E1A05034E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49" creationId="{BCF51385-E40B-4B75-BB4D-C4F29174B2B2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50" creationId="{A0A1DF85-A391-4A09-9CF4-4505CBFBCCED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51" creationId="{8FE30ABC-16CD-4242-BF27-9CA1065B24C7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52" creationId="{4CD6C746-35A1-47D7-BAF6-8C94AD0FE249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53" creationId="{A1EF9EDB-EA14-4F2E-A425-5F00B22A9F7B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54" creationId="{BBFD406C-6B91-43B9-A947-C1E6DB1F6241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55" creationId="{08E530C1-DDD5-4800-939E-C4528E5AC228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56" creationId="{C2B46DC6-D457-4151-9A45-5CE9B8E8615E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57" creationId="{8C73B5D7-85F1-4BC8-9D58-6FA6E767A5BA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58" creationId="{F4D6F31D-7E4B-4DA7-A4A9-9F400580CE1C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59" creationId="{85BFEF2A-B166-4CA4-AA94-AA73B4988D3D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60" creationId="{90AB84B8-E9DF-4C84-B939-7CB2CB280DBC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61" creationId="{94B81464-B45A-4826-B168-81CD59136E58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62" creationId="{DAEE8139-7E60-4BCC-87BF-62B4D4C88B2B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63" creationId="{A4D8507C-0FD4-4EFC-83B3-7023E44F3435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64" creationId="{30EB57E6-4283-4371-99D7-5C0C4B3BFB2F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65" creationId="{58208A72-0AD9-4CBF-94DF-813E0761631D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66" creationId="{4E1785DD-FD71-422C-82CF-BB9B75EFA843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68" creationId="{4A68B2E5-ED09-493B-B614-FECCF3CA3BF3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69" creationId="{FE3FF66F-5276-4057-A810-97313F3C155B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70" creationId="{F395A7D8-A4D7-4C9E-9558-4732A7929AD8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71" creationId="{F00FEF21-F373-453B-92F8-5B3B5EDDC9B2}"/>
          </ac:spMkLst>
        </pc:spChg>
        <pc:spChg chg="mod topLvl">
          <ac:chgData name="Palash Mandal" userId="a650081f-6cc2-4be0-ab6b-25b9d7d618d2" providerId="ADAL" clId="{DE566AF8-370E-40DC-8BC0-FEAC2FFFF2B9}" dt="2023-04-19T20:54:44.659" v="2768" actId="1076"/>
          <ac:spMkLst>
            <pc:docMk/>
            <pc:sldMk cId="2957186705" sldId="378"/>
            <ac:spMk id="72" creationId="{EB5B3336-2F6E-4335-B025-E6E98D7ADFCD}"/>
          </ac:spMkLst>
        </pc:spChg>
        <pc:spChg chg="mod topLvl">
          <ac:chgData name="Palash Mandal" userId="a650081f-6cc2-4be0-ab6b-25b9d7d618d2" providerId="ADAL" clId="{DE566AF8-370E-40DC-8BC0-FEAC2FFFF2B9}" dt="2023-04-19T20:57:07.858" v="2846" actId="1035"/>
          <ac:spMkLst>
            <pc:docMk/>
            <pc:sldMk cId="2957186705" sldId="378"/>
            <ac:spMk id="73" creationId="{08C82A34-D879-4507-8C15-028A4815D077}"/>
          </ac:spMkLst>
        </pc:spChg>
        <pc:spChg chg="mod topLvl">
          <ac:chgData name="Palash Mandal" userId="a650081f-6cc2-4be0-ab6b-25b9d7d618d2" providerId="ADAL" clId="{DE566AF8-370E-40DC-8BC0-FEAC2FFFF2B9}" dt="2023-04-19T20:56:59.185" v="2843" actId="1037"/>
          <ac:spMkLst>
            <pc:docMk/>
            <pc:sldMk cId="2957186705" sldId="378"/>
            <ac:spMk id="74" creationId="{1948F661-8ADB-4FDF-B9E1-96C025851C8E}"/>
          </ac:spMkLst>
        </pc:spChg>
        <pc:spChg chg="mod topLvl">
          <ac:chgData name="Palash Mandal" userId="a650081f-6cc2-4be0-ab6b-25b9d7d618d2" providerId="ADAL" clId="{DE566AF8-370E-40DC-8BC0-FEAC2FFFF2B9}" dt="2023-04-19T20:56:59.185" v="2843" actId="1037"/>
          <ac:spMkLst>
            <pc:docMk/>
            <pc:sldMk cId="2957186705" sldId="378"/>
            <ac:spMk id="75" creationId="{E64EA1DA-A455-4315-95EB-A389BE0C5119}"/>
          </ac:spMkLst>
        </pc:spChg>
        <pc:spChg chg="del mod topLvl">
          <ac:chgData name="Palash Mandal" userId="a650081f-6cc2-4be0-ab6b-25b9d7d618d2" providerId="ADAL" clId="{DE566AF8-370E-40DC-8BC0-FEAC2FFFF2B9}" dt="2023-04-19T20:54:53.507" v="2773" actId="478"/>
          <ac:spMkLst>
            <pc:docMk/>
            <pc:sldMk cId="2957186705" sldId="378"/>
            <ac:spMk id="76" creationId="{C702281E-0BAB-4B4D-9AC1-CBB90224B1CE}"/>
          </ac:spMkLst>
        </pc:spChg>
        <pc:spChg chg="del mod topLvl">
          <ac:chgData name="Palash Mandal" userId="a650081f-6cc2-4be0-ab6b-25b9d7d618d2" providerId="ADAL" clId="{DE566AF8-370E-40DC-8BC0-FEAC2FFFF2B9}" dt="2023-04-19T20:54:58.937" v="2776" actId="478"/>
          <ac:spMkLst>
            <pc:docMk/>
            <pc:sldMk cId="2957186705" sldId="378"/>
            <ac:spMk id="77" creationId="{6D9D749A-900B-4464-A59F-2F386E1E1D6B}"/>
          </ac:spMkLst>
        </pc:spChg>
        <pc:spChg chg="del mod topLvl">
          <ac:chgData name="Palash Mandal" userId="a650081f-6cc2-4be0-ab6b-25b9d7d618d2" providerId="ADAL" clId="{DE566AF8-370E-40DC-8BC0-FEAC2FFFF2B9}" dt="2023-04-19T20:55:08.062" v="2777" actId="478"/>
          <ac:spMkLst>
            <pc:docMk/>
            <pc:sldMk cId="2957186705" sldId="378"/>
            <ac:spMk id="78" creationId="{48682339-516A-4273-8883-53FEDC5EDD95}"/>
          </ac:spMkLst>
        </pc:spChg>
        <pc:spChg chg="del mod topLvl">
          <ac:chgData name="Palash Mandal" userId="a650081f-6cc2-4be0-ab6b-25b9d7d618d2" providerId="ADAL" clId="{DE566AF8-370E-40DC-8BC0-FEAC2FFFF2B9}" dt="2023-04-19T20:55:11.346" v="2778" actId="478"/>
          <ac:spMkLst>
            <pc:docMk/>
            <pc:sldMk cId="2957186705" sldId="378"/>
            <ac:spMk id="79" creationId="{B51071F0-BD01-4003-A815-CB7BF4AD04FE}"/>
          </ac:spMkLst>
        </pc:spChg>
        <pc:spChg chg="del mod topLvl">
          <ac:chgData name="Palash Mandal" userId="a650081f-6cc2-4be0-ab6b-25b9d7d618d2" providerId="ADAL" clId="{DE566AF8-370E-40DC-8BC0-FEAC2FFFF2B9}" dt="2023-04-19T20:54:52.606" v="2772" actId="478"/>
          <ac:spMkLst>
            <pc:docMk/>
            <pc:sldMk cId="2957186705" sldId="378"/>
            <ac:spMk id="80" creationId="{50BDA01F-911C-41FD-93BD-E5C965B881FD}"/>
          </ac:spMkLst>
        </pc:spChg>
        <pc:spChg chg="mod topLvl">
          <ac:chgData name="Palash Mandal" userId="a650081f-6cc2-4be0-ab6b-25b9d7d618d2" providerId="ADAL" clId="{DE566AF8-370E-40DC-8BC0-FEAC2FFFF2B9}" dt="2023-04-19T20:56:30.506" v="2824" actId="1076"/>
          <ac:spMkLst>
            <pc:docMk/>
            <pc:sldMk cId="2957186705" sldId="378"/>
            <ac:spMk id="81" creationId="{53E4F7E4-E2D3-4DDF-93DD-8CE9256E6BFF}"/>
          </ac:spMkLst>
        </pc:spChg>
        <pc:spChg chg="mod topLvl">
          <ac:chgData name="Palash Mandal" userId="a650081f-6cc2-4be0-ab6b-25b9d7d618d2" providerId="ADAL" clId="{DE566AF8-370E-40DC-8BC0-FEAC2FFFF2B9}" dt="2023-04-19T20:56:20.816" v="2821" actId="1076"/>
          <ac:spMkLst>
            <pc:docMk/>
            <pc:sldMk cId="2957186705" sldId="378"/>
            <ac:spMk id="82" creationId="{10CE41C5-9103-4129-A3E6-8BA6CE73FF12}"/>
          </ac:spMkLst>
        </pc:spChg>
        <pc:spChg chg="mod topLvl">
          <ac:chgData name="Palash Mandal" userId="a650081f-6cc2-4be0-ab6b-25b9d7d618d2" providerId="ADAL" clId="{DE566AF8-370E-40DC-8BC0-FEAC2FFFF2B9}" dt="2023-04-19T20:56:00.324" v="2815" actId="403"/>
          <ac:spMkLst>
            <pc:docMk/>
            <pc:sldMk cId="2957186705" sldId="378"/>
            <ac:spMk id="83" creationId="{8E21924D-DECA-454D-A11E-1B7353BD025B}"/>
          </ac:spMkLst>
        </pc:spChg>
        <pc:spChg chg="mod topLvl">
          <ac:chgData name="Palash Mandal" userId="a650081f-6cc2-4be0-ab6b-25b9d7d618d2" providerId="ADAL" clId="{DE566AF8-370E-40DC-8BC0-FEAC2FFFF2B9}" dt="2023-04-19T20:56:27.766" v="2823" actId="1076"/>
          <ac:spMkLst>
            <pc:docMk/>
            <pc:sldMk cId="2957186705" sldId="378"/>
            <ac:spMk id="84" creationId="{48FB4C52-4F1A-4533-A244-752E5AEECE7B}"/>
          </ac:spMkLst>
        </pc:spChg>
        <pc:spChg chg="add del mod topLvl">
          <ac:chgData name="Palash Mandal" userId="a650081f-6cc2-4be0-ab6b-25b9d7d618d2" providerId="ADAL" clId="{DE566AF8-370E-40DC-8BC0-FEAC2FFFF2B9}" dt="2023-04-19T20:56:23.779" v="2822" actId="1076"/>
          <ac:spMkLst>
            <pc:docMk/>
            <pc:sldMk cId="2957186705" sldId="378"/>
            <ac:spMk id="85" creationId="{8C3D51BE-C703-4554-9FB4-C95DF18DEB8E}"/>
          </ac:spMkLst>
        </pc:spChg>
        <pc:grpChg chg="mod">
          <ac:chgData name="Palash Mandal" userId="a650081f-6cc2-4be0-ab6b-25b9d7d618d2" providerId="ADAL" clId="{DE566AF8-370E-40DC-8BC0-FEAC2FFFF2B9}" dt="2023-04-19T20:54:38.755" v="2766" actId="338"/>
          <ac:grpSpMkLst>
            <pc:docMk/>
            <pc:sldMk cId="2957186705" sldId="378"/>
            <ac:grpSpMk id="1" creationId="{00000000-0000-0000-0000-000000000000}"/>
          </ac:grpSpMkLst>
        </pc:grpChg>
        <pc:grpChg chg="del mod">
          <ac:chgData name="Palash Mandal" userId="a650081f-6cc2-4be0-ab6b-25b9d7d618d2" providerId="ADAL" clId="{DE566AF8-370E-40DC-8BC0-FEAC2FFFF2B9}" dt="2023-04-19T20:54:42.608" v="2767" actId="165"/>
          <ac:grpSpMkLst>
            <pc:docMk/>
            <pc:sldMk cId="2957186705" sldId="378"/>
            <ac:grpSpMk id="7" creationId="{0AD7814F-DA34-4F77-AF39-CFB31BDE6D97}"/>
          </ac:grpSpMkLst>
        </pc:grpChg>
        <pc:picChg chg="add del mod">
          <ac:chgData name="Palash Mandal" userId="a650081f-6cc2-4be0-ab6b-25b9d7d618d2" providerId="ADAL" clId="{DE566AF8-370E-40DC-8BC0-FEAC2FFFF2B9}" dt="2023-04-19T18:22:32.987" v="2247" actId="478"/>
          <ac:picMkLst>
            <pc:docMk/>
            <pc:sldMk cId="2957186705" sldId="378"/>
            <ac:picMk id="4" creationId="{DFDB211B-EA8C-4568-9928-F45464EA05A1}"/>
          </ac:picMkLst>
        </pc:picChg>
        <pc:picChg chg="add del mod">
          <ac:chgData name="Palash Mandal" userId="a650081f-6cc2-4be0-ab6b-25b9d7d618d2" providerId="ADAL" clId="{DE566AF8-370E-40DC-8BC0-FEAC2FFFF2B9}" dt="2023-04-19T20:54:38.755" v="2766" actId="338"/>
          <ac:picMkLst>
            <pc:docMk/>
            <pc:sldMk cId="2957186705" sldId="378"/>
            <ac:picMk id="6" creationId="{D67C3DFE-43D0-4ADD-81A5-489C68075982}"/>
          </ac:picMkLst>
        </pc:picChg>
        <pc:picChg chg="mod">
          <ac:chgData name="Palash Mandal" userId="a650081f-6cc2-4be0-ab6b-25b9d7d618d2" providerId="ADAL" clId="{DE566AF8-370E-40DC-8BC0-FEAC2FFFF2B9}" dt="2023-04-19T20:54:38.755" v="2766" actId="338"/>
          <ac:picMkLst>
            <pc:docMk/>
            <pc:sldMk cId="2957186705" sldId="378"/>
            <ac:picMk id="67" creationId="{C1BB95A9-7F50-48A7-93BD-8D9FCC76E843}"/>
          </ac:picMkLst>
        </pc:picChg>
      </pc:sldChg>
      <pc:sldChg chg="add del">
        <pc:chgData name="Palash Mandal" userId="a650081f-6cc2-4be0-ab6b-25b9d7d618d2" providerId="ADAL" clId="{DE566AF8-370E-40DC-8BC0-FEAC2FFFF2B9}" dt="2023-04-18T19:18:38.587" v="1205" actId="2696"/>
        <pc:sldMkLst>
          <pc:docMk/>
          <pc:sldMk cId="880519354" sldId="379"/>
        </pc:sldMkLst>
      </pc:sldChg>
      <pc:sldChg chg="addSp delSp modSp add mod">
        <pc:chgData name="Palash Mandal" userId="a650081f-6cc2-4be0-ab6b-25b9d7d618d2" providerId="ADAL" clId="{DE566AF8-370E-40DC-8BC0-FEAC2FFFF2B9}" dt="2023-04-19T18:24:37.074" v="2252" actId="1076"/>
        <pc:sldMkLst>
          <pc:docMk/>
          <pc:sldMk cId="3095290936" sldId="380"/>
        </pc:sldMkLst>
        <pc:picChg chg="add del mod">
          <ac:chgData name="Palash Mandal" userId="a650081f-6cc2-4be0-ab6b-25b9d7d618d2" providerId="ADAL" clId="{DE566AF8-370E-40DC-8BC0-FEAC2FFFF2B9}" dt="2023-04-19T18:24:27.319" v="2250" actId="478"/>
          <ac:picMkLst>
            <pc:docMk/>
            <pc:sldMk cId="3095290936" sldId="380"/>
            <ac:picMk id="4" creationId="{C15692B5-6403-4E43-BCC7-301AFE2C7612}"/>
          </ac:picMkLst>
        </pc:picChg>
        <pc:picChg chg="add mod">
          <ac:chgData name="Palash Mandal" userId="a650081f-6cc2-4be0-ab6b-25b9d7d618d2" providerId="ADAL" clId="{DE566AF8-370E-40DC-8BC0-FEAC2FFFF2B9}" dt="2023-04-19T18:24:37.074" v="2252" actId="1076"/>
          <ac:picMkLst>
            <pc:docMk/>
            <pc:sldMk cId="3095290936" sldId="380"/>
            <ac:picMk id="5" creationId="{93603BB5-5334-4413-857D-4CB0708A19E2}"/>
          </ac:picMkLst>
        </pc:picChg>
      </pc:sldChg>
      <pc:sldChg chg="addSp delSp modSp new del mod">
        <pc:chgData name="Palash Mandal" userId="a650081f-6cc2-4be0-ab6b-25b9d7d618d2" providerId="ADAL" clId="{DE566AF8-370E-40DC-8BC0-FEAC2FFFF2B9}" dt="2023-04-19T18:32:14.218" v="2257" actId="2696"/>
        <pc:sldMkLst>
          <pc:docMk/>
          <pc:sldMk cId="3788251892" sldId="381"/>
        </pc:sldMkLst>
        <pc:spChg chg="del">
          <ac:chgData name="Palash Mandal" userId="a650081f-6cc2-4be0-ab6b-25b9d7d618d2" providerId="ADAL" clId="{DE566AF8-370E-40DC-8BC0-FEAC2FFFF2B9}" dt="2023-04-18T18:11:39.638" v="544" actId="478"/>
          <ac:spMkLst>
            <pc:docMk/>
            <pc:sldMk cId="3788251892" sldId="381"/>
            <ac:spMk id="2" creationId="{FEA7E855-EFF1-4FFB-9E9C-BF371F5F16EF}"/>
          </ac:spMkLst>
        </pc:spChg>
        <pc:spChg chg="del">
          <ac:chgData name="Palash Mandal" userId="a650081f-6cc2-4be0-ab6b-25b9d7d618d2" providerId="ADAL" clId="{DE566AF8-370E-40DC-8BC0-FEAC2FFFF2B9}" dt="2023-04-18T18:11:41.016" v="545" actId="478"/>
          <ac:spMkLst>
            <pc:docMk/>
            <pc:sldMk cId="3788251892" sldId="381"/>
            <ac:spMk id="3" creationId="{7E738330-6360-4C12-820F-B2856380608B}"/>
          </ac:spMkLst>
        </pc:spChg>
        <pc:spChg chg="add mod">
          <ac:chgData name="Palash Mandal" userId="a650081f-6cc2-4be0-ab6b-25b9d7d618d2" providerId="ADAL" clId="{DE566AF8-370E-40DC-8BC0-FEAC2FFFF2B9}" dt="2023-04-18T18:12:49.856" v="564" actId="1076"/>
          <ac:spMkLst>
            <pc:docMk/>
            <pc:sldMk cId="3788251892" sldId="381"/>
            <ac:spMk id="6" creationId="{60C3F2D3-5007-48AE-86E9-1F90439D8CC9}"/>
          </ac:spMkLst>
        </pc:spChg>
      </pc:sldChg>
      <pc:sldChg chg="add del">
        <pc:chgData name="Palash Mandal" userId="a650081f-6cc2-4be0-ab6b-25b9d7d618d2" providerId="ADAL" clId="{DE566AF8-370E-40DC-8BC0-FEAC2FFFF2B9}" dt="2023-04-18T19:24:04.863" v="1216" actId="2696"/>
        <pc:sldMkLst>
          <pc:docMk/>
          <pc:sldMk cId="823084844" sldId="382"/>
        </pc:sldMkLst>
      </pc:sldChg>
      <pc:sldChg chg="addSp modSp add del mod ord">
        <pc:chgData name="Palash Mandal" userId="a650081f-6cc2-4be0-ab6b-25b9d7d618d2" providerId="ADAL" clId="{DE566AF8-370E-40DC-8BC0-FEAC2FFFF2B9}" dt="2023-04-19T13:50:18.423" v="1592" actId="2696"/>
        <pc:sldMkLst>
          <pc:docMk/>
          <pc:sldMk cId="2512138180" sldId="382"/>
        </pc:sldMkLst>
        <pc:spChg chg="add mod">
          <ac:chgData name="Palash Mandal" userId="a650081f-6cc2-4be0-ab6b-25b9d7d618d2" providerId="ADAL" clId="{DE566AF8-370E-40DC-8BC0-FEAC2FFFF2B9}" dt="2023-04-19T12:11:53.572" v="1265" actId="1076"/>
          <ac:spMkLst>
            <pc:docMk/>
            <pc:sldMk cId="2512138180" sldId="382"/>
            <ac:spMk id="2" creationId="{059F0ADE-708C-46D4-A3FE-C2C296DEFECC}"/>
          </ac:spMkLst>
        </pc:spChg>
      </pc:sldChg>
      <pc:sldChg chg="add del">
        <pc:chgData name="Palash Mandal" userId="a650081f-6cc2-4be0-ab6b-25b9d7d618d2" providerId="ADAL" clId="{DE566AF8-370E-40DC-8BC0-FEAC2FFFF2B9}" dt="2023-04-19T12:22:04.017" v="1414" actId="2696"/>
        <pc:sldMkLst>
          <pc:docMk/>
          <pc:sldMk cId="1876823136" sldId="383"/>
        </pc:sldMkLst>
      </pc:sldChg>
      <pc:sldChg chg="addSp delSp modSp add mod">
        <pc:chgData name="Palash Mandal" userId="a650081f-6cc2-4be0-ab6b-25b9d7d618d2" providerId="ADAL" clId="{DE566AF8-370E-40DC-8BC0-FEAC2FFFF2B9}" dt="2023-04-19T12:18:39.452" v="1389" actId="1076"/>
        <pc:sldMkLst>
          <pc:docMk/>
          <pc:sldMk cId="1496003078" sldId="384"/>
        </pc:sldMkLst>
        <pc:spChg chg="add mod">
          <ac:chgData name="Palash Mandal" userId="a650081f-6cc2-4be0-ab6b-25b9d7d618d2" providerId="ADAL" clId="{DE566AF8-370E-40DC-8BC0-FEAC2FFFF2B9}" dt="2023-04-19T12:13:11.636" v="1339" actId="1076"/>
          <ac:spMkLst>
            <pc:docMk/>
            <pc:sldMk cId="1496003078" sldId="384"/>
            <ac:spMk id="2" creationId="{48BC4E68-A0BE-4033-9FDB-0C9FEAEA4D20}"/>
          </ac:spMkLst>
        </pc:spChg>
        <pc:spChg chg="mod">
          <ac:chgData name="Palash Mandal" userId="a650081f-6cc2-4be0-ab6b-25b9d7d618d2" providerId="ADAL" clId="{DE566AF8-370E-40DC-8BC0-FEAC2FFFF2B9}" dt="2023-04-19T12:18:36.526" v="1388" actId="1076"/>
          <ac:spMkLst>
            <pc:docMk/>
            <pc:sldMk cId="1496003078" sldId="384"/>
            <ac:spMk id="10" creationId="{E0681AF3-7216-4577-8744-1234D0F25C47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11" creationId="{CBFCD3D8-7E3F-4013-BF56-B4400ACEA30F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18" creationId="{08B30DD4-CF4A-4368-8A93-01B395778D0E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19" creationId="{EA3737AF-4EBB-4D0B-B433-0B06BA56FD80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20" creationId="{9681EA10-75D9-4E2A-8316-5786720CD31C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21" creationId="{376CE0B6-58B0-44D0-A617-9CCDF93F35E8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22" creationId="{FE1F5442-C326-4591-B9BD-6681A02A4B18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23" creationId="{8B15A77C-51F5-4C1C-932D-4E7709129E64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46" creationId="{85339E30-65D8-4D2E-BFAE-E7A695AA3EB1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47" creationId="{DAEDFACB-0690-4B1C-9284-63B01694ACDC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48" creationId="{A2959945-F0B0-4491-93AC-BFC2E08FD484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49" creationId="{2EEF7254-8501-41FA-979B-49881FFB9076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50" creationId="{E00E6CF2-CFE2-4983-A93E-C6C0D531F9F1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51" creationId="{8287301E-81EF-4AED-9675-56C459F5844B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52" creationId="{3B83E867-91A3-419D-B737-2078FEA15DC5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53" creationId="{76C433CF-3B1B-4399-B36B-4AD74E139530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54" creationId="{0F6C531D-1FFC-4CE3-ACD6-D92AAAEB0AD0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55" creationId="{60BE12A6-81A3-44DC-92B3-D642C8267C06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56" creationId="{2C5B0590-3A4C-4B65-80B5-D430E54514FA}"/>
          </ac:spMkLst>
        </pc:spChg>
        <pc:spChg chg="mod">
          <ac:chgData name="Palash Mandal" userId="a650081f-6cc2-4be0-ab6b-25b9d7d618d2" providerId="ADAL" clId="{DE566AF8-370E-40DC-8BC0-FEAC2FFFF2B9}" dt="2023-04-19T12:16:54.869" v="1346" actId="1076"/>
          <ac:spMkLst>
            <pc:docMk/>
            <pc:sldMk cId="1496003078" sldId="384"/>
            <ac:spMk id="57" creationId="{A7179C21-1DFB-421A-9C3C-7BC6BC99BBCC}"/>
          </ac:spMkLst>
        </pc:spChg>
        <pc:spChg chg="add mod">
          <ac:chgData name="Palash Mandal" userId="a650081f-6cc2-4be0-ab6b-25b9d7d618d2" providerId="ADAL" clId="{DE566AF8-370E-40DC-8BC0-FEAC2FFFF2B9}" dt="2023-04-19T12:18:39.452" v="1389" actId="1076"/>
          <ac:spMkLst>
            <pc:docMk/>
            <pc:sldMk cId="1496003078" sldId="384"/>
            <ac:spMk id="58" creationId="{753C0514-99F6-4177-B6FC-FFC4E60E1EDE}"/>
          </ac:spMkLst>
        </pc:spChg>
        <pc:grpChg chg="add mod">
          <ac:chgData name="Palash Mandal" userId="a650081f-6cc2-4be0-ab6b-25b9d7d618d2" providerId="ADAL" clId="{DE566AF8-370E-40DC-8BC0-FEAC2FFFF2B9}" dt="2023-04-19T12:16:54.869" v="1346" actId="1076"/>
          <ac:grpSpMkLst>
            <pc:docMk/>
            <pc:sldMk cId="1496003078" sldId="384"/>
            <ac:grpSpMk id="9" creationId="{1FCB5063-C825-4B82-B76C-762F9F198195}"/>
          </ac:grpSpMkLst>
        </pc:grpChg>
        <pc:grpChg chg="mod">
          <ac:chgData name="Palash Mandal" userId="a650081f-6cc2-4be0-ab6b-25b9d7d618d2" providerId="ADAL" clId="{DE566AF8-370E-40DC-8BC0-FEAC2FFFF2B9}" dt="2023-04-19T12:16:54.869" v="1346" actId="1076"/>
          <ac:grpSpMkLst>
            <pc:docMk/>
            <pc:sldMk cId="1496003078" sldId="384"/>
            <ac:grpSpMk id="35" creationId="{C1300BDB-1991-4C7A-9CA4-1C425968CB42}"/>
          </ac:grpSpMkLst>
        </pc:grpChg>
        <pc:grpChg chg="mod">
          <ac:chgData name="Palash Mandal" userId="a650081f-6cc2-4be0-ab6b-25b9d7d618d2" providerId="ADAL" clId="{DE566AF8-370E-40DC-8BC0-FEAC2FFFF2B9}" dt="2023-04-19T12:16:54.869" v="1346" actId="1076"/>
          <ac:grpSpMkLst>
            <pc:docMk/>
            <pc:sldMk cId="1496003078" sldId="384"/>
            <ac:grpSpMk id="36" creationId="{B372A889-4D3F-4EBA-B3A2-6E10AB10CCBF}"/>
          </ac:grpSpMkLst>
        </pc:grpChg>
        <pc:grpChg chg="mod">
          <ac:chgData name="Palash Mandal" userId="a650081f-6cc2-4be0-ab6b-25b9d7d618d2" providerId="ADAL" clId="{DE566AF8-370E-40DC-8BC0-FEAC2FFFF2B9}" dt="2023-04-19T12:16:54.869" v="1346" actId="1076"/>
          <ac:grpSpMkLst>
            <pc:docMk/>
            <pc:sldMk cId="1496003078" sldId="384"/>
            <ac:grpSpMk id="37" creationId="{708931DD-BD0D-4804-8450-9FE916F7D3B6}"/>
          </ac:grpSpMkLst>
        </pc:grpChg>
        <pc:grpChg chg="mod">
          <ac:chgData name="Palash Mandal" userId="a650081f-6cc2-4be0-ab6b-25b9d7d618d2" providerId="ADAL" clId="{DE566AF8-370E-40DC-8BC0-FEAC2FFFF2B9}" dt="2023-04-19T12:16:54.869" v="1346" actId="1076"/>
          <ac:grpSpMkLst>
            <pc:docMk/>
            <pc:sldMk cId="1496003078" sldId="384"/>
            <ac:grpSpMk id="38" creationId="{B34BADCB-6547-4562-85A9-4CB2AC03280E}"/>
          </ac:grpSpMkLst>
        </pc:grpChg>
        <pc:grpChg chg="mod">
          <ac:chgData name="Palash Mandal" userId="a650081f-6cc2-4be0-ab6b-25b9d7d618d2" providerId="ADAL" clId="{DE566AF8-370E-40DC-8BC0-FEAC2FFFF2B9}" dt="2023-04-19T12:16:54.869" v="1346" actId="1076"/>
          <ac:grpSpMkLst>
            <pc:docMk/>
            <pc:sldMk cId="1496003078" sldId="384"/>
            <ac:grpSpMk id="39" creationId="{8E7FB798-D54C-4140-9C12-D41A80EC791B}"/>
          </ac:grpSpMkLst>
        </pc:grpChg>
        <pc:grpChg chg="mod">
          <ac:chgData name="Palash Mandal" userId="a650081f-6cc2-4be0-ab6b-25b9d7d618d2" providerId="ADAL" clId="{DE566AF8-370E-40DC-8BC0-FEAC2FFFF2B9}" dt="2023-04-19T12:16:54.869" v="1346" actId="1076"/>
          <ac:grpSpMkLst>
            <pc:docMk/>
            <pc:sldMk cId="1496003078" sldId="384"/>
            <ac:grpSpMk id="40" creationId="{72A8F4CC-3473-439A-8B2D-E4D0F070AAB0}"/>
          </ac:grpSpMkLst>
        </pc:grpChg>
        <pc:picChg chg="add del mod">
          <ac:chgData name="Palash Mandal" userId="a650081f-6cc2-4be0-ab6b-25b9d7d618d2" providerId="ADAL" clId="{DE566AF8-370E-40DC-8BC0-FEAC2FFFF2B9}" dt="2023-04-19T12:12:12.969" v="1267"/>
          <ac:picMkLst>
            <pc:docMk/>
            <pc:sldMk cId="1496003078" sldId="384"/>
            <ac:picMk id="6" creationId="{9FE67452-94DD-489E-81C2-D29E84B2D641}"/>
          </ac:picMkLst>
        </pc:picChg>
        <pc:picChg chg="add mod">
          <ac:chgData name="Palash Mandal" userId="a650081f-6cc2-4be0-ab6b-25b9d7d618d2" providerId="ADAL" clId="{DE566AF8-370E-40DC-8BC0-FEAC2FFFF2B9}" dt="2023-04-19T12:12:29.562" v="1275" actId="1076"/>
          <ac:picMkLst>
            <pc:docMk/>
            <pc:sldMk cId="1496003078" sldId="384"/>
            <ac:picMk id="7" creationId="{D6FBB3CE-2E3E-4AFC-9489-84DD55826F6D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24" creationId="{AE24CB3F-3286-4EFE-BAED-4C68843D8D1C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25" creationId="{91752F02-0646-499E-9208-E18D4F5D6822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26" creationId="{15E5293A-0A23-43F4-B87A-83C97BA7FC4E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27" creationId="{3CA287D1-697E-4145-A0A9-2171031C6601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28" creationId="{CFB9BE6D-A945-4C84-AFB0-0497F5C87FD6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29" creationId="{F787DE74-775A-4630-98E8-18F26A8261DF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30" creationId="{F28BD04C-4AC8-4343-B39A-7CED5E54C3B4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31" creationId="{118E3896-EAA4-4897-BE2E-8F8E94EFACC2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32" creationId="{BBBC3E35-97C4-4105-8413-0B9D603CFEFB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33" creationId="{F489DD72-1501-4507-A6DC-89EA7C33D629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34" creationId="{65EDF014-8FF4-47B7-B8A7-B3BB4460B022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41" creationId="{3CCEF9BF-3E8C-4187-A403-15D3CAC412E6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42" creationId="{52493B6A-433B-41EE-A29C-65373B3C8BB3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43" creationId="{707AC58D-A6E5-4382-A5C8-92BADE0165A3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44" creationId="{C1809900-DD0F-4B43-B964-07FF433653DB}"/>
          </ac:picMkLst>
        </pc:picChg>
        <pc:picChg chg="mod">
          <ac:chgData name="Palash Mandal" userId="a650081f-6cc2-4be0-ab6b-25b9d7d618d2" providerId="ADAL" clId="{DE566AF8-370E-40DC-8BC0-FEAC2FFFF2B9}" dt="2023-04-19T12:16:54.869" v="1346" actId="1076"/>
          <ac:picMkLst>
            <pc:docMk/>
            <pc:sldMk cId="1496003078" sldId="384"/>
            <ac:picMk id="45" creationId="{FDF9ADAB-9F48-4A46-81CF-ED027AEC800E}"/>
          </ac:picMkLst>
        </pc:picChg>
        <pc:cxnChg chg="mod">
          <ac:chgData name="Palash Mandal" userId="a650081f-6cc2-4be0-ab6b-25b9d7d618d2" providerId="ADAL" clId="{DE566AF8-370E-40DC-8BC0-FEAC2FFFF2B9}" dt="2023-04-19T12:16:54.869" v="1346" actId="1076"/>
          <ac:cxnSpMkLst>
            <pc:docMk/>
            <pc:sldMk cId="1496003078" sldId="384"/>
            <ac:cxnSpMk id="12" creationId="{6545D168-5367-4E25-A37C-B44FFB831019}"/>
          </ac:cxnSpMkLst>
        </pc:cxnChg>
        <pc:cxnChg chg="mod">
          <ac:chgData name="Palash Mandal" userId="a650081f-6cc2-4be0-ab6b-25b9d7d618d2" providerId="ADAL" clId="{DE566AF8-370E-40DC-8BC0-FEAC2FFFF2B9}" dt="2023-04-19T12:16:54.869" v="1346" actId="1076"/>
          <ac:cxnSpMkLst>
            <pc:docMk/>
            <pc:sldMk cId="1496003078" sldId="384"/>
            <ac:cxnSpMk id="13" creationId="{4704C971-52A6-409D-9674-43F6335F6FE5}"/>
          </ac:cxnSpMkLst>
        </pc:cxnChg>
        <pc:cxnChg chg="mod">
          <ac:chgData name="Palash Mandal" userId="a650081f-6cc2-4be0-ab6b-25b9d7d618d2" providerId="ADAL" clId="{DE566AF8-370E-40DC-8BC0-FEAC2FFFF2B9}" dt="2023-04-19T12:16:54.869" v="1346" actId="1076"/>
          <ac:cxnSpMkLst>
            <pc:docMk/>
            <pc:sldMk cId="1496003078" sldId="384"/>
            <ac:cxnSpMk id="14" creationId="{C54F5BBF-A36D-4F30-9E82-12FA9396275B}"/>
          </ac:cxnSpMkLst>
        </pc:cxnChg>
        <pc:cxnChg chg="mod">
          <ac:chgData name="Palash Mandal" userId="a650081f-6cc2-4be0-ab6b-25b9d7d618d2" providerId="ADAL" clId="{DE566AF8-370E-40DC-8BC0-FEAC2FFFF2B9}" dt="2023-04-19T12:16:54.869" v="1346" actId="1076"/>
          <ac:cxnSpMkLst>
            <pc:docMk/>
            <pc:sldMk cId="1496003078" sldId="384"/>
            <ac:cxnSpMk id="15" creationId="{1CDC370E-8974-4BFB-9B09-36B8D34F9272}"/>
          </ac:cxnSpMkLst>
        </pc:cxnChg>
        <pc:cxnChg chg="mod">
          <ac:chgData name="Palash Mandal" userId="a650081f-6cc2-4be0-ab6b-25b9d7d618d2" providerId="ADAL" clId="{DE566AF8-370E-40DC-8BC0-FEAC2FFFF2B9}" dt="2023-04-19T12:16:54.869" v="1346" actId="1076"/>
          <ac:cxnSpMkLst>
            <pc:docMk/>
            <pc:sldMk cId="1496003078" sldId="384"/>
            <ac:cxnSpMk id="16" creationId="{836505A0-1109-49B7-861A-216BE98310AD}"/>
          </ac:cxnSpMkLst>
        </pc:cxnChg>
        <pc:cxnChg chg="mod">
          <ac:chgData name="Palash Mandal" userId="a650081f-6cc2-4be0-ab6b-25b9d7d618d2" providerId="ADAL" clId="{DE566AF8-370E-40DC-8BC0-FEAC2FFFF2B9}" dt="2023-04-19T12:16:54.869" v="1346" actId="1076"/>
          <ac:cxnSpMkLst>
            <pc:docMk/>
            <pc:sldMk cId="1496003078" sldId="384"/>
            <ac:cxnSpMk id="17" creationId="{E12A331E-A112-454B-94D8-49D88D7FDD75}"/>
          </ac:cxnSpMkLst>
        </pc:cxnChg>
      </pc:sldChg>
      <pc:sldChg chg="add del">
        <pc:chgData name="Palash Mandal" userId="a650081f-6cc2-4be0-ab6b-25b9d7d618d2" providerId="ADAL" clId="{DE566AF8-370E-40DC-8BC0-FEAC2FFFF2B9}" dt="2023-04-19T12:22:01.662" v="1413" actId="2696"/>
        <pc:sldMkLst>
          <pc:docMk/>
          <pc:sldMk cId="2168667064" sldId="385"/>
        </pc:sldMkLst>
      </pc:sldChg>
      <pc:sldMasterChg chg="del delSldLayout">
        <pc:chgData name="Palash Mandal" userId="a650081f-6cc2-4be0-ab6b-25b9d7d618d2" providerId="ADAL" clId="{DE566AF8-370E-40DC-8BC0-FEAC2FFFF2B9}" dt="2023-04-19T18:31:43.337" v="2255" actId="2696"/>
        <pc:sldMasterMkLst>
          <pc:docMk/>
          <pc:sldMasterMk cId="1264506129" sldId="2147483648"/>
        </pc:sldMasterMkLst>
        <pc:sldLayoutChg chg="del">
          <pc:chgData name="Palash Mandal" userId="a650081f-6cc2-4be0-ab6b-25b9d7d618d2" providerId="ADAL" clId="{DE566AF8-370E-40DC-8BC0-FEAC2FFFF2B9}" dt="2023-04-19T18:31:43.337" v="2255" actId="2696"/>
          <pc:sldLayoutMkLst>
            <pc:docMk/>
            <pc:sldMasterMk cId="1264506129" sldId="2147483648"/>
            <pc:sldLayoutMk cId="1745112130" sldId="2147483649"/>
          </pc:sldLayoutMkLst>
        </pc:sldLayoutChg>
        <pc:sldLayoutChg chg="del">
          <pc:chgData name="Palash Mandal" userId="a650081f-6cc2-4be0-ab6b-25b9d7d618d2" providerId="ADAL" clId="{DE566AF8-370E-40DC-8BC0-FEAC2FFFF2B9}" dt="2023-04-19T18:31:43.337" v="2255" actId="2696"/>
          <pc:sldLayoutMkLst>
            <pc:docMk/>
            <pc:sldMasterMk cId="1264506129" sldId="2147483648"/>
            <pc:sldLayoutMk cId="3685083095" sldId="2147483650"/>
          </pc:sldLayoutMkLst>
        </pc:sldLayoutChg>
        <pc:sldLayoutChg chg="del">
          <pc:chgData name="Palash Mandal" userId="a650081f-6cc2-4be0-ab6b-25b9d7d618d2" providerId="ADAL" clId="{DE566AF8-370E-40DC-8BC0-FEAC2FFFF2B9}" dt="2023-04-19T18:31:43.337" v="2255" actId="2696"/>
          <pc:sldLayoutMkLst>
            <pc:docMk/>
            <pc:sldMasterMk cId="1264506129" sldId="2147483648"/>
            <pc:sldLayoutMk cId="3376752276" sldId="2147483651"/>
          </pc:sldLayoutMkLst>
        </pc:sldLayoutChg>
        <pc:sldLayoutChg chg="del">
          <pc:chgData name="Palash Mandal" userId="a650081f-6cc2-4be0-ab6b-25b9d7d618d2" providerId="ADAL" clId="{DE566AF8-370E-40DC-8BC0-FEAC2FFFF2B9}" dt="2023-04-19T18:31:43.337" v="2255" actId="2696"/>
          <pc:sldLayoutMkLst>
            <pc:docMk/>
            <pc:sldMasterMk cId="1264506129" sldId="2147483648"/>
            <pc:sldLayoutMk cId="2533369541" sldId="2147483652"/>
          </pc:sldLayoutMkLst>
        </pc:sldLayoutChg>
        <pc:sldLayoutChg chg="del">
          <pc:chgData name="Palash Mandal" userId="a650081f-6cc2-4be0-ab6b-25b9d7d618d2" providerId="ADAL" clId="{DE566AF8-370E-40DC-8BC0-FEAC2FFFF2B9}" dt="2023-04-19T18:31:43.337" v="2255" actId="2696"/>
          <pc:sldLayoutMkLst>
            <pc:docMk/>
            <pc:sldMasterMk cId="1264506129" sldId="2147483648"/>
            <pc:sldLayoutMk cId="554739852" sldId="2147483653"/>
          </pc:sldLayoutMkLst>
        </pc:sldLayoutChg>
        <pc:sldLayoutChg chg="del">
          <pc:chgData name="Palash Mandal" userId="a650081f-6cc2-4be0-ab6b-25b9d7d618d2" providerId="ADAL" clId="{DE566AF8-370E-40DC-8BC0-FEAC2FFFF2B9}" dt="2023-04-19T18:31:43.337" v="2255" actId="2696"/>
          <pc:sldLayoutMkLst>
            <pc:docMk/>
            <pc:sldMasterMk cId="1264506129" sldId="2147483648"/>
            <pc:sldLayoutMk cId="998606300" sldId="2147483654"/>
          </pc:sldLayoutMkLst>
        </pc:sldLayoutChg>
        <pc:sldLayoutChg chg="del">
          <pc:chgData name="Palash Mandal" userId="a650081f-6cc2-4be0-ab6b-25b9d7d618d2" providerId="ADAL" clId="{DE566AF8-370E-40DC-8BC0-FEAC2FFFF2B9}" dt="2023-04-19T18:31:43.337" v="2255" actId="2696"/>
          <pc:sldLayoutMkLst>
            <pc:docMk/>
            <pc:sldMasterMk cId="1264506129" sldId="2147483648"/>
            <pc:sldLayoutMk cId="3389607624" sldId="2147483655"/>
          </pc:sldLayoutMkLst>
        </pc:sldLayoutChg>
        <pc:sldLayoutChg chg="del">
          <pc:chgData name="Palash Mandal" userId="a650081f-6cc2-4be0-ab6b-25b9d7d618d2" providerId="ADAL" clId="{DE566AF8-370E-40DC-8BC0-FEAC2FFFF2B9}" dt="2023-04-19T18:31:43.337" v="2255" actId="2696"/>
          <pc:sldLayoutMkLst>
            <pc:docMk/>
            <pc:sldMasterMk cId="1264506129" sldId="2147483648"/>
            <pc:sldLayoutMk cId="3314284361" sldId="2147483656"/>
          </pc:sldLayoutMkLst>
        </pc:sldLayoutChg>
        <pc:sldLayoutChg chg="del">
          <pc:chgData name="Palash Mandal" userId="a650081f-6cc2-4be0-ab6b-25b9d7d618d2" providerId="ADAL" clId="{DE566AF8-370E-40DC-8BC0-FEAC2FFFF2B9}" dt="2023-04-19T18:31:43.337" v="2255" actId="2696"/>
          <pc:sldLayoutMkLst>
            <pc:docMk/>
            <pc:sldMasterMk cId="1264506129" sldId="2147483648"/>
            <pc:sldLayoutMk cId="2022602397" sldId="2147483657"/>
          </pc:sldLayoutMkLst>
        </pc:sldLayoutChg>
        <pc:sldLayoutChg chg="del">
          <pc:chgData name="Palash Mandal" userId="a650081f-6cc2-4be0-ab6b-25b9d7d618d2" providerId="ADAL" clId="{DE566AF8-370E-40DC-8BC0-FEAC2FFFF2B9}" dt="2023-04-19T18:31:43.337" v="2255" actId="2696"/>
          <pc:sldLayoutMkLst>
            <pc:docMk/>
            <pc:sldMasterMk cId="1264506129" sldId="2147483648"/>
            <pc:sldLayoutMk cId="810025771" sldId="2147483658"/>
          </pc:sldLayoutMkLst>
        </pc:sldLayoutChg>
        <pc:sldLayoutChg chg="del">
          <pc:chgData name="Palash Mandal" userId="a650081f-6cc2-4be0-ab6b-25b9d7d618d2" providerId="ADAL" clId="{DE566AF8-370E-40DC-8BC0-FEAC2FFFF2B9}" dt="2023-04-19T18:31:43.337" v="2255" actId="2696"/>
          <pc:sldLayoutMkLst>
            <pc:docMk/>
            <pc:sldMasterMk cId="1264506129" sldId="2147483648"/>
            <pc:sldLayoutMk cId="385758543" sldId="2147483659"/>
          </pc:sldLayoutMkLst>
        </pc:sldLayoutChg>
      </pc:sldMasterChg>
    </pc:docChg>
  </pc:docChgLst>
  <pc:docChgLst>
    <pc:chgData name="Palash Mandal" userId="a650081f-6cc2-4be0-ab6b-25b9d7d618d2" providerId="ADAL" clId="{A9461623-9289-4560-B1CB-7D65D312CB47}"/>
    <pc:docChg chg="undo redo custSel addSld delSld modSld sldOrd">
      <pc:chgData name="Palash Mandal" userId="a650081f-6cc2-4be0-ab6b-25b9d7d618d2" providerId="ADAL" clId="{A9461623-9289-4560-B1CB-7D65D312CB47}" dt="2023-12-07T15:43:19.622" v="7755" actId="164"/>
      <pc:docMkLst>
        <pc:docMk/>
      </pc:docMkLst>
      <pc:sldChg chg="addSp delSp modSp mod">
        <pc:chgData name="Palash Mandal" userId="a650081f-6cc2-4be0-ab6b-25b9d7d618d2" providerId="ADAL" clId="{A9461623-9289-4560-B1CB-7D65D312CB47}" dt="2023-12-03T16:35:50.628" v="6900" actId="1036"/>
        <pc:sldMkLst>
          <pc:docMk/>
          <pc:sldMk cId="996259663" sldId="266"/>
        </pc:sldMkLst>
        <pc:spChg chg="add mod">
          <ac:chgData name="Palash Mandal" userId="a650081f-6cc2-4be0-ab6b-25b9d7d618d2" providerId="ADAL" clId="{A9461623-9289-4560-B1CB-7D65D312CB47}" dt="2023-12-03T16:35:50.628" v="6900" actId="1036"/>
          <ac:spMkLst>
            <pc:docMk/>
            <pc:sldMk cId="996259663" sldId="266"/>
            <ac:spMk id="7" creationId="{C3F96B28-27E9-456F-BCA0-99F1AC58E1BC}"/>
          </ac:spMkLst>
        </pc:spChg>
        <pc:spChg chg="add mod">
          <ac:chgData name="Palash Mandal" userId="a650081f-6cc2-4be0-ab6b-25b9d7d618d2" providerId="ADAL" clId="{A9461623-9289-4560-B1CB-7D65D312CB47}" dt="2023-11-26T17:09:52.432" v="2130" actId="20577"/>
          <ac:spMkLst>
            <pc:docMk/>
            <pc:sldMk cId="996259663" sldId="266"/>
            <ac:spMk id="8" creationId="{80BC9151-2728-4868-BB5A-461442D68CFA}"/>
          </ac:spMkLst>
        </pc:spChg>
        <pc:spChg chg="del">
          <ac:chgData name="Palash Mandal" userId="a650081f-6cc2-4be0-ab6b-25b9d7d618d2" providerId="ADAL" clId="{A9461623-9289-4560-B1CB-7D65D312CB47}" dt="2023-11-25T15:59:43.108" v="39" actId="478"/>
          <ac:spMkLst>
            <pc:docMk/>
            <pc:sldMk cId="996259663" sldId="266"/>
            <ac:spMk id="9" creationId="{2A370727-009D-4931-9384-985D90B72005}"/>
          </ac:spMkLst>
        </pc:spChg>
        <pc:spChg chg="del">
          <ac:chgData name="Palash Mandal" userId="a650081f-6cc2-4be0-ab6b-25b9d7d618d2" providerId="ADAL" clId="{A9461623-9289-4560-B1CB-7D65D312CB47}" dt="2023-11-26T17:02:42.712" v="1947" actId="478"/>
          <ac:spMkLst>
            <pc:docMk/>
            <pc:sldMk cId="996259663" sldId="266"/>
            <ac:spMk id="11" creationId="{D63ACE56-9BD4-4A7A-9541-4D0506F45B2D}"/>
          </ac:spMkLst>
        </pc:spChg>
        <pc:spChg chg="del">
          <ac:chgData name="Palash Mandal" userId="a650081f-6cc2-4be0-ab6b-25b9d7d618d2" providerId="ADAL" clId="{A9461623-9289-4560-B1CB-7D65D312CB47}" dt="2023-11-26T17:02:37.147" v="1944" actId="478"/>
          <ac:spMkLst>
            <pc:docMk/>
            <pc:sldMk cId="996259663" sldId="266"/>
            <ac:spMk id="14" creationId="{E7B3EB57-0C4C-45DB-9F39-DFF7C57878F3}"/>
          </ac:spMkLst>
        </pc:spChg>
        <pc:picChg chg="add mod">
          <ac:chgData name="Palash Mandal" userId="a650081f-6cc2-4be0-ab6b-25b9d7d618d2" providerId="ADAL" clId="{A9461623-9289-4560-B1CB-7D65D312CB47}" dt="2023-12-01T21:29:16.792" v="6529" actId="1038"/>
          <ac:picMkLst>
            <pc:docMk/>
            <pc:sldMk cId="996259663" sldId="266"/>
            <ac:picMk id="9" creationId="{09CA7C5C-A2CE-4732-8028-B967C71A5B7D}"/>
          </ac:picMkLst>
        </pc:picChg>
        <pc:picChg chg="add del mod">
          <ac:chgData name="Palash Mandal" userId="a650081f-6cc2-4be0-ab6b-25b9d7d618d2" providerId="ADAL" clId="{A9461623-9289-4560-B1CB-7D65D312CB47}" dt="2023-11-26T17:04:52.925" v="1979" actId="478"/>
          <ac:picMkLst>
            <pc:docMk/>
            <pc:sldMk cId="996259663" sldId="266"/>
            <ac:picMk id="10" creationId="{3CAAF4DD-BF7D-492B-B678-448A9D0F2787}"/>
          </ac:picMkLst>
        </pc:picChg>
        <pc:picChg chg="add mod">
          <ac:chgData name="Palash Mandal" userId="a650081f-6cc2-4be0-ab6b-25b9d7d618d2" providerId="ADAL" clId="{A9461623-9289-4560-B1CB-7D65D312CB47}" dt="2023-12-01T21:29:16.792" v="6529" actId="1038"/>
          <ac:picMkLst>
            <pc:docMk/>
            <pc:sldMk cId="996259663" sldId="266"/>
            <ac:picMk id="12" creationId="{612CC732-D6BC-459C-8DF4-13DB2B4D81A1}"/>
          </ac:picMkLst>
        </pc:picChg>
        <pc:picChg chg="add mod">
          <ac:chgData name="Palash Mandal" userId="a650081f-6cc2-4be0-ab6b-25b9d7d618d2" providerId="ADAL" clId="{A9461623-9289-4560-B1CB-7D65D312CB47}" dt="2023-12-03T15:33:31.333" v="6751" actId="1037"/>
          <ac:picMkLst>
            <pc:docMk/>
            <pc:sldMk cId="996259663" sldId="266"/>
            <ac:picMk id="13" creationId="{2A63444F-5EEE-435E-BB73-7234A8FD1DA5}"/>
          </ac:picMkLst>
        </pc:picChg>
        <pc:picChg chg="add mod">
          <ac:chgData name="Palash Mandal" userId="a650081f-6cc2-4be0-ab6b-25b9d7d618d2" providerId="ADAL" clId="{A9461623-9289-4560-B1CB-7D65D312CB47}" dt="2023-11-27T14:01:33.931" v="2747" actId="1076"/>
          <ac:picMkLst>
            <pc:docMk/>
            <pc:sldMk cId="996259663" sldId="266"/>
            <ac:picMk id="15" creationId="{605B5A19-66A4-4C6A-A514-4274675C47BF}"/>
          </ac:picMkLst>
        </pc:picChg>
        <pc:picChg chg="del">
          <ac:chgData name="Palash Mandal" userId="a650081f-6cc2-4be0-ab6b-25b9d7d618d2" providerId="ADAL" clId="{A9461623-9289-4560-B1CB-7D65D312CB47}" dt="2023-11-26T17:04:49.875" v="1978" actId="21"/>
          <ac:picMkLst>
            <pc:docMk/>
            <pc:sldMk cId="996259663" sldId="266"/>
            <ac:picMk id="16" creationId="{2D914B21-AEA3-448A-B29B-B0365305B5BC}"/>
          </ac:picMkLst>
        </pc:picChg>
        <pc:picChg chg="add mod">
          <ac:chgData name="Palash Mandal" userId="a650081f-6cc2-4be0-ab6b-25b9d7d618d2" providerId="ADAL" clId="{A9461623-9289-4560-B1CB-7D65D312CB47}" dt="2023-11-26T17:07:26.135" v="2041" actId="14100"/>
          <ac:picMkLst>
            <pc:docMk/>
            <pc:sldMk cId="996259663" sldId="266"/>
            <ac:picMk id="18" creationId="{17C97161-C864-4260-AF62-F29961C28DDE}"/>
          </ac:picMkLst>
        </pc:picChg>
        <pc:picChg chg="add mod">
          <ac:chgData name="Palash Mandal" userId="a650081f-6cc2-4be0-ab6b-25b9d7d618d2" providerId="ADAL" clId="{A9461623-9289-4560-B1CB-7D65D312CB47}" dt="2023-11-26T17:08:51.364" v="2113" actId="1076"/>
          <ac:picMkLst>
            <pc:docMk/>
            <pc:sldMk cId="996259663" sldId="266"/>
            <ac:picMk id="19" creationId="{6F010F30-D86D-42FE-B441-7EE9033BCB3E}"/>
          </ac:picMkLst>
        </pc:picChg>
      </pc:sldChg>
      <pc:sldChg chg="addSp delSp modSp mod delAnim modAnim modNotesTx">
        <pc:chgData name="Palash Mandal" userId="a650081f-6cc2-4be0-ab6b-25b9d7d618d2" providerId="ADAL" clId="{A9461623-9289-4560-B1CB-7D65D312CB47}" dt="2023-12-02T17:48:40.346" v="6688" actId="947"/>
        <pc:sldMkLst>
          <pc:docMk/>
          <pc:sldMk cId="1546749873" sldId="296"/>
        </pc:sldMkLst>
        <pc:spChg chg="del">
          <ac:chgData name="Palash Mandal" userId="a650081f-6cc2-4be0-ab6b-25b9d7d618d2" providerId="ADAL" clId="{A9461623-9289-4560-B1CB-7D65D312CB47}" dt="2023-11-25T15:56:51.878" v="8" actId="478"/>
          <ac:spMkLst>
            <pc:docMk/>
            <pc:sldMk cId="1546749873" sldId="296"/>
            <ac:spMk id="5" creationId="{6142B903-1C99-400F-AC08-053103F03DC1}"/>
          </ac:spMkLst>
        </pc:spChg>
        <pc:spChg chg="mod">
          <ac:chgData name="Palash Mandal" userId="a650081f-6cc2-4be0-ab6b-25b9d7d618d2" providerId="ADAL" clId="{A9461623-9289-4560-B1CB-7D65D312CB47}" dt="2023-11-27T14:02:34.766" v="2750" actId="1076"/>
          <ac:spMkLst>
            <pc:docMk/>
            <pc:sldMk cId="1546749873" sldId="296"/>
            <ac:spMk id="7" creationId="{F2075FDE-A4C5-4F36-9793-7F2AF5A4490C}"/>
          </ac:spMkLst>
        </pc:spChg>
        <pc:spChg chg="del">
          <ac:chgData name="Palash Mandal" userId="a650081f-6cc2-4be0-ab6b-25b9d7d618d2" providerId="ADAL" clId="{A9461623-9289-4560-B1CB-7D65D312CB47}" dt="2023-11-25T15:56:45.408" v="5" actId="478"/>
          <ac:spMkLst>
            <pc:docMk/>
            <pc:sldMk cId="1546749873" sldId="296"/>
            <ac:spMk id="10" creationId="{3E91B06F-B6DA-42CE-A037-501C800764E0}"/>
          </ac:spMkLst>
        </pc:spChg>
        <pc:spChg chg="mod">
          <ac:chgData name="Palash Mandal" userId="a650081f-6cc2-4be0-ab6b-25b9d7d618d2" providerId="ADAL" clId="{A9461623-9289-4560-B1CB-7D65D312CB47}" dt="2023-11-26T14:57:56.182" v="1284" actId="14100"/>
          <ac:spMkLst>
            <pc:docMk/>
            <pc:sldMk cId="1546749873" sldId="296"/>
            <ac:spMk id="16" creationId="{9EDC59FE-F840-4AA5-9158-731880E9E99B}"/>
          </ac:spMkLst>
        </pc:spChg>
        <pc:spChg chg="mod">
          <ac:chgData name="Palash Mandal" userId="a650081f-6cc2-4be0-ab6b-25b9d7d618d2" providerId="ADAL" clId="{A9461623-9289-4560-B1CB-7D65D312CB47}" dt="2023-11-25T15:56:47.033" v="6"/>
          <ac:spMkLst>
            <pc:docMk/>
            <pc:sldMk cId="1546749873" sldId="296"/>
            <ac:spMk id="20" creationId="{76478360-7D21-464A-9C4F-C81C65CC462A}"/>
          </ac:spMkLst>
        </pc:spChg>
        <pc:spChg chg="mod">
          <ac:chgData name="Palash Mandal" userId="a650081f-6cc2-4be0-ab6b-25b9d7d618d2" providerId="ADAL" clId="{A9461623-9289-4560-B1CB-7D65D312CB47}" dt="2023-11-25T15:56:47.033" v="6"/>
          <ac:spMkLst>
            <pc:docMk/>
            <pc:sldMk cId="1546749873" sldId="296"/>
            <ac:spMk id="21" creationId="{D85C681B-F2E5-4E45-9F20-C10D98A7600E}"/>
          </ac:spMkLst>
        </pc:spChg>
        <pc:spChg chg="mod">
          <ac:chgData name="Palash Mandal" userId="a650081f-6cc2-4be0-ab6b-25b9d7d618d2" providerId="ADAL" clId="{A9461623-9289-4560-B1CB-7D65D312CB47}" dt="2023-11-25T15:56:47.033" v="6"/>
          <ac:spMkLst>
            <pc:docMk/>
            <pc:sldMk cId="1546749873" sldId="296"/>
            <ac:spMk id="22" creationId="{ABE8C6FE-F2B3-46A0-975A-D920FFCBBDC1}"/>
          </ac:spMkLst>
        </pc:spChg>
        <pc:spChg chg="mod">
          <ac:chgData name="Palash Mandal" userId="a650081f-6cc2-4be0-ab6b-25b9d7d618d2" providerId="ADAL" clId="{A9461623-9289-4560-B1CB-7D65D312CB47}" dt="2023-11-25T15:56:47.033" v="6"/>
          <ac:spMkLst>
            <pc:docMk/>
            <pc:sldMk cId="1546749873" sldId="296"/>
            <ac:spMk id="23" creationId="{B9DEEFF2-B3CF-4F7C-9401-BE0EED4AA2B5}"/>
          </ac:spMkLst>
        </pc:spChg>
        <pc:spChg chg="mod">
          <ac:chgData name="Palash Mandal" userId="a650081f-6cc2-4be0-ab6b-25b9d7d618d2" providerId="ADAL" clId="{A9461623-9289-4560-B1CB-7D65D312CB47}" dt="2023-11-25T15:56:47.033" v="6"/>
          <ac:spMkLst>
            <pc:docMk/>
            <pc:sldMk cId="1546749873" sldId="296"/>
            <ac:spMk id="24" creationId="{AEE75F33-8AE0-430F-B296-C6768CECD0C8}"/>
          </ac:spMkLst>
        </pc:spChg>
        <pc:spChg chg="del">
          <ac:chgData name="Palash Mandal" userId="a650081f-6cc2-4be0-ab6b-25b9d7d618d2" providerId="ADAL" clId="{A9461623-9289-4560-B1CB-7D65D312CB47}" dt="2023-11-25T15:56:43.733" v="4" actId="478"/>
          <ac:spMkLst>
            <pc:docMk/>
            <pc:sldMk cId="1546749873" sldId="296"/>
            <ac:spMk id="28" creationId="{B85BF547-7BDE-48C1-9B12-1103E5686FA0}"/>
          </ac:spMkLst>
        </pc:spChg>
        <pc:spChg chg="mod">
          <ac:chgData name="Palash Mandal" userId="a650081f-6cc2-4be0-ab6b-25b9d7d618d2" providerId="ADAL" clId="{A9461623-9289-4560-B1CB-7D65D312CB47}" dt="2023-11-25T15:56:47.033" v="6"/>
          <ac:spMkLst>
            <pc:docMk/>
            <pc:sldMk cId="1546749873" sldId="296"/>
            <ac:spMk id="29" creationId="{C087599B-F1D9-41A1-90B0-D461E9262464}"/>
          </ac:spMkLst>
        </pc:spChg>
        <pc:spChg chg="mod">
          <ac:chgData name="Palash Mandal" userId="a650081f-6cc2-4be0-ab6b-25b9d7d618d2" providerId="ADAL" clId="{A9461623-9289-4560-B1CB-7D65D312CB47}" dt="2023-11-25T15:56:47.033" v="6"/>
          <ac:spMkLst>
            <pc:docMk/>
            <pc:sldMk cId="1546749873" sldId="296"/>
            <ac:spMk id="30" creationId="{2AFA5121-1D5C-4761-8922-875F3B79F6B3}"/>
          </ac:spMkLst>
        </pc:spChg>
        <pc:spChg chg="del">
          <ac:chgData name="Palash Mandal" userId="a650081f-6cc2-4be0-ab6b-25b9d7d618d2" providerId="ADAL" clId="{A9461623-9289-4560-B1CB-7D65D312CB47}" dt="2023-11-25T15:58:32.881" v="28" actId="478"/>
          <ac:spMkLst>
            <pc:docMk/>
            <pc:sldMk cId="1546749873" sldId="296"/>
            <ac:spMk id="31" creationId="{EC0C9933-D7DD-4086-BF49-E38DA5DBEBBE}"/>
          </ac:spMkLst>
        </pc:spChg>
        <pc:spChg chg="mod">
          <ac:chgData name="Palash Mandal" userId="a650081f-6cc2-4be0-ab6b-25b9d7d618d2" providerId="ADAL" clId="{A9461623-9289-4560-B1CB-7D65D312CB47}" dt="2023-11-25T15:56:47.033" v="6"/>
          <ac:spMkLst>
            <pc:docMk/>
            <pc:sldMk cId="1546749873" sldId="296"/>
            <ac:spMk id="32" creationId="{B9F90CC7-DC74-4636-AC22-D3731B6FC2F6}"/>
          </ac:spMkLst>
        </pc:spChg>
        <pc:spChg chg="mod">
          <ac:chgData name="Palash Mandal" userId="a650081f-6cc2-4be0-ab6b-25b9d7d618d2" providerId="ADAL" clId="{A9461623-9289-4560-B1CB-7D65D312CB47}" dt="2023-11-25T15:56:47.033" v="6"/>
          <ac:spMkLst>
            <pc:docMk/>
            <pc:sldMk cId="1546749873" sldId="296"/>
            <ac:spMk id="34" creationId="{737423CE-C275-43B8-8DB5-85694C3C6B37}"/>
          </ac:spMkLst>
        </pc:spChg>
        <pc:spChg chg="mod">
          <ac:chgData name="Palash Mandal" userId="a650081f-6cc2-4be0-ab6b-25b9d7d618d2" providerId="ADAL" clId="{A9461623-9289-4560-B1CB-7D65D312CB47}" dt="2023-11-25T15:56:47.033" v="6"/>
          <ac:spMkLst>
            <pc:docMk/>
            <pc:sldMk cId="1546749873" sldId="296"/>
            <ac:spMk id="35" creationId="{24FC7894-58DB-487F-839D-E4C64E3D7938}"/>
          </ac:spMkLst>
        </pc:spChg>
        <pc:spChg chg="mod">
          <ac:chgData name="Palash Mandal" userId="a650081f-6cc2-4be0-ab6b-25b9d7d618d2" providerId="ADAL" clId="{A9461623-9289-4560-B1CB-7D65D312CB47}" dt="2023-11-25T15:56:47.033" v="6"/>
          <ac:spMkLst>
            <pc:docMk/>
            <pc:sldMk cId="1546749873" sldId="296"/>
            <ac:spMk id="36" creationId="{DD5B0BF3-98EF-418C-863E-3D5BCDF4431A}"/>
          </ac:spMkLst>
        </pc:spChg>
        <pc:spChg chg="mod">
          <ac:chgData name="Palash Mandal" userId="a650081f-6cc2-4be0-ab6b-25b9d7d618d2" providerId="ADAL" clId="{A9461623-9289-4560-B1CB-7D65D312CB47}" dt="2023-11-25T15:56:47.033" v="6"/>
          <ac:spMkLst>
            <pc:docMk/>
            <pc:sldMk cId="1546749873" sldId="296"/>
            <ac:spMk id="37" creationId="{39817BDC-84CB-4ECF-BDF2-B12A6828B9C5}"/>
          </ac:spMkLst>
        </pc:spChg>
        <pc:spChg chg="mod">
          <ac:chgData name="Palash Mandal" userId="a650081f-6cc2-4be0-ab6b-25b9d7d618d2" providerId="ADAL" clId="{A9461623-9289-4560-B1CB-7D65D312CB47}" dt="2023-11-25T15:56:47.033" v="6"/>
          <ac:spMkLst>
            <pc:docMk/>
            <pc:sldMk cId="1546749873" sldId="296"/>
            <ac:spMk id="38" creationId="{B909ED42-336A-46E7-A26E-6F353F533D29}"/>
          </ac:spMkLst>
        </pc:spChg>
        <pc:spChg chg="mod">
          <ac:chgData name="Palash Mandal" userId="a650081f-6cc2-4be0-ab6b-25b9d7d618d2" providerId="ADAL" clId="{A9461623-9289-4560-B1CB-7D65D312CB47}" dt="2023-11-25T15:56:47.033" v="6"/>
          <ac:spMkLst>
            <pc:docMk/>
            <pc:sldMk cId="1546749873" sldId="296"/>
            <ac:spMk id="39" creationId="{47F5907D-9926-4996-A506-23992D736703}"/>
          </ac:spMkLst>
        </pc:spChg>
        <pc:spChg chg="add del mod">
          <ac:chgData name="Palash Mandal" userId="a650081f-6cc2-4be0-ab6b-25b9d7d618d2" providerId="ADAL" clId="{A9461623-9289-4560-B1CB-7D65D312CB47}" dt="2023-11-25T15:56:49.724" v="7"/>
          <ac:spMkLst>
            <pc:docMk/>
            <pc:sldMk cId="1546749873" sldId="296"/>
            <ac:spMk id="42" creationId="{12500235-5341-4A0C-A800-EB5D5635DDBD}"/>
          </ac:spMkLst>
        </pc:spChg>
        <pc:spChg chg="mod">
          <ac:chgData name="Palash Mandal" userId="a650081f-6cc2-4be0-ab6b-25b9d7d618d2" providerId="ADAL" clId="{A9461623-9289-4560-B1CB-7D65D312CB47}" dt="2023-11-25T15:56:53.068" v="9"/>
          <ac:spMkLst>
            <pc:docMk/>
            <pc:sldMk cId="1546749873" sldId="296"/>
            <ac:spMk id="46" creationId="{8FFD4D39-0518-4F5D-96DE-7AFB8BA03574}"/>
          </ac:spMkLst>
        </pc:spChg>
        <pc:spChg chg="mod">
          <ac:chgData name="Palash Mandal" userId="a650081f-6cc2-4be0-ab6b-25b9d7d618d2" providerId="ADAL" clId="{A9461623-9289-4560-B1CB-7D65D312CB47}" dt="2023-11-25T15:56:53.068" v="9"/>
          <ac:spMkLst>
            <pc:docMk/>
            <pc:sldMk cId="1546749873" sldId="296"/>
            <ac:spMk id="47" creationId="{D3D56C89-DEF4-4AE9-95BC-65C75FDDA3F6}"/>
          </ac:spMkLst>
        </pc:spChg>
        <pc:spChg chg="mod">
          <ac:chgData name="Palash Mandal" userId="a650081f-6cc2-4be0-ab6b-25b9d7d618d2" providerId="ADAL" clId="{A9461623-9289-4560-B1CB-7D65D312CB47}" dt="2023-11-25T15:56:53.068" v="9"/>
          <ac:spMkLst>
            <pc:docMk/>
            <pc:sldMk cId="1546749873" sldId="296"/>
            <ac:spMk id="48" creationId="{82079C83-B981-459E-A5F1-2A138550907F}"/>
          </ac:spMkLst>
        </pc:spChg>
        <pc:spChg chg="mod">
          <ac:chgData name="Palash Mandal" userId="a650081f-6cc2-4be0-ab6b-25b9d7d618d2" providerId="ADAL" clId="{A9461623-9289-4560-B1CB-7D65D312CB47}" dt="2023-11-25T15:56:53.068" v="9"/>
          <ac:spMkLst>
            <pc:docMk/>
            <pc:sldMk cId="1546749873" sldId="296"/>
            <ac:spMk id="49" creationId="{F035F7C8-DB70-4FCF-AB06-70DC9F4C5613}"/>
          </ac:spMkLst>
        </pc:spChg>
        <pc:spChg chg="mod">
          <ac:chgData name="Palash Mandal" userId="a650081f-6cc2-4be0-ab6b-25b9d7d618d2" providerId="ADAL" clId="{A9461623-9289-4560-B1CB-7D65D312CB47}" dt="2023-11-25T15:56:53.068" v="9"/>
          <ac:spMkLst>
            <pc:docMk/>
            <pc:sldMk cId="1546749873" sldId="296"/>
            <ac:spMk id="50" creationId="{A7E55318-05B1-472C-8F06-B9F04713776C}"/>
          </ac:spMkLst>
        </pc:spChg>
        <pc:spChg chg="mod">
          <ac:chgData name="Palash Mandal" userId="a650081f-6cc2-4be0-ab6b-25b9d7d618d2" providerId="ADAL" clId="{A9461623-9289-4560-B1CB-7D65D312CB47}" dt="2023-11-25T15:56:53.068" v="9"/>
          <ac:spMkLst>
            <pc:docMk/>
            <pc:sldMk cId="1546749873" sldId="296"/>
            <ac:spMk id="51" creationId="{D5CB5A23-173C-4257-8E97-108D6411309D}"/>
          </ac:spMkLst>
        </pc:spChg>
        <pc:spChg chg="mod">
          <ac:chgData name="Palash Mandal" userId="a650081f-6cc2-4be0-ab6b-25b9d7d618d2" providerId="ADAL" clId="{A9461623-9289-4560-B1CB-7D65D312CB47}" dt="2023-11-25T15:56:53.068" v="9"/>
          <ac:spMkLst>
            <pc:docMk/>
            <pc:sldMk cId="1546749873" sldId="296"/>
            <ac:spMk id="52" creationId="{EEB1823C-3775-46E4-9479-033C22818149}"/>
          </ac:spMkLst>
        </pc:spChg>
        <pc:spChg chg="mod">
          <ac:chgData name="Palash Mandal" userId="a650081f-6cc2-4be0-ab6b-25b9d7d618d2" providerId="ADAL" clId="{A9461623-9289-4560-B1CB-7D65D312CB47}" dt="2023-11-25T15:56:53.068" v="9"/>
          <ac:spMkLst>
            <pc:docMk/>
            <pc:sldMk cId="1546749873" sldId="296"/>
            <ac:spMk id="53" creationId="{BA1FDA4C-117D-4311-A5B8-C905C97C7B06}"/>
          </ac:spMkLst>
        </pc:spChg>
        <pc:spChg chg="mod">
          <ac:chgData name="Palash Mandal" userId="a650081f-6cc2-4be0-ab6b-25b9d7d618d2" providerId="ADAL" clId="{A9461623-9289-4560-B1CB-7D65D312CB47}" dt="2023-11-25T15:56:53.068" v="9"/>
          <ac:spMkLst>
            <pc:docMk/>
            <pc:sldMk cId="1546749873" sldId="296"/>
            <ac:spMk id="54" creationId="{36EB6A6A-F6DC-4D1E-BC07-AAB37D75D067}"/>
          </ac:spMkLst>
        </pc:spChg>
        <pc:spChg chg="mod">
          <ac:chgData name="Palash Mandal" userId="a650081f-6cc2-4be0-ab6b-25b9d7d618d2" providerId="ADAL" clId="{A9461623-9289-4560-B1CB-7D65D312CB47}" dt="2023-11-25T15:56:53.068" v="9"/>
          <ac:spMkLst>
            <pc:docMk/>
            <pc:sldMk cId="1546749873" sldId="296"/>
            <ac:spMk id="55" creationId="{C8DDA03D-10C0-40DF-9AA3-EA6E6E3881D4}"/>
          </ac:spMkLst>
        </pc:spChg>
        <pc:spChg chg="mod">
          <ac:chgData name="Palash Mandal" userId="a650081f-6cc2-4be0-ab6b-25b9d7d618d2" providerId="ADAL" clId="{A9461623-9289-4560-B1CB-7D65D312CB47}" dt="2023-11-25T15:56:53.068" v="9"/>
          <ac:spMkLst>
            <pc:docMk/>
            <pc:sldMk cId="1546749873" sldId="296"/>
            <ac:spMk id="56" creationId="{E7ADD788-8E25-4427-9166-99686C2B244A}"/>
          </ac:spMkLst>
        </pc:spChg>
        <pc:spChg chg="mod">
          <ac:chgData name="Palash Mandal" userId="a650081f-6cc2-4be0-ab6b-25b9d7d618d2" providerId="ADAL" clId="{A9461623-9289-4560-B1CB-7D65D312CB47}" dt="2023-12-02T17:48:40.346" v="6688" actId="947"/>
          <ac:spMkLst>
            <pc:docMk/>
            <pc:sldMk cId="1546749873" sldId="296"/>
            <ac:spMk id="57" creationId="{5B18289E-FD74-4046-8A0C-EE29F17EA7CB}"/>
          </ac:spMkLst>
        </pc:spChg>
        <pc:spChg chg="mod">
          <ac:chgData name="Palash Mandal" userId="a650081f-6cc2-4be0-ab6b-25b9d7d618d2" providerId="ADAL" clId="{A9461623-9289-4560-B1CB-7D65D312CB47}" dt="2023-11-25T15:56:53.068" v="9"/>
          <ac:spMkLst>
            <pc:docMk/>
            <pc:sldMk cId="1546749873" sldId="296"/>
            <ac:spMk id="58" creationId="{68CDA73E-B506-4B08-BD45-1602D5D04DC1}"/>
          </ac:spMkLst>
        </pc:spChg>
        <pc:spChg chg="mod">
          <ac:chgData name="Palash Mandal" userId="a650081f-6cc2-4be0-ab6b-25b9d7d618d2" providerId="ADAL" clId="{A9461623-9289-4560-B1CB-7D65D312CB47}" dt="2023-11-25T15:56:53.068" v="9"/>
          <ac:spMkLst>
            <pc:docMk/>
            <pc:sldMk cId="1546749873" sldId="296"/>
            <ac:spMk id="59" creationId="{821F9EE5-5D86-47ED-A04B-2D8E15F447DC}"/>
          </ac:spMkLst>
        </pc:spChg>
        <pc:spChg chg="add mod">
          <ac:chgData name="Palash Mandal" userId="a650081f-6cc2-4be0-ab6b-25b9d7d618d2" providerId="ADAL" clId="{A9461623-9289-4560-B1CB-7D65D312CB47}" dt="2023-11-27T15:20:45.215" v="3766" actId="20577"/>
          <ac:spMkLst>
            <pc:docMk/>
            <pc:sldMk cId="1546749873" sldId="296"/>
            <ac:spMk id="62" creationId="{BDEC1E58-BE5D-4B66-A693-52439D69F4B7}"/>
          </ac:spMkLst>
        </pc:spChg>
        <pc:spChg chg="add mod">
          <ac:chgData name="Palash Mandal" userId="a650081f-6cc2-4be0-ab6b-25b9d7d618d2" providerId="ADAL" clId="{A9461623-9289-4560-B1CB-7D65D312CB47}" dt="2023-11-25T15:57:24.893" v="16"/>
          <ac:spMkLst>
            <pc:docMk/>
            <pc:sldMk cId="1546749873" sldId="296"/>
            <ac:spMk id="65" creationId="{4B43085C-F56A-4D7B-8883-8D4DCF34FE14}"/>
          </ac:spMkLst>
        </pc:spChg>
        <pc:grpChg chg="del">
          <ac:chgData name="Palash Mandal" userId="a650081f-6cc2-4be0-ab6b-25b9d7d618d2" providerId="ADAL" clId="{A9461623-9289-4560-B1CB-7D65D312CB47}" dt="2023-11-25T15:56:35.472" v="0" actId="478"/>
          <ac:grpSpMkLst>
            <pc:docMk/>
            <pc:sldMk cId="1546749873" sldId="296"/>
            <ac:grpSpMk id="8" creationId="{92C6C307-C335-4F0C-B3FD-84BB65FE2F83}"/>
          </ac:grpSpMkLst>
        </pc:grpChg>
        <pc:grpChg chg="add del mod">
          <ac:chgData name="Palash Mandal" userId="a650081f-6cc2-4be0-ab6b-25b9d7d618d2" providerId="ADAL" clId="{A9461623-9289-4560-B1CB-7D65D312CB47}" dt="2023-11-25T15:56:49.724" v="7"/>
          <ac:grpSpMkLst>
            <pc:docMk/>
            <pc:sldMk cId="1546749873" sldId="296"/>
            <ac:grpSpMk id="19" creationId="{CAE77B24-083F-46AA-870C-FF1D671E9577}"/>
          </ac:grpSpMkLst>
        </pc:grpChg>
        <pc:grpChg chg="add mod">
          <ac:chgData name="Palash Mandal" userId="a650081f-6cc2-4be0-ab6b-25b9d7d618d2" providerId="ADAL" clId="{A9461623-9289-4560-B1CB-7D65D312CB47}" dt="2023-11-25T15:57:17.162" v="15" actId="1076"/>
          <ac:grpSpMkLst>
            <pc:docMk/>
            <pc:sldMk cId="1546749873" sldId="296"/>
            <ac:grpSpMk id="45" creationId="{F1C62B46-D83B-47DC-BCE5-15BFC2988C48}"/>
          </ac:grpSpMkLst>
        </pc:grpChg>
        <pc:graphicFrameChg chg="del mod">
          <ac:chgData name="Palash Mandal" userId="a650081f-6cc2-4be0-ab6b-25b9d7d618d2" providerId="ADAL" clId="{A9461623-9289-4560-B1CB-7D65D312CB47}" dt="2023-11-25T15:56:42.263" v="3" actId="478"/>
          <ac:graphicFrameMkLst>
            <pc:docMk/>
            <pc:sldMk cId="1546749873" sldId="296"/>
            <ac:graphicFrameMk id="26" creationId="{09EF0D8C-1C66-4576-B4A4-E0A39F784C54}"/>
          </ac:graphicFrameMkLst>
        </pc:graphicFrameChg>
        <pc:picChg chg="del">
          <ac:chgData name="Palash Mandal" userId="a650081f-6cc2-4be0-ab6b-25b9d7d618d2" providerId="ADAL" clId="{A9461623-9289-4560-B1CB-7D65D312CB47}" dt="2023-11-25T15:56:38.202" v="2" actId="478"/>
          <ac:picMkLst>
            <pc:docMk/>
            <pc:sldMk cId="1546749873" sldId="296"/>
            <ac:picMk id="25" creationId="{E3FECAFC-5A8A-41DD-A6C2-F33F794B19AA}"/>
          </ac:picMkLst>
        </pc:picChg>
        <pc:picChg chg="mod">
          <ac:chgData name="Palash Mandal" userId="a650081f-6cc2-4be0-ab6b-25b9d7d618d2" providerId="ADAL" clId="{A9461623-9289-4560-B1CB-7D65D312CB47}" dt="2023-11-25T16:09:47.695" v="86" actId="1076"/>
          <ac:picMkLst>
            <pc:docMk/>
            <pc:sldMk cId="1546749873" sldId="296"/>
            <ac:picMk id="27" creationId="{4A3AB7E8-6000-41BA-9D9A-AB7AA0D9A7AE}"/>
          </ac:picMkLst>
        </pc:picChg>
        <pc:picChg chg="add mod">
          <ac:chgData name="Palash Mandal" userId="a650081f-6cc2-4be0-ab6b-25b9d7d618d2" providerId="ADAL" clId="{A9461623-9289-4560-B1CB-7D65D312CB47}" dt="2023-11-29T13:11:43.629" v="4882" actId="1076"/>
          <ac:picMkLst>
            <pc:docMk/>
            <pc:sldMk cId="1546749873" sldId="296"/>
            <ac:picMk id="28" creationId="{D50305FB-2ABB-4907-9960-A1535F0DACDB}"/>
          </ac:picMkLst>
        </pc:picChg>
        <pc:picChg chg="add del mod">
          <ac:chgData name="Palash Mandal" userId="a650081f-6cc2-4be0-ab6b-25b9d7d618d2" providerId="ADAL" clId="{A9461623-9289-4560-B1CB-7D65D312CB47}" dt="2023-11-25T15:56:49.724" v="7"/>
          <ac:picMkLst>
            <pc:docMk/>
            <pc:sldMk cId="1546749873" sldId="296"/>
            <ac:picMk id="40" creationId="{78CA0F76-84C9-4EDE-B31F-04A8CAD1FE46}"/>
          </ac:picMkLst>
        </pc:picChg>
        <pc:picChg chg="add del mod">
          <ac:chgData name="Palash Mandal" userId="a650081f-6cc2-4be0-ab6b-25b9d7d618d2" providerId="ADAL" clId="{A9461623-9289-4560-B1CB-7D65D312CB47}" dt="2023-11-25T15:56:49.724" v="7"/>
          <ac:picMkLst>
            <pc:docMk/>
            <pc:sldMk cId="1546749873" sldId="296"/>
            <ac:picMk id="41" creationId="{62198CDE-7D3F-4C97-A079-F3313334C97C}"/>
          </ac:picMkLst>
        </pc:picChg>
        <pc:picChg chg="add del mod">
          <ac:chgData name="Palash Mandal" userId="a650081f-6cc2-4be0-ab6b-25b9d7d618d2" providerId="ADAL" clId="{A9461623-9289-4560-B1CB-7D65D312CB47}" dt="2023-11-25T15:56:49.724" v="7"/>
          <ac:picMkLst>
            <pc:docMk/>
            <pc:sldMk cId="1546749873" sldId="296"/>
            <ac:picMk id="43" creationId="{ACA33161-B0B5-49C9-B5A1-E307548AD61D}"/>
          </ac:picMkLst>
        </pc:picChg>
        <pc:picChg chg="add del mod">
          <ac:chgData name="Palash Mandal" userId="a650081f-6cc2-4be0-ab6b-25b9d7d618d2" providerId="ADAL" clId="{A9461623-9289-4560-B1CB-7D65D312CB47}" dt="2023-11-25T15:56:49.724" v="7"/>
          <ac:picMkLst>
            <pc:docMk/>
            <pc:sldMk cId="1546749873" sldId="296"/>
            <ac:picMk id="44" creationId="{08C71E54-2E31-4E5C-BCB8-7B9D21633EED}"/>
          </ac:picMkLst>
        </pc:picChg>
        <pc:picChg chg="add mod">
          <ac:chgData name="Palash Mandal" userId="a650081f-6cc2-4be0-ab6b-25b9d7d618d2" providerId="ADAL" clId="{A9461623-9289-4560-B1CB-7D65D312CB47}" dt="2023-11-25T15:57:13.278" v="14" actId="1076"/>
          <ac:picMkLst>
            <pc:docMk/>
            <pc:sldMk cId="1546749873" sldId="296"/>
            <ac:picMk id="60" creationId="{D3DAE4AA-DA9A-46A6-95A0-FCFEB3834E22}"/>
          </ac:picMkLst>
        </pc:picChg>
        <pc:picChg chg="add mod">
          <ac:chgData name="Palash Mandal" userId="a650081f-6cc2-4be0-ab6b-25b9d7d618d2" providerId="ADAL" clId="{A9461623-9289-4560-B1CB-7D65D312CB47}" dt="2023-11-25T15:56:53.068" v="9"/>
          <ac:picMkLst>
            <pc:docMk/>
            <pc:sldMk cId="1546749873" sldId="296"/>
            <ac:picMk id="61" creationId="{EC6A6894-A007-4185-BC68-06BA7AFABDCA}"/>
          </ac:picMkLst>
        </pc:picChg>
        <pc:picChg chg="add mod">
          <ac:chgData name="Palash Mandal" userId="a650081f-6cc2-4be0-ab6b-25b9d7d618d2" providerId="ADAL" clId="{A9461623-9289-4560-B1CB-7D65D312CB47}" dt="2023-11-25T15:57:04.723" v="11" actId="1076"/>
          <ac:picMkLst>
            <pc:docMk/>
            <pc:sldMk cId="1546749873" sldId="296"/>
            <ac:picMk id="63" creationId="{3F629EEA-CAB2-4483-8F78-E770B37CDE9E}"/>
          </ac:picMkLst>
        </pc:picChg>
        <pc:picChg chg="add mod">
          <ac:chgData name="Palash Mandal" userId="a650081f-6cc2-4be0-ab6b-25b9d7d618d2" providerId="ADAL" clId="{A9461623-9289-4560-B1CB-7D65D312CB47}" dt="2023-11-25T15:57:06.299" v="12" actId="1076"/>
          <ac:picMkLst>
            <pc:docMk/>
            <pc:sldMk cId="1546749873" sldId="296"/>
            <ac:picMk id="64" creationId="{E2755843-FC0C-4551-91F1-CE5728EE469C}"/>
          </ac:picMkLst>
        </pc:picChg>
      </pc:sldChg>
      <pc:sldChg chg="del">
        <pc:chgData name="Palash Mandal" userId="a650081f-6cc2-4be0-ab6b-25b9d7d618d2" providerId="ADAL" clId="{A9461623-9289-4560-B1CB-7D65D312CB47}" dt="2023-11-25T17:48:11.482" v="886" actId="2696"/>
        <pc:sldMkLst>
          <pc:docMk/>
          <pc:sldMk cId="3185502487" sldId="327"/>
        </pc:sldMkLst>
      </pc:sldChg>
      <pc:sldChg chg="del">
        <pc:chgData name="Palash Mandal" userId="a650081f-6cc2-4be0-ab6b-25b9d7d618d2" providerId="ADAL" clId="{A9461623-9289-4560-B1CB-7D65D312CB47}" dt="2023-11-25T16:59:40.898" v="482" actId="2696"/>
        <pc:sldMkLst>
          <pc:docMk/>
          <pc:sldMk cId="2424850932" sldId="337"/>
        </pc:sldMkLst>
      </pc:sldChg>
      <pc:sldChg chg="del">
        <pc:chgData name="Palash Mandal" userId="a650081f-6cc2-4be0-ab6b-25b9d7d618d2" providerId="ADAL" clId="{A9461623-9289-4560-B1CB-7D65D312CB47}" dt="2023-11-26T16:44:42.744" v="1903" actId="2696"/>
        <pc:sldMkLst>
          <pc:docMk/>
          <pc:sldMk cId="3871669473" sldId="339"/>
        </pc:sldMkLst>
      </pc:sldChg>
      <pc:sldChg chg="del">
        <pc:chgData name="Palash Mandal" userId="a650081f-6cc2-4be0-ab6b-25b9d7d618d2" providerId="ADAL" clId="{A9461623-9289-4560-B1CB-7D65D312CB47}" dt="2023-11-25T17:47:57.256" v="882" actId="2696"/>
        <pc:sldMkLst>
          <pc:docMk/>
          <pc:sldMk cId="3512721072" sldId="342"/>
        </pc:sldMkLst>
      </pc:sldChg>
      <pc:sldChg chg="addSp delSp modSp mod ord modAnim">
        <pc:chgData name="Palash Mandal" userId="a650081f-6cc2-4be0-ab6b-25b9d7d618d2" providerId="ADAL" clId="{A9461623-9289-4560-B1CB-7D65D312CB47}" dt="2023-12-03T17:34:25.399" v="6905" actId="207"/>
        <pc:sldMkLst>
          <pc:docMk/>
          <pc:sldMk cId="4265056170" sldId="346"/>
        </pc:sldMkLst>
        <pc:spChg chg="add mod">
          <ac:chgData name="Palash Mandal" userId="a650081f-6cc2-4be0-ab6b-25b9d7d618d2" providerId="ADAL" clId="{A9461623-9289-4560-B1CB-7D65D312CB47}" dt="2023-12-02T17:33:33.990" v="6606" actId="1076"/>
          <ac:spMkLst>
            <pc:docMk/>
            <pc:sldMk cId="4265056170" sldId="346"/>
            <ac:spMk id="4" creationId="{4394F74C-D29E-4AA3-A8D3-CFE280B33FA0}"/>
          </ac:spMkLst>
        </pc:spChg>
        <pc:spChg chg="add mod">
          <ac:chgData name="Palash Mandal" userId="a650081f-6cc2-4be0-ab6b-25b9d7d618d2" providerId="ADAL" clId="{A9461623-9289-4560-B1CB-7D65D312CB47}" dt="2023-12-03T16:15:57.451" v="6815" actId="1076"/>
          <ac:spMkLst>
            <pc:docMk/>
            <pc:sldMk cId="4265056170" sldId="346"/>
            <ac:spMk id="5" creationId="{622766C4-8013-47FD-BAB4-1257C7300226}"/>
          </ac:spMkLst>
        </pc:spChg>
        <pc:spChg chg="del">
          <ac:chgData name="Palash Mandal" userId="a650081f-6cc2-4be0-ab6b-25b9d7d618d2" providerId="ADAL" clId="{A9461623-9289-4560-B1CB-7D65D312CB47}" dt="2023-11-25T17:16:53.224" v="504" actId="478"/>
          <ac:spMkLst>
            <pc:docMk/>
            <pc:sldMk cId="4265056170" sldId="346"/>
            <ac:spMk id="10" creationId="{E0681AF3-7216-4577-8744-1234D0F25C47}"/>
          </ac:spMkLst>
        </pc:spChg>
        <pc:spChg chg="del mod">
          <ac:chgData name="Palash Mandal" userId="a650081f-6cc2-4be0-ab6b-25b9d7d618d2" providerId="ADAL" clId="{A9461623-9289-4560-B1CB-7D65D312CB47}" dt="2023-11-26T15:48:19.796" v="1465" actId="478"/>
          <ac:spMkLst>
            <pc:docMk/>
            <pc:sldMk cId="4265056170" sldId="346"/>
            <ac:spMk id="11" creationId="{053CA5F9-1FC7-4A6D-8735-DD7FE92340CA}"/>
          </ac:spMkLst>
        </pc:spChg>
        <pc:spChg chg="del mod">
          <ac:chgData name="Palash Mandal" userId="a650081f-6cc2-4be0-ab6b-25b9d7d618d2" providerId="ADAL" clId="{A9461623-9289-4560-B1CB-7D65D312CB47}" dt="2023-11-26T15:48:17.579" v="1464" actId="478"/>
          <ac:spMkLst>
            <pc:docMk/>
            <pc:sldMk cId="4265056170" sldId="346"/>
            <ac:spMk id="12" creationId="{42E5D661-08FA-480B-BA34-094215A510F0}"/>
          </ac:spMkLst>
        </pc:spChg>
        <pc:spChg chg="del mod">
          <ac:chgData name="Palash Mandal" userId="a650081f-6cc2-4be0-ab6b-25b9d7d618d2" providerId="ADAL" clId="{A9461623-9289-4560-B1CB-7D65D312CB47}" dt="2023-11-26T15:48:22.497" v="1466" actId="478"/>
          <ac:spMkLst>
            <pc:docMk/>
            <pc:sldMk cId="4265056170" sldId="346"/>
            <ac:spMk id="13" creationId="{EAA55B07-032F-4765-B1D3-81A4021B3096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6" creationId="{8B1CE1F9-DC62-40C6-AE7C-3E5AAC876462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7" creationId="{78DFC3F4-8FDC-480B-8CC1-562C78876EE1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8" creationId="{D9CF8E52-4495-4B4D-B936-290C22830A5B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9" creationId="{649E7AB3-3BD3-4660-82E7-183F7C06362C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0" creationId="{7593426F-A909-443A-BD1A-07FB0FC8010C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1" creationId="{AE4EDCC0-04CA-45C6-B5E0-D36EFA359EB8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2" creationId="{E6400AEA-2B96-4D7B-8151-A7CE738C2B84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3" creationId="{523CC3DB-EA2D-47D1-858B-829087FC08E1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4" creationId="{55FE2C4B-D367-4B25-A434-468B728C0097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5" creationId="{233A1582-783C-48CB-907C-E6300565CE29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6" creationId="{2C6EC31E-952A-460E-82E2-F56075CF04F0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7" creationId="{406E7F40-20A1-4FD1-80CA-467D96A7E102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8" creationId="{6F64E9ED-1779-4A3E-ADF5-0C270548BE75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9" creationId="{EEDE9AA3-D90E-4C4C-85B7-E84497064132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30" creationId="{42431B6E-FA83-4A93-BD5A-6011BD9D24EC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31" creationId="{BB5CBB2D-2598-4934-BA84-EE17FE0EEA7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32" creationId="{C1E13F34-49A8-4A2B-9C24-0DD2F1678D97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33" creationId="{3C48A586-5C1A-4E75-8C71-769B4952C514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34" creationId="{C80EDA5C-D15F-44FB-9618-EC05EEBEC0D1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35" creationId="{0BE80A0D-4426-4846-B793-981622FFDF63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36" creationId="{FB4C2768-DE90-47EF-B5B8-85D4AC466173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37" creationId="{A0A44750-9960-4199-93C2-06C3517658B8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38" creationId="{A0CC0F37-5961-4C5C-9CC6-8D0849AA6F94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39" creationId="{B383B75B-76A3-4908-A698-29328E9AEC3C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40" creationId="{0424C590-51DD-4F44-8C4E-323425326F37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41" creationId="{0E5FE857-C6B8-42DF-A138-93C3FC2AF1F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42" creationId="{498CB06A-8F8B-4952-AA2E-0264E94BCBFD}"/>
          </ac:spMkLst>
        </pc:spChg>
        <pc:spChg chg="del mod">
          <ac:chgData name="Palash Mandal" userId="a650081f-6cc2-4be0-ab6b-25b9d7d618d2" providerId="ADAL" clId="{A9461623-9289-4560-B1CB-7D65D312CB47}" dt="2023-12-01T21:44:17.020" v="6546" actId="478"/>
          <ac:spMkLst>
            <pc:docMk/>
            <pc:sldMk cId="4265056170" sldId="346"/>
            <ac:spMk id="43" creationId="{AA6F596A-09CC-4B56-83E0-7F097BC43D33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44" creationId="{7C268AA9-D3BF-4294-97F2-C2F8143C334F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45" creationId="{6511B9A2-97E2-46B4-A19F-E5F5875FD840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46" creationId="{2E4EC76E-7372-44E4-AA4B-79ED58B07C2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47" creationId="{AAB0CF5F-2670-4840-A184-EAE3CCC2D4C7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48" creationId="{EB283CBC-CD54-4E99-9C0A-A107C1430787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49" creationId="{AB432D77-3A18-4526-A01E-79853995FB28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50" creationId="{972CB2C4-A5DB-49D2-B998-D1D2B4B84888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51" creationId="{466F67A3-146A-42BC-8498-2EE17CD3DB8D}"/>
          </ac:spMkLst>
        </pc:spChg>
        <pc:spChg chg="mod">
          <ac:chgData name="Palash Mandal" userId="a650081f-6cc2-4be0-ab6b-25b9d7d618d2" providerId="ADAL" clId="{A9461623-9289-4560-B1CB-7D65D312CB47}" dt="2023-12-03T16:15:53.437" v="6814" actId="207"/>
          <ac:spMkLst>
            <pc:docMk/>
            <pc:sldMk cId="4265056170" sldId="346"/>
            <ac:spMk id="52" creationId="{596E71BC-99C9-4DB3-BCB2-EF32A5C4012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53" creationId="{5FD3D067-7D66-44A0-A398-5296E13B891D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54" creationId="{9C001F4C-32B7-4550-8A8D-D6183E3F18E5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55" creationId="{D0B67097-B904-4900-9181-0FBA2824C92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56" creationId="{E1CDFE9C-4B83-421A-9158-2DBA6D84C2E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57" creationId="{734F2486-0C73-41F9-B4CB-C413BCB24E12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58" creationId="{02C9729F-02BA-4B4A-98D6-C90A6F434C46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59" creationId="{03D9DB0F-31C7-4D95-9984-23ECE581A3F7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60" creationId="{D8D784F4-6A83-4CE8-BFB9-3748BC9B8E30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61" creationId="{458B0393-399D-44FA-A2E6-6F7145F39DDF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62" creationId="{DF061421-A24D-4956-8B05-8501690C973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63" creationId="{BCA3C89E-28A7-43E0-863B-55CBFAFC3FD2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64" creationId="{647A7D18-0804-497F-8775-83CB2F3E536B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65" creationId="{49485861-EFCD-43A0-AE0A-096C5EB357B9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66" creationId="{8A076758-5960-41B0-9989-4D7F9E5DC497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67" creationId="{695C3559-6DFB-4B58-B19E-4AAC783659CB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68" creationId="{B0487E2D-21A2-489F-9C87-194F3E10B3C2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69" creationId="{1CA800E0-7D5C-49A1-88F8-72F5354839A0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70" creationId="{C0DD617C-E571-4546-8840-578A65E9DADB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72" creationId="{3B2CC223-6882-4E5B-B6DE-7EF6630A1003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73" creationId="{6CD43CC0-BD26-4963-857F-09CAAE2B20F2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74" creationId="{01ED3B3B-1BEC-4EB9-8D20-FEC3A9C22E3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75" creationId="{21F64FBC-8417-45C2-A0DF-EC00419D25EE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76" creationId="{7AC20821-FB91-4CD8-824F-C7920F0CAAFF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77" creationId="{AAF5C0C2-8E5F-4F9F-8290-FDBBFFA867A2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78" creationId="{DBF9EB34-6054-46C9-97D1-91F178D7C5EB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79" creationId="{9BF8A8AF-E57A-4A72-BB40-BD8F9BD00DA1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80" creationId="{319CB078-6BE9-4021-859F-E8EE60C31222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81" creationId="{77CD84B8-F87B-436B-9CB6-6B932A20BC9F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82" creationId="{0440B1F0-82DF-499C-ABBD-7695B24D2F08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83" creationId="{E30A32C1-82C1-42FA-8B03-92CA1AD65B1F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84" creationId="{20E63D9E-34EA-4EC7-B36D-1E223911FA1D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85" creationId="{0977F761-E809-4DEC-B3BB-9F0C41D81551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86" creationId="{3D6A8BBA-6737-459A-B61B-2DD81327978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87" creationId="{524C3987-4E84-4960-B376-3B7C226F9777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88" creationId="{DB9F0D76-7F41-4DB3-ABA3-58B2F68CFDAB}"/>
          </ac:spMkLst>
        </pc:spChg>
        <pc:spChg chg="mod">
          <ac:chgData name="Palash Mandal" userId="a650081f-6cc2-4be0-ab6b-25b9d7d618d2" providerId="ADAL" clId="{A9461623-9289-4560-B1CB-7D65D312CB47}" dt="2023-12-03T17:34:25.399" v="6905" actId="207"/>
          <ac:spMkLst>
            <pc:docMk/>
            <pc:sldMk cId="4265056170" sldId="346"/>
            <ac:spMk id="89" creationId="{52BE64E2-AB0F-4522-B3F2-511BAD43C37F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90" creationId="{652151A7-EA38-4741-9B85-CB98CC1E1A33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91" creationId="{697E34CA-D971-4BC8-81EC-4B38A0AE9731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92" creationId="{7F76FBE4-6E7F-4273-A0BD-810C50234D4B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93" creationId="{67D6B1CC-16ED-4756-9C74-128322F539B2}"/>
          </ac:spMkLst>
        </pc:spChg>
        <pc:spChg chg="del mod">
          <ac:chgData name="Palash Mandal" userId="a650081f-6cc2-4be0-ab6b-25b9d7d618d2" providerId="ADAL" clId="{A9461623-9289-4560-B1CB-7D65D312CB47}" dt="2023-12-03T16:10:26.283" v="6793" actId="478"/>
          <ac:spMkLst>
            <pc:docMk/>
            <pc:sldMk cId="4265056170" sldId="346"/>
            <ac:spMk id="94" creationId="{A04DAC05-B03F-44B5-AC30-9A79A4B68B7B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95" creationId="{D902D173-62F0-42BF-98AC-F3E58904D3E9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96" creationId="{8ED0A8C8-F478-4D22-8D20-41E4C4BE3DA9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97" creationId="{45DE3A0B-44BB-46CE-8852-2492D2ACE646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98" creationId="{4C28F7B9-CB31-48EE-BDC3-F9F25B6DE223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99" creationId="{E3B1FBA9-E3FB-4E54-83F1-5AE8991C0526}"/>
          </ac:spMkLst>
        </pc:spChg>
        <pc:spChg chg="del mod">
          <ac:chgData name="Palash Mandal" userId="a650081f-6cc2-4be0-ab6b-25b9d7d618d2" providerId="ADAL" clId="{A9461623-9289-4560-B1CB-7D65D312CB47}" dt="2023-12-03T16:03:36.785" v="6774" actId="478"/>
          <ac:spMkLst>
            <pc:docMk/>
            <pc:sldMk cId="4265056170" sldId="346"/>
            <ac:spMk id="100" creationId="{943EBE04-0ACE-4859-BED7-387AF363B808}"/>
          </ac:spMkLst>
        </pc:spChg>
        <pc:spChg chg="del mod">
          <ac:chgData name="Palash Mandal" userId="a650081f-6cc2-4be0-ab6b-25b9d7d618d2" providerId="ADAL" clId="{A9461623-9289-4560-B1CB-7D65D312CB47}" dt="2023-12-03T16:03:59.121" v="6782" actId="478"/>
          <ac:spMkLst>
            <pc:docMk/>
            <pc:sldMk cId="4265056170" sldId="346"/>
            <ac:spMk id="101" creationId="{6360FFA6-AEA5-47BC-B838-BD735DF84F1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02" creationId="{0FF48D53-96A9-4CCD-8D70-A155FE4E1485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03" creationId="{57ADB673-5671-4EBE-9A45-DD5CCF478E6E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04" creationId="{C2C2B92E-9075-4432-8AA8-DEEC0ACE2DFE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05" creationId="{AB827D77-A9B2-4F21-926A-975CD6D368F8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06" creationId="{2C15B0B1-0EFD-4576-A77B-A973F0F8964E}"/>
          </ac:spMkLst>
        </pc:spChg>
        <pc:spChg chg="mod">
          <ac:chgData name="Palash Mandal" userId="a650081f-6cc2-4be0-ab6b-25b9d7d618d2" providerId="ADAL" clId="{A9461623-9289-4560-B1CB-7D65D312CB47}" dt="2023-12-03T17:33:54.920" v="6903" actId="1076"/>
          <ac:spMkLst>
            <pc:docMk/>
            <pc:sldMk cId="4265056170" sldId="346"/>
            <ac:spMk id="107" creationId="{7BB86EB0-9C26-425C-9FED-8EE7ACAB7406}"/>
          </ac:spMkLst>
        </pc:spChg>
        <pc:spChg chg="del mod">
          <ac:chgData name="Palash Mandal" userId="a650081f-6cc2-4be0-ab6b-25b9d7d618d2" providerId="ADAL" clId="{A9461623-9289-4560-B1CB-7D65D312CB47}" dt="2023-11-26T15:48:10.813" v="1462" actId="478"/>
          <ac:spMkLst>
            <pc:docMk/>
            <pc:sldMk cId="4265056170" sldId="346"/>
            <ac:spMk id="109" creationId="{506EF27E-F371-4A1B-81A8-43EF393C0485}"/>
          </ac:spMkLst>
        </pc:spChg>
        <pc:spChg chg="del mod">
          <ac:chgData name="Palash Mandal" userId="a650081f-6cc2-4be0-ab6b-25b9d7d618d2" providerId="ADAL" clId="{A9461623-9289-4560-B1CB-7D65D312CB47}" dt="2023-11-26T15:48:14.442" v="1463" actId="478"/>
          <ac:spMkLst>
            <pc:docMk/>
            <pc:sldMk cId="4265056170" sldId="346"/>
            <ac:spMk id="110" creationId="{A502782E-5CA7-4EB6-A9C3-ADFED4138F5E}"/>
          </ac:spMkLst>
        </pc:spChg>
        <pc:spChg chg="del mod">
          <ac:chgData name="Palash Mandal" userId="a650081f-6cc2-4be0-ab6b-25b9d7d618d2" providerId="ADAL" clId="{A9461623-9289-4560-B1CB-7D65D312CB47}" dt="2023-12-03T17:08:22.103" v="6901" actId="478"/>
          <ac:spMkLst>
            <pc:docMk/>
            <pc:sldMk cId="4265056170" sldId="346"/>
            <ac:spMk id="111" creationId="{EBACF320-E472-480A-823C-2FA1101C6241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12" creationId="{CC03DDC5-B48C-4373-9E32-87E4468C1C4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13" creationId="{45755186-DA16-46D8-9312-7220C457D819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14" creationId="{10732A2A-6D4C-448A-B35B-73AB35D5AA95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15" creationId="{C84C7521-5A4D-4054-8CAC-7FB8524E3C25}"/>
          </ac:spMkLst>
        </pc:spChg>
        <pc:spChg chg="del mod">
          <ac:chgData name="Palash Mandal" userId="a650081f-6cc2-4be0-ab6b-25b9d7d618d2" providerId="ADAL" clId="{A9461623-9289-4560-B1CB-7D65D312CB47}" dt="2023-12-03T16:03:01.910" v="6766" actId="478"/>
          <ac:spMkLst>
            <pc:docMk/>
            <pc:sldMk cId="4265056170" sldId="346"/>
            <ac:spMk id="117" creationId="{0308030C-6A34-4388-8CC7-BBB9F489ECB9}"/>
          </ac:spMkLst>
        </pc:spChg>
        <pc:spChg chg="del mod">
          <ac:chgData name="Palash Mandal" userId="a650081f-6cc2-4be0-ab6b-25b9d7d618d2" providerId="ADAL" clId="{A9461623-9289-4560-B1CB-7D65D312CB47}" dt="2023-12-03T16:02:28.022" v="6755" actId="478"/>
          <ac:spMkLst>
            <pc:docMk/>
            <pc:sldMk cId="4265056170" sldId="346"/>
            <ac:spMk id="118" creationId="{7A4040FC-02ED-4256-87D3-67D0520730C7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19" creationId="{40AB62EB-80CB-45DD-B37A-38BD5BEB9637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21" creationId="{A61EF7FD-C6A8-43E1-8F1D-064939945F25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22" creationId="{50659E1A-E37B-45F1-BF37-48E1ECC25E57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23" creationId="{F60B5171-88B6-4031-BFDC-750522829454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24" creationId="{A649F9A5-F3C1-495A-9424-2EBE3E30EF0B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25" creationId="{F50A6B5D-31D8-4388-B743-08BEC76C5CFD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26" creationId="{9B47396E-0126-4863-98A8-8795B93E3587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27" creationId="{6EE51AFF-5130-4821-BD41-32216101597E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28" creationId="{676D31BC-D885-4ACC-817E-9DD9C359B479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29" creationId="{F6ADDE62-36EB-4F6E-A1B6-E0ABAA56DCD4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30" creationId="{4FE4A3B0-2427-4032-8A90-707E22794649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32" creationId="{099EB6F5-D9FF-498A-941C-5D3628D46BBC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33" creationId="{EE35F880-CCF0-4B72-B5FC-561C7FC1112C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34" creationId="{0EDB82C4-E913-4469-931C-8B4D561B0C1F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35" creationId="{099C7E7E-2B13-4015-BDD4-76A7FCB7E15C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36" creationId="{0051133B-9FEB-4F1B-9DA3-B35D65C1626C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37" creationId="{36008729-3D95-4FDE-829E-BAACADB6E042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38" creationId="{CFD22BF5-FF04-46EE-B9F4-F471D8039005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39" creationId="{1EECA192-FAF6-4C99-93A6-709FE8A52D1F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40" creationId="{7E32DDAD-1CE5-4999-BDCB-4481D3F3E22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42" creationId="{66961703-5F65-430C-9B8B-63C52B8C8B9B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43" creationId="{8091C9CC-C0F0-48E1-863B-A59B980AEA4D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44" creationId="{140B435B-6A18-4DD5-9DED-A49E9E516271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45" creationId="{5134EBE4-603E-40D0-A2AC-3D204AB59943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46" creationId="{1A12212E-FF17-45BC-95E2-26D0B4961ACB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47" creationId="{4629A283-43FC-4531-BF36-91A409A2AE3C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48" creationId="{A4EEFA4C-392C-48CB-854F-CA440047E3E2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49" creationId="{289DBEAA-37F8-46C1-9FB9-DB33253139E7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50" creationId="{71D07E79-F601-4B43-B99B-921D8436C3A3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51" creationId="{276466C6-D14B-4F1B-A655-0E859F865E34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52" creationId="{50A54777-C5C4-4277-9E46-54A5B97721B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53" creationId="{0F1F7C07-3CC9-4AA0-A9A1-8907FF5CF01D}"/>
          </ac:spMkLst>
        </pc:spChg>
        <pc:spChg chg="del mod">
          <ac:chgData name="Palash Mandal" userId="a650081f-6cc2-4be0-ab6b-25b9d7d618d2" providerId="ADAL" clId="{A9461623-9289-4560-B1CB-7D65D312CB47}" dt="2023-12-01T21:43:39.139" v="6533" actId="478"/>
          <ac:spMkLst>
            <pc:docMk/>
            <pc:sldMk cId="4265056170" sldId="346"/>
            <ac:spMk id="154" creationId="{EAA25E0E-C8E7-468C-8D65-44A82F47BB2E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55" creationId="{F937D1B3-0329-4C72-B859-D75004A592E6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56" creationId="{8F948A7E-DCFA-44EA-B3A4-5AC1090EAD25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57" creationId="{9800BFFF-35E6-41FC-AA00-883346149F45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58" creationId="{970BCDEB-F519-42A9-A378-C9F73E8D454E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59" creationId="{AF852C2F-9C47-424F-974E-42FEACEBCB0D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60" creationId="{49E930B6-B7C2-4037-8562-31B388595C1C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61" creationId="{D71515E1-EFF4-4309-8DC1-3788CF9E9C1C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62" creationId="{9CC79F39-5515-449C-A015-5DC8FD06643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63" creationId="{F458306A-953F-4964-80A9-C6D9BF4469D9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64" creationId="{412CAF9C-599D-4B81-9F04-4AEF109FC96F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65" creationId="{8B5023CB-6366-40C9-BEE0-89985835C0BF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66" creationId="{B1F04B5B-4406-45CC-B699-DB2072B6BAA7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67" creationId="{E630867E-B665-4F3A-BAE8-FC05431E718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68" creationId="{FF5B7174-DA3A-4FDA-9F34-1456DC10A86F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69" creationId="{E6A15DD1-1CEA-46C6-82F0-0A2D094D19D9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70" creationId="{B368C935-EFC7-461B-BC1A-680FCBAD5E8F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71" creationId="{BA9A5BC5-EBCF-48E9-B3FA-05B7BFBF5555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72" creationId="{DA2C8ED7-5E2A-4ADB-B7E0-611F733B7536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73" creationId="{8F8AB842-D4A0-4B63-B937-943324A20E6E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74" creationId="{3721E29C-223E-4248-8E0C-9D28DC018EFE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75" creationId="{3148AEFE-9CAD-4C71-8C88-DECAD9F0E6DE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76" creationId="{5F7580FD-C5C2-4157-8876-6D4583756F18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77" creationId="{632E45D3-58A8-4729-B1A8-0A88B1470B7F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78" creationId="{344691D5-A503-4289-B5B5-3CBC0597EF75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79" creationId="{8D21AFE6-5172-494D-9B93-A8127B00EBBE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80" creationId="{EA52AB0F-0434-4558-8A93-EDAB8D80F01D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81" creationId="{45D8E769-F34D-49FF-8B89-6558488464B4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82" creationId="{4983775A-977C-449A-8711-AF63265877BF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83" creationId="{078201A1-28BF-498D-87A6-17A94DE1E2F8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84" creationId="{E7AD4D23-4D1F-45D8-9580-393B1894B911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85" creationId="{21762CEF-B68A-4668-B710-0CEA965B149C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86" creationId="{3A45203C-26C3-4173-B240-1ED8B3464E8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87" creationId="{E06E0114-7416-4F99-815F-CEF2A1BB9899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88" creationId="{F07866AA-E703-4593-9720-DAD84262982B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89" creationId="{7C18A3C2-0719-47CD-80E3-5F94E74DC51F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90" creationId="{FBF021CE-3156-4078-A83D-23A13E5261F8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91" creationId="{97D9F945-BB1F-4973-94A1-4569297E2D6D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92" creationId="{ED522D65-7F28-43A4-BD66-4BB245408BC3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93" creationId="{C358BB2D-4D1E-47FC-9FD2-86180431EF61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94" creationId="{06FFC77E-5ABA-46D5-A775-4785841DD910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95" creationId="{7B3D9454-9B7A-4D8F-8EDA-6976284C28D4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96" creationId="{38D34D9D-5517-4FD1-9959-CB6A182D14B0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97" creationId="{F7648F0E-58CA-4C31-AAA6-5E44295BFE9B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98" creationId="{911E17A2-871F-4C1E-9C5D-4359FBFE20B8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199" creationId="{D26C875E-C7D7-414A-B562-2A88736E99E8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00" creationId="{5A07339E-EE2F-4F30-ABCC-3D7B8930876A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01" creationId="{4B64AA41-28B2-47F1-AB8E-8433C87223BD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02" creationId="{BB17EABC-87BB-43B3-80DB-F97FF1DD70C3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03" creationId="{CF7DACA7-F587-46F5-A39A-6B4901DABB14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04" creationId="{7A1CD15B-17BA-4888-A003-082E04F8DD06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05" creationId="{8C5F41F2-CA6D-43F1-83B7-C66F937EFF43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06" creationId="{78083BC3-8460-4270-B9B7-481C9F2C8348}"/>
          </ac:spMkLst>
        </pc:spChg>
        <pc:spChg chg="add del mod">
          <ac:chgData name="Palash Mandal" userId="a650081f-6cc2-4be0-ab6b-25b9d7d618d2" providerId="ADAL" clId="{A9461623-9289-4560-B1CB-7D65D312CB47}" dt="2023-12-03T16:12:06.240" v="6811" actId="478"/>
          <ac:spMkLst>
            <pc:docMk/>
            <pc:sldMk cId="4265056170" sldId="346"/>
            <ac:spMk id="207" creationId="{7B1413C8-551F-47BF-86F9-2BB64CBC2400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08" creationId="{FF9E52A7-EAEE-4696-A9C2-F9CF7A5D9E7B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09" creationId="{35360FFD-27E1-4A27-B1A8-FFCE0C392B35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10" creationId="{5F5C3F22-F418-493F-832A-7AD25565A626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11" creationId="{CF3E0081-040E-441C-B87F-5F7123ED222E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12" creationId="{B24C4D5A-4253-471D-B50C-E8CACDE0188B}"/>
          </ac:spMkLst>
        </pc:spChg>
        <pc:spChg chg="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13" creationId="{52D3F200-A178-4C22-9E99-353AD7293F6A}"/>
          </ac:spMkLst>
        </pc:spChg>
        <pc:spChg chg="del mod">
          <ac:chgData name="Palash Mandal" userId="a650081f-6cc2-4be0-ab6b-25b9d7d618d2" providerId="ADAL" clId="{A9461623-9289-4560-B1CB-7D65D312CB47}" dt="2023-12-01T21:44:03.219" v="6540" actId="478"/>
          <ac:spMkLst>
            <pc:docMk/>
            <pc:sldMk cId="4265056170" sldId="346"/>
            <ac:spMk id="214" creationId="{679D3B6C-EA72-4E8B-AAF0-D6E1F5B962C1}"/>
          </ac:spMkLst>
        </pc:spChg>
        <pc:spChg chg="add mod">
          <ac:chgData name="Palash Mandal" userId="a650081f-6cc2-4be0-ab6b-25b9d7d618d2" providerId="ADAL" clId="{A9461623-9289-4560-B1CB-7D65D312CB47}" dt="2023-12-03T16:06:23.935" v="6792" actId="20577"/>
          <ac:spMkLst>
            <pc:docMk/>
            <pc:sldMk cId="4265056170" sldId="346"/>
            <ac:spMk id="214" creationId="{B54C50EA-1E85-4E9C-8249-B8E1B99DFC30}"/>
          </ac:spMkLst>
        </pc:spChg>
        <pc:spChg chg="add del mod">
          <ac:chgData name="Palash Mandal" userId="a650081f-6cc2-4be0-ab6b-25b9d7d618d2" providerId="ADAL" clId="{A9461623-9289-4560-B1CB-7D65D312CB47}" dt="2023-12-03T16:11:50.439" v="6810" actId="1036"/>
          <ac:spMkLst>
            <pc:docMk/>
            <pc:sldMk cId="4265056170" sldId="346"/>
            <ac:spMk id="215" creationId="{8F35B97C-BFC9-431B-AEFF-D5A92C0036B4}"/>
          </ac:spMkLst>
        </pc:spChg>
        <pc:spChg chg="add mod">
          <ac:chgData name="Palash Mandal" userId="a650081f-6cc2-4be0-ab6b-25b9d7d618d2" providerId="ADAL" clId="{A9461623-9289-4560-B1CB-7D65D312CB47}" dt="2023-11-27T15:06:32.392" v="3656"/>
          <ac:spMkLst>
            <pc:docMk/>
            <pc:sldMk cId="4265056170" sldId="346"/>
            <ac:spMk id="216" creationId="{1CA23E53-FF77-49D4-B1F8-3CEEF0CA701C}"/>
          </ac:spMkLst>
        </pc:spChg>
        <pc:spChg chg="add del mod">
          <ac:chgData name="Palash Mandal" userId="a650081f-6cc2-4be0-ab6b-25b9d7d618d2" providerId="ADAL" clId="{A9461623-9289-4560-B1CB-7D65D312CB47}" dt="2023-11-26T15:49:44.555" v="1477" actId="478"/>
          <ac:spMkLst>
            <pc:docMk/>
            <pc:sldMk cId="4265056170" sldId="346"/>
            <ac:spMk id="216" creationId="{338D61EB-9664-4BC3-A514-9E622D1A5C79}"/>
          </ac:spMkLst>
        </pc:spChg>
        <pc:spChg chg="add mod">
          <ac:chgData name="Palash Mandal" userId="a650081f-6cc2-4be0-ab6b-25b9d7d618d2" providerId="ADAL" clId="{A9461623-9289-4560-B1CB-7D65D312CB47}" dt="2023-11-27T15:07:01.587" v="3665" actId="1076"/>
          <ac:spMkLst>
            <pc:docMk/>
            <pc:sldMk cId="4265056170" sldId="346"/>
            <ac:spMk id="218" creationId="{C1BAA94D-738F-43DD-892D-03E740E6675B}"/>
          </ac:spMkLst>
        </pc:spChg>
        <pc:spChg chg="add mod">
          <ac:chgData name="Palash Mandal" userId="a650081f-6cc2-4be0-ab6b-25b9d7d618d2" providerId="ADAL" clId="{A9461623-9289-4560-B1CB-7D65D312CB47}" dt="2023-12-03T16:03:27.471" v="6773" actId="1076"/>
          <ac:spMkLst>
            <pc:docMk/>
            <pc:sldMk cId="4265056170" sldId="346"/>
            <ac:spMk id="219" creationId="{7A84CC13-3FC3-484F-A37C-F0BC7DC708BC}"/>
          </ac:spMkLst>
        </pc:spChg>
        <pc:spChg chg="add mod">
          <ac:chgData name="Palash Mandal" userId="a650081f-6cc2-4be0-ab6b-25b9d7d618d2" providerId="ADAL" clId="{A9461623-9289-4560-B1CB-7D65D312CB47}" dt="2023-12-03T16:03:48.960" v="6781" actId="1076"/>
          <ac:spMkLst>
            <pc:docMk/>
            <pc:sldMk cId="4265056170" sldId="346"/>
            <ac:spMk id="220" creationId="{FB88016E-C916-4937-BFB3-35A91A824CD2}"/>
          </ac:spMkLst>
        </pc:spChg>
        <pc:spChg chg="add mod">
          <ac:chgData name="Palash Mandal" userId="a650081f-6cc2-4be0-ab6b-25b9d7d618d2" providerId="ADAL" clId="{A9461623-9289-4560-B1CB-7D65D312CB47}" dt="2023-12-03T16:04:04.136" v="6787" actId="403"/>
          <ac:spMkLst>
            <pc:docMk/>
            <pc:sldMk cId="4265056170" sldId="346"/>
            <ac:spMk id="221" creationId="{712A5156-4AFB-4A1F-9133-E680081BBD92}"/>
          </ac:spMkLst>
        </pc:spChg>
        <pc:spChg chg="del">
          <ac:chgData name="Palash Mandal" userId="a650081f-6cc2-4be0-ab6b-25b9d7d618d2" providerId="ADAL" clId="{A9461623-9289-4560-B1CB-7D65D312CB47}" dt="2023-11-25T17:17:02.474" v="507" actId="478"/>
          <ac:spMkLst>
            <pc:docMk/>
            <pc:sldMk cId="4265056170" sldId="346"/>
            <ac:spMk id="349" creationId="{EC86905C-5DF6-429C-A603-20E8F114CD6C}"/>
          </ac:spMkLst>
        </pc:spChg>
        <pc:spChg chg="del">
          <ac:chgData name="Palash Mandal" userId="a650081f-6cc2-4be0-ab6b-25b9d7d618d2" providerId="ADAL" clId="{A9461623-9289-4560-B1CB-7D65D312CB47}" dt="2023-11-25T17:17:02.474" v="507" actId="478"/>
          <ac:spMkLst>
            <pc:docMk/>
            <pc:sldMk cId="4265056170" sldId="346"/>
            <ac:spMk id="351" creationId="{98230C1A-09DD-4603-9E74-04EF6F3D2E75}"/>
          </ac:spMkLst>
        </pc:spChg>
        <pc:spChg chg="del">
          <ac:chgData name="Palash Mandal" userId="a650081f-6cc2-4be0-ab6b-25b9d7d618d2" providerId="ADAL" clId="{A9461623-9289-4560-B1CB-7D65D312CB47}" dt="2023-11-25T17:17:02.474" v="507" actId="478"/>
          <ac:spMkLst>
            <pc:docMk/>
            <pc:sldMk cId="4265056170" sldId="346"/>
            <ac:spMk id="352" creationId="{13C6CEF7-F5CD-46B6-8277-63BA982C9817}"/>
          </ac:spMkLst>
        </pc:spChg>
        <pc:spChg chg="del">
          <ac:chgData name="Palash Mandal" userId="a650081f-6cc2-4be0-ab6b-25b9d7d618d2" providerId="ADAL" clId="{A9461623-9289-4560-B1CB-7D65D312CB47}" dt="2023-11-25T17:17:02.474" v="507" actId="478"/>
          <ac:spMkLst>
            <pc:docMk/>
            <pc:sldMk cId="4265056170" sldId="346"/>
            <ac:spMk id="353" creationId="{C746DCC0-A089-4FCE-A261-BCC31E0AB74C}"/>
          </ac:spMkLst>
        </pc:spChg>
        <pc:spChg chg="del">
          <ac:chgData name="Palash Mandal" userId="a650081f-6cc2-4be0-ab6b-25b9d7d618d2" providerId="ADAL" clId="{A9461623-9289-4560-B1CB-7D65D312CB47}" dt="2023-11-25T17:17:02.474" v="507" actId="478"/>
          <ac:spMkLst>
            <pc:docMk/>
            <pc:sldMk cId="4265056170" sldId="346"/>
            <ac:spMk id="354" creationId="{400C85EC-1D94-49C6-90F8-05D194FED797}"/>
          </ac:spMkLst>
        </pc:spChg>
        <pc:spChg chg="del">
          <ac:chgData name="Palash Mandal" userId="a650081f-6cc2-4be0-ab6b-25b9d7d618d2" providerId="ADAL" clId="{A9461623-9289-4560-B1CB-7D65D312CB47}" dt="2023-11-25T17:17:02.474" v="507" actId="478"/>
          <ac:spMkLst>
            <pc:docMk/>
            <pc:sldMk cId="4265056170" sldId="346"/>
            <ac:spMk id="355" creationId="{0FA63393-94E2-4284-BB91-B5F51AC9035B}"/>
          </ac:spMkLst>
        </pc:spChg>
        <pc:spChg chg="add del mod">
          <ac:chgData name="Palash Mandal" userId="a650081f-6cc2-4be0-ab6b-25b9d7d618d2" providerId="ADAL" clId="{A9461623-9289-4560-B1CB-7D65D312CB47}" dt="2023-11-27T15:06:44.973" v="3659" actId="478"/>
          <ac:spMkLst>
            <pc:docMk/>
            <pc:sldMk cId="4265056170" sldId="346"/>
            <ac:spMk id="356" creationId="{18656451-ACF0-42E9-8AD3-04948888FCE1}"/>
          </ac:spMkLst>
        </pc:spChg>
        <pc:spChg chg="del">
          <ac:chgData name="Palash Mandal" userId="a650081f-6cc2-4be0-ab6b-25b9d7d618d2" providerId="ADAL" clId="{A9461623-9289-4560-B1CB-7D65D312CB47}" dt="2023-11-25T17:17:36.121" v="512" actId="478"/>
          <ac:spMkLst>
            <pc:docMk/>
            <pc:sldMk cId="4265056170" sldId="346"/>
            <ac:spMk id="357" creationId="{226EE12F-57BD-4163-A677-AD4900D8B602}"/>
          </ac:spMkLst>
        </pc:spChg>
        <pc:grpChg chg="add mod">
          <ac:chgData name="Palash Mandal" userId="a650081f-6cc2-4be0-ab6b-25b9d7d618d2" providerId="ADAL" clId="{A9461623-9289-4560-B1CB-7D65D312CB47}" dt="2023-12-03T16:11:50.439" v="6810" actId="1036"/>
          <ac:grpSpMkLst>
            <pc:docMk/>
            <pc:sldMk cId="4265056170" sldId="346"/>
            <ac:grpSpMk id="7" creationId="{25BA9A9C-8921-44AE-A692-BE19B22CB90B}"/>
          </ac:grpSpMkLst>
        </pc:grpChg>
        <pc:grpChg chg="mod">
          <ac:chgData name="Palash Mandal" userId="a650081f-6cc2-4be0-ab6b-25b9d7d618d2" providerId="ADAL" clId="{A9461623-9289-4560-B1CB-7D65D312CB47}" dt="2023-12-03T16:11:50.439" v="6810" actId="1036"/>
          <ac:grpSpMkLst>
            <pc:docMk/>
            <pc:sldMk cId="4265056170" sldId="346"/>
            <ac:grpSpMk id="8" creationId="{5BA1DABE-A8FF-424B-85C0-E3B04C9EC8C3}"/>
          </ac:grpSpMkLst>
        </pc:grpChg>
        <pc:grpChg chg="del mod">
          <ac:chgData name="Palash Mandal" userId="a650081f-6cc2-4be0-ab6b-25b9d7d618d2" providerId="ADAL" clId="{A9461623-9289-4560-B1CB-7D65D312CB47}" dt="2023-11-26T15:48:22.497" v="1466" actId="478"/>
          <ac:grpSpMkLst>
            <pc:docMk/>
            <pc:sldMk cId="4265056170" sldId="346"/>
            <ac:grpSpMk id="9" creationId="{A6EE950A-1BDE-4625-880D-9A0742993778}"/>
          </ac:grpSpMkLst>
        </pc:grpChg>
        <pc:grpChg chg="mod">
          <ac:chgData name="Palash Mandal" userId="a650081f-6cc2-4be0-ab6b-25b9d7d618d2" providerId="ADAL" clId="{A9461623-9289-4560-B1CB-7D65D312CB47}" dt="2023-12-03T16:11:50.439" v="6810" actId="1036"/>
          <ac:grpSpMkLst>
            <pc:docMk/>
            <pc:sldMk cId="4265056170" sldId="346"/>
            <ac:grpSpMk id="10" creationId="{765754DC-2C88-476E-82B8-8FCCE323FCD7}"/>
          </ac:grpSpMkLst>
        </pc:grpChg>
        <pc:grpChg chg="mod">
          <ac:chgData name="Palash Mandal" userId="a650081f-6cc2-4be0-ab6b-25b9d7d618d2" providerId="ADAL" clId="{A9461623-9289-4560-B1CB-7D65D312CB47}" dt="2023-12-03T16:11:50.439" v="6810" actId="1036"/>
          <ac:grpSpMkLst>
            <pc:docMk/>
            <pc:sldMk cId="4265056170" sldId="346"/>
            <ac:grpSpMk id="14" creationId="{2B3CD360-5E98-4832-8A66-28F2A6ED244D}"/>
          </ac:grpSpMkLst>
        </pc:grpChg>
        <pc:grpChg chg="mod">
          <ac:chgData name="Palash Mandal" userId="a650081f-6cc2-4be0-ab6b-25b9d7d618d2" providerId="ADAL" clId="{A9461623-9289-4560-B1CB-7D65D312CB47}" dt="2023-12-03T16:11:50.439" v="6810" actId="1036"/>
          <ac:grpSpMkLst>
            <pc:docMk/>
            <pc:sldMk cId="4265056170" sldId="346"/>
            <ac:grpSpMk id="15" creationId="{44AAAF4E-4B88-41D4-B732-11547DF8E4C0}"/>
          </ac:grpSpMkLst>
        </pc:grpChg>
        <pc:grpChg chg="mod">
          <ac:chgData name="Palash Mandal" userId="a650081f-6cc2-4be0-ab6b-25b9d7d618d2" providerId="ADAL" clId="{A9461623-9289-4560-B1CB-7D65D312CB47}" dt="2023-12-03T16:11:50.439" v="6810" actId="1036"/>
          <ac:grpSpMkLst>
            <pc:docMk/>
            <pc:sldMk cId="4265056170" sldId="346"/>
            <ac:grpSpMk id="108" creationId="{24D6D79F-2A3D-4E3B-A2B2-D97495B72C6B}"/>
          </ac:grpSpMkLst>
        </pc:grpChg>
        <pc:grpChg chg="mod">
          <ac:chgData name="Palash Mandal" userId="a650081f-6cc2-4be0-ab6b-25b9d7d618d2" providerId="ADAL" clId="{A9461623-9289-4560-B1CB-7D65D312CB47}" dt="2023-12-03T16:11:50.439" v="6810" actId="1036"/>
          <ac:grpSpMkLst>
            <pc:docMk/>
            <pc:sldMk cId="4265056170" sldId="346"/>
            <ac:grpSpMk id="116" creationId="{A8CEFAE7-89AE-4006-9783-64E5188BFB24}"/>
          </ac:grpSpMkLst>
        </pc:grpChg>
        <pc:grpChg chg="mod">
          <ac:chgData name="Palash Mandal" userId="a650081f-6cc2-4be0-ab6b-25b9d7d618d2" providerId="ADAL" clId="{A9461623-9289-4560-B1CB-7D65D312CB47}" dt="2023-12-03T16:11:50.439" v="6810" actId="1036"/>
          <ac:grpSpMkLst>
            <pc:docMk/>
            <pc:sldMk cId="4265056170" sldId="346"/>
            <ac:grpSpMk id="120" creationId="{132AC68F-9A13-4340-8DC0-B61679B8D777}"/>
          </ac:grpSpMkLst>
        </pc:grpChg>
        <pc:grpChg chg="mod">
          <ac:chgData name="Palash Mandal" userId="a650081f-6cc2-4be0-ab6b-25b9d7d618d2" providerId="ADAL" clId="{A9461623-9289-4560-B1CB-7D65D312CB47}" dt="2023-12-03T16:11:50.439" v="6810" actId="1036"/>
          <ac:grpSpMkLst>
            <pc:docMk/>
            <pc:sldMk cId="4265056170" sldId="346"/>
            <ac:grpSpMk id="131" creationId="{BFE28FFA-4B93-422F-9915-44BD12767742}"/>
          </ac:grpSpMkLst>
        </pc:grpChg>
        <pc:grpChg chg="add del">
          <ac:chgData name="Palash Mandal" userId="a650081f-6cc2-4be0-ab6b-25b9d7d618d2" providerId="ADAL" clId="{A9461623-9289-4560-B1CB-7D65D312CB47}" dt="2023-11-25T17:16:59.752" v="506" actId="478"/>
          <ac:grpSpMkLst>
            <pc:docMk/>
            <pc:sldMk cId="4265056170" sldId="346"/>
            <ac:grpSpMk id="142" creationId="{E1DC7427-DA70-4806-AEF8-DFB835EA4D22}"/>
          </ac:grpSpMkLst>
        </pc:grpChg>
        <pc:grpChg chg="del">
          <ac:chgData name="Palash Mandal" userId="a650081f-6cc2-4be0-ab6b-25b9d7d618d2" providerId="ADAL" clId="{A9461623-9289-4560-B1CB-7D65D312CB47}" dt="2023-11-25T17:16:58.552" v="505" actId="478"/>
          <ac:grpSpMkLst>
            <pc:docMk/>
            <pc:sldMk cId="4265056170" sldId="346"/>
            <ac:grpSpMk id="261" creationId="{B82FE1B7-4F77-4FC1-AF1C-7796772AB824}"/>
          </ac:grpSpMkLst>
        </pc:grpChg>
        <pc:graphicFrameChg chg="add del">
          <ac:chgData name="Palash Mandal" userId="a650081f-6cc2-4be0-ab6b-25b9d7d618d2" providerId="ADAL" clId="{A9461623-9289-4560-B1CB-7D65D312CB47}" dt="2023-11-26T15:48:34.293" v="1468" actId="3680"/>
          <ac:graphicFrameMkLst>
            <pc:docMk/>
            <pc:sldMk cId="4265056170" sldId="346"/>
            <ac:graphicFrameMk id="2" creationId="{45037831-D4D5-4375-A8A0-3BDEEA859689}"/>
          </ac:graphicFrameMkLst>
        </pc:graphicFrameChg>
        <pc:picChg chg="del">
          <ac:chgData name="Palash Mandal" userId="a650081f-6cc2-4be0-ab6b-25b9d7d618d2" providerId="ADAL" clId="{A9461623-9289-4560-B1CB-7D65D312CB47}" dt="2023-11-27T15:06:31.145" v="3655" actId="478"/>
          <ac:picMkLst>
            <pc:docMk/>
            <pc:sldMk cId="4265056170" sldId="346"/>
            <ac:picMk id="141" creationId="{EC8F0D1D-9101-44CD-8715-117A791CDB9E}"/>
          </ac:picMkLst>
        </pc:picChg>
        <pc:picChg chg="add mod">
          <ac:chgData name="Palash Mandal" userId="a650081f-6cc2-4be0-ab6b-25b9d7d618d2" providerId="ADAL" clId="{A9461623-9289-4560-B1CB-7D65D312CB47}" dt="2023-11-27T15:06:32.392" v="3656"/>
          <ac:picMkLst>
            <pc:docMk/>
            <pc:sldMk cId="4265056170" sldId="346"/>
            <ac:picMk id="217" creationId="{52617E1A-AB2C-41EF-8AD1-1F057062A8A3}"/>
          </ac:picMkLst>
        </pc:picChg>
        <pc:picChg chg="add del mod">
          <ac:chgData name="Palash Mandal" userId="a650081f-6cc2-4be0-ab6b-25b9d7d618d2" providerId="ADAL" clId="{A9461623-9289-4560-B1CB-7D65D312CB47}" dt="2023-11-26T15:47:44.160" v="1458" actId="478"/>
          <ac:picMkLst>
            <pc:docMk/>
            <pc:sldMk cId="4265056170" sldId="346"/>
            <ac:picMk id="350" creationId="{C1E7AC86-1548-4EB8-823C-68D95A882CD2}"/>
          </ac:picMkLst>
        </pc:picChg>
      </pc:sldChg>
      <pc:sldChg chg="del">
        <pc:chgData name="Palash Mandal" userId="a650081f-6cc2-4be0-ab6b-25b9d7d618d2" providerId="ADAL" clId="{A9461623-9289-4560-B1CB-7D65D312CB47}" dt="2023-11-25T17:48:05.288" v="884" actId="2696"/>
        <pc:sldMkLst>
          <pc:docMk/>
          <pc:sldMk cId="1563272633" sldId="347"/>
        </pc:sldMkLst>
      </pc:sldChg>
      <pc:sldChg chg="addSp delSp modSp mod ord modAnim">
        <pc:chgData name="Palash Mandal" userId="a650081f-6cc2-4be0-ab6b-25b9d7d618d2" providerId="ADAL" clId="{A9461623-9289-4560-B1CB-7D65D312CB47}" dt="2023-12-04T19:01:43.276" v="7642" actId="20577"/>
        <pc:sldMkLst>
          <pc:docMk/>
          <pc:sldMk cId="593079119" sldId="364"/>
        </pc:sldMkLst>
        <pc:spChg chg="mod">
          <ac:chgData name="Palash Mandal" userId="a650081f-6cc2-4be0-ab6b-25b9d7d618d2" providerId="ADAL" clId="{A9461623-9289-4560-B1CB-7D65D312CB47}" dt="2023-12-04T18:56:40.133" v="7636" actId="255"/>
          <ac:spMkLst>
            <pc:docMk/>
            <pc:sldMk cId="593079119" sldId="364"/>
            <ac:spMk id="2" creationId="{FBED120F-78FA-464E-8517-57154E3758FA}"/>
          </ac:spMkLst>
        </pc:spChg>
        <pc:spChg chg="mod">
          <ac:chgData name="Palash Mandal" userId="a650081f-6cc2-4be0-ab6b-25b9d7d618d2" providerId="ADAL" clId="{A9461623-9289-4560-B1CB-7D65D312CB47}" dt="2023-11-25T16:46:47.935" v="382" actId="14100"/>
          <ac:spMkLst>
            <pc:docMk/>
            <pc:sldMk cId="593079119" sldId="364"/>
            <ac:spMk id="3" creationId="{BF28CE65-264A-44CF-8329-46CF5A5974C6}"/>
          </ac:spMkLst>
        </pc:spChg>
        <pc:spChg chg="add del mod">
          <ac:chgData name="Palash Mandal" userId="a650081f-6cc2-4be0-ab6b-25b9d7d618d2" providerId="ADAL" clId="{A9461623-9289-4560-B1CB-7D65D312CB47}" dt="2023-12-04T14:28:31.896" v="7030" actId="478"/>
          <ac:spMkLst>
            <pc:docMk/>
            <pc:sldMk cId="593079119" sldId="364"/>
            <ac:spMk id="4" creationId="{4C32D756-3D4B-4ECF-8B7F-98756CF8E400}"/>
          </ac:spMkLst>
        </pc:spChg>
        <pc:spChg chg="add mod">
          <ac:chgData name="Palash Mandal" userId="a650081f-6cc2-4be0-ab6b-25b9d7d618d2" providerId="ADAL" clId="{A9461623-9289-4560-B1CB-7D65D312CB47}" dt="2023-12-04T16:10:43.094" v="7444" actId="20577"/>
          <ac:spMkLst>
            <pc:docMk/>
            <pc:sldMk cId="593079119" sldId="364"/>
            <ac:spMk id="7" creationId="{75DC0E79-DC57-4DAB-99F4-C3A57B38C1AC}"/>
          </ac:spMkLst>
        </pc:spChg>
        <pc:spChg chg="del mod topLvl">
          <ac:chgData name="Palash Mandal" userId="a650081f-6cc2-4be0-ab6b-25b9d7d618d2" providerId="ADAL" clId="{A9461623-9289-4560-B1CB-7D65D312CB47}" dt="2023-12-04T14:28:31.896" v="7030" actId="478"/>
          <ac:spMkLst>
            <pc:docMk/>
            <pc:sldMk cId="593079119" sldId="364"/>
            <ac:spMk id="9" creationId="{41EF3CBF-494E-4F22-BCC3-358D13DC523F}"/>
          </ac:spMkLst>
        </pc:spChg>
        <pc:spChg chg="mod">
          <ac:chgData name="Palash Mandal" userId="a650081f-6cc2-4be0-ab6b-25b9d7d618d2" providerId="ADAL" clId="{A9461623-9289-4560-B1CB-7D65D312CB47}" dt="2023-11-26T15:51:09.947" v="1494" actId="14100"/>
          <ac:spMkLst>
            <pc:docMk/>
            <pc:sldMk cId="593079119" sldId="364"/>
            <ac:spMk id="10" creationId="{E0681AF3-7216-4577-8744-1234D0F25C47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11" creationId="{E3EE4411-D5C4-4824-AC79-46A1BA2438D4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12" creationId="{E2DED48A-E6E3-4774-82B1-944F71202888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13" creationId="{1A74D167-506E-4A82-94BE-16D7EA635668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14" creationId="{BDDAC28F-7EE5-4E07-B469-855E7EA72AED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15" creationId="{C7173986-0C76-49E8-B2A3-C8C256F1AEDE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16" creationId="{3CB27E28-52E9-49D2-B6C2-5B36DFECA76D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17" creationId="{E799BB96-2A86-4A10-9776-A625EF5447E4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18" creationId="{FD435491-D7FE-4293-B7D4-1FB2A0C05836}"/>
          </ac:spMkLst>
        </pc:spChg>
        <pc:spChg chg="del mod topLvl">
          <ac:chgData name="Palash Mandal" userId="a650081f-6cc2-4be0-ab6b-25b9d7d618d2" providerId="ADAL" clId="{A9461623-9289-4560-B1CB-7D65D312CB47}" dt="2023-12-04T14:31:13.344" v="7110" actId="478"/>
          <ac:spMkLst>
            <pc:docMk/>
            <pc:sldMk cId="593079119" sldId="364"/>
            <ac:spMk id="19" creationId="{13EAB966-2B0E-4542-9A37-1AE7EB63D9BF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20" creationId="{B792E37D-DEE2-4099-AE8D-47F658A659B5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21" creationId="{F56DA14B-9C73-48BB-837E-7F37E072C69B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22" creationId="{E50EFB66-69EE-44AA-A6E5-279465E00F9C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23" creationId="{F8261B4D-E92C-4985-ABD8-80D23A5C1157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24" creationId="{389BCD68-6CC2-4DA0-9DE5-5A6825C668DB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25" creationId="{5F5B9A2E-A78A-48FF-9E2B-6E91CED1A8FD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26" creationId="{482D3299-B21B-4030-9686-8D6CBD19C402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27" creationId="{4F9BC835-5377-4B6B-AC83-F12BBF16E741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28" creationId="{9C0F41E3-79A6-4900-951A-B54681769A9E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29" creationId="{2D93709E-3CB6-4FC2-B948-1277F1E47D54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30" creationId="{77FB6F3C-5EE7-4CBD-9B7E-6B0E22304739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31" creationId="{958B7FF3-AC60-499C-B5FD-905BA9DD7BF0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32" creationId="{8D9D881F-83F1-4300-8B75-7741CB91DDAC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33" creationId="{F0C545B2-C3FA-4005-B203-DDFBD8C5B372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34" creationId="{FE32F6DC-70CB-49A6-85D2-E4D70B811183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35" creationId="{DCE6D6CD-D745-45B6-AF4D-7694E99D97F7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36" creationId="{CA09B8AA-A3D1-494E-B0CB-39C24B5975F6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37" creationId="{1EB71E8A-AC4A-4605-BC17-A4570A779E3C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38" creationId="{19AC956B-230F-4578-A284-048FCF3F55C0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39" creationId="{70FD1441-5BDE-4FB0-893C-3C485788502A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40" creationId="{F86AEAB5-DF9A-4048-9C04-E7ABDB7EB5F7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41" creationId="{93B20435-BCD6-4BFC-83E6-91384581EB01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42" creationId="{43A55451-0351-41F2-A67C-4ED100AE272E}"/>
          </ac:spMkLst>
        </pc:spChg>
        <pc:spChg chg="del mod topLvl">
          <ac:chgData name="Palash Mandal" userId="a650081f-6cc2-4be0-ab6b-25b9d7d618d2" providerId="ADAL" clId="{A9461623-9289-4560-B1CB-7D65D312CB47}" dt="2023-12-04T14:28:28.049" v="7028" actId="478"/>
          <ac:spMkLst>
            <pc:docMk/>
            <pc:sldMk cId="593079119" sldId="364"/>
            <ac:spMk id="43" creationId="{37E80C57-837C-4B1D-9BF3-BD2C0B7E4477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44" creationId="{4727ADF0-A763-49C7-9BC1-173BF4478E9C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45" creationId="{9DDA87C8-FA42-4D65-BC39-F0EA0C4D0A47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46" creationId="{5590D14F-666A-402E-B779-F20E8775D58F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47" creationId="{1F7132A7-C1E5-4CF8-A8CE-532F5E71E5AC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48" creationId="{7EB91F4B-20D1-4A80-BBEC-2B76BC4A93C1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49" creationId="{06F39A40-C162-4990-B697-701A425D3385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50" creationId="{EC1272F6-4BEC-4B2E-959E-D6D73A5D3F0A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51" creationId="{12044585-F5F1-4B2F-830B-5432B9931703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52" creationId="{81B9D92D-6879-48D5-ABC1-965CAEAC1615}"/>
          </ac:spMkLst>
        </pc:spChg>
        <pc:spChg chg="del mod topLvl">
          <ac:chgData name="Palash Mandal" userId="a650081f-6cc2-4be0-ab6b-25b9d7d618d2" providerId="ADAL" clId="{A9461623-9289-4560-B1CB-7D65D312CB47}" dt="2023-12-04T14:28:30.085" v="7029" actId="478"/>
          <ac:spMkLst>
            <pc:docMk/>
            <pc:sldMk cId="593079119" sldId="364"/>
            <ac:spMk id="53" creationId="{80491241-C742-4435-9AA5-A35FDC2B93F6}"/>
          </ac:spMkLst>
        </pc:spChg>
        <pc:spChg chg="add del mod">
          <ac:chgData name="Palash Mandal" userId="a650081f-6cc2-4be0-ab6b-25b9d7d618d2" providerId="ADAL" clId="{A9461623-9289-4560-B1CB-7D65D312CB47}" dt="2023-12-04T14:28:31.896" v="7030" actId="478"/>
          <ac:spMkLst>
            <pc:docMk/>
            <pc:sldMk cId="593079119" sldId="364"/>
            <ac:spMk id="54" creationId="{A80BF559-7714-49AD-B802-C275B7B5EC25}"/>
          </ac:spMkLst>
        </pc:spChg>
        <pc:spChg chg="add mod">
          <ac:chgData name="Palash Mandal" userId="a650081f-6cc2-4be0-ab6b-25b9d7d618d2" providerId="ADAL" clId="{A9461623-9289-4560-B1CB-7D65D312CB47}" dt="2023-12-04T19:00:32.138" v="7640" actId="2711"/>
          <ac:spMkLst>
            <pc:docMk/>
            <pc:sldMk cId="593079119" sldId="364"/>
            <ac:spMk id="55" creationId="{4905FC92-42A0-40B8-B752-A43AD724B121}"/>
          </ac:spMkLst>
        </pc:spChg>
        <pc:spChg chg="add mod">
          <ac:chgData name="Palash Mandal" userId="a650081f-6cc2-4be0-ab6b-25b9d7d618d2" providerId="ADAL" clId="{A9461623-9289-4560-B1CB-7D65D312CB47}" dt="2023-11-29T00:44:48.815" v="4865" actId="571"/>
          <ac:spMkLst>
            <pc:docMk/>
            <pc:sldMk cId="593079119" sldId="364"/>
            <ac:spMk id="55" creationId="{ABC71177-6D9E-4EA7-AC64-AF06FB83A0A6}"/>
          </ac:spMkLst>
        </pc:spChg>
        <pc:spChg chg="add mod">
          <ac:chgData name="Palash Mandal" userId="a650081f-6cc2-4be0-ab6b-25b9d7d618d2" providerId="ADAL" clId="{A9461623-9289-4560-B1CB-7D65D312CB47}" dt="2023-11-29T00:44:48.815" v="4865" actId="571"/>
          <ac:spMkLst>
            <pc:docMk/>
            <pc:sldMk cId="593079119" sldId="364"/>
            <ac:spMk id="56" creationId="{B1026593-67D8-482D-8435-22993FDF2493}"/>
          </ac:spMkLst>
        </pc:spChg>
        <pc:spChg chg="add mod">
          <ac:chgData name="Palash Mandal" userId="a650081f-6cc2-4be0-ab6b-25b9d7d618d2" providerId="ADAL" clId="{A9461623-9289-4560-B1CB-7D65D312CB47}" dt="2023-12-04T19:00:36.079" v="7641" actId="2711"/>
          <ac:spMkLst>
            <pc:docMk/>
            <pc:sldMk cId="593079119" sldId="364"/>
            <ac:spMk id="56" creationId="{F78D4FFA-0984-4EAC-AE21-BBB23758CB92}"/>
          </ac:spMkLst>
        </pc:spChg>
        <pc:spChg chg="add mod">
          <ac:chgData name="Palash Mandal" userId="a650081f-6cc2-4be0-ab6b-25b9d7d618d2" providerId="ADAL" clId="{A9461623-9289-4560-B1CB-7D65D312CB47}" dt="2023-11-29T00:44:48.815" v="4865" actId="571"/>
          <ac:spMkLst>
            <pc:docMk/>
            <pc:sldMk cId="593079119" sldId="364"/>
            <ac:spMk id="57" creationId="{F293E28A-B810-4B63-98A7-9EA3F8BE5240}"/>
          </ac:spMkLst>
        </pc:spChg>
        <pc:spChg chg="add mod">
          <ac:chgData name="Palash Mandal" userId="a650081f-6cc2-4be0-ab6b-25b9d7d618d2" providerId="ADAL" clId="{A9461623-9289-4560-B1CB-7D65D312CB47}" dt="2023-12-04T15:09:06.171" v="7417" actId="571"/>
          <ac:spMkLst>
            <pc:docMk/>
            <pc:sldMk cId="593079119" sldId="364"/>
            <ac:spMk id="58" creationId="{4900ED8D-037B-4772-8420-42387C3CFF43}"/>
          </ac:spMkLst>
        </pc:spChg>
        <pc:spChg chg="add mod">
          <ac:chgData name="Palash Mandal" userId="a650081f-6cc2-4be0-ab6b-25b9d7d618d2" providerId="ADAL" clId="{A9461623-9289-4560-B1CB-7D65D312CB47}" dt="2023-11-29T00:44:48.815" v="4865" actId="571"/>
          <ac:spMkLst>
            <pc:docMk/>
            <pc:sldMk cId="593079119" sldId="364"/>
            <ac:spMk id="58" creationId="{E13437EA-A95C-4DB8-883A-CCE8F7257195}"/>
          </ac:spMkLst>
        </pc:spChg>
        <pc:spChg chg="add del mod">
          <ac:chgData name="Palash Mandal" userId="a650081f-6cc2-4be0-ab6b-25b9d7d618d2" providerId="ADAL" clId="{A9461623-9289-4560-B1CB-7D65D312CB47}" dt="2023-12-04T16:17:34.319" v="7492" actId="478"/>
          <ac:spMkLst>
            <pc:docMk/>
            <pc:sldMk cId="593079119" sldId="364"/>
            <ac:spMk id="59" creationId="{473E90A0-EDF1-43F4-89FE-D30E58E86B5C}"/>
          </ac:spMkLst>
        </pc:spChg>
        <pc:spChg chg="add mod">
          <ac:chgData name="Palash Mandal" userId="a650081f-6cc2-4be0-ab6b-25b9d7d618d2" providerId="ADAL" clId="{A9461623-9289-4560-B1CB-7D65D312CB47}" dt="2023-11-29T00:44:48.815" v="4865" actId="571"/>
          <ac:spMkLst>
            <pc:docMk/>
            <pc:sldMk cId="593079119" sldId="364"/>
            <ac:spMk id="59" creationId="{5F74A248-C3E7-4156-A17D-CD06091E8F1B}"/>
          </ac:spMkLst>
        </pc:spChg>
        <pc:spChg chg="add mod">
          <ac:chgData name="Palash Mandal" userId="a650081f-6cc2-4be0-ab6b-25b9d7d618d2" providerId="ADAL" clId="{A9461623-9289-4560-B1CB-7D65D312CB47}" dt="2023-12-04T18:13:31.714" v="7572" actId="12"/>
          <ac:spMkLst>
            <pc:docMk/>
            <pc:sldMk cId="593079119" sldId="364"/>
            <ac:spMk id="60" creationId="{7EE7BCF0-E477-43CA-BC44-D5B1CBFC39DA}"/>
          </ac:spMkLst>
        </pc:spChg>
        <pc:spChg chg="add mod">
          <ac:chgData name="Palash Mandal" userId="a650081f-6cc2-4be0-ab6b-25b9d7d618d2" providerId="ADAL" clId="{A9461623-9289-4560-B1CB-7D65D312CB47}" dt="2023-11-29T00:44:48.815" v="4865" actId="571"/>
          <ac:spMkLst>
            <pc:docMk/>
            <pc:sldMk cId="593079119" sldId="364"/>
            <ac:spMk id="60" creationId="{87E73793-2A0A-461F-A9B1-85CEE7E07377}"/>
          </ac:spMkLst>
        </pc:spChg>
        <pc:spChg chg="add mod">
          <ac:chgData name="Palash Mandal" userId="a650081f-6cc2-4be0-ab6b-25b9d7d618d2" providerId="ADAL" clId="{A9461623-9289-4560-B1CB-7D65D312CB47}" dt="2023-11-29T00:44:48.815" v="4865" actId="571"/>
          <ac:spMkLst>
            <pc:docMk/>
            <pc:sldMk cId="593079119" sldId="364"/>
            <ac:spMk id="61" creationId="{79C0F026-69E5-4F59-BB1B-49DE2C2D5D56}"/>
          </ac:spMkLst>
        </pc:spChg>
        <pc:spChg chg="add mod">
          <ac:chgData name="Palash Mandal" userId="a650081f-6cc2-4be0-ab6b-25b9d7d618d2" providerId="ADAL" clId="{A9461623-9289-4560-B1CB-7D65D312CB47}" dt="2023-12-04T19:01:43.276" v="7642" actId="20577"/>
          <ac:spMkLst>
            <pc:docMk/>
            <pc:sldMk cId="593079119" sldId="364"/>
            <ac:spMk id="62" creationId="{940E0412-40E4-47ED-AF46-044762D3F871}"/>
          </ac:spMkLst>
        </pc:spChg>
        <pc:grpChg chg="del mod">
          <ac:chgData name="Palash Mandal" userId="a650081f-6cc2-4be0-ab6b-25b9d7d618d2" providerId="ADAL" clId="{A9461623-9289-4560-B1CB-7D65D312CB47}" dt="2023-11-29T00:44:03.864" v="4860" actId="165"/>
          <ac:grpSpMkLst>
            <pc:docMk/>
            <pc:sldMk cId="593079119" sldId="364"/>
            <ac:grpSpMk id="6" creationId="{0B34461E-476F-4748-9A96-6044A7D83656}"/>
          </ac:grpSpMkLst>
        </pc:grpChg>
        <pc:grpChg chg="del mod topLvl">
          <ac:chgData name="Palash Mandal" userId="a650081f-6cc2-4be0-ab6b-25b9d7d618d2" providerId="ADAL" clId="{A9461623-9289-4560-B1CB-7D65D312CB47}" dt="2023-11-29T00:44:10.599" v="4861" actId="165"/>
          <ac:grpSpMkLst>
            <pc:docMk/>
            <pc:sldMk cId="593079119" sldId="364"/>
            <ac:grpSpMk id="7" creationId="{D8D62224-6BB7-4442-B6D6-659D056E838D}"/>
          </ac:grpSpMkLst>
        </pc:grpChg>
        <pc:graphicFrameChg chg="add mod modGraphic">
          <ac:chgData name="Palash Mandal" userId="a650081f-6cc2-4be0-ab6b-25b9d7d618d2" providerId="ADAL" clId="{A9461623-9289-4560-B1CB-7D65D312CB47}" dt="2023-12-04T18:54:10.407" v="7603" actId="20577"/>
          <ac:graphicFrameMkLst>
            <pc:docMk/>
            <pc:sldMk cId="593079119" sldId="364"/>
            <ac:graphicFrameMk id="6" creationId="{65266D4D-6A02-42D4-B1B0-18681B2FD6E4}"/>
          </ac:graphicFrameMkLst>
        </pc:graphicFrameChg>
        <pc:picChg chg="mod">
          <ac:chgData name="Palash Mandal" userId="a650081f-6cc2-4be0-ab6b-25b9d7d618d2" providerId="ADAL" clId="{A9461623-9289-4560-B1CB-7D65D312CB47}" dt="2023-11-26T15:51:03.186" v="1492" actId="14100"/>
          <ac:picMkLst>
            <pc:docMk/>
            <pc:sldMk cId="593079119" sldId="364"/>
            <ac:picMk id="67" creationId="{C1BB95A9-7F50-48A7-93BD-8D9FCC76E843}"/>
          </ac:picMkLst>
        </pc:picChg>
      </pc:sldChg>
      <pc:sldChg chg="del">
        <pc:chgData name="Palash Mandal" userId="a650081f-6cc2-4be0-ab6b-25b9d7d618d2" providerId="ADAL" clId="{A9461623-9289-4560-B1CB-7D65D312CB47}" dt="2023-11-25T16:59:50.208" v="485" actId="2696"/>
        <pc:sldMkLst>
          <pc:docMk/>
          <pc:sldMk cId="131769042" sldId="370"/>
        </pc:sldMkLst>
      </pc:sldChg>
      <pc:sldChg chg="addSp delSp modSp del">
        <pc:chgData name="Palash Mandal" userId="a650081f-6cc2-4be0-ab6b-25b9d7d618d2" providerId="ADAL" clId="{A9461623-9289-4560-B1CB-7D65D312CB47}" dt="2023-11-26T16:44:42.744" v="1903" actId="2696"/>
        <pc:sldMkLst>
          <pc:docMk/>
          <pc:sldMk cId="766944005" sldId="372"/>
        </pc:sldMkLst>
        <pc:spChg chg="add del mod">
          <ac:chgData name="Palash Mandal" userId="a650081f-6cc2-4be0-ab6b-25b9d7d618d2" providerId="ADAL" clId="{A9461623-9289-4560-B1CB-7D65D312CB47}" dt="2023-11-25T17:53:01.375" v="888"/>
          <ac:spMkLst>
            <pc:docMk/>
            <pc:sldMk cId="766944005" sldId="372"/>
            <ac:spMk id="9" creationId="{E8E44BD2-BE58-475A-9D95-3127518B56CB}"/>
          </ac:spMkLst>
        </pc:spChg>
        <pc:spChg chg="add del mod">
          <ac:chgData name="Palash Mandal" userId="a650081f-6cc2-4be0-ab6b-25b9d7d618d2" providerId="ADAL" clId="{A9461623-9289-4560-B1CB-7D65D312CB47}" dt="2023-11-25T17:53:01.375" v="888"/>
          <ac:spMkLst>
            <pc:docMk/>
            <pc:sldMk cId="766944005" sldId="372"/>
            <ac:spMk id="11" creationId="{1B0164B9-843E-4DB0-B0A9-3A6A1A764924}"/>
          </ac:spMkLst>
        </pc:spChg>
      </pc:sldChg>
      <pc:sldChg chg="del">
        <pc:chgData name="Palash Mandal" userId="a650081f-6cc2-4be0-ab6b-25b9d7d618d2" providerId="ADAL" clId="{A9461623-9289-4560-B1CB-7D65D312CB47}" dt="2023-11-25T16:59:48.124" v="484" actId="2696"/>
        <pc:sldMkLst>
          <pc:docMk/>
          <pc:sldMk cId="1486287940" sldId="377"/>
        </pc:sldMkLst>
      </pc:sldChg>
      <pc:sldChg chg="del">
        <pc:chgData name="Palash Mandal" userId="a650081f-6cc2-4be0-ab6b-25b9d7d618d2" providerId="ADAL" clId="{A9461623-9289-4560-B1CB-7D65D312CB47}" dt="2023-11-25T17:00:03.102" v="486" actId="2696"/>
        <pc:sldMkLst>
          <pc:docMk/>
          <pc:sldMk cId="2957186705" sldId="378"/>
        </pc:sldMkLst>
      </pc:sldChg>
      <pc:sldChg chg="del">
        <pc:chgData name="Palash Mandal" userId="a650081f-6cc2-4be0-ab6b-25b9d7d618d2" providerId="ADAL" clId="{A9461623-9289-4560-B1CB-7D65D312CB47}" dt="2023-11-25T17:47:54.451" v="881" actId="2696"/>
        <pc:sldMkLst>
          <pc:docMk/>
          <pc:sldMk cId="3095290936" sldId="380"/>
        </pc:sldMkLst>
      </pc:sldChg>
      <pc:sldChg chg="del">
        <pc:chgData name="Palash Mandal" userId="a650081f-6cc2-4be0-ab6b-25b9d7d618d2" providerId="ADAL" clId="{A9461623-9289-4560-B1CB-7D65D312CB47}" dt="2023-11-26T16:44:42.744" v="1903" actId="2696"/>
        <pc:sldMkLst>
          <pc:docMk/>
          <pc:sldMk cId="1496003078" sldId="384"/>
        </pc:sldMkLst>
      </pc:sldChg>
      <pc:sldChg chg="add del">
        <pc:chgData name="Palash Mandal" userId="a650081f-6cc2-4be0-ab6b-25b9d7d618d2" providerId="ADAL" clId="{A9461623-9289-4560-B1CB-7D65D312CB47}" dt="2023-11-26T16:44:42.744" v="1903" actId="2696"/>
        <pc:sldMkLst>
          <pc:docMk/>
          <pc:sldMk cId="962053852" sldId="385"/>
        </pc:sldMkLst>
      </pc:sldChg>
      <pc:sldChg chg="del">
        <pc:chgData name="Palash Mandal" userId="a650081f-6cc2-4be0-ab6b-25b9d7d618d2" providerId="ADAL" clId="{A9461623-9289-4560-B1CB-7D65D312CB47}" dt="2023-11-25T16:42:25.131" v="339" actId="2696"/>
        <pc:sldMkLst>
          <pc:docMk/>
          <pc:sldMk cId="3996456701" sldId="386"/>
        </pc:sldMkLst>
      </pc:sldChg>
      <pc:sldChg chg="del">
        <pc:chgData name="Palash Mandal" userId="a650081f-6cc2-4be0-ab6b-25b9d7d618d2" providerId="ADAL" clId="{A9461623-9289-4560-B1CB-7D65D312CB47}" dt="2023-11-25T16:59:45.233" v="483" actId="2696"/>
        <pc:sldMkLst>
          <pc:docMk/>
          <pc:sldMk cId="171353174" sldId="387"/>
        </pc:sldMkLst>
      </pc:sldChg>
      <pc:sldChg chg="del">
        <pc:chgData name="Palash Mandal" userId="a650081f-6cc2-4be0-ab6b-25b9d7d618d2" providerId="ADAL" clId="{A9461623-9289-4560-B1CB-7D65D312CB47}" dt="2023-11-25T16:42:20.712" v="338" actId="2696"/>
        <pc:sldMkLst>
          <pc:docMk/>
          <pc:sldMk cId="1905228272" sldId="388"/>
        </pc:sldMkLst>
      </pc:sldChg>
      <pc:sldChg chg="del">
        <pc:chgData name="Palash Mandal" userId="a650081f-6cc2-4be0-ab6b-25b9d7d618d2" providerId="ADAL" clId="{A9461623-9289-4560-B1CB-7D65D312CB47}" dt="2023-11-25T17:00:11.763" v="487" actId="2696"/>
        <pc:sldMkLst>
          <pc:docMk/>
          <pc:sldMk cId="4084029841" sldId="389"/>
        </pc:sldMkLst>
      </pc:sldChg>
      <pc:sldChg chg="addSp delSp modSp add mod modAnim modNotesTx">
        <pc:chgData name="Palash Mandal" userId="a650081f-6cc2-4be0-ab6b-25b9d7d618d2" providerId="ADAL" clId="{A9461623-9289-4560-B1CB-7D65D312CB47}" dt="2023-11-27T15:20:42.394" v="3763" actId="20577"/>
        <pc:sldMkLst>
          <pc:docMk/>
          <pc:sldMk cId="1435186484" sldId="390"/>
        </pc:sldMkLst>
        <pc:spChg chg="mod">
          <ac:chgData name="Palash Mandal" userId="a650081f-6cc2-4be0-ab6b-25b9d7d618d2" providerId="ADAL" clId="{A9461623-9289-4560-B1CB-7D65D312CB47}" dt="2023-11-27T14:02:50.594" v="2754" actId="1076"/>
          <ac:spMkLst>
            <pc:docMk/>
            <pc:sldMk cId="1435186484" sldId="390"/>
            <ac:spMk id="7" creationId="{F2075FDE-A4C5-4F36-9793-7F2AF5A4490C}"/>
          </ac:spMkLst>
        </pc:spChg>
        <pc:spChg chg="mod">
          <ac:chgData name="Palash Mandal" userId="a650081f-6cc2-4be0-ab6b-25b9d7d618d2" providerId="ADAL" clId="{A9461623-9289-4560-B1CB-7D65D312CB47}" dt="2023-11-25T16:10:02.903" v="88" actId="14100"/>
          <ac:spMkLst>
            <pc:docMk/>
            <pc:sldMk cId="1435186484" sldId="390"/>
            <ac:spMk id="16" creationId="{9EDC59FE-F840-4AA5-9158-731880E9E99B}"/>
          </ac:spMkLst>
        </pc:spChg>
        <pc:spChg chg="del">
          <ac:chgData name="Palash Mandal" userId="a650081f-6cc2-4be0-ab6b-25b9d7d618d2" providerId="ADAL" clId="{A9461623-9289-4560-B1CB-7D65D312CB47}" dt="2023-11-25T15:58:28.770" v="27" actId="478"/>
          <ac:spMkLst>
            <pc:docMk/>
            <pc:sldMk cId="1435186484" sldId="390"/>
            <ac:spMk id="31" creationId="{EC0C9933-D7DD-4086-BF49-E38DA5DBEBBE}"/>
          </ac:spMkLst>
        </pc:spChg>
        <pc:spChg chg="add mod">
          <ac:chgData name="Palash Mandal" userId="a650081f-6cc2-4be0-ab6b-25b9d7d618d2" providerId="ADAL" clId="{A9461623-9289-4560-B1CB-7D65D312CB47}" dt="2023-11-25T15:58:36.503" v="30"/>
          <ac:spMkLst>
            <pc:docMk/>
            <pc:sldMk cId="1435186484" sldId="390"/>
            <ac:spMk id="32" creationId="{55E9F1D4-CA84-4D99-8C04-870E1BA233E8}"/>
          </ac:spMkLst>
        </pc:spChg>
        <pc:spChg chg="add mod">
          <ac:chgData name="Palash Mandal" userId="a650081f-6cc2-4be0-ab6b-25b9d7d618d2" providerId="ADAL" clId="{A9461623-9289-4560-B1CB-7D65D312CB47}" dt="2023-11-25T15:58:36.503" v="30"/>
          <ac:spMkLst>
            <pc:docMk/>
            <pc:sldMk cId="1435186484" sldId="390"/>
            <ac:spMk id="33" creationId="{F87DE77B-53A6-44E2-AFE2-A60A6EDFCE6A}"/>
          </ac:spMkLst>
        </pc:spChg>
        <pc:spChg chg="add mod">
          <ac:chgData name="Palash Mandal" userId="a650081f-6cc2-4be0-ab6b-25b9d7d618d2" providerId="ADAL" clId="{A9461623-9289-4560-B1CB-7D65D312CB47}" dt="2023-11-25T15:58:36.503" v="30"/>
          <ac:spMkLst>
            <pc:docMk/>
            <pc:sldMk cId="1435186484" sldId="390"/>
            <ac:spMk id="34" creationId="{E7AA5B61-1C6F-4D2C-9003-C1C5D4688C42}"/>
          </ac:spMkLst>
        </pc:spChg>
        <pc:spChg chg="add mod">
          <ac:chgData name="Palash Mandal" userId="a650081f-6cc2-4be0-ab6b-25b9d7d618d2" providerId="ADAL" clId="{A9461623-9289-4560-B1CB-7D65D312CB47}" dt="2023-11-27T15:20:42.394" v="3763" actId="20577"/>
          <ac:spMkLst>
            <pc:docMk/>
            <pc:sldMk cId="1435186484" sldId="390"/>
            <ac:spMk id="35" creationId="{ED64CEBA-BE2A-4444-9038-1618DD00D782}"/>
          </ac:spMkLst>
        </pc:spChg>
        <pc:spChg chg="add mod">
          <ac:chgData name="Palash Mandal" userId="a650081f-6cc2-4be0-ab6b-25b9d7d618d2" providerId="ADAL" clId="{A9461623-9289-4560-B1CB-7D65D312CB47}" dt="2023-11-27T14:02:54.985" v="2755" actId="1076"/>
          <ac:spMkLst>
            <pc:docMk/>
            <pc:sldMk cId="1435186484" sldId="390"/>
            <ac:spMk id="36" creationId="{3A8D9EBA-9C50-44ED-B7F0-EB93AF3C6E06}"/>
          </ac:spMkLst>
        </pc:spChg>
        <pc:spChg chg="del">
          <ac:chgData name="Palash Mandal" userId="a650081f-6cc2-4be0-ab6b-25b9d7d618d2" providerId="ADAL" clId="{A9461623-9289-4560-B1CB-7D65D312CB47}" dt="2023-11-25T15:58:17.955" v="21" actId="478"/>
          <ac:spMkLst>
            <pc:docMk/>
            <pc:sldMk cId="1435186484" sldId="390"/>
            <ac:spMk id="53" creationId="{BA1FDA4C-117D-4311-A5B8-C905C97C7B06}"/>
          </ac:spMkLst>
        </pc:spChg>
        <pc:spChg chg="del">
          <ac:chgData name="Palash Mandal" userId="a650081f-6cc2-4be0-ab6b-25b9d7d618d2" providerId="ADAL" clId="{A9461623-9289-4560-B1CB-7D65D312CB47}" dt="2023-11-25T15:58:52.568" v="33" actId="478"/>
          <ac:spMkLst>
            <pc:docMk/>
            <pc:sldMk cId="1435186484" sldId="390"/>
            <ac:spMk id="62" creationId="{BDEC1E58-BE5D-4B66-A693-52439D69F4B7}"/>
          </ac:spMkLst>
        </pc:spChg>
        <pc:spChg chg="del">
          <ac:chgData name="Palash Mandal" userId="a650081f-6cc2-4be0-ab6b-25b9d7d618d2" providerId="ADAL" clId="{A9461623-9289-4560-B1CB-7D65D312CB47}" dt="2023-11-25T15:58:25.177" v="26" actId="478"/>
          <ac:spMkLst>
            <pc:docMk/>
            <pc:sldMk cId="1435186484" sldId="390"/>
            <ac:spMk id="65" creationId="{4B43085C-F56A-4D7B-8883-8D4DCF34FE14}"/>
          </ac:spMkLst>
        </pc:spChg>
        <pc:grpChg chg="del">
          <ac:chgData name="Palash Mandal" userId="a650081f-6cc2-4be0-ab6b-25b9d7d618d2" providerId="ADAL" clId="{A9461623-9289-4560-B1CB-7D65D312CB47}" dt="2023-11-25T15:58:19.431" v="22" actId="478"/>
          <ac:grpSpMkLst>
            <pc:docMk/>
            <pc:sldMk cId="1435186484" sldId="390"/>
            <ac:grpSpMk id="45" creationId="{F1C62B46-D83B-47DC-BCE5-15BFC2988C48}"/>
          </ac:grpSpMkLst>
        </pc:grpChg>
        <pc:graphicFrameChg chg="add mod">
          <ac:chgData name="Palash Mandal" userId="a650081f-6cc2-4be0-ab6b-25b9d7d618d2" providerId="ADAL" clId="{A9461623-9289-4560-B1CB-7D65D312CB47}" dt="2023-11-25T15:58:36.503" v="30"/>
          <ac:graphicFrameMkLst>
            <pc:docMk/>
            <pc:sldMk cId="1435186484" sldId="390"/>
            <ac:graphicFrameMk id="28" creationId="{B8280880-2DB0-4346-AD96-2319757D9FD3}"/>
          </ac:graphicFrameMkLst>
        </pc:graphicFrameChg>
        <pc:picChg chg="mod">
          <ac:chgData name="Palash Mandal" userId="a650081f-6cc2-4be0-ab6b-25b9d7d618d2" providerId="ADAL" clId="{A9461623-9289-4560-B1CB-7D65D312CB47}" dt="2023-11-25T16:10:16.033" v="92" actId="1076"/>
          <ac:picMkLst>
            <pc:docMk/>
            <pc:sldMk cId="1435186484" sldId="390"/>
            <ac:picMk id="27" creationId="{4A3AB7E8-6000-41BA-9D9A-AB7AA0D9A7AE}"/>
          </ac:picMkLst>
        </pc:picChg>
        <pc:picChg chg="add mod">
          <ac:chgData name="Palash Mandal" userId="a650081f-6cc2-4be0-ab6b-25b9d7d618d2" providerId="ADAL" clId="{A9461623-9289-4560-B1CB-7D65D312CB47}" dt="2023-11-25T15:58:36.503" v="30"/>
          <ac:picMkLst>
            <pc:docMk/>
            <pc:sldMk cId="1435186484" sldId="390"/>
            <ac:picMk id="29" creationId="{1D8A6A29-7319-46D5-87CB-48BF5FC6EED4}"/>
          </ac:picMkLst>
        </pc:picChg>
        <pc:picChg chg="add mod">
          <ac:chgData name="Palash Mandal" userId="a650081f-6cc2-4be0-ab6b-25b9d7d618d2" providerId="ADAL" clId="{A9461623-9289-4560-B1CB-7D65D312CB47}" dt="2023-11-25T15:58:36.503" v="30"/>
          <ac:picMkLst>
            <pc:docMk/>
            <pc:sldMk cId="1435186484" sldId="390"/>
            <ac:picMk id="30" creationId="{838BDCA5-EA7D-433D-9973-B21494FF9919}"/>
          </ac:picMkLst>
        </pc:picChg>
        <pc:picChg chg="del">
          <ac:chgData name="Palash Mandal" userId="a650081f-6cc2-4be0-ab6b-25b9d7d618d2" providerId="ADAL" clId="{A9461623-9289-4560-B1CB-7D65D312CB47}" dt="2023-11-25T15:58:20.402" v="23" actId="478"/>
          <ac:picMkLst>
            <pc:docMk/>
            <pc:sldMk cId="1435186484" sldId="390"/>
            <ac:picMk id="60" creationId="{D3DAE4AA-DA9A-46A6-95A0-FCFEB3834E22}"/>
          </ac:picMkLst>
        </pc:picChg>
        <pc:picChg chg="del">
          <ac:chgData name="Palash Mandal" userId="a650081f-6cc2-4be0-ab6b-25b9d7d618d2" providerId="ADAL" clId="{A9461623-9289-4560-B1CB-7D65D312CB47}" dt="2023-11-25T15:58:34.919" v="29" actId="478"/>
          <ac:picMkLst>
            <pc:docMk/>
            <pc:sldMk cId="1435186484" sldId="390"/>
            <ac:picMk id="61" creationId="{EC6A6894-A007-4185-BC68-06BA7AFABDCA}"/>
          </ac:picMkLst>
        </pc:picChg>
        <pc:picChg chg="del">
          <ac:chgData name="Palash Mandal" userId="a650081f-6cc2-4be0-ab6b-25b9d7d618d2" providerId="ADAL" clId="{A9461623-9289-4560-B1CB-7D65D312CB47}" dt="2023-11-25T15:58:21.926" v="25" actId="478"/>
          <ac:picMkLst>
            <pc:docMk/>
            <pc:sldMk cId="1435186484" sldId="390"/>
            <ac:picMk id="63" creationId="{3F629EEA-CAB2-4483-8F78-E770B37CDE9E}"/>
          </ac:picMkLst>
        </pc:picChg>
        <pc:picChg chg="del">
          <ac:chgData name="Palash Mandal" userId="a650081f-6cc2-4be0-ab6b-25b9d7d618d2" providerId="ADAL" clId="{A9461623-9289-4560-B1CB-7D65D312CB47}" dt="2023-11-25T15:58:21.287" v="24" actId="478"/>
          <ac:picMkLst>
            <pc:docMk/>
            <pc:sldMk cId="1435186484" sldId="390"/>
            <ac:picMk id="64" creationId="{E2755843-FC0C-4551-91F1-CE5728EE469C}"/>
          </ac:picMkLst>
        </pc:picChg>
      </pc:sldChg>
      <pc:sldChg chg="addSp delSp modSp add mod delAnim modAnim modNotesTx">
        <pc:chgData name="Palash Mandal" userId="a650081f-6cc2-4be0-ab6b-25b9d7d618d2" providerId="ADAL" clId="{A9461623-9289-4560-B1CB-7D65D312CB47}" dt="2023-12-01T20:25:38.549" v="6441" actId="478"/>
        <pc:sldMkLst>
          <pc:docMk/>
          <pc:sldMk cId="532243686" sldId="391"/>
        </pc:sldMkLst>
        <pc:spChg chg="add del mod">
          <ac:chgData name="Palash Mandal" userId="a650081f-6cc2-4be0-ab6b-25b9d7d618d2" providerId="ADAL" clId="{A9461623-9289-4560-B1CB-7D65D312CB47}" dt="2023-11-25T16:01:26.378" v="61" actId="478"/>
          <ac:spMkLst>
            <pc:docMk/>
            <pc:sldMk cId="532243686" sldId="391"/>
            <ac:spMk id="3" creationId="{2CDA923E-6243-41A4-92F9-8B810CBE9CAB}"/>
          </ac:spMkLst>
        </pc:spChg>
        <pc:spChg chg="mod">
          <ac:chgData name="Palash Mandal" userId="a650081f-6cc2-4be0-ab6b-25b9d7d618d2" providerId="ADAL" clId="{A9461623-9289-4560-B1CB-7D65D312CB47}" dt="2023-11-27T14:03:41.080" v="2765" actId="1076"/>
          <ac:spMkLst>
            <pc:docMk/>
            <pc:sldMk cId="532243686" sldId="391"/>
            <ac:spMk id="7" creationId="{F2075FDE-A4C5-4F36-9793-7F2AF5A4490C}"/>
          </ac:spMkLst>
        </pc:spChg>
        <pc:spChg chg="mod">
          <ac:chgData name="Palash Mandal" userId="a650081f-6cc2-4be0-ab6b-25b9d7d618d2" providerId="ADAL" clId="{A9461623-9289-4560-B1CB-7D65D312CB47}" dt="2023-11-26T14:58:10.154" v="1285" actId="14100"/>
          <ac:spMkLst>
            <pc:docMk/>
            <pc:sldMk cId="532243686" sldId="391"/>
            <ac:spMk id="16" creationId="{9EDC59FE-F840-4AA5-9158-731880E9E99B}"/>
          </ac:spMkLst>
        </pc:spChg>
        <pc:spChg chg="add mod">
          <ac:chgData name="Palash Mandal" userId="a650081f-6cc2-4be0-ab6b-25b9d7d618d2" providerId="ADAL" clId="{A9461623-9289-4560-B1CB-7D65D312CB47}" dt="2023-11-28T19:36:47.991" v="4325" actId="20577"/>
          <ac:spMkLst>
            <pc:docMk/>
            <pc:sldMk cId="532243686" sldId="391"/>
            <ac:spMk id="17" creationId="{C6611D1B-6C53-413B-B3D2-8DD6C92BC085}"/>
          </ac:spMkLst>
        </pc:spChg>
        <pc:spChg chg="add mod">
          <ac:chgData name="Palash Mandal" userId="a650081f-6cc2-4be0-ab6b-25b9d7d618d2" providerId="ADAL" clId="{A9461623-9289-4560-B1CB-7D65D312CB47}" dt="2023-11-25T16:09:23.316" v="82" actId="1076"/>
          <ac:spMkLst>
            <pc:docMk/>
            <pc:sldMk cId="532243686" sldId="391"/>
            <ac:spMk id="19" creationId="{EB354FE2-423F-4C77-991C-E436A14C3830}"/>
          </ac:spMkLst>
        </pc:spChg>
        <pc:spChg chg="add mod">
          <ac:chgData name="Palash Mandal" userId="a650081f-6cc2-4be0-ab6b-25b9d7d618d2" providerId="ADAL" clId="{A9461623-9289-4560-B1CB-7D65D312CB47}" dt="2023-11-25T16:01:40.535" v="68"/>
          <ac:spMkLst>
            <pc:docMk/>
            <pc:sldMk cId="532243686" sldId="391"/>
            <ac:spMk id="23" creationId="{EB80BC7B-F010-43E9-9D7D-209D29C756AF}"/>
          </ac:spMkLst>
        </pc:spChg>
        <pc:spChg chg="add mod">
          <ac:chgData name="Palash Mandal" userId="a650081f-6cc2-4be0-ab6b-25b9d7d618d2" providerId="ADAL" clId="{A9461623-9289-4560-B1CB-7D65D312CB47}" dt="2023-11-27T14:03:25.632" v="2761" actId="1076"/>
          <ac:spMkLst>
            <pc:docMk/>
            <pc:sldMk cId="532243686" sldId="391"/>
            <ac:spMk id="24" creationId="{A8374E3A-AB57-438F-862A-ED02DCE2A3C3}"/>
          </ac:spMkLst>
        </pc:spChg>
        <pc:spChg chg="del mod">
          <ac:chgData name="Palash Mandal" userId="a650081f-6cc2-4be0-ab6b-25b9d7d618d2" providerId="ADAL" clId="{A9461623-9289-4560-B1CB-7D65D312CB47}" dt="2023-11-25T16:01:30.239" v="66" actId="478"/>
          <ac:spMkLst>
            <pc:docMk/>
            <pc:sldMk cId="532243686" sldId="391"/>
            <ac:spMk id="32" creationId="{55E9F1D4-CA84-4D99-8C04-870E1BA233E8}"/>
          </ac:spMkLst>
        </pc:spChg>
        <pc:spChg chg="del">
          <ac:chgData name="Palash Mandal" userId="a650081f-6cc2-4be0-ab6b-25b9d7d618d2" providerId="ADAL" clId="{A9461623-9289-4560-B1CB-7D65D312CB47}" dt="2023-11-25T16:01:27.412" v="62" actId="478"/>
          <ac:spMkLst>
            <pc:docMk/>
            <pc:sldMk cId="532243686" sldId="391"/>
            <ac:spMk id="33" creationId="{F87DE77B-53A6-44E2-AFE2-A60A6EDFCE6A}"/>
          </ac:spMkLst>
        </pc:spChg>
        <pc:spChg chg="del">
          <ac:chgData name="Palash Mandal" userId="a650081f-6cc2-4be0-ab6b-25b9d7d618d2" providerId="ADAL" clId="{A9461623-9289-4560-B1CB-7D65D312CB47}" dt="2023-11-25T16:01:28.545" v="64" actId="478"/>
          <ac:spMkLst>
            <pc:docMk/>
            <pc:sldMk cId="532243686" sldId="391"/>
            <ac:spMk id="34" creationId="{E7AA5B61-1C6F-4D2C-9003-C1C5D4688C42}"/>
          </ac:spMkLst>
        </pc:spChg>
        <pc:spChg chg="del mod">
          <ac:chgData name="Palash Mandal" userId="a650081f-6cc2-4be0-ab6b-25b9d7d618d2" providerId="ADAL" clId="{A9461623-9289-4560-B1CB-7D65D312CB47}" dt="2023-11-25T16:02:27.289" v="74" actId="478"/>
          <ac:spMkLst>
            <pc:docMk/>
            <pc:sldMk cId="532243686" sldId="391"/>
            <ac:spMk id="35" creationId="{ED64CEBA-BE2A-4444-9038-1618DD00D782}"/>
          </ac:spMkLst>
        </pc:spChg>
        <pc:spChg chg="del mod">
          <ac:chgData name="Palash Mandal" userId="a650081f-6cc2-4be0-ab6b-25b9d7d618d2" providerId="ADAL" clId="{A9461623-9289-4560-B1CB-7D65D312CB47}" dt="2023-12-01T20:25:38.549" v="6441" actId="478"/>
          <ac:spMkLst>
            <pc:docMk/>
            <pc:sldMk cId="532243686" sldId="391"/>
            <ac:spMk id="36" creationId="{3A8D9EBA-9C50-44ED-B7F0-EB93AF3C6E06}"/>
          </ac:spMkLst>
        </pc:spChg>
        <pc:graphicFrameChg chg="del">
          <ac:chgData name="Palash Mandal" userId="a650081f-6cc2-4be0-ab6b-25b9d7d618d2" providerId="ADAL" clId="{A9461623-9289-4560-B1CB-7D65D312CB47}" dt="2023-11-25T16:01:24.449" v="60" actId="478"/>
          <ac:graphicFrameMkLst>
            <pc:docMk/>
            <pc:sldMk cId="532243686" sldId="391"/>
            <ac:graphicFrameMk id="28" creationId="{B8280880-2DB0-4346-AD96-2319757D9FD3}"/>
          </ac:graphicFrameMkLst>
        </pc:graphicFrameChg>
        <pc:picChg chg="add mod">
          <ac:chgData name="Palash Mandal" userId="a650081f-6cc2-4be0-ab6b-25b9d7d618d2" providerId="ADAL" clId="{A9461623-9289-4560-B1CB-7D65D312CB47}" dt="2023-11-25T16:01:40.535" v="68"/>
          <ac:picMkLst>
            <pc:docMk/>
            <pc:sldMk cId="532243686" sldId="391"/>
            <ac:picMk id="18" creationId="{51EEFB34-7689-46DE-8341-80A17F82BB27}"/>
          </ac:picMkLst>
        </pc:picChg>
        <pc:picChg chg="add mod">
          <ac:chgData name="Palash Mandal" userId="a650081f-6cc2-4be0-ab6b-25b9d7d618d2" providerId="ADAL" clId="{A9461623-9289-4560-B1CB-7D65D312CB47}" dt="2023-11-25T16:09:25.939" v="83" actId="14100"/>
          <ac:picMkLst>
            <pc:docMk/>
            <pc:sldMk cId="532243686" sldId="391"/>
            <ac:picMk id="20" creationId="{2261D52B-BD7C-47C8-87C8-06F99E032F7E}"/>
          </ac:picMkLst>
        </pc:picChg>
        <pc:picChg chg="add mod">
          <ac:chgData name="Palash Mandal" userId="a650081f-6cc2-4be0-ab6b-25b9d7d618d2" providerId="ADAL" clId="{A9461623-9289-4560-B1CB-7D65D312CB47}" dt="2023-11-29T13:13:56.338" v="4892" actId="1076"/>
          <ac:picMkLst>
            <pc:docMk/>
            <pc:sldMk cId="532243686" sldId="391"/>
            <ac:picMk id="21" creationId="{F16A62AD-6E92-4952-B048-9051AF21AD55}"/>
          </ac:picMkLst>
        </pc:picChg>
        <pc:picChg chg="add mod">
          <ac:chgData name="Palash Mandal" userId="a650081f-6cc2-4be0-ab6b-25b9d7d618d2" providerId="ADAL" clId="{A9461623-9289-4560-B1CB-7D65D312CB47}" dt="2023-11-25T16:01:40.535" v="68"/>
          <ac:picMkLst>
            <pc:docMk/>
            <pc:sldMk cId="532243686" sldId="391"/>
            <ac:picMk id="22" creationId="{155F6835-6AD4-49A3-B9B9-C0867AA5C360}"/>
          </ac:picMkLst>
        </pc:picChg>
        <pc:picChg chg="add mod">
          <ac:chgData name="Palash Mandal" userId="a650081f-6cc2-4be0-ab6b-25b9d7d618d2" providerId="ADAL" clId="{A9461623-9289-4560-B1CB-7D65D312CB47}" dt="2023-11-25T16:02:13.504" v="72" actId="1076"/>
          <ac:picMkLst>
            <pc:docMk/>
            <pc:sldMk cId="532243686" sldId="391"/>
            <ac:picMk id="25" creationId="{177105B4-22C7-4B52-8FE5-67AD31DC2C41}"/>
          </ac:picMkLst>
        </pc:picChg>
        <pc:picChg chg="mod">
          <ac:chgData name="Palash Mandal" userId="a650081f-6cc2-4be0-ab6b-25b9d7d618d2" providerId="ADAL" clId="{A9461623-9289-4560-B1CB-7D65D312CB47}" dt="2023-11-26T14:58:18.209" v="1289" actId="1076"/>
          <ac:picMkLst>
            <pc:docMk/>
            <pc:sldMk cId="532243686" sldId="391"/>
            <ac:picMk id="27" creationId="{4A3AB7E8-6000-41BA-9D9A-AB7AA0D9A7AE}"/>
          </ac:picMkLst>
        </pc:picChg>
        <pc:picChg chg="del">
          <ac:chgData name="Palash Mandal" userId="a650081f-6cc2-4be0-ab6b-25b9d7d618d2" providerId="ADAL" clId="{A9461623-9289-4560-B1CB-7D65D312CB47}" dt="2023-11-25T16:01:31.246" v="67" actId="478"/>
          <ac:picMkLst>
            <pc:docMk/>
            <pc:sldMk cId="532243686" sldId="391"/>
            <ac:picMk id="29" creationId="{1D8A6A29-7319-46D5-87CB-48BF5FC6EED4}"/>
          </ac:picMkLst>
        </pc:picChg>
        <pc:picChg chg="del">
          <ac:chgData name="Palash Mandal" userId="a650081f-6cc2-4be0-ab6b-25b9d7d618d2" providerId="ADAL" clId="{A9461623-9289-4560-B1CB-7D65D312CB47}" dt="2023-11-25T16:01:28.039" v="63" actId="478"/>
          <ac:picMkLst>
            <pc:docMk/>
            <pc:sldMk cId="532243686" sldId="391"/>
            <ac:picMk id="30" creationId="{838BDCA5-EA7D-433D-9973-B21494FF9919}"/>
          </ac:picMkLst>
        </pc:picChg>
      </pc:sldChg>
      <pc:sldChg chg="addSp delSp modSp add mod ord delAnim modAnim modNotesTx">
        <pc:chgData name="Palash Mandal" userId="a650081f-6cc2-4be0-ab6b-25b9d7d618d2" providerId="ADAL" clId="{A9461623-9289-4560-B1CB-7D65D312CB47}" dt="2023-11-28T14:45:10.993" v="4086"/>
        <pc:sldMkLst>
          <pc:docMk/>
          <pc:sldMk cId="211995355" sldId="392"/>
        </pc:sldMkLst>
        <pc:spChg chg="add del mod">
          <ac:chgData name="Palash Mandal" userId="a650081f-6cc2-4be0-ab6b-25b9d7d618d2" providerId="ADAL" clId="{A9461623-9289-4560-B1CB-7D65D312CB47}" dt="2023-11-25T16:14:08.120" v="109" actId="478"/>
          <ac:spMkLst>
            <pc:docMk/>
            <pc:sldMk cId="211995355" sldId="392"/>
            <ac:spMk id="3" creationId="{422872A3-97FD-4E62-9748-B93D7F999F44}"/>
          </ac:spMkLst>
        </pc:spChg>
        <pc:spChg chg="del mod">
          <ac:chgData name="Palash Mandal" userId="a650081f-6cc2-4be0-ab6b-25b9d7d618d2" providerId="ADAL" clId="{A9461623-9289-4560-B1CB-7D65D312CB47}" dt="2023-11-25T16:10:57.393" v="99" actId="478"/>
          <ac:spMkLst>
            <pc:docMk/>
            <pc:sldMk cId="211995355" sldId="392"/>
            <ac:spMk id="7" creationId="{F2075FDE-A4C5-4F36-9793-7F2AF5A4490C}"/>
          </ac:spMkLst>
        </pc:spChg>
        <pc:spChg chg="del">
          <ac:chgData name="Palash Mandal" userId="a650081f-6cc2-4be0-ab6b-25b9d7d618d2" providerId="ADAL" clId="{A9461623-9289-4560-B1CB-7D65D312CB47}" dt="2023-11-25T16:14:04.740" v="107" actId="478"/>
          <ac:spMkLst>
            <pc:docMk/>
            <pc:sldMk cId="211995355" sldId="392"/>
            <ac:spMk id="17" creationId="{C6611D1B-6C53-413B-B3D2-8DD6C92BC085}"/>
          </ac:spMkLst>
        </pc:spChg>
        <pc:spChg chg="del">
          <ac:chgData name="Palash Mandal" userId="a650081f-6cc2-4be0-ab6b-25b9d7d618d2" providerId="ADAL" clId="{A9461623-9289-4560-B1CB-7D65D312CB47}" dt="2023-11-25T16:11:01.960" v="102" actId="478"/>
          <ac:spMkLst>
            <pc:docMk/>
            <pc:sldMk cId="211995355" sldId="392"/>
            <ac:spMk id="19" creationId="{EB354FE2-423F-4C77-991C-E436A14C3830}"/>
          </ac:spMkLst>
        </pc:spChg>
        <pc:spChg chg="del">
          <ac:chgData name="Palash Mandal" userId="a650081f-6cc2-4be0-ab6b-25b9d7d618d2" providerId="ADAL" clId="{A9461623-9289-4560-B1CB-7D65D312CB47}" dt="2023-11-25T16:11:00.169" v="101" actId="478"/>
          <ac:spMkLst>
            <pc:docMk/>
            <pc:sldMk cId="211995355" sldId="392"/>
            <ac:spMk id="23" creationId="{EB80BC7B-F010-43E9-9D7D-209D29C756AF}"/>
          </ac:spMkLst>
        </pc:spChg>
        <pc:spChg chg="del">
          <ac:chgData name="Palash Mandal" userId="a650081f-6cc2-4be0-ab6b-25b9d7d618d2" providerId="ADAL" clId="{A9461623-9289-4560-B1CB-7D65D312CB47}" dt="2023-11-25T16:10:55.006" v="97" actId="478"/>
          <ac:spMkLst>
            <pc:docMk/>
            <pc:sldMk cId="211995355" sldId="392"/>
            <ac:spMk id="24" creationId="{A8374E3A-AB57-438F-862A-ED02DCE2A3C3}"/>
          </ac:spMkLst>
        </pc:spChg>
        <pc:spChg chg="add mod">
          <ac:chgData name="Palash Mandal" userId="a650081f-6cc2-4be0-ab6b-25b9d7d618d2" providerId="ADAL" clId="{A9461623-9289-4560-B1CB-7D65D312CB47}" dt="2023-11-25T16:16:18.120" v="169"/>
          <ac:spMkLst>
            <pc:docMk/>
            <pc:sldMk cId="211995355" sldId="392"/>
            <ac:spMk id="28" creationId="{1E5CD9D8-0923-4AF7-8C19-6225B06CA5D1}"/>
          </ac:spMkLst>
        </pc:spChg>
        <pc:spChg chg="add mod">
          <ac:chgData name="Palash Mandal" userId="a650081f-6cc2-4be0-ab6b-25b9d7d618d2" providerId="ADAL" clId="{A9461623-9289-4560-B1CB-7D65D312CB47}" dt="2023-11-25T16:16:18.120" v="169"/>
          <ac:spMkLst>
            <pc:docMk/>
            <pc:sldMk cId="211995355" sldId="392"/>
            <ac:spMk id="31" creationId="{CCBACDF0-B5C5-47E8-9B7F-A9517EC94FFB}"/>
          </ac:spMkLst>
        </pc:spChg>
        <pc:spChg chg="add mod">
          <ac:chgData name="Palash Mandal" userId="a650081f-6cc2-4be0-ab6b-25b9d7d618d2" providerId="ADAL" clId="{A9461623-9289-4560-B1CB-7D65D312CB47}" dt="2023-11-25T16:16:33.395" v="174" actId="1076"/>
          <ac:spMkLst>
            <pc:docMk/>
            <pc:sldMk cId="211995355" sldId="392"/>
            <ac:spMk id="32" creationId="{DFF2A3F1-62C9-420A-86DD-C5DD87BA7B48}"/>
          </ac:spMkLst>
        </pc:spChg>
        <pc:spChg chg="add mod">
          <ac:chgData name="Palash Mandal" userId="a650081f-6cc2-4be0-ab6b-25b9d7d618d2" providerId="ADAL" clId="{A9461623-9289-4560-B1CB-7D65D312CB47}" dt="2023-11-25T16:16:46.910" v="176" actId="1076"/>
          <ac:spMkLst>
            <pc:docMk/>
            <pc:sldMk cId="211995355" sldId="392"/>
            <ac:spMk id="33" creationId="{C7839962-9140-4490-8415-DC84FF2F5DD7}"/>
          </ac:spMkLst>
        </pc:spChg>
        <pc:spChg chg="del">
          <ac:chgData name="Palash Mandal" userId="a650081f-6cc2-4be0-ab6b-25b9d7d618d2" providerId="ADAL" clId="{A9461623-9289-4560-B1CB-7D65D312CB47}" dt="2023-11-25T16:11:05.406" v="105" actId="478"/>
          <ac:spMkLst>
            <pc:docMk/>
            <pc:sldMk cId="211995355" sldId="392"/>
            <ac:spMk id="36" creationId="{3A8D9EBA-9C50-44ED-B7F0-EB93AF3C6E06}"/>
          </ac:spMkLst>
        </pc:spChg>
        <pc:picChg chg="del">
          <ac:chgData name="Palash Mandal" userId="a650081f-6cc2-4be0-ab6b-25b9d7d618d2" providerId="ADAL" clId="{A9461623-9289-4560-B1CB-7D65D312CB47}" dt="2023-11-25T16:11:02.953" v="103" actId="478"/>
          <ac:picMkLst>
            <pc:docMk/>
            <pc:sldMk cId="211995355" sldId="392"/>
            <ac:picMk id="18" creationId="{51EEFB34-7689-46DE-8341-80A17F82BB27}"/>
          </ac:picMkLst>
        </pc:picChg>
        <pc:picChg chg="del">
          <ac:chgData name="Palash Mandal" userId="a650081f-6cc2-4be0-ab6b-25b9d7d618d2" providerId="ADAL" clId="{A9461623-9289-4560-B1CB-7D65D312CB47}" dt="2023-11-25T16:11:04.030" v="104" actId="478"/>
          <ac:picMkLst>
            <pc:docMk/>
            <pc:sldMk cId="211995355" sldId="392"/>
            <ac:picMk id="20" creationId="{2261D52B-BD7C-47C8-87C8-06F99E032F7E}"/>
          </ac:picMkLst>
        </pc:picChg>
        <pc:picChg chg="del">
          <ac:chgData name="Palash Mandal" userId="a650081f-6cc2-4be0-ab6b-25b9d7d618d2" providerId="ADAL" clId="{A9461623-9289-4560-B1CB-7D65D312CB47}" dt="2023-11-25T16:10:53.096" v="96" actId="478"/>
          <ac:picMkLst>
            <pc:docMk/>
            <pc:sldMk cId="211995355" sldId="392"/>
            <ac:picMk id="21" creationId="{F16A62AD-6E92-4952-B048-9051AF21AD55}"/>
          </ac:picMkLst>
        </pc:picChg>
        <pc:picChg chg="del">
          <ac:chgData name="Palash Mandal" userId="a650081f-6cc2-4be0-ab6b-25b9d7d618d2" providerId="ADAL" clId="{A9461623-9289-4560-B1CB-7D65D312CB47}" dt="2023-11-25T16:10:58.440" v="100" actId="478"/>
          <ac:picMkLst>
            <pc:docMk/>
            <pc:sldMk cId="211995355" sldId="392"/>
            <ac:picMk id="22" creationId="{155F6835-6AD4-49A3-B9B9-C0867AA5C360}"/>
          </ac:picMkLst>
        </pc:picChg>
        <pc:picChg chg="del">
          <ac:chgData name="Palash Mandal" userId="a650081f-6cc2-4be0-ab6b-25b9d7d618d2" providerId="ADAL" clId="{A9461623-9289-4560-B1CB-7D65D312CB47}" dt="2023-11-25T16:11:06.148" v="106" actId="478"/>
          <ac:picMkLst>
            <pc:docMk/>
            <pc:sldMk cId="211995355" sldId="392"/>
            <ac:picMk id="25" creationId="{177105B4-22C7-4B52-8FE5-67AD31DC2C41}"/>
          </ac:picMkLst>
        </pc:picChg>
        <pc:picChg chg="add mod">
          <ac:chgData name="Palash Mandal" userId="a650081f-6cc2-4be0-ab6b-25b9d7d618d2" providerId="ADAL" clId="{A9461623-9289-4560-B1CB-7D65D312CB47}" dt="2023-11-25T16:16:18.120" v="169"/>
          <ac:picMkLst>
            <pc:docMk/>
            <pc:sldMk cId="211995355" sldId="392"/>
            <ac:picMk id="26" creationId="{9F8C0974-C99C-422E-8E69-AB00B852198E}"/>
          </ac:picMkLst>
        </pc:picChg>
        <pc:picChg chg="add mod">
          <ac:chgData name="Palash Mandal" userId="a650081f-6cc2-4be0-ab6b-25b9d7d618d2" providerId="ADAL" clId="{A9461623-9289-4560-B1CB-7D65D312CB47}" dt="2023-11-25T16:16:18.120" v="169"/>
          <ac:picMkLst>
            <pc:docMk/>
            <pc:sldMk cId="211995355" sldId="392"/>
            <ac:picMk id="29" creationId="{566E799D-E2FE-48E6-9DAF-1C4FEFC20AF1}"/>
          </ac:picMkLst>
        </pc:picChg>
        <pc:picChg chg="add mod">
          <ac:chgData name="Palash Mandal" userId="a650081f-6cc2-4be0-ab6b-25b9d7d618d2" providerId="ADAL" clId="{A9461623-9289-4560-B1CB-7D65D312CB47}" dt="2023-11-25T16:16:18.120" v="169"/>
          <ac:picMkLst>
            <pc:docMk/>
            <pc:sldMk cId="211995355" sldId="392"/>
            <ac:picMk id="30" creationId="{1EF1FE22-554A-411B-BFE5-8317307688CA}"/>
          </ac:picMkLst>
        </pc:picChg>
      </pc:sldChg>
      <pc:sldChg chg="addSp modSp add mod ord modAnim modNotesTx">
        <pc:chgData name="Palash Mandal" userId="a650081f-6cc2-4be0-ab6b-25b9d7d618d2" providerId="ADAL" clId="{A9461623-9289-4560-B1CB-7D65D312CB47}" dt="2023-11-30T18:31:34.819" v="6353"/>
        <pc:sldMkLst>
          <pc:docMk/>
          <pc:sldMk cId="2482959348" sldId="393"/>
        </pc:sldMkLst>
        <pc:spChg chg="add mod">
          <ac:chgData name="Palash Mandal" userId="a650081f-6cc2-4be0-ab6b-25b9d7d618d2" providerId="ADAL" clId="{A9461623-9289-4560-B1CB-7D65D312CB47}" dt="2023-11-27T15:47:38.520" v="3851" actId="1076"/>
          <ac:spMkLst>
            <pc:docMk/>
            <pc:sldMk cId="2482959348" sldId="393"/>
            <ac:spMk id="5" creationId="{2CFA8477-F987-4B5B-B874-720C80BD50F2}"/>
          </ac:spMkLst>
        </pc:spChg>
        <pc:spChg chg="add mod">
          <ac:chgData name="Palash Mandal" userId="a650081f-6cc2-4be0-ab6b-25b9d7d618d2" providerId="ADAL" clId="{A9461623-9289-4560-B1CB-7D65D312CB47}" dt="2023-11-25T16:17:42.269" v="200" actId="1076"/>
          <ac:spMkLst>
            <pc:docMk/>
            <pc:sldMk cId="2482959348" sldId="393"/>
            <ac:spMk id="7" creationId="{1A1DE102-DCA4-4493-AAA2-24A4070F9587}"/>
          </ac:spMkLst>
        </pc:spChg>
        <pc:spChg chg="add mod">
          <ac:chgData name="Palash Mandal" userId="a650081f-6cc2-4be0-ab6b-25b9d7d618d2" providerId="ADAL" clId="{A9461623-9289-4560-B1CB-7D65D312CB47}" dt="2023-11-25T16:17:57.880" v="205" actId="1076"/>
          <ac:spMkLst>
            <pc:docMk/>
            <pc:sldMk cId="2482959348" sldId="393"/>
            <ac:spMk id="8" creationId="{0DFC1219-9A6C-491C-9B9A-A47E42CF3E43}"/>
          </ac:spMkLst>
        </pc:spChg>
        <pc:spChg chg="add mod">
          <ac:chgData name="Palash Mandal" userId="a650081f-6cc2-4be0-ab6b-25b9d7d618d2" providerId="ADAL" clId="{A9461623-9289-4560-B1CB-7D65D312CB47}" dt="2023-11-27T15:47:45.096" v="3854" actId="1076"/>
          <ac:spMkLst>
            <pc:docMk/>
            <pc:sldMk cId="2482959348" sldId="393"/>
            <ac:spMk id="10" creationId="{52F5AD37-A9BB-42E3-B2CA-D953ACB5BE69}"/>
          </ac:spMkLst>
        </pc:spChg>
        <pc:spChg chg="add mod">
          <ac:chgData name="Palash Mandal" userId="a650081f-6cc2-4be0-ab6b-25b9d7d618d2" providerId="ADAL" clId="{A9461623-9289-4560-B1CB-7D65D312CB47}" dt="2023-11-30T18:31:34.819" v="6353"/>
          <ac:spMkLst>
            <pc:docMk/>
            <pc:sldMk cId="2482959348" sldId="393"/>
            <ac:spMk id="11" creationId="{ACDE1176-E49E-41DA-9520-80CC88A7A848}"/>
          </ac:spMkLst>
        </pc:spChg>
        <pc:spChg chg="mod">
          <ac:chgData name="Palash Mandal" userId="a650081f-6cc2-4be0-ab6b-25b9d7d618d2" providerId="ADAL" clId="{A9461623-9289-4560-B1CB-7D65D312CB47}" dt="2023-11-26T16:14:06.603" v="1685" actId="14100"/>
          <ac:spMkLst>
            <pc:docMk/>
            <pc:sldMk cId="2482959348" sldId="393"/>
            <ac:spMk id="16" creationId="{9EDC59FE-F840-4AA5-9158-731880E9E99B}"/>
          </ac:spMkLst>
        </pc:spChg>
        <pc:picChg chg="add mod">
          <ac:chgData name="Palash Mandal" userId="a650081f-6cc2-4be0-ab6b-25b9d7d618d2" providerId="ADAL" clId="{A9461623-9289-4560-B1CB-7D65D312CB47}" dt="2023-11-25T16:17:32.656" v="198" actId="1036"/>
          <ac:picMkLst>
            <pc:docMk/>
            <pc:sldMk cId="2482959348" sldId="393"/>
            <ac:picMk id="6" creationId="{2101CBF6-A3FD-4900-8A71-7E84F4BD9014}"/>
          </ac:picMkLst>
        </pc:picChg>
        <pc:picChg chg="mod">
          <ac:chgData name="Palash Mandal" userId="a650081f-6cc2-4be0-ab6b-25b9d7d618d2" providerId="ADAL" clId="{A9461623-9289-4560-B1CB-7D65D312CB47}" dt="2023-11-26T16:14:09.798" v="1686" actId="14100"/>
          <ac:picMkLst>
            <pc:docMk/>
            <pc:sldMk cId="2482959348" sldId="393"/>
            <ac:picMk id="27" creationId="{4A3AB7E8-6000-41BA-9D9A-AB7AA0D9A7AE}"/>
          </ac:picMkLst>
        </pc:picChg>
      </pc:sldChg>
      <pc:sldChg chg="addSp modSp add mod ord modAnim modNotesTx">
        <pc:chgData name="Palash Mandal" userId="a650081f-6cc2-4be0-ab6b-25b9d7d618d2" providerId="ADAL" clId="{A9461623-9289-4560-B1CB-7D65D312CB47}" dt="2023-11-28T14:45:05.288" v="4084"/>
        <pc:sldMkLst>
          <pc:docMk/>
          <pc:sldMk cId="1101694775" sldId="394"/>
        </pc:sldMkLst>
        <pc:spChg chg="add mod">
          <ac:chgData name="Palash Mandal" userId="a650081f-6cc2-4be0-ab6b-25b9d7d618d2" providerId="ADAL" clId="{A9461623-9289-4560-B1CB-7D65D312CB47}" dt="2023-11-25T16:19:03.798" v="211" actId="1076"/>
          <ac:spMkLst>
            <pc:docMk/>
            <pc:sldMk cId="1101694775" sldId="394"/>
            <ac:spMk id="5" creationId="{EBB6894E-9763-4D6B-B0D2-53748A3B8896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7" creationId="{4EFB0505-07BF-43CA-B88A-1925264546A9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14" creationId="{F748FDA6-F84C-4022-88CD-BC3F031DB9A7}"/>
          </ac:spMkLst>
        </pc:spChg>
        <pc:spChg chg="mod">
          <ac:chgData name="Palash Mandal" userId="a650081f-6cc2-4be0-ab6b-25b9d7d618d2" providerId="ADAL" clId="{A9461623-9289-4560-B1CB-7D65D312CB47}" dt="2023-11-25T16:18:56.070" v="210" actId="1076"/>
          <ac:spMkLst>
            <pc:docMk/>
            <pc:sldMk cId="1101694775" sldId="394"/>
            <ac:spMk id="16" creationId="{9EDC59FE-F840-4AA5-9158-731880E9E99B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17" creationId="{2AE25AD1-5784-4ACD-97BF-57AB47CD9580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18" creationId="{FAEB2D37-5C69-4994-B68D-4FAE6A70F0AB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19" creationId="{5543DCF1-C2EC-460B-AB45-E0C62EBE1C78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20" creationId="{209B5A58-8794-4778-83B2-E217AE6BA308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21" creationId="{7031744A-52AE-4A08-84DD-2BB2AF4B67D9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45" creationId="{5F7397AE-900A-4109-A12A-DC86049D0483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46" creationId="{811B53DA-3F1A-4AD7-91DD-EB066CFA13AA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47" creationId="{C996E483-2CC0-4D48-A8EA-3D2A42A270AD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48" creationId="{32BAE875-1862-4A43-8FB8-EC8206645F26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49" creationId="{B59BAF13-C6A8-48E3-8755-E30B8622980B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50" creationId="{64FA88BE-6523-448C-83AE-FCB277EA4F51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51" creationId="{0533DE2F-3492-482B-AA70-80C5F0FA40C5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52" creationId="{11460116-A299-4D2B-ACAA-9B3DA67880D5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53" creationId="{2FDB9058-37F9-4EA4-A8F7-B54ED69BFC3C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54" creationId="{DCA70CB5-4BF5-4633-A0CC-3564474D2A39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55" creationId="{39AFB1DA-C871-49DA-8658-D484A3DA391B}"/>
          </ac:spMkLst>
        </pc:spChg>
        <pc:spChg chg="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56" creationId="{D2772479-8910-4E0A-9072-6DF6916AA1BC}"/>
          </ac:spMkLst>
        </pc:spChg>
        <pc:spChg chg="add mod">
          <ac:chgData name="Palash Mandal" userId="a650081f-6cc2-4be0-ab6b-25b9d7d618d2" providerId="ADAL" clId="{A9461623-9289-4560-B1CB-7D65D312CB47}" dt="2023-11-25T16:18:43.412" v="207"/>
          <ac:spMkLst>
            <pc:docMk/>
            <pc:sldMk cId="1101694775" sldId="394"/>
            <ac:spMk id="57" creationId="{01803D68-81F2-45E6-BEF5-E5E6F1AF5C8F}"/>
          </ac:spMkLst>
        </pc:spChg>
        <pc:spChg chg="add mod">
          <ac:chgData name="Palash Mandal" userId="a650081f-6cc2-4be0-ab6b-25b9d7d618d2" providerId="ADAL" clId="{A9461623-9289-4560-B1CB-7D65D312CB47}" dt="2023-11-26T16:08:59.018" v="1602" actId="1076"/>
          <ac:spMkLst>
            <pc:docMk/>
            <pc:sldMk cId="1101694775" sldId="394"/>
            <ac:spMk id="58" creationId="{13FE97A2-001A-4094-A94D-ACEBF65708D2}"/>
          </ac:spMkLst>
        </pc:spChg>
        <pc:grpChg chg="add mod">
          <ac:chgData name="Palash Mandal" userId="a650081f-6cc2-4be0-ab6b-25b9d7d618d2" providerId="ADAL" clId="{A9461623-9289-4560-B1CB-7D65D312CB47}" dt="2023-11-25T16:18:43.412" v="207"/>
          <ac:grpSpMkLst>
            <pc:docMk/>
            <pc:sldMk cId="1101694775" sldId="394"/>
            <ac:grpSpMk id="6" creationId="{F3395ACC-7D07-480D-908F-830453423453}"/>
          </ac:grpSpMkLst>
        </pc:grpChg>
        <pc:grpChg chg="mod">
          <ac:chgData name="Palash Mandal" userId="a650081f-6cc2-4be0-ab6b-25b9d7d618d2" providerId="ADAL" clId="{A9461623-9289-4560-B1CB-7D65D312CB47}" dt="2023-11-25T16:18:43.412" v="207"/>
          <ac:grpSpMkLst>
            <pc:docMk/>
            <pc:sldMk cId="1101694775" sldId="394"/>
            <ac:grpSpMk id="34" creationId="{4ABBF6CB-B6CE-4CEC-B044-726824AFF280}"/>
          </ac:grpSpMkLst>
        </pc:grpChg>
        <pc:grpChg chg="mod">
          <ac:chgData name="Palash Mandal" userId="a650081f-6cc2-4be0-ab6b-25b9d7d618d2" providerId="ADAL" clId="{A9461623-9289-4560-B1CB-7D65D312CB47}" dt="2023-11-25T16:18:43.412" v="207"/>
          <ac:grpSpMkLst>
            <pc:docMk/>
            <pc:sldMk cId="1101694775" sldId="394"/>
            <ac:grpSpMk id="35" creationId="{655324A5-8CA3-4B69-A583-DE1EB7B28269}"/>
          </ac:grpSpMkLst>
        </pc:grpChg>
        <pc:grpChg chg="mod">
          <ac:chgData name="Palash Mandal" userId="a650081f-6cc2-4be0-ab6b-25b9d7d618d2" providerId="ADAL" clId="{A9461623-9289-4560-B1CB-7D65D312CB47}" dt="2023-11-25T16:18:43.412" v="207"/>
          <ac:grpSpMkLst>
            <pc:docMk/>
            <pc:sldMk cId="1101694775" sldId="394"/>
            <ac:grpSpMk id="36" creationId="{4FE48D17-B3D3-4DC1-9936-9A4FA5B4AD2D}"/>
          </ac:grpSpMkLst>
        </pc:grpChg>
        <pc:grpChg chg="mod">
          <ac:chgData name="Palash Mandal" userId="a650081f-6cc2-4be0-ab6b-25b9d7d618d2" providerId="ADAL" clId="{A9461623-9289-4560-B1CB-7D65D312CB47}" dt="2023-11-25T16:18:43.412" v="207"/>
          <ac:grpSpMkLst>
            <pc:docMk/>
            <pc:sldMk cId="1101694775" sldId="394"/>
            <ac:grpSpMk id="37" creationId="{FC8E4E2C-5040-4361-9103-F55D58A9858E}"/>
          </ac:grpSpMkLst>
        </pc:grpChg>
        <pc:grpChg chg="mod">
          <ac:chgData name="Palash Mandal" userId="a650081f-6cc2-4be0-ab6b-25b9d7d618d2" providerId="ADAL" clId="{A9461623-9289-4560-B1CB-7D65D312CB47}" dt="2023-11-25T16:18:43.412" v="207"/>
          <ac:grpSpMkLst>
            <pc:docMk/>
            <pc:sldMk cId="1101694775" sldId="394"/>
            <ac:grpSpMk id="38" creationId="{BC82B204-1B85-4DF0-8413-B9EAF6B72C32}"/>
          </ac:grpSpMkLst>
        </pc:grpChg>
        <pc:grpChg chg="mod">
          <ac:chgData name="Palash Mandal" userId="a650081f-6cc2-4be0-ab6b-25b9d7d618d2" providerId="ADAL" clId="{A9461623-9289-4560-B1CB-7D65D312CB47}" dt="2023-11-25T16:18:43.412" v="207"/>
          <ac:grpSpMkLst>
            <pc:docMk/>
            <pc:sldMk cId="1101694775" sldId="394"/>
            <ac:grpSpMk id="39" creationId="{36CD574D-AE09-465B-ADDF-3C8BD88A7BD2}"/>
          </ac:grpSpMkLst>
        </pc:grp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22" creationId="{79A7AF84-B6F6-44E8-99C2-2AE20E6520E2}"/>
          </ac:picMkLst>
        </pc:pic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23" creationId="{F8671C50-2AE9-4043-AC98-2C793CB775B5}"/>
          </ac:picMkLst>
        </pc:pic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24" creationId="{D1323694-6BDB-408F-96DE-30220071A839}"/>
          </ac:picMkLst>
        </pc:pic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25" creationId="{5792C9AA-FCB5-42CB-B15A-987217166581}"/>
          </ac:picMkLst>
        </pc:pic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26" creationId="{D6AA1014-43D7-46F8-A553-772586216CD4}"/>
          </ac:picMkLst>
        </pc:pic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28" creationId="{8B60B553-8D98-4D4A-9200-2C348C56A806}"/>
          </ac:picMkLst>
        </pc:pic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29" creationId="{6FBBBDC5-2AF8-49B9-9B46-8159A837C5BF}"/>
          </ac:picMkLst>
        </pc:pic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30" creationId="{B96F721C-E2A7-472B-9FE4-80D652498FD5}"/>
          </ac:picMkLst>
        </pc:pic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31" creationId="{1E191B9D-F107-426F-9E82-BB3F664A7B0F}"/>
          </ac:picMkLst>
        </pc:pic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32" creationId="{7451ECE4-8296-4148-A205-8EFA094DAF2E}"/>
          </ac:picMkLst>
        </pc:pic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33" creationId="{CA4BC4EB-FD9B-4BEC-817E-EFF46916C1C6}"/>
          </ac:picMkLst>
        </pc:pic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40" creationId="{54169D4A-9E77-42C1-AB55-30B7BA6A2C12}"/>
          </ac:picMkLst>
        </pc:pic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41" creationId="{6A1DF1C4-8FCC-417A-8379-61B71C6C451D}"/>
          </ac:picMkLst>
        </pc:pic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42" creationId="{C5CAC954-A63C-4822-9312-817CA128305D}"/>
          </ac:picMkLst>
        </pc:pic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43" creationId="{AD56FD8A-A2CB-4989-A8DF-33F43977D773}"/>
          </ac:picMkLst>
        </pc:picChg>
        <pc:picChg chg="mod">
          <ac:chgData name="Palash Mandal" userId="a650081f-6cc2-4be0-ab6b-25b9d7d618d2" providerId="ADAL" clId="{A9461623-9289-4560-B1CB-7D65D312CB47}" dt="2023-11-25T16:18:43.412" v="207"/>
          <ac:picMkLst>
            <pc:docMk/>
            <pc:sldMk cId="1101694775" sldId="394"/>
            <ac:picMk id="44" creationId="{90299E5C-CD34-4FC7-9D53-80DBBE856FF9}"/>
          </ac:picMkLst>
        </pc:picChg>
        <pc:cxnChg chg="mod">
          <ac:chgData name="Palash Mandal" userId="a650081f-6cc2-4be0-ab6b-25b9d7d618d2" providerId="ADAL" clId="{A9461623-9289-4560-B1CB-7D65D312CB47}" dt="2023-11-25T16:18:43.412" v="207"/>
          <ac:cxnSpMkLst>
            <pc:docMk/>
            <pc:sldMk cId="1101694775" sldId="394"/>
            <ac:cxnSpMk id="8" creationId="{8BFB9C0B-FD7C-4CA2-9E83-F0CA836E2B12}"/>
          </ac:cxnSpMkLst>
        </pc:cxnChg>
        <pc:cxnChg chg="mod">
          <ac:chgData name="Palash Mandal" userId="a650081f-6cc2-4be0-ab6b-25b9d7d618d2" providerId="ADAL" clId="{A9461623-9289-4560-B1CB-7D65D312CB47}" dt="2023-11-25T16:18:43.412" v="207"/>
          <ac:cxnSpMkLst>
            <pc:docMk/>
            <pc:sldMk cId="1101694775" sldId="394"/>
            <ac:cxnSpMk id="9" creationId="{6A5F0B21-FE15-4551-9807-39B9E539AB69}"/>
          </ac:cxnSpMkLst>
        </pc:cxnChg>
        <pc:cxnChg chg="mod">
          <ac:chgData name="Palash Mandal" userId="a650081f-6cc2-4be0-ab6b-25b9d7d618d2" providerId="ADAL" clId="{A9461623-9289-4560-B1CB-7D65D312CB47}" dt="2023-11-25T16:18:43.412" v="207"/>
          <ac:cxnSpMkLst>
            <pc:docMk/>
            <pc:sldMk cId="1101694775" sldId="394"/>
            <ac:cxnSpMk id="10" creationId="{F37BCBCF-97F6-4E21-8E50-812533F5798C}"/>
          </ac:cxnSpMkLst>
        </pc:cxnChg>
        <pc:cxnChg chg="mod">
          <ac:chgData name="Palash Mandal" userId="a650081f-6cc2-4be0-ab6b-25b9d7d618d2" providerId="ADAL" clId="{A9461623-9289-4560-B1CB-7D65D312CB47}" dt="2023-11-25T16:18:43.412" v="207"/>
          <ac:cxnSpMkLst>
            <pc:docMk/>
            <pc:sldMk cId="1101694775" sldId="394"/>
            <ac:cxnSpMk id="11" creationId="{75572946-5AD3-4252-ABAA-69368435E8D4}"/>
          </ac:cxnSpMkLst>
        </pc:cxnChg>
        <pc:cxnChg chg="mod">
          <ac:chgData name="Palash Mandal" userId="a650081f-6cc2-4be0-ab6b-25b9d7d618d2" providerId="ADAL" clId="{A9461623-9289-4560-B1CB-7D65D312CB47}" dt="2023-11-25T16:18:43.412" v="207"/>
          <ac:cxnSpMkLst>
            <pc:docMk/>
            <pc:sldMk cId="1101694775" sldId="394"/>
            <ac:cxnSpMk id="12" creationId="{8FA3CC2D-1C49-4871-9E1A-5AB08C225C93}"/>
          </ac:cxnSpMkLst>
        </pc:cxnChg>
        <pc:cxnChg chg="mod">
          <ac:chgData name="Palash Mandal" userId="a650081f-6cc2-4be0-ab6b-25b9d7d618d2" providerId="ADAL" clId="{A9461623-9289-4560-B1CB-7D65D312CB47}" dt="2023-11-25T16:18:43.412" v="207"/>
          <ac:cxnSpMkLst>
            <pc:docMk/>
            <pc:sldMk cId="1101694775" sldId="394"/>
            <ac:cxnSpMk id="13" creationId="{67CD04A4-C3E5-4935-BED3-4E4D68F9E230}"/>
          </ac:cxnSpMkLst>
        </pc:cxnChg>
      </pc:sldChg>
      <pc:sldChg chg="addSp modSp add mod modAnim modNotesTx">
        <pc:chgData name="Palash Mandal" userId="a650081f-6cc2-4be0-ab6b-25b9d7d618d2" providerId="ADAL" clId="{A9461623-9289-4560-B1CB-7D65D312CB47}" dt="2023-11-27T14:08:17.251" v="2800" actId="20577"/>
        <pc:sldMkLst>
          <pc:docMk/>
          <pc:sldMk cId="2052582178" sldId="395"/>
        </pc:sldMkLst>
        <pc:spChg chg="add mod">
          <ac:chgData name="Palash Mandal" userId="a650081f-6cc2-4be0-ab6b-25b9d7d618d2" providerId="ADAL" clId="{A9461623-9289-4560-B1CB-7D65D312CB47}" dt="2023-11-25T16:24:17.281" v="232" actId="207"/>
          <ac:spMkLst>
            <pc:docMk/>
            <pc:sldMk cId="2052582178" sldId="395"/>
            <ac:spMk id="8" creationId="{87EA56C3-72E2-4FA5-834C-5B2E8E12575D}"/>
          </ac:spMkLst>
        </pc:spChg>
        <pc:picChg chg="add mod">
          <ac:chgData name="Palash Mandal" userId="a650081f-6cc2-4be0-ab6b-25b9d7d618d2" providerId="ADAL" clId="{A9461623-9289-4560-B1CB-7D65D312CB47}" dt="2023-11-25T16:19:28.661" v="229" actId="1036"/>
          <ac:picMkLst>
            <pc:docMk/>
            <pc:sldMk cId="2052582178" sldId="395"/>
            <ac:picMk id="5" creationId="{D8DD794C-2C01-4325-8F6C-237A46D384B2}"/>
          </ac:picMkLst>
        </pc:picChg>
        <pc:picChg chg="add mod">
          <ac:chgData name="Palash Mandal" userId="a650081f-6cc2-4be0-ab6b-25b9d7d618d2" providerId="ADAL" clId="{A9461623-9289-4560-B1CB-7D65D312CB47}" dt="2023-11-25T16:19:28.661" v="229" actId="1036"/>
          <ac:picMkLst>
            <pc:docMk/>
            <pc:sldMk cId="2052582178" sldId="395"/>
            <ac:picMk id="6" creationId="{829502AE-170F-49E8-92E2-FF3D27EED6A3}"/>
          </ac:picMkLst>
        </pc:picChg>
        <pc:picChg chg="add mod">
          <ac:chgData name="Palash Mandal" userId="a650081f-6cc2-4be0-ab6b-25b9d7d618d2" providerId="ADAL" clId="{A9461623-9289-4560-B1CB-7D65D312CB47}" dt="2023-11-25T16:19:22.747" v="212"/>
          <ac:picMkLst>
            <pc:docMk/>
            <pc:sldMk cId="2052582178" sldId="395"/>
            <ac:picMk id="7" creationId="{24F12D7D-8704-40EA-AF63-C8D162DB19FD}"/>
          </ac:picMkLst>
        </pc:picChg>
      </pc:sldChg>
      <pc:sldChg chg="addSp delSp modSp add mod ord modNotesTx">
        <pc:chgData name="Palash Mandal" userId="a650081f-6cc2-4be0-ab6b-25b9d7d618d2" providerId="ADAL" clId="{A9461623-9289-4560-B1CB-7D65D312CB47}" dt="2023-11-28T19:36:33.754" v="4323" actId="207"/>
        <pc:sldMkLst>
          <pc:docMk/>
          <pc:sldMk cId="4051223823" sldId="396"/>
        </pc:sldMkLst>
        <pc:spChg chg="add del mod">
          <ac:chgData name="Palash Mandal" userId="a650081f-6cc2-4be0-ab6b-25b9d7d618d2" providerId="ADAL" clId="{A9461623-9289-4560-B1CB-7D65D312CB47}" dt="2023-11-28T19:35:34.502" v="4313" actId="478"/>
          <ac:spMkLst>
            <pc:docMk/>
            <pc:sldMk cId="4051223823" sldId="396"/>
            <ac:spMk id="4" creationId="{5BA977BB-50A1-4593-B93A-D4509554464C}"/>
          </ac:spMkLst>
        </pc:spChg>
        <pc:spChg chg="add del mod">
          <ac:chgData name="Palash Mandal" userId="a650081f-6cc2-4be0-ab6b-25b9d7d618d2" providerId="ADAL" clId="{A9461623-9289-4560-B1CB-7D65D312CB47}" dt="2023-11-28T19:35:24.965" v="4311" actId="478"/>
          <ac:spMkLst>
            <pc:docMk/>
            <pc:sldMk cId="4051223823" sldId="396"/>
            <ac:spMk id="6" creationId="{7419C8C6-A607-4B26-BBB6-1E64D50E4821}"/>
          </ac:spMkLst>
        </pc:spChg>
        <pc:spChg chg="add mod">
          <ac:chgData name="Palash Mandal" userId="a650081f-6cc2-4be0-ab6b-25b9d7d618d2" providerId="ADAL" clId="{A9461623-9289-4560-B1CB-7D65D312CB47}" dt="2023-11-26T16:09:10.506" v="1606"/>
          <ac:spMkLst>
            <pc:docMk/>
            <pc:sldMk cId="4051223823" sldId="396"/>
            <ac:spMk id="7" creationId="{8AADD839-CA7D-4C83-8F96-43978D0B4E36}"/>
          </ac:spMkLst>
        </pc:spChg>
        <pc:spChg chg="add mod">
          <ac:chgData name="Palash Mandal" userId="a650081f-6cc2-4be0-ab6b-25b9d7d618d2" providerId="ADAL" clId="{A9461623-9289-4560-B1CB-7D65D312CB47}" dt="2023-11-28T19:35:15.379" v="4308"/>
          <ac:spMkLst>
            <pc:docMk/>
            <pc:sldMk cId="4051223823" sldId="396"/>
            <ac:spMk id="8" creationId="{6BA9CD13-BBB2-4D8A-B253-383E2741E1D7}"/>
          </ac:spMkLst>
        </pc:spChg>
        <pc:spChg chg="add del mod">
          <ac:chgData name="Palash Mandal" userId="a650081f-6cc2-4be0-ab6b-25b9d7d618d2" providerId="ADAL" clId="{A9461623-9289-4560-B1CB-7D65D312CB47}" dt="2023-11-28T19:35:31.044" v="4312" actId="478"/>
          <ac:spMkLst>
            <pc:docMk/>
            <pc:sldMk cId="4051223823" sldId="396"/>
            <ac:spMk id="10" creationId="{FF96635E-38D8-4CDB-81B1-FCA31D44D051}"/>
          </ac:spMkLst>
        </pc:spChg>
        <pc:spChg chg="add mod">
          <ac:chgData name="Palash Mandal" userId="a650081f-6cc2-4be0-ab6b-25b9d7d618d2" providerId="ADAL" clId="{A9461623-9289-4560-B1CB-7D65D312CB47}" dt="2023-11-28T19:36:33.754" v="4323" actId="207"/>
          <ac:spMkLst>
            <pc:docMk/>
            <pc:sldMk cId="4051223823" sldId="396"/>
            <ac:spMk id="14" creationId="{3CBEA153-373F-4F95-8606-94C519C60278}"/>
          </ac:spMkLst>
        </pc:spChg>
        <pc:spChg chg="del">
          <ac:chgData name="Palash Mandal" userId="a650081f-6cc2-4be0-ab6b-25b9d7d618d2" providerId="ADAL" clId="{A9461623-9289-4560-B1CB-7D65D312CB47}" dt="2023-11-25T17:03:18.952" v="491" actId="478"/>
          <ac:spMkLst>
            <pc:docMk/>
            <pc:sldMk cId="4051223823" sldId="396"/>
            <ac:spMk id="16" creationId="{9EDC59FE-F840-4AA5-9158-731880E9E99B}"/>
          </ac:spMkLst>
        </pc:spChg>
        <pc:picChg chg="add mod">
          <ac:chgData name="Palash Mandal" userId="a650081f-6cc2-4be0-ab6b-25b9d7d618d2" providerId="ADAL" clId="{A9461623-9289-4560-B1CB-7D65D312CB47}" dt="2023-11-25T17:03:21.672" v="492"/>
          <ac:picMkLst>
            <pc:docMk/>
            <pc:sldMk cId="4051223823" sldId="396"/>
            <ac:picMk id="5" creationId="{C95E0816-7FAB-47A3-83D2-D40BE1730684}"/>
          </ac:picMkLst>
        </pc:picChg>
        <pc:picChg chg="add mod">
          <ac:chgData name="Palash Mandal" userId="a650081f-6cc2-4be0-ab6b-25b9d7d618d2" providerId="ADAL" clId="{A9461623-9289-4560-B1CB-7D65D312CB47}" dt="2023-11-28T19:35:15.379" v="4308"/>
          <ac:picMkLst>
            <pc:docMk/>
            <pc:sldMk cId="4051223823" sldId="396"/>
            <ac:picMk id="9" creationId="{D34D1675-692D-4875-A32B-68EE8C1DCE1C}"/>
          </ac:picMkLst>
        </pc:picChg>
        <pc:picChg chg="del">
          <ac:chgData name="Palash Mandal" userId="a650081f-6cc2-4be0-ab6b-25b9d7d618d2" providerId="ADAL" clId="{A9461623-9289-4560-B1CB-7D65D312CB47}" dt="2023-11-28T19:35:14.017" v="4307" actId="478"/>
          <ac:picMkLst>
            <pc:docMk/>
            <pc:sldMk cId="4051223823" sldId="396"/>
            <ac:picMk id="27" creationId="{4A3AB7E8-6000-41BA-9D9A-AB7AA0D9A7AE}"/>
          </ac:picMkLst>
        </pc:picChg>
      </pc:sldChg>
      <pc:sldChg chg="addSp delSp modSp add mod ord modAnim modNotesTx">
        <pc:chgData name="Palash Mandal" userId="a650081f-6cc2-4be0-ab6b-25b9d7d618d2" providerId="ADAL" clId="{A9461623-9289-4560-B1CB-7D65D312CB47}" dt="2023-11-28T20:02:17.227" v="4336" actId="20577"/>
        <pc:sldMkLst>
          <pc:docMk/>
          <pc:sldMk cId="2178648339" sldId="397"/>
        </pc:sldMkLst>
        <pc:spChg chg="add mod">
          <ac:chgData name="Palash Mandal" userId="a650081f-6cc2-4be0-ab6b-25b9d7d618d2" providerId="ADAL" clId="{A9461623-9289-4560-B1CB-7D65D312CB47}" dt="2023-11-28T14:44:18.460" v="4080" actId="208"/>
          <ac:spMkLst>
            <pc:docMk/>
            <pc:sldMk cId="2178648339" sldId="397"/>
            <ac:spMk id="4" creationId="{99B1ABCD-AE14-4198-83F4-64DCABBB1DBF}"/>
          </ac:spMkLst>
        </pc:spChg>
        <pc:spChg chg="add mod">
          <ac:chgData name="Palash Mandal" userId="a650081f-6cc2-4be0-ab6b-25b9d7d618d2" providerId="ADAL" clId="{A9461623-9289-4560-B1CB-7D65D312CB47}" dt="2023-11-28T20:02:17.227" v="4336" actId="20577"/>
          <ac:spMkLst>
            <pc:docMk/>
            <pc:sldMk cId="2178648339" sldId="397"/>
            <ac:spMk id="9" creationId="{8E374267-4894-42C1-8858-9C44DFEE7A65}"/>
          </ac:spMkLst>
        </pc:spChg>
        <pc:spChg chg="add del mod">
          <ac:chgData name="Palash Mandal" userId="a650081f-6cc2-4be0-ab6b-25b9d7d618d2" providerId="ADAL" clId="{A9461623-9289-4560-B1CB-7D65D312CB47}" dt="2023-11-26T15:59:46.548" v="1555"/>
          <ac:spMkLst>
            <pc:docMk/>
            <pc:sldMk cId="2178648339" sldId="397"/>
            <ac:spMk id="10" creationId="{F324E7C8-0007-431A-B287-E1891A5C4AAA}"/>
          </ac:spMkLst>
        </pc:spChg>
        <pc:spChg chg="add del mod">
          <ac:chgData name="Palash Mandal" userId="a650081f-6cc2-4be0-ab6b-25b9d7d618d2" providerId="ADAL" clId="{A9461623-9289-4560-B1CB-7D65D312CB47}" dt="2023-11-26T15:59:52.286" v="1557"/>
          <ac:spMkLst>
            <pc:docMk/>
            <pc:sldMk cId="2178648339" sldId="397"/>
            <ac:spMk id="11" creationId="{ED53C8A6-5E65-4B05-BACA-055CFF5211AB}"/>
          </ac:spMkLst>
        </pc:spChg>
        <pc:spChg chg="mod">
          <ac:chgData name="Palash Mandal" userId="a650081f-6cc2-4be0-ab6b-25b9d7d618d2" providerId="ADAL" clId="{A9461623-9289-4560-B1CB-7D65D312CB47}" dt="2023-11-26T16:13:16.315" v="1673" actId="14100"/>
          <ac:spMkLst>
            <pc:docMk/>
            <pc:sldMk cId="2178648339" sldId="397"/>
            <ac:spMk id="16" creationId="{9EDC59FE-F840-4AA5-9158-731880E9E99B}"/>
          </ac:spMkLst>
        </pc:spChg>
        <pc:spChg chg="add mod">
          <ac:chgData name="Palash Mandal" userId="a650081f-6cc2-4be0-ab6b-25b9d7d618d2" providerId="ADAL" clId="{A9461623-9289-4560-B1CB-7D65D312CB47}" dt="2023-11-26T16:09:03.647" v="1603"/>
          <ac:spMkLst>
            <pc:docMk/>
            <pc:sldMk cId="2178648339" sldId="397"/>
            <ac:spMk id="17" creationId="{451676A3-847A-4529-9836-FC546D297896}"/>
          </ac:spMkLst>
        </pc:spChg>
        <pc:spChg chg="add del mod">
          <ac:chgData name="Palash Mandal" userId="a650081f-6cc2-4be0-ab6b-25b9d7d618d2" providerId="ADAL" clId="{A9461623-9289-4560-B1CB-7D65D312CB47}" dt="2023-11-26T16:11:13.436" v="1610"/>
          <ac:spMkLst>
            <pc:docMk/>
            <pc:sldMk cId="2178648339" sldId="397"/>
            <ac:spMk id="18" creationId="{8C1FBF39-2FA0-4424-96DA-7AE29BDBB890}"/>
          </ac:spMkLst>
        </pc:spChg>
        <pc:grpChg chg="add del mod">
          <ac:chgData name="Palash Mandal" userId="a650081f-6cc2-4be0-ab6b-25b9d7d618d2" providerId="ADAL" clId="{A9461623-9289-4560-B1CB-7D65D312CB47}" dt="2023-11-26T16:03:30.868" v="1597" actId="478"/>
          <ac:grpSpMkLst>
            <pc:docMk/>
            <pc:sldMk cId="2178648339" sldId="397"/>
            <ac:grpSpMk id="12" creationId="{5BB5DC94-5465-4580-B18D-2BDA95F42987}"/>
          </ac:grpSpMkLst>
        </pc:grpChg>
        <pc:graphicFrameChg chg="add del mod">
          <ac:chgData name="Palash Mandal" userId="a650081f-6cc2-4be0-ab6b-25b9d7d618d2" providerId="ADAL" clId="{A9461623-9289-4560-B1CB-7D65D312CB47}" dt="2023-11-26T15:57:26.534" v="1537"/>
          <ac:graphicFrameMkLst>
            <pc:docMk/>
            <pc:sldMk cId="2178648339" sldId="397"/>
            <ac:graphicFrameMk id="5" creationId="{F1850ADA-5E3F-4338-80C7-F140A7E60A03}"/>
          </ac:graphicFrameMkLst>
        </pc:graphicFrameChg>
        <pc:graphicFrameChg chg="add del mod">
          <ac:chgData name="Palash Mandal" userId="a650081f-6cc2-4be0-ab6b-25b9d7d618d2" providerId="ADAL" clId="{A9461623-9289-4560-B1CB-7D65D312CB47}" dt="2023-11-26T15:57:34.021" v="1539"/>
          <ac:graphicFrameMkLst>
            <pc:docMk/>
            <pc:sldMk cId="2178648339" sldId="397"/>
            <ac:graphicFrameMk id="6" creationId="{567136AA-1280-47CA-A6C4-39042AC67CF6}"/>
          </ac:graphicFrameMkLst>
        </pc:graphicFrameChg>
        <pc:graphicFrameChg chg="add del mod">
          <ac:chgData name="Palash Mandal" userId="a650081f-6cc2-4be0-ab6b-25b9d7d618d2" providerId="ADAL" clId="{A9461623-9289-4560-B1CB-7D65D312CB47}" dt="2023-11-26T15:57:54.440" v="1542" actId="21"/>
          <ac:graphicFrameMkLst>
            <pc:docMk/>
            <pc:sldMk cId="2178648339" sldId="397"/>
            <ac:graphicFrameMk id="7" creationId="{9A690A77-CDC3-4E18-9B7B-7F9267DFF3F6}"/>
          </ac:graphicFrameMkLst>
        </pc:graphicFrameChg>
        <pc:graphicFrameChg chg="add del mod">
          <ac:chgData name="Palash Mandal" userId="a650081f-6cc2-4be0-ab6b-25b9d7d618d2" providerId="ADAL" clId="{A9461623-9289-4560-B1CB-7D65D312CB47}" dt="2023-11-26T15:58:01.716" v="1546"/>
          <ac:graphicFrameMkLst>
            <pc:docMk/>
            <pc:sldMk cId="2178648339" sldId="397"/>
            <ac:graphicFrameMk id="8" creationId="{8630A62E-4C19-41EC-875D-5BA43439E0E3}"/>
          </ac:graphicFrameMkLst>
        </pc:graphicFrameChg>
        <pc:graphicFrameChg chg="mod">
          <ac:chgData name="Palash Mandal" userId="a650081f-6cc2-4be0-ab6b-25b9d7d618d2" providerId="ADAL" clId="{A9461623-9289-4560-B1CB-7D65D312CB47}" dt="2023-11-26T16:02:41.442" v="1591" actId="14100"/>
          <ac:graphicFrameMkLst>
            <pc:docMk/>
            <pc:sldMk cId="2178648339" sldId="397"/>
            <ac:graphicFrameMk id="13" creationId="{748B4CFF-085A-4C17-809B-A43F8148A3AA}"/>
          </ac:graphicFrameMkLst>
        </pc:graphicFrameChg>
        <pc:picChg chg="add del mod">
          <ac:chgData name="Palash Mandal" userId="a650081f-6cc2-4be0-ab6b-25b9d7d618d2" providerId="ADAL" clId="{A9461623-9289-4560-B1CB-7D65D312CB47}" dt="2023-11-26T15:59:36.783" v="1553" actId="478"/>
          <ac:picMkLst>
            <pc:docMk/>
            <pc:sldMk cId="2178648339" sldId="397"/>
            <ac:picMk id="2" creationId="{7A142FF4-4836-4736-8DAC-70E5DB9ABFC2}"/>
          </ac:picMkLst>
        </pc:picChg>
        <pc:picChg chg="add mod">
          <ac:chgData name="Palash Mandal" userId="a650081f-6cc2-4be0-ab6b-25b9d7d618d2" providerId="ADAL" clId="{A9461623-9289-4560-B1CB-7D65D312CB47}" dt="2023-11-26T16:09:06.853" v="1605" actId="1076"/>
          <ac:picMkLst>
            <pc:docMk/>
            <pc:sldMk cId="2178648339" sldId="397"/>
            <ac:picMk id="3" creationId="{92A5BCE5-1CDA-4109-B361-19440C40767F}"/>
          </ac:picMkLst>
        </pc:picChg>
        <pc:picChg chg="add del">
          <ac:chgData name="Palash Mandal" userId="a650081f-6cc2-4be0-ab6b-25b9d7d618d2" providerId="ADAL" clId="{A9461623-9289-4560-B1CB-7D65D312CB47}" dt="2023-11-26T16:12:14.216" v="1668" actId="478"/>
          <ac:picMkLst>
            <pc:docMk/>
            <pc:sldMk cId="2178648339" sldId="397"/>
            <ac:picMk id="4" creationId="{1E91BF73-2A61-455A-B517-DBF088FFFE96}"/>
          </ac:picMkLst>
        </pc:picChg>
        <pc:picChg chg="mod">
          <ac:chgData name="Palash Mandal" userId="a650081f-6cc2-4be0-ab6b-25b9d7d618d2" providerId="ADAL" clId="{A9461623-9289-4560-B1CB-7D65D312CB47}" dt="2023-11-26T16:13:17.661" v="1674" actId="1076"/>
          <ac:picMkLst>
            <pc:docMk/>
            <pc:sldMk cId="2178648339" sldId="397"/>
            <ac:picMk id="27" creationId="{4A3AB7E8-6000-41BA-9D9A-AB7AA0D9A7AE}"/>
          </ac:picMkLst>
        </pc:picChg>
        <pc:cxnChg chg="mod">
          <ac:chgData name="Palash Mandal" userId="a650081f-6cc2-4be0-ab6b-25b9d7d618d2" providerId="ADAL" clId="{A9461623-9289-4560-B1CB-7D65D312CB47}" dt="2023-11-26T16:00:03.132" v="1558"/>
          <ac:cxnSpMkLst>
            <pc:docMk/>
            <pc:sldMk cId="2178648339" sldId="397"/>
            <ac:cxnSpMk id="14" creationId="{B40C759F-2726-4E2D-968E-862E83E82CF2}"/>
          </ac:cxnSpMkLst>
        </pc:cxnChg>
      </pc:sldChg>
      <pc:sldChg chg="addSp delSp modSp add mod modNotesTx">
        <pc:chgData name="Palash Mandal" userId="a650081f-6cc2-4be0-ab6b-25b9d7d618d2" providerId="ADAL" clId="{A9461623-9289-4560-B1CB-7D65D312CB47}" dt="2023-12-02T18:31:52.281" v="6700" actId="403"/>
        <pc:sldMkLst>
          <pc:docMk/>
          <pc:sldMk cId="11851791" sldId="398"/>
        </pc:sldMkLst>
        <pc:spChg chg="add del mod">
          <ac:chgData name="Palash Mandal" userId="a650081f-6cc2-4be0-ab6b-25b9d7d618d2" providerId="ADAL" clId="{A9461623-9289-4560-B1CB-7D65D312CB47}" dt="2023-11-26T15:02:01.656" v="1295"/>
          <ac:spMkLst>
            <pc:docMk/>
            <pc:sldMk cId="11851791" sldId="398"/>
            <ac:spMk id="5" creationId="{59460583-02F7-4003-9399-F9821C918B2D}"/>
          </ac:spMkLst>
        </pc:spChg>
        <pc:spChg chg="add del mod">
          <ac:chgData name="Palash Mandal" userId="a650081f-6cc2-4be0-ab6b-25b9d7d618d2" providerId="ADAL" clId="{A9461623-9289-4560-B1CB-7D65D312CB47}" dt="2023-11-26T15:02:01.656" v="1295"/>
          <ac:spMkLst>
            <pc:docMk/>
            <pc:sldMk cId="11851791" sldId="398"/>
            <ac:spMk id="6" creationId="{2D5116D2-3D73-4EB5-8467-F98D0B65A835}"/>
          </ac:spMkLst>
        </pc:spChg>
        <pc:spChg chg="add del mod">
          <ac:chgData name="Palash Mandal" userId="a650081f-6cc2-4be0-ab6b-25b9d7d618d2" providerId="ADAL" clId="{A9461623-9289-4560-B1CB-7D65D312CB47}" dt="2023-11-26T15:02:01.656" v="1295"/>
          <ac:spMkLst>
            <pc:docMk/>
            <pc:sldMk cId="11851791" sldId="398"/>
            <ac:spMk id="7" creationId="{8DC863D9-1E7A-4159-9998-49DC8E303D88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9" creationId="{FE81DC33-32E5-405A-9545-58236D312EDC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10" creationId="{495D5017-9188-472B-B1B6-F908E37774C3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11" creationId="{2DA9AF66-086D-44B2-8ABC-2227E66D151A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12" creationId="{B0D38373-1CDB-4122-BC9F-8457F60A6732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13" creationId="{074A160C-C5B5-4897-99C3-E552B61DACED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14" creationId="{CF249EA9-E4F7-48CE-B356-B1956323ED79}"/>
          </ac:spMkLst>
        </pc:spChg>
        <pc:spChg chg="mod">
          <ac:chgData name="Palash Mandal" userId="a650081f-6cc2-4be0-ab6b-25b9d7d618d2" providerId="ADAL" clId="{A9461623-9289-4560-B1CB-7D65D312CB47}" dt="2023-12-02T18:01:13.250" v="6694" actId="1076"/>
          <ac:spMkLst>
            <pc:docMk/>
            <pc:sldMk cId="11851791" sldId="398"/>
            <ac:spMk id="16" creationId="{9EDC59FE-F840-4AA5-9158-731880E9E99B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17" creationId="{BE204FC9-4DD6-4800-9025-B5520600BF93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18" creationId="{9240B1F4-531A-452A-9CB1-B0B85EAD37BF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19" creationId="{B3D66E3B-0B83-4E35-A003-8388EC79A369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20" creationId="{F66845F4-31D2-4B4F-A94F-A638FC38673F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21" creationId="{E3CE428F-5BFA-4612-8506-542FC6C82646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22" creationId="{E5523E4C-85FA-4A99-A394-BFA185E8711B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23" creationId="{82452720-EABD-4837-B48B-53087185DB26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24" creationId="{AA9EB8D3-B789-4642-B7A0-8545381572D1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25" creationId="{C9D46BA5-3DB6-41C1-9C8B-9D15D5C47A22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26" creationId="{BEDF3846-7DD2-43B8-ACD2-55397130645F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29" creationId="{3C228AEE-3CD4-4C58-BFEF-153698EC98B2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30" creationId="{2BD527BE-DCE6-4113-BF93-6FAC21FF1CF8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31" creationId="{D05043B6-2ECB-4F05-A17F-F4E895DD1E65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32" creationId="{F9F9666A-D44A-4534-BA79-1394AB310EDE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33" creationId="{8373B846-EA6A-4C8D-990B-7BC6FD7AE51B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34" creationId="{4960862A-E562-4426-9326-713F221D9222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35" creationId="{CD653220-AD2D-4306-90CB-1A8F0B199E51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36" creationId="{0558C22B-4F49-47A6-9F7E-F0B72F343740}"/>
          </ac:spMkLst>
        </pc:spChg>
        <pc:spChg chg="mod">
          <ac:chgData name="Palash Mandal" userId="a650081f-6cc2-4be0-ab6b-25b9d7d618d2" providerId="ADAL" clId="{A9461623-9289-4560-B1CB-7D65D312CB47}" dt="2023-11-26T15:01:56.598" v="1294"/>
          <ac:spMkLst>
            <pc:docMk/>
            <pc:sldMk cId="11851791" sldId="398"/>
            <ac:spMk id="37" creationId="{4D9EFAFD-8385-4DCE-9943-0A71EBCC4847}"/>
          </ac:spMkLst>
        </pc:spChg>
        <pc:spChg chg="add 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42" creationId="{6326F7A7-C693-4B3C-8B6C-BC56B297B22E}"/>
          </ac:spMkLst>
        </pc:spChg>
        <pc:spChg chg="add mod">
          <ac:chgData name="Palash Mandal" userId="a650081f-6cc2-4be0-ab6b-25b9d7d618d2" providerId="ADAL" clId="{A9461623-9289-4560-B1CB-7D65D312CB47}" dt="2023-12-02T18:31:52.281" v="6700" actId="403"/>
          <ac:spMkLst>
            <pc:docMk/>
            <pc:sldMk cId="11851791" sldId="398"/>
            <ac:spMk id="43" creationId="{B6FAD802-17A8-4367-BAA1-2877CE925E50}"/>
          </ac:spMkLst>
        </pc:spChg>
        <pc:spChg chg="add mod">
          <ac:chgData name="Palash Mandal" userId="a650081f-6cc2-4be0-ab6b-25b9d7d618d2" providerId="ADAL" clId="{A9461623-9289-4560-B1CB-7D65D312CB47}" dt="2023-11-26T15:02:15.238" v="1297" actId="1076"/>
          <ac:spMkLst>
            <pc:docMk/>
            <pc:sldMk cId="11851791" sldId="398"/>
            <ac:spMk id="44" creationId="{0BA39B27-986F-406A-99ED-E48B5900151C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46" creationId="{A8A21651-3DC9-4580-88EF-DBACBD695C84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47" creationId="{68581A50-BB30-4303-807A-AE443725C90D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48" creationId="{453C3C45-86CE-476C-894B-D5D31673C8FE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49" creationId="{2009184B-4F80-4D5B-A4D4-DC1B33A986E7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50" creationId="{08D15A7E-63C0-468A-BA44-581DA6124BEB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51" creationId="{13C9EC94-4644-4A61-B146-B2D44518DEC0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52" creationId="{0035D3DA-5E2D-44AC-BB91-D043CE7A79CC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53" creationId="{BAC8E77F-5685-49B6-B207-A7F841D39B65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54" creationId="{D460D308-13A7-4C2B-80DD-D3B2F0762E58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55" creationId="{EAC1EFF0-9D7F-4399-B46C-ABF95164661F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56" creationId="{3764D090-A250-4EB6-892C-546993B00B1D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57" creationId="{9FCCF2DE-570A-487C-A438-A687C96AF613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58" creationId="{ED27B56B-2612-4A48-9F6D-2E966FA03202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59" creationId="{F5A84142-F922-4D3E-9CED-B82921C7568A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60" creationId="{7E641342-6BE6-41A0-9BE0-64829BD1FEE4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61" creationId="{8509DBA3-5A61-45BF-A9F6-72EC7040A97F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63" creationId="{85D5AA9F-51D6-45BA-AFAE-EFF95C3ECE1D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64" creationId="{8CD611D8-31D8-4786-A2AC-3B2A4518449C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65" creationId="{B8989EE3-533B-401A-8A8B-13FD643D8794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66" creationId="{2F2384A6-001E-46D0-B33D-D875A379735E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67" creationId="{408E32CF-00A4-4E7F-8E0E-5BB3A7319EED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68" creationId="{282B12A6-C8FA-4660-80BB-61104733267F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69" creationId="{0633F883-C826-4A1E-954F-3C3283517DD9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70" creationId="{AF0A5AA4-2E2B-4114-9478-3DEA4EC21C19}"/>
          </ac:spMkLst>
        </pc:spChg>
        <pc:spChg chg="mod">
          <ac:chgData name="Palash Mandal" userId="a650081f-6cc2-4be0-ab6b-25b9d7d618d2" providerId="ADAL" clId="{A9461623-9289-4560-B1CB-7D65D312CB47}" dt="2023-11-26T15:02:07.562" v="1296"/>
          <ac:spMkLst>
            <pc:docMk/>
            <pc:sldMk cId="11851791" sldId="398"/>
            <ac:spMk id="71" creationId="{93614069-572C-480F-9D71-434B0C49EE06}"/>
          </ac:spMkLst>
        </pc:spChg>
        <pc:grpChg chg="add del mod">
          <ac:chgData name="Palash Mandal" userId="a650081f-6cc2-4be0-ab6b-25b9d7d618d2" providerId="ADAL" clId="{A9461623-9289-4560-B1CB-7D65D312CB47}" dt="2023-11-26T15:02:01.656" v="1295"/>
          <ac:grpSpMkLst>
            <pc:docMk/>
            <pc:sldMk cId="11851791" sldId="398"/>
            <ac:grpSpMk id="8" creationId="{8BCE218D-DDA7-463A-9FEE-60EADFA81038}"/>
          </ac:grpSpMkLst>
        </pc:grpChg>
        <pc:grpChg chg="add mod">
          <ac:chgData name="Palash Mandal" userId="a650081f-6cc2-4be0-ab6b-25b9d7d618d2" providerId="ADAL" clId="{A9461623-9289-4560-B1CB-7D65D312CB47}" dt="2023-11-26T15:02:07.562" v="1296"/>
          <ac:grpSpMkLst>
            <pc:docMk/>
            <pc:sldMk cId="11851791" sldId="398"/>
            <ac:grpSpMk id="45" creationId="{EF443217-A23C-4338-AD18-CAB478948A6D}"/>
          </ac:grpSpMkLst>
        </pc:grpChg>
        <pc:graphicFrameChg chg="add del mod">
          <ac:chgData name="Palash Mandal" userId="a650081f-6cc2-4be0-ab6b-25b9d7d618d2" providerId="ADAL" clId="{A9461623-9289-4560-B1CB-7D65D312CB47}" dt="2023-11-26T15:02:01.656" v="1295"/>
          <ac:graphicFrameMkLst>
            <pc:docMk/>
            <pc:sldMk cId="11851791" sldId="398"/>
            <ac:graphicFrameMk id="38" creationId="{B0683200-276B-4BC8-AC1B-5F76BEF87052}"/>
          </ac:graphicFrameMkLst>
        </pc:graphicFrameChg>
        <pc:graphicFrameChg chg="add del mod">
          <ac:chgData name="Palash Mandal" userId="a650081f-6cc2-4be0-ab6b-25b9d7d618d2" providerId="ADAL" clId="{A9461623-9289-4560-B1CB-7D65D312CB47}" dt="2023-11-26T15:02:01.656" v="1295"/>
          <ac:graphicFrameMkLst>
            <pc:docMk/>
            <pc:sldMk cId="11851791" sldId="398"/>
            <ac:graphicFrameMk id="39" creationId="{4CF4C9D4-3C42-432F-892B-A3D5238CDF70}"/>
          </ac:graphicFrameMkLst>
        </pc:graphicFrameChg>
        <pc:graphicFrameChg chg="add mod">
          <ac:chgData name="Palash Mandal" userId="a650081f-6cc2-4be0-ab6b-25b9d7d618d2" providerId="ADAL" clId="{A9461623-9289-4560-B1CB-7D65D312CB47}" dt="2023-11-26T15:02:07.562" v="1296"/>
          <ac:graphicFrameMkLst>
            <pc:docMk/>
            <pc:sldMk cId="11851791" sldId="398"/>
            <ac:graphicFrameMk id="72" creationId="{4CA9E218-E3F8-4871-BD25-72E0452B041D}"/>
          </ac:graphicFrameMkLst>
        </pc:graphicFrameChg>
        <pc:graphicFrameChg chg="add mod">
          <ac:chgData name="Palash Mandal" userId="a650081f-6cc2-4be0-ab6b-25b9d7d618d2" providerId="ADAL" clId="{A9461623-9289-4560-B1CB-7D65D312CB47}" dt="2023-11-26T15:02:07.562" v="1296"/>
          <ac:graphicFrameMkLst>
            <pc:docMk/>
            <pc:sldMk cId="11851791" sldId="398"/>
            <ac:graphicFrameMk id="73" creationId="{733D9CB7-71AA-41AE-A903-FCA340D0364F}"/>
          </ac:graphicFrameMkLst>
        </pc:graphicFrameChg>
        <pc:picChg chg="add del mod">
          <ac:chgData name="Palash Mandal" userId="a650081f-6cc2-4be0-ab6b-25b9d7d618d2" providerId="ADAL" clId="{A9461623-9289-4560-B1CB-7D65D312CB47}" dt="2023-11-26T15:02:01.656" v="1295"/>
          <ac:picMkLst>
            <pc:docMk/>
            <pc:sldMk cId="11851791" sldId="398"/>
            <ac:picMk id="40" creationId="{26FE348E-A1A3-4483-881D-9F6FEE6A9544}"/>
          </ac:picMkLst>
        </pc:picChg>
        <pc:picChg chg="add del mod">
          <ac:chgData name="Palash Mandal" userId="a650081f-6cc2-4be0-ab6b-25b9d7d618d2" providerId="ADAL" clId="{A9461623-9289-4560-B1CB-7D65D312CB47}" dt="2023-11-26T15:02:01.656" v="1295"/>
          <ac:picMkLst>
            <pc:docMk/>
            <pc:sldMk cId="11851791" sldId="398"/>
            <ac:picMk id="41" creationId="{C4DB3DAA-B921-48A9-B8CC-CB03E4DAD071}"/>
          </ac:picMkLst>
        </pc:picChg>
        <pc:picChg chg="add mod">
          <ac:chgData name="Palash Mandal" userId="a650081f-6cc2-4be0-ab6b-25b9d7d618d2" providerId="ADAL" clId="{A9461623-9289-4560-B1CB-7D65D312CB47}" dt="2023-11-26T15:02:07.562" v="1296"/>
          <ac:picMkLst>
            <pc:docMk/>
            <pc:sldMk cId="11851791" sldId="398"/>
            <ac:picMk id="74" creationId="{013A7629-C367-491D-B6E3-F32E4221BE8D}"/>
          </ac:picMkLst>
        </pc:picChg>
        <pc:picChg chg="add mod">
          <ac:chgData name="Palash Mandal" userId="a650081f-6cc2-4be0-ab6b-25b9d7d618d2" providerId="ADAL" clId="{A9461623-9289-4560-B1CB-7D65D312CB47}" dt="2023-11-26T15:02:07.562" v="1296"/>
          <ac:picMkLst>
            <pc:docMk/>
            <pc:sldMk cId="11851791" sldId="398"/>
            <ac:picMk id="75" creationId="{95CD8140-6EF5-4B1B-BC8A-6DCEC6B2E9E9}"/>
          </ac:picMkLst>
        </pc:picChg>
        <pc:cxnChg chg="mod">
          <ac:chgData name="Palash Mandal" userId="a650081f-6cc2-4be0-ab6b-25b9d7d618d2" providerId="ADAL" clId="{A9461623-9289-4560-B1CB-7D65D312CB47}" dt="2023-11-26T15:01:56.598" v="1294"/>
          <ac:cxnSpMkLst>
            <pc:docMk/>
            <pc:sldMk cId="11851791" sldId="398"/>
            <ac:cxnSpMk id="28" creationId="{FDFCC9D4-B891-48A4-A42F-236F6E178903}"/>
          </ac:cxnSpMkLst>
        </pc:cxnChg>
        <pc:cxnChg chg="add mod">
          <ac:chgData name="Palash Mandal" userId="a650081f-6cc2-4be0-ab6b-25b9d7d618d2" providerId="ADAL" clId="{A9461623-9289-4560-B1CB-7D65D312CB47}" dt="2023-11-29T13:18:21.109" v="4893"/>
          <ac:cxnSpMkLst>
            <pc:docMk/>
            <pc:sldMk cId="11851791" sldId="398"/>
            <ac:cxnSpMk id="40" creationId="{71E7EB93-F7C7-4C99-A729-E2764F65FA50}"/>
          </ac:cxnSpMkLst>
        </pc:cxnChg>
        <pc:cxnChg chg="mod">
          <ac:chgData name="Palash Mandal" userId="a650081f-6cc2-4be0-ab6b-25b9d7d618d2" providerId="ADAL" clId="{A9461623-9289-4560-B1CB-7D65D312CB47}" dt="2023-11-26T15:02:07.562" v="1296"/>
          <ac:cxnSpMkLst>
            <pc:docMk/>
            <pc:sldMk cId="11851791" sldId="398"/>
            <ac:cxnSpMk id="62" creationId="{FF5F9CD6-4E0A-47B8-95F0-36B04A9B8F67}"/>
          </ac:cxnSpMkLst>
        </pc:cxnChg>
      </pc:sldChg>
      <pc:sldChg chg="addSp delSp modSp add mod modAnim modNotesTx">
        <pc:chgData name="Palash Mandal" userId="a650081f-6cc2-4be0-ab6b-25b9d7d618d2" providerId="ADAL" clId="{A9461623-9289-4560-B1CB-7D65D312CB47}" dt="2023-12-04T20:21:23.473" v="7747" actId="478"/>
        <pc:sldMkLst>
          <pc:docMk/>
          <pc:sldMk cId="1672107694" sldId="399"/>
        </pc:sldMkLst>
        <pc:spChg chg="mod">
          <ac:chgData name="Palash Mandal" userId="a650081f-6cc2-4be0-ab6b-25b9d7d618d2" providerId="ADAL" clId="{A9461623-9289-4560-B1CB-7D65D312CB47}" dt="2023-12-03T17:35:25.046" v="6908" actId="1076"/>
          <ac:spMkLst>
            <pc:docMk/>
            <pc:sldMk cId="1672107694" sldId="399"/>
            <ac:spMk id="2" creationId="{21AD6D70-386C-449D-B545-0784798BCE23}"/>
          </ac:spMkLst>
        </pc:spChg>
        <pc:spChg chg="add mod">
          <ac:chgData name="Palash Mandal" userId="a650081f-6cc2-4be0-ab6b-25b9d7d618d2" providerId="ADAL" clId="{A9461623-9289-4560-B1CB-7D65D312CB47}" dt="2023-11-25T16:30:30.141" v="316" actId="208"/>
          <ac:spMkLst>
            <pc:docMk/>
            <pc:sldMk cId="1672107694" sldId="399"/>
            <ac:spMk id="5" creationId="{00CDD67C-F14E-4722-9F0B-774602D70E75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9" creationId="{69200272-25E8-44FC-B097-0A27777E9F88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0" creationId="{67885D99-0569-4AC9-A958-210A8AD21BFD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1" creationId="{64809926-CFD8-497C-B0B3-BB6D54E373C0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2" creationId="{E98E31DC-AE6B-4BF0-9D7E-AEF216B2AA20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3" creationId="{11937EB8-4BC9-41AB-A3C7-C9AABA1E95CA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4" creationId="{465DE3E6-6BA9-4D7D-B94C-5048328CB706}"/>
          </ac:spMkLst>
        </pc:spChg>
        <pc:spChg chg="del">
          <ac:chgData name="Palash Mandal" userId="a650081f-6cc2-4be0-ab6b-25b9d7d618d2" providerId="ADAL" clId="{A9461623-9289-4560-B1CB-7D65D312CB47}" dt="2023-11-27T14:53:34.550" v="3388" actId="478"/>
          <ac:spMkLst>
            <pc:docMk/>
            <pc:sldMk cId="1672107694" sldId="399"/>
            <ac:spMk id="15" creationId="{E911AA45-37CF-4369-A385-A68C8658350A}"/>
          </ac:spMkLst>
        </pc:spChg>
        <pc:spChg chg="del">
          <ac:chgData name="Palash Mandal" userId="a650081f-6cc2-4be0-ab6b-25b9d7d618d2" providerId="ADAL" clId="{A9461623-9289-4560-B1CB-7D65D312CB47}" dt="2023-11-25T16:28:32.651" v="306" actId="478"/>
          <ac:spMkLst>
            <pc:docMk/>
            <pc:sldMk cId="1672107694" sldId="399"/>
            <ac:spMk id="16" creationId="{9EDC59FE-F840-4AA5-9158-731880E9E99B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7" creationId="{936F421E-2823-4170-94BC-0667D64A68A4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8" creationId="{95C3C6D4-00C4-4E1F-9677-0AAB00B601F1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9" creationId="{CB21DE30-418B-4261-84E2-6D03D001FEC4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21" creationId="{D02AA1D1-2016-4868-A7C1-791F72D6D026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22" creationId="{0AD1927C-5275-4126-A1EB-F26B4B5D4843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23" creationId="{C40F1881-01BE-4A7E-AE04-68AED1ACF714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25" creationId="{CEFEC222-C2AD-448B-90F0-993A493E0022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26" creationId="{05162EBD-19A4-4621-B3D2-B6615DEC435A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28" creationId="{FDC8E8DF-670B-44B0-93CB-12CBA4BE1808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29" creationId="{30F75A6D-3230-4F8E-98F5-4B52E9590012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30" creationId="{6C4B7CD6-3493-439D-9035-A1B6A87F453A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31" creationId="{2D039511-5E2E-4461-A876-33EB1B5D4B6D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32" creationId="{50B8B34B-F384-444D-BE27-7B38144FE558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33" creationId="{BCFDFAE3-F965-43B4-8FF2-F007E9ACEDCA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34" creationId="{1E2B2D78-BB3E-4C54-AD91-D4AB9778169C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35" creationId="{4D279E38-1EEE-4F1D-993B-3EA1B537D5A2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36" creationId="{F416D02C-BAAF-41D8-804D-A0A4346A2B9C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37" creationId="{6D52DE1D-A4DF-4878-B46C-5B39D364A9B0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38" creationId="{BA89855F-443A-4A29-9208-92DBFC21055D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39" creationId="{71B6A5A1-8BF9-4242-AEF5-C1E93B6AE0AF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40" creationId="{8DC3D425-2760-4693-8118-ED0374B45296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41" creationId="{3B65F82F-F97D-4161-8DEB-4D06181D34B9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42" creationId="{436C70DC-AD44-4196-BF5F-98F52CF62044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43" creationId="{4E17768A-B37F-426A-AD96-C1D33AE3150E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44" creationId="{32C0CC01-A8F7-4D9A-89BD-9AEB193E923C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45" creationId="{91ECE492-E16E-438E-85FB-5D18F5152F63}"/>
          </ac:spMkLst>
        </pc:spChg>
        <pc:spChg chg="del mod">
          <ac:chgData name="Palash Mandal" userId="a650081f-6cc2-4be0-ab6b-25b9d7d618d2" providerId="ADAL" clId="{A9461623-9289-4560-B1CB-7D65D312CB47}" dt="2023-12-01T21:45:09.326" v="6559" actId="478"/>
          <ac:spMkLst>
            <pc:docMk/>
            <pc:sldMk cId="1672107694" sldId="399"/>
            <ac:spMk id="46" creationId="{2B0CCB4F-1784-4429-950A-A46E7610ED27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47" creationId="{F208AE79-A322-49CB-A163-49C31D8A1BD0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48" creationId="{FC8180F1-D0D8-4D2D-893B-3A07BEC41070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49" creationId="{03289424-61BD-4597-925B-1A5AF79437C0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50" creationId="{1750A5D2-4B89-4CB6-BEB8-281AB5FABCF9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51" creationId="{E0BF070F-2AF3-45E9-B401-DF61BCA108E6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52" creationId="{0F52E6F0-21FC-41A2-84CD-75D302EDC7E1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53" creationId="{F45ECB5F-C883-4EED-A87D-E5231D877260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54" creationId="{A80E3A33-4065-4B8A-9595-04899186E8D4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55" creationId="{514F9033-4B4E-4F19-B2C2-5E9A3AC4182D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56" creationId="{3FF024D4-B159-4FE6-BFB6-4FEFBE4EA7C3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57" creationId="{018E1C15-612F-4F73-9BB6-00451A7B88E6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58" creationId="{FCAD9C96-E3FC-465F-B492-B8F1A50AD9C9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59" creationId="{B4970D9E-5A16-4329-95F3-7CDF8F7B6894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60" creationId="{6A2B4B0E-8959-497B-A92D-B8180BBE6580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61" creationId="{78781097-08C7-4068-88F9-B2EECAC83708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62" creationId="{0E6ED201-B9F3-49BD-A844-3B489940899F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63" creationId="{89894CA1-B515-4BEC-9A38-87327B0383E2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64" creationId="{DFCFDBA5-0AF3-4C83-AD20-88E45033666B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65" creationId="{6ED16ED3-F941-47DB-A5C0-6AA9874310B8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66" creationId="{B9D27431-DB6D-4860-A79A-42926A84F38F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67" creationId="{DCBBC22B-DF35-4C03-BCC5-07FF786CDA7D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68" creationId="{111B95D4-9407-408F-888E-EFAEFEECCADF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69" creationId="{BB87B853-9425-4C5D-ACDE-633BC55D5704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70" creationId="{2CA9DA98-0513-4ABC-8ED6-A09DDBC56962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71" creationId="{B5DC2B7D-00F9-488E-9129-EA67EEAA442D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72" creationId="{6258C5FD-F839-4D20-8108-C46DD250233D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73" creationId="{B184DC67-29E3-4CFB-A97E-04592C3FC3A4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74" creationId="{5B904A88-598B-4572-A29F-BA6DB44590C6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75" creationId="{7319DF3C-F987-4031-9F90-A1AC4A087C5D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76" creationId="{9837FE49-2445-4D78-BFCA-347DEDD14D8B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77" creationId="{B9BDF355-55C2-47A5-8FA0-A4E516714004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78" creationId="{33A915F1-23CB-40D7-AB76-FD0D0BD75BD4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79" creationId="{A543D405-CD09-4E13-B1C1-A2F58C17A0D1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80" creationId="{29C2E366-7ACE-4966-88A4-2B63DBE4383B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81" creationId="{AE2FB02B-BB7D-49ED-927D-0B2C8C59C62F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82" creationId="{C8C545EC-CEBD-4B54-961D-16EE2BB859DC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83" creationId="{B33FBEAE-739D-47E5-84B8-1E4710E33DE1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84" creationId="{8D5509FF-69AE-48DC-96A4-A8C91F031C8A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85" creationId="{98C1E36E-848A-4DCF-B117-69BAA37CD45E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86" creationId="{BA2294EF-78CA-41EC-B381-F17307A4FC38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87" creationId="{396A52F2-C029-4393-8327-589557AEF7C9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88" creationId="{DE6DE9D7-5635-4C92-9F84-F130076B5754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89" creationId="{AD954159-F257-40EE-A1EA-C403FFFE6864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90" creationId="{AAFBD2A8-DF6E-4D41-9AC0-5D7B8CF1771A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91" creationId="{A1529B93-DDDE-4D4B-BB5E-4105451BAF23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92" creationId="{2AAD54F2-9090-4392-9484-CF80B789C813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93" creationId="{55D2EE8A-3E4B-48BC-A492-655F16E389ED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94" creationId="{BFB928B3-D041-42ED-809C-5595A95BA930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95" creationId="{72A51615-FEDB-4BC7-9EEA-E49B4968A6FD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96" creationId="{0B03F860-241A-4B9C-8793-54673B9E60A5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97" creationId="{B8689258-584D-4DCA-B7CE-045F4F56343B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98" creationId="{3C7DB30B-1D49-4947-A407-66B16D5771F0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99" creationId="{22AFEE56-D227-46D6-A42B-1C9DECC71316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00" creationId="{639BE671-FFC3-4926-AA39-D8594FE6E75A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01" creationId="{C7562509-E0A4-4F97-8A46-CC85ACE88353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02" creationId="{4CB38DBA-1A05-47DC-87E1-42CA7957A55C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03" creationId="{BB7BD8D0-B8DB-4F29-BAE1-2F146A38BE8C}"/>
          </ac:spMkLst>
        </pc:spChg>
        <pc:spChg chg="del mod">
          <ac:chgData name="Palash Mandal" userId="a650081f-6cc2-4be0-ab6b-25b9d7d618d2" providerId="ADAL" clId="{A9461623-9289-4560-B1CB-7D65D312CB47}" dt="2023-12-01T21:45:52.475" v="6567" actId="478"/>
          <ac:spMkLst>
            <pc:docMk/>
            <pc:sldMk cId="1672107694" sldId="399"/>
            <ac:spMk id="104" creationId="{2BCB7662-ABD7-43BC-81AC-6BDB167993AC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05" creationId="{9A740402-2612-4C02-8A28-BBE66DE7C51E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06" creationId="{832185A4-F37C-46D2-8298-BA0D30A2B434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07" creationId="{1D817DC1-BED4-41A0-BED5-0DD98F050A8E}"/>
          </ac:spMkLst>
        </pc:spChg>
        <pc:spChg chg="del mod">
          <ac:chgData name="Palash Mandal" userId="a650081f-6cc2-4be0-ab6b-25b9d7d618d2" providerId="ADAL" clId="{A9461623-9289-4560-B1CB-7D65D312CB47}" dt="2023-12-01T21:45:29.363" v="6566" actId="478"/>
          <ac:spMkLst>
            <pc:docMk/>
            <pc:sldMk cId="1672107694" sldId="399"/>
            <ac:spMk id="108" creationId="{CA3FD6C1-D5E0-4C80-9241-AC34B499E393}"/>
          </ac:spMkLst>
        </pc:spChg>
        <pc:spChg chg="mod">
          <ac:chgData name="Palash Mandal" userId="a650081f-6cc2-4be0-ab6b-25b9d7d618d2" providerId="ADAL" clId="{A9461623-9289-4560-B1CB-7D65D312CB47}" dt="2023-12-01T21:45:27.612" v="6565" actId="1076"/>
          <ac:spMkLst>
            <pc:docMk/>
            <pc:sldMk cId="1672107694" sldId="399"/>
            <ac:spMk id="109" creationId="{1DF6DCE7-18B7-4950-85B4-F718D486CC4D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13" creationId="{9B663A27-3783-4AC2-80D0-22C102188BF0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14" creationId="{BD48B4B7-91CB-4A2B-95EA-2AE99FD664F3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15" creationId="{09428092-51BA-4794-8FDD-A46C8F788F96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16" creationId="{1B84508E-6FDB-4FCF-8C10-A0D5CD8F1265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17" creationId="{9373B28B-FB57-4546-BD56-82F2078F896F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18" creationId="{D6C3C66F-FF36-46A2-B048-7BB2178CB06A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19" creationId="{90381643-F13E-41A1-B091-E74FA0F5464B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20" creationId="{DFB020EA-FEA5-4BB4-85D4-2D1666A69039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21" creationId="{05741BAD-9D35-4FF3-8DF4-E5C68E7729DD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22" creationId="{B5130F26-74F5-4C28-A62F-F65DCA6759EE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23" creationId="{CC096726-D426-49E6-A864-05EC3BC57416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24" creationId="{720464EF-3DF5-4999-B89A-EFC495CD77D1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27" creationId="{E4C47CE3-D857-4177-A94B-D901FBCF5C28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28" creationId="{82270BA1-1506-41B1-858F-9BDA97F011D0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29" creationId="{034D793D-2B29-4F3C-AB4A-5CC9781F1C21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30" creationId="{776E989F-6960-443C-A003-84A460B77043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31" creationId="{1CF17801-5BC2-462B-AD51-402DC07994D2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32" creationId="{9A9D1350-0EF5-4310-A753-9FAB66760080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33" creationId="{6E433DA4-F9BC-4A9F-9DA9-A1852C134CCB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34" creationId="{C33D45E6-03EB-4060-8635-7D304CB396F5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35" creationId="{C137170F-DB1D-412F-B4B1-29B5EE7D5429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36" creationId="{19CEBE71-CB5D-4B10-B540-649D1EAB3D9E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37" creationId="{5197B042-F02E-40FE-AAD9-97DE6E6A9D8E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38" creationId="{6CA6D828-03FE-4716-8DD4-07C7829844FA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39" creationId="{D5011435-41E9-4FDC-BEEC-96EEDC682753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40" creationId="{E1F83F3D-5033-4CC1-9FCD-D15147ED61EA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41" creationId="{037FBF15-BAE7-4747-8205-0E3406CDA314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42" creationId="{C817CE2A-B617-402F-B2D4-AB0B538F9624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43" creationId="{A9CECB59-6BD6-4E9E-9246-5F07EA9E1E5E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44" creationId="{05760D8C-C2F7-4F2E-A08D-D6FA7BFA59AB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45" creationId="{329E498B-8E49-42DD-99B3-6F72E8EA8CB6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46" creationId="{18C6ADD1-8751-438F-8823-10DAF4A86AB9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47" creationId="{5B90B981-45F8-4DB4-9C36-9AB6B50F2EFE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48" creationId="{54D0124E-0118-43F8-A927-587B812E4C0F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49" creationId="{7569E5C7-B2BF-4BDA-B0C5-C8F234810B13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50" creationId="{80F13859-D6AE-451E-98A4-666F2F0DA2EF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51" creationId="{03682744-C007-4C31-82BF-6CDB4032A41C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52" creationId="{5921E361-E1FA-4733-88EB-44972998589A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53" creationId="{90D73FF7-1C8B-4B6F-96D2-F147FCB4C58E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54" creationId="{3EFB22AD-212A-4623-BCB9-F553E0482890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55" creationId="{28EAA2D8-52E3-408F-A837-7D0A5BB6E262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56" creationId="{5D6F4F47-62BE-4634-B3CB-7FF341619812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57" creationId="{E1B8329F-E5AF-4A5B-8994-4CAC363D619B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58" creationId="{5299A654-0C35-42EB-8314-E82F413813CC}"/>
          </ac:spMkLst>
        </pc:spChg>
        <pc:spChg chg="del mod">
          <ac:chgData name="Palash Mandal" userId="a650081f-6cc2-4be0-ab6b-25b9d7d618d2" providerId="ADAL" clId="{A9461623-9289-4560-B1CB-7D65D312CB47}" dt="2023-12-01T21:46:22.288" v="6568" actId="478"/>
          <ac:spMkLst>
            <pc:docMk/>
            <pc:sldMk cId="1672107694" sldId="399"/>
            <ac:spMk id="159" creationId="{1A12ADD7-7869-4FDA-A1ED-409CFA26751E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60" creationId="{B891F7CC-E5B8-49F6-BCD4-7B6757D5CE9C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61" creationId="{17E1E8FA-1D2C-4A5A-B7B2-7EC0AF65D892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62" creationId="{A713A491-9535-4B14-83EB-BEB6ECD5FF61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63" creationId="{A2EF0F7B-8F1F-4109-967B-8861C867FB28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64" creationId="{64319AC5-B351-4014-9914-A3D87C5A1824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65" creationId="{149C4BBF-81D6-4D6B-8BD0-CE46DBA80D83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66" creationId="{A5985D0A-E5BC-4062-8852-56627476C631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67" creationId="{DEAC9563-15B6-4B72-A4B9-9AEA29DCEBEA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68" creationId="{1FD632FC-587F-4C16-9B27-9861B4CDE89E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69" creationId="{31608D4F-AF21-493D-AA43-9AAE93E80112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70" creationId="{021B1602-98A8-477A-8DB7-01E57CD41B8E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71" creationId="{E76AF510-D861-4A34-8FD8-5EAB48720AE3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72" creationId="{F6C16D2E-5473-44C6-8756-8439AA1DEC1C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73" creationId="{E504F47E-E151-43E3-A7C2-28C670B511C0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74" creationId="{2D15D8E8-632E-4801-8310-2D37158235DB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75" creationId="{D48D5829-872A-41FE-AFF9-696E09EB6BE9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76" creationId="{659A32E1-D7D3-4383-9F3D-CE8CEA1D041F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77" creationId="{48879BCA-2615-402D-AB81-3D6F842E5553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78" creationId="{0CDBCBB3-D8AD-43C3-85B3-D160A52EE73E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79" creationId="{E36560FB-7C34-4FFB-B38E-958F089D0761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80" creationId="{929FE8C4-897E-408B-B642-7B56665C0E9D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81" creationId="{BB0EF4C7-7445-4E48-AA7C-D1E9175333EE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82" creationId="{8DC83236-69CB-4D11-B00E-E998611017E8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83" creationId="{E2F5239A-7327-4F5D-A9F4-3004ACFB81B2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84" creationId="{0C170570-E504-490F-9A15-B7CDEEC64A59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85" creationId="{C97E8439-006A-4BA7-AFE5-967324FFB7B8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86" creationId="{CEE77184-4941-4841-B07D-2EB8FEEBD06D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87" creationId="{BF6DB126-7823-460D-805A-49F64EA47CF6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88" creationId="{3795B04C-503E-46F2-B16D-86487E8A7A9B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89" creationId="{E0D8A09F-3067-4321-BAFD-28A2F649DF10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90" creationId="{D0C09743-C553-45C5-AA04-42BADEDEFFD6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91" creationId="{20D599DA-EFE4-4E73-8153-FC7B5763658C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92" creationId="{EE5953AC-2F34-4CAA-BE92-0932BF9EEF77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93" creationId="{E944DAE6-7FB7-42A7-9928-370BFCBCC337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94" creationId="{645E362E-F1FB-4237-9CCC-366215E03AE4}"/>
          </ac:spMkLst>
        </pc:spChg>
        <pc:spChg chg="del mod">
          <ac:chgData name="Palash Mandal" userId="a650081f-6cc2-4be0-ab6b-25b9d7d618d2" providerId="ADAL" clId="{A9461623-9289-4560-B1CB-7D65D312CB47}" dt="2023-12-01T21:47:24.962" v="6577" actId="478"/>
          <ac:spMkLst>
            <pc:docMk/>
            <pc:sldMk cId="1672107694" sldId="399"/>
            <ac:spMk id="195" creationId="{C4CDAEFA-8343-4BF1-9049-72A2E6AECB44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96" creationId="{CD75F531-63FE-456A-89B9-CE101639F87A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97" creationId="{4A94A2F4-6EFA-47F9-8A47-1B7758265874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98" creationId="{F595C1C1-0B26-4345-8A36-C9E7D0FF2E6E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199" creationId="{C193B7A7-B8FE-48EA-BE43-E01B40C8BC81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00" creationId="{A333DF1C-A2E3-4EB3-85FE-AF1D5EEAD97B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01" creationId="{2EEDE2DC-0235-4D70-A9FD-90F004996ED1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02" creationId="{A9F7D1A1-6179-4D76-8917-494B83C2C505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03" creationId="{E022318F-1346-4997-BF1A-47B19CF2270C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04" creationId="{95426916-5286-4C23-8AD6-4266FC67E2EF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05" creationId="{3D51786B-75DF-424C-AFE8-FC4980D4280D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06" creationId="{DCB10E18-85C3-46E1-8A0C-C2CAAA5250B9}"/>
          </ac:spMkLst>
        </pc:spChg>
        <pc:spChg chg="del mod">
          <ac:chgData name="Palash Mandal" userId="a650081f-6cc2-4be0-ab6b-25b9d7d618d2" providerId="ADAL" clId="{A9461623-9289-4560-B1CB-7D65D312CB47}" dt="2023-12-01T21:47:56.298" v="6580" actId="478"/>
          <ac:spMkLst>
            <pc:docMk/>
            <pc:sldMk cId="1672107694" sldId="399"/>
            <ac:spMk id="207" creationId="{C5BB7AD8-EA69-4249-879D-7034B241E806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08" creationId="{2D2F39F6-7DED-4015-A06B-A28C707F9ECD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09" creationId="{13923AB9-BBD9-43BB-A35A-5AEFB9FD2351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10" creationId="{22E065B2-6FA8-43B5-95CB-06692A13F994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11" creationId="{A70877E4-8E9C-4C1F-9AF2-B645655C55E6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12" creationId="{7F6E73AA-8525-4618-A8C7-5082887D68FA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13" creationId="{903091D0-ADD4-4013-A7F9-88D5B46238B5}"/>
          </ac:spMkLst>
        </pc:spChg>
        <pc:spChg chg="add mod">
          <ac:chgData name="Palash Mandal" userId="a650081f-6cc2-4be0-ab6b-25b9d7d618d2" providerId="ADAL" clId="{A9461623-9289-4560-B1CB-7D65D312CB47}" dt="2023-12-04T20:19:28.384" v="7725" actId="571"/>
          <ac:spMkLst>
            <pc:docMk/>
            <pc:sldMk cId="1672107694" sldId="399"/>
            <ac:spMk id="214" creationId="{1439D594-5A63-4131-95D8-F553D4FCCDBA}"/>
          </ac:spMkLst>
        </pc:spChg>
        <pc:spChg chg="del mod">
          <ac:chgData name="Palash Mandal" userId="a650081f-6cc2-4be0-ab6b-25b9d7d618d2" providerId="ADAL" clId="{A9461623-9289-4560-B1CB-7D65D312CB47}" dt="2023-12-01T21:46:38.078" v="6576" actId="478"/>
          <ac:spMkLst>
            <pc:docMk/>
            <pc:sldMk cId="1672107694" sldId="399"/>
            <ac:spMk id="214" creationId="{B8516D06-1B68-4212-A4F3-95DF880C5E59}"/>
          </ac:spMkLst>
        </pc:spChg>
        <pc:spChg chg="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15" creationId="{242D15C7-A95D-4A53-B7EE-03492F895CDB}"/>
          </ac:spMkLst>
        </pc:spChg>
        <pc:spChg chg="add mod">
          <ac:chgData name="Palash Mandal" userId="a650081f-6cc2-4be0-ab6b-25b9d7d618d2" providerId="ADAL" clId="{A9461623-9289-4560-B1CB-7D65D312CB47}" dt="2023-11-25T16:29:40.225" v="312" actId="207"/>
          <ac:spMkLst>
            <pc:docMk/>
            <pc:sldMk cId="1672107694" sldId="399"/>
            <ac:spMk id="216" creationId="{AE019E25-4678-4957-AD6B-7888A777FDD0}"/>
          </ac:spMkLst>
        </pc:spChg>
        <pc:spChg chg="add mod">
          <ac:chgData name="Palash Mandal" userId="a650081f-6cc2-4be0-ab6b-25b9d7d618d2" providerId="ADAL" clId="{A9461623-9289-4560-B1CB-7D65D312CB47}" dt="2023-11-25T16:29:10.871" v="309" actId="207"/>
          <ac:spMkLst>
            <pc:docMk/>
            <pc:sldMk cId="1672107694" sldId="399"/>
            <ac:spMk id="217" creationId="{0FB9D018-520E-4FD2-B24B-DCEC8C8050BC}"/>
          </ac:spMkLst>
        </pc:spChg>
        <pc:spChg chg="add del mod">
          <ac:chgData name="Palash Mandal" userId="a650081f-6cc2-4be0-ab6b-25b9d7d618d2" providerId="ADAL" clId="{A9461623-9289-4560-B1CB-7D65D312CB47}" dt="2023-11-27T14:54:07.749" v="3421" actId="478"/>
          <ac:spMkLst>
            <pc:docMk/>
            <pc:sldMk cId="1672107694" sldId="399"/>
            <ac:spMk id="218" creationId="{0AD55CAB-7CC2-4F2B-B230-77762D9AB3C9}"/>
          </ac:spMkLst>
        </pc:spChg>
        <pc:spChg chg="add mod">
          <ac:chgData name="Palash Mandal" userId="a650081f-6cc2-4be0-ab6b-25b9d7d618d2" providerId="ADAL" clId="{A9461623-9289-4560-B1CB-7D65D312CB47}" dt="2023-12-04T20:19:34.067" v="7727" actId="571"/>
          <ac:spMkLst>
            <pc:docMk/>
            <pc:sldMk cId="1672107694" sldId="399"/>
            <ac:spMk id="218" creationId="{F1AB1BDB-9047-428C-8E49-3EA91E4EB5E5}"/>
          </ac:spMkLst>
        </pc:spChg>
        <pc:spChg chg="add mod">
          <ac:chgData name="Palash Mandal" userId="a650081f-6cc2-4be0-ab6b-25b9d7d618d2" providerId="ADAL" clId="{A9461623-9289-4560-B1CB-7D65D312CB47}" dt="2023-12-03T17:37:20.580" v="6987" actId="1076"/>
          <ac:spMkLst>
            <pc:docMk/>
            <pc:sldMk cId="1672107694" sldId="399"/>
            <ac:spMk id="219" creationId="{CAEBD56E-35E4-47D1-BF7B-6C19956D935D}"/>
          </ac:spMkLst>
        </pc:spChg>
        <pc:spChg chg="add mod">
          <ac:chgData name="Palash Mandal" userId="a650081f-6cc2-4be0-ab6b-25b9d7d618d2" providerId="ADAL" clId="{A9461623-9289-4560-B1CB-7D65D312CB47}" dt="2023-12-01T20:29:46.726" v="6442" actId="208"/>
          <ac:spMkLst>
            <pc:docMk/>
            <pc:sldMk cId="1672107694" sldId="399"/>
            <ac:spMk id="220" creationId="{839A8E1C-9A32-4648-99BB-B35F83470D2F}"/>
          </ac:spMkLst>
        </pc:spChg>
        <pc:spChg chg="add mod">
          <ac:chgData name="Palash Mandal" userId="a650081f-6cc2-4be0-ab6b-25b9d7d618d2" providerId="ADAL" clId="{A9461623-9289-4560-B1CB-7D65D312CB47}" dt="2023-11-25T16:31:00.552" v="319"/>
          <ac:spMkLst>
            <pc:docMk/>
            <pc:sldMk cId="1672107694" sldId="399"/>
            <ac:spMk id="221" creationId="{640EF072-3027-4BC0-82BC-E85A9D1AD6CA}"/>
          </ac:spMkLst>
        </pc:spChg>
        <pc:spChg chg="add mod">
          <ac:chgData name="Palash Mandal" userId="a650081f-6cc2-4be0-ab6b-25b9d7d618d2" providerId="ADAL" clId="{A9461623-9289-4560-B1CB-7D65D312CB47}" dt="2023-11-27T14:55:37.491" v="3454" actId="14100"/>
          <ac:spMkLst>
            <pc:docMk/>
            <pc:sldMk cId="1672107694" sldId="399"/>
            <ac:spMk id="222" creationId="{94C9B5BF-FFC4-4A21-AD66-36040620D62B}"/>
          </ac:spMkLst>
        </pc:spChg>
        <pc:spChg chg="add mod">
          <ac:chgData name="Palash Mandal" userId="a650081f-6cc2-4be0-ab6b-25b9d7d618d2" providerId="ADAL" clId="{A9461623-9289-4560-B1CB-7D65D312CB47}" dt="2023-11-28T20:03:03.948" v="4337" actId="20577"/>
          <ac:spMkLst>
            <pc:docMk/>
            <pc:sldMk cId="1672107694" sldId="399"/>
            <ac:spMk id="224" creationId="{CF9E096B-7669-4564-957A-FB09F2AFC9A1}"/>
          </ac:spMkLst>
        </pc:spChg>
        <pc:spChg chg="add mod">
          <ac:chgData name="Palash Mandal" userId="a650081f-6cc2-4be0-ab6b-25b9d7d618d2" providerId="ADAL" clId="{A9461623-9289-4560-B1CB-7D65D312CB47}" dt="2023-12-04T20:19:34.067" v="7727" actId="571"/>
          <ac:spMkLst>
            <pc:docMk/>
            <pc:sldMk cId="1672107694" sldId="399"/>
            <ac:spMk id="225" creationId="{C06A24A8-144C-4C6F-B7E9-3B8754E0E256}"/>
          </ac:spMkLst>
        </pc:spChg>
        <pc:spChg chg="add mod">
          <ac:chgData name="Palash Mandal" userId="a650081f-6cc2-4be0-ab6b-25b9d7d618d2" providerId="ADAL" clId="{A9461623-9289-4560-B1CB-7D65D312CB47}" dt="2023-12-04T20:19:34.067" v="7727" actId="571"/>
          <ac:spMkLst>
            <pc:docMk/>
            <pc:sldMk cId="1672107694" sldId="399"/>
            <ac:spMk id="226" creationId="{3CF25FF2-81A7-4A4C-9E95-43284610027B}"/>
          </ac:spMkLst>
        </pc:spChg>
        <pc:spChg chg="add mod">
          <ac:chgData name="Palash Mandal" userId="a650081f-6cc2-4be0-ab6b-25b9d7d618d2" providerId="ADAL" clId="{A9461623-9289-4560-B1CB-7D65D312CB47}" dt="2023-12-04T20:19:34.067" v="7727" actId="571"/>
          <ac:spMkLst>
            <pc:docMk/>
            <pc:sldMk cId="1672107694" sldId="399"/>
            <ac:spMk id="227" creationId="{5A5DFFEB-6F5B-4523-9460-AA0B8A543297}"/>
          </ac:spMkLst>
        </pc:spChg>
        <pc:spChg chg="add 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28" creationId="{C17F31AE-8A8C-4A89-A902-0096994C0B20}"/>
          </ac:spMkLst>
        </pc:spChg>
        <pc:spChg chg="add 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29" creationId="{9BD1ADAA-7269-4DC9-9E93-7B9740CA3BF4}"/>
          </ac:spMkLst>
        </pc:spChg>
        <pc:spChg chg="add 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30" creationId="{73A4852A-DA7B-4EEA-BCD7-4A1736C2AF6A}"/>
          </ac:spMkLst>
        </pc:spChg>
        <pc:spChg chg="add 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31" creationId="{36A63FCC-D044-4EEE-B6ED-473260392F1B}"/>
          </ac:spMkLst>
        </pc:spChg>
        <pc:spChg chg="add 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32" creationId="{607F6023-2D22-4349-906C-75F10DC62E22}"/>
          </ac:spMkLst>
        </pc:spChg>
        <pc:spChg chg="add 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33" creationId="{3B9CE721-4A14-46EF-93E7-308CA51BAC67}"/>
          </ac:spMkLst>
        </pc:spChg>
        <pc:spChg chg="add 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34" creationId="{82999F6B-7B39-40DB-9C95-332B2C4FC84E}"/>
          </ac:spMkLst>
        </pc:spChg>
        <pc:spChg chg="add 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35" creationId="{5C701CE2-64B3-4F2D-95BC-A73D385F955B}"/>
          </ac:spMkLst>
        </pc:spChg>
        <pc:spChg chg="add del mod">
          <ac:chgData name="Palash Mandal" userId="a650081f-6cc2-4be0-ab6b-25b9d7d618d2" providerId="ADAL" clId="{A9461623-9289-4560-B1CB-7D65D312CB47}" dt="2023-12-04T20:21:23.473" v="7747" actId="478"/>
          <ac:spMkLst>
            <pc:docMk/>
            <pc:sldMk cId="1672107694" sldId="399"/>
            <ac:spMk id="236" creationId="{257A169D-CBA2-4A97-96F8-7F435BDB5F90}"/>
          </ac:spMkLst>
        </pc:spChg>
        <pc:spChg chg="add del mod">
          <ac:chgData name="Palash Mandal" userId="a650081f-6cc2-4be0-ab6b-25b9d7d618d2" providerId="ADAL" clId="{A9461623-9289-4560-B1CB-7D65D312CB47}" dt="2023-12-04T20:20:59.386" v="7746" actId="478"/>
          <ac:spMkLst>
            <pc:docMk/>
            <pc:sldMk cId="1672107694" sldId="399"/>
            <ac:spMk id="237" creationId="{96ED1B96-DD02-48E3-9F26-46900C8C9372}"/>
          </ac:spMkLst>
        </pc:spChg>
        <pc:spChg chg="add del mod">
          <ac:chgData name="Palash Mandal" userId="a650081f-6cc2-4be0-ab6b-25b9d7d618d2" providerId="ADAL" clId="{A9461623-9289-4560-B1CB-7D65D312CB47}" dt="2023-12-04T20:20:42.930" v="7739" actId="478"/>
          <ac:spMkLst>
            <pc:docMk/>
            <pc:sldMk cId="1672107694" sldId="399"/>
            <ac:spMk id="238" creationId="{8C88555B-EB6E-4001-8172-532AED27D7C2}"/>
          </ac:spMkLst>
        </pc:spChg>
        <pc:spChg chg="add del mod">
          <ac:chgData name="Palash Mandal" userId="a650081f-6cc2-4be0-ab6b-25b9d7d618d2" providerId="ADAL" clId="{A9461623-9289-4560-B1CB-7D65D312CB47}" dt="2023-12-04T20:20:40.549" v="7738" actId="478"/>
          <ac:spMkLst>
            <pc:docMk/>
            <pc:sldMk cId="1672107694" sldId="399"/>
            <ac:spMk id="239" creationId="{CE97ED13-72A5-422A-AA28-612B89AD28B5}"/>
          </ac:spMkLst>
        </pc:spChg>
        <pc:spChg chg="add del mod">
          <ac:chgData name="Palash Mandal" userId="a650081f-6cc2-4be0-ab6b-25b9d7d618d2" providerId="ADAL" clId="{A9461623-9289-4560-B1CB-7D65D312CB47}" dt="2023-12-04T20:20:47.082" v="7740" actId="478"/>
          <ac:spMkLst>
            <pc:docMk/>
            <pc:sldMk cId="1672107694" sldId="399"/>
            <ac:spMk id="240" creationId="{FE32F812-A57B-4015-8111-12A7E8F0CFE4}"/>
          </ac:spMkLst>
        </pc:spChg>
        <pc:spChg chg="add del mod">
          <ac:chgData name="Palash Mandal" userId="a650081f-6cc2-4be0-ab6b-25b9d7d618d2" providerId="ADAL" clId="{A9461623-9289-4560-B1CB-7D65D312CB47}" dt="2023-12-04T20:20:49.642" v="7741" actId="478"/>
          <ac:spMkLst>
            <pc:docMk/>
            <pc:sldMk cId="1672107694" sldId="399"/>
            <ac:spMk id="241" creationId="{03C65753-6943-45B9-A08F-A3AACF691BBD}"/>
          </ac:spMkLst>
        </pc:spChg>
        <pc:spChg chg="add del mod">
          <ac:chgData name="Palash Mandal" userId="a650081f-6cc2-4be0-ab6b-25b9d7d618d2" providerId="ADAL" clId="{A9461623-9289-4560-B1CB-7D65D312CB47}" dt="2023-12-04T20:20:52.400" v="7743" actId="478"/>
          <ac:spMkLst>
            <pc:docMk/>
            <pc:sldMk cId="1672107694" sldId="399"/>
            <ac:spMk id="242" creationId="{D794FD07-A896-4AEB-BB63-04B2BFDF12BE}"/>
          </ac:spMkLst>
        </pc:spChg>
        <pc:spChg chg="add del mod">
          <ac:chgData name="Palash Mandal" userId="a650081f-6cc2-4be0-ab6b-25b9d7d618d2" providerId="ADAL" clId="{A9461623-9289-4560-B1CB-7D65D312CB47}" dt="2023-12-04T20:20:55.018" v="7744" actId="478"/>
          <ac:spMkLst>
            <pc:docMk/>
            <pc:sldMk cId="1672107694" sldId="399"/>
            <ac:spMk id="243" creationId="{C8463D62-7104-4D86-A49E-D92C664C1547}"/>
          </ac:spMkLst>
        </pc:spChg>
        <pc:spChg chg="add del mod">
          <ac:chgData name="Palash Mandal" userId="a650081f-6cc2-4be0-ab6b-25b9d7d618d2" providerId="ADAL" clId="{A9461623-9289-4560-B1CB-7D65D312CB47}" dt="2023-12-04T20:20:57.104" v="7745" actId="478"/>
          <ac:spMkLst>
            <pc:docMk/>
            <pc:sldMk cId="1672107694" sldId="399"/>
            <ac:spMk id="244" creationId="{41F53E22-BF2C-4908-9502-7B115C565BF1}"/>
          </ac:spMkLst>
        </pc:spChg>
        <pc:grpChg chg="add mod">
          <ac:chgData name="Palash Mandal" userId="a650081f-6cc2-4be0-ab6b-25b9d7d618d2" providerId="ADAL" clId="{A9461623-9289-4560-B1CB-7D65D312CB47}" dt="2023-12-01T21:45:27.612" v="6565" actId="1076"/>
          <ac:grpSpMkLst>
            <pc:docMk/>
            <pc:sldMk cId="1672107694" sldId="399"/>
            <ac:grpSpMk id="6" creationId="{093ABFF2-54C6-4346-85D7-28FE596E81B5}"/>
          </ac:grpSpMkLst>
        </pc:grpChg>
        <pc:grpChg chg="mod">
          <ac:chgData name="Palash Mandal" userId="a650081f-6cc2-4be0-ab6b-25b9d7d618d2" providerId="ADAL" clId="{A9461623-9289-4560-B1CB-7D65D312CB47}" dt="2023-12-01T21:45:27.612" v="6565" actId="1076"/>
          <ac:grpSpMkLst>
            <pc:docMk/>
            <pc:sldMk cId="1672107694" sldId="399"/>
            <ac:grpSpMk id="7" creationId="{0B79ED42-395D-462D-BAC8-1E03E93F485D}"/>
          </ac:grpSpMkLst>
        </pc:grpChg>
        <pc:grpChg chg="mod">
          <ac:chgData name="Palash Mandal" userId="a650081f-6cc2-4be0-ab6b-25b9d7d618d2" providerId="ADAL" clId="{A9461623-9289-4560-B1CB-7D65D312CB47}" dt="2023-12-01T21:45:27.612" v="6565" actId="1076"/>
          <ac:grpSpMkLst>
            <pc:docMk/>
            <pc:sldMk cId="1672107694" sldId="399"/>
            <ac:grpSpMk id="8" creationId="{6D3FC742-3AB2-4704-813B-32A6C525DDBF}"/>
          </ac:grpSpMkLst>
        </pc:grpChg>
        <pc:grpChg chg="mod">
          <ac:chgData name="Palash Mandal" userId="a650081f-6cc2-4be0-ab6b-25b9d7d618d2" providerId="ADAL" clId="{A9461623-9289-4560-B1CB-7D65D312CB47}" dt="2023-12-01T21:45:27.612" v="6565" actId="1076"/>
          <ac:grpSpMkLst>
            <pc:docMk/>
            <pc:sldMk cId="1672107694" sldId="399"/>
            <ac:grpSpMk id="20" creationId="{6E9A7527-BE03-49B7-BDF9-55EDF18AD96E}"/>
          </ac:grpSpMkLst>
        </pc:grpChg>
        <pc:grpChg chg="mod">
          <ac:chgData name="Palash Mandal" userId="a650081f-6cc2-4be0-ab6b-25b9d7d618d2" providerId="ADAL" clId="{A9461623-9289-4560-B1CB-7D65D312CB47}" dt="2023-12-01T21:45:27.612" v="6565" actId="1076"/>
          <ac:grpSpMkLst>
            <pc:docMk/>
            <pc:sldMk cId="1672107694" sldId="399"/>
            <ac:grpSpMk id="24" creationId="{D50A1504-AA8D-4226-B513-A222BB465BC0}"/>
          </ac:grpSpMkLst>
        </pc:grpChg>
        <pc:grpChg chg="add mod">
          <ac:chgData name="Palash Mandal" userId="a650081f-6cc2-4be0-ab6b-25b9d7d618d2" providerId="ADAL" clId="{A9461623-9289-4560-B1CB-7D65D312CB47}" dt="2023-12-04T20:21:23.473" v="7747" actId="478"/>
          <ac:grpSpMkLst>
            <pc:docMk/>
            <pc:sldMk cId="1672107694" sldId="399"/>
            <ac:grpSpMk id="110" creationId="{E077B961-7DA6-4953-80C1-10F958605FB0}"/>
          </ac:grpSpMkLst>
        </pc:grpChg>
        <pc:grpChg chg="mod">
          <ac:chgData name="Palash Mandal" userId="a650081f-6cc2-4be0-ab6b-25b9d7d618d2" providerId="ADAL" clId="{A9461623-9289-4560-B1CB-7D65D312CB47}" dt="2023-12-04T20:21:23.473" v="7747" actId="478"/>
          <ac:grpSpMkLst>
            <pc:docMk/>
            <pc:sldMk cId="1672107694" sldId="399"/>
            <ac:grpSpMk id="111" creationId="{192AE2A6-8C31-4F3A-9F2F-FE615AF21FC4}"/>
          </ac:grpSpMkLst>
        </pc:grpChg>
        <pc:grpChg chg="mod">
          <ac:chgData name="Palash Mandal" userId="a650081f-6cc2-4be0-ab6b-25b9d7d618d2" providerId="ADAL" clId="{A9461623-9289-4560-B1CB-7D65D312CB47}" dt="2023-12-04T20:21:23.473" v="7747" actId="478"/>
          <ac:grpSpMkLst>
            <pc:docMk/>
            <pc:sldMk cId="1672107694" sldId="399"/>
            <ac:grpSpMk id="112" creationId="{8C2DA9F9-63C0-4B51-BF7C-33930974E07C}"/>
          </ac:grpSpMkLst>
        </pc:grpChg>
        <pc:grpChg chg="mod">
          <ac:chgData name="Palash Mandal" userId="a650081f-6cc2-4be0-ab6b-25b9d7d618d2" providerId="ADAL" clId="{A9461623-9289-4560-B1CB-7D65D312CB47}" dt="2023-12-04T20:21:23.473" v="7747" actId="478"/>
          <ac:grpSpMkLst>
            <pc:docMk/>
            <pc:sldMk cId="1672107694" sldId="399"/>
            <ac:grpSpMk id="125" creationId="{FFB23A95-955F-4909-8611-47DF8241EABC}"/>
          </ac:grpSpMkLst>
        </pc:grpChg>
        <pc:grpChg chg="mod">
          <ac:chgData name="Palash Mandal" userId="a650081f-6cc2-4be0-ab6b-25b9d7d618d2" providerId="ADAL" clId="{A9461623-9289-4560-B1CB-7D65D312CB47}" dt="2023-12-04T20:21:23.473" v="7747" actId="478"/>
          <ac:grpSpMkLst>
            <pc:docMk/>
            <pc:sldMk cId="1672107694" sldId="399"/>
            <ac:grpSpMk id="126" creationId="{97EFD05C-3292-42C6-B033-E65F2EF647CD}"/>
          </ac:grpSpMkLst>
        </pc:grpChg>
        <pc:picChg chg="del">
          <ac:chgData name="Palash Mandal" userId="a650081f-6cc2-4be0-ab6b-25b9d7d618d2" providerId="ADAL" clId="{A9461623-9289-4560-B1CB-7D65D312CB47}" dt="2023-11-25T16:28:34.787" v="307" actId="478"/>
          <ac:picMkLst>
            <pc:docMk/>
            <pc:sldMk cId="1672107694" sldId="399"/>
            <ac:picMk id="27" creationId="{4A3AB7E8-6000-41BA-9D9A-AB7AA0D9A7AE}"/>
          </ac:picMkLst>
        </pc:picChg>
        <pc:picChg chg="add mod">
          <ac:chgData name="Palash Mandal" userId="a650081f-6cc2-4be0-ab6b-25b9d7d618d2" providerId="ADAL" clId="{A9461623-9289-4560-B1CB-7D65D312CB47}" dt="2023-11-27T14:55:01.692" v="3441" actId="1076"/>
          <ac:picMkLst>
            <pc:docMk/>
            <pc:sldMk cId="1672107694" sldId="399"/>
            <ac:picMk id="223" creationId="{9EDDE79A-D695-427D-B18A-8B2D156F430F}"/>
          </ac:picMkLst>
        </pc:picChg>
      </pc:sldChg>
      <pc:sldChg chg="addSp modSp add mod ord modAnim modNotesTx">
        <pc:chgData name="Palash Mandal" userId="a650081f-6cc2-4be0-ab6b-25b9d7d618d2" providerId="ADAL" clId="{A9461623-9289-4560-B1CB-7D65D312CB47}" dt="2023-12-03T15:36:04.411" v="6752"/>
        <pc:sldMkLst>
          <pc:docMk/>
          <pc:sldMk cId="913986636" sldId="400"/>
        </pc:sldMkLst>
        <pc:spChg chg="add mod">
          <ac:chgData name="Palash Mandal" userId="a650081f-6cc2-4be0-ab6b-25b9d7d618d2" providerId="ADAL" clId="{A9461623-9289-4560-B1CB-7D65D312CB47}" dt="2023-12-02T17:52:55.476" v="6693" actId="403"/>
          <ac:spMkLst>
            <pc:docMk/>
            <pc:sldMk cId="913986636" sldId="400"/>
            <ac:spMk id="2" creationId="{F07F56DF-22A5-48BE-8D10-34783A05DCDB}"/>
          </ac:spMkLst>
        </pc:spChg>
        <pc:spChg chg="mod">
          <ac:chgData name="Palash Mandal" userId="a650081f-6cc2-4be0-ab6b-25b9d7d618d2" providerId="ADAL" clId="{A9461623-9289-4560-B1CB-7D65D312CB47}" dt="2023-11-27T14:03:49.906" v="2767" actId="1076"/>
          <ac:spMkLst>
            <pc:docMk/>
            <pc:sldMk cId="913986636" sldId="400"/>
            <ac:spMk id="3" creationId="{191E9A5D-9746-4E21-B2C0-94D4E8ECA72B}"/>
          </ac:spMkLst>
        </pc:spChg>
        <pc:spChg chg="mod">
          <ac:chgData name="Palash Mandal" userId="a650081f-6cc2-4be0-ab6b-25b9d7d618d2" providerId="ADAL" clId="{A9461623-9289-4560-B1CB-7D65D312CB47}" dt="2023-11-26T14:58:31.106" v="1291" actId="14100"/>
          <ac:spMkLst>
            <pc:docMk/>
            <pc:sldMk cId="913986636" sldId="400"/>
            <ac:spMk id="16" creationId="{9EDC59FE-F840-4AA5-9158-731880E9E99B}"/>
          </ac:spMkLst>
        </pc:spChg>
        <pc:graphicFrameChg chg="add mod modGraphic">
          <ac:chgData name="Palash Mandal" userId="a650081f-6cc2-4be0-ab6b-25b9d7d618d2" providerId="ADAL" clId="{A9461623-9289-4560-B1CB-7D65D312CB47}" dt="2023-12-03T15:36:04.411" v="6752"/>
          <ac:graphicFrameMkLst>
            <pc:docMk/>
            <pc:sldMk cId="913986636" sldId="400"/>
            <ac:graphicFrameMk id="5" creationId="{21F2CA24-5FB1-498A-9B13-578846AAB59A}"/>
          </ac:graphicFrameMkLst>
        </pc:graphicFrameChg>
        <pc:picChg chg="add mod">
          <ac:chgData name="Palash Mandal" userId="a650081f-6cc2-4be0-ab6b-25b9d7d618d2" providerId="ADAL" clId="{A9461623-9289-4560-B1CB-7D65D312CB47}" dt="2023-12-02T18:37:03.709" v="6723" actId="14100"/>
          <ac:picMkLst>
            <pc:docMk/>
            <pc:sldMk cId="913986636" sldId="400"/>
            <ac:picMk id="6" creationId="{4C78D1E8-E734-45EA-8110-341410B0D737}"/>
          </ac:picMkLst>
        </pc:picChg>
        <pc:picChg chg="add mod">
          <ac:chgData name="Palash Mandal" userId="a650081f-6cc2-4be0-ab6b-25b9d7d618d2" providerId="ADAL" clId="{A9461623-9289-4560-B1CB-7D65D312CB47}" dt="2023-12-02T18:37:03.709" v="6723" actId="14100"/>
          <ac:picMkLst>
            <pc:docMk/>
            <pc:sldMk cId="913986636" sldId="400"/>
            <ac:picMk id="7" creationId="{F2E4E130-F7A2-45F8-A8DD-C795F4138C96}"/>
          </ac:picMkLst>
        </pc:picChg>
        <pc:picChg chg="add mod">
          <ac:chgData name="Palash Mandal" userId="a650081f-6cc2-4be0-ab6b-25b9d7d618d2" providerId="ADAL" clId="{A9461623-9289-4560-B1CB-7D65D312CB47}" dt="2023-11-25T16:14:42.890" v="118"/>
          <ac:picMkLst>
            <pc:docMk/>
            <pc:sldMk cId="913986636" sldId="400"/>
            <ac:picMk id="8" creationId="{F3AEC668-5DB9-4C02-8D90-EBC10BFB6E0B}"/>
          </ac:picMkLst>
        </pc:picChg>
        <pc:picChg chg="add mod">
          <ac:chgData name="Palash Mandal" userId="a650081f-6cc2-4be0-ab6b-25b9d7d618d2" providerId="ADAL" clId="{A9461623-9289-4560-B1CB-7D65D312CB47}" dt="2023-11-25T16:14:42.890" v="118"/>
          <ac:picMkLst>
            <pc:docMk/>
            <pc:sldMk cId="913986636" sldId="400"/>
            <ac:picMk id="9" creationId="{9B2D2E20-D2FE-481C-BD1D-9047F594A85A}"/>
          </ac:picMkLst>
        </pc:picChg>
        <pc:picChg chg="add mod">
          <ac:chgData name="Palash Mandal" userId="a650081f-6cc2-4be0-ab6b-25b9d7d618d2" providerId="ADAL" clId="{A9461623-9289-4560-B1CB-7D65D312CB47}" dt="2023-11-25T16:14:42.890" v="118"/>
          <ac:picMkLst>
            <pc:docMk/>
            <pc:sldMk cId="913986636" sldId="400"/>
            <ac:picMk id="10" creationId="{FE6C32DB-E584-4A5D-9BE2-F86EFC6385C0}"/>
          </ac:picMkLst>
        </pc:picChg>
        <pc:picChg chg="add mod">
          <ac:chgData name="Palash Mandal" userId="a650081f-6cc2-4be0-ab6b-25b9d7d618d2" providerId="ADAL" clId="{A9461623-9289-4560-B1CB-7D65D312CB47}" dt="2023-11-25T16:14:42.890" v="118"/>
          <ac:picMkLst>
            <pc:docMk/>
            <pc:sldMk cId="913986636" sldId="400"/>
            <ac:picMk id="11" creationId="{C9D3CE2F-8A47-4579-87A6-6163C8C9B68E}"/>
          </ac:picMkLst>
        </pc:picChg>
        <pc:picChg chg="add mod">
          <ac:chgData name="Palash Mandal" userId="a650081f-6cc2-4be0-ab6b-25b9d7d618d2" providerId="ADAL" clId="{A9461623-9289-4560-B1CB-7D65D312CB47}" dt="2023-12-02T18:37:11.978" v="6732" actId="1037"/>
          <ac:picMkLst>
            <pc:docMk/>
            <pc:sldMk cId="913986636" sldId="400"/>
            <ac:picMk id="12" creationId="{22FA6A88-C91E-4858-A855-6F95F41B5B08}"/>
          </ac:picMkLst>
        </pc:picChg>
        <pc:picChg chg="add mod">
          <ac:chgData name="Palash Mandal" userId="a650081f-6cc2-4be0-ab6b-25b9d7d618d2" providerId="ADAL" clId="{A9461623-9289-4560-B1CB-7D65D312CB47}" dt="2023-11-25T16:14:42.890" v="118"/>
          <ac:picMkLst>
            <pc:docMk/>
            <pc:sldMk cId="913986636" sldId="400"/>
            <ac:picMk id="13" creationId="{AC5D928C-D280-4C14-823A-FDC44006B1FD}"/>
          </ac:picMkLst>
        </pc:picChg>
        <pc:picChg chg="add mod">
          <ac:chgData name="Palash Mandal" userId="a650081f-6cc2-4be0-ab6b-25b9d7d618d2" providerId="ADAL" clId="{A9461623-9289-4560-B1CB-7D65D312CB47}" dt="2023-11-25T16:14:42.890" v="118"/>
          <ac:picMkLst>
            <pc:docMk/>
            <pc:sldMk cId="913986636" sldId="400"/>
            <ac:picMk id="14" creationId="{91754DFC-2559-43D7-B5F2-28FD8C94A6F4}"/>
          </ac:picMkLst>
        </pc:picChg>
        <pc:picChg chg="mod">
          <ac:chgData name="Palash Mandal" userId="a650081f-6cc2-4be0-ab6b-25b9d7d618d2" providerId="ADAL" clId="{A9461623-9289-4560-B1CB-7D65D312CB47}" dt="2023-11-26T14:58:36.835" v="1293" actId="1076"/>
          <ac:picMkLst>
            <pc:docMk/>
            <pc:sldMk cId="913986636" sldId="400"/>
            <ac:picMk id="27" creationId="{4A3AB7E8-6000-41BA-9D9A-AB7AA0D9A7AE}"/>
          </ac:picMkLst>
        </pc:picChg>
      </pc:sldChg>
      <pc:sldChg chg="addSp modSp add mod modAnim modNotesTx">
        <pc:chgData name="Palash Mandal" userId="a650081f-6cc2-4be0-ab6b-25b9d7d618d2" providerId="ADAL" clId="{A9461623-9289-4560-B1CB-7D65D312CB47}" dt="2023-12-03T15:47:52.716" v="6753" actId="20577"/>
        <pc:sldMkLst>
          <pc:docMk/>
          <pc:sldMk cId="908122827" sldId="401"/>
        </pc:sldMkLst>
        <pc:spChg chg="add mod">
          <ac:chgData name="Palash Mandal" userId="a650081f-6cc2-4be0-ab6b-25b9d7d618d2" providerId="ADAL" clId="{A9461623-9289-4560-B1CB-7D65D312CB47}" dt="2023-11-28T14:46:48.195" v="4089" actId="20577"/>
          <ac:spMkLst>
            <pc:docMk/>
            <pc:sldMk cId="908122827" sldId="401"/>
            <ac:spMk id="3" creationId="{88785251-3AB2-4F4F-A876-4CD82F5666E5}"/>
          </ac:spMkLst>
        </pc:spChg>
        <pc:spChg chg="add mod">
          <ac:chgData name="Palash Mandal" userId="a650081f-6cc2-4be0-ab6b-25b9d7d618d2" providerId="ADAL" clId="{A9461623-9289-4560-B1CB-7D65D312CB47}" dt="2023-12-03T15:47:52.716" v="6753" actId="20577"/>
          <ac:spMkLst>
            <pc:docMk/>
            <pc:sldMk cId="908122827" sldId="401"/>
            <ac:spMk id="6" creationId="{5D889DAC-F018-4307-BF8D-9822AF80EDB4}"/>
          </ac:spMkLst>
        </pc:spChg>
        <pc:spChg chg="add mod">
          <ac:chgData name="Palash Mandal" userId="a650081f-6cc2-4be0-ab6b-25b9d7d618d2" providerId="ADAL" clId="{A9461623-9289-4560-B1CB-7D65D312CB47}" dt="2023-11-25T16:25:54.794" v="257" actId="1036"/>
          <ac:spMkLst>
            <pc:docMk/>
            <pc:sldMk cId="908122827" sldId="401"/>
            <ac:spMk id="8" creationId="{9841A247-56E9-429A-A2EF-C537D3B2DC77}"/>
          </ac:spMkLst>
        </pc:spChg>
        <pc:spChg chg="add mod">
          <ac:chgData name="Palash Mandal" userId="a650081f-6cc2-4be0-ab6b-25b9d7d618d2" providerId="ADAL" clId="{A9461623-9289-4560-B1CB-7D65D312CB47}" dt="2023-11-25T16:25:36.616" v="240"/>
          <ac:spMkLst>
            <pc:docMk/>
            <pc:sldMk cId="908122827" sldId="401"/>
            <ac:spMk id="9" creationId="{AFFEA46E-5460-4DC9-A182-6B6F04EBCD81}"/>
          </ac:spMkLst>
        </pc:spChg>
        <pc:spChg chg="add mod">
          <ac:chgData name="Palash Mandal" userId="a650081f-6cc2-4be0-ab6b-25b9d7d618d2" providerId="ADAL" clId="{A9461623-9289-4560-B1CB-7D65D312CB47}" dt="2023-11-25T16:25:45.224" v="241" actId="1076"/>
          <ac:spMkLst>
            <pc:docMk/>
            <pc:sldMk cId="908122827" sldId="401"/>
            <ac:spMk id="10" creationId="{7A9FFAAA-901B-409E-95CA-8B4B0EC72E56}"/>
          </ac:spMkLst>
        </pc:spChg>
        <pc:spChg chg="add mod">
          <ac:chgData name="Palash Mandal" userId="a650081f-6cc2-4be0-ab6b-25b9d7d618d2" providerId="ADAL" clId="{A9461623-9289-4560-B1CB-7D65D312CB47}" dt="2023-11-25T16:25:36.616" v="240"/>
          <ac:spMkLst>
            <pc:docMk/>
            <pc:sldMk cId="908122827" sldId="401"/>
            <ac:spMk id="11" creationId="{FAAC6707-3C69-4D7E-9D44-C2222F2A9DCF}"/>
          </ac:spMkLst>
        </pc:spChg>
        <pc:spChg chg="mod">
          <ac:chgData name="Palash Mandal" userId="a650081f-6cc2-4be0-ab6b-25b9d7d618d2" providerId="ADAL" clId="{A9461623-9289-4560-B1CB-7D65D312CB47}" dt="2023-11-28T14:46:39.642" v="4087" actId="14100"/>
          <ac:spMkLst>
            <pc:docMk/>
            <pc:sldMk cId="908122827" sldId="401"/>
            <ac:spMk id="16" creationId="{9EDC59FE-F840-4AA5-9158-731880E9E99B}"/>
          </ac:spMkLst>
        </pc:spChg>
        <pc:picChg chg="add mod">
          <ac:chgData name="Palash Mandal" userId="a650081f-6cc2-4be0-ab6b-25b9d7d618d2" providerId="ADAL" clId="{A9461623-9289-4560-B1CB-7D65D312CB47}" dt="2023-11-25T16:25:54.794" v="257" actId="1036"/>
          <ac:picMkLst>
            <pc:docMk/>
            <pc:sldMk cId="908122827" sldId="401"/>
            <ac:picMk id="5" creationId="{5F437B3E-76D2-42B1-B570-5709130D45EE}"/>
          </ac:picMkLst>
        </pc:picChg>
        <pc:picChg chg="add mod">
          <ac:chgData name="Palash Mandal" userId="a650081f-6cc2-4be0-ab6b-25b9d7d618d2" providerId="ADAL" clId="{A9461623-9289-4560-B1CB-7D65D312CB47}" dt="2023-11-25T16:26:01.697" v="281" actId="1036"/>
          <ac:picMkLst>
            <pc:docMk/>
            <pc:sldMk cId="908122827" sldId="401"/>
            <ac:picMk id="7" creationId="{1BD6A161-6FA9-4D71-B502-700B71DE6ECC}"/>
          </ac:picMkLst>
        </pc:picChg>
        <pc:picChg chg="mod">
          <ac:chgData name="Palash Mandal" userId="a650081f-6cc2-4be0-ab6b-25b9d7d618d2" providerId="ADAL" clId="{A9461623-9289-4560-B1CB-7D65D312CB47}" dt="2023-11-28T14:46:43.909" v="4088" actId="14100"/>
          <ac:picMkLst>
            <pc:docMk/>
            <pc:sldMk cId="908122827" sldId="401"/>
            <ac:picMk id="27" creationId="{4A3AB7E8-6000-41BA-9D9A-AB7AA0D9A7AE}"/>
          </ac:picMkLst>
        </pc:picChg>
      </pc:sldChg>
      <pc:sldChg chg="addSp modSp add mod ord modAnim modNotesTx">
        <pc:chgData name="Palash Mandal" userId="a650081f-6cc2-4be0-ab6b-25b9d7d618d2" providerId="ADAL" clId="{A9461623-9289-4560-B1CB-7D65D312CB47}" dt="2023-12-03T15:50:32.674" v="6754" actId="20577"/>
        <pc:sldMkLst>
          <pc:docMk/>
          <pc:sldMk cId="3683471119" sldId="402"/>
        </pc:sldMkLst>
        <pc:spChg chg="add mod">
          <ac:chgData name="Palash Mandal" userId="a650081f-6cc2-4be0-ab6b-25b9d7d618d2" providerId="ADAL" clId="{A9461623-9289-4560-B1CB-7D65D312CB47}" dt="2023-11-28T20:14:59.997" v="4344" actId="208"/>
          <ac:spMkLst>
            <pc:docMk/>
            <pc:sldMk cId="3683471119" sldId="402"/>
            <ac:spMk id="3" creationId="{61E81C3D-568C-45BF-A2C3-A0F6C3C97068}"/>
          </ac:spMkLst>
        </pc:spChg>
        <pc:spChg chg="add mod">
          <ac:chgData name="Palash Mandal" userId="a650081f-6cc2-4be0-ab6b-25b9d7d618d2" providerId="ADAL" clId="{A9461623-9289-4560-B1CB-7D65D312CB47}" dt="2023-11-25T16:27:44.789" v="305" actId="207"/>
          <ac:spMkLst>
            <pc:docMk/>
            <pc:sldMk cId="3683471119" sldId="402"/>
            <ac:spMk id="6" creationId="{6D82CEF2-23DB-4FCD-A6C0-3BE1B7CE6FAB}"/>
          </ac:spMkLst>
        </pc:spChg>
        <pc:picChg chg="add mod">
          <ac:chgData name="Palash Mandal" userId="a650081f-6cc2-4be0-ab6b-25b9d7d618d2" providerId="ADAL" clId="{A9461623-9289-4560-B1CB-7D65D312CB47}" dt="2023-11-28T20:15:19.429" v="4346" actId="1076"/>
          <ac:picMkLst>
            <pc:docMk/>
            <pc:sldMk cId="3683471119" sldId="402"/>
            <ac:picMk id="4" creationId="{D55958B0-E99D-4369-A7C4-1CAC99FC9629}"/>
          </ac:picMkLst>
        </pc:picChg>
        <pc:picChg chg="add mod">
          <ac:chgData name="Palash Mandal" userId="a650081f-6cc2-4be0-ab6b-25b9d7d618d2" providerId="ADAL" clId="{A9461623-9289-4560-B1CB-7D65D312CB47}" dt="2023-11-28T20:14:41.300" v="4342" actId="1582"/>
          <ac:picMkLst>
            <pc:docMk/>
            <pc:sldMk cId="3683471119" sldId="402"/>
            <ac:picMk id="5" creationId="{8E5D179B-96D1-4495-98EA-4922F2D48C44}"/>
          </ac:picMkLst>
        </pc:picChg>
      </pc:sldChg>
      <pc:sldChg chg="addSp delSp modSp add mod modNotesTx">
        <pc:chgData name="Palash Mandal" userId="a650081f-6cc2-4be0-ab6b-25b9d7d618d2" providerId="ADAL" clId="{A9461623-9289-4560-B1CB-7D65D312CB47}" dt="2023-11-27T14:07:32.368" v="2795" actId="20577"/>
        <pc:sldMkLst>
          <pc:docMk/>
          <pc:sldMk cId="729859515" sldId="403"/>
        </pc:sldMkLst>
        <pc:spChg chg="add mod">
          <ac:chgData name="Palash Mandal" userId="a650081f-6cc2-4be0-ab6b-25b9d7d618d2" providerId="ADAL" clId="{A9461623-9289-4560-B1CB-7D65D312CB47}" dt="2023-11-25T16:26:54.975" v="299" actId="1036"/>
          <ac:spMkLst>
            <pc:docMk/>
            <pc:sldMk cId="729859515" sldId="403"/>
            <ac:spMk id="6" creationId="{BBF9E837-AC9B-4ADB-9EF7-F8A2376174DA}"/>
          </ac:spMkLst>
        </pc:spChg>
        <pc:spChg chg="add mod">
          <ac:chgData name="Palash Mandal" userId="a650081f-6cc2-4be0-ab6b-25b9d7d618d2" providerId="ADAL" clId="{A9461623-9289-4560-B1CB-7D65D312CB47}" dt="2023-11-25T16:26:54.975" v="299" actId="1036"/>
          <ac:spMkLst>
            <pc:docMk/>
            <pc:sldMk cId="729859515" sldId="403"/>
            <ac:spMk id="7" creationId="{92D9509A-ADC9-49A0-9367-A840ABA5D1A1}"/>
          </ac:spMkLst>
        </pc:spChg>
        <pc:spChg chg="add mod">
          <ac:chgData name="Palash Mandal" userId="a650081f-6cc2-4be0-ab6b-25b9d7d618d2" providerId="ADAL" clId="{A9461623-9289-4560-B1CB-7D65D312CB47}" dt="2023-11-25T16:27:08.512" v="302" actId="1076"/>
          <ac:spMkLst>
            <pc:docMk/>
            <pc:sldMk cId="729859515" sldId="403"/>
            <ac:spMk id="8" creationId="{0DD0BD04-FDA8-4B5C-BB3E-8080B574168F}"/>
          </ac:spMkLst>
        </pc:spChg>
        <pc:spChg chg="del">
          <ac:chgData name="Palash Mandal" userId="a650081f-6cc2-4be0-ab6b-25b9d7d618d2" providerId="ADAL" clId="{A9461623-9289-4560-B1CB-7D65D312CB47}" dt="2023-11-25T16:27:02.727" v="300" actId="478"/>
          <ac:spMkLst>
            <pc:docMk/>
            <pc:sldMk cId="729859515" sldId="403"/>
            <ac:spMk id="16" creationId="{9EDC59FE-F840-4AA5-9158-731880E9E99B}"/>
          </ac:spMkLst>
        </pc:spChg>
        <pc:graphicFrameChg chg="add mod">
          <ac:chgData name="Palash Mandal" userId="a650081f-6cc2-4be0-ab6b-25b9d7d618d2" providerId="ADAL" clId="{A9461623-9289-4560-B1CB-7D65D312CB47}" dt="2023-11-25T16:26:54.975" v="299" actId="1036"/>
          <ac:graphicFrameMkLst>
            <pc:docMk/>
            <pc:sldMk cId="729859515" sldId="403"/>
            <ac:graphicFrameMk id="9" creationId="{449AAFCD-7E42-4573-9B9E-C6538AEA1BB8}"/>
          </ac:graphicFrameMkLst>
        </pc:graphicFrameChg>
        <pc:picChg chg="add mod">
          <ac:chgData name="Palash Mandal" userId="a650081f-6cc2-4be0-ab6b-25b9d7d618d2" providerId="ADAL" clId="{A9461623-9289-4560-B1CB-7D65D312CB47}" dt="2023-11-25T16:26:54.975" v="299" actId="1036"/>
          <ac:picMkLst>
            <pc:docMk/>
            <pc:sldMk cId="729859515" sldId="403"/>
            <ac:picMk id="5" creationId="{0E2887E5-1506-427A-8F7C-9A39641B2260}"/>
          </ac:picMkLst>
        </pc:picChg>
        <pc:picChg chg="add mod">
          <ac:chgData name="Palash Mandal" userId="a650081f-6cc2-4be0-ab6b-25b9d7d618d2" providerId="ADAL" clId="{A9461623-9289-4560-B1CB-7D65D312CB47}" dt="2023-11-25T16:26:54.975" v="299" actId="1036"/>
          <ac:picMkLst>
            <pc:docMk/>
            <pc:sldMk cId="729859515" sldId="403"/>
            <ac:picMk id="10" creationId="{663D50FD-6489-48DC-9292-29CB424D7E3D}"/>
          </ac:picMkLst>
        </pc:picChg>
        <pc:picChg chg="del">
          <ac:chgData name="Palash Mandal" userId="a650081f-6cc2-4be0-ab6b-25b9d7d618d2" providerId="ADAL" clId="{A9461623-9289-4560-B1CB-7D65D312CB47}" dt="2023-11-25T16:27:04.760" v="301" actId="478"/>
          <ac:picMkLst>
            <pc:docMk/>
            <pc:sldMk cId="729859515" sldId="403"/>
            <ac:picMk id="27" creationId="{4A3AB7E8-6000-41BA-9D9A-AB7AA0D9A7AE}"/>
          </ac:picMkLst>
        </pc:picChg>
      </pc:sldChg>
      <pc:sldChg chg="addSp delSp modSp add mod delAnim modAnim modNotesTx">
        <pc:chgData name="Palash Mandal" userId="a650081f-6cc2-4be0-ab6b-25b9d7d618d2" providerId="ADAL" clId="{A9461623-9289-4560-B1CB-7D65D312CB47}" dt="2023-12-02T19:45:13.183" v="6743" actId="20577"/>
        <pc:sldMkLst>
          <pc:docMk/>
          <pc:sldMk cId="2336144578" sldId="404"/>
        </pc:sldMkLst>
        <pc:spChg chg="del">
          <ac:chgData name="Palash Mandal" userId="a650081f-6cc2-4be0-ab6b-25b9d7d618d2" providerId="ADAL" clId="{A9461623-9289-4560-B1CB-7D65D312CB47}" dt="2023-11-25T16:31:33.251" v="326" actId="478"/>
          <ac:spMkLst>
            <pc:docMk/>
            <pc:sldMk cId="2336144578" sldId="404"/>
            <ac:spMk id="5" creationId="{00CDD67C-F14E-4722-9F0B-774602D70E75}"/>
          </ac:spMkLst>
        </pc:spChg>
        <pc:spChg chg="add mod">
          <ac:chgData name="Palash Mandal" userId="a650081f-6cc2-4be0-ab6b-25b9d7d618d2" providerId="ADAL" clId="{A9461623-9289-4560-B1CB-7D65D312CB47}" dt="2023-12-02T19:45:13.183" v="6743" actId="20577"/>
          <ac:spMkLst>
            <pc:docMk/>
            <pc:sldMk cId="2336144578" sldId="404"/>
            <ac:spMk id="15" creationId="{4A2C0481-9B51-4CE6-87F9-B4179DA3181B}"/>
          </ac:spMkLst>
        </pc:spChg>
        <pc:spChg chg="del">
          <ac:chgData name="Palash Mandal" userId="a650081f-6cc2-4be0-ab6b-25b9d7d618d2" providerId="ADAL" clId="{A9461623-9289-4560-B1CB-7D65D312CB47}" dt="2023-11-27T15:07:16.933" v="3667" actId="478"/>
          <ac:spMkLst>
            <pc:docMk/>
            <pc:sldMk cId="2336144578" sldId="404"/>
            <ac:spMk id="15" creationId="{E911AA45-37CF-4369-A385-A68C8658350A}"/>
          </ac:spMkLst>
        </pc:spChg>
        <pc:spChg chg="add del">
          <ac:chgData name="Palash Mandal" userId="a650081f-6cc2-4be0-ab6b-25b9d7d618d2" providerId="ADAL" clId="{A9461623-9289-4560-B1CB-7D65D312CB47}" dt="2023-11-27T15:07:19.698" v="3669" actId="22"/>
          <ac:spMkLst>
            <pc:docMk/>
            <pc:sldMk cId="2336144578" sldId="404"/>
            <ac:spMk id="16" creationId="{18FD8BD1-0B54-4AE8-BEBF-1799A77ECC91}"/>
          </ac:spMkLst>
        </pc:spChg>
        <pc:spChg chg="add mod">
          <ac:chgData name="Palash Mandal" userId="a650081f-6cc2-4be0-ab6b-25b9d7d618d2" providerId="ADAL" clId="{A9461623-9289-4560-B1CB-7D65D312CB47}" dt="2023-11-27T15:08:01.482" v="3678" actId="14100"/>
          <ac:spMkLst>
            <pc:docMk/>
            <pc:sldMk cId="2336144578" sldId="404"/>
            <ac:spMk id="17" creationId="{025C0E56-9F28-4F86-8921-6411553F3472}"/>
          </ac:spMkLst>
        </pc:spChg>
        <pc:spChg chg="add mod">
          <ac:chgData name="Palash Mandal" userId="a650081f-6cc2-4be0-ab6b-25b9d7d618d2" providerId="ADAL" clId="{A9461623-9289-4560-B1CB-7D65D312CB47}" dt="2023-11-27T15:08:04.494" v="3679" actId="1076"/>
          <ac:spMkLst>
            <pc:docMk/>
            <pc:sldMk cId="2336144578" sldId="404"/>
            <ac:spMk id="19" creationId="{B39CA828-5E26-47BA-B4FD-1B8EF25A14EC}"/>
          </ac:spMkLst>
        </pc:spChg>
        <pc:spChg chg="del">
          <ac:chgData name="Palash Mandal" userId="a650081f-6cc2-4be0-ab6b-25b9d7d618d2" providerId="ADAL" clId="{A9461623-9289-4560-B1CB-7D65D312CB47}" dt="2023-11-25T16:31:27.951" v="322" actId="478"/>
          <ac:spMkLst>
            <pc:docMk/>
            <pc:sldMk cId="2336144578" sldId="404"/>
            <ac:spMk id="216" creationId="{AE019E25-4678-4957-AD6B-7888A777FDD0}"/>
          </ac:spMkLst>
        </pc:spChg>
        <pc:spChg chg="del">
          <ac:chgData name="Palash Mandal" userId="a650081f-6cc2-4be0-ab6b-25b9d7d618d2" providerId="ADAL" clId="{A9461623-9289-4560-B1CB-7D65D312CB47}" dt="2023-11-25T16:31:25.386" v="321" actId="478"/>
          <ac:spMkLst>
            <pc:docMk/>
            <pc:sldMk cId="2336144578" sldId="404"/>
            <ac:spMk id="217" creationId="{0FB9D018-520E-4FD2-B24B-DCEC8C8050BC}"/>
          </ac:spMkLst>
        </pc:spChg>
        <pc:spChg chg="del">
          <ac:chgData name="Palash Mandal" userId="a650081f-6cc2-4be0-ab6b-25b9d7d618d2" providerId="ADAL" clId="{A9461623-9289-4560-B1CB-7D65D312CB47}" dt="2023-11-25T16:37:09.829" v="329" actId="478"/>
          <ac:spMkLst>
            <pc:docMk/>
            <pc:sldMk cId="2336144578" sldId="404"/>
            <ac:spMk id="218" creationId="{0AD55CAB-7CC2-4F2B-B230-77762D9AB3C9}"/>
          </ac:spMkLst>
        </pc:spChg>
        <pc:spChg chg="del">
          <ac:chgData name="Palash Mandal" userId="a650081f-6cc2-4be0-ab6b-25b9d7d618d2" providerId="ADAL" clId="{A9461623-9289-4560-B1CB-7D65D312CB47}" dt="2023-11-25T16:31:35.584" v="328" actId="478"/>
          <ac:spMkLst>
            <pc:docMk/>
            <pc:sldMk cId="2336144578" sldId="404"/>
            <ac:spMk id="219" creationId="{CAEBD56E-35E4-47D1-BF7B-6C19956D935D}"/>
          </ac:spMkLst>
        </pc:spChg>
        <pc:spChg chg="del">
          <ac:chgData name="Palash Mandal" userId="a650081f-6cc2-4be0-ab6b-25b9d7d618d2" providerId="ADAL" clId="{A9461623-9289-4560-B1CB-7D65D312CB47}" dt="2023-11-25T16:31:30.822" v="324" actId="478"/>
          <ac:spMkLst>
            <pc:docMk/>
            <pc:sldMk cId="2336144578" sldId="404"/>
            <ac:spMk id="220" creationId="{839A8E1C-9A32-4648-99BB-B35F83470D2F}"/>
          </ac:spMkLst>
        </pc:spChg>
        <pc:spChg chg="del">
          <ac:chgData name="Palash Mandal" userId="a650081f-6cc2-4be0-ab6b-25b9d7d618d2" providerId="ADAL" clId="{A9461623-9289-4560-B1CB-7D65D312CB47}" dt="2023-11-25T16:31:31.977" v="325" actId="478"/>
          <ac:spMkLst>
            <pc:docMk/>
            <pc:sldMk cId="2336144578" sldId="404"/>
            <ac:spMk id="221" creationId="{640EF072-3027-4BC0-82BC-E85A9D1AD6CA}"/>
          </ac:spMkLst>
        </pc:spChg>
        <pc:spChg chg="add del mod">
          <ac:chgData name="Palash Mandal" userId="a650081f-6cc2-4be0-ab6b-25b9d7d618d2" providerId="ADAL" clId="{A9461623-9289-4560-B1CB-7D65D312CB47}" dt="2023-11-27T15:07:47.373" v="3674" actId="478"/>
          <ac:spMkLst>
            <pc:docMk/>
            <pc:sldMk cId="2336144578" sldId="404"/>
            <ac:spMk id="222" creationId="{01DD1AD1-10BB-45BC-A5D8-068B711DC244}"/>
          </ac:spMkLst>
        </pc:spChg>
        <pc:spChg chg="add del mod">
          <ac:chgData name="Palash Mandal" userId="a650081f-6cc2-4be0-ab6b-25b9d7d618d2" providerId="ADAL" clId="{A9461623-9289-4560-B1CB-7D65D312CB47}" dt="2023-11-25T16:37:41.269" v="336"/>
          <ac:spMkLst>
            <pc:docMk/>
            <pc:sldMk cId="2336144578" sldId="404"/>
            <ac:spMk id="223" creationId="{22656B10-6C9B-49FC-BCE9-9D8E0A5521FD}"/>
          </ac:spMkLst>
        </pc:spChg>
        <pc:spChg chg="add del mod">
          <ac:chgData name="Palash Mandal" userId="a650081f-6cc2-4be0-ab6b-25b9d7d618d2" providerId="ADAL" clId="{A9461623-9289-4560-B1CB-7D65D312CB47}" dt="2023-11-25T16:37:41.269" v="336"/>
          <ac:spMkLst>
            <pc:docMk/>
            <pc:sldMk cId="2336144578" sldId="404"/>
            <ac:spMk id="224" creationId="{8920251E-1CE5-4CFB-8164-492A770F9483}"/>
          </ac:spMkLst>
        </pc:spChg>
        <pc:spChg chg="add del mod">
          <ac:chgData name="Palash Mandal" userId="a650081f-6cc2-4be0-ab6b-25b9d7d618d2" providerId="ADAL" clId="{A9461623-9289-4560-B1CB-7D65D312CB47}" dt="2023-11-25T16:37:41.269" v="336"/>
          <ac:spMkLst>
            <pc:docMk/>
            <pc:sldMk cId="2336144578" sldId="404"/>
            <ac:spMk id="225" creationId="{DB37B675-8466-4339-BC97-AC4393820DDE}"/>
          </ac:spMkLst>
        </pc:spChg>
        <pc:spChg chg="add del mod">
          <ac:chgData name="Palash Mandal" userId="a650081f-6cc2-4be0-ab6b-25b9d7d618d2" providerId="ADAL" clId="{A9461623-9289-4560-B1CB-7D65D312CB47}" dt="2023-11-25T16:37:41.269" v="336"/>
          <ac:spMkLst>
            <pc:docMk/>
            <pc:sldMk cId="2336144578" sldId="404"/>
            <ac:spMk id="231" creationId="{99369E06-F3BB-4376-9741-7B82C2C268B9}"/>
          </ac:spMkLst>
        </pc:spChg>
        <pc:spChg chg="add del mod">
          <ac:chgData name="Palash Mandal" userId="a650081f-6cc2-4be0-ab6b-25b9d7d618d2" providerId="ADAL" clId="{A9461623-9289-4560-B1CB-7D65D312CB47}" dt="2023-12-02T19:45:00.550" v="6734" actId="21"/>
          <ac:spMkLst>
            <pc:docMk/>
            <pc:sldMk cId="2336144578" sldId="404"/>
            <ac:spMk id="232" creationId="{8DBEF24D-D05D-4C7F-AF77-F25A3E8B0B01}"/>
          </ac:spMkLst>
        </pc:spChg>
        <pc:spChg chg="add mod">
          <ac:chgData name="Palash Mandal" userId="a650081f-6cc2-4be0-ab6b-25b9d7d618d2" providerId="ADAL" clId="{A9461623-9289-4560-B1CB-7D65D312CB47}" dt="2023-11-25T16:37:44.383" v="337"/>
          <ac:spMkLst>
            <pc:docMk/>
            <pc:sldMk cId="2336144578" sldId="404"/>
            <ac:spMk id="233" creationId="{D86E81E3-7FD0-44A1-9D1A-8B51A3E02DC7}"/>
          </ac:spMkLst>
        </pc:spChg>
        <pc:spChg chg="add mod">
          <ac:chgData name="Palash Mandal" userId="a650081f-6cc2-4be0-ab6b-25b9d7d618d2" providerId="ADAL" clId="{A9461623-9289-4560-B1CB-7D65D312CB47}" dt="2023-11-25T16:37:44.383" v="337"/>
          <ac:spMkLst>
            <pc:docMk/>
            <pc:sldMk cId="2336144578" sldId="404"/>
            <ac:spMk id="234" creationId="{AB187B2B-EA8D-4FF2-9BAF-A09B7AEAFB1A}"/>
          </ac:spMkLst>
        </pc:spChg>
        <pc:spChg chg="add mod">
          <ac:chgData name="Palash Mandal" userId="a650081f-6cc2-4be0-ab6b-25b9d7d618d2" providerId="ADAL" clId="{A9461623-9289-4560-B1CB-7D65D312CB47}" dt="2023-11-25T16:37:44.383" v="337"/>
          <ac:spMkLst>
            <pc:docMk/>
            <pc:sldMk cId="2336144578" sldId="404"/>
            <ac:spMk id="240" creationId="{D3D70A42-EDC3-4B30-95C5-DE041604237E}"/>
          </ac:spMkLst>
        </pc:spChg>
        <pc:grpChg chg="del">
          <ac:chgData name="Palash Mandal" userId="a650081f-6cc2-4be0-ab6b-25b9d7d618d2" providerId="ADAL" clId="{A9461623-9289-4560-B1CB-7D65D312CB47}" dt="2023-11-25T16:31:29.781" v="323" actId="478"/>
          <ac:grpSpMkLst>
            <pc:docMk/>
            <pc:sldMk cId="2336144578" sldId="404"/>
            <ac:grpSpMk id="6" creationId="{093ABFF2-54C6-4346-85D7-28FE596E81B5}"/>
          </ac:grpSpMkLst>
        </pc:grpChg>
        <pc:grpChg chg="del">
          <ac:chgData name="Palash Mandal" userId="a650081f-6cc2-4be0-ab6b-25b9d7d618d2" providerId="ADAL" clId="{A9461623-9289-4560-B1CB-7D65D312CB47}" dt="2023-11-25T16:31:34.497" v="327" actId="478"/>
          <ac:grpSpMkLst>
            <pc:docMk/>
            <pc:sldMk cId="2336144578" sldId="404"/>
            <ac:grpSpMk id="110" creationId="{E077B961-7DA6-4953-80C1-10F958605FB0}"/>
          </ac:grpSpMkLst>
        </pc:grpChg>
        <pc:graphicFrameChg chg="add del mod">
          <ac:chgData name="Palash Mandal" userId="a650081f-6cc2-4be0-ab6b-25b9d7d618d2" providerId="ADAL" clId="{A9461623-9289-4560-B1CB-7D65D312CB47}" dt="2023-11-25T16:37:41.269" v="336"/>
          <ac:graphicFrameMkLst>
            <pc:docMk/>
            <pc:sldMk cId="2336144578" sldId="404"/>
            <ac:graphicFrameMk id="226" creationId="{D1F4A9D3-F0D4-4329-BBFA-2857DD869A19}"/>
          </ac:graphicFrameMkLst>
        </pc:graphicFrameChg>
        <pc:graphicFrameChg chg="add del mod">
          <ac:chgData name="Palash Mandal" userId="a650081f-6cc2-4be0-ab6b-25b9d7d618d2" providerId="ADAL" clId="{A9461623-9289-4560-B1CB-7D65D312CB47}" dt="2023-11-25T16:37:41.269" v="336"/>
          <ac:graphicFrameMkLst>
            <pc:docMk/>
            <pc:sldMk cId="2336144578" sldId="404"/>
            <ac:graphicFrameMk id="227" creationId="{DF68C10E-D572-4B8A-98D4-FDBCC9F6E0CF}"/>
          </ac:graphicFrameMkLst>
        </pc:graphicFrameChg>
        <pc:graphicFrameChg chg="add del mod">
          <ac:chgData name="Palash Mandal" userId="a650081f-6cc2-4be0-ab6b-25b9d7d618d2" providerId="ADAL" clId="{A9461623-9289-4560-B1CB-7D65D312CB47}" dt="2023-11-25T16:37:41.269" v="336"/>
          <ac:graphicFrameMkLst>
            <pc:docMk/>
            <pc:sldMk cId="2336144578" sldId="404"/>
            <ac:graphicFrameMk id="228" creationId="{4F6DDE8F-129F-4880-8CB5-43AD0F7C6A5E}"/>
          </ac:graphicFrameMkLst>
        </pc:graphicFrameChg>
        <pc:graphicFrameChg chg="add del mod">
          <ac:chgData name="Palash Mandal" userId="a650081f-6cc2-4be0-ab6b-25b9d7d618d2" providerId="ADAL" clId="{A9461623-9289-4560-B1CB-7D65D312CB47}" dt="2023-11-25T16:37:41.269" v="336"/>
          <ac:graphicFrameMkLst>
            <pc:docMk/>
            <pc:sldMk cId="2336144578" sldId="404"/>
            <ac:graphicFrameMk id="229" creationId="{B40D015D-5D24-4FBE-85DC-1AFA3CF2345B}"/>
          </ac:graphicFrameMkLst>
        </pc:graphicFrameChg>
        <pc:graphicFrameChg chg="add del mod">
          <ac:chgData name="Palash Mandal" userId="a650081f-6cc2-4be0-ab6b-25b9d7d618d2" providerId="ADAL" clId="{A9461623-9289-4560-B1CB-7D65D312CB47}" dt="2023-11-25T16:37:41.269" v="336"/>
          <ac:graphicFrameMkLst>
            <pc:docMk/>
            <pc:sldMk cId="2336144578" sldId="404"/>
            <ac:graphicFrameMk id="230" creationId="{113D68E9-15B6-4A3F-B190-7BDF042030FE}"/>
          </ac:graphicFrameMkLst>
        </pc:graphicFrameChg>
        <pc:graphicFrameChg chg="add mod">
          <ac:chgData name="Palash Mandal" userId="a650081f-6cc2-4be0-ab6b-25b9d7d618d2" providerId="ADAL" clId="{A9461623-9289-4560-B1CB-7D65D312CB47}" dt="2023-11-25T16:37:44.383" v="337"/>
          <ac:graphicFrameMkLst>
            <pc:docMk/>
            <pc:sldMk cId="2336144578" sldId="404"/>
            <ac:graphicFrameMk id="235" creationId="{AC98A4A7-9FB5-42A2-9F79-AA0C264DBD2C}"/>
          </ac:graphicFrameMkLst>
        </pc:graphicFrameChg>
        <pc:graphicFrameChg chg="add mod">
          <ac:chgData name="Palash Mandal" userId="a650081f-6cc2-4be0-ab6b-25b9d7d618d2" providerId="ADAL" clId="{A9461623-9289-4560-B1CB-7D65D312CB47}" dt="2023-11-25T16:37:44.383" v="337"/>
          <ac:graphicFrameMkLst>
            <pc:docMk/>
            <pc:sldMk cId="2336144578" sldId="404"/>
            <ac:graphicFrameMk id="236" creationId="{8034F508-4A76-49C9-B1E6-C1862FF2BEE5}"/>
          </ac:graphicFrameMkLst>
        </pc:graphicFrameChg>
        <pc:graphicFrameChg chg="add mod">
          <ac:chgData name="Palash Mandal" userId="a650081f-6cc2-4be0-ab6b-25b9d7d618d2" providerId="ADAL" clId="{A9461623-9289-4560-B1CB-7D65D312CB47}" dt="2023-11-25T16:37:44.383" v="337"/>
          <ac:graphicFrameMkLst>
            <pc:docMk/>
            <pc:sldMk cId="2336144578" sldId="404"/>
            <ac:graphicFrameMk id="237" creationId="{15D56447-17E4-4EBC-875E-17880914FBB3}"/>
          </ac:graphicFrameMkLst>
        </pc:graphicFrameChg>
        <pc:graphicFrameChg chg="add mod">
          <ac:chgData name="Palash Mandal" userId="a650081f-6cc2-4be0-ab6b-25b9d7d618d2" providerId="ADAL" clId="{A9461623-9289-4560-B1CB-7D65D312CB47}" dt="2023-11-25T16:37:44.383" v="337"/>
          <ac:graphicFrameMkLst>
            <pc:docMk/>
            <pc:sldMk cId="2336144578" sldId="404"/>
            <ac:graphicFrameMk id="238" creationId="{A9658A97-2CF8-4424-938B-FA05D8FA8C02}"/>
          </ac:graphicFrameMkLst>
        </pc:graphicFrameChg>
        <pc:graphicFrameChg chg="add mod">
          <ac:chgData name="Palash Mandal" userId="a650081f-6cc2-4be0-ab6b-25b9d7d618d2" providerId="ADAL" clId="{A9461623-9289-4560-B1CB-7D65D312CB47}" dt="2023-11-25T16:37:44.383" v="337"/>
          <ac:graphicFrameMkLst>
            <pc:docMk/>
            <pc:sldMk cId="2336144578" sldId="404"/>
            <ac:graphicFrameMk id="239" creationId="{3EEB9D6D-73A0-4C2D-AC97-C637E93969D7}"/>
          </ac:graphicFrameMkLst>
        </pc:graphicFrameChg>
        <pc:picChg chg="add mod">
          <ac:chgData name="Palash Mandal" userId="a650081f-6cc2-4be0-ab6b-25b9d7d618d2" providerId="ADAL" clId="{A9461623-9289-4560-B1CB-7D65D312CB47}" dt="2023-11-27T15:08:11.361" v="3681" actId="1076"/>
          <ac:picMkLst>
            <pc:docMk/>
            <pc:sldMk cId="2336144578" sldId="404"/>
            <ac:picMk id="18" creationId="{6C13C3B9-C050-40B5-A117-56BC965C2CCF}"/>
          </ac:picMkLst>
        </pc:picChg>
      </pc:sldChg>
      <pc:sldChg chg="addSp delSp modSp add mod modNotesTx">
        <pc:chgData name="Palash Mandal" userId="a650081f-6cc2-4be0-ab6b-25b9d7d618d2" providerId="ADAL" clId="{A9461623-9289-4560-B1CB-7D65D312CB47}" dt="2023-12-01T21:06:10.485" v="6508" actId="1076"/>
        <pc:sldMkLst>
          <pc:docMk/>
          <pc:sldMk cId="2282075374" sldId="405"/>
        </pc:sldMkLst>
        <pc:spChg chg="add del mod">
          <ac:chgData name="Palash Mandal" userId="a650081f-6cc2-4be0-ab6b-25b9d7d618d2" providerId="ADAL" clId="{A9461623-9289-4560-B1CB-7D65D312CB47}" dt="2023-11-26T17:21:53.669" v="2149" actId="478"/>
          <ac:spMkLst>
            <pc:docMk/>
            <pc:sldMk cId="2282075374" sldId="405"/>
            <ac:spMk id="4" creationId="{B937CCBB-030D-4611-8719-7FB23C05E754}"/>
          </ac:spMkLst>
        </pc:spChg>
        <pc:spChg chg="add del mod">
          <ac:chgData name="Palash Mandal" userId="a650081f-6cc2-4be0-ab6b-25b9d7d618d2" providerId="ADAL" clId="{A9461623-9289-4560-B1CB-7D65D312CB47}" dt="2023-11-25T17:13:39.927" v="495" actId="478"/>
          <ac:spMkLst>
            <pc:docMk/>
            <pc:sldMk cId="2282075374" sldId="405"/>
            <ac:spMk id="5" creationId="{C7A67DD3-EB1A-4ECB-9261-DE980AC98CC9}"/>
          </ac:spMkLst>
        </pc:spChg>
        <pc:spChg chg="add del mod">
          <ac:chgData name="Palash Mandal" userId="a650081f-6cc2-4be0-ab6b-25b9d7d618d2" providerId="ADAL" clId="{A9461623-9289-4560-B1CB-7D65D312CB47}" dt="2023-11-26T16:50:36.447" v="1943" actId="478"/>
          <ac:spMkLst>
            <pc:docMk/>
            <pc:sldMk cId="2282075374" sldId="405"/>
            <ac:spMk id="6" creationId="{5CE300BF-8A76-4DAF-A197-FA3D054E9898}"/>
          </ac:spMkLst>
        </pc:spChg>
        <pc:spChg chg="add del mod">
          <ac:chgData name="Palash Mandal" userId="a650081f-6cc2-4be0-ab6b-25b9d7d618d2" providerId="ADAL" clId="{A9461623-9289-4560-B1CB-7D65D312CB47}" dt="2023-11-26T17:21:51.791" v="2148" actId="478"/>
          <ac:spMkLst>
            <pc:docMk/>
            <pc:sldMk cId="2282075374" sldId="405"/>
            <ac:spMk id="9" creationId="{1A7F2E4A-BE8B-4B02-91E3-87A5B7CCC8DF}"/>
          </ac:spMkLst>
        </pc:spChg>
        <pc:spChg chg="add del mod">
          <ac:chgData name="Palash Mandal" userId="a650081f-6cc2-4be0-ab6b-25b9d7d618d2" providerId="ADAL" clId="{A9461623-9289-4560-B1CB-7D65D312CB47}" dt="2023-11-26T17:21:51.791" v="2148" actId="478"/>
          <ac:spMkLst>
            <pc:docMk/>
            <pc:sldMk cId="2282075374" sldId="405"/>
            <ac:spMk id="12" creationId="{9C4CD8E4-A85A-4F7F-BE9B-1F9EEB81F419}"/>
          </ac:spMkLst>
        </pc:spChg>
        <pc:spChg chg="add mod">
          <ac:chgData name="Palash Mandal" userId="a650081f-6cc2-4be0-ab6b-25b9d7d618d2" providerId="ADAL" clId="{A9461623-9289-4560-B1CB-7D65D312CB47}" dt="2023-11-26T17:21:56.634" v="2151"/>
          <ac:spMkLst>
            <pc:docMk/>
            <pc:sldMk cId="2282075374" sldId="405"/>
            <ac:spMk id="13" creationId="{7B8FF60D-8457-4064-8888-8D0AC2811993}"/>
          </ac:spMkLst>
        </pc:spChg>
        <pc:spChg chg="add mod">
          <ac:chgData name="Palash Mandal" userId="a650081f-6cc2-4be0-ab6b-25b9d7d618d2" providerId="ADAL" clId="{A9461623-9289-4560-B1CB-7D65D312CB47}" dt="2023-11-26T17:21:56.634" v="2151"/>
          <ac:spMkLst>
            <pc:docMk/>
            <pc:sldMk cId="2282075374" sldId="405"/>
            <ac:spMk id="17" creationId="{EED111F2-637A-4E9E-B732-7500493C1F3C}"/>
          </ac:spMkLst>
        </pc:spChg>
        <pc:spChg chg="add mod">
          <ac:chgData name="Palash Mandal" userId="a650081f-6cc2-4be0-ab6b-25b9d7d618d2" providerId="ADAL" clId="{A9461623-9289-4560-B1CB-7D65D312CB47}" dt="2023-11-26T17:22:33.563" v="2153" actId="1076"/>
          <ac:spMkLst>
            <pc:docMk/>
            <pc:sldMk cId="2282075374" sldId="405"/>
            <ac:spMk id="20" creationId="{2B943626-9AD9-4E26-8E97-DEEB7B0A8483}"/>
          </ac:spMkLst>
        </pc:spChg>
        <pc:spChg chg="add mod">
          <ac:chgData name="Palash Mandal" userId="a650081f-6cc2-4be0-ab6b-25b9d7d618d2" providerId="ADAL" clId="{A9461623-9289-4560-B1CB-7D65D312CB47}" dt="2023-11-26T17:21:56.634" v="2151"/>
          <ac:spMkLst>
            <pc:docMk/>
            <pc:sldMk cId="2282075374" sldId="405"/>
            <ac:spMk id="21" creationId="{74B22322-DADE-4D0C-917E-530D734C4685}"/>
          </ac:spMkLst>
        </pc:spChg>
        <pc:spChg chg="add mod">
          <ac:chgData name="Palash Mandal" userId="a650081f-6cc2-4be0-ab6b-25b9d7d618d2" providerId="ADAL" clId="{A9461623-9289-4560-B1CB-7D65D312CB47}" dt="2023-11-26T17:21:56.634" v="2151"/>
          <ac:spMkLst>
            <pc:docMk/>
            <pc:sldMk cId="2282075374" sldId="405"/>
            <ac:spMk id="22" creationId="{0FB99889-DE5F-4165-A955-32A3B596578E}"/>
          </ac:spMkLst>
        </pc:spChg>
        <pc:spChg chg="add mod">
          <ac:chgData name="Palash Mandal" userId="a650081f-6cc2-4be0-ab6b-25b9d7d618d2" providerId="ADAL" clId="{A9461623-9289-4560-B1CB-7D65D312CB47}" dt="2023-11-27T15:21:31.660" v="3777" actId="20577"/>
          <ac:spMkLst>
            <pc:docMk/>
            <pc:sldMk cId="2282075374" sldId="405"/>
            <ac:spMk id="26" creationId="{05A6CF90-EC34-49F1-94BE-45BFF08A129E}"/>
          </ac:spMkLst>
        </pc:spChg>
        <pc:picChg chg="add del mod">
          <ac:chgData name="Palash Mandal" userId="a650081f-6cc2-4be0-ab6b-25b9d7d618d2" providerId="ADAL" clId="{A9461623-9289-4560-B1CB-7D65D312CB47}" dt="2023-11-26T17:21:55.192" v="2150" actId="478"/>
          <ac:picMkLst>
            <pc:docMk/>
            <pc:sldMk cId="2282075374" sldId="405"/>
            <ac:picMk id="3" creationId="{069842F9-04AA-48CF-A5F0-CB8E65DAD19C}"/>
          </ac:picMkLst>
        </pc:picChg>
        <pc:picChg chg="add mod">
          <ac:chgData name="Palash Mandal" userId="a650081f-6cc2-4be0-ab6b-25b9d7d618d2" providerId="ADAL" clId="{A9461623-9289-4560-B1CB-7D65D312CB47}" dt="2023-12-01T21:06:10.485" v="6508" actId="1076"/>
          <ac:picMkLst>
            <pc:docMk/>
            <pc:sldMk cId="2282075374" sldId="405"/>
            <ac:picMk id="14" creationId="{6961BCA8-FA5D-4F2A-A5F8-031C1623AE82}"/>
          </ac:picMkLst>
        </pc:picChg>
        <pc:picChg chg="add mod">
          <ac:chgData name="Palash Mandal" userId="a650081f-6cc2-4be0-ab6b-25b9d7d618d2" providerId="ADAL" clId="{A9461623-9289-4560-B1CB-7D65D312CB47}" dt="2023-11-26T17:21:56.634" v="2151"/>
          <ac:picMkLst>
            <pc:docMk/>
            <pc:sldMk cId="2282075374" sldId="405"/>
            <ac:picMk id="16" creationId="{73A13248-3EA8-4B93-9A36-435292E65AE8}"/>
          </ac:picMkLst>
        </pc:picChg>
        <pc:picChg chg="add mod">
          <ac:chgData name="Palash Mandal" userId="a650081f-6cc2-4be0-ab6b-25b9d7d618d2" providerId="ADAL" clId="{A9461623-9289-4560-B1CB-7D65D312CB47}" dt="2023-11-26T17:21:56.634" v="2151"/>
          <ac:picMkLst>
            <pc:docMk/>
            <pc:sldMk cId="2282075374" sldId="405"/>
            <ac:picMk id="18" creationId="{66189026-9C76-467A-A53D-4F0D8EC4E172}"/>
          </ac:picMkLst>
        </pc:picChg>
        <pc:picChg chg="add mod">
          <ac:chgData name="Palash Mandal" userId="a650081f-6cc2-4be0-ab6b-25b9d7d618d2" providerId="ADAL" clId="{A9461623-9289-4560-B1CB-7D65D312CB47}" dt="2023-11-26T17:21:56.634" v="2151"/>
          <ac:picMkLst>
            <pc:docMk/>
            <pc:sldMk cId="2282075374" sldId="405"/>
            <ac:picMk id="19" creationId="{267B6C6F-0BB7-443E-985C-29742D93DA08}"/>
          </ac:picMkLst>
        </pc:picChg>
        <pc:picChg chg="add mod">
          <ac:chgData name="Palash Mandal" userId="a650081f-6cc2-4be0-ab6b-25b9d7d618d2" providerId="ADAL" clId="{A9461623-9289-4560-B1CB-7D65D312CB47}" dt="2023-11-26T17:21:56.634" v="2151"/>
          <ac:picMkLst>
            <pc:docMk/>
            <pc:sldMk cId="2282075374" sldId="405"/>
            <ac:picMk id="23" creationId="{1EB34D9D-7288-4739-8214-268D400C0648}"/>
          </ac:picMkLst>
        </pc:picChg>
        <pc:picChg chg="add del mod">
          <ac:chgData name="Palash Mandal" userId="a650081f-6cc2-4be0-ab6b-25b9d7d618d2" providerId="ADAL" clId="{A9461623-9289-4560-B1CB-7D65D312CB47}" dt="2023-12-01T21:06:00.387" v="6504" actId="478"/>
          <ac:picMkLst>
            <pc:docMk/>
            <pc:sldMk cId="2282075374" sldId="405"/>
            <ac:picMk id="24" creationId="{35E4DA66-9D59-4ED3-B66F-74AF639EB9F2}"/>
          </ac:picMkLst>
        </pc:picChg>
        <pc:picChg chg="add del mod">
          <ac:chgData name="Palash Mandal" userId="a650081f-6cc2-4be0-ab6b-25b9d7d618d2" providerId="ADAL" clId="{A9461623-9289-4560-B1CB-7D65D312CB47}" dt="2023-12-01T21:06:08.256" v="6506" actId="478"/>
          <ac:picMkLst>
            <pc:docMk/>
            <pc:sldMk cId="2282075374" sldId="405"/>
            <ac:picMk id="25" creationId="{5B4A4CB1-0A37-4A3F-A83D-36CEC2DD4524}"/>
          </ac:picMkLst>
        </pc:picChg>
        <pc:picChg chg="add mod">
          <ac:chgData name="Palash Mandal" userId="a650081f-6cc2-4be0-ab6b-25b9d7d618d2" providerId="ADAL" clId="{A9461623-9289-4560-B1CB-7D65D312CB47}" dt="2023-11-26T18:34:40.970" v="2724"/>
          <ac:picMkLst>
            <pc:docMk/>
            <pc:sldMk cId="2282075374" sldId="405"/>
            <ac:picMk id="27" creationId="{6C9F3D62-B04B-49DF-BEF3-B3585D866DE7}"/>
          </ac:picMkLst>
        </pc:picChg>
        <pc:picChg chg="add del mod">
          <ac:chgData name="Palash Mandal" userId="a650081f-6cc2-4be0-ab6b-25b9d7d618d2" providerId="ADAL" clId="{A9461623-9289-4560-B1CB-7D65D312CB47}" dt="2023-11-26T16:46:47.327" v="1907"/>
          <ac:picMkLst>
            <pc:docMk/>
            <pc:sldMk cId="2282075374" sldId="405"/>
            <ac:picMk id="1026" creationId="{2C6608AC-3B9A-4C3E-B53B-E2C0F363B44F}"/>
          </ac:picMkLst>
        </pc:picChg>
        <pc:picChg chg="add del mod">
          <ac:chgData name="Palash Mandal" userId="a650081f-6cc2-4be0-ab6b-25b9d7d618d2" providerId="ADAL" clId="{A9461623-9289-4560-B1CB-7D65D312CB47}" dt="2023-11-26T17:21:51.791" v="2148" actId="478"/>
          <ac:picMkLst>
            <pc:docMk/>
            <pc:sldMk cId="2282075374" sldId="405"/>
            <ac:picMk id="1028" creationId="{12E21DF5-BE6A-4C67-A052-D5D79F82260D}"/>
          </ac:picMkLst>
        </pc:picChg>
        <pc:picChg chg="add del mod">
          <ac:chgData name="Palash Mandal" userId="a650081f-6cc2-4be0-ab6b-25b9d7d618d2" providerId="ADAL" clId="{A9461623-9289-4560-B1CB-7D65D312CB47}" dt="2023-11-26T17:21:51.791" v="2148" actId="478"/>
          <ac:picMkLst>
            <pc:docMk/>
            <pc:sldMk cId="2282075374" sldId="405"/>
            <ac:picMk id="1030" creationId="{0760ECF2-9301-4820-8F5E-41724C1B44AB}"/>
          </ac:picMkLst>
        </pc:picChg>
      </pc:sldChg>
      <pc:sldChg chg="addSp delSp modSp add mod ord modAnim modNotesTx">
        <pc:chgData name="Palash Mandal" userId="a650081f-6cc2-4be0-ab6b-25b9d7d618d2" providerId="ADAL" clId="{A9461623-9289-4560-B1CB-7D65D312CB47}" dt="2023-12-04T19:55:18.054" v="7723" actId="1076"/>
        <pc:sldMkLst>
          <pc:docMk/>
          <pc:sldMk cId="1612592331" sldId="406"/>
        </pc:sldMkLst>
        <pc:spChg chg="add mod">
          <ac:chgData name="Palash Mandal" userId="a650081f-6cc2-4be0-ab6b-25b9d7d618d2" providerId="ADAL" clId="{A9461623-9289-4560-B1CB-7D65D312CB47}" dt="2023-11-30T15:06:05.318" v="6103" actId="1038"/>
          <ac:spMkLst>
            <pc:docMk/>
            <pc:sldMk cId="1612592331" sldId="406"/>
            <ac:spMk id="9" creationId="{E003EFD5-88E6-46DA-83B1-A01A93C02FC0}"/>
          </ac:spMkLst>
        </pc:spChg>
        <pc:spChg chg="add del mod">
          <ac:chgData name="Palash Mandal" userId="a650081f-6cc2-4be0-ab6b-25b9d7d618d2" providerId="ADAL" clId="{A9461623-9289-4560-B1CB-7D65D312CB47}" dt="2023-11-26T16:13:43.081" v="1679"/>
          <ac:spMkLst>
            <pc:docMk/>
            <pc:sldMk cId="1612592331" sldId="406"/>
            <ac:spMk id="10" creationId="{20700223-078D-4ACF-8F82-93ACE4CD4FF1}"/>
          </ac:spMkLst>
        </pc:spChg>
        <pc:spChg chg="add mod">
          <ac:chgData name="Palash Mandal" userId="a650081f-6cc2-4be0-ab6b-25b9d7d618d2" providerId="ADAL" clId="{A9461623-9289-4560-B1CB-7D65D312CB47}" dt="2023-11-30T15:07:10.268" v="6113"/>
          <ac:spMkLst>
            <pc:docMk/>
            <pc:sldMk cId="1612592331" sldId="406"/>
            <ac:spMk id="11" creationId="{B9ED3A1E-2793-4A93-B15A-D2B431DACF69}"/>
          </ac:spMkLst>
        </pc:spChg>
        <pc:spChg chg="add del mod">
          <ac:chgData name="Palash Mandal" userId="a650081f-6cc2-4be0-ab6b-25b9d7d618d2" providerId="ADAL" clId="{A9461623-9289-4560-B1CB-7D65D312CB47}" dt="2023-11-26T16:13:53.341" v="1681"/>
          <ac:spMkLst>
            <pc:docMk/>
            <pc:sldMk cId="1612592331" sldId="406"/>
            <ac:spMk id="12" creationId="{4F644E32-F8BE-4B88-830F-A3B1F7D9CB26}"/>
          </ac:spMkLst>
        </pc:spChg>
        <pc:spChg chg="add mod">
          <ac:chgData name="Palash Mandal" userId="a650081f-6cc2-4be0-ab6b-25b9d7d618d2" providerId="ADAL" clId="{A9461623-9289-4560-B1CB-7D65D312CB47}" dt="2023-12-04T19:55:08.342" v="7722" actId="20577"/>
          <ac:spMkLst>
            <pc:docMk/>
            <pc:sldMk cId="1612592331" sldId="406"/>
            <ac:spMk id="13" creationId="{08D1631E-DCFD-48F7-87B4-DDA133823FF7}"/>
          </ac:spMkLst>
        </pc:spChg>
        <pc:spChg chg="add del mod">
          <ac:chgData name="Palash Mandal" userId="a650081f-6cc2-4be0-ab6b-25b9d7d618d2" providerId="ADAL" clId="{A9461623-9289-4560-B1CB-7D65D312CB47}" dt="2023-11-26T16:14:02.079" v="1684"/>
          <ac:spMkLst>
            <pc:docMk/>
            <pc:sldMk cId="1612592331" sldId="406"/>
            <ac:spMk id="14" creationId="{0E39CA6B-D17B-47A5-B58A-ECF6842F683D}"/>
          </ac:spMkLst>
        </pc:spChg>
        <pc:spChg chg="add mod">
          <ac:chgData name="Palash Mandal" userId="a650081f-6cc2-4be0-ab6b-25b9d7d618d2" providerId="ADAL" clId="{A9461623-9289-4560-B1CB-7D65D312CB47}" dt="2023-12-01T21:34:18.367" v="6532" actId="1076"/>
          <ac:spMkLst>
            <pc:docMk/>
            <pc:sldMk cId="1612592331" sldId="406"/>
            <ac:spMk id="15" creationId="{8D93B573-AD9C-4FEC-BEFF-04993CE9FCCA}"/>
          </ac:spMkLst>
        </pc:spChg>
        <pc:spChg chg="del">
          <ac:chgData name="Palash Mandal" userId="a650081f-6cc2-4be0-ab6b-25b9d7d618d2" providerId="ADAL" clId="{A9461623-9289-4560-B1CB-7D65D312CB47}" dt="2023-11-26T16:13:56.417" v="1682" actId="478"/>
          <ac:spMkLst>
            <pc:docMk/>
            <pc:sldMk cId="1612592331" sldId="406"/>
            <ac:spMk id="15" creationId="{E911AA45-37CF-4369-A385-A68C8658350A}"/>
          </ac:spMkLst>
        </pc:spChg>
        <pc:graphicFrameChg chg="add mod">
          <ac:chgData name="Palash Mandal" userId="a650081f-6cc2-4be0-ab6b-25b9d7d618d2" providerId="ADAL" clId="{A9461623-9289-4560-B1CB-7D65D312CB47}" dt="2023-11-30T15:06:12.136" v="6104" actId="14100"/>
          <ac:graphicFrameMkLst>
            <pc:docMk/>
            <pc:sldMk cId="1612592331" sldId="406"/>
            <ac:graphicFrameMk id="4" creationId="{CF67817B-0752-4685-8F16-A0ABEE997925}"/>
          </ac:graphicFrameMkLst>
        </pc:graphicFrameChg>
        <pc:graphicFrameChg chg="add mod">
          <ac:chgData name="Palash Mandal" userId="a650081f-6cc2-4be0-ab6b-25b9d7d618d2" providerId="ADAL" clId="{A9461623-9289-4560-B1CB-7D65D312CB47}" dt="2023-11-30T15:06:05.318" v="6103" actId="1038"/>
          <ac:graphicFrameMkLst>
            <pc:docMk/>
            <pc:sldMk cId="1612592331" sldId="406"/>
            <ac:graphicFrameMk id="7" creationId="{281A0B88-AB20-4D05-8EA5-21AFF7BF188F}"/>
          </ac:graphicFrameMkLst>
        </pc:graphicFrameChg>
        <pc:graphicFrameChg chg="add mod">
          <ac:chgData name="Palash Mandal" userId="a650081f-6cc2-4be0-ab6b-25b9d7d618d2" providerId="ADAL" clId="{A9461623-9289-4560-B1CB-7D65D312CB47}" dt="2023-11-30T15:06:05.318" v="6103" actId="1038"/>
          <ac:graphicFrameMkLst>
            <pc:docMk/>
            <pc:sldMk cId="1612592331" sldId="406"/>
            <ac:graphicFrameMk id="8" creationId="{9886A9EB-FB3C-4013-A96A-B5887DA70537}"/>
          </ac:graphicFrameMkLst>
        </pc:graphicFrameChg>
        <pc:picChg chg="add mod">
          <ac:chgData name="Palash Mandal" userId="a650081f-6cc2-4be0-ab6b-25b9d7d618d2" providerId="ADAL" clId="{A9461623-9289-4560-B1CB-7D65D312CB47}" dt="2023-11-30T15:06:05.318" v="6103" actId="1038"/>
          <ac:picMkLst>
            <pc:docMk/>
            <pc:sldMk cId="1612592331" sldId="406"/>
            <ac:picMk id="3" creationId="{F5822160-3792-45EE-B316-2C1382D14926}"/>
          </ac:picMkLst>
        </pc:picChg>
        <pc:picChg chg="add mod">
          <ac:chgData name="Palash Mandal" userId="a650081f-6cc2-4be0-ab6b-25b9d7d618d2" providerId="ADAL" clId="{A9461623-9289-4560-B1CB-7D65D312CB47}" dt="2023-11-30T15:06:05.318" v="6103" actId="1038"/>
          <ac:picMkLst>
            <pc:docMk/>
            <pc:sldMk cId="1612592331" sldId="406"/>
            <ac:picMk id="5" creationId="{10C4B184-2FF9-44B4-9FEE-36FE1EF254CA}"/>
          </ac:picMkLst>
        </pc:picChg>
        <pc:picChg chg="add mod">
          <ac:chgData name="Palash Mandal" userId="a650081f-6cc2-4be0-ab6b-25b9d7d618d2" providerId="ADAL" clId="{A9461623-9289-4560-B1CB-7D65D312CB47}" dt="2023-11-30T15:06:05.318" v="6103" actId="1038"/>
          <ac:picMkLst>
            <pc:docMk/>
            <pc:sldMk cId="1612592331" sldId="406"/>
            <ac:picMk id="6" creationId="{65E69545-F8C9-4068-87C7-9A6909E46B08}"/>
          </ac:picMkLst>
        </pc:picChg>
        <pc:picChg chg="add del mod">
          <ac:chgData name="Palash Mandal" userId="a650081f-6cc2-4be0-ab6b-25b9d7d618d2" providerId="ADAL" clId="{A9461623-9289-4560-B1CB-7D65D312CB47}" dt="2023-11-26T16:13:53.341" v="1681"/>
          <ac:picMkLst>
            <pc:docMk/>
            <pc:sldMk cId="1612592331" sldId="406"/>
            <ac:picMk id="11" creationId="{56C60770-5E0B-4488-822A-16628A96DB1B}"/>
          </ac:picMkLst>
        </pc:picChg>
        <pc:picChg chg="add mod">
          <ac:chgData name="Palash Mandal" userId="a650081f-6cc2-4be0-ab6b-25b9d7d618d2" providerId="ADAL" clId="{A9461623-9289-4560-B1CB-7D65D312CB47}" dt="2023-11-30T15:07:10.268" v="6113"/>
          <ac:picMkLst>
            <pc:docMk/>
            <pc:sldMk cId="1612592331" sldId="406"/>
            <ac:picMk id="12" creationId="{FAA7A3B4-E87D-426C-8882-B5BC748C2172}"/>
          </ac:picMkLst>
        </pc:picChg>
        <pc:picChg chg="add del mod">
          <ac:chgData name="Palash Mandal" userId="a650081f-6cc2-4be0-ab6b-25b9d7d618d2" providerId="ADAL" clId="{A9461623-9289-4560-B1CB-7D65D312CB47}" dt="2023-11-26T16:14:02.079" v="1684"/>
          <ac:picMkLst>
            <pc:docMk/>
            <pc:sldMk cId="1612592331" sldId="406"/>
            <ac:picMk id="13" creationId="{9C0C49B1-7121-4393-AC75-7FCEB70936EC}"/>
          </ac:picMkLst>
        </pc:picChg>
        <pc:picChg chg="add mod">
          <ac:chgData name="Palash Mandal" userId="a650081f-6cc2-4be0-ab6b-25b9d7d618d2" providerId="ADAL" clId="{A9461623-9289-4560-B1CB-7D65D312CB47}" dt="2023-11-30T15:06:36.921" v="6112" actId="1076"/>
          <ac:picMkLst>
            <pc:docMk/>
            <pc:sldMk cId="1612592331" sldId="406"/>
            <ac:picMk id="1026" creationId="{DC95C6AB-B7B6-4D41-8FED-633F56CA37E0}"/>
          </ac:picMkLst>
        </pc:picChg>
        <pc:cxnChg chg="add del mod">
          <ac:chgData name="Palash Mandal" userId="a650081f-6cc2-4be0-ab6b-25b9d7d618d2" providerId="ADAL" clId="{A9461623-9289-4560-B1CB-7D65D312CB47}" dt="2023-12-04T19:54:08.980" v="7711" actId="478"/>
          <ac:cxnSpMkLst>
            <pc:docMk/>
            <pc:sldMk cId="1612592331" sldId="406"/>
            <ac:cxnSpMk id="14" creationId="{58845091-C6D4-4C3D-97B2-D8E7E3E068C3}"/>
          </ac:cxnSpMkLst>
        </pc:cxnChg>
        <pc:cxnChg chg="add mod">
          <ac:chgData name="Palash Mandal" userId="a650081f-6cc2-4be0-ab6b-25b9d7d618d2" providerId="ADAL" clId="{A9461623-9289-4560-B1CB-7D65D312CB47}" dt="2023-12-04T19:54:18.445" v="7714" actId="1076"/>
          <ac:cxnSpMkLst>
            <pc:docMk/>
            <pc:sldMk cId="1612592331" sldId="406"/>
            <ac:cxnSpMk id="18" creationId="{09E47740-F670-4F46-9DD3-BF30B3A46FA2}"/>
          </ac:cxnSpMkLst>
        </pc:cxnChg>
        <pc:cxnChg chg="add mod">
          <ac:chgData name="Palash Mandal" userId="a650081f-6cc2-4be0-ab6b-25b9d7d618d2" providerId="ADAL" clId="{A9461623-9289-4560-B1CB-7D65D312CB47}" dt="2023-12-04T19:55:18.054" v="7723" actId="1076"/>
          <ac:cxnSpMkLst>
            <pc:docMk/>
            <pc:sldMk cId="1612592331" sldId="406"/>
            <ac:cxnSpMk id="19" creationId="{4DA04187-533B-4D0C-841F-FDD7274255E8}"/>
          </ac:cxnSpMkLst>
        </pc:cxnChg>
      </pc:sldChg>
      <pc:sldChg chg="addSp modSp add mod modNotesTx">
        <pc:chgData name="Palash Mandal" userId="a650081f-6cc2-4be0-ab6b-25b9d7d618d2" providerId="ADAL" clId="{A9461623-9289-4560-B1CB-7D65D312CB47}" dt="2023-12-03T16:24:11.867" v="6828" actId="1076"/>
        <pc:sldMkLst>
          <pc:docMk/>
          <pc:sldMk cId="976548551" sldId="407"/>
        </pc:sldMkLst>
        <pc:spChg chg="add mod">
          <ac:chgData name="Palash Mandal" userId="a650081f-6cc2-4be0-ab6b-25b9d7d618d2" providerId="ADAL" clId="{A9461623-9289-4560-B1CB-7D65D312CB47}" dt="2023-11-25T17:53:24.669" v="893" actId="122"/>
          <ac:spMkLst>
            <pc:docMk/>
            <pc:sldMk cId="976548551" sldId="407"/>
            <ac:spMk id="3" creationId="{8989B2E8-9323-4D4D-9F17-C18FE12D35BF}"/>
          </ac:spMkLst>
        </pc:spChg>
        <pc:spChg chg="add mod">
          <ac:chgData name="Palash Mandal" userId="a650081f-6cc2-4be0-ab6b-25b9d7d618d2" providerId="ADAL" clId="{A9461623-9289-4560-B1CB-7D65D312CB47}" dt="2023-12-03T16:24:11.867" v="6828" actId="1076"/>
          <ac:spMkLst>
            <pc:docMk/>
            <pc:sldMk cId="976548551" sldId="407"/>
            <ac:spMk id="4" creationId="{68459F92-74B5-43C1-B6D5-0D78B1DBF37B}"/>
          </ac:spMkLst>
        </pc:spChg>
      </pc:sldChg>
      <pc:sldChg chg="addSp modSp add mod ord modNotesTx">
        <pc:chgData name="Palash Mandal" userId="a650081f-6cc2-4be0-ab6b-25b9d7d618d2" providerId="ADAL" clId="{A9461623-9289-4560-B1CB-7D65D312CB47}" dt="2023-11-28T18:19:26.285" v="4094"/>
        <pc:sldMkLst>
          <pc:docMk/>
          <pc:sldMk cId="1857055042" sldId="408"/>
        </pc:sldMkLst>
        <pc:spChg chg="add mod">
          <ac:chgData name="Palash Mandal" userId="a650081f-6cc2-4be0-ab6b-25b9d7d618d2" providerId="ADAL" clId="{A9461623-9289-4560-B1CB-7D65D312CB47}" dt="2023-11-26T18:38:53.243" v="2731" actId="1076"/>
          <ac:spMkLst>
            <pc:docMk/>
            <pc:sldMk cId="1857055042" sldId="408"/>
            <ac:spMk id="5" creationId="{A70AD299-4D72-4F70-A20D-DB329DB3DAC4}"/>
          </ac:spMkLst>
        </pc:spChg>
        <pc:spChg chg="add mod">
          <ac:chgData name="Palash Mandal" userId="a650081f-6cc2-4be0-ab6b-25b9d7d618d2" providerId="ADAL" clId="{A9461623-9289-4560-B1CB-7D65D312CB47}" dt="2023-11-27T15:07:28.613" v="3671" actId="14100"/>
          <ac:spMkLst>
            <pc:docMk/>
            <pc:sldMk cId="1857055042" sldId="408"/>
            <ac:spMk id="6" creationId="{38F6495E-9BFE-4CFC-A3FE-EAE64956E57C}"/>
          </ac:spMkLst>
        </pc:spChg>
        <pc:spChg chg="add mod">
          <ac:chgData name="Palash Mandal" userId="a650081f-6cc2-4be0-ab6b-25b9d7d618d2" providerId="ADAL" clId="{A9461623-9289-4560-B1CB-7D65D312CB47}" dt="2023-11-26T18:43:41.490" v="2744" actId="20577"/>
          <ac:spMkLst>
            <pc:docMk/>
            <pc:sldMk cId="1857055042" sldId="408"/>
            <ac:spMk id="8" creationId="{8FBDD31F-55C0-4DD9-BEE5-2D10820CDDC7}"/>
          </ac:spMkLst>
        </pc:spChg>
        <pc:picChg chg="add mod">
          <ac:chgData name="Palash Mandal" userId="a650081f-6cc2-4be0-ab6b-25b9d7d618d2" providerId="ADAL" clId="{A9461623-9289-4560-B1CB-7D65D312CB47}" dt="2023-11-26T18:36:48.262" v="2726" actId="14100"/>
          <ac:picMkLst>
            <pc:docMk/>
            <pc:sldMk cId="1857055042" sldId="408"/>
            <ac:picMk id="3" creationId="{6FAC6C53-E384-438E-8031-12D6F966A33B}"/>
          </ac:picMkLst>
        </pc:picChg>
        <pc:picChg chg="add mod">
          <ac:chgData name="Palash Mandal" userId="a650081f-6cc2-4be0-ab6b-25b9d7d618d2" providerId="ADAL" clId="{A9461623-9289-4560-B1CB-7D65D312CB47}" dt="2023-11-26T18:43:02.208" v="2735"/>
          <ac:picMkLst>
            <pc:docMk/>
            <pc:sldMk cId="1857055042" sldId="408"/>
            <ac:picMk id="7" creationId="{BCB847D6-6A7A-4B65-8B66-61015FE38C69}"/>
          </ac:picMkLst>
        </pc:picChg>
      </pc:sldChg>
      <pc:sldChg chg="addSp delSp modSp add mod delAnim modAnim modNotesTx">
        <pc:chgData name="Palash Mandal" userId="a650081f-6cc2-4be0-ab6b-25b9d7d618d2" providerId="ADAL" clId="{A9461623-9289-4560-B1CB-7D65D312CB47}" dt="2023-12-01T20:37:43.556" v="6446"/>
        <pc:sldMkLst>
          <pc:docMk/>
          <pc:sldMk cId="3017003289" sldId="409"/>
        </pc:sldMkLst>
        <pc:spChg chg="add del mod">
          <ac:chgData name="Palash Mandal" userId="a650081f-6cc2-4be0-ab6b-25b9d7d618d2" providerId="ADAL" clId="{A9461623-9289-4560-B1CB-7D65D312CB47}" dt="2023-11-30T16:21:55.016" v="6207" actId="478"/>
          <ac:spMkLst>
            <pc:docMk/>
            <pc:sldMk cId="3017003289" sldId="409"/>
            <ac:spMk id="2" creationId="{CCEFEA6F-1CB7-40FF-8ADF-187E77C61CBD}"/>
          </ac:spMkLst>
        </pc:spChg>
        <pc:spChg chg="add mod">
          <ac:chgData name="Palash Mandal" userId="a650081f-6cc2-4be0-ab6b-25b9d7d618d2" providerId="ADAL" clId="{A9461623-9289-4560-B1CB-7D65D312CB47}" dt="2023-11-30T16:28:28.030" v="6327" actId="20577"/>
          <ac:spMkLst>
            <pc:docMk/>
            <pc:sldMk cId="3017003289" sldId="409"/>
            <ac:spMk id="3" creationId="{57D36FA0-6258-474D-AB4C-7C677230248C}"/>
          </ac:spMkLst>
        </pc:spChg>
        <pc:spChg chg="add mod">
          <ac:chgData name="Palash Mandal" userId="a650081f-6cc2-4be0-ab6b-25b9d7d618d2" providerId="ADAL" clId="{A9461623-9289-4560-B1CB-7D65D312CB47}" dt="2023-11-25T18:48:52.110" v="1102"/>
          <ac:spMkLst>
            <pc:docMk/>
            <pc:sldMk cId="3017003289" sldId="409"/>
            <ac:spMk id="4" creationId="{12BCECBF-EC3A-442B-AF8C-C2E6FDF04C9F}"/>
          </ac:spMkLst>
        </pc:spChg>
        <pc:spChg chg="add mod">
          <ac:chgData name="Palash Mandal" userId="a650081f-6cc2-4be0-ab6b-25b9d7d618d2" providerId="ADAL" clId="{A9461623-9289-4560-B1CB-7D65D312CB47}" dt="2023-11-30T16:29:26.676" v="6330" actId="207"/>
          <ac:spMkLst>
            <pc:docMk/>
            <pc:sldMk cId="3017003289" sldId="409"/>
            <ac:spMk id="8" creationId="{1489624A-D1C1-46DA-A43F-9147F36FF154}"/>
          </ac:spMkLst>
        </pc:spChg>
        <pc:spChg chg="add mod">
          <ac:chgData name="Palash Mandal" userId="a650081f-6cc2-4be0-ab6b-25b9d7d618d2" providerId="ADAL" clId="{A9461623-9289-4560-B1CB-7D65D312CB47}" dt="2023-11-30T16:29:05.336" v="6328" actId="164"/>
          <ac:spMkLst>
            <pc:docMk/>
            <pc:sldMk cId="3017003289" sldId="409"/>
            <ac:spMk id="9" creationId="{91DCC830-5379-4A92-A570-18C9684D02D4}"/>
          </ac:spMkLst>
        </pc:spChg>
        <pc:spChg chg="add mod">
          <ac:chgData name="Palash Mandal" userId="a650081f-6cc2-4be0-ab6b-25b9d7d618d2" providerId="ADAL" clId="{A9461623-9289-4560-B1CB-7D65D312CB47}" dt="2023-11-30T16:29:05.336" v="6328" actId="164"/>
          <ac:spMkLst>
            <pc:docMk/>
            <pc:sldMk cId="3017003289" sldId="409"/>
            <ac:spMk id="10" creationId="{1EA15605-C8F4-4BA8-8DFA-CEC29A5BB0DD}"/>
          </ac:spMkLst>
        </pc:spChg>
        <pc:spChg chg="add mod">
          <ac:chgData name="Palash Mandal" userId="a650081f-6cc2-4be0-ab6b-25b9d7d618d2" providerId="ADAL" clId="{A9461623-9289-4560-B1CB-7D65D312CB47}" dt="2023-11-30T16:29:05.336" v="6328" actId="164"/>
          <ac:spMkLst>
            <pc:docMk/>
            <pc:sldMk cId="3017003289" sldId="409"/>
            <ac:spMk id="11" creationId="{7655155D-CDC6-48AA-A037-69B304F2CFC1}"/>
          </ac:spMkLst>
        </pc:spChg>
        <pc:spChg chg="add mod">
          <ac:chgData name="Palash Mandal" userId="a650081f-6cc2-4be0-ab6b-25b9d7d618d2" providerId="ADAL" clId="{A9461623-9289-4560-B1CB-7D65D312CB47}" dt="2023-11-30T16:29:05.336" v="6328" actId="164"/>
          <ac:spMkLst>
            <pc:docMk/>
            <pc:sldMk cId="3017003289" sldId="409"/>
            <ac:spMk id="12" creationId="{1E8EDD59-7D55-4C8A-A447-878E9BF09E3D}"/>
          </ac:spMkLst>
        </pc:spChg>
        <pc:spChg chg="add mod">
          <ac:chgData name="Palash Mandal" userId="a650081f-6cc2-4be0-ab6b-25b9d7d618d2" providerId="ADAL" clId="{A9461623-9289-4560-B1CB-7D65D312CB47}" dt="2023-11-30T16:29:05.336" v="6328" actId="164"/>
          <ac:spMkLst>
            <pc:docMk/>
            <pc:sldMk cId="3017003289" sldId="409"/>
            <ac:spMk id="13" creationId="{E41E1FD3-2C35-4BFB-8485-D03090DB9BD9}"/>
          </ac:spMkLst>
        </pc:spChg>
        <pc:spChg chg="add mod">
          <ac:chgData name="Palash Mandal" userId="a650081f-6cc2-4be0-ab6b-25b9d7d618d2" providerId="ADAL" clId="{A9461623-9289-4560-B1CB-7D65D312CB47}" dt="2023-11-30T16:29:05.336" v="6328" actId="164"/>
          <ac:spMkLst>
            <pc:docMk/>
            <pc:sldMk cId="3017003289" sldId="409"/>
            <ac:spMk id="16" creationId="{9151D9B8-E637-4786-B939-4425DE332CD2}"/>
          </ac:spMkLst>
        </pc:spChg>
        <pc:grpChg chg="add mod">
          <ac:chgData name="Palash Mandal" userId="a650081f-6cc2-4be0-ab6b-25b9d7d618d2" providerId="ADAL" clId="{A9461623-9289-4560-B1CB-7D65D312CB47}" dt="2023-11-30T16:29:08.214" v="6329" actId="1076"/>
          <ac:grpSpMkLst>
            <pc:docMk/>
            <pc:sldMk cId="3017003289" sldId="409"/>
            <ac:grpSpMk id="14" creationId="{CCECDB35-3FB2-4C8F-ADED-AE1554436DF9}"/>
          </ac:grpSpMkLst>
        </pc:grpChg>
        <pc:graphicFrameChg chg="add del mod modGraphic">
          <ac:chgData name="Palash Mandal" userId="a650081f-6cc2-4be0-ab6b-25b9d7d618d2" providerId="ADAL" clId="{A9461623-9289-4560-B1CB-7D65D312CB47}" dt="2023-11-26T16:41:28.466" v="1886" actId="21"/>
          <ac:graphicFrameMkLst>
            <pc:docMk/>
            <pc:sldMk cId="3017003289" sldId="409"/>
            <ac:graphicFrameMk id="5" creationId="{19FEEC37-ECA6-4844-8B2A-965BBD9269AF}"/>
          </ac:graphicFrameMkLst>
        </pc:graphicFrameChg>
        <pc:graphicFrameChg chg="add del mod">
          <ac:chgData name="Palash Mandal" userId="a650081f-6cc2-4be0-ab6b-25b9d7d618d2" providerId="ADAL" clId="{A9461623-9289-4560-B1CB-7D65D312CB47}" dt="2023-11-26T16:42:06.271" v="1893" actId="21"/>
          <ac:graphicFrameMkLst>
            <pc:docMk/>
            <pc:sldMk cId="3017003289" sldId="409"/>
            <ac:graphicFrameMk id="8" creationId="{C6E9BE54-E8F3-4FC0-A0B7-A02725E65344}"/>
          </ac:graphicFrameMkLst>
        </pc:graphicFrameChg>
        <pc:picChg chg="add mod">
          <ac:chgData name="Palash Mandal" userId="a650081f-6cc2-4be0-ab6b-25b9d7d618d2" providerId="ADAL" clId="{A9461623-9289-4560-B1CB-7D65D312CB47}" dt="2023-11-27T14:06:14.897" v="2785" actId="1076"/>
          <ac:picMkLst>
            <pc:docMk/>
            <pc:sldMk cId="3017003289" sldId="409"/>
            <ac:picMk id="6" creationId="{8387173F-07FC-40CA-BAFE-78BC754F92B6}"/>
          </ac:picMkLst>
        </pc:picChg>
        <pc:picChg chg="add mod">
          <ac:chgData name="Palash Mandal" userId="a650081f-6cc2-4be0-ab6b-25b9d7d618d2" providerId="ADAL" clId="{A9461623-9289-4560-B1CB-7D65D312CB47}" dt="2023-11-27T14:06:29.307" v="2786" actId="1076"/>
          <ac:picMkLst>
            <pc:docMk/>
            <pc:sldMk cId="3017003289" sldId="409"/>
            <ac:picMk id="7" creationId="{DC760223-8AA1-4BB8-80AB-B38E34B32032}"/>
          </ac:picMkLst>
        </pc:picChg>
      </pc:sldChg>
      <pc:sldChg chg="addSp delSp modSp add mod ord modAnim modNotesTx">
        <pc:chgData name="Palash Mandal" userId="a650081f-6cc2-4be0-ab6b-25b9d7d618d2" providerId="ADAL" clId="{A9461623-9289-4560-B1CB-7D65D312CB47}" dt="2023-12-03T17:42:52.726" v="6988" actId="14100"/>
        <pc:sldMkLst>
          <pc:docMk/>
          <pc:sldMk cId="1577121220" sldId="410"/>
        </pc:sldMkLst>
        <pc:spChg chg="mod topLvl">
          <ac:chgData name="Palash Mandal" userId="a650081f-6cc2-4be0-ab6b-25b9d7d618d2" providerId="ADAL" clId="{A9461623-9289-4560-B1CB-7D65D312CB47}" dt="2023-11-29T20:17:25.559" v="5834" actId="165"/>
          <ac:spMkLst>
            <pc:docMk/>
            <pc:sldMk cId="1577121220" sldId="410"/>
            <ac:spMk id="21" creationId="{1FA1467F-322F-47D7-A37E-52A18EF385E6}"/>
          </ac:spMkLst>
        </pc:spChg>
        <pc:spChg chg="mod topLvl">
          <ac:chgData name="Palash Mandal" userId="a650081f-6cc2-4be0-ab6b-25b9d7d618d2" providerId="ADAL" clId="{A9461623-9289-4560-B1CB-7D65D312CB47}" dt="2023-11-29T20:18:11.904" v="5901" actId="164"/>
          <ac:spMkLst>
            <pc:docMk/>
            <pc:sldMk cId="1577121220" sldId="410"/>
            <ac:spMk id="22" creationId="{4D1369CB-6AAF-4DC1-821F-699BB9D3C2ED}"/>
          </ac:spMkLst>
        </pc:spChg>
        <pc:spChg chg="mod topLvl">
          <ac:chgData name="Palash Mandal" userId="a650081f-6cc2-4be0-ab6b-25b9d7d618d2" providerId="ADAL" clId="{A9461623-9289-4560-B1CB-7D65D312CB47}" dt="2023-11-29T20:21:26.961" v="6012" actId="2711"/>
          <ac:spMkLst>
            <pc:docMk/>
            <pc:sldMk cId="1577121220" sldId="410"/>
            <ac:spMk id="23" creationId="{6C0D0F4C-1152-4451-945D-B93BAE6F6D6E}"/>
          </ac:spMkLst>
        </pc:spChg>
        <pc:spChg chg="mod topLvl">
          <ac:chgData name="Palash Mandal" userId="a650081f-6cc2-4be0-ab6b-25b9d7d618d2" providerId="ADAL" clId="{A9461623-9289-4560-B1CB-7D65D312CB47}" dt="2023-11-29T20:17:38.864" v="5835" actId="164"/>
          <ac:spMkLst>
            <pc:docMk/>
            <pc:sldMk cId="1577121220" sldId="410"/>
            <ac:spMk id="24" creationId="{9685A4EC-77D4-46F9-B8C3-016863DFE729}"/>
          </ac:spMkLst>
        </pc:spChg>
        <pc:spChg chg="mod topLvl">
          <ac:chgData name="Palash Mandal" userId="a650081f-6cc2-4be0-ab6b-25b9d7d618d2" providerId="ADAL" clId="{A9461623-9289-4560-B1CB-7D65D312CB47}" dt="2023-12-03T17:42:52.726" v="6988" actId="14100"/>
          <ac:spMkLst>
            <pc:docMk/>
            <pc:sldMk cId="1577121220" sldId="410"/>
            <ac:spMk id="25" creationId="{3475192C-8563-46B2-8F26-D0E8FB5F4398}"/>
          </ac:spMkLst>
        </pc:spChg>
        <pc:spChg chg="mod topLvl">
          <ac:chgData name="Palash Mandal" userId="a650081f-6cc2-4be0-ab6b-25b9d7d618d2" providerId="ADAL" clId="{A9461623-9289-4560-B1CB-7D65D312CB47}" dt="2023-11-29T20:21:32.250" v="6013" actId="2711"/>
          <ac:spMkLst>
            <pc:docMk/>
            <pc:sldMk cId="1577121220" sldId="410"/>
            <ac:spMk id="26" creationId="{7422E917-4475-40A4-89BB-CFA43AF650C7}"/>
          </ac:spMkLst>
        </pc:spChg>
        <pc:spChg chg="mod topLvl">
          <ac:chgData name="Palash Mandal" userId="a650081f-6cc2-4be0-ab6b-25b9d7d618d2" providerId="ADAL" clId="{A9461623-9289-4560-B1CB-7D65D312CB47}" dt="2023-11-29T20:18:11.904" v="5901" actId="164"/>
          <ac:spMkLst>
            <pc:docMk/>
            <pc:sldMk cId="1577121220" sldId="410"/>
            <ac:spMk id="27" creationId="{9AF5D258-0A25-414C-9029-6E762ADDF91B}"/>
          </ac:spMkLst>
        </pc:spChg>
        <pc:spChg chg="mod topLvl">
          <ac:chgData name="Palash Mandal" userId="a650081f-6cc2-4be0-ab6b-25b9d7d618d2" providerId="ADAL" clId="{A9461623-9289-4560-B1CB-7D65D312CB47}" dt="2023-11-29T20:18:11.904" v="5901" actId="164"/>
          <ac:spMkLst>
            <pc:docMk/>
            <pc:sldMk cId="1577121220" sldId="410"/>
            <ac:spMk id="28" creationId="{CA4843C7-0864-49F7-863B-C93F4B90310D}"/>
          </ac:spMkLst>
        </pc:spChg>
        <pc:spChg chg="del mod">
          <ac:chgData name="Palash Mandal" userId="a650081f-6cc2-4be0-ab6b-25b9d7d618d2" providerId="ADAL" clId="{A9461623-9289-4560-B1CB-7D65D312CB47}" dt="2023-11-25T18:39:01.500" v="1058" actId="478"/>
          <ac:spMkLst>
            <pc:docMk/>
            <pc:sldMk cId="1577121220" sldId="410"/>
            <ac:spMk id="36" creationId="{1EB07266-EC43-4823-80C2-664539FF0DE2}"/>
          </ac:spMkLst>
        </pc:spChg>
        <pc:spChg chg="del mod">
          <ac:chgData name="Palash Mandal" userId="a650081f-6cc2-4be0-ab6b-25b9d7d618d2" providerId="ADAL" clId="{A9461623-9289-4560-B1CB-7D65D312CB47}" dt="2023-11-25T18:39:27.290" v="1062" actId="478"/>
          <ac:spMkLst>
            <pc:docMk/>
            <pc:sldMk cId="1577121220" sldId="410"/>
            <ac:spMk id="37" creationId="{8D331072-4266-439D-B6F8-D958A3D12456}"/>
          </ac:spMkLst>
        </pc:spChg>
        <pc:spChg chg="del mod">
          <ac:chgData name="Palash Mandal" userId="a650081f-6cc2-4be0-ab6b-25b9d7d618d2" providerId="ADAL" clId="{A9461623-9289-4560-B1CB-7D65D312CB47}" dt="2023-11-25T18:39:19.190" v="1060" actId="478"/>
          <ac:spMkLst>
            <pc:docMk/>
            <pc:sldMk cId="1577121220" sldId="410"/>
            <ac:spMk id="38" creationId="{6F4BCBBB-8C2E-436C-BABE-07E368475B42}"/>
          </ac:spMkLst>
        </pc:spChg>
        <pc:spChg chg="del mod">
          <ac:chgData name="Palash Mandal" userId="a650081f-6cc2-4be0-ab6b-25b9d7d618d2" providerId="ADAL" clId="{A9461623-9289-4560-B1CB-7D65D312CB47}" dt="2023-11-25T18:39:10.612" v="1059" actId="478"/>
          <ac:spMkLst>
            <pc:docMk/>
            <pc:sldMk cId="1577121220" sldId="410"/>
            <ac:spMk id="39" creationId="{D7122707-F4A3-4C55-AAC1-109E1DF8B088}"/>
          </ac:spMkLst>
        </pc:spChg>
        <pc:spChg chg="del mod">
          <ac:chgData name="Palash Mandal" userId="a650081f-6cc2-4be0-ab6b-25b9d7d618d2" providerId="ADAL" clId="{A9461623-9289-4560-B1CB-7D65D312CB47}" dt="2023-11-25T18:39:22.253" v="1061" actId="478"/>
          <ac:spMkLst>
            <pc:docMk/>
            <pc:sldMk cId="1577121220" sldId="410"/>
            <ac:spMk id="40" creationId="{AD108331-BF60-47FD-B402-4A434920F840}"/>
          </ac:spMkLst>
        </pc:spChg>
        <pc:grpChg chg="add del mod">
          <ac:chgData name="Palash Mandal" userId="a650081f-6cc2-4be0-ab6b-25b9d7d618d2" providerId="ADAL" clId="{A9461623-9289-4560-B1CB-7D65D312CB47}" dt="2023-11-29T20:17:25.559" v="5834" actId="165"/>
          <ac:grpSpMkLst>
            <pc:docMk/>
            <pc:sldMk cId="1577121220" sldId="410"/>
            <ac:grpSpMk id="3" creationId="{B54219B2-6735-4F47-A98C-AAD1039E5BC4}"/>
          </ac:grpSpMkLst>
        </pc:grpChg>
        <pc:grpChg chg="add mod">
          <ac:chgData name="Palash Mandal" userId="a650081f-6cc2-4be0-ab6b-25b9d7d618d2" providerId="ADAL" clId="{A9461623-9289-4560-B1CB-7D65D312CB47}" dt="2023-11-29T20:17:41.850" v="5836" actId="1076"/>
          <ac:grpSpMkLst>
            <pc:docMk/>
            <pc:sldMk cId="1577121220" sldId="410"/>
            <ac:grpSpMk id="33" creationId="{CDFE1739-F7E6-44BA-926F-1027D60B3CFD}"/>
          </ac:grpSpMkLst>
        </pc:grpChg>
        <pc:grpChg chg="add mod">
          <ac:chgData name="Palash Mandal" userId="a650081f-6cc2-4be0-ab6b-25b9d7d618d2" providerId="ADAL" clId="{A9461623-9289-4560-B1CB-7D65D312CB47}" dt="2023-11-29T20:18:11.904" v="5901" actId="164"/>
          <ac:grpSpMkLst>
            <pc:docMk/>
            <pc:sldMk cId="1577121220" sldId="410"/>
            <ac:grpSpMk id="34" creationId="{50162EDB-B4B4-4EAB-BB31-832C9B80D935}"/>
          </ac:grpSpMkLst>
        </pc:grpChg>
        <pc:graphicFrameChg chg="add mod">
          <ac:chgData name="Palash Mandal" userId="a650081f-6cc2-4be0-ab6b-25b9d7d618d2" providerId="ADAL" clId="{A9461623-9289-4560-B1CB-7D65D312CB47}" dt="2023-11-29T20:21:11.888" v="6011"/>
          <ac:graphicFrameMkLst>
            <pc:docMk/>
            <pc:sldMk cId="1577121220" sldId="410"/>
            <ac:graphicFrameMk id="36" creationId="{978F14B0-EBEB-4387-9A2A-72C2E4074BEB}"/>
          </ac:graphicFrameMkLst>
        </pc:graphicFrameChg>
        <pc:graphicFrameChg chg="add mod modGraphic">
          <ac:chgData name="Palash Mandal" userId="a650081f-6cc2-4be0-ab6b-25b9d7d618d2" providerId="ADAL" clId="{A9461623-9289-4560-B1CB-7D65D312CB47}" dt="2023-11-29T20:20:27.864" v="5990" actId="12100"/>
          <ac:graphicFrameMkLst>
            <pc:docMk/>
            <pc:sldMk cId="1577121220" sldId="410"/>
            <ac:graphicFrameMk id="37" creationId="{E95105A3-D41D-43A7-94E3-303460726F5E}"/>
          </ac:graphicFrameMkLst>
        </pc:graphicFrameChg>
        <pc:picChg chg="mod topLvl">
          <ac:chgData name="Palash Mandal" userId="a650081f-6cc2-4be0-ab6b-25b9d7d618d2" providerId="ADAL" clId="{A9461623-9289-4560-B1CB-7D65D312CB47}" dt="2023-11-29T20:17:38.864" v="5835" actId="164"/>
          <ac:picMkLst>
            <pc:docMk/>
            <pc:sldMk cId="1577121220" sldId="410"/>
            <ac:picMk id="4" creationId="{BFBA8745-E777-44E6-8621-00696A0D61B0}"/>
          </ac:picMkLst>
        </pc:picChg>
        <pc:picChg chg="mod topLvl">
          <ac:chgData name="Palash Mandal" userId="a650081f-6cc2-4be0-ab6b-25b9d7d618d2" providerId="ADAL" clId="{A9461623-9289-4560-B1CB-7D65D312CB47}" dt="2023-11-29T20:17:38.864" v="5835" actId="164"/>
          <ac:picMkLst>
            <pc:docMk/>
            <pc:sldMk cId="1577121220" sldId="410"/>
            <ac:picMk id="5" creationId="{E47A9777-F18A-4166-8652-1970F8D482BB}"/>
          </ac:picMkLst>
        </pc:picChg>
        <pc:picChg chg="mod topLvl">
          <ac:chgData name="Palash Mandal" userId="a650081f-6cc2-4be0-ab6b-25b9d7d618d2" providerId="ADAL" clId="{A9461623-9289-4560-B1CB-7D65D312CB47}" dt="2023-11-29T20:17:38.864" v="5835" actId="164"/>
          <ac:picMkLst>
            <pc:docMk/>
            <pc:sldMk cId="1577121220" sldId="410"/>
            <ac:picMk id="6" creationId="{AADF036A-DC5A-4321-8CEA-1C47CCEBDCAE}"/>
          </ac:picMkLst>
        </pc:picChg>
        <pc:picChg chg="mod topLvl">
          <ac:chgData name="Palash Mandal" userId="a650081f-6cc2-4be0-ab6b-25b9d7d618d2" providerId="ADAL" clId="{A9461623-9289-4560-B1CB-7D65D312CB47}" dt="2023-11-29T20:17:25.559" v="5834" actId="165"/>
          <ac:picMkLst>
            <pc:docMk/>
            <pc:sldMk cId="1577121220" sldId="410"/>
            <ac:picMk id="7" creationId="{A4A009C9-81CA-4D18-9EE3-4CE2595CB62E}"/>
          </ac:picMkLst>
        </pc:picChg>
        <pc:picChg chg="mod topLvl">
          <ac:chgData name="Palash Mandal" userId="a650081f-6cc2-4be0-ab6b-25b9d7d618d2" providerId="ADAL" clId="{A9461623-9289-4560-B1CB-7D65D312CB47}" dt="2023-11-29T20:17:38.864" v="5835" actId="164"/>
          <ac:picMkLst>
            <pc:docMk/>
            <pc:sldMk cId="1577121220" sldId="410"/>
            <ac:picMk id="8" creationId="{2E26E8B4-EE2E-49C4-ACBF-FAB9D0670875}"/>
          </ac:picMkLst>
        </pc:picChg>
        <pc:picChg chg="mod topLvl">
          <ac:chgData name="Palash Mandal" userId="a650081f-6cc2-4be0-ab6b-25b9d7d618d2" providerId="ADAL" clId="{A9461623-9289-4560-B1CB-7D65D312CB47}" dt="2023-11-29T20:17:38.864" v="5835" actId="164"/>
          <ac:picMkLst>
            <pc:docMk/>
            <pc:sldMk cId="1577121220" sldId="410"/>
            <ac:picMk id="9" creationId="{F12A1A15-B2E0-4642-92B8-1D080738B5E1}"/>
          </ac:picMkLst>
        </pc:picChg>
        <pc:picChg chg="mod topLvl">
          <ac:chgData name="Palash Mandal" userId="a650081f-6cc2-4be0-ab6b-25b9d7d618d2" providerId="ADAL" clId="{A9461623-9289-4560-B1CB-7D65D312CB47}" dt="2023-11-29T20:17:38.864" v="5835" actId="164"/>
          <ac:picMkLst>
            <pc:docMk/>
            <pc:sldMk cId="1577121220" sldId="410"/>
            <ac:picMk id="12" creationId="{08DD0DA6-C448-4BB2-87E0-2053FE63BC17}"/>
          </ac:picMkLst>
        </pc:picChg>
        <pc:picChg chg="mod topLvl">
          <ac:chgData name="Palash Mandal" userId="a650081f-6cc2-4be0-ab6b-25b9d7d618d2" providerId="ADAL" clId="{A9461623-9289-4560-B1CB-7D65D312CB47}" dt="2023-11-29T20:18:11.904" v="5901" actId="164"/>
          <ac:picMkLst>
            <pc:docMk/>
            <pc:sldMk cId="1577121220" sldId="410"/>
            <ac:picMk id="13" creationId="{455A0422-457C-4695-A476-96508AC91D65}"/>
          </ac:picMkLst>
        </pc:picChg>
        <pc:picChg chg="mod topLvl">
          <ac:chgData name="Palash Mandal" userId="a650081f-6cc2-4be0-ab6b-25b9d7d618d2" providerId="ADAL" clId="{A9461623-9289-4560-B1CB-7D65D312CB47}" dt="2023-11-29T20:20:52.806" v="6010" actId="1038"/>
          <ac:picMkLst>
            <pc:docMk/>
            <pc:sldMk cId="1577121220" sldId="410"/>
            <ac:picMk id="14" creationId="{C76DFBD2-925B-4A7E-BE54-4FAD1604470E}"/>
          </ac:picMkLst>
        </pc:picChg>
        <pc:picChg chg="mod topLvl">
          <ac:chgData name="Palash Mandal" userId="a650081f-6cc2-4be0-ab6b-25b9d7d618d2" providerId="ADAL" clId="{A9461623-9289-4560-B1CB-7D65D312CB47}" dt="2023-11-29T20:19:24.278" v="5981" actId="1038"/>
          <ac:picMkLst>
            <pc:docMk/>
            <pc:sldMk cId="1577121220" sldId="410"/>
            <ac:picMk id="16" creationId="{D2CB8DB3-B133-492C-9E45-6CA2C11F0187}"/>
          </ac:picMkLst>
        </pc:picChg>
        <pc:picChg chg="mod topLvl">
          <ac:chgData name="Palash Mandal" userId="a650081f-6cc2-4be0-ab6b-25b9d7d618d2" providerId="ADAL" clId="{A9461623-9289-4560-B1CB-7D65D312CB47}" dt="2023-11-29T20:18:11.904" v="5901" actId="164"/>
          <ac:picMkLst>
            <pc:docMk/>
            <pc:sldMk cId="1577121220" sldId="410"/>
            <ac:picMk id="17" creationId="{44488E91-34EA-4AEE-9CD7-EA4FB1D00134}"/>
          </ac:picMkLst>
        </pc:picChg>
        <pc:picChg chg="mod topLvl">
          <ac:chgData name="Palash Mandal" userId="a650081f-6cc2-4be0-ab6b-25b9d7d618d2" providerId="ADAL" clId="{A9461623-9289-4560-B1CB-7D65D312CB47}" dt="2023-11-29T20:18:11.904" v="5901" actId="164"/>
          <ac:picMkLst>
            <pc:docMk/>
            <pc:sldMk cId="1577121220" sldId="410"/>
            <ac:picMk id="18" creationId="{0F5C6E23-0C9A-4117-8C91-1E270D169A79}"/>
          </ac:picMkLst>
        </pc:picChg>
        <pc:picChg chg="mod topLvl">
          <ac:chgData name="Palash Mandal" userId="a650081f-6cc2-4be0-ab6b-25b9d7d618d2" providerId="ADAL" clId="{A9461623-9289-4560-B1CB-7D65D312CB47}" dt="2023-11-29T20:18:11.904" v="5901" actId="164"/>
          <ac:picMkLst>
            <pc:docMk/>
            <pc:sldMk cId="1577121220" sldId="410"/>
            <ac:picMk id="19" creationId="{B931CEDB-9362-48BD-9130-9D9DE8BF41D3}"/>
          </ac:picMkLst>
        </pc:picChg>
        <pc:picChg chg="mod topLvl">
          <ac:chgData name="Palash Mandal" userId="a650081f-6cc2-4be0-ab6b-25b9d7d618d2" providerId="ADAL" clId="{A9461623-9289-4560-B1CB-7D65D312CB47}" dt="2023-11-29T20:18:11.904" v="5901" actId="164"/>
          <ac:picMkLst>
            <pc:docMk/>
            <pc:sldMk cId="1577121220" sldId="410"/>
            <ac:picMk id="20" creationId="{DE5EF206-5723-4C12-8286-F9FFED20D0C8}"/>
          </ac:picMkLst>
        </pc:picChg>
        <pc:picChg chg="mod topLvl">
          <ac:chgData name="Palash Mandal" userId="a650081f-6cc2-4be0-ab6b-25b9d7d618d2" providerId="ADAL" clId="{A9461623-9289-4560-B1CB-7D65D312CB47}" dt="2023-11-29T20:17:38.864" v="5835" actId="164"/>
          <ac:picMkLst>
            <pc:docMk/>
            <pc:sldMk cId="1577121220" sldId="410"/>
            <ac:picMk id="29" creationId="{D2D691E6-A501-404D-8FC9-7073B6A86A12}"/>
          </ac:picMkLst>
        </pc:picChg>
        <pc:picChg chg="mod topLvl">
          <ac:chgData name="Palash Mandal" userId="a650081f-6cc2-4be0-ab6b-25b9d7d618d2" providerId="ADAL" clId="{A9461623-9289-4560-B1CB-7D65D312CB47}" dt="2023-11-29T20:17:38.864" v="5835" actId="164"/>
          <ac:picMkLst>
            <pc:docMk/>
            <pc:sldMk cId="1577121220" sldId="410"/>
            <ac:picMk id="30" creationId="{621E14F4-1030-443F-B02D-7A1010576408}"/>
          </ac:picMkLst>
        </pc:picChg>
        <pc:picChg chg="mod topLvl">
          <ac:chgData name="Palash Mandal" userId="a650081f-6cc2-4be0-ab6b-25b9d7d618d2" providerId="ADAL" clId="{A9461623-9289-4560-B1CB-7D65D312CB47}" dt="2023-11-29T20:17:38.864" v="5835" actId="164"/>
          <ac:picMkLst>
            <pc:docMk/>
            <pc:sldMk cId="1577121220" sldId="410"/>
            <ac:picMk id="31" creationId="{EF1D0E6B-3EC1-4099-A774-35D118B015C4}"/>
          </ac:picMkLst>
        </pc:picChg>
        <pc:picChg chg="del mod topLvl">
          <ac:chgData name="Palash Mandal" userId="a650081f-6cc2-4be0-ab6b-25b9d7d618d2" providerId="ADAL" clId="{A9461623-9289-4560-B1CB-7D65D312CB47}" dt="2023-11-30T17:59:49.087" v="6334" actId="478"/>
          <ac:picMkLst>
            <pc:docMk/>
            <pc:sldMk cId="1577121220" sldId="410"/>
            <ac:picMk id="32" creationId="{215B63A1-AA16-4769-8958-4202CB4E746F}"/>
          </ac:picMkLst>
        </pc:picChg>
        <pc:picChg chg="del mod">
          <ac:chgData name="Palash Mandal" userId="a650081f-6cc2-4be0-ab6b-25b9d7d618d2" providerId="ADAL" clId="{A9461623-9289-4560-B1CB-7D65D312CB47}" dt="2023-11-27T14:22:16.788" v="2888" actId="478"/>
          <ac:picMkLst>
            <pc:docMk/>
            <pc:sldMk cId="1577121220" sldId="410"/>
            <ac:picMk id="33" creationId="{47BB5BE1-60E5-48DA-8B0F-33F97784B78A}"/>
          </ac:picMkLst>
        </pc:picChg>
        <pc:picChg chg="del mod">
          <ac:chgData name="Palash Mandal" userId="a650081f-6cc2-4be0-ab6b-25b9d7d618d2" providerId="ADAL" clId="{A9461623-9289-4560-B1CB-7D65D312CB47}" dt="2023-11-27T14:22:23.793" v="2889" actId="478"/>
          <ac:picMkLst>
            <pc:docMk/>
            <pc:sldMk cId="1577121220" sldId="410"/>
            <ac:picMk id="34" creationId="{AE6AFFAC-26F4-45BB-80A3-6C7F51B4B171}"/>
          </ac:picMkLst>
        </pc:picChg>
        <pc:picChg chg="del mod">
          <ac:chgData name="Palash Mandal" userId="a650081f-6cc2-4be0-ab6b-25b9d7d618d2" providerId="ADAL" clId="{A9461623-9289-4560-B1CB-7D65D312CB47}" dt="2023-11-27T14:22:26.556" v="2890" actId="478"/>
          <ac:picMkLst>
            <pc:docMk/>
            <pc:sldMk cId="1577121220" sldId="410"/>
            <ac:picMk id="35" creationId="{DE3E3D12-F9D0-4807-A48A-EE0BC2159903}"/>
          </ac:picMkLst>
        </pc:picChg>
        <pc:cxnChg chg="mod topLvl">
          <ac:chgData name="Palash Mandal" userId="a650081f-6cc2-4be0-ab6b-25b9d7d618d2" providerId="ADAL" clId="{A9461623-9289-4560-B1CB-7D65D312CB47}" dt="2023-11-29T20:17:25.559" v="5834" actId="165"/>
          <ac:cxnSpMkLst>
            <pc:docMk/>
            <pc:sldMk cId="1577121220" sldId="410"/>
            <ac:cxnSpMk id="10" creationId="{13BE2E64-6403-491E-A484-26DF4A0A9C99}"/>
          </ac:cxnSpMkLst>
        </pc:cxnChg>
        <pc:cxnChg chg="mod topLvl">
          <ac:chgData name="Palash Mandal" userId="a650081f-6cc2-4be0-ab6b-25b9d7d618d2" providerId="ADAL" clId="{A9461623-9289-4560-B1CB-7D65D312CB47}" dt="2023-11-29T20:18:11.904" v="5901" actId="164"/>
          <ac:cxnSpMkLst>
            <pc:docMk/>
            <pc:sldMk cId="1577121220" sldId="410"/>
            <ac:cxnSpMk id="11" creationId="{281F516C-16A9-416E-8CDF-340B5567A8D2}"/>
          </ac:cxnSpMkLst>
        </pc:cxnChg>
      </pc:sldChg>
      <pc:sldChg chg="addSp delSp modSp add mod ord modAnim addCm delCm modNotesTx">
        <pc:chgData name="Palash Mandal" userId="a650081f-6cc2-4be0-ab6b-25b9d7d618d2" providerId="ADAL" clId="{A9461623-9289-4560-B1CB-7D65D312CB47}" dt="2023-12-03T17:08:49.914" v="6902" actId="255"/>
        <pc:sldMkLst>
          <pc:docMk/>
          <pc:sldMk cId="3449489266" sldId="411"/>
        </pc:sldMkLst>
        <pc:spChg chg="add del mod">
          <ac:chgData name="Palash Mandal" userId="a650081f-6cc2-4be0-ab6b-25b9d7d618d2" providerId="ADAL" clId="{A9461623-9289-4560-B1CB-7D65D312CB47}" dt="2023-11-26T15:31:02.225" v="1318" actId="478"/>
          <ac:spMkLst>
            <pc:docMk/>
            <pc:sldMk cId="3449489266" sldId="411"/>
            <ac:spMk id="2" creationId="{92BD6105-B335-42EE-89BF-04F0AB008F44}"/>
          </ac:spMkLst>
        </pc:spChg>
        <pc:spChg chg="add mod">
          <ac:chgData name="Palash Mandal" userId="a650081f-6cc2-4be0-ab6b-25b9d7d618d2" providerId="ADAL" clId="{A9461623-9289-4560-B1CB-7D65D312CB47}" dt="2023-11-29T00:24:09.930" v="4544" actId="164"/>
          <ac:spMkLst>
            <pc:docMk/>
            <pc:sldMk cId="3449489266" sldId="411"/>
            <ac:spMk id="4" creationId="{4408502F-2C36-406A-94D2-67D510D47EB6}"/>
          </ac:spMkLst>
        </pc:spChg>
        <pc:spChg chg="add del mod">
          <ac:chgData name="Palash Mandal" userId="a650081f-6cc2-4be0-ab6b-25b9d7d618d2" providerId="ADAL" clId="{A9461623-9289-4560-B1CB-7D65D312CB47}" dt="2023-11-29T00:37:11.425" v="4633" actId="21"/>
          <ac:spMkLst>
            <pc:docMk/>
            <pc:sldMk cId="3449489266" sldId="411"/>
            <ac:spMk id="5" creationId="{719DC95B-AF65-4E96-9584-61AB41584B9D}"/>
          </ac:spMkLst>
        </pc:spChg>
        <pc:spChg chg="add mod">
          <ac:chgData name="Palash Mandal" userId="a650081f-6cc2-4be0-ab6b-25b9d7d618d2" providerId="ADAL" clId="{A9461623-9289-4560-B1CB-7D65D312CB47}" dt="2023-12-02T19:47:22.076" v="6745" actId="20577"/>
          <ac:spMkLst>
            <pc:docMk/>
            <pc:sldMk cId="3449489266" sldId="411"/>
            <ac:spMk id="6" creationId="{45B0C251-8C86-4255-A9EB-BCD7016F846C}"/>
          </ac:spMkLst>
        </pc:spChg>
        <pc:spChg chg="add mod">
          <ac:chgData name="Palash Mandal" userId="a650081f-6cc2-4be0-ab6b-25b9d7d618d2" providerId="ADAL" clId="{A9461623-9289-4560-B1CB-7D65D312CB47}" dt="2023-11-29T13:31:35.566" v="4991" actId="14100"/>
          <ac:spMkLst>
            <pc:docMk/>
            <pc:sldMk cId="3449489266" sldId="411"/>
            <ac:spMk id="7" creationId="{672DCB51-E8B6-45B8-856D-61991667A483}"/>
          </ac:spMkLst>
        </pc:spChg>
        <pc:spChg chg="add mod">
          <ac:chgData name="Palash Mandal" userId="a650081f-6cc2-4be0-ab6b-25b9d7d618d2" providerId="ADAL" clId="{A9461623-9289-4560-B1CB-7D65D312CB47}" dt="2023-11-29T13:31:35.566" v="4991" actId="14100"/>
          <ac:spMkLst>
            <pc:docMk/>
            <pc:sldMk cId="3449489266" sldId="411"/>
            <ac:spMk id="8" creationId="{9878EA01-3E5A-4E4F-9EE7-FD5155BF0B74}"/>
          </ac:spMkLst>
        </pc:spChg>
        <pc:spChg chg="add mod">
          <ac:chgData name="Palash Mandal" userId="a650081f-6cc2-4be0-ab6b-25b9d7d618d2" providerId="ADAL" clId="{A9461623-9289-4560-B1CB-7D65D312CB47}" dt="2023-11-27T14:24:20.052" v="2898"/>
          <ac:spMkLst>
            <pc:docMk/>
            <pc:sldMk cId="3449489266" sldId="411"/>
            <ac:spMk id="9" creationId="{5D7CC58B-567D-4F07-A956-98A0EE9CF6E7}"/>
          </ac:spMkLst>
        </pc:spChg>
        <pc:spChg chg="add mod">
          <ac:chgData name="Palash Mandal" userId="a650081f-6cc2-4be0-ab6b-25b9d7d618d2" providerId="ADAL" clId="{A9461623-9289-4560-B1CB-7D65D312CB47}" dt="2023-12-03T17:08:49.914" v="6902" actId="255"/>
          <ac:spMkLst>
            <pc:docMk/>
            <pc:sldMk cId="3449489266" sldId="411"/>
            <ac:spMk id="11" creationId="{24A8C693-770B-4777-B741-B4D6B08F0011}"/>
          </ac:spMkLst>
        </pc:spChg>
        <pc:spChg chg="add mod">
          <ac:chgData name="Palash Mandal" userId="a650081f-6cc2-4be0-ab6b-25b9d7d618d2" providerId="ADAL" clId="{A9461623-9289-4560-B1CB-7D65D312CB47}" dt="2023-11-29T00:24:09.930" v="4544" actId="164"/>
          <ac:spMkLst>
            <pc:docMk/>
            <pc:sldMk cId="3449489266" sldId="411"/>
            <ac:spMk id="12" creationId="{B2E5B1E7-1FBF-4A57-99C4-7FCE1E9831E1}"/>
          </ac:spMkLst>
        </pc:spChg>
        <pc:spChg chg="add mod">
          <ac:chgData name="Palash Mandal" userId="a650081f-6cc2-4be0-ab6b-25b9d7d618d2" providerId="ADAL" clId="{A9461623-9289-4560-B1CB-7D65D312CB47}" dt="2023-11-29T00:24:09.930" v="4544" actId="164"/>
          <ac:spMkLst>
            <pc:docMk/>
            <pc:sldMk cId="3449489266" sldId="411"/>
            <ac:spMk id="13" creationId="{D4DC1EE0-9998-442B-84A1-F88C3E883B5D}"/>
          </ac:spMkLst>
        </pc:spChg>
        <pc:spChg chg="add del">
          <ac:chgData name="Palash Mandal" userId="a650081f-6cc2-4be0-ab6b-25b9d7d618d2" providerId="ADAL" clId="{A9461623-9289-4560-B1CB-7D65D312CB47}" dt="2023-11-28T18:23:53.330" v="4096" actId="478"/>
          <ac:spMkLst>
            <pc:docMk/>
            <pc:sldMk cId="3449489266" sldId="411"/>
            <ac:spMk id="14" creationId="{04A7A633-E1C9-4BFD-B0A2-B24E63002181}"/>
          </ac:spMkLst>
        </pc:spChg>
        <pc:spChg chg="add del mod">
          <ac:chgData name="Palash Mandal" userId="a650081f-6cc2-4be0-ab6b-25b9d7d618d2" providerId="ADAL" clId="{A9461623-9289-4560-B1CB-7D65D312CB47}" dt="2023-11-27T14:43:10.263" v="3241" actId="478"/>
          <ac:spMkLst>
            <pc:docMk/>
            <pc:sldMk cId="3449489266" sldId="411"/>
            <ac:spMk id="14" creationId="{6A72F77F-AD6B-4F3C-8708-421E43855E05}"/>
          </ac:spMkLst>
        </pc:spChg>
        <pc:spChg chg="add del mod">
          <ac:chgData name="Palash Mandal" userId="a650081f-6cc2-4be0-ab6b-25b9d7d618d2" providerId="ADAL" clId="{A9461623-9289-4560-B1CB-7D65D312CB47}" dt="2023-11-27T14:27:27.799" v="2962"/>
          <ac:spMkLst>
            <pc:docMk/>
            <pc:sldMk cId="3449489266" sldId="411"/>
            <ac:spMk id="16" creationId="{F8F758E1-A8B0-445E-8EF0-B5DD01963DD1}"/>
          </ac:spMkLst>
        </pc:spChg>
        <pc:spChg chg="add del mod">
          <ac:chgData name="Palash Mandal" userId="a650081f-6cc2-4be0-ab6b-25b9d7d618d2" providerId="ADAL" clId="{A9461623-9289-4560-B1CB-7D65D312CB47}" dt="2023-11-29T00:36:41.590" v="4627" actId="21"/>
          <ac:spMkLst>
            <pc:docMk/>
            <pc:sldMk cId="3449489266" sldId="411"/>
            <ac:spMk id="17" creationId="{2396BB41-3282-4B8B-B85E-8028A4B25622}"/>
          </ac:spMkLst>
        </pc:spChg>
        <pc:spChg chg="add mod">
          <ac:chgData name="Palash Mandal" userId="a650081f-6cc2-4be0-ab6b-25b9d7d618d2" providerId="ADAL" clId="{A9461623-9289-4560-B1CB-7D65D312CB47}" dt="2023-11-29T00:24:09.930" v="4544" actId="164"/>
          <ac:spMkLst>
            <pc:docMk/>
            <pc:sldMk cId="3449489266" sldId="411"/>
            <ac:spMk id="18" creationId="{D7F3D182-0E9B-46F3-AD9A-39685682940F}"/>
          </ac:spMkLst>
        </pc:spChg>
        <pc:spChg chg="add del mod">
          <ac:chgData name="Palash Mandal" userId="a650081f-6cc2-4be0-ab6b-25b9d7d618d2" providerId="ADAL" clId="{A9461623-9289-4560-B1CB-7D65D312CB47}" dt="2023-11-29T00:35:54.838" v="4622" actId="21"/>
          <ac:spMkLst>
            <pc:docMk/>
            <pc:sldMk cId="3449489266" sldId="411"/>
            <ac:spMk id="19" creationId="{5D075CD8-5AE2-483A-B4E4-2C341D0C2643}"/>
          </ac:spMkLst>
        </pc:spChg>
        <pc:spChg chg="add del">
          <ac:chgData name="Palash Mandal" userId="a650081f-6cc2-4be0-ab6b-25b9d7d618d2" providerId="ADAL" clId="{A9461623-9289-4560-B1CB-7D65D312CB47}" dt="2023-11-29T00:24:57.569" v="4549" actId="478"/>
          <ac:spMkLst>
            <pc:docMk/>
            <pc:sldMk cId="3449489266" sldId="411"/>
            <ac:spMk id="20" creationId="{8E806DC7-0D9B-404D-8001-8EF386B8562E}"/>
          </ac:spMkLst>
        </pc:spChg>
        <pc:spChg chg="add del mod">
          <ac:chgData name="Palash Mandal" userId="a650081f-6cc2-4be0-ab6b-25b9d7d618d2" providerId="ADAL" clId="{A9461623-9289-4560-B1CB-7D65D312CB47}" dt="2023-11-29T00:35:58.223" v="4623" actId="21"/>
          <ac:spMkLst>
            <pc:docMk/>
            <pc:sldMk cId="3449489266" sldId="411"/>
            <ac:spMk id="21" creationId="{1649E12A-FEC3-46D0-BF80-257957D5CD8A}"/>
          </ac:spMkLst>
        </pc:spChg>
        <pc:spChg chg="add del mod">
          <ac:chgData name="Palash Mandal" userId="a650081f-6cc2-4be0-ab6b-25b9d7d618d2" providerId="ADAL" clId="{A9461623-9289-4560-B1CB-7D65D312CB47}" dt="2023-11-29T00:35:29.997" v="4617" actId="21"/>
          <ac:spMkLst>
            <pc:docMk/>
            <pc:sldMk cId="3449489266" sldId="411"/>
            <ac:spMk id="22" creationId="{B132EC06-6D9A-49B0-A5B7-553FCD2A0382}"/>
          </ac:spMkLst>
        </pc:spChg>
        <pc:spChg chg="add del mod">
          <ac:chgData name="Palash Mandal" userId="a650081f-6cc2-4be0-ab6b-25b9d7d618d2" providerId="ADAL" clId="{A9461623-9289-4560-B1CB-7D65D312CB47}" dt="2023-11-29T00:25:37.325" v="4552" actId="478"/>
          <ac:spMkLst>
            <pc:docMk/>
            <pc:sldMk cId="3449489266" sldId="411"/>
            <ac:spMk id="23" creationId="{98EFD625-48DE-4079-9D1F-93F299CF0F35}"/>
          </ac:spMkLst>
        </pc:spChg>
        <pc:spChg chg="add del">
          <ac:chgData name="Palash Mandal" userId="a650081f-6cc2-4be0-ab6b-25b9d7d618d2" providerId="ADAL" clId="{A9461623-9289-4560-B1CB-7D65D312CB47}" dt="2023-11-29T00:26:18.398" v="4554" actId="11529"/>
          <ac:spMkLst>
            <pc:docMk/>
            <pc:sldMk cId="3449489266" sldId="411"/>
            <ac:spMk id="24" creationId="{3D828DDB-9928-46F3-AE01-00C9019E9DAB}"/>
          </ac:spMkLst>
        </pc:spChg>
        <pc:spChg chg="add del mod">
          <ac:chgData name="Palash Mandal" userId="a650081f-6cc2-4be0-ab6b-25b9d7d618d2" providerId="ADAL" clId="{A9461623-9289-4560-B1CB-7D65D312CB47}" dt="2023-11-29T00:27:10.755" v="4562" actId="11529"/>
          <ac:spMkLst>
            <pc:docMk/>
            <pc:sldMk cId="3449489266" sldId="411"/>
            <ac:spMk id="25" creationId="{1C25CDFA-5F57-4520-B67A-E4E85B6C613B}"/>
          </ac:spMkLst>
        </pc:spChg>
        <pc:spChg chg="add del">
          <ac:chgData name="Palash Mandal" userId="a650081f-6cc2-4be0-ab6b-25b9d7d618d2" providerId="ADAL" clId="{A9461623-9289-4560-B1CB-7D65D312CB47}" dt="2023-11-29T00:27:22.671" v="4564" actId="478"/>
          <ac:spMkLst>
            <pc:docMk/>
            <pc:sldMk cId="3449489266" sldId="411"/>
            <ac:spMk id="26" creationId="{7E66982C-33D4-4749-80FA-1953C0A76C7D}"/>
          </ac:spMkLst>
        </pc:spChg>
        <pc:spChg chg="add del">
          <ac:chgData name="Palash Mandal" userId="a650081f-6cc2-4be0-ab6b-25b9d7d618d2" providerId="ADAL" clId="{A9461623-9289-4560-B1CB-7D65D312CB47}" dt="2023-11-29T00:27:54.296" v="4566" actId="478"/>
          <ac:spMkLst>
            <pc:docMk/>
            <pc:sldMk cId="3449489266" sldId="411"/>
            <ac:spMk id="27" creationId="{B6A34CAD-5451-49B5-AE18-E04A23FB7EE4}"/>
          </ac:spMkLst>
        </pc:spChg>
        <pc:spChg chg="add del mod">
          <ac:chgData name="Palash Mandal" userId="a650081f-6cc2-4be0-ab6b-25b9d7d618d2" providerId="ADAL" clId="{A9461623-9289-4560-B1CB-7D65D312CB47}" dt="2023-11-29T00:28:32.952" v="4571" actId="478"/>
          <ac:spMkLst>
            <pc:docMk/>
            <pc:sldMk cId="3449489266" sldId="411"/>
            <ac:spMk id="28" creationId="{EAAF3003-9F67-46E1-977A-20183E142CE0}"/>
          </ac:spMkLst>
        </pc:spChg>
        <pc:spChg chg="add del">
          <ac:chgData name="Palash Mandal" userId="a650081f-6cc2-4be0-ab6b-25b9d7d618d2" providerId="ADAL" clId="{A9461623-9289-4560-B1CB-7D65D312CB47}" dt="2023-11-29T00:29:12.284" v="4573" actId="478"/>
          <ac:spMkLst>
            <pc:docMk/>
            <pc:sldMk cId="3449489266" sldId="411"/>
            <ac:spMk id="29" creationId="{A4EA08A1-EB03-4498-BE07-29394DB2CD45}"/>
          </ac:spMkLst>
        </pc:spChg>
        <pc:spChg chg="add del">
          <ac:chgData name="Palash Mandal" userId="a650081f-6cc2-4be0-ab6b-25b9d7d618d2" providerId="ADAL" clId="{A9461623-9289-4560-B1CB-7D65D312CB47}" dt="2023-11-29T00:29:34.090" v="4575" actId="478"/>
          <ac:spMkLst>
            <pc:docMk/>
            <pc:sldMk cId="3449489266" sldId="411"/>
            <ac:spMk id="30" creationId="{E6F77354-F80C-453F-8054-8B6C5A23A60D}"/>
          </ac:spMkLst>
        </pc:spChg>
        <pc:spChg chg="add del">
          <ac:chgData name="Palash Mandal" userId="a650081f-6cc2-4be0-ab6b-25b9d7d618d2" providerId="ADAL" clId="{A9461623-9289-4560-B1CB-7D65D312CB47}" dt="2023-11-29T00:29:51.470" v="4577" actId="478"/>
          <ac:spMkLst>
            <pc:docMk/>
            <pc:sldMk cId="3449489266" sldId="411"/>
            <ac:spMk id="31" creationId="{FD52F00D-3C23-42F4-8EBA-FEF6F5E9AD84}"/>
          </ac:spMkLst>
        </pc:spChg>
        <pc:spChg chg="add mod">
          <ac:chgData name="Palash Mandal" userId="a650081f-6cc2-4be0-ab6b-25b9d7d618d2" providerId="ADAL" clId="{A9461623-9289-4560-B1CB-7D65D312CB47}" dt="2023-11-29T00:31:07.503" v="4585" actId="14100"/>
          <ac:spMkLst>
            <pc:docMk/>
            <pc:sldMk cId="3449489266" sldId="411"/>
            <ac:spMk id="32" creationId="{00503714-C48D-4EC0-9E50-EE792C81BCBB}"/>
          </ac:spMkLst>
        </pc:spChg>
        <pc:spChg chg="add del mod">
          <ac:chgData name="Palash Mandal" userId="a650081f-6cc2-4be0-ab6b-25b9d7d618d2" providerId="ADAL" clId="{A9461623-9289-4560-B1CB-7D65D312CB47}" dt="2023-11-29T00:34:09.598" v="4602" actId="478"/>
          <ac:spMkLst>
            <pc:docMk/>
            <pc:sldMk cId="3449489266" sldId="411"/>
            <ac:spMk id="33" creationId="{9FCCE5B8-0458-4E6D-837D-4C7B33C65602}"/>
          </ac:spMkLst>
        </pc:spChg>
        <pc:spChg chg="add del">
          <ac:chgData name="Palash Mandal" userId="a650081f-6cc2-4be0-ab6b-25b9d7d618d2" providerId="ADAL" clId="{A9461623-9289-4560-B1CB-7D65D312CB47}" dt="2023-11-29T00:33:14.500" v="4597" actId="478"/>
          <ac:spMkLst>
            <pc:docMk/>
            <pc:sldMk cId="3449489266" sldId="411"/>
            <ac:spMk id="34" creationId="{A646FEA4-F932-4A2D-8E5F-C3377222C9AF}"/>
          </ac:spMkLst>
        </pc:spChg>
        <pc:spChg chg="add mod">
          <ac:chgData name="Palash Mandal" userId="a650081f-6cc2-4be0-ab6b-25b9d7d618d2" providerId="ADAL" clId="{A9461623-9289-4560-B1CB-7D65D312CB47}" dt="2023-11-29T00:33:54.448" v="4601" actId="208"/>
          <ac:spMkLst>
            <pc:docMk/>
            <pc:sldMk cId="3449489266" sldId="411"/>
            <ac:spMk id="35" creationId="{492AC30F-41F5-4E3D-8647-61BE0EB88A7B}"/>
          </ac:spMkLst>
        </pc:spChg>
        <pc:spChg chg="add mod">
          <ac:chgData name="Palash Mandal" userId="a650081f-6cc2-4be0-ab6b-25b9d7d618d2" providerId="ADAL" clId="{A9461623-9289-4560-B1CB-7D65D312CB47}" dt="2023-11-29T00:37:46.917" v="4640" actId="208"/>
          <ac:spMkLst>
            <pc:docMk/>
            <pc:sldMk cId="3449489266" sldId="411"/>
            <ac:spMk id="36" creationId="{5A16FB7F-007B-4E0C-829D-437EC767CB52}"/>
          </ac:spMkLst>
        </pc:spChg>
        <pc:spChg chg="add mod">
          <ac:chgData name="Palash Mandal" userId="a650081f-6cc2-4be0-ab6b-25b9d7d618d2" providerId="ADAL" clId="{A9461623-9289-4560-B1CB-7D65D312CB47}" dt="2023-11-29T00:35:35.234" v="4619" actId="1076"/>
          <ac:spMkLst>
            <pc:docMk/>
            <pc:sldMk cId="3449489266" sldId="411"/>
            <ac:spMk id="37" creationId="{8C4113EE-E7A8-445D-A998-F809C4400037}"/>
          </ac:spMkLst>
        </pc:spChg>
        <pc:spChg chg="add mod">
          <ac:chgData name="Palash Mandal" userId="a650081f-6cc2-4be0-ab6b-25b9d7d618d2" providerId="ADAL" clId="{A9461623-9289-4560-B1CB-7D65D312CB47}" dt="2023-11-29T00:36:13.862" v="4625" actId="1076"/>
          <ac:spMkLst>
            <pc:docMk/>
            <pc:sldMk cId="3449489266" sldId="411"/>
            <ac:spMk id="38" creationId="{6098BC73-A24A-4D3F-8FF4-0258EBD46D11}"/>
          </ac:spMkLst>
        </pc:spChg>
        <pc:spChg chg="add mod">
          <ac:chgData name="Palash Mandal" userId="a650081f-6cc2-4be0-ab6b-25b9d7d618d2" providerId="ADAL" clId="{A9461623-9289-4560-B1CB-7D65D312CB47}" dt="2023-11-29T00:36:54.632" v="4632" actId="1076"/>
          <ac:spMkLst>
            <pc:docMk/>
            <pc:sldMk cId="3449489266" sldId="411"/>
            <ac:spMk id="39" creationId="{4665ADEF-95C6-4511-97D8-DBA10AA9A190}"/>
          </ac:spMkLst>
        </pc:spChg>
        <pc:spChg chg="add mod">
          <ac:chgData name="Palash Mandal" userId="a650081f-6cc2-4be0-ab6b-25b9d7d618d2" providerId="ADAL" clId="{A9461623-9289-4560-B1CB-7D65D312CB47}" dt="2023-11-29T00:36:52.267" v="4631" actId="1076"/>
          <ac:spMkLst>
            <pc:docMk/>
            <pc:sldMk cId="3449489266" sldId="411"/>
            <ac:spMk id="40" creationId="{C940853B-1F03-463B-83C9-08A51D635E6B}"/>
          </ac:spMkLst>
        </pc:spChg>
        <pc:spChg chg="add mod">
          <ac:chgData name="Palash Mandal" userId="a650081f-6cc2-4be0-ab6b-25b9d7d618d2" providerId="ADAL" clId="{A9461623-9289-4560-B1CB-7D65D312CB47}" dt="2023-11-29T00:37:21.441" v="4637" actId="1076"/>
          <ac:spMkLst>
            <pc:docMk/>
            <pc:sldMk cId="3449489266" sldId="411"/>
            <ac:spMk id="41" creationId="{B1E4B8FB-C807-424E-A6FF-326C864CF1B9}"/>
          </ac:spMkLst>
        </pc:spChg>
        <pc:spChg chg="add mod">
          <ac:chgData name="Palash Mandal" userId="a650081f-6cc2-4be0-ab6b-25b9d7d618d2" providerId="ADAL" clId="{A9461623-9289-4560-B1CB-7D65D312CB47}" dt="2023-11-29T00:37:18.296" v="4636" actId="1076"/>
          <ac:spMkLst>
            <pc:docMk/>
            <pc:sldMk cId="3449489266" sldId="411"/>
            <ac:spMk id="42" creationId="{FE026473-F1A2-4309-B167-82030DB6CE1C}"/>
          </ac:spMkLst>
        </pc:spChg>
        <pc:spChg chg="add del">
          <ac:chgData name="Palash Mandal" userId="a650081f-6cc2-4be0-ab6b-25b9d7d618d2" providerId="ADAL" clId="{A9461623-9289-4560-B1CB-7D65D312CB47}" dt="2023-11-29T00:39:59.950" v="4647" actId="478"/>
          <ac:spMkLst>
            <pc:docMk/>
            <pc:sldMk cId="3449489266" sldId="411"/>
            <ac:spMk id="45" creationId="{D8BF45F1-884A-4E6D-BFD8-5C614B46600F}"/>
          </ac:spMkLst>
        </pc:spChg>
        <pc:grpChg chg="add del mod">
          <ac:chgData name="Palash Mandal" userId="a650081f-6cc2-4be0-ab6b-25b9d7d618d2" providerId="ADAL" clId="{A9461623-9289-4560-B1CB-7D65D312CB47}" dt="2023-11-29T00:37:54.201" v="4641" actId="478"/>
          <ac:grpSpMkLst>
            <pc:docMk/>
            <pc:sldMk cId="3449489266" sldId="411"/>
            <ac:grpSpMk id="16" creationId="{4A15C2B3-5D72-45C3-8EA4-587925A8CF22}"/>
          </ac:grpSpMkLst>
        </pc:grpChg>
        <pc:picChg chg="add del mod">
          <ac:chgData name="Palash Mandal" userId="a650081f-6cc2-4be0-ab6b-25b9d7d618d2" providerId="ADAL" clId="{A9461623-9289-4560-B1CB-7D65D312CB47}" dt="2023-11-29T00:35:19.796" v="4615" actId="21"/>
          <ac:picMkLst>
            <pc:docMk/>
            <pc:sldMk cId="3449489266" sldId="411"/>
            <ac:picMk id="3" creationId="{D79B6E95-CD88-4C5A-B6B7-06DFF2CF94EA}"/>
          </ac:picMkLst>
        </pc:picChg>
        <pc:picChg chg="add mod">
          <ac:chgData name="Palash Mandal" userId="a650081f-6cc2-4be0-ab6b-25b9d7d618d2" providerId="ADAL" clId="{A9461623-9289-4560-B1CB-7D65D312CB47}" dt="2023-11-27T14:24:20.052" v="2898"/>
          <ac:picMkLst>
            <pc:docMk/>
            <pc:sldMk cId="3449489266" sldId="411"/>
            <ac:picMk id="10" creationId="{4B4E1998-4BCC-49CD-B262-662EC2247C35}"/>
          </ac:picMkLst>
        </pc:picChg>
        <pc:picChg chg="add mod">
          <ac:chgData name="Palash Mandal" userId="a650081f-6cc2-4be0-ab6b-25b9d7d618d2" providerId="ADAL" clId="{A9461623-9289-4560-B1CB-7D65D312CB47}" dt="2023-11-27T14:44:13.593" v="3283" actId="571"/>
          <ac:picMkLst>
            <pc:docMk/>
            <pc:sldMk cId="3449489266" sldId="411"/>
            <ac:picMk id="20" creationId="{26AA0C21-EFB8-4A89-9160-CF04A72D87E4}"/>
          </ac:picMkLst>
        </pc:picChg>
        <pc:cxnChg chg="add del">
          <ac:chgData name="Palash Mandal" userId="a650081f-6cc2-4be0-ab6b-25b9d7d618d2" providerId="ADAL" clId="{A9461623-9289-4560-B1CB-7D65D312CB47}" dt="2023-11-29T00:39:39.531" v="4645" actId="11529"/>
          <ac:cxnSpMkLst>
            <pc:docMk/>
            <pc:sldMk cId="3449489266" sldId="411"/>
            <ac:cxnSpMk id="44" creationId="{9392EFEE-60F5-48F0-93AA-7BA122A78056}"/>
          </ac:cxnSpMkLst>
        </pc:cxnChg>
      </pc:sldChg>
      <pc:sldChg chg="addSp delSp modSp add mod delAnim modAnim addCm delCm">
        <pc:chgData name="Palash Mandal" userId="a650081f-6cc2-4be0-ab6b-25b9d7d618d2" providerId="ADAL" clId="{A9461623-9289-4560-B1CB-7D65D312CB47}" dt="2023-11-29T20:16:28.123" v="5778" actId="1076"/>
        <pc:sldMkLst>
          <pc:docMk/>
          <pc:sldMk cId="917886687" sldId="412"/>
        </pc:sldMkLst>
        <pc:spChg chg="del mod">
          <ac:chgData name="Palash Mandal" userId="a650081f-6cc2-4be0-ab6b-25b9d7d618d2" providerId="ADAL" clId="{A9461623-9289-4560-B1CB-7D65D312CB47}" dt="2023-11-29T20:11:51.254" v="5610" actId="478"/>
          <ac:spMkLst>
            <pc:docMk/>
            <pc:sldMk cId="917886687" sldId="412"/>
            <ac:spMk id="2" creationId="{A153A160-382A-47B9-A59F-F8248CCF56CB}"/>
          </ac:spMkLst>
        </pc:spChg>
        <pc:spChg chg="del mod">
          <ac:chgData name="Palash Mandal" userId="a650081f-6cc2-4be0-ab6b-25b9d7d618d2" providerId="ADAL" clId="{A9461623-9289-4560-B1CB-7D65D312CB47}" dt="2023-11-27T14:58:15.007" v="3462" actId="21"/>
          <ac:spMkLst>
            <pc:docMk/>
            <pc:sldMk cId="917886687" sldId="412"/>
            <ac:spMk id="3" creationId="{758E9384-0722-4F98-9BDF-EDBE93F967D8}"/>
          </ac:spMkLst>
        </pc:spChg>
        <pc:spChg chg="mod">
          <ac:chgData name="Palash Mandal" userId="a650081f-6cc2-4be0-ab6b-25b9d7d618d2" providerId="ADAL" clId="{A9461623-9289-4560-B1CB-7D65D312CB47}" dt="2023-11-29T20:16:19.329" v="5776" actId="404"/>
          <ac:spMkLst>
            <pc:docMk/>
            <pc:sldMk cId="917886687" sldId="412"/>
            <ac:spMk id="4" creationId="{306CF263-7174-4CF4-9A41-289DD6B4270A}"/>
          </ac:spMkLst>
        </pc:spChg>
        <pc:spChg chg="del mod">
          <ac:chgData name="Palash Mandal" userId="a650081f-6cc2-4be0-ab6b-25b9d7d618d2" providerId="ADAL" clId="{A9461623-9289-4560-B1CB-7D65D312CB47}" dt="2023-11-29T20:11:54.288" v="5612" actId="478"/>
          <ac:spMkLst>
            <pc:docMk/>
            <pc:sldMk cId="917886687" sldId="412"/>
            <ac:spMk id="5" creationId="{CE58FCCC-3748-EBD0-ED45-C419AA00B7F5}"/>
          </ac:spMkLst>
        </pc:spChg>
        <pc:spChg chg="del mod">
          <ac:chgData name="Palash Mandal" userId="a650081f-6cc2-4be0-ab6b-25b9d7d618d2" providerId="ADAL" clId="{A9461623-9289-4560-B1CB-7D65D312CB47}" dt="2023-11-29T20:11:46.617" v="5608" actId="478"/>
          <ac:spMkLst>
            <pc:docMk/>
            <pc:sldMk cId="917886687" sldId="412"/>
            <ac:spMk id="6" creationId="{E0FF9FCE-C673-9E9A-A03E-43613217A703}"/>
          </ac:spMkLst>
        </pc:spChg>
        <pc:spChg chg="mod topLvl">
          <ac:chgData name="Palash Mandal" userId="a650081f-6cc2-4be0-ab6b-25b9d7d618d2" providerId="ADAL" clId="{A9461623-9289-4560-B1CB-7D65D312CB47}" dt="2023-11-29T20:16:19.329" v="5776" actId="404"/>
          <ac:spMkLst>
            <pc:docMk/>
            <pc:sldMk cId="917886687" sldId="412"/>
            <ac:spMk id="7" creationId="{9C7185C6-FE0E-2EB2-FEF5-86F9285D53A9}"/>
          </ac:spMkLst>
        </pc:spChg>
        <pc:spChg chg="mod topLvl">
          <ac:chgData name="Palash Mandal" userId="a650081f-6cc2-4be0-ab6b-25b9d7d618d2" providerId="ADAL" clId="{A9461623-9289-4560-B1CB-7D65D312CB47}" dt="2023-11-29T20:16:19.329" v="5776" actId="404"/>
          <ac:spMkLst>
            <pc:docMk/>
            <pc:sldMk cId="917886687" sldId="412"/>
            <ac:spMk id="8" creationId="{1C29556B-7943-1315-8AD3-7CA141826C28}"/>
          </ac:spMkLst>
        </pc:spChg>
        <pc:spChg chg="del mod">
          <ac:chgData name="Palash Mandal" userId="a650081f-6cc2-4be0-ab6b-25b9d7d618d2" providerId="ADAL" clId="{A9461623-9289-4560-B1CB-7D65D312CB47}" dt="2023-11-29T20:12:08.174" v="5617" actId="478"/>
          <ac:spMkLst>
            <pc:docMk/>
            <pc:sldMk cId="917886687" sldId="412"/>
            <ac:spMk id="9" creationId="{C5741D7E-0750-A711-CC3B-D65ECD240A20}"/>
          </ac:spMkLst>
        </pc:spChg>
        <pc:spChg chg="del mod">
          <ac:chgData name="Palash Mandal" userId="a650081f-6cc2-4be0-ab6b-25b9d7d618d2" providerId="ADAL" clId="{A9461623-9289-4560-B1CB-7D65D312CB47}" dt="2023-11-29T20:11:49.398" v="5609" actId="478"/>
          <ac:spMkLst>
            <pc:docMk/>
            <pc:sldMk cId="917886687" sldId="412"/>
            <ac:spMk id="10" creationId="{E4F256FF-E056-4CF2-B0D4-AC904B85D671}"/>
          </ac:spMkLst>
        </pc:spChg>
        <pc:spChg chg="mod topLvl">
          <ac:chgData name="Palash Mandal" userId="a650081f-6cc2-4be0-ab6b-25b9d7d618d2" providerId="ADAL" clId="{A9461623-9289-4560-B1CB-7D65D312CB47}" dt="2023-11-29T20:16:28.123" v="5778" actId="1076"/>
          <ac:spMkLst>
            <pc:docMk/>
            <pc:sldMk cId="917886687" sldId="412"/>
            <ac:spMk id="11" creationId="{381B2FE2-C74A-4C8A-BA47-BFFC7A8CF634}"/>
          </ac:spMkLst>
        </pc:spChg>
        <pc:spChg chg="mod topLvl">
          <ac:chgData name="Palash Mandal" userId="a650081f-6cc2-4be0-ab6b-25b9d7d618d2" providerId="ADAL" clId="{A9461623-9289-4560-B1CB-7D65D312CB47}" dt="2023-11-29T20:16:19.329" v="5776" actId="404"/>
          <ac:spMkLst>
            <pc:docMk/>
            <pc:sldMk cId="917886687" sldId="412"/>
            <ac:spMk id="12" creationId="{ADBDEA94-D968-4941-81F8-302A892C21C9}"/>
          </ac:spMkLst>
        </pc:spChg>
        <pc:spChg chg="del mod">
          <ac:chgData name="Palash Mandal" userId="a650081f-6cc2-4be0-ab6b-25b9d7d618d2" providerId="ADAL" clId="{A9461623-9289-4560-B1CB-7D65D312CB47}" dt="2023-11-29T20:11:55.872" v="5613" actId="478"/>
          <ac:spMkLst>
            <pc:docMk/>
            <pc:sldMk cId="917886687" sldId="412"/>
            <ac:spMk id="17" creationId="{17C256FA-B45F-B545-C9C4-BB8E75EE2D56}"/>
          </ac:spMkLst>
        </pc:spChg>
        <pc:spChg chg="del mod">
          <ac:chgData name="Palash Mandal" userId="a650081f-6cc2-4be0-ab6b-25b9d7d618d2" providerId="ADAL" clId="{A9461623-9289-4560-B1CB-7D65D312CB47}" dt="2023-11-29T20:11:43.183" v="5606" actId="478"/>
          <ac:spMkLst>
            <pc:docMk/>
            <pc:sldMk cId="917886687" sldId="412"/>
            <ac:spMk id="18" creationId="{82E452DE-998B-8E51-84CC-8856FF830ECE}"/>
          </ac:spMkLst>
        </pc:spChg>
        <pc:spChg chg="mod topLvl">
          <ac:chgData name="Palash Mandal" userId="a650081f-6cc2-4be0-ab6b-25b9d7d618d2" providerId="ADAL" clId="{A9461623-9289-4560-B1CB-7D65D312CB47}" dt="2023-11-29T20:16:19.329" v="5776" actId="404"/>
          <ac:spMkLst>
            <pc:docMk/>
            <pc:sldMk cId="917886687" sldId="412"/>
            <ac:spMk id="19" creationId="{3CB9A047-E678-2F2D-F270-74F865E51D2C}"/>
          </ac:spMkLst>
        </pc:spChg>
        <pc:spChg chg="mod topLvl">
          <ac:chgData name="Palash Mandal" userId="a650081f-6cc2-4be0-ab6b-25b9d7d618d2" providerId="ADAL" clId="{A9461623-9289-4560-B1CB-7D65D312CB47}" dt="2023-11-29T20:16:19.329" v="5776" actId="404"/>
          <ac:spMkLst>
            <pc:docMk/>
            <pc:sldMk cId="917886687" sldId="412"/>
            <ac:spMk id="20" creationId="{DC4690F3-2CE6-BD25-A14A-F8570BE280AE}"/>
          </ac:spMkLst>
        </pc:spChg>
        <pc:spChg chg="del mod">
          <ac:chgData name="Palash Mandal" userId="a650081f-6cc2-4be0-ab6b-25b9d7d618d2" providerId="ADAL" clId="{A9461623-9289-4560-B1CB-7D65D312CB47}" dt="2023-11-29T20:10:59.958" v="5588" actId="478"/>
          <ac:spMkLst>
            <pc:docMk/>
            <pc:sldMk cId="917886687" sldId="412"/>
            <ac:spMk id="21" creationId="{9F61921B-A6FD-8AFE-0A80-D98B6A2830AA}"/>
          </ac:spMkLst>
        </pc:spChg>
        <pc:spChg chg="del mod">
          <ac:chgData name="Palash Mandal" userId="a650081f-6cc2-4be0-ab6b-25b9d7d618d2" providerId="ADAL" clId="{A9461623-9289-4560-B1CB-7D65D312CB47}" dt="2023-11-29T20:11:09.599" v="5593" actId="478"/>
          <ac:spMkLst>
            <pc:docMk/>
            <pc:sldMk cId="917886687" sldId="412"/>
            <ac:spMk id="22" creationId="{F64F7653-8E79-7F51-A37D-EBDAF55CBA7E}"/>
          </ac:spMkLst>
        </pc:spChg>
        <pc:spChg chg="del mod">
          <ac:chgData name="Palash Mandal" userId="a650081f-6cc2-4be0-ab6b-25b9d7d618d2" providerId="ADAL" clId="{A9461623-9289-4560-B1CB-7D65D312CB47}" dt="2023-11-29T20:11:07.934" v="5592" actId="478"/>
          <ac:spMkLst>
            <pc:docMk/>
            <pc:sldMk cId="917886687" sldId="412"/>
            <ac:spMk id="23" creationId="{4A321991-37A6-0D42-BB70-6327C961A26C}"/>
          </ac:spMkLst>
        </pc:spChg>
        <pc:spChg chg="del mod">
          <ac:chgData name="Palash Mandal" userId="a650081f-6cc2-4be0-ab6b-25b9d7d618d2" providerId="ADAL" clId="{A9461623-9289-4560-B1CB-7D65D312CB47}" dt="2023-11-29T20:11:11.232" v="5594" actId="478"/>
          <ac:spMkLst>
            <pc:docMk/>
            <pc:sldMk cId="917886687" sldId="412"/>
            <ac:spMk id="24" creationId="{CF495289-A88B-7BF3-0806-793DFA51C730}"/>
          </ac:spMkLst>
        </pc:spChg>
        <pc:spChg chg="del mod">
          <ac:chgData name="Palash Mandal" userId="a650081f-6cc2-4be0-ab6b-25b9d7d618d2" providerId="ADAL" clId="{A9461623-9289-4560-B1CB-7D65D312CB47}" dt="2023-11-29T20:11:31" v="5604" actId="478"/>
          <ac:spMkLst>
            <pc:docMk/>
            <pc:sldMk cId="917886687" sldId="412"/>
            <ac:spMk id="25" creationId="{8E0ED11C-AA1C-8317-8B15-921513A1D7B1}"/>
          </ac:spMkLst>
        </pc:spChg>
        <pc:spChg chg="del mod">
          <ac:chgData name="Palash Mandal" userId="a650081f-6cc2-4be0-ab6b-25b9d7d618d2" providerId="ADAL" clId="{A9461623-9289-4560-B1CB-7D65D312CB47}" dt="2023-11-29T20:11:20.935" v="5599" actId="478"/>
          <ac:spMkLst>
            <pc:docMk/>
            <pc:sldMk cId="917886687" sldId="412"/>
            <ac:spMk id="26" creationId="{5E242F84-3323-7AC2-433B-6C41B4E9B278}"/>
          </ac:spMkLst>
        </pc:spChg>
        <pc:spChg chg="del mod">
          <ac:chgData name="Palash Mandal" userId="a650081f-6cc2-4be0-ab6b-25b9d7d618d2" providerId="ADAL" clId="{A9461623-9289-4560-B1CB-7D65D312CB47}" dt="2023-11-29T20:11:16.392" v="5596" actId="478"/>
          <ac:spMkLst>
            <pc:docMk/>
            <pc:sldMk cId="917886687" sldId="412"/>
            <ac:spMk id="27" creationId="{878B2B97-C214-D8B3-6C3A-CAC4E614CF4C}"/>
          </ac:spMkLst>
        </pc:spChg>
        <pc:spChg chg="del mod">
          <ac:chgData name="Palash Mandal" userId="a650081f-6cc2-4be0-ab6b-25b9d7d618d2" providerId="ADAL" clId="{A9461623-9289-4560-B1CB-7D65D312CB47}" dt="2023-11-29T20:11:22.890" v="5600" actId="478"/>
          <ac:spMkLst>
            <pc:docMk/>
            <pc:sldMk cId="917886687" sldId="412"/>
            <ac:spMk id="28" creationId="{9BA36D94-47F8-816D-6B59-63EFBE01E2F5}"/>
          </ac:spMkLst>
        </pc:spChg>
        <pc:spChg chg="del mod">
          <ac:chgData name="Palash Mandal" userId="a650081f-6cc2-4be0-ab6b-25b9d7d618d2" providerId="ADAL" clId="{A9461623-9289-4560-B1CB-7D65D312CB47}" dt="2023-11-29T20:11:28.406" v="5603" actId="478"/>
          <ac:spMkLst>
            <pc:docMk/>
            <pc:sldMk cId="917886687" sldId="412"/>
            <ac:spMk id="29" creationId="{4E9CEE05-D189-F36F-B8B2-9DF7DFFFF4E8}"/>
          </ac:spMkLst>
        </pc:spChg>
        <pc:spChg chg="mod">
          <ac:chgData name="Palash Mandal" userId="a650081f-6cc2-4be0-ab6b-25b9d7d618d2" providerId="ADAL" clId="{A9461623-9289-4560-B1CB-7D65D312CB47}" dt="2023-11-29T13:34:45.479" v="4995" actId="1076"/>
          <ac:spMkLst>
            <pc:docMk/>
            <pc:sldMk cId="917886687" sldId="412"/>
            <ac:spMk id="30" creationId="{F5A3D108-56E9-0A23-505F-9462B43B200D}"/>
          </ac:spMkLst>
        </pc:spChg>
        <pc:spChg chg="add del mod">
          <ac:chgData name="Palash Mandal" userId="a650081f-6cc2-4be0-ab6b-25b9d7d618d2" providerId="ADAL" clId="{A9461623-9289-4560-B1CB-7D65D312CB47}" dt="2023-11-29T20:13:15.761" v="5745" actId="478"/>
          <ac:spMkLst>
            <pc:docMk/>
            <pc:sldMk cId="917886687" sldId="412"/>
            <ac:spMk id="34" creationId="{962309B2-C266-4D43-83F5-8FB852CF4CD7}"/>
          </ac:spMkLst>
        </pc:spChg>
        <pc:spChg chg="mod">
          <ac:chgData name="Palash Mandal" userId="a650081f-6cc2-4be0-ab6b-25b9d7d618d2" providerId="ADAL" clId="{A9461623-9289-4560-B1CB-7D65D312CB47}" dt="2023-11-29T20:16:19.329" v="5776" actId="404"/>
          <ac:spMkLst>
            <pc:docMk/>
            <pc:sldMk cId="917886687" sldId="412"/>
            <ac:spMk id="53" creationId="{371182A6-2CD3-7614-3FD7-9D94621279A0}"/>
          </ac:spMkLst>
        </pc:spChg>
        <pc:spChg chg="mod">
          <ac:chgData name="Palash Mandal" userId="a650081f-6cc2-4be0-ab6b-25b9d7d618d2" providerId="ADAL" clId="{A9461623-9289-4560-B1CB-7D65D312CB47}" dt="2023-11-29T20:16:19.329" v="5776" actId="404"/>
          <ac:spMkLst>
            <pc:docMk/>
            <pc:sldMk cId="917886687" sldId="412"/>
            <ac:spMk id="54" creationId="{787355EA-1558-B294-FB35-54841C8B2A2D}"/>
          </ac:spMkLst>
        </pc:spChg>
        <pc:spChg chg="mod">
          <ac:chgData name="Palash Mandal" userId="a650081f-6cc2-4be0-ab6b-25b9d7d618d2" providerId="ADAL" clId="{A9461623-9289-4560-B1CB-7D65D312CB47}" dt="2023-11-29T20:16:19.329" v="5776" actId="404"/>
          <ac:spMkLst>
            <pc:docMk/>
            <pc:sldMk cId="917886687" sldId="412"/>
            <ac:spMk id="55" creationId="{B83EA031-43F6-28BC-1FB3-6CAB4858500A}"/>
          </ac:spMkLst>
        </pc:spChg>
        <pc:spChg chg="mod">
          <ac:chgData name="Palash Mandal" userId="a650081f-6cc2-4be0-ab6b-25b9d7d618d2" providerId="ADAL" clId="{A9461623-9289-4560-B1CB-7D65D312CB47}" dt="2023-11-29T20:16:19.329" v="5776" actId="404"/>
          <ac:spMkLst>
            <pc:docMk/>
            <pc:sldMk cId="917886687" sldId="412"/>
            <ac:spMk id="56" creationId="{A06FE037-E682-9A94-F3CA-82C0B3F8535A}"/>
          </ac:spMkLst>
        </pc:spChg>
        <pc:spChg chg="del mod">
          <ac:chgData name="Palash Mandal" userId="a650081f-6cc2-4be0-ab6b-25b9d7d618d2" providerId="ADAL" clId="{A9461623-9289-4560-B1CB-7D65D312CB47}" dt="2023-11-29T20:10:57.434" v="5587" actId="478"/>
          <ac:spMkLst>
            <pc:docMk/>
            <pc:sldMk cId="917886687" sldId="412"/>
            <ac:spMk id="57" creationId="{AF073227-3CA6-A098-A181-949095BFFC2E}"/>
          </ac:spMkLst>
        </pc:spChg>
        <pc:spChg chg="del mod">
          <ac:chgData name="Palash Mandal" userId="a650081f-6cc2-4be0-ab6b-25b9d7d618d2" providerId="ADAL" clId="{A9461623-9289-4560-B1CB-7D65D312CB47}" dt="2023-11-29T20:11:26.301" v="5602" actId="478"/>
          <ac:spMkLst>
            <pc:docMk/>
            <pc:sldMk cId="917886687" sldId="412"/>
            <ac:spMk id="58" creationId="{CE1192FF-7B2C-E431-A0DC-D1D26C65F73B}"/>
          </ac:spMkLst>
        </pc:spChg>
        <pc:spChg chg="add mod">
          <ac:chgData name="Palash Mandal" userId="a650081f-6cc2-4be0-ab6b-25b9d7d618d2" providerId="ADAL" clId="{A9461623-9289-4560-B1CB-7D65D312CB47}" dt="2023-11-27T14:58:03.225" v="3460"/>
          <ac:spMkLst>
            <pc:docMk/>
            <pc:sldMk cId="917886687" sldId="412"/>
            <ac:spMk id="59" creationId="{2E842B1D-63AE-46A3-AE04-D8139F7D1875}"/>
          </ac:spMkLst>
        </pc:spChg>
        <pc:spChg chg="add del mod">
          <ac:chgData name="Palash Mandal" userId="a650081f-6cc2-4be0-ab6b-25b9d7d618d2" providerId="ADAL" clId="{A9461623-9289-4560-B1CB-7D65D312CB47}" dt="2023-11-27T14:58:18.313" v="3463" actId="478"/>
          <ac:spMkLst>
            <pc:docMk/>
            <pc:sldMk cId="917886687" sldId="412"/>
            <ac:spMk id="61" creationId="{D045C37F-0EAD-4D77-9E8B-273D7ECD7CC9}"/>
          </ac:spMkLst>
        </pc:spChg>
        <pc:spChg chg="add mod">
          <ac:chgData name="Palash Mandal" userId="a650081f-6cc2-4be0-ab6b-25b9d7d618d2" providerId="ADAL" clId="{A9461623-9289-4560-B1CB-7D65D312CB47}" dt="2023-11-29T13:34:20.258" v="4994" actId="20577"/>
          <ac:spMkLst>
            <pc:docMk/>
            <pc:sldMk cId="917886687" sldId="412"/>
            <ac:spMk id="62" creationId="{75388E45-D561-40BB-9CE7-01907991DFCE}"/>
          </ac:spMkLst>
        </pc:spChg>
        <pc:spChg chg="mod">
          <ac:chgData name="Palash Mandal" userId="a650081f-6cc2-4be0-ab6b-25b9d7d618d2" providerId="ADAL" clId="{A9461623-9289-4560-B1CB-7D65D312CB47}" dt="2023-11-29T20:16:19.329" v="5776" actId="404"/>
          <ac:spMkLst>
            <pc:docMk/>
            <pc:sldMk cId="917886687" sldId="412"/>
            <ac:spMk id="1025" creationId="{99506F0A-54F5-935F-E0A1-9205690F11F9}"/>
          </ac:spMkLst>
        </pc:spChg>
        <pc:spChg chg="mod">
          <ac:chgData name="Palash Mandal" userId="a650081f-6cc2-4be0-ab6b-25b9d7d618d2" providerId="ADAL" clId="{A9461623-9289-4560-B1CB-7D65D312CB47}" dt="2023-11-29T20:16:19.329" v="5776" actId="404"/>
          <ac:spMkLst>
            <pc:docMk/>
            <pc:sldMk cId="917886687" sldId="412"/>
            <ac:spMk id="1026" creationId="{6728BF2D-418B-6130-3161-8F91A84B32AD}"/>
          </ac:spMkLst>
        </pc:spChg>
        <pc:grpChg chg="add mod">
          <ac:chgData name="Palash Mandal" userId="a650081f-6cc2-4be0-ab6b-25b9d7d618d2" providerId="ADAL" clId="{A9461623-9289-4560-B1CB-7D65D312CB47}" dt="2023-11-29T20:16:19.329" v="5776" actId="404"/>
          <ac:grpSpMkLst>
            <pc:docMk/>
            <pc:sldMk cId="917886687" sldId="412"/>
            <ac:grpSpMk id="3" creationId="{53BD9E57-AEE0-46EC-8791-55ACBFD6B6F8}"/>
          </ac:grpSpMkLst>
        </pc:grpChg>
        <pc:grpChg chg="add del mod">
          <ac:chgData name="Palash Mandal" userId="a650081f-6cc2-4be0-ab6b-25b9d7d618d2" providerId="ADAL" clId="{A9461623-9289-4560-B1CB-7D65D312CB47}" dt="2023-11-29T20:12:54.037" v="5649" actId="165"/>
          <ac:grpSpMkLst>
            <pc:docMk/>
            <pc:sldMk cId="917886687" sldId="412"/>
            <ac:grpSpMk id="16" creationId="{EC610D70-BF9E-4294-8D54-BA194A89B17B}"/>
          </ac:grpSpMkLst>
        </pc:grpChg>
        <pc:grpChg chg="mod topLvl">
          <ac:chgData name="Palash Mandal" userId="a650081f-6cc2-4be0-ab6b-25b9d7d618d2" providerId="ADAL" clId="{A9461623-9289-4560-B1CB-7D65D312CB47}" dt="2023-11-29T20:16:19.329" v="5776" actId="404"/>
          <ac:grpSpMkLst>
            <pc:docMk/>
            <pc:sldMk cId="917886687" sldId="412"/>
            <ac:grpSpMk id="31" creationId="{A2335201-1245-88B6-C04B-7F7839ADAB3E}"/>
          </ac:grpSpMkLst>
        </pc:grpChg>
        <pc:grpChg chg="add mod">
          <ac:chgData name="Palash Mandal" userId="a650081f-6cc2-4be0-ab6b-25b9d7d618d2" providerId="ADAL" clId="{A9461623-9289-4560-B1CB-7D65D312CB47}" dt="2023-11-29T20:16:19.329" v="5776" actId="404"/>
          <ac:grpSpMkLst>
            <pc:docMk/>
            <pc:sldMk cId="917886687" sldId="412"/>
            <ac:grpSpMk id="35" creationId="{6E766853-ED32-446B-92A0-E748140BD085}"/>
          </ac:grpSpMkLst>
        </pc:grpChg>
        <pc:picChg chg="mod topLvl">
          <ac:chgData name="Palash Mandal" userId="a650081f-6cc2-4be0-ab6b-25b9d7d618d2" providerId="ADAL" clId="{A9461623-9289-4560-B1CB-7D65D312CB47}" dt="2023-11-29T20:16:19.329" v="5776" actId="404"/>
          <ac:picMkLst>
            <pc:docMk/>
            <pc:sldMk cId="917886687" sldId="412"/>
            <ac:picMk id="13" creationId="{DCE76FAB-C037-4EA4-B962-A334D1B3F152}"/>
          </ac:picMkLst>
        </pc:picChg>
        <pc:picChg chg="del mod">
          <ac:chgData name="Palash Mandal" userId="a650081f-6cc2-4be0-ab6b-25b9d7d618d2" providerId="ADAL" clId="{A9461623-9289-4560-B1CB-7D65D312CB47}" dt="2023-11-29T20:11:53.062" v="5611" actId="478"/>
          <ac:picMkLst>
            <pc:docMk/>
            <pc:sldMk cId="917886687" sldId="412"/>
            <ac:picMk id="14" creationId="{670A9293-8CEA-4A37-9B36-C39A50E3E380}"/>
          </ac:picMkLst>
        </pc:picChg>
        <pc:picChg chg="del mod">
          <ac:chgData name="Palash Mandal" userId="a650081f-6cc2-4be0-ab6b-25b9d7d618d2" providerId="ADAL" clId="{A9461623-9289-4560-B1CB-7D65D312CB47}" dt="2023-11-29T20:11:44.809" v="5607" actId="478"/>
          <ac:picMkLst>
            <pc:docMk/>
            <pc:sldMk cId="917886687" sldId="412"/>
            <ac:picMk id="15" creationId="{A42C58C7-BAAE-4C6F-ACDD-D2468B01992A}"/>
          </ac:picMkLst>
        </pc:picChg>
        <pc:picChg chg="del mod">
          <ac:chgData name="Palash Mandal" userId="a650081f-6cc2-4be0-ab6b-25b9d7d618d2" providerId="ADAL" clId="{A9461623-9289-4560-B1CB-7D65D312CB47}" dt="2023-11-29T20:11:04.806" v="5591" actId="478"/>
          <ac:picMkLst>
            <pc:docMk/>
            <pc:sldMk cId="917886687" sldId="412"/>
            <ac:picMk id="32" creationId="{75128733-F726-8AF6-68F3-B4F1D0A115B0}"/>
          </ac:picMkLst>
        </pc:picChg>
        <pc:picChg chg="del mod">
          <ac:chgData name="Palash Mandal" userId="a650081f-6cc2-4be0-ab6b-25b9d7d618d2" providerId="ADAL" clId="{A9461623-9289-4560-B1CB-7D65D312CB47}" dt="2023-11-29T20:11:13.736" v="5595" actId="478"/>
          <ac:picMkLst>
            <pc:docMk/>
            <pc:sldMk cId="917886687" sldId="412"/>
            <ac:picMk id="33" creationId="{300C9A74-0FA9-9D82-60B4-48C553615227}"/>
          </ac:picMkLst>
        </pc:picChg>
        <pc:picChg chg="add mod">
          <ac:chgData name="Palash Mandal" userId="a650081f-6cc2-4be0-ab6b-25b9d7d618d2" providerId="ADAL" clId="{A9461623-9289-4560-B1CB-7D65D312CB47}" dt="2023-11-27T14:58:03.225" v="3460"/>
          <ac:picMkLst>
            <pc:docMk/>
            <pc:sldMk cId="917886687" sldId="412"/>
            <ac:picMk id="60" creationId="{85F634A0-DC2F-4334-8776-24D9DB42A993}"/>
          </ac:picMkLst>
        </pc:picChg>
        <pc:picChg chg="mod topLvl">
          <ac:chgData name="Palash Mandal" userId="a650081f-6cc2-4be0-ab6b-25b9d7d618d2" providerId="ADAL" clId="{A9461623-9289-4560-B1CB-7D65D312CB47}" dt="2023-11-29T20:16:19.329" v="5776" actId="404"/>
          <ac:picMkLst>
            <pc:docMk/>
            <pc:sldMk cId="917886687" sldId="412"/>
            <ac:picMk id="1032" creationId="{761D8F8D-F47E-4DF8-99AF-10453C0ECF8F}"/>
          </ac:picMkLst>
        </pc:picChg>
        <pc:cxnChg chg="mod">
          <ac:chgData name="Palash Mandal" userId="a650081f-6cc2-4be0-ab6b-25b9d7d618d2" providerId="ADAL" clId="{A9461623-9289-4560-B1CB-7D65D312CB47}" dt="2023-11-29T20:16:19.329" v="5776" actId="404"/>
          <ac:cxnSpMkLst>
            <pc:docMk/>
            <pc:sldMk cId="917886687" sldId="412"/>
            <ac:cxnSpMk id="37" creationId="{B8D3613F-799D-7DDB-C8FB-36D8FB5CF34F}"/>
          </ac:cxnSpMkLst>
        </pc:cxnChg>
        <pc:cxnChg chg="mod">
          <ac:chgData name="Palash Mandal" userId="a650081f-6cc2-4be0-ab6b-25b9d7d618d2" providerId="ADAL" clId="{A9461623-9289-4560-B1CB-7D65D312CB47}" dt="2023-11-29T20:16:19.329" v="5776" actId="404"/>
          <ac:cxnSpMkLst>
            <pc:docMk/>
            <pc:sldMk cId="917886687" sldId="412"/>
            <ac:cxnSpMk id="40" creationId="{A92E2A23-E096-2F82-0574-C0F39207A887}"/>
          </ac:cxnSpMkLst>
        </pc:cxnChg>
        <pc:cxnChg chg="mod">
          <ac:chgData name="Palash Mandal" userId="a650081f-6cc2-4be0-ab6b-25b9d7d618d2" providerId="ADAL" clId="{A9461623-9289-4560-B1CB-7D65D312CB47}" dt="2023-11-29T20:16:19.329" v="5776" actId="404"/>
          <ac:cxnSpMkLst>
            <pc:docMk/>
            <pc:sldMk cId="917886687" sldId="412"/>
            <ac:cxnSpMk id="41" creationId="{7251862A-6BB2-4DDD-80BE-3C95B7FE77C4}"/>
          </ac:cxnSpMkLst>
        </pc:cxnChg>
        <pc:cxnChg chg="mod">
          <ac:chgData name="Palash Mandal" userId="a650081f-6cc2-4be0-ab6b-25b9d7d618d2" providerId="ADAL" clId="{A9461623-9289-4560-B1CB-7D65D312CB47}" dt="2023-11-29T20:16:19.329" v="5776" actId="404"/>
          <ac:cxnSpMkLst>
            <pc:docMk/>
            <pc:sldMk cId="917886687" sldId="412"/>
            <ac:cxnSpMk id="42" creationId="{92B198CF-6EC9-0A46-AD7D-4174F77F5DAA}"/>
          </ac:cxnSpMkLst>
        </pc:cxnChg>
        <pc:cxnChg chg="mod">
          <ac:chgData name="Palash Mandal" userId="a650081f-6cc2-4be0-ab6b-25b9d7d618d2" providerId="ADAL" clId="{A9461623-9289-4560-B1CB-7D65D312CB47}" dt="2023-11-29T20:16:19.329" v="5776" actId="404"/>
          <ac:cxnSpMkLst>
            <pc:docMk/>
            <pc:sldMk cId="917886687" sldId="412"/>
            <ac:cxnSpMk id="43" creationId="{EBB16B8F-ADD3-D3EC-66FF-46F708755AFA}"/>
          </ac:cxnSpMkLst>
        </pc:cxnChg>
        <pc:cxnChg chg="mod">
          <ac:chgData name="Palash Mandal" userId="a650081f-6cc2-4be0-ab6b-25b9d7d618d2" providerId="ADAL" clId="{A9461623-9289-4560-B1CB-7D65D312CB47}" dt="2023-11-29T20:16:19.329" v="5776" actId="404"/>
          <ac:cxnSpMkLst>
            <pc:docMk/>
            <pc:sldMk cId="917886687" sldId="412"/>
            <ac:cxnSpMk id="44" creationId="{9C231D58-80E0-4DA0-1354-ECCB69187EAD}"/>
          </ac:cxnSpMkLst>
        </pc:cxnChg>
        <pc:cxnChg chg="mod">
          <ac:chgData name="Palash Mandal" userId="a650081f-6cc2-4be0-ab6b-25b9d7d618d2" providerId="ADAL" clId="{A9461623-9289-4560-B1CB-7D65D312CB47}" dt="2023-11-29T20:16:19.329" v="5776" actId="404"/>
          <ac:cxnSpMkLst>
            <pc:docMk/>
            <pc:sldMk cId="917886687" sldId="412"/>
            <ac:cxnSpMk id="45" creationId="{C15C113C-5FDE-E04F-C276-0832E906CC3F}"/>
          </ac:cxnSpMkLst>
        </pc:cxnChg>
        <pc:cxnChg chg="mod">
          <ac:chgData name="Palash Mandal" userId="a650081f-6cc2-4be0-ab6b-25b9d7d618d2" providerId="ADAL" clId="{A9461623-9289-4560-B1CB-7D65D312CB47}" dt="2023-11-29T20:16:19.329" v="5776" actId="404"/>
          <ac:cxnSpMkLst>
            <pc:docMk/>
            <pc:sldMk cId="917886687" sldId="412"/>
            <ac:cxnSpMk id="46" creationId="{E344082B-D1BE-81EF-16D2-B3349B74861A}"/>
          </ac:cxnSpMkLst>
        </pc:cxnChg>
        <pc:cxnChg chg="mod">
          <ac:chgData name="Palash Mandal" userId="a650081f-6cc2-4be0-ab6b-25b9d7d618d2" providerId="ADAL" clId="{A9461623-9289-4560-B1CB-7D65D312CB47}" dt="2023-11-29T20:16:19.329" v="5776" actId="404"/>
          <ac:cxnSpMkLst>
            <pc:docMk/>
            <pc:sldMk cId="917886687" sldId="412"/>
            <ac:cxnSpMk id="47" creationId="{4757AEA6-73D0-B061-82FB-D8BB807E9B85}"/>
          </ac:cxnSpMkLst>
        </pc:cxnChg>
        <pc:cxnChg chg="mod">
          <ac:chgData name="Palash Mandal" userId="a650081f-6cc2-4be0-ab6b-25b9d7d618d2" providerId="ADAL" clId="{A9461623-9289-4560-B1CB-7D65D312CB47}" dt="2023-11-29T20:16:19.329" v="5776" actId="404"/>
          <ac:cxnSpMkLst>
            <pc:docMk/>
            <pc:sldMk cId="917886687" sldId="412"/>
            <ac:cxnSpMk id="48" creationId="{4801150A-0BF2-0E28-2A3B-7508A711230C}"/>
          </ac:cxnSpMkLst>
        </pc:cxnChg>
        <pc:cxnChg chg="mod">
          <ac:chgData name="Palash Mandal" userId="a650081f-6cc2-4be0-ab6b-25b9d7d618d2" providerId="ADAL" clId="{A9461623-9289-4560-B1CB-7D65D312CB47}" dt="2023-11-29T20:16:19.329" v="5776" actId="404"/>
          <ac:cxnSpMkLst>
            <pc:docMk/>
            <pc:sldMk cId="917886687" sldId="412"/>
            <ac:cxnSpMk id="49" creationId="{A8B21F8E-34AF-A43C-5622-2D3605FB6AA3}"/>
          </ac:cxnSpMkLst>
        </pc:cxnChg>
        <pc:cxnChg chg="mod">
          <ac:chgData name="Palash Mandal" userId="a650081f-6cc2-4be0-ab6b-25b9d7d618d2" providerId="ADAL" clId="{A9461623-9289-4560-B1CB-7D65D312CB47}" dt="2023-11-29T20:16:19.329" v="5776" actId="404"/>
          <ac:cxnSpMkLst>
            <pc:docMk/>
            <pc:sldMk cId="917886687" sldId="412"/>
            <ac:cxnSpMk id="50" creationId="{D1611F41-F88C-0291-3DDD-4D88B89E359D}"/>
          </ac:cxnSpMkLst>
        </pc:cxnChg>
      </pc:sldChg>
      <pc:sldChg chg="addSp delSp modSp add mod ord modNotesTx">
        <pc:chgData name="Palash Mandal" userId="a650081f-6cc2-4be0-ab6b-25b9d7d618d2" providerId="ADAL" clId="{A9461623-9289-4560-B1CB-7D65D312CB47}" dt="2023-12-04T18:38:36.375" v="7586"/>
        <pc:sldMkLst>
          <pc:docMk/>
          <pc:sldMk cId="3066782195" sldId="413"/>
        </pc:sldMkLst>
        <pc:spChg chg="add del mod">
          <ac:chgData name="Palash Mandal" userId="a650081f-6cc2-4be0-ab6b-25b9d7d618d2" providerId="ADAL" clId="{A9461623-9289-4560-B1CB-7D65D312CB47}" dt="2023-11-25T19:00:06.607" v="1249" actId="478"/>
          <ac:spMkLst>
            <pc:docMk/>
            <pc:sldMk cId="3066782195" sldId="413"/>
            <ac:spMk id="6" creationId="{E067F719-1294-4EB9-B5C0-0B9A9D957782}"/>
          </ac:spMkLst>
        </pc:spChg>
        <pc:spChg chg="add del mod">
          <ac:chgData name="Palash Mandal" userId="a650081f-6cc2-4be0-ab6b-25b9d7d618d2" providerId="ADAL" clId="{A9461623-9289-4560-B1CB-7D65D312CB47}" dt="2023-11-27T14:51:12.957" v="3371" actId="478"/>
          <ac:spMkLst>
            <pc:docMk/>
            <pc:sldMk cId="3066782195" sldId="413"/>
            <ac:spMk id="7" creationId="{90A566F5-D5A3-4B7F-8C2A-DCF001C85CE4}"/>
          </ac:spMkLst>
        </pc:spChg>
        <pc:spChg chg="add mod">
          <ac:chgData name="Palash Mandal" userId="a650081f-6cc2-4be0-ab6b-25b9d7d618d2" providerId="ADAL" clId="{A9461623-9289-4560-B1CB-7D65D312CB47}" dt="2023-11-27T14:51:07.597" v="3369"/>
          <ac:spMkLst>
            <pc:docMk/>
            <pc:sldMk cId="3066782195" sldId="413"/>
            <ac:spMk id="8" creationId="{83563269-6257-45AD-876D-76F25720838D}"/>
          </ac:spMkLst>
        </pc:spChg>
        <pc:spChg chg="add mod">
          <ac:chgData name="Palash Mandal" userId="a650081f-6cc2-4be0-ab6b-25b9d7d618d2" providerId="ADAL" clId="{A9461623-9289-4560-B1CB-7D65D312CB47}" dt="2023-11-27T15:21:08.213" v="3772" actId="20577"/>
          <ac:spMkLst>
            <pc:docMk/>
            <pc:sldMk cId="3066782195" sldId="413"/>
            <ac:spMk id="10" creationId="{E1676465-BD59-4D13-A424-7FC72797623B}"/>
          </ac:spMkLst>
        </pc:spChg>
        <pc:graphicFrameChg chg="add mod">
          <ac:chgData name="Palash Mandal" userId="a650081f-6cc2-4be0-ab6b-25b9d7d618d2" providerId="ADAL" clId="{A9461623-9289-4560-B1CB-7D65D312CB47}" dt="2023-11-25T18:57:42.503" v="1211"/>
          <ac:graphicFrameMkLst>
            <pc:docMk/>
            <pc:sldMk cId="3066782195" sldId="413"/>
            <ac:graphicFrameMk id="3" creationId="{0897A641-0D6C-4B4F-807A-141EE5AB68AA}"/>
          </ac:graphicFrameMkLst>
        </pc:graphicFrameChg>
        <pc:graphicFrameChg chg="add mod">
          <ac:chgData name="Palash Mandal" userId="a650081f-6cc2-4be0-ab6b-25b9d7d618d2" providerId="ADAL" clId="{A9461623-9289-4560-B1CB-7D65D312CB47}" dt="2023-12-04T18:38:12.309" v="7581" actId="1076"/>
          <ac:graphicFrameMkLst>
            <pc:docMk/>
            <pc:sldMk cId="3066782195" sldId="413"/>
            <ac:graphicFrameMk id="4" creationId="{0897A641-0D6C-4B4F-807A-141EE5AB68AA}"/>
          </ac:graphicFrameMkLst>
        </pc:graphicFrameChg>
        <pc:graphicFrameChg chg="add del mod">
          <ac:chgData name="Palash Mandal" userId="a650081f-6cc2-4be0-ab6b-25b9d7d618d2" providerId="ADAL" clId="{A9461623-9289-4560-B1CB-7D65D312CB47}" dt="2023-11-29T00:00:07.379" v="4473" actId="478"/>
          <ac:graphicFrameMkLst>
            <pc:docMk/>
            <pc:sldMk cId="3066782195" sldId="413"/>
            <ac:graphicFrameMk id="5" creationId="{E0C29E82-A302-4625-B2B2-09F5D326775C}"/>
          </ac:graphicFrameMkLst>
        </pc:graphicFrameChg>
        <pc:graphicFrameChg chg="add mod">
          <ac:chgData name="Palash Mandal" userId="a650081f-6cc2-4be0-ab6b-25b9d7d618d2" providerId="ADAL" clId="{A9461623-9289-4560-B1CB-7D65D312CB47}" dt="2023-12-04T18:38:21.284" v="7583" actId="571"/>
          <ac:graphicFrameMkLst>
            <pc:docMk/>
            <pc:sldMk cId="3066782195" sldId="413"/>
            <ac:graphicFrameMk id="11" creationId="{89794653-7F7C-412E-8813-F22404D0805D}"/>
          </ac:graphicFrameMkLst>
        </pc:graphicFrameChg>
        <pc:graphicFrameChg chg="add mod">
          <ac:chgData name="Palash Mandal" userId="a650081f-6cc2-4be0-ab6b-25b9d7d618d2" providerId="ADAL" clId="{A9461623-9289-4560-B1CB-7D65D312CB47}" dt="2023-11-29T00:00:11.230" v="4476"/>
          <ac:graphicFrameMkLst>
            <pc:docMk/>
            <pc:sldMk cId="3066782195" sldId="413"/>
            <ac:graphicFrameMk id="11" creationId="{E0C29E82-A302-4625-B2B2-09F5D326775C}"/>
          </ac:graphicFrameMkLst>
        </pc:graphicFrameChg>
        <pc:graphicFrameChg chg="add mod">
          <ac:chgData name="Palash Mandal" userId="a650081f-6cc2-4be0-ab6b-25b9d7d618d2" providerId="ADAL" clId="{A9461623-9289-4560-B1CB-7D65D312CB47}" dt="2023-12-04T18:38:36.375" v="7586"/>
          <ac:graphicFrameMkLst>
            <pc:docMk/>
            <pc:sldMk cId="3066782195" sldId="413"/>
            <ac:graphicFrameMk id="12" creationId="{E0C29E82-A302-4625-B2B2-09F5D326775C}"/>
          </ac:graphicFrameMkLst>
        </pc:graphicFrameChg>
        <pc:picChg chg="add mod">
          <ac:chgData name="Palash Mandal" userId="a650081f-6cc2-4be0-ab6b-25b9d7d618d2" providerId="ADAL" clId="{A9461623-9289-4560-B1CB-7D65D312CB47}" dt="2023-11-27T14:51:07.597" v="3369"/>
          <ac:picMkLst>
            <pc:docMk/>
            <pc:sldMk cId="3066782195" sldId="413"/>
            <ac:picMk id="9" creationId="{D59B222C-A488-4085-A207-D29FF044AFE3}"/>
          </ac:picMkLst>
        </pc:picChg>
      </pc:sldChg>
      <pc:sldChg chg="addSp delSp modSp add mod modNotesTx">
        <pc:chgData name="Palash Mandal" userId="a650081f-6cc2-4be0-ab6b-25b9d7d618d2" providerId="ADAL" clId="{A9461623-9289-4560-B1CB-7D65D312CB47}" dt="2023-12-04T17:42:33.446" v="7498" actId="20577"/>
        <pc:sldMkLst>
          <pc:docMk/>
          <pc:sldMk cId="1591693456" sldId="414"/>
        </pc:sldMkLst>
        <pc:spChg chg="add mod">
          <ac:chgData name="Palash Mandal" userId="a650081f-6cc2-4be0-ab6b-25b9d7d618d2" providerId="ADAL" clId="{A9461623-9289-4560-B1CB-7D65D312CB47}" dt="2023-11-25T17:34:55" v="613" actId="1076"/>
          <ac:spMkLst>
            <pc:docMk/>
            <pc:sldMk cId="1591693456" sldId="414"/>
            <ac:spMk id="2" creationId="{5C6760E9-8D3D-4E18-A9C5-A0D3952CCD45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4" creationId="{1DF4CD42-CE08-49B2-AE15-300C03770646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5" creationId="{F86778E0-4B2B-40FA-B760-DE0E98C7E6DC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6" creationId="{BCF689DC-EEF4-49B1-AC6D-3D63B97F20B9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7" creationId="{604E3B6D-7A16-4AA2-A9A0-DD94C39CB627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8" creationId="{F7EAA705-5CB9-4643-84BA-B72F8893B4FE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9" creationId="{C996368F-5371-421A-A66A-DEDB8D6C1988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10" creationId="{DB4A2F92-E451-4A82-8575-1CD2CD30CAA1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11" creationId="{43A59C28-2AAB-4301-ACA2-654D26ED9CA1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12" creationId="{66F26AE2-AF29-4093-9ED0-7C496A85DC00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13" creationId="{B23EC8BF-C3CE-4AA0-969B-3B023E78BDF3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14" creationId="{410F16FB-E33E-4F27-8926-43E16B163396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16" creationId="{8C118BFC-6EDD-4234-B43F-88BF4727A23C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17" creationId="{AE409F77-87E4-41F4-8C9D-124A7029C495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18" creationId="{F9992E11-FB83-4C16-B849-87B1D50CB0DB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19" creationId="{BF0E689D-7A04-4BE9-B862-0DD519B124D7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20" creationId="{841046E5-5F13-4FBC-B08F-510409B25282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21" creationId="{A3D18514-AAB0-4B9D-901A-49993C7FAAAE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22" creationId="{DD473A56-8D21-4980-8748-0B6EE20E09BB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23" creationId="{6BA72ED6-8082-41FF-850A-79F3E96F96E7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24" creationId="{3A4F03A0-73C0-43A7-A73F-0B8093C2003E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25" creationId="{FF4B03DB-8219-4D3C-A9EC-ADC37F8FFC8A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26" creationId="{6D5E65BB-40B1-45B9-A605-1514C29123FC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27" creationId="{82AA15BA-3036-41D7-BC26-1A44EC284FB4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28" creationId="{E381F407-1A95-4EA9-B760-BBE4FC14520C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29" creationId="{8239CF54-1591-40F3-8292-49F560B1788B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30" creationId="{0F9FD2EF-DFB4-4EC0-9AC3-16C6BD6D66BB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31" creationId="{3708A5AD-28AA-44D0-9747-65E4113900DE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32" creationId="{45E37D70-574D-4F5D-8D36-6723B31ECA87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33" creationId="{8640C66E-5D85-439D-8880-A6E2F97D83CE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34" creationId="{636E4C2A-36E2-499B-8410-5D38262658D8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35" creationId="{CD06082C-AFE9-475A-9A50-E237A7DCD749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37" creationId="{56964B22-C5C6-477D-976D-59644D38E140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38" creationId="{26AA6EB5-7BF5-4A2D-92CF-F0B60E7314EE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39" creationId="{E30E1CE4-9441-4C53-9A01-06E550532BED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40" creationId="{8950EF33-1279-41B4-B184-EC8328396831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41" creationId="{6695A020-0691-474F-851C-EDD3112A32DC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42" creationId="{47C0D300-C3CA-447E-B3D8-2F2E6AB06222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43" creationId="{A7BBEC47-2B7B-4CB4-8C71-052A7E29C42F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44" creationId="{4A221977-2DC2-4938-A1DB-E914ECFEAB9E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45" creationId="{569F423F-4C77-4A93-8C57-DD16B8B18150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46" creationId="{EBE69215-05EF-4BFD-95AF-C5B0920AED00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47" creationId="{1347FA6A-4EB7-48E3-9A3F-6C26C1128E17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48" creationId="{1BA9D2CF-65FF-43C3-B605-E2686C026D76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49" creationId="{982943F0-6F76-4303-840C-C5016F46511D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50" creationId="{6F58F524-E720-4305-9FB8-5B39CC974FDF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51" creationId="{4B2C27E5-314A-4273-85B0-7E10B9C2C11A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52" creationId="{06B7DBE1-6463-41D5-B265-6C480FB7CDE5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53" creationId="{207E268F-E9F1-435C-B47C-FE91F3E82B8C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54" creationId="{20B0A5D2-EBAE-4988-ACFB-634AAEE50845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55" creationId="{144BF71D-800D-4E2F-B542-0AC110BC56BB}"/>
          </ac:spMkLst>
        </pc:spChg>
        <pc:spChg chg="mod">
          <ac:chgData name="Palash Mandal" userId="a650081f-6cc2-4be0-ab6b-25b9d7d618d2" providerId="ADAL" clId="{A9461623-9289-4560-B1CB-7D65D312CB47}" dt="2023-11-25T17:23:43.980" v="536"/>
          <ac:spMkLst>
            <pc:docMk/>
            <pc:sldMk cId="1591693456" sldId="414"/>
            <ac:spMk id="56" creationId="{C37623F5-5BFC-4C8E-8981-3B26D817D242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58" creationId="{EE836258-0A1A-4F3C-9391-B6CBBF56BC4F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59" creationId="{F36CDD49-5C00-4C4C-9EC9-273C0472E3F1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60" creationId="{DBFCD7E5-37B2-457C-A49B-6828A8342DF0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61" creationId="{FCFBD003-9E67-40E7-A3FD-9651F11540AD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62" creationId="{394A634E-36B4-4A45-A198-B17728EE00FB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63" creationId="{C68973B4-F927-4E8C-9897-F392AB96F866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64" creationId="{E37335EB-BA0C-46C1-9EC5-9A4BDD3A69AC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65" creationId="{731D8105-BBFA-498D-A1AA-C043A520C6F6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66" creationId="{5906415A-5FF9-4A8E-896C-58EFDF1F9806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67" creationId="{553B9736-E9CC-456B-9A89-5F36A94F8298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68" creationId="{2602B662-C26D-41C6-BA96-4A8E1D1B84A8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69" creationId="{B39601E5-0CC6-47A8-86CF-C1FF44EA76A8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70" creationId="{41615598-9161-4BC9-93A0-C064FF5AA1AA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71" creationId="{7F45D9C6-DBB0-416F-90BC-D708D3CEA38A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72" creationId="{9443601B-2643-4ABB-8E71-84940996E477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73" creationId="{248194C6-B109-43B7-8631-BC452EB08342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74" creationId="{07B96D5F-D4E3-4876-A970-5CA557F30780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75" creationId="{60404BE1-6563-4A44-9D66-4AC8C0312FF8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76" creationId="{CB6B90C8-C2DB-41ED-996D-B763CE574D1D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77" creationId="{850DEBC6-B5BB-4508-8A7A-9EB866F9960C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78" creationId="{C39B5A65-C097-47EB-8073-25C38A0A972E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79" creationId="{97D2A962-562A-4AC5-8650-2B05F718551B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80" creationId="{4853AA15-CC89-4731-B693-F55073CC3BFC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81" creationId="{66F4AA25-E807-45EE-9591-2A1504DFD72F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82" creationId="{ABF970B8-072B-412A-A65B-C7562E15A652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83" creationId="{5AB69A42-49F5-4D78-B2A7-7CF893DBDB2D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84" creationId="{603350B5-08F4-4E1D-BBFA-48E242D55F6F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85" creationId="{AFE27625-F777-4106-925B-2D4649F7B1E6}"/>
          </ac:spMkLst>
        </pc:spChg>
        <pc:spChg chg="mod">
          <ac:chgData name="Palash Mandal" userId="a650081f-6cc2-4be0-ab6b-25b9d7d618d2" providerId="ADAL" clId="{A9461623-9289-4560-B1CB-7D65D312CB47}" dt="2023-11-25T17:33:33.604" v="593" actId="1076"/>
          <ac:spMkLst>
            <pc:docMk/>
            <pc:sldMk cId="1591693456" sldId="414"/>
            <ac:spMk id="86" creationId="{48ED16DD-2824-4A22-B46D-4CFEB23DDB73}"/>
          </ac:spMkLst>
        </pc:spChg>
        <pc:spChg chg="mod">
          <ac:chgData name="Palash Mandal" userId="a650081f-6cc2-4be0-ab6b-25b9d7d618d2" providerId="ADAL" clId="{A9461623-9289-4560-B1CB-7D65D312CB47}" dt="2023-12-04T17:42:24.004" v="7495" actId="20577"/>
          <ac:spMkLst>
            <pc:docMk/>
            <pc:sldMk cId="1591693456" sldId="414"/>
            <ac:spMk id="87" creationId="{1AB60782-57E6-4186-9C9A-D22A9F2CB082}"/>
          </ac:spMkLst>
        </pc:spChg>
        <pc:spChg chg="mod">
          <ac:chgData name="Palash Mandal" userId="a650081f-6cc2-4be0-ab6b-25b9d7d618d2" providerId="ADAL" clId="{A9461623-9289-4560-B1CB-7D65D312CB47}" dt="2023-12-04T17:42:27.188" v="7496" actId="20577"/>
          <ac:spMkLst>
            <pc:docMk/>
            <pc:sldMk cId="1591693456" sldId="414"/>
            <ac:spMk id="88" creationId="{C4DE1510-E98A-4CF4-9706-E67B02B11105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90" creationId="{89992C6C-965E-470A-A5B1-2ABE72A1BC91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91" creationId="{A92E3A3C-4365-41C6-A916-7B4CECFBFB9F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92" creationId="{5FB6C78F-FA2E-4A8E-882A-0AE76D94E5E2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93" creationId="{EB226EB1-8B26-41F4-96AC-8052D155759D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94" creationId="{E2CFA751-3687-473E-BA1E-562AB4DABFA4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95" creationId="{C5257715-7BF8-4A1A-993F-DD61B066EDCE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96" creationId="{CDE11428-A08B-4B5B-AF2C-F657B3A6B587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97" creationId="{9DCFCB81-1025-4815-AA6B-A1155D8CCFBF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98" creationId="{06A25F5C-93A2-448C-9375-FAE1A83C391C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99" creationId="{9F25817A-E3EF-4A8A-B235-D736F9C8B38C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100" creationId="{52015C2A-DCC0-4E4D-AF72-386EACB28C26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101" creationId="{A5FB7F4C-F9A7-4FDD-BC48-083BA336D354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102" creationId="{5F26CA83-5F2F-4EF6-944F-8135511315DC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103" creationId="{FB20F5A4-ABCA-4E36-84E3-B29946539EC9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104" creationId="{D59B7B04-F7F9-4079-86B0-88A5D370AFC8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105" creationId="{4DFA296D-AA33-4EB2-B66C-E5E534DA33DB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106" creationId="{36B80207-20B5-4298-B481-C83991672F3D}"/>
          </ac:spMkLst>
        </pc:spChg>
        <pc:spChg chg="mod">
          <ac:chgData name="Palash Mandal" userId="a650081f-6cc2-4be0-ab6b-25b9d7d618d2" providerId="ADAL" clId="{A9461623-9289-4560-B1CB-7D65D312CB47}" dt="2023-12-01T20:38:56.106" v="6447" actId="1036"/>
          <ac:spMkLst>
            <pc:docMk/>
            <pc:sldMk cId="1591693456" sldId="414"/>
            <ac:spMk id="107" creationId="{C961EABD-77A6-4853-BB05-E557B1572115}"/>
          </ac:spMkLst>
        </pc:spChg>
        <pc:spChg chg="mod">
          <ac:chgData name="Palash Mandal" userId="a650081f-6cc2-4be0-ab6b-25b9d7d618d2" providerId="ADAL" clId="{A9461623-9289-4560-B1CB-7D65D312CB47}" dt="2023-12-04T17:42:30.128" v="7497" actId="20577"/>
          <ac:spMkLst>
            <pc:docMk/>
            <pc:sldMk cId="1591693456" sldId="414"/>
            <ac:spMk id="108" creationId="{F5C7682F-2570-4CE4-9F26-04DBD5C2298D}"/>
          </ac:spMkLst>
        </pc:spChg>
        <pc:spChg chg="mod">
          <ac:chgData name="Palash Mandal" userId="a650081f-6cc2-4be0-ab6b-25b9d7d618d2" providerId="ADAL" clId="{A9461623-9289-4560-B1CB-7D65D312CB47}" dt="2023-12-04T17:42:33.446" v="7498" actId="20577"/>
          <ac:spMkLst>
            <pc:docMk/>
            <pc:sldMk cId="1591693456" sldId="414"/>
            <ac:spMk id="109" creationId="{01AAF83C-CF47-4FEE-A8C6-B597B8ABD876}"/>
          </ac:spMkLst>
        </pc:spChg>
        <pc:spChg chg="add mod">
          <ac:chgData name="Palash Mandal" userId="a650081f-6cc2-4be0-ab6b-25b9d7d618d2" providerId="ADAL" clId="{A9461623-9289-4560-B1CB-7D65D312CB47}" dt="2023-12-04T17:35:54.372" v="7494" actId="20577"/>
          <ac:spMkLst>
            <pc:docMk/>
            <pc:sldMk cId="1591693456" sldId="414"/>
            <ac:spMk id="110" creationId="{DA988344-2F8C-4AB7-ACAD-D30939526D0C}"/>
          </ac:spMkLst>
        </pc:spChg>
        <pc:spChg chg="add mod">
          <ac:chgData name="Palash Mandal" userId="a650081f-6cc2-4be0-ab6b-25b9d7d618d2" providerId="ADAL" clId="{A9461623-9289-4560-B1CB-7D65D312CB47}" dt="2023-11-28T14:24:37.059" v="3900" actId="14100"/>
          <ac:spMkLst>
            <pc:docMk/>
            <pc:sldMk cId="1591693456" sldId="414"/>
            <ac:spMk id="111" creationId="{C399C0E8-04A0-40C4-B16D-AE98AD2388F3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11" creationId="{DDE578DE-E953-4C7F-BC2D-53C8D020E2DD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12" creationId="{18A9EACC-30EB-477A-B363-3D6A937FB3F3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13" creationId="{1ACCFAA9-BB97-4EF9-A94F-8777151240BE}"/>
          </ac:spMkLst>
        </pc:spChg>
        <pc:spChg chg="add mod">
          <ac:chgData name="Palash Mandal" userId="a650081f-6cc2-4be0-ab6b-25b9d7d618d2" providerId="ADAL" clId="{A9461623-9289-4560-B1CB-7D65D312CB47}" dt="2023-11-28T14:24:32.781" v="3899" actId="1076"/>
          <ac:spMkLst>
            <pc:docMk/>
            <pc:sldMk cId="1591693456" sldId="414"/>
            <ac:spMk id="113" creationId="{A64FAE7F-39FB-4AA9-8BFC-0C01D7A58E95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14" creationId="{2250995E-F446-4D20-BE15-D80A86A14C46}"/>
          </ac:spMkLst>
        </pc:spChg>
        <pc:spChg chg="add mod">
          <ac:chgData name="Palash Mandal" userId="a650081f-6cc2-4be0-ab6b-25b9d7d618d2" providerId="ADAL" clId="{A9461623-9289-4560-B1CB-7D65D312CB47}" dt="2023-11-29T13:38:43.423" v="5006" actId="1076"/>
          <ac:spMkLst>
            <pc:docMk/>
            <pc:sldMk cId="1591693456" sldId="414"/>
            <ac:spMk id="114" creationId="{6956FFB8-32FE-4448-B8D5-F1CA11EC38CE}"/>
          </ac:spMkLst>
        </pc:spChg>
        <pc:spChg chg="add mod">
          <ac:chgData name="Palash Mandal" userId="a650081f-6cc2-4be0-ab6b-25b9d7d618d2" providerId="ADAL" clId="{A9461623-9289-4560-B1CB-7D65D312CB47}" dt="2023-11-27T15:02:08.769" v="3586" actId="14100"/>
          <ac:spMkLst>
            <pc:docMk/>
            <pc:sldMk cId="1591693456" sldId="414"/>
            <ac:spMk id="115" creationId="{1C7D86C8-B64E-4D19-8CFF-EA3D39CB5A9A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15" creationId="{275691FC-3B56-4647-93EE-A5B29134DD4B}"/>
          </ac:spMkLst>
        </pc:spChg>
        <pc:spChg chg="add mod">
          <ac:chgData name="Palash Mandal" userId="a650081f-6cc2-4be0-ab6b-25b9d7d618d2" providerId="ADAL" clId="{A9461623-9289-4560-B1CB-7D65D312CB47}" dt="2023-11-29T13:38:39.305" v="5005" actId="20577"/>
          <ac:spMkLst>
            <pc:docMk/>
            <pc:sldMk cId="1591693456" sldId="414"/>
            <ac:spMk id="116" creationId="{27A3DD29-9A78-4FC2-AC41-A6897969C3B4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16" creationId="{2CFDB427-D376-4F19-81D5-0EECE8CD3568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17" creationId="{A6254E42-13E5-490F-9919-11DE60B4CC96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18" creationId="{F3465503-D0D1-458C-BFD3-9E6C548DB12D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19" creationId="{139D8D8B-883C-4A24-A339-60A4FE6E08DF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20" creationId="{90329440-99B1-461B-BA1D-2DDF075A9D74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21" creationId="{B59933A6-7721-40B3-8659-F06260678217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22" creationId="{E9C51365-AC07-424A-A25C-E3155917136A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23" creationId="{62E7B9DB-9443-44AB-B466-4A4BE56CD56B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24" creationId="{D56F521C-BBBA-43C0-808C-388B0DB8A93D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25" creationId="{0D0DD9B5-F72E-4A49-ADA4-E5076E4CEAFD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26" creationId="{F976D1F1-7C1D-40DC-8D02-5E2D3E7D5C53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27" creationId="{08DB899D-4E06-4329-B587-5E9B797F66D2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28" creationId="{11D2A0E7-7D43-4016-A600-EA8B1C3DA710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29" creationId="{A1AC991E-14A2-4E9F-8627-1BCFE642630A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30" creationId="{9AAAB28A-056E-402C-8714-A1E09D2460B1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31" creationId="{D3A5646C-575A-4454-AAE2-9297224A8EC7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32" creationId="{1CE8B7D8-AE66-4998-A023-3CC6C0CE2234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33" creationId="{B7D9B7FC-537B-49C9-BF36-DFB0F1A1F641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34" creationId="{CB4452B3-5169-4DC2-86A5-4115A12C2788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35" creationId="{50AF86DD-5B36-4AEF-B2D8-848E9782FCFE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36" creationId="{114482F2-0E61-4BA6-9D00-6D0E1963D566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37" creationId="{E5A5F61A-CAE1-4561-9219-8636C79934DA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38" creationId="{E70D800A-535D-45C6-81E0-24B7095E8236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39" creationId="{A815D7C2-A9BD-4531-82F5-372087A3C9B6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40" creationId="{5BDE22CB-356C-4CD3-931F-F48D5230DB12}"/>
          </ac:spMkLst>
        </pc:spChg>
        <pc:spChg chg="mod">
          <ac:chgData name="Palash Mandal" userId="a650081f-6cc2-4be0-ab6b-25b9d7d618d2" providerId="ADAL" clId="{A9461623-9289-4560-B1CB-7D65D312CB47}" dt="2023-11-25T17:32:26.677" v="570"/>
          <ac:spMkLst>
            <pc:docMk/>
            <pc:sldMk cId="1591693456" sldId="414"/>
            <ac:spMk id="141" creationId="{FA99AF2C-3362-49F4-9B64-F00F43EA10F9}"/>
          </ac:spMkLst>
        </pc:spChg>
        <pc:spChg chg="add del mod">
          <ac:chgData name="Palash Mandal" userId="a650081f-6cc2-4be0-ab6b-25b9d7d618d2" providerId="ADAL" clId="{A9461623-9289-4560-B1CB-7D65D312CB47}" dt="2023-11-25T17:32:28.289" v="571"/>
          <ac:spMkLst>
            <pc:docMk/>
            <pc:sldMk cId="1591693456" sldId="414"/>
            <ac:spMk id="142" creationId="{82C9B656-D6E8-4B3E-B459-C9B7F0E9EB2A}"/>
          </ac:spMkLst>
        </pc:spChg>
        <pc:spChg chg="add mod">
          <ac:chgData name="Palash Mandal" userId="a650081f-6cc2-4be0-ab6b-25b9d7d618d2" providerId="ADAL" clId="{A9461623-9289-4560-B1CB-7D65D312CB47}" dt="2023-12-02T17:41:46.841" v="6631" actId="1076"/>
          <ac:spMkLst>
            <pc:docMk/>
            <pc:sldMk cId="1591693456" sldId="414"/>
            <ac:spMk id="143" creationId="{3720749C-9232-4AE9-9E3B-B0DF390A6752}"/>
          </ac:spMkLst>
        </pc:spChg>
        <pc:spChg chg="add mod">
          <ac:chgData name="Palash Mandal" userId="a650081f-6cc2-4be0-ab6b-25b9d7d618d2" providerId="ADAL" clId="{A9461623-9289-4560-B1CB-7D65D312CB47}" dt="2023-12-02T17:41:57.927" v="6641" actId="14100"/>
          <ac:spMkLst>
            <pc:docMk/>
            <pc:sldMk cId="1591693456" sldId="414"/>
            <ac:spMk id="144" creationId="{FF8D2B24-31D8-484B-BB54-D005C2FADB60}"/>
          </ac:spMkLst>
        </pc:spChg>
        <pc:spChg chg="add mod">
          <ac:chgData name="Palash Mandal" userId="a650081f-6cc2-4be0-ab6b-25b9d7d618d2" providerId="ADAL" clId="{A9461623-9289-4560-B1CB-7D65D312CB47}" dt="2023-11-28T14:24:17.835" v="3897" actId="207"/>
          <ac:spMkLst>
            <pc:docMk/>
            <pc:sldMk cId="1591693456" sldId="414"/>
            <ac:spMk id="145" creationId="{5C4EE1EB-C31F-4C15-9A5C-EDC85A7E5AF0}"/>
          </ac:spMkLst>
        </pc:spChg>
        <pc:grpChg chg="add del mod">
          <ac:chgData name="Palash Mandal" userId="a650081f-6cc2-4be0-ab6b-25b9d7d618d2" providerId="ADAL" clId="{A9461623-9289-4560-B1CB-7D65D312CB47}" dt="2023-11-25T17:23:47.533" v="537"/>
          <ac:grpSpMkLst>
            <pc:docMk/>
            <pc:sldMk cId="1591693456" sldId="414"/>
            <ac:grpSpMk id="3" creationId="{3055737F-E81B-4EB6-84C8-18E37F6995CA}"/>
          </ac:grpSpMkLst>
        </pc:grpChg>
        <pc:grpChg chg="add del mod">
          <ac:chgData name="Palash Mandal" userId="a650081f-6cc2-4be0-ab6b-25b9d7d618d2" providerId="ADAL" clId="{A9461623-9289-4560-B1CB-7D65D312CB47}" dt="2023-11-25T17:23:47.533" v="537"/>
          <ac:grpSpMkLst>
            <pc:docMk/>
            <pc:sldMk cId="1591693456" sldId="414"/>
            <ac:grpSpMk id="36" creationId="{B4FA7DDF-F711-44D3-8E26-C913AD0AAE9E}"/>
          </ac:grpSpMkLst>
        </pc:grpChg>
        <pc:grpChg chg="add mod">
          <ac:chgData name="Palash Mandal" userId="a650081f-6cc2-4be0-ab6b-25b9d7d618d2" providerId="ADAL" clId="{A9461623-9289-4560-B1CB-7D65D312CB47}" dt="2023-11-25T17:33:33.604" v="593" actId="1076"/>
          <ac:grpSpMkLst>
            <pc:docMk/>
            <pc:sldMk cId="1591693456" sldId="414"/>
            <ac:grpSpMk id="57" creationId="{D41193C2-0343-48BC-8813-AED6AA24F996}"/>
          </ac:grpSpMkLst>
        </pc:grpChg>
        <pc:grpChg chg="add mod">
          <ac:chgData name="Palash Mandal" userId="a650081f-6cc2-4be0-ab6b-25b9d7d618d2" providerId="ADAL" clId="{A9461623-9289-4560-B1CB-7D65D312CB47}" dt="2023-12-01T20:38:56.106" v="6447" actId="1036"/>
          <ac:grpSpMkLst>
            <pc:docMk/>
            <pc:sldMk cId="1591693456" sldId="414"/>
            <ac:grpSpMk id="89" creationId="{D30F2025-2354-48BB-AE16-155CFDFD01A6}"/>
          </ac:grpSpMkLst>
        </pc:grpChg>
        <pc:grpChg chg="add del mod">
          <ac:chgData name="Palash Mandal" userId="a650081f-6cc2-4be0-ab6b-25b9d7d618d2" providerId="ADAL" clId="{A9461623-9289-4560-B1CB-7D65D312CB47}" dt="2023-11-25T17:32:28.289" v="571"/>
          <ac:grpSpMkLst>
            <pc:docMk/>
            <pc:sldMk cId="1591693456" sldId="414"/>
            <ac:grpSpMk id="110" creationId="{1FDFBF6B-69BF-40A9-9484-027DE8BF7B68}"/>
          </ac:grpSpMkLst>
        </pc:grpChg>
        <pc:picChg chg="add mod">
          <ac:chgData name="Palash Mandal" userId="a650081f-6cc2-4be0-ab6b-25b9d7d618d2" providerId="ADAL" clId="{A9461623-9289-4560-B1CB-7D65D312CB47}" dt="2023-11-28T14:24:30.547" v="3898" actId="14100"/>
          <ac:picMkLst>
            <pc:docMk/>
            <pc:sldMk cId="1591693456" sldId="414"/>
            <ac:picMk id="112" creationId="{FA3C1A7F-93F9-4DAC-8B4F-5AF9ABEB04DC}"/>
          </ac:picMkLst>
        </pc:picChg>
      </pc:sldChg>
      <pc:sldChg chg="addSp delSp modSp add mod addAnim delAnim modAnim modNotesTx">
        <pc:chgData name="Palash Mandal" userId="a650081f-6cc2-4be0-ab6b-25b9d7d618d2" providerId="ADAL" clId="{A9461623-9289-4560-B1CB-7D65D312CB47}" dt="2023-12-03T18:51:01.858" v="7026" actId="1036"/>
        <pc:sldMkLst>
          <pc:docMk/>
          <pc:sldMk cId="1466137815" sldId="415"/>
        </pc:sldMkLst>
        <pc:spChg chg="add del mod">
          <ac:chgData name="Palash Mandal" userId="a650081f-6cc2-4be0-ab6b-25b9d7d618d2" providerId="ADAL" clId="{A9461623-9289-4560-B1CB-7D65D312CB47}" dt="2023-12-03T18:33:59.096" v="6990" actId="21"/>
          <ac:spMkLst>
            <pc:docMk/>
            <pc:sldMk cId="1466137815" sldId="415"/>
            <ac:spMk id="2" creationId="{58913C3E-2994-4AD6-A078-7197AFDDA530}"/>
          </ac:spMkLst>
        </pc:spChg>
        <pc:spChg chg="add del mod">
          <ac:chgData name="Palash Mandal" userId="a650081f-6cc2-4be0-ab6b-25b9d7d618d2" providerId="ADAL" clId="{A9461623-9289-4560-B1CB-7D65D312CB47}" dt="2023-11-27T15:18:51.664" v="3721" actId="478"/>
          <ac:spMkLst>
            <pc:docMk/>
            <pc:sldMk cId="1466137815" sldId="415"/>
            <ac:spMk id="2" creationId="{5E4620EF-2D02-48DE-8D9B-2F7EB77EE3A1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4" creationId="{6D85665C-DCFF-4BAE-A2DC-A52B2AD53795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5" creationId="{CF12DADE-CFCE-45F4-BD63-46BA40E130E0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6" creationId="{BE63BA3A-621A-43C8-9524-1B7B6324C091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7" creationId="{2A339B7E-DCB9-4CC8-9D2B-ED4D8F688A55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8" creationId="{3E452F80-028F-48E5-964F-EF16DCF2E874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11" creationId="{3EF0D374-B921-4AED-83BA-8744B2B9B151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12" creationId="{477ABBB0-351C-4B99-B00F-519DF3D131F8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13" creationId="{686FDD4E-E15E-48D0-B93C-809591866707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14" creationId="{3D84D032-4FD6-41FE-A2C2-5E1AE5E6C157}"/>
          </ac:spMkLst>
        </pc:spChg>
        <pc:spChg chg="del mod">
          <ac:chgData name="Palash Mandal" userId="a650081f-6cc2-4be0-ab6b-25b9d7d618d2" providerId="ADAL" clId="{A9461623-9289-4560-B1CB-7D65D312CB47}" dt="2023-11-27T15:18:40.022" v="3717" actId="478"/>
          <ac:spMkLst>
            <pc:docMk/>
            <pc:sldMk cId="1466137815" sldId="415"/>
            <ac:spMk id="15" creationId="{E911AA45-37CF-4369-A385-A68C8658350A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16" creationId="{C2208E71-9433-4FC1-91E0-62E09B978C6B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17" creationId="{DE028D3D-B726-4810-8BBC-C78A902742D3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18" creationId="{BE9C0F01-A55A-4540-8258-B0F5913DB05C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19" creationId="{B143A4C6-730F-4716-8991-03CCB4FB73B0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20" creationId="{FD6674CB-C19E-4E38-8199-44F6E0B4E10D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21" creationId="{7BCC8213-4A97-478F-8179-56072E0EBD33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22" creationId="{2F333E39-E7F2-4CED-9284-8D6138EA67CF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23" creationId="{FF724E19-52B6-4FBF-A7D0-62DDED2DADCA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24" creationId="{D41BA586-A4F4-478B-99E4-E7DB3B0BF9CC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25" creationId="{F8CE8292-0447-443E-B704-51AA48F328F8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26" creationId="{E37B3B16-BF91-4A52-B2DC-A34F8B26DD41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27" creationId="{0E610868-B072-4F9F-BDEB-FF5EEE1C1B2A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28" creationId="{CA73DEA2-F3C6-45DB-9354-97267127FF39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29" creationId="{7A227A5C-2354-4014-8C0E-6E9A2F4E692B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30" creationId="{ADD265EA-0B71-443B-BFB5-AD2C9F293E48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31" creationId="{36F033A4-ED13-44C4-8286-BB02E7696F0E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32" creationId="{BBA2FD52-8972-4C1D-852F-7564BA9A49AC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33" creationId="{38F94543-F1B1-45EA-A119-09340803C638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34" creationId="{DF249373-7D83-4AA2-A919-F81A99678AE5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35" creationId="{E01B8677-C450-4701-A96A-BF8B3B3D2B96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36" creationId="{2D261A28-1582-499D-B9D6-75F13441DA0E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37" creationId="{1C1F3EEB-ACCB-4E7F-93D6-107BE21CECE0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38" creationId="{A863ABCA-2405-4086-9880-4C38A7C7AC17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39" creationId="{46D15DB6-935C-49A8-BC99-BA966E8E7F56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40" creationId="{36A3B6BA-F18F-4BF5-9C52-1D22864A4C46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41" creationId="{01BC3BD0-23B0-4EA5-A0F6-94B702D4EAC5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42" creationId="{4FD7DA77-3A41-4CF7-982D-F92E8DA9E00F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43" creationId="{B96426A2-79E3-4FD3-AC51-3AB2969194B6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44" creationId="{BF9E68D2-618B-4723-BA8B-E560CFC68012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45" creationId="{4D0D6D30-F22C-4839-A9F1-3F6FE9745539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46" creationId="{0C57DF12-9EEE-4108-B1E8-9CFF0E12ABC5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47" creationId="{DE28109B-86C8-4DE0-9EC4-5CABCF23FEA1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48" creationId="{8938E0E9-B584-4F51-A2FD-B3B592397C72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49" creationId="{FB4155CA-0714-4D4A-A403-7F2FC1B37824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50" creationId="{4099EA7A-1348-40FB-9468-E014D098DF90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51" creationId="{4EB5D741-158C-4428-81C1-5644C111AEBB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52" creationId="{D282C878-5250-4021-8E82-C61751B47D80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53" creationId="{C7DE140E-351A-440D-AE6D-39C66FF19CB2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54" creationId="{18CD74AC-718D-47CD-9594-7088B1FCAAF1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55" creationId="{94BB8560-1F2F-47A9-8FF4-1B5051D81498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56" creationId="{0BE5184B-82B9-4B67-8308-BC14613F10A7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57" creationId="{D9A2E1A7-F112-4FC1-A77D-E67271D03070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58" creationId="{05792142-1AA6-44F3-9AB8-5BBEA7E39143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59" creationId="{8FF0C87D-C471-48D6-BD01-90827F7AA2AD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60" creationId="{DC3AB4B1-439E-4654-83AD-B3ED323C0D86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61" creationId="{30F712D3-D37B-4627-9FC0-FFDDF628FCAE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62" creationId="{296C536F-56E2-4EC0-BD4C-4709FB214F35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63" creationId="{D62B97EE-7299-4C4E-964C-1060476A0DDB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64" creationId="{2A7F503B-37BA-4957-87E0-36A606D2C54A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65" creationId="{5B5E2560-2F4B-4ACD-A229-5C1995006295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66" creationId="{38124AF8-B753-45DF-B0B6-203442C957EC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67" creationId="{03D68A63-853B-45FD-A81F-3531C0F7305C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68" creationId="{C04DC372-E549-45C9-8075-3FD2E1755A58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69" creationId="{5104D481-FF15-4995-B5A9-CED3B67665C6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70" creationId="{F6036BCC-BF84-4B2F-A51B-DFE8268330D2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71" creationId="{6FD9EE2E-861D-408A-BD61-0704AE97ADDC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72" creationId="{F32A066A-1C2A-4303-9AE5-7FB954AC8439}"/>
          </ac:spMkLst>
        </pc:spChg>
        <pc:spChg chg="mod">
          <ac:chgData name="Palash Mandal" userId="a650081f-6cc2-4be0-ab6b-25b9d7d618d2" providerId="ADAL" clId="{A9461623-9289-4560-B1CB-7D65D312CB47}" dt="2023-11-25T17:36:33.550" v="629"/>
          <ac:spMkLst>
            <pc:docMk/>
            <pc:sldMk cId="1466137815" sldId="415"/>
            <ac:spMk id="73" creationId="{1F3A55FD-F41C-428B-9C8E-69257F394165}"/>
          </ac:spMkLst>
        </pc:spChg>
        <pc:spChg chg="del mod">
          <ac:chgData name="Palash Mandal" userId="a650081f-6cc2-4be0-ab6b-25b9d7d618d2" providerId="ADAL" clId="{A9461623-9289-4560-B1CB-7D65D312CB47}" dt="2023-11-29T00:21:47.168" v="4524" actId="478"/>
          <ac:spMkLst>
            <pc:docMk/>
            <pc:sldMk cId="1466137815" sldId="415"/>
            <ac:spMk id="75" creationId="{42ED37E4-F8D3-444B-B51C-A32146DE9ED9}"/>
          </ac:spMkLst>
        </pc:spChg>
        <pc:spChg chg="mod">
          <ac:chgData name="Palash Mandal" userId="a650081f-6cc2-4be0-ab6b-25b9d7d618d2" providerId="ADAL" clId="{A9461623-9289-4560-B1CB-7D65D312CB47}" dt="2023-12-01T14:35:52.800" v="6360" actId="404"/>
          <ac:spMkLst>
            <pc:docMk/>
            <pc:sldMk cId="1466137815" sldId="415"/>
            <ac:spMk id="76" creationId="{3D4C01F8-004E-49D7-B246-279E672A4675}"/>
          </ac:spMkLst>
        </pc:spChg>
        <pc:spChg chg="mod">
          <ac:chgData name="Palash Mandal" userId="a650081f-6cc2-4be0-ab6b-25b9d7d618d2" providerId="ADAL" clId="{A9461623-9289-4560-B1CB-7D65D312CB47}" dt="2023-12-01T14:35:58.504" v="6364" actId="404"/>
          <ac:spMkLst>
            <pc:docMk/>
            <pc:sldMk cId="1466137815" sldId="415"/>
            <ac:spMk id="77" creationId="{53A97135-3C5B-4D90-B935-3B32705BD90E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78" creationId="{32D18784-538D-4195-8793-14B19D538E75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79" creationId="{8E40D2AF-F688-4F97-A7AA-378E05B5BAC4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82" creationId="{3307BEDC-BEC7-4CB5-8896-FE0C111C5BAD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83" creationId="{DD7A5DFF-A0E4-44DF-9911-45E58B5510CE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84" creationId="{F10F66B0-1DDE-4E43-93DF-E6C7454828B0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85" creationId="{633284F0-AFD1-4897-8C00-888D65077F67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86" creationId="{F8B44375-A6CF-41FC-8CA0-54A0482663FE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87" creationId="{E6AA1BCD-E95C-43DD-BDF7-5DE695768EB6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88" creationId="{1D6C78DC-DFEC-4C80-81BD-D53F07896ECD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89" creationId="{F9FDDF86-7167-454E-BD93-37CB7CDA6B3A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90" creationId="{91613723-E674-4B83-9941-9E7153C5078B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91" creationId="{A0F5FE93-0533-498D-A350-9B6073CA997A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92" creationId="{6640F787-4F04-463A-B15E-66DD86CA9737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93" creationId="{ED53281E-BE8D-4D4F-91D9-03D88F4D4D3B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94" creationId="{9B2EF7E1-626F-48D1-8033-25A0880341D9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95" creationId="{DC7F16EA-5C36-446F-9BF0-A4DF0095851A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96" creationId="{2F2AFF48-293F-4D57-AB17-98B6BFD36E3A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97" creationId="{DC351468-A6E4-4C7E-9237-124F98B8EB0F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98" creationId="{2A649B4F-4A89-4156-9C4E-C464D25797A4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99" creationId="{902D3839-1442-43E7-8EA6-63E36C07F417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00" creationId="{ED0F0ACB-8FCE-4FF9-9321-618C3A92941A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01" creationId="{34BBF3A8-3CAB-4EFD-B6A9-6BB786D61FB2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02" creationId="{A16AAD46-A17A-42FA-AB00-C5C3DC19878D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03" creationId="{A9A0C8E5-C0B4-4854-AC4F-BDD518A5D5B8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04" creationId="{9DDBDF9D-285B-4D91-88A9-8A024BE85552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05" creationId="{DFEB0129-E0A8-4EFD-A140-6BAB6428BEBE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06" creationId="{8449FA1E-35F9-4001-B646-D59B134E589F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07" creationId="{AF49C7CF-3CCC-4161-8D81-CDA866489C26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08" creationId="{83F7D7FA-1CAF-4E98-A461-DC58F92FB06B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09" creationId="{43619725-F11A-49A7-B2DE-59997ED7F3F7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10" creationId="{8A8F7689-6842-4044-A6A8-C6E6C688F24E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11" creationId="{C0ABD4FA-72DE-494D-A210-0EBD6A671EF2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12" creationId="{87117C66-326F-40C2-B58A-7912C2C0A9E0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13" creationId="{E948A641-1CC6-459E-B7AB-F9EB6FF7CA21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14" creationId="{C9A8F975-1454-4AB3-AF83-E5CD2208D21E}"/>
          </ac:spMkLst>
        </pc:spChg>
        <pc:spChg chg="mod">
          <ac:chgData name="Palash Mandal" userId="a650081f-6cc2-4be0-ab6b-25b9d7d618d2" providerId="ADAL" clId="{A9461623-9289-4560-B1CB-7D65D312CB47}" dt="2023-12-03T18:51:01.858" v="7026" actId="1036"/>
          <ac:spMkLst>
            <pc:docMk/>
            <pc:sldMk cId="1466137815" sldId="415"/>
            <ac:spMk id="115" creationId="{B7856BB9-F3C5-416E-8D4D-6C999ED5B3F1}"/>
          </ac:spMkLst>
        </pc:spChg>
        <pc:spChg chg="mod">
          <ac:chgData name="Palash Mandal" userId="a650081f-6cc2-4be0-ab6b-25b9d7d618d2" providerId="ADAL" clId="{A9461623-9289-4560-B1CB-7D65D312CB47}" dt="2023-12-03T18:51:01.858" v="7026" actId="1036"/>
          <ac:spMkLst>
            <pc:docMk/>
            <pc:sldMk cId="1466137815" sldId="415"/>
            <ac:spMk id="116" creationId="{1696B3E9-103D-4905-BD52-D3F07D617557}"/>
          </ac:spMkLst>
        </pc:spChg>
        <pc:spChg chg="mod">
          <ac:chgData name="Palash Mandal" userId="a650081f-6cc2-4be0-ab6b-25b9d7d618d2" providerId="ADAL" clId="{A9461623-9289-4560-B1CB-7D65D312CB47}" dt="2023-12-03T18:51:01.858" v="7026" actId="1036"/>
          <ac:spMkLst>
            <pc:docMk/>
            <pc:sldMk cId="1466137815" sldId="415"/>
            <ac:spMk id="117" creationId="{8F361FA9-03AA-41DB-A49D-DEE0A7166367}"/>
          </ac:spMkLst>
        </pc:spChg>
        <pc:spChg chg="mod">
          <ac:chgData name="Palash Mandal" userId="a650081f-6cc2-4be0-ab6b-25b9d7d618d2" providerId="ADAL" clId="{A9461623-9289-4560-B1CB-7D65D312CB47}" dt="2023-12-03T18:51:01.858" v="7026" actId="1036"/>
          <ac:spMkLst>
            <pc:docMk/>
            <pc:sldMk cId="1466137815" sldId="415"/>
            <ac:spMk id="118" creationId="{465224C3-3DA4-45A7-A67D-2D283F448735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19" creationId="{E59F2012-3577-4C81-A4F9-8CD312437075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20" creationId="{B73BC77D-A57B-49DD-97E4-3D714A8BBCAC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21" creationId="{4E487403-6C59-400A-9267-BE8DF82EC131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22" creationId="{16F9C270-8BA3-4D10-BFDF-71DAD565EC58}"/>
          </ac:spMkLst>
        </pc:spChg>
        <pc:spChg chg="add del mod">
          <ac:chgData name="Palash Mandal" userId="a650081f-6cc2-4be0-ab6b-25b9d7d618d2" providerId="ADAL" clId="{A9461623-9289-4560-B1CB-7D65D312CB47}" dt="2023-11-29T13:48:47.538" v="5196" actId="478"/>
          <ac:spMkLst>
            <pc:docMk/>
            <pc:sldMk cId="1466137815" sldId="415"/>
            <ac:spMk id="123" creationId="{81F2E2AF-AF0D-4DAB-8F0A-826017B45FA1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24" creationId="{BE9D7BE6-9FE9-4235-9390-ED616247123F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25" creationId="{EB6C9445-C5B4-4649-AFEA-43DF4B5095E7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26" creationId="{DFA5742C-E1C0-429E-942B-E78DACF50B3B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27" creationId="{10505C9A-CB9E-41DB-8570-AABB27F79732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28" creationId="{8204F4B3-6D22-48B5-8C95-27D0E26D9A28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29" creationId="{0E287AA0-FB4F-42D4-9A3E-7014E37B2952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30" creationId="{1DEFD194-C47D-4752-8D18-166D5686655E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31" creationId="{1EBA9851-07FF-4CA4-BF88-7C27901E40AA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32" creationId="{F220FC4E-7248-41F8-8E55-4B9BEE96D896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33" creationId="{ADF392AD-2F67-4DC0-A6A7-21782D41DC53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34" creationId="{45C344A6-A6A4-4B81-88C6-AE53981C1303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35" creationId="{7A650AFA-9844-4EFC-B5FA-A228CF82CBE5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36" creationId="{1A4F9B0E-A05D-4E7F-97B8-B3EB67508A85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37" creationId="{594F62F8-B139-466D-83C0-0BF23642D0B8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38" creationId="{615FE102-EFD8-4A71-B360-DA79E2C3FEC8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39" creationId="{4EA36907-64FF-4D96-9A6C-5FF2B5BB8B6C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40" creationId="{6730D77C-E9B2-45C0-A3A0-F5B5343628A3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41" creationId="{A3BAC274-07B2-46EF-83B3-EC005A2E4120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42" creationId="{0FE9F76B-497B-4B28-9D59-132C608E5CD0}"/>
          </ac:spMkLst>
        </pc:spChg>
        <pc:spChg chg="mod">
          <ac:chgData name="Palash Mandal" userId="a650081f-6cc2-4be0-ab6b-25b9d7d618d2" providerId="ADAL" clId="{A9461623-9289-4560-B1CB-7D65D312CB47}" dt="2023-11-29T13:49:23.198" v="5214" actId="1036"/>
          <ac:spMkLst>
            <pc:docMk/>
            <pc:sldMk cId="1466137815" sldId="415"/>
            <ac:spMk id="143" creationId="{EA1057DA-5D3B-4297-BC19-63A61776ED25}"/>
          </ac:spMkLst>
        </pc:spChg>
        <pc:spChg chg="add mod">
          <ac:chgData name="Palash Mandal" userId="a650081f-6cc2-4be0-ab6b-25b9d7d618d2" providerId="ADAL" clId="{A9461623-9289-4560-B1CB-7D65D312CB47}" dt="2023-11-27T15:18:41.236" v="3718"/>
          <ac:spMkLst>
            <pc:docMk/>
            <pc:sldMk cId="1466137815" sldId="415"/>
            <ac:spMk id="144" creationId="{CF4AF3E7-C96C-4007-9C11-D86D8AD149D6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45" creationId="{BBD46331-A5DD-43ED-A6EC-899C7848144A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46" creationId="{1FFAD05C-6767-4F50-8653-E9756B5C04DF}"/>
          </ac:spMkLst>
        </pc:spChg>
        <pc:spChg chg="add mod">
          <ac:chgData name="Palash Mandal" userId="a650081f-6cc2-4be0-ab6b-25b9d7d618d2" providerId="ADAL" clId="{A9461623-9289-4560-B1CB-7D65D312CB47}" dt="2023-11-29T13:49:45.449" v="5219" actId="20577"/>
          <ac:spMkLst>
            <pc:docMk/>
            <pc:sldMk cId="1466137815" sldId="415"/>
            <ac:spMk id="146" creationId="{F352C1B2-01E7-43F3-9D62-EDFE907595C3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47" creationId="{C168CBCE-51D3-4ECD-BDA1-3AC8AE452AFB}"/>
          </ac:spMkLst>
        </pc:spChg>
        <pc:spChg chg="add del mod">
          <ac:chgData name="Palash Mandal" userId="a650081f-6cc2-4be0-ab6b-25b9d7d618d2" providerId="ADAL" clId="{A9461623-9289-4560-B1CB-7D65D312CB47}" dt="2023-11-29T00:22:20.212" v="4534" actId="478"/>
          <ac:spMkLst>
            <pc:docMk/>
            <pc:sldMk cId="1466137815" sldId="415"/>
            <ac:spMk id="147" creationId="{E20ACC93-BF63-4F7F-AE20-7A6A8CEE19B5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48" creationId="{5695163F-98B8-493E-B7D1-7645AA17E78F}"/>
          </ac:spMkLst>
        </pc:spChg>
        <pc:spChg chg="add mod">
          <ac:chgData name="Palash Mandal" userId="a650081f-6cc2-4be0-ab6b-25b9d7d618d2" providerId="ADAL" clId="{A9461623-9289-4560-B1CB-7D65D312CB47}" dt="2023-12-01T20:40:00.736" v="6448" actId="164"/>
          <ac:spMkLst>
            <pc:docMk/>
            <pc:sldMk cId="1466137815" sldId="415"/>
            <ac:spMk id="148" creationId="{CFECFA46-526E-4930-83F3-3913A1089F74}"/>
          </ac:spMkLst>
        </pc:spChg>
        <pc:spChg chg="add mod">
          <ac:chgData name="Palash Mandal" userId="a650081f-6cc2-4be0-ab6b-25b9d7d618d2" providerId="ADAL" clId="{A9461623-9289-4560-B1CB-7D65D312CB47}" dt="2023-11-29T00:22:00.493" v="4528" actId="1076"/>
          <ac:spMkLst>
            <pc:docMk/>
            <pc:sldMk cId="1466137815" sldId="415"/>
            <ac:spMk id="149" creationId="{031C55F3-C63F-4934-8A2A-7E2BC4E21BA4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49" creationId="{F23C14C9-4EAC-48B2-99E1-B5385CBF1A68}"/>
          </ac:spMkLst>
        </pc:spChg>
        <pc:spChg chg="add mod">
          <ac:chgData name="Palash Mandal" userId="a650081f-6cc2-4be0-ab6b-25b9d7d618d2" providerId="ADAL" clId="{A9461623-9289-4560-B1CB-7D65D312CB47}" dt="2023-12-01T20:40:00.736" v="6448" actId="164"/>
          <ac:spMkLst>
            <pc:docMk/>
            <pc:sldMk cId="1466137815" sldId="415"/>
            <ac:spMk id="150" creationId="{68DC7741-A42D-4A81-9393-77C2D906A85C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50" creationId="{9974AD53-09A7-43F3-8173-0391289AA86A}"/>
          </ac:spMkLst>
        </pc:spChg>
        <pc:spChg chg="add mod">
          <ac:chgData name="Palash Mandal" userId="a650081f-6cc2-4be0-ab6b-25b9d7d618d2" providerId="ADAL" clId="{A9461623-9289-4560-B1CB-7D65D312CB47}" dt="2023-12-01T20:40:00.736" v="6448" actId="164"/>
          <ac:spMkLst>
            <pc:docMk/>
            <pc:sldMk cId="1466137815" sldId="415"/>
            <ac:spMk id="151" creationId="{1FD67A66-949E-4979-A1C7-FDE22CC85D55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51" creationId="{B8F033D2-1518-4CBD-A7BC-4DE034CAEFE1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52" creationId="{1D7D40F7-4A41-4CA8-B5C8-EC39408AD832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53" creationId="{0F62C85A-524B-41FF-9743-2EBA03ED5CDA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54" creationId="{5EA8FFF9-21EC-41F8-ACCA-C8D5DFF6BE8E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55" creationId="{8D0E4B3A-C722-4F99-AB34-8BB7C4EFC05F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56" creationId="{2A76B29F-73E9-425B-9791-49F66E66E6ED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57" creationId="{3B259C3B-2D5D-4480-A938-56772981BEC8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58" creationId="{91ADA2A2-BE3F-4816-9476-A2B904804B8A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59" creationId="{CA760F18-1424-4F36-9181-F5C946141CBF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60" creationId="{70983508-1E36-4C42-B779-18D779624611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61" creationId="{526C7ED6-D6EF-4C8A-8547-0BFF503C2173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62" creationId="{5FF4F87B-E488-47AF-826C-5CE1517D1030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63" creationId="{6F0C7087-6DC4-4D83-AC28-284F3844B6DA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64" creationId="{4D9D6206-92D2-480C-9E5C-8A4EFF1FA814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65" creationId="{DED1EBD5-0CD8-4B35-B1DC-F8D40896488F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66" creationId="{61B9B45A-2388-4603-A92E-2F8E199C3B35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67" creationId="{0685B6F5-6A01-42AF-BE5A-E874A1BC1655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68" creationId="{EB721AE5-7DBD-4EEA-B327-0A8D7EBB5F4B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69" creationId="{B4934F3B-3BE8-4ED9-86C0-CD4F5B79EB77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70" creationId="{F9C23ED7-5125-49B5-9887-1394BC98B1F9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71" creationId="{E89BEA75-5BC6-450B-B3FE-3D73CA9B0749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72" creationId="{F363980C-436B-4DD8-AEB4-ADBB01B7F664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73" creationId="{3591E7E1-6B70-48E5-9CA4-881E22785A34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74" creationId="{D1FF2B3E-656E-4F43-96AA-DA249ED477F1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75" creationId="{E52CAE66-1D26-44A5-B364-1C6FAFD8D147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76" creationId="{E73420D8-FA8B-4D92-93A3-63F36548C795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77" creationId="{DF80CB23-893E-4D9C-A123-21D5E461A9C1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78" creationId="{DE3AD9A9-AF4F-4B5C-B568-023666BFE632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79" creationId="{0B3F748F-45D0-4732-8D01-569AC483D1D8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80" creationId="{EB5BD3D1-FE2B-4136-89AC-B47DC45B88AF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81" creationId="{91EFCFC9-B83F-4952-9607-021DAC66E87C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82" creationId="{CA4F9359-A5EA-452B-88A6-3D2C44708E17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83" creationId="{3238F933-255B-482D-9050-804EDE2A888D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84" creationId="{46C2E96D-F987-45AB-A4B1-E8D9034BF902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85" creationId="{AB7BB40E-316E-42FE-9D73-A5F2E786194D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86" creationId="{567C4A68-3511-47C7-93F8-E07B1042BF79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87" creationId="{2338DBD5-9774-41D3-A138-87C2E9901192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88" creationId="{1E789252-1D90-4A7C-9FBE-AB550B8C82BE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89" creationId="{F0EF69AF-3872-4AA0-AAB2-F257EBF29C11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90" creationId="{0A08D859-C8D6-4C47-A25D-733F26B21EAD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91" creationId="{3904852F-BED0-49F3-80A3-C211D199D113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92" creationId="{A82F7774-664E-4DFA-86C3-25D207DAC4B0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93" creationId="{68765232-3DD5-495C-84BD-93E1ABA9C420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94" creationId="{00D0C0B8-A0AE-429C-A181-ADBB8F4D4FC2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95" creationId="{05A2BA0F-51E9-408D-B738-8EAEFBACCB2B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96" creationId="{CDD9F7F4-4C5F-4CE6-A4E6-D17A07E323EF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97" creationId="{4D797BA7-7060-4DAD-8C9B-6943880AB2ED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98" creationId="{1317447D-D87E-4A5C-AF1A-8BC543D1BAE5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199" creationId="{5F94BD03-9F3C-4A31-A6EC-DF68707F757F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200" creationId="{CFA69818-C827-4112-ABCE-4C215F0544DE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201" creationId="{23E04691-BC9C-4A05-B3E8-4F4235E321A8}"/>
          </ac:spMkLst>
        </pc:spChg>
        <pc:spChg chg="mod">
          <ac:chgData name="Palash Mandal" userId="a650081f-6cc2-4be0-ab6b-25b9d7d618d2" providerId="ADAL" clId="{A9461623-9289-4560-B1CB-7D65D312CB47}" dt="2023-11-25T17:37:10.618" v="632"/>
          <ac:spMkLst>
            <pc:docMk/>
            <pc:sldMk cId="1466137815" sldId="415"/>
            <ac:spMk id="202" creationId="{498A90B7-ADCE-4B91-80E1-E401A4E18F16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05" creationId="{5B36833B-80C8-40DB-97AD-73F66532B95F}"/>
          </ac:spMkLst>
        </pc:spChg>
        <pc:spChg chg="del mod">
          <ac:chgData name="Palash Mandal" userId="a650081f-6cc2-4be0-ab6b-25b9d7d618d2" providerId="ADAL" clId="{A9461623-9289-4560-B1CB-7D65D312CB47}" dt="2023-11-29T00:21:50.498" v="4525" actId="478"/>
          <ac:spMkLst>
            <pc:docMk/>
            <pc:sldMk cId="1466137815" sldId="415"/>
            <ac:spMk id="206" creationId="{902950D1-1180-456C-9706-2A1C72965F35}"/>
          </ac:spMkLst>
        </pc:spChg>
        <pc:spChg chg="del mod">
          <ac:chgData name="Palash Mandal" userId="a650081f-6cc2-4be0-ab6b-25b9d7d618d2" providerId="ADAL" clId="{A9461623-9289-4560-B1CB-7D65D312CB47}" dt="2023-11-29T00:21:53.278" v="4526" actId="478"/>
          <ac:spMkLst>
            <pc:docMk/>
            <pc:sldMk cId="1466137815" sldId="415"/>
            <ac:spMk id="207" creationId="{462CDB89-4F45-40E7-8706-6BB236850D83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08" creationId="{2CDA605F-5EC5-4394-A564-D0A28D94FA4E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09" creationId="{1F6DEDC9-A444-4BEE-9508-68ED405AFDD8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10" creationId="{294BCD18-50AE-4660-ABD7-4ED27E0E772E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11" creationId="{E83B64B8-1631-429E-8346-465DC9294E93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12" creationId="{4E2368B6-770D-4B6E-8F1D-97DEE6B4952C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13" creationId="{553F211F-ABA5-4318-BF81-BADB62FC6C89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14" creationId="{F8A3FBD4-0C54-4E2F-9A03-745D3BC0C980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15" creationId="{370316D6-27FB-4582-A19B-EF7A96D9C350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16" creationId="{6A5EE8DE-0DE5-4C80-9841-848E26291008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17" creationId="{7DC59829-D921-4C7D-B28D-A5F472A007B7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18" creationId="{4E7F37F8-215B-435E-97FF-CAA97DD17EB4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19" creationId="{15C8FF4E-AF66-4A33-B2BF-B407B643E226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20" creationId="{118AFD9E-4D0D-4146-AA84-F71F7CFD8C23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21" creationId="{55DB3C2E-F46E-4AE2-B2B7-E826196D1050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22" creationId="{CE676802-4DFC-4501-AC32-E63F3F8DA165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23" creationId="{4BD7EE5A-67AA-4FD1-8218-2A80B0B2875F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24" creationId="{7AF94E4D-B8B7-4592-B1B4-B258AC6805A0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25" creationId="{16FDBBE2-B8E8-4D77-BCC3-25C9508C42C6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26" creationId="{97487E7B-46E6-4175-B697-8422B51282D0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27" creationId="{3F6B7778-9CB9-4674-B6AF-9DAA5E764623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28" creationId="{B36A0FDF-247B-48B5-AB68-37843492A85C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29" creationId="{1B983375-28BF-4487-A034-B3786E4F7AA9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30" creationId="{05A8E37B-6CBE-47AF-A98B-4653442546DD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31" creationId="{0DA40705-ABAE-4B50-A9E7-ADD1AA810519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32" creationId="{BE8A9DFC-324A-46F1-8B29-ABE2CF38D694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33" creationId="{0E2B6BDE-7591-48A3-A302-C052F72ABCAA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34" creationId="{17EF0411-73B9-4677-9CF9-106D87733B96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35" creationId="{D0E06427-22C5-436B-83E1-99EF4A379730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36" creationId="{1E27127C-3ECD-4228-A5B2-4FA255FA191F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37" creationId="{9DCDE670-D7C7-46C5-9F45-9A710A9BC6BA}"/>
          </ac:spMkLst>
        </pc:spChg>
        <pc:spChg chg="mod">
          <ac:chgData name="Palash Mandal" userId="a650081f-6cc2-4be0-ab6b-25b9d7d618d2" providerId="ADAL" clId="{A9461623-9289-4560-B1CB-7D65D312CB47}" dt="2023-11-30T16:45:02.464" v="6332" actId="207"/>
          <ac:spMkLst>
            <pc:docMk/>
            <pc:sldMk cId="1466137815" sldId="415"/>
            <ac:spMk id="238" creationId="{E8757C3C-A3C8-4146-8F6E-B5BBC3CEA721}"/>
          </ac:spMkLst>
        </pc:spChg>
        <pc:spChg chg="mod">
          <ac:chgData name="Palash Mandal" userId="a650081f-6cc2-4be0-ab6b-25b9d7d618d2" providerId="ADAL" clId="{A9461623-9289-4560-B1CB-7D65D312CB47}" dt="2023-11-30T16:45:18.621" v="6333" actId="207"/>
          <ac:spMkLst>
            <pc:docMk/>
            <pc:sldMk cId="1466137815" sldId="415"/>
            <ac:spMk id="239" creationId="{C977337F-4609-4CEB-B490-DEEF87856C5E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40" creationId="{8773E5BC-4FC2-4EF0-B99D-D8A3868D1F10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41" creationId="{0B1EBDEE-DD69-4005-8C44-443AF27B5AA5}"/>
          </ac:spMkLst>
        </pc:spChg>
        <pc:spChg chg="del mod">
          <ac:chgData name="Palash Mandal" userId="a650081f-6cc2-4be0-ab6b-25b9d7d618d2" providerId="ADAL" clId="{A9461623-9289-4560-B1CB-7D65D312CB47}" dt="2023-11-29T13:44:29.106" v="5119" actId="478"/>
          <ac:spMkLst>
            <pc:docMk/>
            <pc:sldMk cId="1466137815" sldId="415"/>
            <ac:spMk id="242" creationId="{0E1F64FD-0130-40B9-ACDC-CD5BE9D9EEB2}"/>
          </ac:spMkLst>
        </pc:spChg>
        <pc:spChg chg="del mod">
          <ac:chgData name="Palash Mandal" userId="a650081f-6cc2-4be0-ab6b-25b9d7d618d2" providerId="ADAL" clId="{A9461623-9289-4560-B1CB-7D65D312CB47}" dt="2023-11-29T13:44:30.811" v="5120" actId="478"/>
          <ac:spMkLst>
            <pc:docMk/>
            <pc:sldMk cId="1466137815" sldId="415"/>
            <ac:spMk id="243" creationId="{508D590B-43DE-404E-A46A-66E482A0E18C}"/>
          </ac:spMkLst>
        </pc:spChg>
        <pc:spChg chg="del mod">
          <ac:chgData name="Palash Mandal" userId="a650081f-6cc2-4be0-ab6b-25b9d7d618d2" providerId="ADAL" clId="{A9461623-9289-4560-B1CB-7D65D312CB47}" dt="2023-11-29T13:44:32.786" v="5121" actId="478"/>
          <ac:spMkLst>
            <pc:docMk/>
            <pc:sldMk cId="1466137815" sldId="415"/>
            <ac:spMk id="244" creationId="{317289BD-820A-40BB-8BB5-5BD8EF7C5D3A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45" creationId="{3CC4B426-ED61-481F-BC43-84E293456015}"/>
          </ac:spMkLst>
        </pc:spChg>
        <pc:spChg chg="del mod">
          <ac:chgData name="Palash Mandal" userId="a650081f-6cc2-4be0-ab6b-25b9d7d618d2" providerId="ADAL" clId="{A9461623-9289-4560-B1CB-7D65D312CB47}" dt="2023-11-29T13:44:36.234" v="5122" actId="478"/>
          <ac:spMkLst>
            <pc:docMk/>
            <pc:sldMk cId="1466137815" sldId="415"/>
            <ac:spMk id="246" creationId="{430896F4-2C1D-423F-A75E-764AB85B7457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47" creationId="{672BF4E1-3458-4231-855F-846E4594C9D8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48" creationId="{6C022448-2889-4248-BA98-2E4802D0D8CF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49" creationId="{41BB57ED-1A20-4230-AECB-0D9B56F19F4A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50" creationId="{C6A481B4-203B-4D90-9320-283749761EF4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51" creationId="{AB0BF0D2-D459-4990-99D9-E1205DC4A3BC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52" creationId="{A700D8A3-9097-4AD5-9053-4837164D1D48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53" creationId="{80EF3455-F00D-4416-9736-1520C2A52428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54" creationId="{3ABFC856-4135-4BF5-84AE-BDE8F742222D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55" creationId="{D7026C2C-8011-4000-AD18-9F3CBE8F10F6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56" creationId="{F9CFFB2E-EE31-4E42-95E6-20E364CAABCC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57" creationId="{92DDAB26-2369-4C1C-9AD7-DF11AE0DA1DD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58" creationId="{BADCC883-1ACB-420A-B35B-6761A17B1668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59" creationId="{458C9BB6-440A-4266-BEA6-EB8CFE3B1B2B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60" creationId="{19CAEDE4-1745-4AE8-A246-214D6DEAA8AD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61" creationId="{72FF9C6A-30C1-4AC0-A870-A183BA9C7428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62" creationId="{3D228FF9-6A7E-45C2-BA6C-F7E0D15D09D2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63" creationId="{3861230E-D691-4CA5-B480-6DB4A3986F26}"/>
          </ac:spMkLst>
        </pc:spChg>
        <pc:spChg chg="mod">
          <ac:chgData name="Palash Mandal" userId="a650081f-6cc2-4be0-ab6b-25b9d7d618d2" providerId="ADAL" clId="{A9461623-9289-4560-B1CB-7D65D312CB47}" dt="2023-12-01T14:34:01.754" v="6356" actId="313"/>
          <ac:spMkLst>
            <pc:docMk/>
            <pc:sldMk cId="1466137815" sldId="415"/>
            <ac:spMk id="264" creationId="{3D84C999-4D6E-4F43-8C87-4A49BD43641B}"/>
          </ac:spMkLst>
        </pc:spChg>
        <pc:spChg chg="mod">
          <ac:chgData name="Palash Mandal" userId="a650081f-6cc2-4be0-ab6b-25b9d7d618d2" providerId="ADAL" clId="{A9461623-9289-4560-B1CB-7D65D312CB47}" dt="2023-11-29T13:45:04.167" v="5193" actId="1038"/>
          <ac:spMkLst>
            <pc:docMk/>
            <pc:sldMk cId="1466137815" sldId="415"/>
            <ac:spMk id="265" creationId="{E0D6693B-9A32-40A5-8CDC-E264702B8666}"/>
          </ac:spMkLst>
        </pc:spChg>
        <pc:grpChg chg="add del mod">
          <ac:chgData name="Palash Mandal" userId="a650081f-6cc2-4be0-ab6b-25b9d7d618d2" providerId="ADAL" clId="{A9461623-9289-4560-B1CB-7D65D312CB47}" dt="2023-11-25T17:36:35.799" v="630"/>
          <ac:grpSpMkLst>
            <pc:docMk/>
            <pc:sldMk cId="1466137815" sldId="415"/>
            <ac:grpSpMk id="3" creationId="{F6B2A3AC-3443-43DF-AB49-09CD1884B907}"/>
          </ac:grpSpMkLst>
        </pc:grpChg>
        <pc:grpChg chg="add mod">
          <ac:chgData name="Palash Mandal" userId="a650081f-6cc2-4be0-ab6b-25b9d7d618d2" providerId="ADAL" clId="{A9461623-9289-4560-B1CB-7D65D312CB47}" dt="2023-12-01T20:40:00.736" v="6448" actId="164"/>
          <ac:grpSpMkLst>
            <pc:docMk/>
            <pc:sldMk cId="1466137815" sldId="415"/>
            <ac:grpSpMk id="4" creationId="{BF7CA345-F1ED-4A94-BB16-2EA6E854C047}"/>
          </ac:grpSpMkLst>
        </pc:grpChg>
        <pc:grpChg chg="mod">
          <ac:chgData name="Palash Mandal" userId="a650081f-6cc2-4be0-ab6b-25b9d7d618d2" providerId="ADAL" clId="{A9461623-9289-4560-B1CB-7D65D312CB47}" dt="2023-11-25T17:36:33.550" v="629"/>
          <ac:grpSpMkLst>
            <pc:docMk/>
            <pc:sldMk cId="1466137815" sldId="415"/>
            <ac:grpSpMk id="9" creationId="{8C3615CC-B4EF-4B44-A29A-62F5472039F2}"/>
          </ac:grpSpMkLst>
        </pc:grpChg>
        <pc:grpChg chg="mod">
          <ac:chgData name="Palash Mandal" userId="a650081f-6cc2-4be0-ab6b-25b9d7d618d2" providerId="ADAL" clId="{A9461623-9289-4560-B1CB-7D65D312CB47}" dt="2023-11-25T17:36:33.550" v="629"/>
          <ac:grpSpMkLst>
            <pc:docMk/>
            <pc:sldMk cId="1466137815" sldId="415"/>
            <ac:grpSpMk id="10" creationId="{AF074A1C-3DB8-4877-B413-0C31E018C80B}"/>
          </ac:grpSpMkLst>
        </pc:grpChg>
        <pc:grpChg chg="add mod">
          <ac:chgData name="Palash Mandal" userId="a650081f-6cc2-4be0-ab6b-25b9d7d618d2" providerId="ADAL" clId="{A9461623-9289-4560-B1CB-7D65D312CB47}" dt="2023-11-29T13:49:23.198" v="5214" actId="1036"/>
          <ac:grpSpMkLst>
            <pc:docMk/>
            <pc:sldMk cId="1466137815" sldId="415"/>
            <ac:grpSpMk id="74" creationId="{81F5B123-F660-4764-BEA0-6CED4A841803}"/>
          </ac:grpSpMkLst>
        </pc:grpChg>
        <pc:grpChg chg="mod">
          <ac:chgData name="Palash Mandal" userId="a650081f-6cc2-4be0-ab6b-25b9d7d618d2" providerId="ADAL" clId="{A9461623-9289-4560-B1CB-7D65D312CB47}" dt="2023-11-29T13:49:23.198" v="5214" actId="1036"/>
          <ac:grpSpMkLst>
            <pc:docMk/>
            <pc:sldMk cId="1466137815" sldId="415"/>
            <ac:grpSpMk id="80" creationId="{0B9F060B-1C4B-4ADF-983F-3F9811242E02}"/>
          </ac:grpSpMkLst>
        </pc:grpChg>
        <pc:grpChg chg="mod">
          <ac:chgData name="Palash Mandal" userId="a650081f-6cc2-4be0-ab6b-25b9d7d618d2" providerId="ADAL" clId="{A9461623-9289-4560-B1CB-7D65D312CB47}" dt="2023-11-29T13:49:23.198" v="5214" actId="1036"/>
          <ac:grpSpMkLst>
            <pc:docMk/>
            <pc:sldMk cId="1466137815" sldId="415"/>
            <ac:grpSpMk id="81" creationId="{BCC59523-2958-41A8-93C3-6229F91C5FEE}"/>
          </ac:grpSpMkLst>
        </pc:grpChg>
        <pc:grpChg chg="add del mod">
          <ac:chgData name="Palash Mandal" userId="a650081f-6cc2-4be0-ab6b-25b9d7d618d2" providerId="ADAL" clId="{A9461623-9289-4560-B1CB-7D65D312CB47}" dt="2023-11-25T17:37:12.582" v="633"/>
          <ac:grpSpMkLst>
            <pc:docMk/>
            <pc:sldMk cId="1466137815" sldId="415"/>
            <ac:grpSpMk id="144" creationId="{7997277F-2EA0-4D23-8BBD-C9CB2B09914A}"/>
          </ac:grpSpMkLst>
        </pc:grpChg>
        <pc:grpChg chg="add mod">
          <ac:chgData name="Palash Mandal" userId="a650081f-6cc2-4be0-ab6b-25b9d7d618d2" providerId="ADAL" clId="{A9461623-9289-4560-B1CB-7D65D312CB47}" dt="2023-12-01T20:40:00.736" v="6448" actId="164"/>
          <ac:grpSpMkLst>
            <pc:docMk/>
            <pc:sldMk cId="1466137815" sldId="415"/>
            <ac:grpSpMk id="203" creationId="{E7AEC4A0-4769-4AF9-AAF1-3B4665781782}"/>
          </ac:grpSpMkLst>
        </pc:grpChg>
        <pc:grpChg chg="mod">
          <ac:chgData name="Palash Mandal" userId="a650081f-6cc2-4be0-ab6b-25b9d7d618d2" providerId="ADAL" clId="{A9461623-9289-4560-B1CB-7D65D312CB47}" dt="2023-11-29T13:45:04.167" v="5193" actId="1038"/>
          <ac:grpSpMkLst>
            <pc:docMk/>
            <pc:sldMk cId="1466137815" sldId="415"/>
            <ac:grpSpMk id="204" creationId="{6067D1B0-5425-477D-B229-50385031A4F5}"/>
          </ac:grpSpMkLst>
        </pc:grpChg>
        <pc:picChg chg="add mod">
          <ac:chgData name="Palash Mandal" userId="a650081f-6cc2-4be0-ab6b-25b9d7d618d2" providerId="ADAL" clId="{A9461623-9289-4560-B1CB-7D65D312CB47}" dt="2023-11-27T15:18:41.236" v="3718"/>
          <ac:picMkLst>
            <pc:docMk/>
            <pc:sldMk cId="1466137815" sldId="415"/>
            <ac:picMk id="145" creationId="{64B98CB0-36DC-47C3-AED1-8C32DBA7CC46}"/>
          </ac:picMkLst>
        </pc:picChg>
      </pc:sldChg>
      <pc:sldChg chg="addSp delSp modSp add mod ord modNotesTx">
        <pc:chgData name="Palash Mandal" userId="a650081f-6cc2-4be0-ab6b-25b9d7d618d2" providerId="ADAL" clId="{A9461623-9289-4560-B1CB-7D65D312CB47}" dt="2023-11-30T14:26:32.832" v="6024"/>
        <pc:sldMkLst>
          <pc:docMk/>
          <pc:sldMk cId="1177979391" sldId="416"/>
        </pc:sldMkLst>
        <pc:spChg chg="add del mod">
          <ac:chgData name="Palash Mandal" userId="a650081f-6cc2-4be0-ab6b-25b9d7d618d2" providerId="ADAL" clId="{A9461623-9289-4560-B1CB-7D65D312CB47}" dt="2023-11-27T14:50:11.929" v="3360" actId="478"/>
          <ac:spMkLst>
            <pc:docMk/>
            <pc:sldMk cId="1177979391" sldId="416"/>
            <ac:spMk id="2" creationId="{5E799A73-B1E8-427B-9093-4E3573613049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4" creationId="{944899DF-D546-4E2C-9CFD-A718D7DDAAF9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6" creationId="{9D2FC481-58C5-4344-9189-73026930B2D6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7" creationId="{EFF6CE7E-50DB-4DE9-A54A-0055392A64AA}"/>
          </ac:spMkLst>
        </pc:spChg>
        <pc:spChg chg="del mod">
          <ac:chgData name="Palash Mandal" userId="a650081f-6cc2-4be0-ab6b-25b9d7d618d2" providerId="ADAL" clId="{A9461623-9289-4560-B1CB-7D65D312CB47}" dt="2023-11-29T13:38:51.396" v="5007" actId="478"/>
          <ac:spMkLst>
            <pc:docMk/>
            <pc:sldMk cId="1177979391" sldId="416"/>
            <ac:spMk id="9" creationId="{5BE4DA4B-63C9-4208-BD01-758A86158170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10" creationId="{049E476E-DC61-427F-BD37-90FAB335244F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11" creationId="{47804152-734F-41AD-AC93-2B67B8F94845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12" creationId="{53CA63E8-EF81-4ACF-B557-E41996AF335C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13" creationId="{9672C5C6-033F-4133-B839-5BAD64BE0668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14" creationId="{2FFBAC20-43CC-4A46-A9A0-EE01F394CB26}"/>
          </ac:spMkLst>
        </pc:spChg>
        <pc:spChg chg="del">
          <ac:chgData name="Palash Mandal" userId="a650081f-6cc2-4be0-ab6b-25b9d7d618d2" providerId="ADAL" clId="{A9461623-9289-4560-B1CB-7D65D312CB47}" dt="2023-11-27T14:49:36.894" v="3356" actId="21"/>
          <ac:spMkLst>
            <pc:docMk/>
            <pc:sldMk cId="1177979391" sldId="416"/>
            <ac:spMk id="15" creationId="{E911AA45-37CF-4369-A385-A68C8658350A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16" creationId="{BB15A438-5501-47BE-88D5-28C7C48D3281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17" creationId="{C3E7D069-E79E-4B19-A640-009E88ABF0ED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18" creationId="{7089E2FC-8A39-4441-9883-A283452AFC15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19" creationId="{6134B52B-5E1B-4CC2-AAA3-714C338EE2D3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20" creationId="{1D8D3392-3E8E-471F-A0CD-68C6552CE923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21" creationId="{3663FE48-9E71-458A-B11F-B305C0EC6F45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22" creationId="{ACB47D93-20DA-4519-8635-BA52BFDA50DE}"/>
          </ac:spMkLst>
        </pc:spChg>
        <pc:spChg chg="add del 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23" creationId="{287D7277-A32E-4E3B-9ADA-C8D334BE96D4}"/>
          </ac:spMkLst>
        </pc:spChg>
        <pc:spChg chg="add del 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24" creationId="{BBC9C48C-849B-40AC-B738-83D4996EDEC8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25" creationId="{35BF1133-5F9E-43A2-A669-EE9E93B1C1CF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26" creationId="{0633ED2B-DA46-499C-842D-AE2039F04583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27" creationId="{6AABE13E-19B3-4461-A768-B1C28F27787A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28" creationId="{6D206319-AD92-449B-9535-0E1AE03E26AD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29" creationId="{D1C7A0C5-E778-4B74-B51D-60491083EFFC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30" creationId="{650BA242-5C78-47FE-91AC-B3C2B71DAE32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31" creationId="{7E9B0AD1-2FAE-40F2-8EFD-3BB7C85C8EC8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32" creationId="{23BABB74-F1F6-418C-B703-695C0A336B4B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33" creationId="{F8A10A40-F8AA-4220-9DC6-34451DE78EB6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34" creationId="{6EB1A1FF-1454-4091-B079-79249FC4BC2D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35" creationId="{6444C15C-35BD-4550-9002-2BB4CB83D505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36" creationId="{5624C827-F086-4C32-B026-CECFD776EDA7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37" creationId="{A43F16D2-B4F2-44A0-9135-DCD99657D459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38" creationId="{2353D486-ABD2-4F89-B4B5-58170C4CD3E0}"/>
          </ac:spMkLst>
        </pc:spChg>
        <pc:spChg chg="mod">
          <ac:chgData name="Palash Mandal" userId="a650081f-6cc2-4be0-ab6b-25b9d7d618d2" providerId="ADAL" clId="{A9461623-9289-4560-B1CB-7D65D312CB47}" dt="2023-11-25T17:45:57.186" v="805" actId="404"/>
          <ac:spMkLst>
            <pc:docMk/>
            <pc:sldMk cId="1177979391" sldId="416"/>
            <ac:spMk id="39" creationId="{3C177E87-41B7-4455-9288-28DF2119E477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42" creationId="{1E16D750-8DAB-4102-9E32-DF78E6E39DA5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43" creationId="{08AE7355-C14E-4CE0-97E6-05C3960BD981}"/>
          </ac:spMkLst>
        </pc:spChg>
        <pc:spChg chg="del mod">
          <ac:chgData name="Palash Mandal" userId="a650081f-6cc2-4be0-ab6b-25b9d7d618d2" providerId="ADAL" clId="{A9461623-9289-4560-B1CB-7D65D312CB47}" dt="2023-11-29T13:38:55.324" v="5008" actId="478"/>
          <ac:spMkLst>
            <pc:docMk/>
            <pc:sldMk cId="1177979391" sldId="416"/>
            <ac:spMk id="45" creationId="{B5C0AAF5-3762-4C61-9DA4-51AA388B5F1E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46" creationId="{A6B11045-5CFF-481C-AA6A-D7210BA47EE5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47" creationId="{785DDFE6-180A-48E6-BCA7-CEF1FAC8E7DC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48" creationId="{8089DD88-4A88-476E-A7AB-895AB91932AE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49" creationId="{AA766B7F-C8AF-40C1-8878-AB0AE8D68D19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50" creationId="{5CC13E6B-9B43-48BD-AF52-2DF80C032EAC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51" creationId="{A9421DDA-B71A-4CA5-BE64-BC0DF445156F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52" creationId="{B1BC0AF5-BF81-4BC8-8175-C18FC48AE1F5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53" creationId="{444BE925-2ABA-492F-BA1E-3F03848FAF20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54" creationId="{ADD36B8B-43C3-4C0E-AC5D-72F1CEBF7FEE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55" creationId="{987DAFD9-CDC7-455B-A163-0B6DC85F2ECD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56" creationId="{5C09E367-8A0F-4CE5-A4CA-ED1E5AB619D3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57" creationId="{65539487-7787-4273-BED3-C874DFD8DDF3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58" creationId="{41ED5D57-2D5C-4196-BB2F-7BCBF21040A5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59" creationId="{39D92D5C-1536-458B-AD63-C24445B34051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60" creationId="{82997001-D8DF-4C03-8CB5-106F8FE75A21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61" creationId="{0838BD31-69D9-4593-A00C-710C7089FA4A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62" creationId="{1BE50BC4-7C9E-431E-A4ED-3BD39DFC4208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63" creationId="{5CB9E30D-D6F8-4C95-A672-A306CEDD8969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64" creationId="{420757E2-FAC2-4BC1-90CD-1BD7B1977D42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65" creationId="{E2DB2C45-1633-47EA-9F2B-2593AF99B234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66" creationId="{0EBC312E-0DF7-423A-AAF9-BCC20DC11985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67" creationId="{B318DAE0-505C-4B58-BFEC-495B12E002A2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68" creationId="{4CF97D43-C323-4B1D-8141-02D9E290D914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69" creationId="{2F346892-E5B6-4C33-95A1-F8E56C281375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70" creationId="{DB0EEF29-8644-4697-805A-33FEA8D6D5E5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71" creationId="{0699660B-EAB6-4FE3-AA0F-8BE9A451C143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72" creationId="{5FAD218F-D9E3-47F3-A8A4-B41749FBF515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73" creationId="{174FE681-C9D4-43E4-B99E-88CB700BB7B9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74" creationId="{A1C0A653-014F-4E59-8460-D37D6D5930F6}"/>
          </ac:spMkLst>
        </pc:spChg>
        <pc:spChg chg="mod">
          <ac:chgData name="Palash Mandal" userId="a650081f-6cc2-4be0-ab6b-25b9d7d618d2" providerId="ADAL" clId="{A9461623-9289-4560-B1CB-7D65D312CB47}" dt="2023-11-25T17:46:24.884" v="817" actId="1076"/>
          <ac:spMkLst>
            <pc:docMk/>
            <pc:sldMk cId="1177979391" sldId="416"/>
            <ac:spMk id="75" creationId="{54397840-37EC-4D81-AC23-EA40024A146C}"/>
          </ac:spMkLst>
        </pc:spChg>
        <pc:spChg chg="add mod">
          <ac:chgData name="Palash Mandal" userId="a650081f-6cc2-4be0-ab6b-25b9d7d618d2" providerId="ADAL" clId="{A9461623-9289-4560-B1CB-7D65D312CB47}" dt="2023-11-25T17:45:05.434" v="774"/>
          <ac:spMkLst>
            <pc:docMk/>
            <pc:sldMk cId="1177979391" sldId="416"/>
            <ac:spMk id="76" creationId="{C0B511A2-9DB9-4F0D-A18A-C7A90747A7AA}"/>
          </ac:spMkLst>
        </pc:spChg>
        <pc:spChg chg="add mod">
          <ac:chgData name="Palash Mandal" userId="a650081f-6cc2-4be0-ab6b-25b9d7d618d2" providerId="ADAL" clId="{A9461623-9289-4560-B1CB-7D65D312CB47}" dt="2023-11-25T17:45:05.434" v="774"/>
          <ac:spMkLst>
            <pc:docMk/>
            <pc:sldMk cId="1177979391" sldId="416"/>
            <ac:spMk id="77" creationId="{B5B8B02B-7A6D-4C28-A156-21A3B23E9E81}"/>
          </ac:spMkLst>
        </pc:spChg>
        <pc:spChg chg="add mod">
          <ac:chgData name="Palash Mandal" userId="a650081f-6cc2-4be0-ab6b-25b9d7d618d2" providerId="ADAL" clId="{A9461623-9289-4560-B1CB-7D65D312CB47}" dt="2023-11-26T15:36:53.210" v="1331" actId="14100"/>
          <ac:spMkLst>
            <pc:docMk/>
            <pc:sldMk cId="1177979391" sldId="416"/>
            <ac:spMk id="78" creationId="{DA1ECE3D-176C-47D7-9AFB-F3727F132985}"/>
          </ac:spMkLst>
        </pc:spChg>
        <pc:spChg chg="add mod">
          <ac:chgData name="Palash Mandal" userId="a650081f-6cc2-4be0-ab6b-25b9d7d618d2" providerId="ADAL" clId="{A9461623-9289-4560-B1CB-7D65D312CB47}" dt="2023-11-27T14:50:04.314" v="3358"/>
          <ac:spMkLst>
            <pc:docMk/>
            <pc:sldMk cId="1177979391" sldId="416"/>
            <ac:spMk id="80" creationId="{0C82AB43-EF02-40D5-A371-5F02B2198283}"/>
          </ac:spMkLst>
        </pc:spChg>
        <pc:spChg chg="add mod">
          <ac:chgData name="Palash Mandal" userId="a650081f-6cc2-4be0-ab6b-25b9d7d618d2" providerId="ADAL" clId="{A9461623-9289-4560-B1CB-7D65D312CB47}" dt="2023-11-28T14:23:07.782" v="3895" actId="20577"/>
          <ac:spMkLst>
            <pc:docMk/>
            <pc:sldMk cId="1177979391" sldId="416"/>
            <ac:spMk id="82" creationId="{749D0B0A-A383-436A-A7CF-5241C904740A}"/>
          </ac:spMkLst>
        </pc:spChg>
        <pc:grpChg chg="add mod">
          <ac:chgData name="Palash Mandal" userId="a650081f-6cc2-4be0-ab6b-25b9d7d618d2" providerId="ADAL" clId="{A9461623-9289-4560-B1CB-7D65D312CB47}" dt="2023-11-25T17:45:57.186" v="805" actId="404"/>
          <ac:grpSpMkLst>
            <pc:docMk/>
            <pc:sldMk cId="1177979391" sldId="416"/>
            <ac:grpSpMk id="3" creationId="{CA9B7D4F-FAB6-48C2-ADF1-6E6313B06287}"/>
          </ac:grpSpMkLst>
        </pc:grpChg>
        <pc:grpChg chg="del mod">
          <ac:chgData name="Palash Mandal" userId="a650081f-6cc2-4be0-ab6b-25b9d7d618d2" providerId="ADAL" clId="{A9461623-9289-4560-B1CB-7D65D312CB47}" dt="2023-11-29T13:38:51.396" v="5007" actId="478"/>
          <ac:grpSpMkLst>
            <pc:docMk/>
            <pc:sldMk cId="1177979391" sldId="416"/>
            <ac:grpSpMk id="5" creationId="{E8C3EBB4-EBBF-4794-BFFC-35C9C40FEAE1}"/>
          </ac:grpSpMkLst>
        </pc:grpChg>
        <pc:grpChg chg="mod">
          <ac:chgData name="Palash Mandal" userId="a650081f-6cc2-4be0-ab6b-25b9d7d618d2" providerId="ADAL" clId="{A9461623-9289-4560-B1CB-7D65D312CB47}" dt="2023-11-25T17:45:57.186" v="805" actId="404"/>
          <ac:grpSpMkLst>
            <pc:docMk/>
            <pc:sldMk cId="1177979391" sldId="416"/>
            <ac:grpSpMk id="8" creationId="{8707567C-AF8A-402E-A67C-EBA04D2CFE64}"/>
          </ac:grpSpMkLst>
        </pc:grpChg>
        <pc:grpChg chg="add mod">
          <ac:chgData name="Palash Mandal" userId="a650081f-6cc2-4be0-ab6b-25b9d7d618d2" providerId="ADAL" clId="{A9461623-9289-4560-B1CB-7D65D312CB47}" dt="2023-11-25T17:46:24.884" v="817" actId="1076"/>
          <ac:grpSpMkLst>
            <pc:docMk/>
            <pc:sldMk cId="1177979391" sldId="416"/>
            <ac:grpSpMk id="40" creationId="{0A03C33C-7404-45D7-A47B-B9E7110390F9}"/>
          </ac:grpSpMkLst>
        </pc:grpChg>
        <pc:grpChg chg="del mod">
          <ac:chgData name="Palash Mandal" userId="a650081f-6cc2-4be0-ab6b-25b9d7d618d2" providerId="ADAL" clId="{A9461623-9289-4560-B1CB-7D65D312CB47}" dt="2023-11-29T13:38:55.324" v="5008" actId="478"/>
          <ac:grpSpMkLst>
            <pc:docMk/>
            <pc:sldMk cId="1177979391" sldId="416"/>
            <ac:grpSpMk id="41" creationId="{DBE74A89-8FDA-4EE0-8CAB-D0A03E9F45F3}"/>
          </ac:grpSpMkLst>
        </pc:grpChg>
        <pc:grpChg chg="mod">
          <ac:chgData name="Palash Mandal" userId="a650081f-6cc2-4be0-ab6b-25b9d7d618d2" providerId="ADAL" clId="{A9461623-9289-4560-B1CB-7D65D312CB47}" dt="2023-11-25T17:46:24.884" v="817" actId="1076"/>
          <ac:grpSpMkLst>
            <pc:docMk/>
            <pc:sldMk cId="1177979391" sldId="416"/>
            <ac:grpSpMk id="44" creationId="{9F4EF417-7601-45A0-A8E6-6E07739C5559}"/>
          </ac:grpSpMkLst>
        </pc:grpChg>
        <pc:picChg chg="add mod">
          <ac:chgData name="Palash Mandal" userId="a650081f-6cc2-4be0-ab6b-25b9d7d618d2" providerId="ADAL" clId="{A9461623-9289-4560-B1CB-7D65D312CB47}" dt="2023-11-27T14:50:04.314" v="3358"/>
          <ac:picMkLst>
            <pc:docMk/>
            <pc:sldMk cId="1177979391" sldId="416"/>
            <ac:picMk id="81" creationId="{A8EDB2BF-D9BE-46FC-AD9D-D6461CCB0B28}"/>
          </ac:picMkLst>
        </pc:picChg>
      </pc:sldChg>
      <pc:sldChg chg="modSp add mod modNotesTx">
        <pc:chgData name="Palash Mandal" userId="a650081f-6cc2-4be0-ab6b-25b9d7d618d2" providerId="ADAL" clId="{A9461623-9289-4560-B1CB-7D65D312CB47}" dt="2023-11-27T14:07:11.782" v="2791" actId="20577"/>
        <pc:sldMkLst>
          <pc:docMk/>
          <pc:sldMk cId="2679992898" sldId="417"/>
        </pc:sldMkLst>
        <pc:spChg chg="mod">
          <ac:chgData name="Palash Mandal" userId="a650081f-6cc2-4be0-ab6b-25b9d7d618d2" providerId="ADAL" clId="{A9461623-9289-4560-B1CB-7D65D312CB47}" dt="2023-11-26T15:29:30.426" v="1301" actId="14100"/>
          <ac:spMkLst>
            <pc:docMk/>
            <pc:sldMk cId="2679992898" sldId="417"/>
            <ac:spMk id="57" creationId="{01803D68-81F2-45E6-BEF5-E5E6F1AF5C8F}"/>
          </ac:spMkLst>
        </pc:spChg>
      </pc:sldChg>
      <pc:sldChg chg="add del">
        <pc:chgData name="Palash Mandal" userId="a650081f-6cc2-4be0-ab6b-25b9d7d618d2" providerId="ADAL" clId="{A9461623-9289-4560-B1CB-7D65D312CB47}" dt="2023-11-25T17:48:07.669" v="885" actId="2696"/>
        <pc:sldMkLst>
          <pc:docMk/>
          <pc:sldMk cId="3264928726" sldId="417"/>
        </pc:sldMkLst>
      </pc:sldChg>
      <pc:sldChg chg="addSp delSp modSp add mod ord delAnim modAnim modNotesTx">
        <pc:chgData name="Palash Mandal" userId="a650081f-6cc2-4be0-ab6b-25b9d7d618d2" providerId="ADAL" clId="{A9461623-9289-4560-B1CB-7D65D312CB47}" dt="2023-12-04T15:44:30.699" v="7439"/>
        <pc:sldMkLst>
          <pc:docMk/>
          <pc:sldMk cId="2019715577" sldId="418"/>
        </pc:sldMkLst>
        <pc:spChg chg="add mod">
          <ac:chgData name="Palash Mandal" userId="a650081f-6cc2-4be0-ab6b-25b9d7d618d2" providerId="ADAL" clId="{A9461623-9289-4560-B1CB-7D65D312CB47}" dt="2023-11-28T21:02:31.610" v="4365" actId="20577"/>
          <ac:spMkLst>
            <pc:docMk/>
            <pc:sldMk cId="2019715577" sldId="418"/>
            <ac:spMk id="3" creationId="{29F2E201-1C1C-4D34-939B-A099E8991AFE}"/>
          </ac:spMkLst>
        </pc:spChg>
        <pc:spChg chg="add del mod">
          <ac:chgData name="Palash Mandal" userId="a650081f-6cc2-4be0-ab6b-25b9d7d618d2" providerId="ADAL" clId="{A9461623-9289-4560-B1CB-7D65D312CB47}" dt="2023-12-01T20:31:09.731" v="6444" actId="478"/>
          <ac:spMkLst>
            <pc:docMk/>
            <pc:sldMk cId="2019715577" sldId="418"/>
            <ac:spMk id="5" creationId="{7E6262EB-0BED-420C-A7F3-05856874A64F}"/>
          </ac:spMkLst>
        </pc:spChg>
        <pc:spChg chg="add mod">
          <ac:chgData name="Palash Mandal" userId="a650081f-6cc2-4be0-ab6b-25b9d7d618d2" providerId="ADAL" clId="{A9461623-9289-4560-B1CB-7D65D312CB47}" dt="2023-11-28T14:05:44.449" v="3860"/>
          <ac:spMkLst>
            <pc:docMk/>
            <pc:sldMk cId="2019715577" sldId="418"/>
            <ac:spMk id="8" creationId="{6870F452-831E-4BF3-8355-27BCC4FE0C95}"/>
          </ac:spMkLst>
        </pc:spChg>
        <pc:spChg chg="add mod">
          <ac:chgData name="Palash Mandal" userId="a650081f-6cc2-4be0-ab6b-25b9d7d618d2" providerId="ADAL" clId="{A9461623-9289-4560-B1CB-7D65D312CB47}" dt="2023-11-28T14:06:57.678" v="3866" actId="1076"/>
          <ac:spMkLst>
            <pc:docMk/>
            <pc:sldMk cId="2019715577" sldId="418"/>
            <ac:spMk id="10" creationId="{47A86D90-8207-482B-B6C8-0B7084EF89B0}"/>
          </ac:spMkLst>
        </pc:spChg>
        <pc:picChg chg="add mod">
          <ac:chgData name="Palash Mandal" userId="a650081f-6cc2-4be0-ab6b-25b9d7d618d2" providerId="ADAL" clId="{A9461623-9289-4560-B1CB-7D65D312CB47}" dt="2023-11-26T16:19:45.130" v="1775" actId="14100"/>
          <ac:picMkLst>
            <pc:docMk/>
            <pc:sldMk cId="2019715577" sldId="418"/>
            <ac:picMk id="2" creationId="{D42BB1AA-49BF-41BE-BBFC-90082474222D}"/>
          </ac:picMkLst>
        </pc:picChg>
      </pc:sldChg>
      <pc:sldChg chg="addSp delSp modSp new mod addAnim delAnim modAnim">
        <pc:chgData name="Palash Mandal" userId="a650081f-6cc2-4be0-ab6b-25b9d7d618d2" providerId="ADAL" clId="{A9461623-9289-4560-B1CB-7D65D312CB47}" dt="2023-11-29T13:25:46.194" v="4917"/>
        <pc:sldMkLst>
          <pc:docMk/>
          <pc:sldMk cId="1150360040" sldId="419"/>
        </pc:sldMkLst>
        <pc:spChg chg="del">
          <ac:chgData name="Palash Mandal" userId="a650081f-6cc2-4be0-ab6b-25b9d7d618d2" providerId="ADAL" clId="{A9461623-9289-4560-B1CB-7D65D312CB47}" dt="2023-11-26T17:15:30.976" v="2140" actId="478"/>
          <ac:spMkLst>
            <pc:docMk/>
            <pc:sldMk cId="1150360040" sldId="419"/>
            <ac:spMk id="2" creationId="{27596EAA-EB88-4597-84BB-D4A10D02D014}"/>
          </ac:spMkLst>
        </pc:spChg>
        <pc:spChg chg="del">
          <ac:chgData name="Palash Mandal" userId="a650081f-6cc2-4be0-ab6b-25b9d7d618d2" providerId="ADAL" clId="{A9461623-9289-4560-B1CB-7D65D312CB47}" dt="2023-11-26T17:14:55.804" v="2132" actId="22"/>
          <ac:spMkLst>
            <pc:docMk/>
            <pc:sldMk cId="1150360040" sldId="419"/>
            <ac:spMk id="3" creationId="{F0980E8B-5B07-4E27-A494-6317BB53E4BA}"/>
          </ac:spMkLst>
        </pc:spChg>
        <pc:spChg chg="add del mod">
          <ac:chgData name="Palash Mandal" userId="a650081f-6cc2-4be0-ab6b-25b9d7d618d2" providerId="ADAL" clId="{A9461623-9289-4560-B1CB-7D65D312CB47}" dt="2023-11-26T17:15:29.329" v="2139" actId="478"/>
          <ac:spMkLst>
            <pc:docMk/>
            <pc:sldMk cId="1150360040" sldId="419"/>
            <ac:spMk id="9" creationId="{183B719A-3356-4FDD-A9DC-CE506880C692}"/>
          </ac:spMkLst>
        </pc:spChg>
        <pc:picChg chg="add del mod modCrop">
          <ac:chgData name="Palash Mandal" userId="a650081f-6cc2-4be0-ab6b-25b9d7d618d2" providerId="ADAL" clId="{A9461623-9289-4560-B1CB-7D65D312CB47}" dt="2023-11-29T13:23:11.633" v="4897" actId="478"/>
          <ac:picMkLst>
            <pc:docMk/>
            <pc:sldMk cId="1150360040" sldId="419"/>
            <ac:picMk id="3" creationId="{58517D46-C3AA-4B60-A883-FE7AEAD595A9}"/>
          </ac:picMkLst>
        </pc:picChg>
        <pc:picChg chg="add mod">
          <ac:chgData name="Palash Mandal" userId="a650081f-6cc2-4be0-ab6b-25b9d7d618d2" providerId="ADAL" clId="{A9461623-9289-4560-B1CB-7D65D312CB47}" dt="2023-11-29T13:25:11.121" v="4915" actId="1076"/>
          <ac:picMkLst>
            <pc:docMk/>
            <pc:sldMk cId="1150360040" sldId="419"/>
            <ac:picMk id="5" creationId="{715AD796-952A-4AD2-AF97-28408C1C9791}"/>
          </ac:picMkLst>
        </pc:picChg>
        <pc:picChg chg="add del mod ord">
          <ac:chgData name="Palash Mandal" userId="a650081f-6cc2-4be0-ab6b-25b9d7d618d2" providerId="ADAL" clId="{A9461623-9289-4560-B1CB-7D65D312CB47}" dt="2023-11-26T17:15:01.550" v="2134" actId="21"/>
          <ac:picMkLst>
            <pc:docMk/>
            <pc:sldMk cId="1150360040" sldId="419"/>
            <ac:picMk id="7" creationId="{AE1F5EEC-0EAD-4546-A714-EF6AAC13464D}"/>
          </ac:picMkLst>
        </pc:picChg>
        <pc:picChg chg="add del mod modCrop">
          <ac:chgData name="Palash Mandal" userId="a650081f-6cc2-4be0-ab6b-25b9d7d618d2" providerId="ADAL" clId="{A9461623-9289-4560-B1CB-7D65D312CB47}" dt="2023-11-29T13:23:38.009" v="4904" actId="478"/>
          <ac:picMkLst>
            <pc:docMk/>
            <pc:sldMk cId="1150360040" sldId="419"/>
            <ac:picMk id="7" creationId="{C890B3DF-CA50-4392-9631-BD9D9E74196D}"/>
          </ac:picMkLst>
        </pc:picChg>
        <pc:picChg chg="add mod modCrop">
          <ac:chgData name="Palash Mandal" userId="a650081f-6cc2-4be0-ab6b-25b9d7d618d2" providerId="ADAL" clId="{A9461623-9289-4560-B1CB-7D65D312CB47}" dt="2023-11-29T13:25:03.877" v="4914" actId="1076"/>
          <ac:picMkLst>
            <pc:docMk/>
            <pc:sldMk cId="1150360040" sldId="419"/>
            <ac:picMk id="9" creationId="{C35764E6-312C-4E8D-9C08-B1F9C157A9EF}"/>
          </ac:picMkLst>
        </pc:picChg>
        <pc:picChg chg="add del mod modCrop">
          <ac:chgData name="Palash Mandal" userId="a650081f-6cc2-4be0-ab6b-25b9d7d618d2" providerId="ADAL" clId="{A9461623-9289-4560-B1CB-7D65D312CB47}" dt="2023-11-28T14:12:11.336" v="3875" actId="478"/>
          <ac:picMkLst>
            <pc:docMk/>
            <pc:sldMk cId="1150360040" sldId="419"/>
            <ac:picMk id="10" creationId="{BBB620CF-2EB3-4CE5-84B2-6450775D63C8}"/>
          </ac:picMkLst>
        </pc:picChg>
        <pc:picChg chg="add del mod">
          <ac:chgData name="Palash Mandal" userId="a650081f-6cc2-4be0-ab6b-25b9d7d618d2" providerId="ADAL" clId="{A9461623-9289-4560-B1CB-7D65D312CB47}" dt="2023-11-29T13:23:09.881" v="4896" actId="478"/>
          <ac:picMkLst>
            <pc:docMk/>
            <pc:sldMk cId="1150360040" sldId="419"/>
            <ac:picMk id="12" creationId="{0A849F02-664A-4EE5-A19C-51B8F4F04E64}"/>
          </ac:picMkLst>
        </pc:picChg>
      </pc:sldChg>
      <pc:sldChg chg="modSp add mod modNotesTx">
        <pc:chgData name="Palash Mandal" userId="a650081f-6cc2-4be0-ab6b-25b9d7d618d2" providerId="ADAL" clId="{A9461623-9289-4560-B1CB-7D65D312CB47}" dt="2023-12-01T21:07:17.024" v="6512" actId="2711"/>
        <pc:sldMkLst>
          <pc:docMk/>
          <pc:sldMk cId="1453061100" sldId="420"/>
        </pc:sldMkLst>
        <pc:spChg chg="mod">
          <ac:chgData name="Palash Mandal" userId="a650081f-6cc2-4be0-ab6b-25b9d7d618d2" providerId="ADAL" clId="{A9461623-9289-4560-B1CB-7D65D312CB47}" dt="2023-12-01T21:07:17.024" v="6512" actId="2711"/>
          <ac:spMkLst>
            <pc:docMk/>
            <pc:sldMk cId="1453061100" sldId="420"/>
            <ac:spMk id="9" creationId="{1A7F2E4A-BE8B-4B02-91E3-87A5B7CCC8DF}"/>
          </ac:spMkLst>
        </pc:spChg>
        <pc:spChg chg="mod">
          <ac:chgData name="Palash Mandal" userId="a650081f-6cc2-4be0-ab6b-25b9d7d618d2" providerId="ADAL" clId="{A9461623-9289-4560-B1CB-7D65D312CB47}" dt="2023-12-01T21:07:17.024" v="6512" actId="2711"/>
          <ac:spMkLst>
            <pc:docMk/>
            <pc:sldMk cId="1453061100" sldId="420"/>
            <ac:spMk id="12" creationId="{9C4CD8E4-A85A-4F7F-BE9B-1F9EEB81F419}"/>
          </ac:spMkLst>
        </pc:spChg>
        <pc:picChg chg="mod">
          <ac:chgData name="Palash Mandal" userId="a650081f-6cc2-4be0-ab6b-25b9d7d618d2" providerId="ADAL" clId="{A9461623-9289-4560-B1CB-7D65D312CB47}" dt="2023-12-01T21:07:05.087" v="6510" actId="1076"/>
          <ac:picMkLst>
            <pc:docMk/>
            <pc:sldMk cId="1453061100" sldId="420"/>
            <ac:picMk id="1028" creationId="{12E21DF5-BE6A-4C67-A052-D5D79F82260D}"/>
          </ac:picMkLst>
        </pc:picChg>
        <pc:picChg chg="mod">
          <ac:chgData name="Palash Mandal" userId="a650081f-6cc2-4be0-ab6b-25b9d7d618d2" providerId="ADAL" clId="{A9461623-9289-4560-B1CB-7D65D312CB47}" dt="2023-12-01T21:07:01.933" v="6509" actId="1076"/>
          <ac:picMkLst>
            <pc:docMk/>
            <pc:sldMk cId="1453061100" sldId="420"/>
            <ac:picMk id="1030" creationId="{0760ECF2-9301-4820-8F5E-41724C1B44AB}"/>
          </ac:picMkLst>
        </pc:picChg>
      </pc:sldChg>
      <pc:sldChg chg="addSp delSp modSp new add del mod delAnim modAnim">
        <pc:chgData name="Palash Mandal" userId="a650081f-6cc2-4be0-ab6b-25b9d7d618d2" providerId="ADAL" clId="{A9461623-9289-4560-B1CB-7D65D312CB47}" dt="2023-12-03T18:45:15.744" v="7020" actId="20577"/>
        <pc:sldMkLst>
          <pc:docMk/>
          <pc:sldMk cId="470083435" sldId="421"/>
        </pc:sldMkLst>
        <pc:spChg chg="del">
          <ac:chgData name="Palash Mandal" userId="a650081f-6cc2-4be0-ab6b-25b9d7d618d2" providerId="ADAL" clId="{A9461623-9289-4560-B1CB-7D65D312CB47}" dt="2023-11-26T18:01:36.442" v="2169" actId="478"/>
          <ac:spMkLst>
            <pc:docMk/>
            <pc:sldMk cId="470083435" sldId="421"/>
            <ac:spMk id="2" creationId="{09BD67DD-D2B8-4EE0-AB8F-1B926A165572}"/>
          </ac:spMkLst>
        </pc:spChg>
        <pc:spChg chg="add 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2" creationId="{B2122C23-7F05-4198-BC2E-F8FCE0C26AC0}"/>
          </ac:spMkLst>
        </pc:spChg>
        <pc:spChg chg="del mod">
          <ac:chgData name="Palash Mandal" userId="a650081f-6cc2-4be0-ab6b-25b9d7d618d2" providerId="ADAL" clId="{A9461623-9289-4560-B1CB-7D65D312CB47}" dt="2023-11-26T18:01:37.145" v="2170" actId="478"/>
          <ac:spMkLst>
            <pc:docMk/>
            <pc:sldMk cId="470083435" sldId="421"/>
            <ac:spMk id="3" creationId="{98101CA0-3A51-422C-8463-A5EF04E78C96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7" creationId="{D53B2891-DC12-4B59-8A55-07BEC47DB650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8" creationId="{9F3CC7BF-5F43-4957-ADEE-48F00544882D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9" creationId="{585F201B-2EA9-47F5-B8EA-37B8004C1E8E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10" creationId="{628B01B2-9E27-4ACE-AE8B-2DD5F704CDC4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11" creationId="{462349C9-70B3-423F-8FBF-48FEFB6086F1}"/>
          </ac:spMkLst>
        </pc:spChg>
        <pc:spChg chg="add mod">
          <ac:chgData name="Palash Mandal" userId="a650081f-6cc2-4be0-ab6b-25b9d7d618d2" providerId="ADAL" clId="{A9461623-9289-4560-B1CB-7D65D312CB47}" dt="2023-12-02T17:40:03.272" v="6611" actId="1076"/>
          <ac:spMkLst>
            <pc:docMk/>
            <pc:sldMk cId="470083435" sldId="421"/>
            <ac:spMk id="13" creationId="{8801A06F-0229-4B90-8B75-A02EB86D1B36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13" creationId="{8CBAFEFA-1F6D-43C5-8BA4-D14BD397ECA6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14" creationId="{0C2B12B3-D5B1-4997-860C-0558D5E43E39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15" creationId="{FBC3BC00-81C9-4462-B18C-E57F40A5B8DA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16" creationId="{A6AB5F22-5319-4522-8B13-EF784067D812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17" creationId="{92DA76D7-B18A-4EE4-800A-A728B8ECAD37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18" creationId="{06BC84EF-5602-474B-A22F-B43128CE6C20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19" creationId="{66D42FBE-17FE-4A7C-8B32-4B6EE04A5D3A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20" creationId="{5D1658F7-A8BB-4E7E-8B21-DC9047162991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21" creationId="{17EC5555-DAEF-4678-B983-251B5BBBB15E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22" creationId="{3CC9C0A4-F847-432B-9047-8856DDB30A62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23" creationId="{56F644D4-8CEC-4DE1-9C2C-32F8E8F359A3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24" creationId="{9F83E9BD-0628-4304-AAE1-5EECAA1CBAFC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25" creationId="{A4E09FE9-4B62-417F-8779-4A35F317E709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26" creationId="{450999C3-9A21-4643-B7CD-2C250376C80F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27" creationId="{43FE0F1A-BF45-4265-B5EC-3FE8D948F7AF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28" creationId="{D65DA693-E53C-4903-841D-FA0A87C5DD6F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29" creationId="{AC9CF1CD-A756-4AA5-B886-932D8D757C16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30" creationId="{82F1BAC4-14A6-48A3-95CF-AF5F04D13397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31" creationId="{9734C7C3-17D9-43A8-B17E-41925B014228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32" creationId="{41D4F662-6060-4606-A5DF-A0274A2DCAB1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33" creationId="{355D2BC3-2B35-42FF-BBD1-36AA1F11E431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34" creationId="{0390EA79-2A40-47CE-A08E-A9D83C610525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35" creationId="{FB0F73AA-A702-42E9-B535-DDFD81280E23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36" creationId="{DF8D5529-6408-4B2E-A504-4F3B0884ED2A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37" creationId="{24F90D01-9E94-4729-9112-B9936A7FC5D5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38" creationId="{71EF1A7E-EE70-4A85-8157-4063AD18A16F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39" creationId="{AF9E4EF7-4157-4E98-8C18-95E2AA44588D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40" creationId="{F4A9201F-0359-406D-869A-54A655C35F0D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41" creationId="{2A78F8E0-3EAE-49CE-8210-26066890020F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42" creationId="{AAADF69A-B795-40F6-AB7C-DA6921C53C32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43" creationId="{C6DC7836-6A6B-42CE-AA94-94B3B623CF00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44" creationId="{A8B04870-4D13-44C2-8BAD-001EA72ED6FB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45" creationId="{A0D4ABE3-6B7B-4624-9B87-D67E21B93438}"/>
          </ac:spMkLst>
        </pc:spChg>
        <pc:spChg chg="mod">
          <ac:chgData name="Palash Mandal" userId="a650081f-6cc2-4be0-ab6b-25b9d7d618d2" providerId="ADAL" clId="{A9461623-9289-4560-B1CB-7D65D312CB47}" dt="2023-11-28T21:51:02.286" v="4369" actId="1076"/>
          <ac:spMkLst>
            <pc:docMk/>
            <pc:sldMk cId="470083435" sldId="421"/>
            <ac:spMk id="46" creationId="{FF15FC73-57AE-4B55-8570-ADB675C4C7CD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49" creationId="{E5BCA7F2-0327-40BF-A082-DDD3701E7AAF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50" creationId="{2FDF71B1-43FB-4DE3-896F-FCA4730FAFB1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51" creationId="{0E3ED940-0542-4C1A-A7E6-C09C549D8ED8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52" creationId="{53D90D4A-F9DC-47EE-BB2C-AA87EF8F34D4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53" creationId="{CB2E3D39-7EC6-4E1C-8492-56593A65F77F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54" creationId="{FFB27C8A-F97B-44E7-BA2E-79D1DD4BBE90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55" creationId="{3730F463-E211-46A1-86E2-1E52996371FC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56" creationId="{8F679B9D-BA19-42AD-9117-916AA4C211B9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57" creationId="{8F2E52E5-F3C5-493C-8415-60ADCF24B032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58" creationId="{692AF192-B92C-43E5-B02A-61855D60ED4A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59" creationId="{B483B653-4894-4A84-A5D4-E0219989B233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60" creationId="{D37E0732-9E1F-49C2-A700-F22B3328DE60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61" creationId="{27C1F7F2-5FEE-45C7-B0B5-BE7A900CC4FF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62" creationId="{3366979A-C778-4340-B8C6-5DDCF3DA275F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63" creationId="{2755B649-08F2-4EB4-B672-E722A5146A54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64" creationId="{6E3C2AD7-4349-4F0A-910A-F52BE3753C60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65" creationId="{9B4D7590-1806-406E-8846-9D10460690A4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66" creationId="{1B518F12-E239-4B96-9D02-DE60CAB49118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67" creationId="{05A450B8-C96B-4163-9840-433AA56E0279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68" creationId="{0ECE45C9-CC44-45A4-9C44-89D1A5E26FDD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69" creationId="{5F279A98-6CDD-4BF7-9D4F-9143A90BE606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70" creationId="{D74CD86C-02F2-4B11-8AA2-F746AA79274C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71" creationId="{F0577D35-C249-4F3C-BFD7-CF8CF117E9E6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72" creationId="{6263A2D3-B51E-4912-94C9-CB45157AE3A2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73" creationId="{EB138EB5-4A93-4ADE-9EE8-D87CA55DC21E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74" creationId="{0E62D02C-E618-4D51-9CA9-EFB0E8562ECC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75" creationId="{8E427DB1-DE42-4DFF-891D-B17E353718F7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76" creationId="{D242BED1-99E4-489A-ABAE-E94391722070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77" creationId="{DC5629FE-F313-4B96-85B5-023BF09970E6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78" creationId="{0D6A743B-5D4A-4113-9F03-8C7DC90F1B84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79" creationId="{7C979075-C0E9-48D3-AB60-3559677037A8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80" creationId="{F68CE0DF-DF2D-4613-9058-11F7ED4B5D54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81" creationId="{7C3322B0-FAA8-4F70-9B55-45852D8EF2FC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82" creationId="{4A118B7D-8D29-4D09-9A0D-268F9468746B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83" creationId="{FFA71D58-B2D8-4441-8BF0-38ADDF35DCAF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84" creationId="{AD34B610-F8BE-4717-ABA9-91E0ACFC497B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85" creationId="{2E138F9C-0544-442E-A018-68C9C75AD0F5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86" creationId="{12A341C2-005A-453A-A19E-0A579601BE3D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87" creationId="{8F7FD1E6-CE60-4C63-B4DC-932F770D526F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88" creationId="{C2802F2C-895E-4DFA-BF03-705E562A5439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89" creationId="{ED105567-33B2-4A9D-BB4E-671780963534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90" creationId="{9E7B3801-3DC7-4937-9D06-AB3C2AB1EDDF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91" creationId="{64DB3B14-746F-49F4-9EF5-7A75835D69FE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92" creationId="{AF5595BA-B58B-4997-AEA8-5B9BDDC429F7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93" creationId="{A8F019DE-0200-49A0-AC1F-289FA9E819BF}"/>
          </ac:spMkLst>
        </pc:spChg>
        <pc:spChg chg="mod">
          <ac:chgData name="Palash Mandal" userId="a650081f-6cc2-4be0-ab6b-25b9d7d618d2" providerId="ADAL" clId="{A9461623-9289-4560-B1CB-7D65D312CB47}" dt="2023-11-26T18:02:57.339" v="2182" actId="1076"/>
          <ac:spMkLst>
            <pc:docMk/>
            <pc:sldMk cId="470083435" sldId="421"/>
            <ac:spMk id="94" creationId="{F954EB78-30D0-4F26-991C-A743CEB852FB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98" creationId="{CDF0B304-3D4D-493B-BC12-0DC530A8B459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99" creationId="{51C38354-CF41-4DB5-9B2A-B850151E0395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00" creationId="{B5CB93C6-A033-42CC-B5C7-5D39C9224A51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01" creationId="{5F422E5D-27FA-46FD-8837-76519EE3DBC8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02" creationId="{DCEA4EA2-7A74-467D-A065-AD72DD82EEFB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03" creationId="{43222DFC-FB7C-42F9-B1E1-ECABD6778732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04" creationId="{3C96FFB1-8F38-4667-B185-3A16431AF04D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05" creationId="{DC9F0C39-8A9B-422A-B36F-02E363FB3802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06" creationId="{80F7569E-2D8C-466B-8F31-EF295F75AA16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07" creationId="{5DBC5424-4550-4AFD-8DC1-F54603C98322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09" creationId="{F4FA1241-7F32-4171-A12A-9A1604AE17BF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10" creationId="{773EBE8A-2483-4D17-850C-9148C73ED91B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11" creationId="{DC7A7CAF-02AC-4A68-906F-6273C3E7FD58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12" creationId="{F945935A-A681-494C-A9D5-E6A32E1C5C82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13" creationId="{DEEEC9F8-CA04-41CA-A739-3850FDD1A69F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14" creationId="{D79B91F0-DC02-4CF2-AEFD-91609955066B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15" creationId="{1040643D-EDBA-446C-83D3-FC058C31C177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16" creationId="{721FC18C-34F6-4E96-8A8F-A993FF6D4E83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17" creationId="{95301AD6-FEB9-4BE4-B59A-82B291CF3A3B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18" creationId="{C7495324-DD3B-4E90-B431-25186A0FEC8B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19" creationId="{87933F3C-DA5A-4461-BD5A-BFEBAAE5E7F2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20" creationId="{B178DB9E-34EE-4B97-AE3E-921919973F74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21" creationId="{D29B2915-22ED-49D2-91DE-620CA56763A6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22" creationId="{410EED74-3B90-44AF-B85E-DDD948D490FF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23" creationId="{DBDCC9EA-41C5-4B4F-BC04-CFFBD12E9B89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24" creationId="{E6E12E6E-4E7B-4A5B-A867-0D8216A82E73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25" creationId="{B845DBDB-2B3C-454E-A65F-1F92F2A393D3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26" creationId="{BDE26D16-7BD6-42B9-BCE4-EE22E56B1FBE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27" creationId="{8FEA52A3-5488-43B6-84D2-736E235838E5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28" creationId="{F590E1F1-6D83-426E-909C-CE4EC3820C28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29" creationId="{D9E05CD0-AD20-4786-B43D-A0E01132FFAF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30" creationId="{5FF9C90A-0D32-415F-93BB-32272A37C41A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31" creationId="{DE88DF07-CFE6-4998-924C-763AFA45C49C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32" creationId="{67827DBF-A253-4CB9-BB4D-9CA12A6237CD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33" creationId="{9BF5A6AC-3010-4BF4-AD44-2643E830F1AE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34" creationId="{5ED337E5-50E0-4B7E-A9D1-81EE6A575C8A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35" creationId="{BE35D6E7-E876-48DA-A640-1D4F6F477D1C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36" creationId="{1B452B81-72C0-4AD4-B2B8-B1FBAAF7B068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37" creationId="{59018A31-94C0-4A0F-823F-B50539747AA5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38" creationId="{7DDFE946-A622-4F06-BC67-2114F6DF8F2B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39" creationId="{9A9BCC18-D949-44F1-9FCE-C6627CE50A54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40" creationId="{0862B157-1F6E-4571-8548-2AD3ED4D7A07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41" creationId="{8F5397B8-9415-4A7A-BC32-D8C9D532976E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42" creationId="{0F844608-7905-4C08-81F4-F8D043F184A5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43" creationId="{1A94FA31-EED7-44CB-B1DD-1616254E7F17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44" creationId="{5E8EEAC7-E18A-4009-9251-C217B6385555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45" creationId="{D008D627-B30E-41A9-B6ED-5FBD2AD2F810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46" creationId="{ACB36D9F-98EB-4645-9F98-4FC7B80F0B2F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47" creationId="{19888D63-4E01-4038-A54B-51C33932C990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48" creationId="{941FBD94-105B-44B9-93AC-60DE915F940D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49" creationId="{83E7240E-2C8B-47E7-B693-D452F5520D27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50" creationId="{A7DB06FE-0DFE-4097-8200-6BAA1C6459EA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51" creationId="{EABEA2BC-8F19-45CF-8B1A-9E9F4E467E6A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52" creationId="{526C62CD-C348-4F26-9D99-D9A4E7123D85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53" creationId="{B4972D21-68A1-4E9D-ABC3-0917C2C6962F}"/>
          </ac:spMkLst>
        </pc:spChg>
        <pc:spChg chg="mod">
          <ac:chgData name="Palash Mandal" userId="a650081f-6cc2-4be0-ab6b-25b9d7d618d2" providerId="ADAL" clId="{A9461623-9289-4560-B1CB-7D65D312CB47}" dt="2023-11-26T18:11:22.638" v="2196" actId="1076"/>
          <ac:spMkLst>
            <pc:docMk/>
            <pc:sldMk cId="470083435" sldId="421"/>
            <ac:spMk id="154" creationId="{EA5AEE19-8999-463D-B905-065067C1A834}"/>
          </ac:spMkLst>
        </pc:spChg>
        <pc:spChg chg="add mod">
          <ac:chgData name="Palash Mandal" userId="a650081f-6cc2-4be0-ab6b-25b9d7d618d2" providerId="ADAL" clId="{A9461623-9289-4560-B1CB-7D65D312CB47}" dt="2023-11-27T15:23:02.188" v="3789" actId="14100"/>
          <ac:spMkLst>
            <pc:docMk/>
            <pc:sldMk cId="470083435" sldId="421"/>
            <ac:spMk id="156" creationId="{D2D32FC0-9EB4-460A-9951-C1C91A7A76CB}"/>
          </ac:spMkLst>
        </pc:spChg>
        <pc:spChg chg="add mod">
          <ac:chgData name="Palash Mandal" userId="a650081f-6cc2-4be0-ab6b-25b9d7d618d2" providerId="ADAL" clId="{A9461623-9289-4560-B1CB-7D65D312CB47}" dt="2023-12-01T15:15:48.817" v="6433" actId="20577"/>
          <ac:spMkLst>
            <pc:docMk/>
            <pc:sldMk cId="470083435" sldId="421"/>
            <ac:spMk id="158" creationId="{B58CF588-2AD5-47C2-A095-5B9DF7378274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60" creationId="{5F54DEFC-8AA8-461D-9543-1E4F2AF44736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61" creationId="{1CC801B2-B8A0-4826-A705-A72927B9C95C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62" creationId="{17E30666-0EB7-47AD-A186-D64D44BD39EA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63" creationId="{C4ADE07F-F4A4-4238-832B-1D3135551F57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64" creationId="{DDA09F73-75D8-4CCA-AED0-57CEFE9878B5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65" creationId="{BBEA580D-5034-4B76-BE78-9929FEC4E600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66" creationId="{79C1AE4B-08AE-4D88-9281-0B8BF91B6B95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67" creationId="{DFB90585-3252-4B9A-9B6B-A270B4BBB393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68" creationId="{05742D60-28A4-4F2C-AD0E-E658210AF507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69" creationId="{492971B7-9A3C-4BBC-BA62-2983C4E3BF2E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70" creationId="{CEB1A3D3-5095-45D3-9FA3-069F2FD809E2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71" creationId="{8AA3A0FD-088F-416F-9A73-BB825E475DCD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72" creationId="{F90528F4-1074-469A-8974-D4E6A4CD1334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73" creationId="{888BE341-56F4-4FFC-A8D1-FBDFEA8BD441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74" creationId="{F87AE1CA-C84D-422C-8E3A-5188837A3AE2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75" creationId="{BB593B73-96BC-46C4-96EC-5E12C92C627A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76" creationId="{AE766125-2602-4167-B129-DAE5134BF172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77" creationId="{9867409C-7A29-4062-88B1-117B43F0C3A3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78" creationId="{5612F663-58F9-49F2-9547-3D0699147958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79" creationId="{3FDB6B27-6D07-432E-9681-6746B3CFC99C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80" creationId="{4FC61C3D-A31C-4FF0-958E-13CBF35A4BB1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81" creationId="{CA901D02-A566-402F-A091-06DC3656C3B0}"/>
          </ac:spMkLst>
        </pc:spChg>
        <pc:spChg chg="mod">
          <ac:chgData name="Palash Mandal" userId="a650081f-6cc2-4be0-ab6b-25b9d7d618d2" providerId="ADAL" clId="{A9461623-9289-4560-B1CB-7D65D312CB47}" dt="2023-12-02T17:42:42.001" v="6672" actId="1076"/>
          <ac:spMkLst>
            <pc:docMk/>
            <pc:sldMk cId="470083435" sldId="421"/>
            <ac:spMk id="182" creationId="{5FA7A305-1923-4367-9903-D8DD8D40472C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184" creationId="{190FBED2-2F4B-49F3-BC27-37BB7367DE24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186" creationId="{D058458E-A7CB-4F9D-B61E-20ECD5546B4E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189" creationId="{401004BF-C44B-4074-9EE3-3568C7ECAF31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190" creationId="{8CE4D283-356C-4309-8A62-78036FA0887B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191" creationId="{86556BD1-255B-47C9-9652-ED7ADF0FFD5D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192" creationId="{23B88806-B358-4BD8-8F0C-D137EB64AB18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193" creationId="{F61CAE28-27D0-4250-B4B6-5E617104EBA3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194" creationId="{6D00B127-578B-43CF-9394-60874192B174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195" creationId="{80C843B5-97AF-4AB6-ACDC-617BE273EC00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196" creationId="{B38296A8-4204-47A1-A22B-2BFFA5723496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197" creationId="{F0B7B7D6-16BA-49C1-AA62-F9FEEF7B413E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198" creationId="{E2F3666E-3B90-473C-9EFD-B33E358E80DC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199" creationId="{72EFF9E2-5AC2-4FA6-AEB7-C237A4343E84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00" creationId="{07A8CBE3-8C19-4F8E-A307-2E20A025BD43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01" creationId="{980AD004-8F0E-42A3-9DBB-3F122C02EA61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02" creationId="{24A8E963-B3FD-445A-BFBD-406E79546DEA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03" creationId="{4184B55D-29FB-4F92-99CE-EA3BD4774EE3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04" creationId="{FD8B21E6-DA2F-4561-BACC-4480AA61A29A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05" creationId="{F178FE2C-2A57-4141-94FF-34FC47A899EF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06" creationId="{F5D5094C-383A-4486-A692-71AB7D712A05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07" creationId="{9609A1FB-2E30-4DE6-A6FA-9ECCA983E24A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08" creationId="{3C9C55C4-DE23-4EEB-8634-D4B096B1EE35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09" creationId="{92EF5A50-06C5-497C-ACED-819C6227D7C4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10" creationId="{CFAC4164-8C0B-49A1-9FE7-EE1741104005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11" creationId="{EA0022BB-CE97-42DD-8DA1-3E9F246D996E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12" creationId="{CAB2C3E8-E519-4B2F-A130-46BA21281D80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13" creationId="{19563A23-E804-421A-B098-2FA5D0AF437F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14" creationId="{754E7461-7E10-489A-9B63-CA3C678759D3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15" creationId="{A8D9CD5B-9B87-4073-85E5-45D77750E28C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16" creationId="{45563435-0927-4CFE-8E93-B9633A8CF782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17" creationId="{5077D67A-9FEC-4377-9D24-1AA270354F0D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18" creationId="{98EFAD56-C8A0-47F0-8864-C08C76ADCA56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19" creationId="{E48B3C4D-0419-4610-A362-90793A56D770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20" creationId="{EF53167B-6B85-41D4-ABDD-DA1426994662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21" creationId="{EAFC246A-29EA-4639-A58F-EEFF14D2C433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22" creationId="{5CC3685D-151B-412F-8C04-D00005A455A3}"/>
          </ac:spMkLst>
        </pc:spChg>
        <pc:spChg chg="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23" creationId="{B07E3CB5-62D3-4CF5-BFA5-8BA05D51A466}"/>
          </ac:spMkLst>
        </pc:spChg>
        <pc:spChg chg="add 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24" creationId="{9CC67FFA-8CFC-47B2-88E2-333CB39345FB}"/>
          </ac:spMkLst>
        </pc:spChg>
        <pc:spChg chg="add mod">
          <ac:chgData name="Palash Mandal" userId="a650081f-6cc2-4be0-ab6b-25b9d7d618d2" providerId="ADAL" clId="{A9461623-9289-4560-B1CB-7D65D312CB47}" dt="2023-11-29T13:55:54.485" v="5388" actId="1037"/>
          <ac:spMkLst>
            <pc:docMk/>
            <pc:sldMk cId="470083435" sldId="421"/>
            <ac:spMk id="225" creationId="{E11BC8F7-64F2-4FD9-B3CB-D6F60124ED03}"/>
          </ac:spMkLst>
        </pc:spChg>
        <pc:spChg chg="add mod">
          <ac:chgData name="Palash Mandal" userId="a650081f-6cc2-4be0-ab6b-25b9d7d618d2" providerId="ADAL" clId="{A9461623-9289-4560-B1CB-7D65D312CB47}" dt="2023-11-29T20:01:55.719" v="5518" actId="1035"/>
          <ac:spMkLst>
            <pc:docMk/>
            <pc:sldMk cId="470083435" sldId="421"/>
            <ac:spMk id="226" creationId="{7B31A530-2EF3-4087-9667-340894447735}"/>
          </ac:spMkLst>
        </pc:spChg>
        <pc:spChg chg="add mod">
          <ac:chgData name="Palash Mandal" userId="a650081f-6cc2-4be0-ab6b-25b9d7d618d2" providerId="ADAL" clId="{A9461623-9289-4560-B1CB-7D65D312CB47}" dt="2023-11-29T13:56:59.327" v="5391" actId="164"/>
          <ac:spMkLst>
            <pc:docMk/>
            <pc:sldMk cId="470083435" sldId="421"/>
            <ac:spMk id="227" creationId="{2758602A-9F90-4838-BCE5-F9FF525B9665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30" creationId="{7B6DEC5A-B283-4CDB-936F-EF563743E8A3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31" creationId="{9A9D1BD0-DF79-4003-BC7C-FCE3B8F77BFC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32" creationId="{33B34D1A-2356-4469-B0B5-C0DB4D5B2B49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33" creationId="{359088AF-C74F-4554-816F-98F9314E51CC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34" creationId="{090007DE-BDEE-4093-94C3-215E99CFF782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36" creationId="{C393FF55-1E15-4697-ACF7-8184B095F21C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37" creationId="{FB1D6A7B-5ED3-4045-B0EE-E91BE7D4AE8E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38" creationId="{94B37E85-AE50-4581-911C-A2C3E950CBAD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39" creationId="{56E13E6F-C256-4E03-BCE5-5501C596FFFE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40" creationId="{5F0C0AD4-E124-4522-82B4-C0A9438DED2C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41" creationId="{4F573D87-A4D4-420F-96BC-B736FEEEC4D2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42" creationId="{B2557C29-1E8E-4BDC-89B0-CF5FA816B5BF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43" creationId="{9A55EDE7-7E7E-4D9E-9846-5813060723F2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44" creationId="{958606CD-9721-4C07-9241-A98F6324F87F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45" creationId="{E9095F47-BA53-42DA-AD17-824A3A6C3D92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46" creationId="{90B2F037-4E76-42D5-8B2D-293C95959B5A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47" creationId="{D43A000B-19DB-4DD1-9329-F51790BE9727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48" creationId="{A50B3FFC-55EC-48EC-BA8A-E2DB6163AAD2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49" creationId="{0E224F71-6F81-4706-A2B7-D5E2AC44645A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50" creationId="{3FAB10D3-5F2D-416E-AEAA-BC0A1A234432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51" creationId="{ECFC66A8-1627-4F39-B3B6-DD68470223A7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52" creationId="{08BD2716-FF87-44AB-8117-77D560B0A010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53" creationId="{87D499A0-0179-481E-BEE6-61A0C896C9D9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54" creationId="{4172A48A-4B6F-4294-8A1F-A86275CADB9E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55" creationId="{7433A293-4DBE-490A-95D6-47DDE286E1C1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56" creationId="{E33933F3-D74C-4D4F-8085-B8A5BE7518AA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57" creationId="{54A056AB-DEEF-42B3-A4C6-71EE9F6DB346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58" creationId="{16059A1C-1D5D-4804-B217-8CE5A51D024A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59" creationId="{258E8C37-6DE4-4C87-8D39-7392D95C2CA3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60" creationId="{EEF44B91-50C7-45CC-A0AE-CE46538D8B8D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61" creationId="{1A3A81A4-269E-4F0A-9FCA-775FA1AFAFB8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62" creationId="{6A07C000-9096-4719-8AB2-DB19F938426F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63" creationId="{6C1A0560-4A2F-4958-88A7-51111ED0DC3C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64" creationId="{143FFAAC-E7C9-4440-A4C3-FC1874076B4D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65" creationId="{8BB79117-8B00-4C74-AADB-94F915B6F083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66" creationId="{07A69521-F7C5-4A24-B4C4-C3AAE95E623D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67" creationId="{B4A29778-58B6-42D5-99AB-A35A0EBD0350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68" creationId="{7C5A3FED-C530-4E4D-88BC-468ABF255315}"/>
          </ac:spMkLst>
        </pc:spChg>
        <pc:spChg chg="mod">
          <ac:chgData name="Palash Mandal" userId="a650081f-6cc2-4be0-ab6b-25b9d7d618d2" providerId="ADAL" clId="{A9461623-9289-4560-B1CB-7D65D312CB47}" dt="2023-11-29T15:15:27.889" v="5422" actId="1076"/>
          <ac:spMkLst>
            <pc:docMk/>
            <pc:sldMk cId="470083435" sldId="421"/>
            <ac:spMk id="269" creationId="{7D3121BC-DD69-49E2-938F-C402DAECE302}"/>
          </ac:spMkLst>
        </pc:spChg>
        <pc:spChg chg="mod topLvl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72" creationId="{83986576-E69B-4DB7-A579-69F565B4604F}"/>
          </ac:spMkLst>
        </pc:spChg>
        <pc:spChg chg="mod topLvl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73" creationId="{F4AE428E-FECF-4B5E-A90B-FDBF2DE261D0}"/>
          </ac:spMkLst>
        </pc:spChg>
        <pc:spChg chg="mod topLvl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74" creationId="{B5DE0246-A76D-4F95-9D6D-59018D945A79}"/>
          </ac:spMkLst>
        </pc:spChg>
        <pc:spChg chg="mod topLvl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75" creationId="{B0AD3A19-1C5E-48DC-BE7E-CD75F3C6DD2C}"/>
          </ac:spMkLst>
        </pc:spChg>
        <pc:spChg chg="mod topLvl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76" creationId="{63D1731D-0E07-4BA9-91D1-B2D0C31C637E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78" creationId="{C843B502-DCAC-4807-B35B-57FB71ABD018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79" creationId="{064222F4-FA10-4227-8A12-0E1DC4510306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80" creationId="{84901BAE-0EA1-442C-AF48-40ED9054D8A5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81" creationId="{4A7B10E3-354C-497B-8AD9-B34E01A23B4F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82" creationId="{105E2EFA-99E7-4DED-B298-DFA13F0A2767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83" creationId="{0B62F994-0E82-4592-96F3-1209DDE1145A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84" creationId="{FDB1A15F-A9CD-4F0B-8B01-14EFF4256707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85" creationId="{ACB13DFD-5519-4D0C-AE17-880E455B5194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86" creationId="{267D4580-DF0E-4539-B247-ACA1FE335972}"/>
          </ac:spMkLst>
        </pc:spChg>
        <pc:spChg chg="del mod">
          <ac:chgData name="Palash Mandal" userId="a650081f-6cc2-4be0-ab6b-25b9d7d618d2" providerId="ADAL" clId="{A9461623-9289-4560-B1CB-7D65D312CB47}" dt="2023-12-01T21:03:27.594" v="6497" actId="478"/>
          <ac:spMkLst>
            <pc:docMk/>
            <pc:sldMk cId="470083435" sldId="421"/>
            <ac:spMk id="287" creationId="{595832D1-DDBD-4F2A-BC84-AA9F5910B207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88" creationId="{B9508406-B2A1-4834-8CF0-F8171D831703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89" creationId="{B6B36439-6B25-42F8-A37F-4C5DFD1BC4C9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90" creationId="{68AA1944-E8E6-4409-AB8B-4F39B537CFCC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91" creationId="{6F604D25-97C0-4F59-861F-2D3F9137B0CD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92" creationId="{7F8809C7-1B6B-45FF-9E4E-F3D8A551C946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93" creationId="{F95C219F-D583-4422-9C9D-E24BE529CD72}"/>
          </ac:spMkLst>
        </pc:spChg>
        <pc:spChg chg="del mod">
          <ac:chgData name="Palash Mandal" userId="a650081f-6cc2-4be0-ab6b-25b9d7d618d2" providerId="ADAL" clId="{A9461623-9289-4560-B1CB-7D65D312CB47}" dt="2023-11-29T20:00:11.453" v="5437" actId="478"/>
          <ac:spMkLst>
            <pc:docMk/>
            <pc:sldMk cId="470083435" sldId="421"/>
            <ac:spMk id="294" creationId="{A6161FE8-FE00-4CA5-83D5-4B15C074E223}"/>
          </ac:spMkLst>
        </pc:spChg>
        <pc:spChg chg="del mod">
          <ac:chgData name="Palash Mandal" userId="a650081f-6cc2-4be0-ab6b-25b9d7d618d2" providerId="ADAL" clId="{A9461623-9289-4560-B1CB-7D65D312CB47}" dt="2023-11-29T20:00:11.453" v="5437" actId="478"/>
          <ac:spMkLst>
            <pc:docMk/>
            <pc:sldMk cId="470083435" sldId="421"/>
            <ac:spMk id="295" creationId="{D1E2B0BE-413B-4896-B0DA-43620EBC75F4}"/>
          </ac:spMkLst>
        </pc:spChg>
        <pc:spChg chg="del mod">
          <ac:chgData name="Palash Mandal" userId="a650081f-6cc2-4be0-ab6b-25b9d7d618d2" providerId="ADAL" clId="{A9461623-9289-4560-B1CB-7D65D312CB47}" dt="2023-11-29T20:00:11.453" v="5437" actId="478"/>
          <ac:spMkLst>
            <pc:docMk/>
            <pc:sldMk cId="470083435" sldId="421"/>
            <ac:spMk id="296" creationId="{6B034BDA-B8DE-4424-9E5E-30FD5ECE69CB}"/>
          </ac:spMkLst>
        </pc:spChg>
        <pc:spChg chg="del mod">
          <ac:chgData name="Palash Mandal" userId="a650081f-6cc2-4be0-ab6b-25b9d7d618d2" providerId="ADAL" clId="{A9461623-9289-4560-B1CB-7D65D312CB47}" dt="2023-11-29T20:00:11.453" v="5437" actId="478"/>
          <ac:spMkLst>
            <pc:docMk/>
            <pc:sldMk cId="470083435" sldId="421"/>
            <ac:spMk id="297" creationId="{4042C419-69FB-4ADE-93C7-1707D47FCA12}"/>
          </ac:spMkLst>
        </pc:spChg>
        <pc:spChg chg="del mod">
          <ac:chgData name="Palash Mandal" userId="a650081f-6cc2-4be0-ab6b-25b9d7d618d2" providerId="ADAL" clId="{A9461623-9289-4560-B1CB-7D65D312CB47}" dt="2023-11-29T20:00:11.453" v="5437" actId="478"/>
          <ac:spMkLst>
            <pc:docMk/>
            <pc:sldMk cId="470083435" sldId="421"/>
            <ac:spMk id="298" creationId="{8F09504D-BB73-47E1-9D10-FFA964CD81F7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299" creationId="{8ABBDCC5-1A5D-4355-9EDA-65D081773F3B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300" creationId="{9B53B24E-7E5C-466A-95E0-237484D1CC57}"/>
          </ac:spMkLst>
        </pc:spChg>
        <pc:spChg chg="add del 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301" creationId="{6A627757-A340-4D85-9AD8-14D04E4C771D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302" creationId="{551C7CDC-2E10-4676-BEB0-107826723427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303" creationId="{CA92C3F0-495F-4756-9BB4-42F8D19763D1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304" creationId="{AD51E6D4-E178-480A-8D4E-B9A2CD0441D9}"/>
          </ac:spMkLst>
        </pc:spChg>
        <pc:spChg chg="add del 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305" creationId="{087312ED-8C57-4F34-BA36-217C545FE394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306" creationId="{6B74BFFC-CD4A-4AC6-8522-AB4D8D8DFD68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307" creationId="{E9BDDC4A-D160-4D68-9263-3D6B6E27FF34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308" creationId="{3A9A5CBF-01C5-4EAC-8233-F8D54770453C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309" creationId="{C5D4E818-1680-4679-A8D3-C894BE67D31A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310" creationId="{F493BBC1-DE98-4CCB-9D3D-353EF269C3D8}"/>
          </ac:spMkLst>
        </pc:spChg>
        <pc:spChg chg="mod">
          <ac:chgData name="Palash Mandal" userId="a650081f-6cc2-4be0-ab6b-25b9d7d618d2" providerId="ADAL" clId="{A9461623-9289-4560-B1CB-7D65D312CB47}" dt="2023-12-02T17:42:52.629" v="6674" actId="1076"/>
          <ac:spMkLst>
            <pc:docMk/>
            <pc:sldMk cId="470083435" sldId="421"/>
            <ac:spMk id="311" creationId="{A5855535-D2F6-4A4E-8D2E-51092244E9C4}"/>
          </ac:spMkLst>
        </pc:spChg>
        <pc:grpChg chg="add mod">
          <ac:chgData name="Palash Mandal" userId="a650081f-6cc2-4be0-ab6b-25b9d7d618d2" providerId="ADAL" clId="{A9461623-9289-4560-B1CB-7D65D312CB47}" dt="2023-12-02T17:42:42.001" v="6672" actId="1076"/>
          <ac:grpSpMkLst>
            <pc:docMk/>
            <pc:sldMk cId="470083435" sldId="421"/>
            <ac:grpSpMk id="3" creationId="{9046D88D-261D-4984-8ADB-9BCCA74BE57E}"/>
          </ac:grpSpMkLst>
        </pc:grpChg>
        <pc:grpChg chg="add del mod">
          <ac:chgData name="Palash Mandal" userId="a650081f-6cc2-4be0-ab6b-25b9d7d618d2" providerId="ADAL" clId="{A9461623-9289-4560-B1CB-7D65D312CB47}" dt="2023-11-28T21:51:03.074" v="4370" actId="478"/>
          <ac:grpSpMkLst>
            <pc:docMk/>
            <pc:sldMk cId="470083435" sldId="421"/>
            <ac:grpSpMk id="5" creationId="{78CF9F24-AEAE-40EF-9CB1-C13F5D3AE4C3}"/>
          </ac:grpSpMkLst>
        </pc:grpChg>
        <pc:grpChg chg="add mod">
          <ac:chgData name="Palash Mandal" userId="a650081f-6cc2-4be0-ab6b-25b9d7d618d2" providerId="ADAL" clId="{A9461623-9289-4560-B1CB-7D65D312CB47}" dt="2023-12-02T17:42:52.629" v="6674" actId="1076"/>
          <ac:grpSpMkLst>
            <pc:docMk/>
            <pc:sldMk cId="470083435" sldId="421"/>
            <ac:grpSpMk id="5" creationId="{830C370D-77F5-4728-9F11-A2E721643A17}"/>
          </ac:grpSpMkLst>
        </pc:grpChg>
        <pc:grpChg chg="mod">
          <ac:chgData name="Palash Mandal" userId="a650081f-6cc2-4be0-ab6b-25b9d7d618d2" providerId="ADAL" clId="{A9461623-9289-4560-B1CB-7D65D312CB47}" dt="2023-11-28T21:51:02.286" v="4369" actId="1076"/>
          <ac:grpSpMkLst>
            <pc:docMk/>
            <pc:sldMk cId="470083435" sldId="421"/>
            <ac:grpSpMk id="6" creationId="{047BF5CB-6807-4FB1-B6E4-69464A7C3F5D}"/>
          </ac:grpSpMkLst>
        </pc:grpChg>
        <pc:grpChg chg="mod">
          <ac:chgData name="Palash Mandal" userId="a650081f-6cc2-4be0-ab6b-25b9d7d618d2" providerId="ADAL" clId="{A9461623-9289-4560-B1CB-7D65D312CB47}" dt="2023-11-28T21:51:02.286" v="4369" actId="1076"/>
          <ac:grpSpMkLst>
            <pc:docMk/>
            <pc:sldMk cId="470083435" sldId="421"/>
            <ac:grpSpMk id="12" creationId="{9A36461F-E8BA-4879-83AA-5EF3E491009A}"/>
          </ac:grpSpMkLst>
        </pc:grpChg>
        <pc:grpChg chg="add mod topLvl">
          <ac:chgData name="Palash Mandal" userId="a650081f-6cc2-4be0-ab6b-25b9d7d618d2" providerId="ADAL" clId="{A9461623-9289-4560-B1CB-7D65D312CB47}" dt="2023-12-02T17:40:27.911" v="6614" actId="1076"/>
          <ac:grpSpMkLst>
            <pc:docMk/>
            <pc:sldMk cId="470083435" sldId="421"/>
            <ac:grpSpMk id="14" creationId="{6F63AD4F-43DC-4C67-9EC6-C9363BDC9CCE}"/>
          </ac:grpSpMkLst>
        </pc:grpChg>
        <pc:grpChg chg="add del mod">
          <ac:chgData name="Palash Mandal" userId="a650081f-6cc2-4be0-ab6b-25b9d7d618d2" providerId="ADAL" clId="{A9461623-9289-4560-B1CB-7D65D312CB47}" dt="2023-12-02T17:39:35.066" v="6609" actId="165"/>
          <ac:grpSpMkLst>
            <pc:docMk/>
            <pc:sldMk cId="470083435" sldId="421"/>
            <ac:grpSpMk id="15" creationId="{C2776C26-DA1F-4122-8B7E-E662D79A6BD2}"/>
          </ac:grpSpMkLst>
        </pc:grpChg>
        <pc:grpChg chg="add mod">
          <ac:chgData name="Palash Mandal" userId="a650081f-6cc2-4be0-ab6b-25b9d7d618d2" providerId="ADAL" clId="{A9461623-9289-4560-B1CB-7D65D312CB47}" dt="2023-11-29T13:56:59.327" v="5391" actId="164"/>
          <ac:grpSpMkLst>
            <pc:docMk/>
            <pc:sldMk cId="470083435" sldId="421"/>
            <ac:grpSpMk id="47" creationId="{69DF1881-D4B3-4B15-A5E5-B557B37A8F10}"/>
          </ac:grpSpMkLst>
        </pc:grpChg>
        <pc:grpChg chg="add del mod">
          <ac:chgData name="Palash Mandal" userId="a650081f-6cc2-4be0-ab6b-25b9d7d618d2" providerId="ADAL" clId="{A9461623-9289-4560-B1CB-7D65D312CB47}" dt="2023-11-26T18:11:15.328" v="2194" actId="478"/>
          <ac:grpSpMkLst>
            <pc:docMk/>
            <pc:sldMk cId="470083435" sldId="421"/>
            <ac:grpSpMk id="47" creationId="{F58E5BF1-7475-4F96-965B-E1F104A216FC}"/>
          </ac:grpSpMkLst>
        </pc:grpChg>
        <pc:grpChg chg="mod">
          <ac:chgData name="Palash Mandal" userId="a650081f-6cc2-4be0-ab6b-25b9d7d618d2" providerId="ADAL" clId="{A9461623-9289-4560-B1CB-7D65D312CB47}" dt="2023-11-26T18:02:57.339" v="2182" actId="1076"/>
          <ac:grpSpMkLst>
            <pc:docMk/>
            <pc:sldMk cId="470083435" sldId="421"/>
            <ac:grpSpMk id="48" creationId="{2E853394-49DC-4F07-9BF0-451E42825748}"/>
          </ac:grpSpMkLst>
        </pc:grpChg>
        <pc:grpChg chg="add del mod">
          <ac:chgData name="Palash Mandal" userId="a650081f-6cc2-4be0-ab6b-25b9d7d618d2" providerId="ADAL" clId="{A9461623-9289-4560-B1CB-7D65D312CB47}" dt="2023-11-29T15:16:19.777" v="5428" actId="478"/>
          <ac:grpSpMkLst>
            <pc:docMk/>
            <pc:sldMk cId="470083435" sldId="421"/>
            <ac:grpSpMk id="48" creationId="{D056993A-2123-4B9C-ABF4-665184BD591B}"/>
          </ac:grpSpMkLst>
        </pc:grpChg>
        <pc:grpChg chg="add del mod">
          <ac:chgData name="Palash Mandal" userId="a650081f-6cc2-4be0-ab6b-25b9d7d618d2" providerId="ADAL" clId="{A9461623-9289-4560-B1CB-7D65D312CB47}" dt="2023-11-28T21:51:04.055" v="4371" actId="478"/>
          <ac:grpSpMkLst>
            <pc:docMk/>
            <pc:sldMk cId="470083435" sldId="421"/>
            <ac:grpSpMk id="96" creationId="{88B1EFA0-2164-4FE2-AEAA-41C72F7FD9CF}"/>
          </ac:grpSpMkLst>
        </pc:grpChg>
        <pc:grpChg chg="mod">
          <ac:chgData name="Palash Mandal" userId="a650081f-6cc2-4be0-ab6b-25b9d7d618d2" providerId="ADAL" clId="{A9461623-9289-4560-B1CB-7D65D312CB47}" dt="2023-11-26T18:11:22.638" v="2196" actId="1076"/>
          <ac:grpSpMkLst>
            <pc:docMk/>
            <pc:sldMk cId="470083435" sldId="421"/>
            <ac:grpSpMk id="97" creationId="{31448137-266B-4251-80B6-38C43DE75CC1}"/>
          </ac:grpSpMkLst>
        </pc:grpChg>
        <pc:grpChg chg="mod">
          <ac:chgData name="Palash Mandal" userId="a650081f-6cc2-4be0-ab6b-25b9d7d618d2" providerId="ADAL" clId="{A9461623-9289-4560-B1CB-7D65D312CB47}" dt="2023-11-26T18:11:22.638" v="2196" actId="1076"/>
          <ac:grpSpMkLst>
            <pc:docMk/>
            <pc:sldMk cId="470083435" sldId="421"/>
            <ac:grpSpMk id="108" creationId="{F4469BFA-D9DA-4ABE-AE35-DB23226DCB02}"/>
          </ac:grpSpMkLst>
        </pc:grpChg>
        <pc:grpChg chg="add mod">
          <ac:chgData name="Palash Mandal" userId="a650081f-6cc2-4be0-ab6b-25b9d7d618d2" providerId="ADAL" clId="{A9461623-9289-4560-B1CB-7D65D312CB47}" dt="2023-12-02T17:42:42.001" v="6672" actId="1076"/>
          <ac:grpSpMkLst>
            <pc:docMk/>
            <pc:sldMk cId="470083435" sldId="421"/>
            <ac:grpSpMk id="159" creationId="{27ECF6F5-4C48-47F1-A0AB-FC44CA04EBE0}"/>
          </ac:grpSpMkLst>
        </pc:grpChg>
        <pc:grpChg chg="add mod">
          <ac:chgData name="Palash Mandal" userId="a650081f-6cc2-4be0-ab6b-25b9d7d618d2" providerId="ADAL" clId="{A9461623-9289-4560-B1CB-7D65D312CB47}" dt="2023-11-29T13:55:54.485" v="5388" actId="1037"/>
          <ac:grpSpMkLst>
            <pc:docMk/>
            <pc:sldMk cId="470083435" sldId="421"/>
            <ac:grpSpMk id="183" creationId="{6C4EB981-4E38-4543-99AF-EFC61BE720BE}"/>
          </ac:grpSpMkLst>
        </pc:grpChg>
        <pc:grpChg chg="mod">
          <ac:chgData name="Palash Mandal" userId="a650081f-6cc2-4be0-ab6b-25b9d7d618d2" providerId="ADAL" clId="{A9461623-9289-4560-B1CB-7D65D312CB47}" dt="2023-11-29T13:55:54.485" v="5388" actId="1037"/>
          <ac:grpSpMkLst>
            <pc:docMk/>
            <pc:sldMk cId="470083435" sldId="421"/>
            <ac:grpSpMk id="185" creationId="{4470ACC5-2C2B-4280-BE03-B75B52F26750}"/>
          </ac:grpSpMkLst>
        </pc:grpChg>
        <pc:grpChg chg="mod">
          <ac:chgData name="Palash Mandal" userId="a650081f-6cc2-4be0-ab6b-25b9d7d618d2" providerId="ADAL" clId="{A9461623-9289-4560-B1CB-7D65D312CB47}" dt="2023-11-29T13:55:54.485" v="5388" actId="1037"/>
          <ac:grpSpMkLst>
            <pc:docMk/>
            <pc:sldMk cId="470083435" sldId="421"/>
            <ac:grpSpMk id="187" creationId="{2EBD0F27-EC06-42F1-BB1F-280423BCC787}"/>
          </ac:grpSpMkLst>
        </pc:grpChg>
        <pc:grpChg chg="mod">
          <ac:chgData name="Palash Mandal" userId="a650081f-6cc2-4be0-ab6b-25b9d7d618d2" providerId="ADAL" clId="{A9461623-9289-4560-B1CB-7D65D312CB47}" dt="2023-11-29T13:55:54.485" v="5388" actId="1037"/>
          <ac:grpSpMkLst>
            <pc:docMk/>
            <pc:sldMk cId="470083435" sldId="421"/>
            <ac:grpSpMk id="188" creationId="{3A2A0297-BC3B-4220-9393-186C3B137126}"/>
          </ac:grpSpMkLst>
        </pc:grpChg>
        <pc:grpChg chg="add del mod">
          <ac:chgData name="Palash Mandal" userId="a650081f-6cc2-4be0-ab6b-25b9d7d618d2" providerId="ADAL" clId="{A9461623-9289-4560-B1CB-7D65D312CB47}" dt="2023-11-29T15:15:28.574" v="5423"/>
          <ac:grpSpMkLst>
            <pc:docMk/>
            <pc:sldMk cId="470083435" sldId="421"/>
            <ac:grpSpMk id="228" creationId="{4A1F716F-CDD5-4EA2-8E36-4234DBB8E274}"/>
          </ac:grpSpMkLst>
        </pc:grpChg>
        <pc:grpChg chg="mod">
          <ac:chgData name="Palash Mandal" userId="a650081f-6cc2-4be0-ab6b-25b9d7d618d2" providerId="ADAL" clId="{A9461623-9289-4560-B1CB-7D65D312CB47}" dt="2023-11-29T15:15:27.889" v="5422" actId="1076"/>
          <ac:grpSpMkLst>
            <pc:docMk/>
            <pc:sldMk cId="470083435" sldId="421"/>
            <ac:grpSpMk id="229" creationId="{17A39025-3736-4023-B0E5-E32D94CC18DB}"/>
          </ac:grpSpMkLst>
        </pc:grpChg>
        <pc:grpChg chg="mod">
          <ac:chgData name="Palash Mandal" userId="a650081f-6cc2-4be0-ab6b-25b9d7d618d2" providerId="ADAL" clId="{A9461623-9289-4560-B1CB-7D65D312CB47}" dt="2023-11-29T15:15:27.889" v="5422" actId="1076"/>
          <ac:grpSpMkLst>
            <pc:docMk/>
            <pc:sldMk cId="470083435" sldId="421"/>
            <ac:grpSpMk id="235" creationId="{3D63EC92-806F-48BF-96D9-D4BC38C95838}"/>
          </ac:grpSpMkLst>
        </pc:grpChg>
        <pc:grpChg chg="add del mod">
          <ac:chgData name="Palash Mandal" userId="a650081f-6cc2-4be0-ab6b-25b9d7d618d2" providerId="ADAL" clId="{A9461623-9289-4560-B1CB-7D65D312CB47}" dt="2023-12-01T21:03:21.366" v="6496" actId="165"/>
          <ac:grpSpMkLst>
            <pc:docMk/>
            <pc:sldMk cId="470083435" sldId="421"/>
            <ac:grpSpMk id="270" creationId="{EB0CE065-ED13-460B-9B74-94CED3F10FAF}"/>
          </ac:grpSpMkLst>
        </pc:grpChg>
        <pc:grpChg chg="mod topLvl">
          <ac:chgData name="Palash Mandal" userId="a650081f-6cc2-4be0-ab6b-25b9d7d618d2" providerId="ADAL" clId="{A9461623-9289-4560-B1CB-7D65D312CB47}" dt="2023-12-02T17:42:52.629" v="6674" actId="1076"/>
          <ac:grpSpMkLst>
            <pc:docMk/>
            <pc:sldMk cId="470083435" sldId="421"/>
            <ac:grpSpMk id="271" creationId="{296D78B9-C1F5-4045-AB1E-F82E8CA41102}"/>
          </ac:grpSpMkLst>
        </pc:grpChg>
        <pc:grpChg chg="mod">
          <ac:chgData name="Palash Mandal" userId="a650081f-6cc2-4be0-ab6b-25b9d7d618d2" providerId="ADAL" clId="{A9461623-9289-4560-B1CB-7D65D312CB47}" dt="2023-12-02T17:42:52.629" v="6674" actId="1076"/>
          <ac:grpSpMkLst>
            <pc:docMk/>
            <pc:sldMk cId="470083435" sldId="421"/>
            <ac:grpSpMk id="277" creationId="{353FC792-B138-4F0B-B124-798935AD7960}"/>
          </ac:grpSpMkLst>
        </pc:grpChg>
        <pc:graphicFrameChg chg="add del mod">
          <ac:chgData name="Palash Mandal" userId="a650081f-6cc2-4be0-ab6b-25b9d7d618d2" providerId="ADAL" clId="{A9461623-9289-4560-B1CB-7D65D312CB47}" dt="2023-11-29T20:03:17.705" v="5521" actId="478"/>
          <ac:graphicFrameMkLst>
            <pc:docMk/>
            <pc:sldMk cId="470083435" sldId="421"/>
            <ac:graphicFrameMk id="75" creationId="{F4A68AD4-20C7-40CC-9978-F8E96F067BC5}"/>
          </ac:graphicFrameMkLst>
        </pc:graphicFrameChg>
        <pc:graphicFrameChg chg="add mod">
          <ac:chgData name="Palash Mandal" userId="a650081f-6cc2-4be0-ab6b-25b9d7d618d2" providerId="ADAL" clId="{A9461623-9289-4560-B1CB-7D65D312CB47}" dt="2023-11-29T20:04:06.855" v="5524"/>
          <ac:graphicFrameMkLst>
            <pc:docMk/>
            <pc:sldMk cId="470083435" sldId="421"/>
            <ac:graphicFrameMk id="76" creationId="{661015EB-4BFC-41A2-BB4C-A9C61ED94709}"/>
          </ac:graphicFrameMkLst>
        </pc:graphicFrameChg>
        <pc:graphicFrameChg chg="add mod">
          <ac:chgData name="Palash Mandal" userId="a650081f-6cc2-4be0-ab6b-25b9d7d618d2" providerId="ADAL" clId="{A9461623-9289-4560-B1CB-7D65D312CB47}" dt="2023-12-03T18:45:15.744" v="7020" actId="20577"/>
          <ac:graphicFrameMkLst>
            <pc:docMk/>
            <pc:sldMk cId="470083435" sldId="421"/>
            <ac:graphicFrameMk id="77" creationId="{661015EB-4BFC-41A2-BB4C-A9C61ED94709}"/>
          </ac:graphicFrameMkLst>
        </pc:graphicFrameChg>
        <pc:graphicFrameChg chg="add del mod">
          <ac:chgData name="Palash Mandal" userId="a650081f-6cc2-4be0-ab6b-25b9d7d618d2" providerId="ADAL" clId="{A9461623-9289-4560-B1CB-7D65D312CB47}" dt="2023-11-26T18:13:43.440" v="2204" actId="478"/>
          <ac:graphicFrameMkLst>
            <pc:docMk/>
            <pc:sldMk cId="470083435" sldId="421"/>
            <ac:graphicFrameMk id="95" creationId="{661015EB-4BFC-41A2-BB4C-A9C61ED94709}"/>
          </ac:graphicFrameMkLst>
        </pc:graphicFrameChg>
        <pc:graphicFrameChg chg="add del mod">
          <ac:chgData name="Palash Mandal" userId="a650081f-6cc2-4be0-ab6b-25b9d7d618d2" providerId="ADAL" clId="{A9461623-9289-4560-B1CB-7D65D312CB47}" dt="2023-11-28T21:51:01.304" v="4368" actId="478"/>
          <ac:graphicFrameMkLst>
            <pc:docMk/>
            <pc:sldMk cId="470083435" sldId="421"/>
            <ac:graphicFrameMk id="155" creationId="{661015EB-4BFC-41A2-BB4C-A9C61ED94709}"/>
          </ac:graphicFrameMkLst>
        </pc:graphicFrameChg>
        <pc:picChg chg="add mod">
          <ac:chgData name="Palash Mandal" userId="a650081f-6cc2-4be0-ab6b-25b9d7d618d2" providerId="ADAL" clId="{A9461623-9289-4560-B1CB-7D65D312CB47}" dt="2023-11-27T15:23:53.995" v="3847" actId="14100"/>
          <ac:picMkLst>
            <pc:docMk/>
            <pc:sldMk cId="470083435" sldId="421"/>
            <ac:picMk id="157" creationId="{05D3C3AE-6714-4244-BBF2-F59C03AA4CF4}"/>
          </ac:picMkLst>
        </pc:picChg>
        <pc:cxnChg chg="add del">
          <ac:chgData name="Palash Mandal" userId="a650081f-6cc2-4be0-ab6b-25b9d7d618d2" providerId="ADAL" clId="{A9461623-9289-4560-B1CB-7D65D312CB47}" dt="2023-12-01T15:10:11.156" v="6378" actId="11529"/>
          <ac:cxnSpMkLst>
            <pc:docMk/>
            <pc:sldMk cId="470083435" sldId="421"/>
            <ac:cxnSpMk id="6" creationId="{653B635A-24A9-409F-96A1-5DB8255A48C4}"/>
          </ac:cxnSpMkLst>
        </pc:cxnChg>
        <pc:cxnChg chg="add del mod">
          <ac:chgData name="Palash Mandal" userId="a650081f-6cc2-4be0-ab6b-25b9d7d618d2" providerId="ADAL" clId="{A9461623-9289-4560-B1CB-7D65D312CB47}" dt="2023-12-01T15:10:39.569" v="6382" actId="478"/>
          <ac:cxnSpMkLst>
            <pc:docMk/>
            <pc:sldMk cId="470083435" sldId="421"/>
            <ac:cxnSpMk id="8" creationId="{AA2813CA-FB40-44FD-860C-B298DFD25CA8}"/>
          </ac:cxnSpMkLst>
        </pc:cxnChg>
        <pc:cxnChg chg="add mod">
          <ac:chgData name="Palash Mandal" userId="a650081f-6cc2-4be0-ab6b-25b9d7d618d2" providerId="ADAL" clId="{A9461623-9289-4560-B1CB-7D65D312CB47}" dt="2023-12-02T17:40:03.272" v="6611" actId="1076"/>
          <ac:cxnSpMkLst>
            <pc:docMk/>
            <pc:sldMk cId="470083435" sldId="421"/>
            <ac:cxnSpMk id="10" creationId="{D7245AE4-6FC1-47CE-9259-04C79E607735}"/>
          </ac:cxnSpMkLst>
        </pc:cxnChg>
        <pc:cxnChg chg="add mod">
          <ac:chgData name="Palash Mandal" userId="a650081f-6cc2-4be0-ab6b-25b9d7d618d2" providerId="ADAL" clId="{A9461623-9289-4560-B1CB-7D65D312CB47}" dt="2023-12-02T17:40:03.272" v="6611" actId="1076"/>
          <ac:cxnSpMkLst>
            <pc:docMk/>
            <pc:sldMk cId="470083435" sldId="421"/>
            <ac:cxnSpMk id="12" creationId="{5D7D2E11-A0EB-41AD-9905-4A5CCF8C1D55}"/>
          </ac:cxnSpMkLst>
        </pc:cxnChg>
      </pc:sldChg>
      <pc:sldChg chg="modSp add mod modNotesTx">
        <pc:chgData name="Palash Mandal" userId="a650081f-6cc2-4be0-ab6b-25b9d7d618d2" providerId="ADAL" clId="{A9461623-9289-4560-B1CB-7D65D312CB47}" dt="2023-12-01T21:05:31.012" v="6502" actId="113"/>
        <pc:sldMkLst>
          <pc:docMk/>
          <pc:sldMk cId="2299359534" sldId="422"/>
        </pc:sldMkLst>
        <pc:spChg chg="mod">
          <ac:chgData name="Palash Mandal" userId="a650081f-6cc2-4be0-ab6b-25b9d7d618d2" providerId="ADAL" clId="{A9461623-9289-4560-B1CB-7D65D312CB47}" dt="2023-11-27T15:05:44.046" v="3653" actId="14100"/>
          <ac:spMkLst>
            <pc:docMk/>
            <pc:sldMk cId="2299359534" sldId="422"/>
            <ac:spMk id="2" creationId="{79B8F1BE-1B44-4FF9-AD91-B35EE9EBFBE3}"/>
          </ac:spMkLst>
        </pc:spChg>
        <pc:spChg chg="mod">
          <ac:chgData name="Palash Mandal" userId="a650081f-6cc2-4be0-ab6b-25b9d7d618d2" providerId="ADAL" clId="{A9461623-9289-4560-B1CB-7D65D312CB47}" dt="2023-11-29T14:05:24.823" v="5402" actId="1076"/>
          <ac:spMkLst>
            <pc:docMk/>
            <pc:sldMk cId="2299359534" sldId="422"/>
            <ac:spMk id="3" creationId="{8989B2E8-9323-4D4D-9F17-C18FE12D35BF}"/>
          </ac:spMkLst>
        </pc:spChg>
        <pc:spChg chg="mod">
          <ac:chgData name="Palash Mandal" userId="a650081f-6cc2-4be0-ab6b-25b9d7d618d2" providerId="ADAL" clId="{A9461623-9289-4560-B1CB-7D65D312CB47}" dt="2023-12-01T21:05:31.012" v="6502" actId="113"/>
          <ac:spMkLst>
            <pc:docMk/>
            <pc:sldMk cId="2299359534" sldId="422"/>
            <ac:spMk id="4" creationId="{68459F92-74B5-43C1-B6D5-0D78B1DBF37B}"/>
          </ac:spMkLst>
        </pc:spChg>
      </pc:sldChg>
      <pc:sldChg chg="addSp delSp modSp add mod addAnim delAnim modAnim">
        <pc:chgData name="Palash Mandal" userId="a650081f-6cc2-4be0-ab6b-25b9d7d618d2" providerId="ADAL" clId="{A9461623-9289-4560-B1CB-7D65D312CB47}" dt="2023-12-07T15:43:19.622" v="7755" actId="164"/>
        <pc:sldMkLst>
          <pc:docMk/>
          <pc:sldMk cId="3772760907" sldId="423"/>
        </pc:sldMkLst>
        <pc:spChg chg="add del mod">
          <ac:chgData name="Palash Mandal" userId="a650081f-6cc2-4be0-ab6b-25b9d7d618d2" providerId="ADAL" clId="{A9461623-9289-4560-B1CB-7D65D312CB47}" dt="2023-12-07T15:43:03.841" v="7754" actId="478"/>
          <ac:spMkLst>
            <pc:docMk/>
            <pc:sldMk cId="3772760907" sldId="423"/>
            <ac:spMk id="2" creationId="{20B8A8FE-E56A-48D7-8C3F-5B168678094E}"/>
          </ac:spMkLst>
        </pc:spChg>
        <pc:spChg chg="del mod">
          <ac:chgData name="Palash Mandal" userId="a650081f-6cc2-4be0-ab6b-25b9d7d618d2" providerId="ADAL" clId="{A9461623-9289-4560-B1CB-7D65D312CB47}" dt="2023-11-27T15:19:26.630" v="3729" actId="478"/>
          <ac:spMkLst>
            <pc:docMk/>
            <pc:sldMk cId="3772760907" sldId="423"/>
            <ac:spMk id="2" creationId="{5E4620EF-2D02-48DE-8D9B-2F7EB77EE3A1}"/>
          </ac:spMkLst>
        </pc:spChg>
        <pc:spChg chg="del">
          <ac:chgData name="Palash Mandal" userId="a650081f-6cc2-4be0-ab6b-25b9d7d618d2" providerId="ADAL" clId="{A9461623-9289-4560-B1CB-7D65D312CB47}" dt="2023-11-27T15:19:12.086" v="3726" actId="478"/>
          <ac:spMkLst>
            <pc:docMk/>
            <pc:sldMk cId="3772760907" sldId="423"/>
            <ac:spMk id="15" creationId="{E911AA45-37CF-4369-A385-A68C8658350A}"/>
          </ac:spMkLst>
        </pc:spChg>
        <pc:spChg chg="add mod">
          <ac:chgData name="Palash Mandal" userId="a650081f-6cc2-4be0-ab6b-25b9d7d618d2" providerId="ADAL" clId="{A9461623-9289-4560-B1CB-7D65D312CB47}" dt="2023-11-28T14:31:50.685" v="3902" actId="1076"/>
          <ac:spMkLst>
            <pc:docMk/>
            <pc:sldMk cId="3772760907" sldId="423"/>
            <ac:spMk id="119" creationId="{34FC2F50-AD77-42F7-AD34-6D5DCD832FCB}"/>
          </ac:spMkLst>
        </pc:spChg>
        <pc:spChg chg="add mod">
          <ac:chgData name="Palash Mandal" userId="a650081f-6cc2-4be0-ab6b-25b9d7d618d2" providerId="ADAL" clId="{A9461623-9289-4560-B1CB-7D65D312CB47}" dt="2023-11-28T14:31:59.619" v="3905" actId="20577"/>
          <ac:spMkLst>
            <pc:docMk/>
            <pc:sldMk cId="3772760907" sldId="423"/>
            <ac:spMk id="120" creationId="{31CF43E9-82DC-4D55-825D-9E2570DFF472}"/>
          </ac:spMkLst>
        </pc:spChg>
        <pc:spChg chg="add del mod">
          <ac:chgData name="Palash Mandal" userId="a650081f-6cc2-4be0-ab6b-25b9d7d618d2" providerId="ADAL" clId="{A9461623-9289-4560-B1CB-7D65D312CB47}" dt="2023-12-07T15:43:02.209" v="7753" actId="478"/>
          <ac:spMkLst>
            <pc:docMk/>
            <pc:sldMk cId="3772760907" sldId="423"/>
            <ac:spMk id="121" creationId="{79D77792-B08D-4546-A797-1C893F548CAE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45" creationId="{DD2B9605-7CE9-4835-BB5B-CB1FC18E41D3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46" creationId="{17AFDEF1-E37D-418B-BBA5-E4A5F6499D49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47" creationId="{4184594A-95BA-4B6D-980A-C530E222F7AA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48" creationId="{A2A625D7-F915-41B8-942B-20AE4A9464CD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49" creationId="{1F60D7AE-A394-4BCA-83C5-18F2DC6AAF8E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50" creationId="{9A9DC6E3-2F80-4D3B-BD21-CBFE5EE5691B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51" creationId="{C258EC5D-95CC-4AB6-BFEA-59F3CC1C88CA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52" creationId="{65AA3C2D-2674-4D2F-A77C-ABFD4FD23C07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53" creationId="{D3C27DE7-164A-4FF6-AC3B-3398331372C7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54" creationId="{037EA668-160F-4C2E-A26A-14957B85F93A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55" creationId="{ABD5B22A-8C08-4B54-9057-84178ACD257C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56" creationId="{0E838A9C-6068-434B-B9F3-C5AA77095190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57" creationId="{EC8833D4-4EDC-4BFB-A4CB-D3E85A6AFB4E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58" creationId="{0619F83D-82B7-43CC-A5E7-CDAA27AFD7F0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59" creationId="{886EF6AD-DD1F-4762-84EE-9F31C71D5A0F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60" creationId="{4D16BBCA-95EF-4B6D-ACDC-18A4BBD30DB7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61" creationId="{71B470A1-0DBE-437D-9625-A54BEA32A457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62" creationId="{2A7E9E45-0236-4630-8D87-824A5702410A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63" creationId="{DE937F7E-38B0-4F47-B4B7-7238AE919C0C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64" creationId="{9C79A00B-277A-41E3-9E99-6DE994F2905B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65" creationId="{6E513980-B334-4123-80CF-FAB06EB413C1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66" creationId="{4047E7BF-D67C-454B-89CE-CD426B21D13B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67" creationId="{130789D3-9A9E-49D0-BC25-BAFC8D6DAF37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68" creationId="{CACE5A1B-EE66-4DE5-BE0A-1C1B6A4AFD07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69" creationId="{BCFED55F-ACD6-4F3E-9092-79B3D4A63306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70" creationId="{CB091F19-C809-4020-818B-6917CC02040D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71" creationId="{88B0BDB9-405B-43AD-B04D-8C03F0A7FC97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72" creationId="{D9E2210B-2D25-4EC2-961A-8CF3C1237164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73" creationId="{60097375-5F36-46F2-8516-E232C7872503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74" creationId="{DC262A9A-FF30-4E3D-8DDF-8B25D277AC8E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75" creationId="{B7331264-4D3B-4037-A6F3-B8CD1CFC2DB8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76" creationId="{C055042D-7B30-43CB-9E57-751737C17904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77" creationId="{E48A69D4-B94A-42BB-9ABA-1132936B19D3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78" creationId="{E3178FA3-F7BE-4642-BBAC-053D2FB4FAF5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79" creationId="{6E438A6E-81E8-4FDB-8AB8-8A30C18096D2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80" creationId="{D8D425AF-4AAC-4FF2-9B96-977BBE4A7C98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81" creationId="{B8D31455-9A21-46AB-A6E0-1016B3CF9D73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82" creationId="{523B8B27-79E7-43DC-8B9B-2270BB61CCBC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83" creationId="{24AA0BB9-A7DF-4327-B4F7-FB6290EB4B5F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84" creationId="{31049F9A-CD0E-42B9-AB5C-11C918F2DAB1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85" creationId="{C6FB8B47-23A9-48B8-B6D7-699B27937C7F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86" creationId="{C4BE24AC-FFD7-47E7-9485-072E140B0ED4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87" creationId="{52EC0B8A-E531-48E5-A886-4B3BA0301CC5}"/>
          </ac:spMkLst>
        </pc:spChg>
        <pc:spChg chg="mod">
          <ac:chgData name="Palash Mandal" userId="a650081f-6cc2-4be0-ab6b-25b9d7d618d2" providerId="ADAL" clId="{A9461623-9289-4560-B1CB-7D65D312CB47}" dt="2023-11-27T15:13:08.314" v="3688" actId="14100"/>
          <ac:spMkLst>
            <pc:docMk/>
            <pc:sldMk cId="3772760907" sldId="423"/>
            <ac:spMk id="188" creationId="{48C3D5A2-FCF1-414E-849A-592B4D4768E5}"/>
          </ac:spMkLst>
        </pc:spChg>
        <pc:spChg chg="mod">
          <ac:chgData name="Palash Mandal" userId="a650081f-6cc2-4be0-ab6b-25b9d7d618d2" providerId="ADAL" clId="{A9461623-9289-4560-B1CB-7D65D312CB47}" dt="2023-11-27T15:14:03.718" v="3699" actId="20577"/>
          <ac:spMkLst>
            <pc:docMk/>
            <pc:sldMk cId="3772760907" sldId="423"/>
            <ac:spMk id="189" creationId="{6B437ACB-5FDE-41BF-B8CB-77B63DD31D87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191" creationId="{6B7E7211-0211-4F78-92BB-C2AAD83324C5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192" creationId="{14DA84D3-9FA1-4D8F-938A-737DF2830268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193" creationId="{B6BEE61F-220B-4932-AF9B-D6D2482BF259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194" creationId="{DA71F3C1-1922-4AC1-BFCF-5D77A62FCFAA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196" creationId="{5A0D7A22-A9D3-4F52-837B-9F93DD53503C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197" creationId="{03B54F86-1AA3-4F54-94E9-08C3FC5EFD3C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198" creationId="{77C6C781-5133-48FF-AC42-209502366AC7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199" creationId="{95AE30FF-EE3E-46AA-BD58-47ABFB20979C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00" creationId="{BCDE92B4-0B7B-4392-89F5-8299271DA2E0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01" creationId="{ACDEFC57-0FED-46F1-8E4D-40BB7BDE1626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02" creationId="{30608638-A4FC-4E47-B074-880523CBB7AB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66" creationId="{D112B33B-C8B6-412D-964C-831A7902906B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67" creationId="{A32D74E6-9307-4E5D-81C1-3C1D2AF056C1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68" creationId="{A145A859-5F98-41C5-BD36-D96AEED01FBF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69" creationId="{8AF99C50-553C-4300-99D4-975656B22217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70" creationId="{68BACE42-2393-40CD-AC09-933E0C0CA1B7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71" creationId="{FF4C6508-7290-421D-9AEA-9AD314100705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72" creationId="{CD041245-BCEB-4570-BC52-F4E0E4BAAB78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73" creationId="{D5E7287F-219E-4B88-9909-0F5176A8D274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74" creationId="{ACB5A987-9CAC-4DED-B955-95415202CC9D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75" creationId="{3D233E76-CF52-4650-86BA-F0AD7FAB7E0B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76" creationId="{C333B72B-A8D2-4174-96D0-00C9C8648B8A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77" creationId="{5C6C082F-397D-4AFA-A7E4-29124DFBD2C1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78" creationId="{67191451-D987-460A-BD4D-BA5E42D573F9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79" creationId="{7C1E04DE-404B-4F3B-BC56-78F6C34EC2CE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80" creationId="{031636A6-7B63-4F3D-B044-4B9AEE5873A8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81" creationId="{BCCC80FA-9C12-4A92-B91D-3898A87B6ECE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82" creationId="{EB2663E2-AFCA-42F6-B362-8218E82C2204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83" creationId="{CF0D46FE-0A80-4CA9-AC37-4B6B121D7C8B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84" creationId="{EB29BBFD-05D4-469B-B965-27076AE7C98A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85" creationId="{EAB5C1E2-C96B-444A-8ED0-E952695041F9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86" creationId="{5C53F2C5-71CB-4A36-AEB1-B1BB981CC3F1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87" creationId="{05AE825B-A295-4589-9154-6169D73A38CD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88" creationId="{A69700A4-EA25-4D6B-8655-52AEECA6FFBC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89" creationId="{6E775150-906B-41E6-97FD-3334A9A1484C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90" creationId="{37DA9726-F49F-4397-A2B9-266E9851398C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91" creationId="{6EC82353-11F6-4769-AA81-D4356E1E566A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92" creationId="{D414D042-F930-4B59-B371-EBA44F38065A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93" creationId="{8B4B49B7-00B2-4EB7-968B-1FBAF2F62CFA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94" creationId="{11DCACFA-2C06-4507-807F-647E3EA2062B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95" creationId="{E84DF3A4-A46D-4943-8024-EC2C2842251D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96" creationId="{0C18E6FF-C884-4A7B-BA42-AAB24E649439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97" creationId="{07FA59CE-3D25-46C9-90C6-D0D1CA73D847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98" creationId="{263C8C1C-165D-4C7C-82D9-3D55CC1E4D83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299" creationId="{8BD6FD26-FA03-424B-A229-470A2C3ABDEB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00" creationId="{1C26AC05-56ED-46F7-BFE6-9EE07A255180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01" creationId="{4F8717F7-0A96-4C29-8898-A991F2599F4D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02" creationId="{5128E88A-772B-415E-B5F9-A2DFA2B1523B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03" creationId="{075CB63F-2E1F-4017-89ED-DC0310AE8EC0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04" creationId="{8523967D-0C41-4133-A94E-2CD477C9C493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05" creationId="{43A67ACE-D18B-48AB-9DCC-1A04790F5523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06" creationId="{74C54DC3-5EF2-4961-BBBA-86D34FF8E9CF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07" creationId="{55E2EE7A-B7B3-450D-B2BC-C0B799F620D9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08" creationId="{6661B52C-3248-4587-914D-578496A85929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09" creationId="{01588F7D-D1F1-43C8-9ECE-71F59394C230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10" creationId="{1C2ED369-B317-4393-B696-EE2BEFB92243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11" creationId="{F6D0ED45-C23E-4A21-AFDF-05EAAFD731EE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12" creationId="{BB04A8CF-22A7-46BA-8FE8-14053DC9927A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13" creationId="{AD86A913-F5CF-426D-B22F-1B19A49503F3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14" creationId="{98B6BC7D-CEDB-4A51-81F6-37FF4B193526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15" creationId="{91342912-A3A8-40D2-8339-279B519FD5A1}"/>
          </ac:spMkLst>
        </pc:spChg>
        <pc:spChg chg="mod">
          <ac:chgData name="Palash Mandal" userId="a650081f-6cc2-4be0-ab6b-25b9d7d618d2" providerId="ADAL" clId="{A9461623-9289-4560-B1CB-7D65D312CB47}" dt="2023-11-27T15:13:56.798" v="3697" actId="1076"/>
          <ac:spMkLst>
            <pc:docMk/>
            <pc:sldMk cId="3772760907" sldId="423"/>
            <ac:spMk id="316" creationId="{35D7E310-5428-425A-84C5-D2E5F536FC44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18" creationId="{C58AC1F6-76D1-4199-B183-41EC05853C40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19" creationId="{E3DCFD0B-8BBA-4B29-AD40-EC6CF2F6493B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20" creationId="{4D86CDB6-1703-4A97-B4F8-51BDB2EB965A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21" creationId="{FF6BEB02-1BB8-4971-AF80-22E94834A76F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23" creationId="{F7969974-593A-473D-AF40-18A3E651670D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24" creationId="{FF1ADAC3-D450-4DE4-A22B-261491D6E79F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25" creationId="{90DE7A8C-A459-403A-928D-1DA64A75380A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26" creationId="{C96311C5-F0A7-46DF-A7A2-0B2E6611EA73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27" creationId="{5BE6A87D-4C08-4EB4-937C-F33DE60681D7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28" creationId="{9EF854EA-3BA6-4CDC-A2D2-769207B9A6AD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29" creationId="{04F295E5-1D78-4120-A2CD-DBBC355F0D06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30" creationId="{BC1FEB78-CB25-44F2-8BDB-A5510478AC75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31" creationId="{6BF5A55E-BEC4-4CF7-947E-65FF6924F28C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32" creationId="{74680BC9-E969-4B64-923F-51DD915F7ECA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33" creationId="{2A45FFC6-FCF6-4FB7-B442-761D48B7E08A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34" creationId="{798D3581-5B42-4949-B776-ABDC1C90D561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35" creationId="{71B55CD7-0BDA-4AC8-BD49-76A6681E58C3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36" creationId="{2EFABF2D-B1C1-435E-B181-9985792C6F9C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37" creationId="{181AA0DA-5B57-4919-A62F-DB387B685442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38" creationId="{D6653DA0-BA98-4BD8-85FC-0B5090D00BC2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39" creationId="{2E1742D9-5C35-4097-B475-D3B9BC403BEF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40" creationId="{8B198565-3D45-4325-8249-B47087B10B8D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41" creationId="{FD10EFFA-7B4C-4223-92AD-04782E9008EC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42" creationId="{F06C7920-D3BC-4359-949D-F9553EAE7684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43" creationId="{CF31FDB7-6BB8-423F-A5C3-4311C0D9313D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44" creationId="{5DCCC04D-9A1F-4CD4-9EFB-FF36A57C036D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45" creationId="{03BE12E8-3F00-4771-B920-E0DB2BEC3263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46" creationId="{709D2953-2319-41C9-AFC0-0E7CD3207E75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47" creationId="{B6FB8A9F-35F9-4C66-A9CB-6157C2C21BB7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48" creationId="{257A77F8-3300-4E0F-BDB4-457178CCC4FD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49" creationId="{7A22AA1D-2D37-48B2-A421-8950BAE302D4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50" creationId="{116C8EA2-8ADA-412A-B94D-DDE656C25AA6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51" creationId="{FD6F7598-9451-43DE-AA34-FDA6BEEF11E9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52" creationId="{78A7DCFD-176D-49A0-B33C-AC638AE74480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53" creationId="{5FDF4416-2BB3-4CF9-A591-984C9FAA61D8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54" creationId="{58118E24-77AC-43CE-917E-523CC29B367A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55" creationId="{570245F2-2FF8-461D-87AC-A45E4D0036C5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56" creationId="{76AEF308-9D28-4A79-B5B9-D7707A074256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57" creationId="{EE12C242-ECBE-4AF7-AA67-A8CB28F0167F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58" creationId="{6C35BACA-389B-40B6-94AA-3DE77E5EF789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59" creationId="{F5F3F742-2097-4D97-89BA-CF83EB424CA8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60" creationId="{26B0FBDE-1392-41DD-B0F2-594F5294F019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61" creationId="{1D8BD86B-1888-407F-A37B-54DC39619DB5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62" creationId="{0231F5D2-512A-4C61-857C-F23A5EC76042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63" creationId="{1531C1A3-B262-4F58-AAEF-A634834E9B9E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64" creationId="{EFA10A18-94C2-411B-A22A-92268F537EA6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65" creationId="{0B34BC20-F50A-443A-B063-C89B05793910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66" creationId="{C57ED576-A33C-47B7-B60D-1982981A246D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67" creationId="{D7AE58F2-763C-4674-9708-24CEF9A05E79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68" creationId="{9AAF5729-26F5-4717-A612-63E5507AF650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69" creationId="{CC50C7D1-9876-4734-ADB3-CA1A33733E33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70" creationId="{1FCB94EB-D8F0-4482-813E-5D4F4296DBF9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71" creationId="{6033D471-9768-44C6-ADD5-08E30A8CADA0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72" creationId="{1B730BCE-EE04-4D90-81B4-821CD7B9ED75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73" creationId="{F3DA3DC5-C93F-44B0-B72A-A01CF3B440A0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74" creationId="{494AF1F8-E06A-4A3E-972A-AE51742F8D9C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75" creationId="{49D2171D-E3E3-4B94-B739-3FA89818C508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76" creationId="{60F1BC81-069D-4133-B3A8-FD39FCBCB69D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77" creationId="{F68D7809-5133-40E3-BEAE-25E472717B13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78" creationId="{01142DB5-C07F-4BF6-9579-83C587650536}"/>
          </ac:spMkLst>
        </pc:spChg>
        <pc:spChg chg="mod">
          <ac:chgData name="Palash Mandal" userId="a650081f-6cc2-4be0-ab6b-25b9d7d618d2" providerId="ADAL" clId="{A9461623-9289-4560-B1CB-7D65D312CB47}" dt="2023-11-27T15:15:51.631" v="3703" actId="14100"/>
          <ac:spMkLst>
            <pc:docMk/>
            <pc:sldMk cId="3772760907" sldId="423"/>
            <ac:spMk id="379" creationId="{D7255505-154F-47DF-B64C-E46F7477BE99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82" creationId="{109FD828-F39F-4DC6-991F-6C7C068B1474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83" creationId="{279A3162-2249-42F5-9C19-6DF32342796F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84" creationId="{57E4EC53-0BD4-487B-9CB8-7CE256781444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85" creationId="{4AE82CC2-FF37-474E-A0E6-D469F55AA1BA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86" creationId="{90053B5F-85F0-4B34-8ABA-80AD59B2BBF3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87" creationId="{20A1084C-6F48-422C-9537-FFB45FA06C3F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88" creationId="{F23D92CD-222E-4169-B422-2A830744E707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89" creationId="{AF5E7372-7A37-484A-95F4-DB627E72E7F2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90" creationId="{D92CAA76-949D-4655-A772-CC1AF6A9F1F2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91" creationId="{43A8E572-E9AF-4D97-A0C8-A113625EA95B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92" creationId="{1D423275-71D0-495C-BBF4-BEBA419A7844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93" creationId="{F984D66D-3D7D-46BA-8193-6BEE38F8C5F1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94" creationId="{2FDB45F0-828A-4980-A5B0-A7052B4B341E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95" creationId="{E3AE255C-A841-4113-816D-23CFD90DFFC0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96" creationId="{39042E60-3EB9-4BEF-9842-F556A4BF2B94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97" creationId="{99B73EE2-3D82-4A2F-A8D5-2D7052313498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98" creationId="{32417F9B-B95D-43A5-BA4D-FA8049A0C9F6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399" creationId="{E799827F-0409-4737-9058-D8F003198AF8}"/>
          </ac:spMkLst>
        </pc:spChg>
        <pc:spChg chg="mod">
          <ac:chgData name="Palash Mandal" userId="a650081f-6cc2-4be0-ab6b-25b9d7d618d2" providerId="ADAL" clId="{A9461623-9289-4560-B1CB-7D65D312CB47}" dt="2023-12-04T18:41:09.817" v="7587" actId="207"/>
          <ac:spMkLst>
            <pc:docMk/>
            <pc:sldMk cId="3772760907" sldId="423"/>
            <ac:spMk id="400" creationId="{E12168B6-A6DD-4D87-B9A2-00ED0E76A74C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01" creationId="{A01804A1-E6E4-4624-A430-9564D4FBC27B}"/>
          </ac:spMkLst>
        </pc:spChg>
        <pc:spChg chg="mod">
          <ac:chgData name="Palash Mandal" userId="a650081f-6cc2-4be0-ab6b-25b9d7d618d2" providerId="ADAL" clId="{A9461623-9289-4560-B1CB-7D65D312CB47}" dt="2023-12-04T18:47:13.335" v="7597" actId="208"/>
          <ac:spMkLst>
            <pc:docMk/>
            <pc:sldMk cId="3772760907" sldId="423"/>
            <ac:spMk id="402" creationId="{E2047C07-0A0B-4695-9B24-7689D230359B}"/>
          </ac:spMkLst>
        </pc:spChg>
        <pc:spChg chg="mod">
          <ac:chgData name="Palash Mandal" userId="a650081f-6cc2-4be0-ab6b-25b9d7d618d2" providerId="ADAL" clId="{A9461623-9289-4560-B1CB-7D65D312CB47}" dt="2023-12-04T18:47:13.335" v="7597" actId="208"/>
          <ac:spMkLst>
            <pc:docMk/>
            <pc:sldMk cId="3772760907" sldId="423"/>
            <ac:spMk id="403" creationId="{6AE02020-5C9F-4B97-BD4D-4036F4322A2B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04" creationId="{6C5A36CD-1C06-4EAC-AE4C-4D415C52E598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05" creationId="{702F2584-BE6B-45F3-A925-D4030E8AC664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06" creationId="{8C4C5E18-E93C-42D7-961B-7737D72CA61F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07" creationId="{70808DED-5A0E-4024-9784-AE81C4E2A5CF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08" creationId="{EF195475-4ECB-4CA4-9126-C6B6F73F7133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09" creationId="{1122C04E-3460-49C3-92D6-488E2AA86024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10" creationId="{451BBD87-05D9-4F99-95B0-F23AE2C4E231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11" creationId="{03502209-6675-4556-BFF0-C2CE17427516}"/>
          </ac:spMkLst>
        </pc:spChg>
        <pc:spChg chg="mod">
          <ac:chgData name="Palash Mandal" userId="a650081f-6cc2-4be0-ab6b-25b9d7d618d2" providerId="ADAL" clId="{A9461623-9289-4560-B1CB-7D65D312CB47}" dt="2023-12-04T18:47:13.335" v="7597" actId="208"/>
          <ac:spMkLst>
            <pc:docMk/>
            <pc:sldMk cId="3772760907" sldId="423"/>
            <ac:spMk id="412" creationId="{73F96F02-4151-46E5-B706-54A036994146}"/>
          </ac:spMkLst>
        </pc:spChg>
        <pc:spChg chg="mod">
          <ac:chgData name="Palash Mandal" userId="a650081f-6cc2-4be0-ab6b-25b9d7d618d2" providerId="ADAL" clId="{A9461623-9289-4560-B1CB-7D65D312CB47}" dt="2023-12-04T18:47:13.335" v="7597" actId="208"/>
          <ac:spMkLst>
            <pc:docMk/>
            <pc:sldMk cId="3772760907" sldId="423"/>
            <ac:spMk id="413" creationId="{3344DC67-88D0-4935-A9CF-B6B1A987B179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14" creationId="{633BBC1F-EF61-4726-A548-B1084278AB26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15" creationId="{2E80AA3C-5C59-4FE8-A312-5993B13CAA82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16" creationId="{0BBEB8D1-402D-40CD-A2CC-15E6C6FD61B4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17" creationId="{6B70A4A2-7F70-4DDB-9AFB-D49DFD267406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18" creationId="{BF940890-D82E-491B-8B3A-223BA425F7BA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19" creationId="{79BAADEF-64B0-4A9A-860B-022C5BDDABA3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20" creationId="{0C71052A-BC9A-4E93-97F0-3DDD65A2B30D}"/>
          </ac:spMkLst>
        </pc:spChg>
        <pc:spChg chg="mod">
          <ac:chgData name="Palash Mandal" userId="a650081f-6cc2-4be0-ab6b-25b9d7d618d2" providerId="ADAL" clId="{A9461623-9289-4560-B1CB-7D65D312CB47}" dt="2023-12-04T18:47:13.335" v="7597" actId="208"/>
          <ac:spMkLst>
            <pc:docMk/>
            <pc:sldMk cId="3772760907" sldId="423"/>
            <ac:spMk id="421" creationId="{1BA8E06E-4A95-4E13-B919-FAF820C2325D}"/>
          </ac:spMkLst>
        </pc:spChg>
        <pc:spChg chg="mod">
          <ac:chgData name="Palash Mandal" userId="a650081f-6cc2-4be0-ab6b-25b9d7d618d2" providerId="ADAL" clId="{A9461623-9289-4560-B1CB-7D65D312CB47}" dt="2023-12-04T18:47:13.335" v="7597" actId="208"/>
          <ac:spMkLst>
            <pc:docMk/>
            <pc:sldMk cId="3772760907" sldId="423"/>
            <ac:spMk id="422" creationId="{1DA8E996-7461-4385-B5C1-777D33022AC3}"/>
          </ac:spMkLst>
        </pc:spChg>
        <pc:spChg chg="del mod">
          <ac:chgData name="Palash Mandal" userId="a650081f-6cc2-4be0-ab6b-25b9d7d618d2" providerId="ADAL" clId="{A9461623-9289-4560-B1CB-7D65D312CB47}" dt="2023-12-03T16:21:32.990" v="6816" actId="478"/>
          <ac:spMkLst>
            <pc:docMk/>
            <pc:sldMk cId="3772760907" sldId="423"/>
            <ac:spMk id="423" creationId="{C4CA75AC-EBF8-402F-A0EC-611F02031C74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24" creationId="{7277D88F-747E-46AD-9D0C-9D3B7186225C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25" creationId="{C6B2BAEA-2573-4766-98A6-9B66C2831DDD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26" creationId="{CD6E7DC0-04FD-444C-931A-DE8C4BF011F4}"/>
          </ac:spMkLst>
        </pc:spChg>
        <pc:spChg chg="mod">
          <ac:chgData name="Palash Mandal" userId="a650081f-6cc2-4be0-ab6b-25b9d7d618d2" providerId="ADAL" clId="{A9461623-9289-4560-B1CB-7D65D312CB47}" dt="2023-12-03T16:21:58.794" v="6820" actId="1035"/>
          <ac:spMkLst>
            <pc:docMk/>
            <pc:sldMk cId="3772760907" sldId="423"/>
            <ac:spMk id="427" creationId="{CBD7ABC9-2E97-4321-8B06-39977885579E}"/>
          </ac:spMkLst>
        </pc:spChg>
        <pc:spChg chg="mod">
          <ac:chgData name="Palash Mandal" userId="a650081f-6cc2-4be0-ab6b-25b9d7d618d2" providerId="ADAL" clId="{A9461623-9289-4560-B1CB-7D65D312CB47}" dt="2023-12-03T18:34:26.093" v="6993" actId="20577"/>
          <ac:spMkLst>
            <pc:docMk/>
            <pc:sldMk cId="3772760907" sldId="423"/>
            <ac:spMk id="428" creationId="{38F3D058-E0E2-4CDD-A2C4-CAC6880C59B0}"/>
          </ac:spMkLst>
        </pc:spChg>
        <pc:spChg chg="mod">
          <ac:chgData name="Palash Mandal" userId="a650081f-6cc2-4be0-ab6b-25b9d7d618d2" providerId="ADAL" clId="{A9461623-9289-4560-B1CB-7D65D312CB47}" dt="2023-12-03T18:34:30.127" v="6994" actId="20577"/>
          <ac:spMkLst>
            <pc:docMk/>
            <pc:sldMk cId="3772760907" sldId="423"/>
            <ac:spMk id="429" creationId="{846B9FEA-6EE8-4B0D-ADA3-B03677150377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31" creationId="{BF276305-62E7-4380-9249-E7CC45C82843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32" creationId="{AF935DDC-6603-4E1F-88DA-1EE77E4643C1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33" creationId="{2EA99552-2DC9-411B-A9A6-FD6AE26134E8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34" creationId="{938DA880-B775-47A3-B8F8-64327E99CFE5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36" creationId="{0CAE2419-7B02-4897-AFE7-4EC6B502ED7F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37" creationId="{8794F85B-330C-453C-942E-F63A6063591D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38" creationId="{0A27A1CA-1B82-413A-A766-57795958421C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39" creationId="{0E68FDB2-2E6A-479A-A7F4-DA3AE72BE635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40" creationId="{89BD09A8-A7A7-4F2B-B356-90D2094E7F8C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41" creationId="{3997932D-6EED-4B86-88B8-53D6C7A78740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42" creationId="{3B511498-7C4C-4D48-9115-1FE068EAD730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43" creationId="{B39E907C-A9E6-4506-BC73-03A5DA1723AF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44" creationId="{FC6588C7-EC42-4236-BBEC-8B960CC6AAD1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45" creationId="{A6741828-BB18-409D-8D6C-9E935563254F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46" creationId="{0FC46A1F-566D-497B-8D47-7C7B7DCE6D8E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47" creationId="{1F593DE8-58B9-4478-9AAE-FCA247512EB7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48" creationId="{EDD1E36E-A009-44A7-8C69-6B94F5FC22E1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49" creationId="{5B5262EB-78C0-4D70-9F2A-3527EDFCBF78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50" creationId="{A0DE87F6-06DC-44FE-8F2C-B067698B2CBB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51" creationId="{98212C9E-CE8F-41EA-84D7-CEB2FBDE94A1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52" creationId="{E5B21A4E-A13D-4828-8180-1783D8904F77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53" creationId="{3F1EE408-9306-4438-9FEB-F8B9E4FF3DB4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54" creationId="{56D44D6D-1920-429F-8FB2-1A6D5D46CD64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55" creationId="{179896A6-3A64-4177-A473-B7030FBEF102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56" creationId="{A4A395C7-CEA2-43A7-A43B-6CA079811010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57" creationId="{D1D5D531-9CA0-4A71-8567-E44638C99A47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58" creationId="{94E77ADA-1A2A-48E9-9A9F-12C3298FCEB5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59" creationId="{BD4AD78B-42BC-430F-8F3A-A02C542350D3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60" creationId="{4FE6D879-CB7E-41B8-BEB3-7515A2F6CF61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61" creationId="{A86D46D8-2FF6-4936-961E-99D8702A7313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62" creationId="{C5C6AA33-92C4-4814-9B50-9B4EB198DDF5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63" creationId="{9DA9E6A2-8EB1-4550-8F83-5B8D24F54255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64" creationId="{2EF0FCB5-51E3-41D9-8192-23349DC5DA52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65" creationId="{668B5E2E-4B68-4574-BCBF-8493D989A7E1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66" creationId="{D8BAD7A3-6C51-4651-BF76-F18DBF4EAE93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67" creationId="{7D36ACD4-8111-45BD-A590-5FF9EBFDBBA8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68" creationId="{062C1D1A-734F-4110-9416-DC0CC73FA50F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69" creationId="{71775B60-4983-4262-90EF-DEB04FC574EF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70" creationId="{7593AD30-61AC-4FFE-B312-4D6228858A90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71" creationId="{C60A036D-446C-45FA-9B73-DE7B3E283E8D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72" creationId="{B8C5AC30-DA80-47AA-913F-CC981C673B19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73" creationId="{BEBB77B3-1823-4D04-B273-B796B88F25A7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74" creationId="{C862B3CB-8DFF-4081-9A71-AE1757E50B10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75" creationId="{2581313C-6647-4FED-B1CA-BABF857CD8C0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76" creationId="{46FD4252-2BBB-4D9C-B4D9-4674C097A2F8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77" creationId="{C6D372DE-036E-4A76-BC70-C9D5F94BF0EF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78" creationId="{7A54BBA8-1106-4B52-81D8-08CC5C81ABBE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79" creationId="{F75B4131-2845-4E80-BD6D-F8083765B71E}"/>
          </ac:spMkLst>
        </pc:spChg>
        <pc:spChg chg="del mod">
          <ac:chgData name="Palash Mandal" userId="a650081f-6cc2-4be0-ab6b-25b9d7d618d2" providerId="ADAL" clId="{A9461623-9289-4560-B1CB-7D65D312CB47}" dt="2023-12-03T16:22:19.857" v="6821" actId="478"/>
          <ac:spMkLst>
            <pc:docMk/>
            <pc:sldMk cId="3772760907" sldId="423"/>
            <ac:spMk id="480" creationId="{4CF575AB-8A2F-4343-8C94-56FF7E5417CD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81" creationId="{E2DFA40A-EA34-462A-AC75-5F9014100EB8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82" creationId="{53300847-561A-4057-B8CB-DBF668D3FA40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83" creationId="{B4F919D3-006C-4E39-99F4-4082FC0074D0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84" creationId="{5DFB910E-F8E5-45BB-A36B-AF110416EB7F}"/>
          </ac:spMkLst>
        </pc:spChg>
        <pc:spChg chg="del mod">
          <ac:chgData name="Palash Mandal" userId="a650081f-6cc2-4be0-ab6b-25b9d7d618d2" providerId="ADAL" clId="{A9461623-9289-4560-B1CB-7D65D312CB47}" dt="2023-12-01T14:57:47" v="6365" actId="478"/>
          <ac:spMkLst>
            <pc:docMk/>
            <pc:sldMk cId="3772760907" sldId="423"/>
            <ac:spMk id="485" creationId="{B91271E1-3C9A-46F6-8980-FEB2EB562C06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86" creationId="{0FAD4405-CD36-40BE-9936-6D66F03F2C4F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87" creationId="{E33860CF-DAC0-4D66-B2E3-A6A18614D1FD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88" creationId="{C7D1A2C5-EA24-4611-9A6C-2F22999FF769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89" creationId="{75EB1141-881A-40B8-A786-9985873A261F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90" creationId="{FBD003A5-986B-42F1-9AE4-5B4C0050F7B0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91" creationId="{9E8239B6-FA78-4FAF-B094-2113F1074796}"/>
          </ac:spMkLst>
        </pc:spChg>
        <pc:spChg chg="mod">
          <ac:chgData name="Palash Mandal" userId="a650081f-6cc2-4be0-ab6b-25b9d7d618d2" providerId="ADAL" clId="{A9461623-9289-4560-B1CB-7D65D312CB47}" dt="2023-12-07T15:42:42.925" v="7748" actId="14100"/>
          <ac:spMkLst>
            <pc:docMk/>
            <pc:sldMk cId="3772760907" sldId="423"/>
            <ac:spMk id="492" creationId="{0301DD6C-D928-4598-8739-80BA4AE4A2E0}"/>
          </ac:spMkLst>
        </pc:spChg>
        <pc:spChg chg="add del">
          <ac:chgData name="Palash Mandal" userId="a650081f-6cc2-4be0-ab6b-25b9d7d618d2" providerId="ADAL" clId="{A9461623-9289-4560-B1CB-7D65D312CB47}" dt="2023-11-27T15:19:15.298" v="3728" actId="22"/>
          <ac:spMkLst>
            <pc:docMk/>
            <pc:sldMk cId="3772760907" sldId="423"/>
            <ac:spMk id="493" creationId="{EF52EF5D-C6D3-4356-8541-8ED4CA58A854}"/>
          </ac:spMkLst>
        </pc:spChg>
        <pc:spChg chg="add mod">
          <ac:chgData name="Palash Mandal" userId="a650081f-6cc2-4be0-ab6b-25b9d7d618d2" providerId="ADAL" clId="{A9461623-9289-4560-B1CB-7D65D312CB47}" dt="2023-11-27T15:19:27.802" v="3730"/>
          <ac:spMkLst>
            <pc:docMk/>
            <pc:sldMk cId="3772760907" sldId="423"/>
            <ac:spMk id="494" creationId="{4F3DC9C0-3B66-4442-8816-CE07453D1010}"/>
          </ac:spMkLst>
        </pc:spChg>
        <pc:spChg chg="add mod">
          <ac:chgData name="Palash Mandal" userId="a650081f-6cc2-4be0-ab6b-25b9d7d618d2" providerId="ADAL" clId="{A9461623-9289-4560-B1CB-7D65D312CB47}" dt="2023-11-29T13:53:09.876" v="5326" actId="20577"/>
          <ac:spMkLst>
            <pc:docMk/>
            <pc:sldMk cId="3772760907" sldId="423"/>
            <ac:spMk id="496" creationId="{8A5E7E1C-5372-4DD3-B649-791E5CD84A3E}"/>
          </ac:spMkLst>
        </pc:spChg>
        <pc:grpChg chg="add mod">
          <ac:chgData name="Palash Mandal" userId="a650081f-6cc2-4be0-ab6b-25b9d7d618d2" providerId="ADAL" clId="{A9461623-9289-4560-B1CB-7D65D312CB47}" dt="2023-12-07T15:43:19.622" v="7755" actId="164"/>
          <ac:grpSpMkLst>
            <pc:docMk/>
            <pc:sldMk cId="3772760907" sldId="423"/>
            <ac:grpSpMk id="4" creationId="{AA011270-C311-41E8-9F7C-2715AFB04A12}"/>
          </ac:grpSpMkLst>
        </pc:grpChg>
        <pc:grpChg chg="del">
          <ac:chgData name="Palash Mandal" userId="a650081f-6cc2-4be0-ab6b-25b9d7d618d2" providerId="ADAL" clId="{A9461623-9289-4560-B1CB-7D65D312CB47}" dt="2023-11-27T15:10:35.165" v="3684" actId="478"/>
          <ac:grpSpMkLst>
            <pc:docMk/>
            <pc:sldMk cId="3772760907" sldId="423"/>
            <ac:grpSpMk id="74" creationId="{81F5B123-F660-4764-BEA0-6CED4A841803}"/>
          </ac:grpSpMkLst>
        </pc:grpChg>
        <pc:grpChg chg="add del mod">
          <ac:chgData name="Palash Mandal" userId="a650081f-6cc2-4be0-ab6b-25b9d7d618d2" providerId="ADAL" clId="{A9461623-9289-4560-B1CB-7D65D312CB47}" dt="2023-11-27T15:16:44.439" v="3704" actId="478"/>
          <ac:grpSpMkLst>
            <pc:docMk/>
            <pc:sldMk cId="3772760907" sldId="423"/>
            <ac:grpSpMk id="144" creationId="{CEF23378-224D-4560-896C-7A8955703D27}"/>
          </ac:grpSpMkLst>
        </pc:grpChg>
        <pc:grpChg chg="add del mod">
          <ac:chgData name="Palash Mandal" userId="a650081f-6cc2-4be0-ab6b-25b9d7d618d2" providerId="ADAL" clId="{A9461623-9289-4560-B1CB-7D65D312CB47}" dt="2023-11-27T15:15:43.025" v="3700" actId="478"/>
          <ac:grpSpMkLst>
            <pc:docMk/>
            <pc:sldMk cId="3772760907" sldId="423"/>
            <ac:grpSpMk id="190" creationId="{B130B778-2191-4291-889D-2C256557CC32}"/>
          </ac:grpSpMkLst>
        </pc:grpChg>
        <pc:grpChg chg="mod">
          <ac:chgData name="Palash Mandal" userId="a650081f-6cc2-4be0-ab6b-25b9d7d618d2" providerId="ADAL" clId="{A9461623-9289-4560-B1CB-7D65D312CB47}" dt="2023-11-27T15:13:56.798" v="3697" actId="1076"/>
          <ac:grpSpMkLst>
            <pc:docMk/>
            <pc:sldMk cId="3772760907" sldId="423"/>
            <ac:grpSpMk id="195" creationId="{71772605-D744-404B-90BB-3F621FA4D05E}"/>
          </ac:grpSpMkLst>
        </pc:grpChg>
        <pc:grpChg chg="del">
          <ac:chgData name="Palash Mandal" userId="a650081f-6cc2-4be0-ab6b-25b9d7d618d2" providerId="ADAL" clId="{A9461623-9289-4560-B1CB-7D65D312CB47}" dt="2023-11-27T15:10:37.233" v="3685" actId="478"/>
          <ac:grpSpMkLst>
            <pc:docMk/>
            <pc:sldMk cId="3772760907" sldId="423"/>
            <ac:grpSpMk id="203" creationId="{E7AEC4A0-4769-4AF9-AAF1-3B4665781782}"/>
          </ac:grpSpMkLst>
        </pc:grpChg>
        <pc:grpChg chg="add del mod">
          <ac:chgData name="Palash Mandal" userId="a650081f-6cc2-4be0-ab6b-25b9d7d618d2" providerId="ADAL" clId="{A9461623-9289-4560-B1CB-7D65D312CB47}" dt="2023-11-27T15:16:47.911" v="3706" actId="478"/>
          <ac:grpSpMkLst>
            <pc:docMk/>
            <pc:sldMk cId="3772760907" sldId="423"/>
            <ac:grpSpMk id="317" creationId="{98DD2FA4-2DBD-40CC-9C99-6804879ECD69}"/>
          </ac:grpSpMkLst>
        </pc:grpChg>
        <pc:grpChg chg="mod">
          <ac:chgData name="Palash Mandal" userId="a650081f-6cc2-4be0-ab6b-25b9d7d618d2" providerId="ADAL" clId="{A9461623-9289-4560-B1CB-7D65D312CB47}" dt="2023-11-27T15:15:51.631" v="3703" actId="14100"/>
          <ac:grpSpMkLst>
            <pc:docMk/>
            <pc:sldMk cId="3772760907" sldId="423"/>
            <ac:grpSpMk id="322" creationId="{A2C38D00-840E-4EA0-B3F2-AFB14DF0CC95}"/>
          </ac:grpSpMkLst>
        </pc:grpChg>
        <pc:grpChg chg="add del mod">
          <ac:chgData name="Palash Mandal" userId="a650081f-6cc2-4be0-ab6b-25b9d7d618d2" providerId="ADAL" clId="{A9461623-9289-4560-B1CB-7D65D312CB47}" dt="2023-12-07T15:43:19.622" v="7755" actId="164"/>
          <ac:grpSpMkLst>
            <pc:docMk/>
            <pc:sldMk cId="3772760907" sldId="423"/>
            <ac:grpSpMk id="380" creationId="{905CB605-E1AB-48C5-8B92-132DD4FF5B7D}"/>
          </ac:grpSpMkLst>
        </pc:grpChg>
        <pc:grpChg chg="mod">
          <ac:chgData name="Palash Mandal" userId="a650081f-6cc2-4be0-ab6b-25b9d7d618d2" providerId="ADAL" clId="{A9461623-9289-4560-B1CB-7D65D312CB47}" dt="2023-12-03T16:21:58.794" v="6820" actId="1035"/>
          <ac:grpSpMkLst>
            <pc:docMk/>
            <pc:sldMk cId="3772760907" sldId="423"/>
            <ac:grpSpMk id="381" creationId="{7F4F3F74-1997-415D-8E4E-CF3F964C34ED}"/>
          </ac:grpSpMkLst>
        </pc:grpChg>
        <pc:grpChg chg="add mod">
          <ac:chgData name="Palash Mandal" userId="a650081f-6cc2-4be0-ab6b-25b9d7d618d2" providerId="ADAL" clId="{A9461623-9289-4560-B1CB-7D65D312CB47}" dt="2023-12-07T15:43:19.622" v="7755" actId="164"/>
          <ac:grpSpMkLst>
            <pc:docMk/>
            <pc:sldMk cId="3772760907" sldId="423"/>
            <ac:grpSpMk id="430" creationId="{4A8DAEF9-EFF0-45E6-9B80-06F5E68367B0}"/>
          </ac:grpSpMkLst>
        </pc:grpChg>
        <pc:grpChg chg="mod">
          <ac:chgData name="Palash Mandal" userId="a650081f-6cc2-4be0-ab6b-25b9d7d618d2" providerId="ADAL" clId="{A9461623-9289-4560-B1CB-7D65D312CB47}" dt="2023-12-07T15:42:42.925" v="7748" actId="14100"/>
          <ac:grpSpMkLst>
            <pc:docMk/>
            <pc:sldMk cId="3772760907" sldId="423"/>
            <ac:grpSpMk id="435" creationId="{FA4DE800-BE5B-42B6-B1DF-A749522438EB}"/>
          </ac:grpSpMkLst>
        </pc:grpChg>
        <pc:picChg chg="add mod">
          <ac:chgData name="Palash Mandal" userId="a650081f-6cc2-4be0-ab6b-25b9d7d618d2" providerId="ADAL" clId="{A9461623-9289-4560-B1CB-7D65D312CB47}" dt="2023-11-27T15:19:27.802" v="3730"/>
          <ac:picMkLst>
            <pc:docMk/>
            <pc:sldMk cId="3772760907" sldId="423"/>
            <ac:picMk id="495" creationId="{A01D26F8-401F-4F25-AC0E-1D147713EA9E}"/>
          </ac:picMkLst>
        </pc:picChg>
      </pc:sldChg>
      <pc:sldChg chg="addSp delSp modSp add mod ord delAnim modAnim">
        <pc:chgData name="Palash Mandal" userId="a650081f-6cc2-4be0-ab6b-25b9d7d618d2" providerId="ADAL" clId="{A9461623-9289-4560-B1CB-7D65D312CB47}" dt="2023-12-02T20:00:02.361" v="6747"/>
        <pc:sldMkLst>
          <pc:docMk/>
          <pc:sldMk cId="3898343601" sldId="424"/>
        </pc:sldMkLst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98" creationId="{CDF0B304-3D4D-493B-BC12-0DC530A8B459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99" creationId="{51C38354-CF41-4DB5-9B2A-B850151E0395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00" creationId="{B5CB93C6-A033-42CC-B5C7-5D39C9224A51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01" creationId="{5F422E5D-27FA-46FD-8837-76519EE3DBC8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02" creationId="{DCEA4EA2-7A74-467D-A065-AD72DD82EEFB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03" creationId="{43222DFC-FB7C-42F9-B1E1-ECABD6778732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04" creationId="{3C96FFB1-8F38-4667-B185-3A16431AF04D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05" creationId="{DC9F0C39-8A9B-422A-B36F-02E363FB3802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06" creationId="{80F7569E-2D8C-466B-8F31-EF295F75AA16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07" creationId="{5DBC5424-4550-4AFD-8DC1-F54603C98322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09" creationId="{F4FA1241-7F32-4171-A12A-9A1604AE17BF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10" creationId="{773EBE8A-2483-4D17-850C-9148C73ED91B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11" creationId="{DC7A7CAF-02AC-4A68-906F-6273C3E7FD58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12" creationId="{F945935A-A681-494C-A9D5-E6A32E1C5C82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13" creationId="{DEEEC9F8-CA04-41CA-A739-3850FDD1A69F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14" creationId="{D79B91F0-DC02-4CF2-AEFD-91609955066B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15" creationId="{1040643D-EDBA-446C-83D3-FC058C31C177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16" creationId="{721FC18C-34F6-4E96-8A8F-A993FF6D4E83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17" creationId="{95301AD6-FEB9-4BE4-B59A-82B291CF3A3B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18" creationId="{C7495324-DD3B-4E90-B431-25186A0FEC8B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19" creationId="{87933F3C-DA5A-4461-BD5A-BFEBAAE5E7F2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20" creationId="{B178DB9E-34EE-4B97-AE3E-921919973F74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21" creationId="{D29B2915-22ED-49D2-91DE-620CA56763A6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22" creationId="{410EED74-3B90-44AF-B85E-DDD948D490FF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23" creationId="{DBDCC9EA-41C5-4B4F-BC04-CFFBD12E9B89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24" creationId="{E6E12E6E-4E7B-4A5B-A867-0D8216A82E73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25" creationId="{B845DBDB-2B3C-454E-A65F-1F92F2A393D3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26" creationId="{BDE26D16-7BD6-42B9-BCE4-EE22E56B1FBE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27" creationId="{8FEA52A3-5488-43B6-84D2-736E235838E5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28" creationId="{F590E1F1-6D83-426E-909C-CE4EC3820C28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29" creationId="{D9E05CD0-AD20-4786-B43D-A0E01132FFAF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30" creationId="{5FF9C90A-0D32-415F-93BB-32272A37C41A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31" creationId="{DE88DF07-CFE6-4998-924C-763AFA45C49C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32" creationId="{67827DBF-A253-4CB9-BB4D-9CA12A6237CD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33" creationId="{9BF5A6AC-3010-4BF4-AD44-2643E830F1AE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34" creationId="{5ED337E5-50E0-4B7E-A9D1-81EE6A575C8A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35" creationId="{BE35D6E7-E876-48DA-A640-1D4F6F477D1C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36" creationId="{1B452B81-72C0-4AD4-B2B8-B1FBAAF7B068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37" creationId="{59018A31-94C0-4A0F-823F-B50539747AA5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38" creationId="{7DDFE946-A622-4F06-BC67-2114F6DF8F2B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39" creationId="{9A9BCC18-D949-44F1-9FCE-C6627CE50A54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40" creationId="{0862B157-1F6E-4571-8548-2AD3ED4D7A07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41" creationId="{8F5397B8-9415-4A7A-BC32-D8C9D532976E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42" creationId="{0F844608-7905-4C08-81F4-F8D043F184A5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43" creationId="{1A94FA31-EED7-44CB-B1DD-1616254E7F17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44" creationId="{5E8EEAC7-E18A-4009-9251-C217B6385555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45" creationId="{D008D627-B30E-41A9-B6ED-5FBD2AD2F810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46" creationId="{ACB36D9F-98EB-4645-9F98-4FC7B80F0B2F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47" creationId="{19888D63-4E01-4038-A54B-51C33932C990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48" creationId="{941FBD94-105B-44B9-93AC-60DE915F940D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49" creationId="{83E7240E-2C8B-47E7-B693-D452F5520D27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50" creationId="{A7DB06FE-0DFE-4097-8200-6BAA1C6459EA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51" creationId="{EABEA2BC-8F19-45CF-8B1A-9E9F4E467E6A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52" creationId="{526C62CD-C348-4F26-9D99-D9A4E7123D85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53" creationId="{B4972D21-68A1-4E9D-ABC3-0917C2C6962F}"/>
          </ac:spMkLst>
        </pc:spChg>
        <pc:spChg chg="mod">
          <ac:chgData name="Palash Mandal" userId="a650081f-6cc2-4be0-ab6b-25b9d7d618d2" providerId="ADAL" clId="{A9461623-9289-4560-B1CB-7D65D312CB47}" dt="2023-11-29T20:08:09.158" v="5575" actId="403"/>
          <ac:spMkLst>
            <pc:docMk/>
            <pc:sldMk cId="3898343601" sldId="424"/>
            <ac:spMk id="154" creationId="{EA5AEE19-8999-463D-B905-065067C1A834}"/>
          </ac:spMkLst>
        </pc:spChg>
        <pc:spChg chg="del">
          <ac:chgData name="Palash Mandal" userId="a650081f-6cc2-4be0-ab6b-25b9d7d618d2" providerId="ADAL" clId="{A9461623-9289-4560-B1CB-7D65D312CB47}" dt="2023-11-28T21:51:57.283" v="4409" actId="478"/>
          <ac:spMkLst>
            <pc:docMk/>
            <pc:sldMk cId="3898343601" sldId="424"/>
            <ac:spMk id="158" creationId="{B58CF588-2AD5-47C2-A095-5B9DF7378274}"/>
          </ac:spMkLst>
        </pc:spChg>
        <pc:spChg chg="add mod">
          <ac:chgData name="Palash Mandal" userId="a650081f-6cc2-4be0-ab6b-25b9d7d618d2" providerId="ADAL" clId="{A9461623-9289-4560-B1CB-7D65D312CB47}" dt="2023-11-28T21:52:04.448" v="4413" actId="20577"/>
          <ac:spMkLst>
            <pc:docMk/>
            <pc:sldMk cId="3898343601" sldId="424"/>
            <ac:spMk id="159" creationId="{4A2571EA-F31D-4A44-B315-847809E7FB53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61" creationId="{BF14864A-DA18-4B34-B264-83A4DED53674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62" creationId="{3234660E-CE01-4DC7-8228-9C68583BB295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62" creationId="{AE3D60F7-8A3F-4215-8D3B-82F53C3087F5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63" creationId="{79B70B4F-6431-454E-BEC4-4F6B3D0B4C8E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64" creationId="{1DA82D84-9BB0-4FC3-9BED-34814EDBF8CA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64" creationId="{4736B189-456A-4F2C-9A7D-D5CDC0FDD61F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65" creationId="{1567D539-37F3-4C14-BE76-47EBC1895AD1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65" creationId="{9E31813B-FA0C-407B-B986-D45FF6E101AD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66" creationId="{90CEA4C1-638A-42F9-9C91-30DF6027C0D4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67" creationId="{4D610E23-9DDF-4A5E-B4BA-AF91BEA48C43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68" creationId="{49887A18-18C7-4D71-B2CF-14A506B13CB3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68" creationId="{FDA72484-D78B-40F7-88D3-BA830D8FCDC0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69" creationId="{0943FE03-3FDB-4344-B8DD-544C76AFF37E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70" creationId="{58CBECAF-F4BE-420C-B4F1-95D9A43A9F5D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71" creationId="{8A120EFF-998C-4379-8854-39C507522C51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71" creationId="{EDD64DC3-F200-48AC-AF8F-A83BEDB081B7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72" creationId="{0B740442-806A-415A-8A4E-26138FCD4C49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72" creationId="{5C79B8F5-36AE-46CC-A31D-035DD3C6C822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73" creationId="{74B727AC-9657-41CF-9733-82BAD5A73189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73" creationId="{A04CFA22-0B38-4224-9D17-03636E778F71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74" creationId="{3A126117-5F82-4CCE-A580-2D9646F24B7F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74" creationId="{C18D552E-02BB-4E60-A8B9-41B2C70D33F3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75" creationId="{56CE94D9-687F-4E91-8A87-A94D1B4AD7CD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75" creationId="{81BD428E-7F7B-4247-A118-CB695605C837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76" creationId="{21D83AC6-0A18-4110-B657-EEF984F7DCBB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76" creationId="{36A8AA76-8D37-4E37-90AC-BA9522E187C9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77" creationId="{17E3448B-AAE9-4C5B-8912-2FB7F3B79B4B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77" creationId="{8BBEB0DB-A31D-43B1-B920-3CC1889F346F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78" creationId="{13EB9454-9066-4AB1-AC1E-D45CBF85F5A7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78" creationId="{AFDE95DD-85AA-4C98-B5BC-6B19B03852DD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79" creationId="{7D57286D-1D17-41F1-9C21-F307110CE366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79" creationId="{87AFE76C-700A-4021-AD39-1C3835C22870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80" creationId="{58BF6ABA-B682-4C05-8DB7-38AE7FA7AAFE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80" creationId="{CEB9D653-38E9-4808-B657-B076156315B8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81" creationId="{26F8CBA8-57EB-427D-9611-9FF469254B71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81" creationId="{E17DDE13-DEC7-42E9-9C5F-C8CB103D1159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82" creationId="{AF2B9097-AE96-41DF-9442-6556E913E1E9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82" creationId="{D16F1F40-8B1F-48BB-BB07-BEE12871131B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83" creationId="{54E2E751-B8F4-4F0A-BBC9-95491D92FF25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83" creationId="{69E73545-7574-494D-8D2E-C4EF547962CC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84" creationId="{71DA27E0-0668-45E6-8868-891D886D5B17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84" creationId="{C0128B0D-8FFF-4647-9D84-FB1D4B3AE546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85" creationId="{E254CFD6-735F-4CD0-8778-AF182E89AEA5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85" creationId="{F61E088E-CD93-4EC1-9F29-2DD21D2130D5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86" creationId="{21192818-5648-441F-9432-328FDFB6C89E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86" creationId="{950E8CD5-A865-4450-811B-01597D81157A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87" creationId="{A24579F7-1047-449A-BA48-69EC29EF8378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87" creationId="{AB17A011-7D8F-49B6-979D-FEE178CF0EB2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88" creationId="{6A5A070D-6E12-40C5-8889-84681C1E4EF5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88" creationId="{C9578608-3E94-4946-A7E1-B049C1F4440E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89" creationId="{53C9022B-CC71-49D7-95B8-949F82506E57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89" creationId="{EAEAD88A-C960-46DC-A746-A8A05D544C00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90" creationId="{2E15A43F-AE38-4C72-8F10-C8033ECC8DFD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90" creationId="{7499A550-1BA3-4F79-ABE7-69EA73F6DEB1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91" creationId="{045466D6-20F5-4D33-906D-26A2398A41B7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91" creationId="{A3B9D80D-C0FC-41D3-925E-E67DC06E6B72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92" creationId="{1432D5C2-EA96-40A3-BD46-B2EBC8C7B2A9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92" creationId="{D373DE27-905E-44C1-A3D1-57553B33FE90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93" creationId="{114525F5-CC0D-464A-972C-C9425E6B3945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93" creationId="{EB1FB6CE-6B24-4DA0-9037-722A5BE16042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94" creationId="{0CB36C0A-963E-4994-88AA-DF163176DEDF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94" creationId="{D9330296-2E1C-408E-88C0-2BDE4311275F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95" creationId="{32998187-0B79-47F0-9859-8CAF3CAE599D}"/>
          </ac:spMkLst>
        </pc:spChg>
        <pc:spChg chg="mod">
          <ac:chgData name="Palash Mandal" userId="a650081f-6cc2-4be0-ab6b-25b9d7d618d2" providerId="ADAL" clId="{A9461623-9289-4560-B1CB-7D65D312CB47}" dt="2023-12-02T17:44:12.049" v="6686" actId="1076"/>
          <ac:spMkLst>
            <pc:docMk/>
            <pc:sldMk cId="3898343601" sldId="424"/>
            <ac:spMk id="195" creationId="{E3DCE3C7-B1D2-4FC3-8755-67EBCA4CC5FD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96" creationId="{94488BD1-C38E-4DD9-AE06-D48C25CBAA53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97" creationId="{98EBEDC7-D4BD-45F0-BC37-0F20C2607F05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98" creationId="{B5FE44CF-FCEC-44DD-B315-60B6DEB0E796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199" creationId="{23881B35-64C4-4E22-BFB8-AB62A1811475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200" creationId="{44C00A0C-B770-4943-BA8B-68539D87428F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201" creationId="{794DB8ED-36C9-4F90-A3B8-44E33615E3DC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202" creationId="{AA9F868C-37D0-486C-B330-C2A372A74D2A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203" creationId="{F103B164-9907-48A1-87F5-37D8B98D4DDF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204" creationId="{D6150B7E-D537-44A0-9D88-631B27FC2BCB}"/>
          </ac:spMkLst>
        </pc:spChg>
        <pc:spChg chg="mod">
          <ac:chgData name="Palash Mandal" userId="a650081f-6cc2-4be0-ab6b-25b9d7d618d2" providerId="ADAL" clId="{A9461623-9289-4560-B1CB-7D65D312CB47}" dt="2023-11-29T15:14:47.770" v="5412"/>
          <ac:spMkLst>
            <pc:docMk/>
            <pc:sldMk cId="3898343601" sldId="424"/>
            <ac:spMk id="205" creationId="{7CFFD7EB-E2F2-4AC1-9A24-A19BCEE5259E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08" creationId="{BB439ADA-AB42-485A-A1A2-07A6325F7A0C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10" creationId="{8B11C4CC-C553-4E1A-8ADF-90895478843D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11" creationId="{3AEADE82-45B0-4345-A309-F21A4E108431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12" creationId="{21CAC46C-B4CE-4D83-AC7E-F6F0F9D2B500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14" creationId="{68435A98-894F-4F0F-8C37-18881A935B2B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17" creationId="{C2D86F2C-5DA4-438B-88D7-0D40BF66AC69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18" creationId="{42B39D70-3516-4733-A744-2B044799A144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19" creationId="{7CDC2D25-C3B3-40D2-BAB0-D706F3CFCF6B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20" creationId="{9C368012-8DB0-4420-87E6-B8157AD59B7E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21" creationId="{A7E0610C-0B5C-4575-A080-2291202BD3C8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22" creationId="{2533F655-0D0A-4608-96FA-E19AC4F2D7FB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23" creationId="{E001EE08-95FE-43C1-A9F7-9618ED79F565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24" creationId="{9A2EF919-9E11-442D-BBBC-1AD4E726AC2C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25" creationId="{8D86AFD6-B879-4B2F-AF71-9C7609277245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26" creationId="{92D193E9-038B-46C0-85F1-9530337CC8EE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27" creationId="{09059DAA-1423-4F1D-BFB3-F79DC760EE4E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28" creationId="{5BE83449-6D7C-438C-9C4A-64AFFD62DE9D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29" creationId="{3CA62305-B9FA-4959-99FC-E2AC67F6CD26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30" creationId="{E4F71DAA-42C4-4BE7-B719-34DD4D43050C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31" creationId="{EE46DA09-695A-4BA4-9C5E-E2F0A82F621D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32" creationId="{F0F4F33D-3847-47FB-93BE-73A9EF47D757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33" creationId="{EC07FF89-C4ED-401C-8AC3-8B45AA6F0702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34" creationId="{7894EF9E-F55D-489A-BDC5-05B950EC5902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35" creationId="{F3092A4D-42F2-4B44-B915-C8AE8E8AE7A1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36" creationId="{E4C81475-68F3-4DB2-8722-A4A392A0C360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37" creationId="{4152FDE7-823B-4A65-AC1D-7AA9B3F963A9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38" creationId="{942892D7-1813-443D-8850-3EC805BFE155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39" creationId="{3AB77FBA-5DBF-459F-B1E3-542D037989C4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40" creationId="{3A0877A9-AE1A-4633-A112-DBFD5A38621C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41" creationId="{15CDB175-4641-4887-AE5F-0A62370FB0C5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42" creationId="{4C6D53B5-E9C1-4DFF-A3C1-97A5D990EC7F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43" creationId="{AB5DBC1C-3EBE-43DC-9154-52AFE8FB0500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44" creationId="{8F667887-E19A-4F7A-8E99-868D7F922C2A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45" creationId="{724B598F-0F3C-4C74-811E-49471A04AA24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46" creationId="{DEC61B3D-4A9C-45C8-B317-D6996BA2A246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47" creationId="{041E195C-5502-4A9C-86E0-C65A55AA3500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48" creationId="{0F10BEA6-5EB1-47D9-8A1C-C5D51855E3CD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49" creationId="{3F860C08-39CB-4803-BF4F-CAAD5F11A0E6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50" creationId="{81A61C07-102B-43E2-84FC-8AA28E9A085F}"/>
          </ac:spMkLst>
        </pc:spChg>
        <pc:spChg chg="mod">
          <ac:chgData name="Palash Mandal" userId="a650081f-6cc2-4be0-ab6b-25b9d7d618d2" providerId="ADAL" clId="{A9461623-9289-4560-B1CB-7D65D312CB47}" dt="2023-11-29T15:15:18.473" v="5418" actId="1076"/>
          <ac:spMkLst>
            <pc:docMk/>
            <pc:sldMk cId="3898343601" sldId="424"/>
            <ac:spMk id="251" creationId="{404FB1FB-488C-4E0A-A866-22411CFDD26A}"/>
          </ac:spMkLst>
        </pc:spChg>
        <pc:grpChg chg="add del">
          <ac:chgData name="Palash Mandal" userId="a650081f-6cc2-4be0-ab6b-25b9d7d618d2" providerId="ADAL" clId="{A9461623-9289-4560-B1CB-7D65D312CB47}" dt="2023-11-29T19:59:04.001" v="5432" actId="478"/>
          <ac:grpSpMkLst>
            <pc:docMk/>
            <pc:sldMk cId="3898343601" sldId="424"/>
            <ac:grpSpMk id="5" creationId="{78CF9F24-AEAE-40EF-9CB1-C13F5D3AE4C3}"/>
          </ac:grpSpMkLst>
        </pc:grpChg>
        <pc:grpChg chg="mod">
          <ac:chgData name="Palash Mandal" userId="a650081f-6cc2-4be0-ab6b-25b9d7d618d2" providerId="ADAL" clId="{A9461623-9289-4560-B1CB-7D65D312CB47}" dt="2023-11-29T20:08:09.158" v="5575" actId="403"/>
          <ac:grpSpMkLst>
            <pc:docMk/>
            <pc:sldMk cId="3898343601" sldId="424"/>
            <ac:grpSpMk id="96" creationId="{88B1EFA0-2164-4FE2-AEAA-41C72F7FD9CF}"/>
          </ac:grpSpMkLst>
        </pc:grpChg>
        <pc:grpChg chg="mod">
          <ac:chgData name="Palash Mandal" userId="a650081f-6cc2-4be0-ab6b-25b9d7d618d2" providerId="ADAL" clId="{A9461623-9289-4560-B1CB-7D65D312CB47}" dt="2023-11-29T20:08:09.158" v="5575" actId="403"/>
          <ac:grpSpMkLst>
            <pc:docMk/>
            <pc:sldMk cId="3898343601" sldId="424"/>
            <ac:grpSpMk id="97" creationId="{31448137-266B-4251-80B6-38C43DE75CC1}"/>
          </ac:grpSpMkLst>
        </pc:grpChg>
        <pc:grpChg chg="mod">
          <ac:chgData name="Palash Mandal" userId="a650081f-6cc2-4be0-ab6b-25b9d7d618d2" providerId="ADAL" clId="{A9461623-9289-4560-B1CB-7D65D312CB47}" dt="2023-11-29T20:08:09.158" v="5575" actId="403"/>
          <ac:grpSpMkLst>
            <pc:docMk/>
            <pc:sldMk cId="3898343601" sldId="424"/>
            <ac:grpSpMk id="108" creationId="{F4469BFA-D9DA-4ABE-AE35-DB23226DCB02}"/>
          </ac:grpSpMkLst>
        </pc:grpChg>
        <pc:grpChg chg="add mod">
          <ac:chgData name="Palash Mandal" userId="a650081f-6cc2-4be0-ab6b-25b9d7d618d2" providerId="ADAL" clId="{A9461623-9289-4560-B1CB-7D65D312CB47}" dt="2023-12-02T17:44:12.049" v="6686" actId="1076"/>
          <ac:grpSpMkLst>
            <pc:docMk/>
            <pc:sldMk cId="3898343601" sldId="424"/>
            <ac:grpSpMk id="158" creationId="{84E6F764-202F-458F-A746-3E1A6D23EACD}"/>
          </ac:grpSpMkLst>
        </pc:grpChg>
        <pc:grpChg chg="mod">
          <ac:chgData name="Palash Mandal" userId="a650081f-6cc2-4be0-ab6b-25b9d7d618d2" providerId="ADAL" clId="{A9461623-9289-4560-B1CB-7D65D312CB47}" dt="2023-12-02T17:44:12.049" v="6686" actId="1076"/>
          <ac:grpSpMkLst>
            <pc:docMk/>
            <pc:sldMk cId="3898343601" sldId="424"/>
            <ac:grpSpMk id="160" creationId="{8521278F-D281-445D-9FFA-D1390BC57575}"/>
          </ac:grpSpMkLst>
        </pc:grpChg>
        <pc:grpChg chg="add del mod">
          <ac:chgData name="Palash Mandal" userId="a650081f-6cc2-4be0-ab6b-25b9d7d618d2" providerId="ADAL" clId="{A9461623-9289-4560-B1CB-7D65D312CB47}" dt="2023-11-29T15:14:49.689" v="5413"/>
          <ac:grpSpMkLst>
            <pc:docMk/>
            <pc:sldMk cId="3898343601" sldId="424"/>
            <ac:grpSpMk id="160" creationId="{B082F35B-D6B0-43E7-9D9D-6061D4956309}"/>
          </ac:grpSpMkLst>
        </pc:grpChg>
        <pc:grpChg chg="mod">
          <ac:chgData name="Palash Mandal" userId="a650081f-6cc2-4be0-ab6b-25b9d7d618d2" providerId="ADAL" clId="{A9461623-9289-4560-B1CB-7D65D312CB47}" dt="2023-11-29T15:14:47.770" v="5412"/>
          <ac:grpSpMkLst>
            <pc:docMk/>
            <pc:sldMk cId="3898343601" sldId="424"/>
            <ac:grpSpMk id="161" creationId="{362981ED-2EA4-4FCA-8526-C87ACEB47C41}"/>
          </ac:grpSpMkLst>
        </pc:grpChg>
        <pc:grpChg chg="mod">
          <ac:chgData name="Palash Mandal" userId="a650081f-6cc2-4be0-ab6b-25b9d7d618d2" providerId="ADAL" clId="{A9461623-9289-4560-B1CB-7D65D312CB47}" dt="2023-11-29T15:14:47.770" v="5412"/>
          <ac:grpSpMkLst>
            <pc:docMk/>
            <pc:sldMk cId="3898343601" sldId="424"/>
            <ac:grpSpMk id="163" creationId="{90CB787E-56E4-4061-9923-B0893986F57C}"/>
          </ac:grpSpMkLst>
        </pc:grpChg>
        <pc:grpChg chg="mod">
          <ac:chgData name="Palash Mandal" userId="a650081f-6cc2-4be0-ab6b-25b9d7d618d2" providerId="ADAL" clId="{A9461623-9289-4560-B1CB-7D65D312CB47}" dt="2023-12-02T17:44:12.049" v="6686" actId="1076"/>
          <ac:grpSpMkLst>
            <pc:docMk/>
            <pc:sldMk cId="3898343601" sldId="424"/>
            <ac:grpSpMk id="166" creationId="{C1E1609D-0E63-4D77-85CA-F8FC5FA74890}"/>
          </ac:grpSpMkLst>
        </pc:grpChg>
        <pc:grpChg chg="mod">
          <ac:chgData name="Palash Mandal" userId="a650081f-6cc2-4be0-ab6b-25b9d7d618d2" providerId="ADAL" clId="{A9461623-9289-4560-B1CB-7D65D312CB47}" dt="2023-11-29T15:14:47.770" v="5412"/>
          <ac:grpSpMkLst>
            <pc:docMk/>
            <pc:sldMk cId="3898343601" sldId="424"/>
            <ac:grpSpMk id="167" creationId="{691CBDCC-B9B9-42B8-A2E7-D2752E7A4653}"/>
          </ac:grpSpMkLst>
        </pc:grpChg>
        <pc:grpChg chg="mod">
          <ac:chgData name="Palash Mandal" userId="a650081f-6cc2-4be0-ab6b-25b9d7d618d2" providerId="ADAL" clId="{A9461623-9289-4560-B1CB-7D65D312CB47}" dt="2023-11-29T15:14:47.770" v="5412"/>
          <ac:grpSpMkLst>
            <pc:docMk/>
            <pc:sldMk cId="3898343601" sldId="424"/>
            <ac:grpSpMk id="169" creationId="{8D8C6026-8555-4C79-A150-C9AAE72356DE}"/>
          </ac:grpSpMkLst>
        </pc:grpChg>
        <pc:grpChg chg="mod">
          <ac:chgData name="Palash Mandal" userId="a650081f-6cc2-4be0-ab6b-25b9d7d618d2" providerId="ADAL" clId="{A9461623-9289-4560-B1CB-7D65D312CB47}" dt="2023-11-29T15:14:47.770" v="5412"/>
          <ac:grpSpMkLst>
            <pc:docMk/>
            <pc:sldMk cId="3898343601" sldId="424"/>
            <ac:grpSpMk id="170" creationId="{5BAE114D-B8A2-41D9-8F5C-0ACD72C25462}"/>
          </ac:grpSpMkLst>
        </pc:grpChg>
        <pc:grpChg chg="add del mod">
          <ac:chgData name="Palash Mandal" userId="a650081f-6cc2-4be0-ab6b-25b9d7d618d2" providerId="ADAL" clId="{A9461623-9289-4560-B1CB-7D65D312CB47}" dt="2023-11-29T15:15:20.900" v="5419"/>
          <ac:grpSpMkLst>
            <pc:docMk/>
            <pc:sldMk cId="3898343601" sldId="424"/>
            <ac:grpSpMk id="206" creationId="{1FB4CC78-B166-46B2-A08C-23AD343B836E}"/>
          </ac:grpSpMkLst>
        </pc:grpChg>
        <pc:grpChg chg="mod">
          <ac:chgData name="Palash Mandal" userId="a650081f-6cc2-4be0-ab6b-25b9d7d618d2" providerId="ADAL" clId="{A9461623-9289-4560-B1CB-7D65D312CB47}" dt="2023-11-29T15:15:18.473" v="5418" actId="1076"/>
          <ac:grpSpMkLst>
            <pc:docMk/>
            <pc:sldMk cId="3898343601" sldId="424"/>
            <ac:grpSpMk id="207" creationId="{0D12F3E9-0BAA-45E2-A633-52C20F68DC1D}"/>
          </ac:grpSpMkLst>
        </pc:grpChg>
        <pc:grpChg chg="mod">
          <ac:chgData name="Palash Mandal" userId="a650081f-6cc2-4be0-ab6b-25b9d7d618d2" providerId="ADAL" clId="{A9461623-9289-4560-B1CB-7D65D312CB47}" dt="2023-11-29T15:15:18.473" v="5418" actId="1076"/>
          <ac:grpSpMkLst>
            <pc:docMk/>
            <pc:sldMk cId="3898343601" sldId="424"/>
            <ac:grpSpMk id="209" creationId="{09622BAD-FE47-4F8E-B507-D04996953C3D}"/>
          </ac:grpSpMkLst>
        </pc:grpChg>
        <pc:grpChg chg="mod">
          <ac:chgData name="Palash Mandal" userId="a650081f-6cc2-4be0-ab6b-25b9d7d618d2" providerId="ADAL" clId="{A9461623-9289-4560-B1CB-7D65D312CB47}" dt="2023-11-29T15:15:18.473" v="5418" actId="1076"/>
          <ac:grpSpMkLst>
            <pc:docMk/>
            <pc:sldMk cId="3898343601" sldId="424"/>
            <ac:grpSpMk id="213" creationId="{ECD6F800-5EBE-4D4B-9317-1EF80B5FA5A8}"/>
          </ac:grpSpMkLst>
        </pc:grpChg>
        <pc:grpChg chg="mod">
          <ac:chgData name="Palash Mandal" userId="a650081f-6cc2-4be0-ab6b-25b9d7d618d2" providerId="ADAL" clId="{A9461623-9289-4560-B1CB-7D65D312CB47}" dt="2023-11-29T15:15:18.473" v="5418" actId="1076"/>
          <ac:grpSpMkLst>
            <pc:docMk/>
            <pc:sldMk cId="3898343601" sldId="424"/>
            <ac:grpSpMk id="215" creationId="{9DE31764-7476-402C-828D-330C4AC16A10}"/>
          </ac:grpSpMkLst>
        </pc:grpChg>
        <pc:grpChg chg="mod">
          <ac:chgData name="Palash Mandal" userId="a650081f-6cc2-4be0-ab6b-25b9d7d618d2" providerId="ADAL" clId="{A9461623-9289-4560-B1CB-7D65D312CB47}" dt="2023-11-29T15:15:18.473" v="5418" actId="1076"/>
          <ac:grpSpMkLst>
            <pc:docMk/>
            <pc:sldMk cId="3898343601" sldId="424"/>
            <ac:grpSpMk id="216" creationId="{CDE0B5C4-59CC-4B61-9669-8DE2EC2D6ABB}"/>
          </ac:grpSpMkLst>
        </pc:grpChg>
        <pc:graphicFrameChg chg="del">
          <ac:chgData name="Palash Mandal" userId="a650081f-6cc2-4be0-ab6b-25b9d7d618d2" providerId="ADAL" clId="{A9461623-9289-4560-B1CB-7D65D312CB47}" dt="2023-11-29T20:01:32.584" v="5453" actId="21"/>
          <ac:graphicFrameMkLst>
            <pc:docMk/>
            <pc:sldMk cId="3898343601" sldId="424"/>
            <ac:graphicFrameMk id="155" creationId="{661015EB-4BFC-41A2-BB4C-A9C61ED94709}"/>
          </ac:graphicFrameMkLst>
        </pc:graphicFrameChg>
      </pc:sldChg>
      <pc:sldChg chg="addSp delSp modSp new mod ord">
        <pc:chgData name="Palash Mandal" userId="a650081f-6cc2-4be0-ab6b-25b9d7d618d2" providerId="ADAL" clId="{A9461623-9289-4560-B1CB-7D65D312CB47}" dt="2023-12-03T16:23:36.602" v="6823"/>
        <pc:sldMkLst>
          <pc:docMk/>
          <pc:sldMk cId="3730531506" sldId="425"/>
        </pc:sldMkLst>
        <pc:spChg chg="del">
          <ac:chgData name="Palash Mandal" userId="a650081f-6cc2-4be0-ab6b-25b9d7d618d2" providerId="ADAL" clId="{A9461623-9289-4560-B1CB-7D65D312CB47}" dt="2023-11-29T13:08:16.764" v="4872" actId="478"/>
          <ac:spMkLst>
            <pc:docMk/>
            <pc:sldMk cId="3730531506" sldId="425"/>
            <ac:spMk id="2" creationId="{AD0F1B55-CEC2-4E2D-957B-24D9C5E60554}"/>
          </ac:spMkLst>
        </pc:spChg>
        <pc:spChg chg="del mod">
          <ac:chgData name="Palash Mandal" userId="a650081f-6cc2-4be0-ab6b-25b9d7d618d2" providerId="ADAL" clId="{A9461623-9289-4560-B1CB-7D65D312CB47}" dt="2023-11-29T13:08:14.875" v="4871" actId="478"/>
          <ac:spMkLst>
            <pc:docMk/>
            <pc:sldMk cId="3730531506" sldId="425"/>
            <ac:spMk id="3" creationId="{E515608B-0819-45A2-A4E9-209AADA0581D}"/>
          </ac:spMkLst>
        </pc:spChg>
        <pc:spChg chg="add del mod">
          <ac:chgData name="Palash Mandal" userId="a650081f-6cc2-4be0-ab6b-25b9d7d618d2" providerId="ADAL" clId="{A9461623-9289-4560-B1CB-7D65D312CB47}" dt="2023-11-29T13:08:39.403" v="4877" actId="478"/>
          <ac:spMkLst>
            <pc:docMk/>
            <pc:sldMk cId="3730531506" sldId="425"/>
            <ac:spMk id="6" creationId="{39C9BCAB-ACFF-45CF-AA37-297B4AA81A68}"/>
          </ac:spMkLst>
        </pc:spChg>
        <pc:spChg chg="add mod">
          <ac:chgData name="Palash Mandal" userId="a650081f-6cc2-4be0-ab6b-25b9d7d618d2" providerId="ADAL" clId="{A9461623-9289-4560-B1CB-7D65D312CB47}" dt="2023-11-29T13:08:18.191" v="4873"/>
          <ac:spMkLst>
            <pc:docMk/>
            <pc:sldMk cId="3730531506" sldId="425"/>
            <ac:spMk id="7" creationId="{D6F68A8C-B638-4A07-BEF0-7C46B67F4B44}"/>
          </ac:spMkLst>
        </pc:spChg>
        <pc:spChg chg="add mod">
          <ac:chgData name="Palash Mandal" userId="a650081f-6cc2-4be0-ab6b-25b9d7d618d2" providerId="ADAL" clId="{A9461623-9289-4560-B1CB-7D65D312CB47}" dt="2023-11-29T13:08:18.191" v="4873"/>
          <ac:spMkLst>
            <pc:docMk/>
            <pc:sldMk cId="3730531506" sldId="425"/>
            <ac:spMk id="8" creationId="{5F7B454A-3609-4D89-A4B3-F1308393FB5C}"/>
          </ac:spMkLst>
        </pc:spChg>
        <pc:spChg chg="add mod">
          <ac:chgData name="Palash Mandal" userId="a650081f-6cc2-4be0-ab6b-25b9d7d618d2" providerId="ADAL" clId="{A9461623-9289-4560-B1CB-7D65D312CB47}" dt="2023-11-29T13:08:33.370" v="4875"/>
          <ac:spMkLst>
            <pc:docMk/>
            <pc:sldMk cId="3730531506" sldId="425"/>
            <ac:spMk id="9" creationId="{A043D311-792F-4F15-8CA6-05E1282174B4}"/>
          </ac:spMkLst>
        </pc:spChg>
        <pc:spChg chg="add mod">
          <ac:chgData name="Palash Mandal" userId="a650081f-6cc2-4be0-ab6b-25b9d7d618d2" providerId="ADAL" clId="{A9461623-9289-4560-B1CB-7D65D312CB47}" dt="2023-11-29T13:08:48.558" v="4880" actId="207"/>
          <ac:spMkLst>
            <pc:docMk/>
            <pc:sldMk cId="3730531506" sldId="425"/>
            <ac:spMk id="11" creationId="{D9CDDA82-E05E-4DD1-93FA-36AA05616D4D}"/>
          </ac:spMkLst>
        </pc:spChg>
        <pc:picChg chg="add mod">
          <ac:chgData name="Palash Mandal" userId="a650081f-6cc2-4be0-ab6b-25b9d7d618d2" providerId="ADAL" clId="{A9461623-9289-4560-B1CB-7D65D312CB47}" dt="2023-11-29T13:08:18.191" v="4873"/>
          <ac:picMkLst>
            <pc:docMk/>
            <pc:sldMk cId="3730531506" sldId="425"/>
            <ac:picMk id="5" creationId="{EDF3EABF-7BE0-430F-917E-958C99149157}"/>
          </ac:picMkLst>
        </pc:picChg>
        <pc:picChg chg="add mod">
          <ac:chgData name="Palash Mandal" userId="a650081f-6cc2-4be0-ab6b-25b9d7d618d2" providerId="ADAL" clId="{A9461623-9289-4560-B1CB-7D65D312CB47}" dt="2023-11-29T13:08:33.370" v="4875"/>
          <ac:picMkLst>
            <pc:docMk/>
            <pc:sldMk cId="3730531506" sldId="425"/>
            <ac:picMk id="10" creationId="{CEA5EA4D-F267-485B-8F37-3E3A6EF4D085}"/>
          </ac:picMkLst>
        </pc:picChg>
      </pc:sldChg>
      <pc:sldChg chg="addSp delSp modSp new mod">
        <pc:chgData name="Palash Mandal" userId="a650081f-6cc2-4be0-ab6b-25b9d7d618d2" providerId="ADAL" clId="{A9461623-9289-4560-B1CB-7D65D312CB47}" dt="2023-11-29T14:19:30.826" v="5406" actId="478"/>
        <pc:sldMkLst>
          <pc:docMk/>
          <pc:sldMk cId="3977502984" sldId="426"/>
        </pc:sldMkLst>
        <pc:spChg chg="del">
          <ac:chgData name="Palash Mandal" userId="a650081f-6cc2-4be0-ab6b-25b9d7d618d2" providerId="ADAL" clId="{A9461623-9289-4560-B1CB-7D65D312CB47}" dt="2023-11-29T14:19:30.826" v="5406" actId="478"/>
          <ac:spMkLst>
            <pc:docMk/>
            <pc:sldMk cId="3977502984" sldId="426"/>
            <ac:spMk id="2" creationId="{A7300FC4-0FB8-4620-BA09-B465B1375683}"/>
          </ac:spMkLst>
        </pc:spChg>
        <pc:spChg chg="del">
          <ac:chgData name="Palash Mandal" userId="a650081f-6cc2-4be0-ab6b-25b9d7d618d2" providerId="ADAL" clId="{A9461623-9289-4560-B1CB-7D65D312CB47}" dt="2023-11-29T14:19:27.693" v="5405"/>
          <ac:spMkLst>
            <pc:docMk/>
            <pc:sldMk cId="3977502984" sldId="426"/>
            <ac:spMk id="3" creationId="{CC86466D-E8BC-4EDC-BF2C-1C44A7937762}"/>
          </ac:spMkLst>
        </pc:spChg>
        <pc:picChg chg="add mod">
          <ac:chgData name="Palash Mandal" userId="a650081f-6cc2-4be0-ab6b-25b9d7d618d2" providerId="ADAL" clId="{A9461623-9289-4560-B1CB-7D65D312CB47}" dt="2023-11-29T14:19:27.693" v="5405"/>
          <ac:picMkLst>
            <pc:docMk/>
            <pc:sldMk cId="3977502984" sldId="426"/>
            <ac:picMk id="5" creationId="{454E0751-A4EE-4D51-A46D-5EC44F2D7217}"/>
          </ac:picMkLst>
        </pc:picChg>
      </pc:sldChg>
      <pc:sldChg chg="add">
        <pc:chgData name="Palash Mandal" userId="a650081f-6cc2-4be0-ab6b-25b9d7d618d2" providerId="ADAL" clId="{A9461623-9289-4560-B1CB-7D65D312CB47}" dt="2023-12-04T14:28:25.397" v="7027" actId="2890"/>
        <pc:sldMkLst>
          <pc:docMk/>
          <pc:sldMk cId="1684957761" sldId="427"/>
        </pc:sldMkLst>
      </pc:sldChg>
      <pc:sldChg chg="add del">
        <pc:chgData name="Palash Mandal" userId="a650081f-6cc2-4be0-ab6b-25b9d7d618d2" providerId="ADAL" clId="{A9461623-9289-4560-B1CB-7D65D312CB47}" dt="2023-11-29T20:06:32.302" v="5547" actId="2696"/>
        <pc:sldMkLst>
          <pc:docMk/>
          <pc:sldMk cId="2582331135" sldId="427"/>
        </pc:sldMkLst>
      </pc:sldChg>
      <pc:sldChg chg="delSp add del mod delAnim">
        <pc:chgData name="Palash Mandal" userId="a650081f-6cc2-4be0-ab6b-25b9d7d618d2" providerId="ADAL" clId="{A9461623-9289-4560-B1CB-7D65D312CB47}" dt="2023-11-30T16:30:21.512" v="6331" actId="2696"/>
        <pc:sldMkLst>
          <pc:docMk/>
          <pc:sldMk cId="3122863623" sldId="427"/>
        </pc:sldMkLst>
        <pc:spChg chg="del">
          <ac:chgData name="Palash Mandal" userId="a650081f-6cc2-4be0-ab6b-25b9d7d618d2" providerId="ADAL" clId="{A9461623-9289-4560-B1CB-7D65D312CB47}" dt="2023-11-30T16:19:48.056" v="6203" actId="478"/>
          <ac:spMkLst>
            <pc:docMk/>
            <pc:sldMk cId="3122863623" sldId="427"/>
            <ac:spMk id="2" creationId="{CCEFEA6F-1CB7-40FF-8ADF-187E77C61CBD}"/>
          </ac:spMkLst>
        </pc:spChg>
        <pc:spChg chg="del">
          <ac:chgData name="Palash Mandal" userId="a650081f-6cc2-4be0-ab6b-25b9d7d618d2" providerId="ADAL" clId="{A9461623-9289-4560-B1CB-7D65D312CB47}" dt="2023-11-30T16:19:44.884" v="6201" actId="478"/>
          <ac:spMkLst>
            <pc:docMk/>
            <pc:sldMk cId="3122863623" sldId="427"/>
            <ac:spMk id="3" creationId="{57D36FA0-6258-474D-AB4C-7C677230248C}"/>
          </ac:spMkLst>
        </pc:spChg>
        <pc:spChg chg="del">
          <ac:chgData name="Palash Mandal" userId="a650081f-6cc2-4be0-ab6b-25b9d7d618d2" providerId="ADAL" clId="{A9461623-9289-4560-B1CB-7D65D312CB47}" dt="2023-11-30T16:19:46.241" v="6202" actId="478"/>
          <ac:spMkLst>
            <pc:docMk/>
            <pc:sldMk cId="3122863623" sldId="427"/>
            <ac:spMk id="4" creationId="{12BCECBF-EC3A-442B-AF8C-C2E6FDF04C9F}"/>
          </ac:spMkLst>
        </pc:spChg>
        <pc:picChg chg="del">
          <ac:chgData name="Palash Mandal" userId="a650081f-6cc2-4be0-ab6b-25b9d7d618d2" providerId="ADAL" clId="{A9461623-9289-4560-B1CB-7D65D312CB47}" dt="2023-11-30T16:18:40.222" v="6179" actId="478"/>
          <ac:picMkLst>
            <pc:docMk/>
            <pc:sldMk cId="3122863623" sldId="427"/>
            <ac:picMk id="6" creationId="{8387173F-07FC-40CA-BAFE-78BC754F92B6}"/>
          </ac:picMkLst>
        </pc:picChg>
        <pc:picChg chg="del">
          <ac:chgData name="Palash Mandal" userId="a650081f-6cc2-4be0-ab6b-25b9d7d618d2" providerId="ADAL" clId="{A9461623-9289-4560-B1CB-7D65D312CB47}" dt="2023-11-30T16:18:38.222" v="6178" actId="478"/>
          <ac:picMkLst>
            <pc:docMk/>
            <pc:sldMk cId="3122863623" sldId="427"/>
            <ac:picMk id="7" creationId="{DC760223-8AA1-4BB8-80AB-B38E34B3203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160122951047953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07963072145178"/>
          <c:y val="0.18952816225940325"/>
          <c:w val="0.55819405068507977"/>
          <c:h val="0.62000599284180957"/>
        </c:manualLayout>
      </c:layout>
      <c:pieChart>
        <c:varyColors val="1"/>
        <c:ser>
          <c:idx val="0"/>
          <c:order val="0"/>
          <c:tx>
            <c:strRef>
              <c:f>Graph!$D$3</c:f>
              <c:strCache>
                <c:ptCount val="1"/>
                <c:pt idx="0">
                  <c:v>Red Clover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93-4E3A-9829-EE39C93B5DF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493-4E3A-9829-EE39C93B5DF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493-4E3A-9829-EE39C93B5DF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493-4E3A-9829-EE39C93B5DF2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493-4E3A-9829-EE39C93B5DF2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493-4E3A-9829-EE39C93B5DF2}"/>
              </c:ext>
            </c:extLst>
          </c:dPt>
          <c:dLbls>
            <c:dLbl>
              <c:idx val="0"/>
              <c:layout>
                <c:manualLayout>
                  <c:x val="-6.7497812773403328E-3"/>
                  <c:y val="2.391951006124234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93-4E3A-9829-EE39C93B5DF2}"/>
                </c:ext>
              </c:extLst>
            </c:dLbl>
            <c:dLbl>
              <c:idx val="1"/>
              <c:layout>
                <c:manualLayout>
                  <c:x val="-1.350612423447069E-3"/>
                  <c:y val="-1.898877223680373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93-4E3A-9829-EE39C93B5DF2}"/>
                </c:ext>
              </c:extLst>
            </c:dLbl>
            <c:dLbl>
              <c:idx val="2"/>
              <c:layout>
                <c:manualLayout>
                  <c:x val="1.9900481189851268E-3"/>
                  <c:y val="3.074948964712744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93-4E3A-9829-EE39C93B5DF2}"/>
                </c:ext>
              </c:extLst>
            </c:dLbl>
            <c:dLbl>
              <c:idx val="3"/>
              <c:layout>
                <c:manualLayout>
                  <c:x val="-1.1595253372268754E-2"/>
                  <c:y val="1.138922756644092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493-4E3A-9829-EE39C93B5DF2}"/>
                </c:ext>
              </c:extLst>
            </c:dLbl>
            <c:dLbl>
              <c:idx val="5"/>
              <c:layout>
                <c:manualLayout>
                  <c:x val="5.1980004553077039E-2"/>
                  <c:y val="8.475058839442994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493-4E3A-9829-EE39C93B5D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Graph!$E$2:$J$2</c:f>
              <c:strCache>
                <c:ptCount val="6"/>
                <c:pt idx="0">
                  <c:v>Formononetin</c:v>
                </c:pt>
                <c:pt idx="1">
                  <c:v>Biochanin A</c:v>
                </c:pt>
                <c:pt idx="2">
                  <c:v>Daidzein</c:v>
                </c:pt>
                <c:pt idx="3">
                  <c:v>Genistein</c:v>
                </c:pt>
                <c:pt idx="4">
                  <c:v>Glycitein</c:v>
                </c:pt>
                <c:pt idx="5">
                  <c:v>Prunetin</c:v>
                </c:pt>
              </c:strCache>
            </c:strRef>
          </c:cat>
          <c:val>
            <c:numRef>
              <c:f>Graph!$E$3:$J$3</c:f>
              <c:numCache>
                <c:formatCode>General</c:formatCode>
                <c:ptCount val="6"/>
                <c:pt idx="0">
                  <c:v>1.9227203883513477</c:v>
                </c:pt>
                <c:pt idx="1">
                  <c:v>1.576151848850613</c:v>
                </c:pt>
                <c:pt idx="2">
                  <c:v>0.36719075132386891</c:v>
                </c:pt>
                <c:pt idx="3">
                  <c:v>0.17282351956154723</c:v>
                </c:pt>
                <c:pt idx="4">
                  <c:v>4.1460049366024848E-2</c:v>
                </c:pt>
                <c:pt idx="5">
                  <c:v>2.0949109975898154E-2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493-4E3A-9829-EE39C93B5DF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187353729704991"/>
          <c:y val="0.67195673909934761"/>
          <c:w val="0.32534879822304219"/>
          <c:h val="0.328043260900652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24555926753316479"/>
          <c:y val="7.832239594993040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248333877462575"/>
          <c:y val="0.16467890181722347"/>
          <c:w val="0.53924531400509612"/>
          <c:h val="0.61694859645649758"/>
        </c:manualLayout>
      </c:layout>
      <c:pieChart>
        <c:varyColors val="1"/>
        <c:ser>
          <c:idx val="0"/>
          <c:order val="0"/>
          <c:tx>
            <c:strRef>
              <c:f>Graph!$L$3</c:f>
              <c:strCache>
                <c:ptCount val="1"/>
                <c:pt idx="0">
                  <c:v>White Clover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44-4495-9E6B-8BF6F5AF9D6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44-4495-9E6B-8BF6F5AF9D6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44-4495-9E6B-8BF6F5AF9D6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444-4495-9E6B-8BF6F5AF9D62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444-4495-9E6B-8BF6F5AF9D62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444-4495-9E6B-8BF6F5AF9D62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444-4495-9E6B-8BF6F5AF9D62}"/>
              </c:ext>
            </c:extLst>
          </c:dPt>
          <c:dLbls>
            <c:dLbl>
              <c:idx val="0"/>
              <c:layout>
                <c:manualLayout>
                  <c:x val="-9.2791384010300678E-3"/>
                  <c:y val="4.521199505277827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44-4495-9E6B-8BF6F5AF9D62}"/>
                </c:ext>
              </c:extLst>
            </c:dLbl>
            <c:dLbl>
              <c:idx val="1"/>
              <c:layout>
                <c:manualLayout>
                  <c:x val="4.0590298918558466E-3"/>
                  <c:y val="-3.900561806059143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44-4495-9E6B-8BF6F5AF9D62}"/>
                </c:ext>
              </c:extLst>
            </c:dLbl>
            <c:dLbl>
              <c:idx val="2"/>
              <c:layout>
                <c:manualLayout>
                  <c:x val="-5.0928727314747315E-3"/>
                  <c:y val="-7.526736418779499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44-4495-9E6B-8BF6F5AF9D62}"/>
                </c:ext>
              </c:extLst>
            </c:dLbl>
            <c:dLbl>
              <c:idx val="3"/>
              <c:layout>
                <c:manualLayout>
                  <c:x val="-3.1521099550732555E-3"/>
                  <c:y val="4.786956224239663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44-4495-9E6B-8BF6F5AF9D62}"/>
                </c:ext>
              </c:extLst>
            </c:dLbl>
            <c:dLbl>
              <c:idx val="4"/>
              <c:layout>
                <c:manualLayout>
                  <c:x val="1.2984932572338233E-2"/>
                  <c:y val="2.866967942429578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44-4495-9E6B-8BF6F5AF9D62}"/>
                </c:ext>
              </c:extLst>
            </c:dLbl>
            <c:dLbl>
              <c:idx val="5"/>
              <c:layout>
                <c:manualLayout>
                  <c:x val="1.0797656333242074E-2"/>
                  <c:y val="8.724827109991997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444-4495-9E6B-8BF6F5AF9D62}"/>
                </c:ext>
              </c:extLst>
            </c:dLbl>
            <c:dLbl>
              <c:idx val="6"/>
              <c:layout>
                <c:manualLayout>
                  <c:x val="2.3863765610325244E-2"/>
                  <c:y val="1.70206283923002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444-4495-9E6B-8BF6F5AF9D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Graph!$M$2:$S$2</c:f>
              <c:strCache>
                <c:ptCount val="7"/>
                <c:pt idx="0">
                  <c:v>Formononetin</c:v>
                </c:pt>
                <c:pt idx="1">
                  <c:v>Biochanin A</c:v>
                </c:pt>
                <c:pt idx="2">
                  <c:v>Daidzein</c:v>
                </c:pt>
                <c:pt idx="3">
                  <c:v>Genistein</c:v>
                </c:pt>
                <c:pt idx="4">
                  <c:v>Glycitein</c:v>
                </c:pt>
                <c:pt idx="5">
                  <c:v>Prunetin</c:v>
                </c:pt>
                <c:pt idx="6">
                  <c:v>Coumestrol</c:v>
                </c:pt>
              </c:strCache>
            </c:strRef>
          </c:cat>
          <c:val>
            <c:numRef>
              <c:f>Graph!$M$3:$S$3</c:f>
              <c:numCache>
                <c:formatCode>General</c:formatCode>
                <c:ptCount val="7"/>
                <c:pt idx="0">
                  <c:v>1.2607027084385478E-2</c:v>
                </c:pt>
                <c:pt idx="1">
                  <c:v>9.6019737481498578E-3</c:v>
                </c:pt>
                <c:pt idx="2">
                  <c:v>5.1109512027546541E-3</c:v>
                </c:pt>
                <c:pt idx="3">
                  <c:v>3.7098359556409252E-3</c:v>
                </c:pt>
                <c:pt idx="4">
                  <c:v>1.7059604309745671E-3</c:v>
                </c:pt>
                <c:pt idx="5">
                  <c:v>1.7933638186604808E-4</c:v>
                </c:pt>
                <c:pt idx="6">
                  <c:v>1.4857805711841242E-3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444-4495-9E6B-8BF6F5AF9D6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235759371136328"/>
          <c:y val="0.59443165919322594"/>
          <c:w val="0.32556279643738795"/>
          <c:h val="0.379367372945553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74403F-6381-4092-A4A0-4B8C322CB623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BC0640-7983-4A9A-AE2B-63CFE2F90932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Phytoestrogens</a:t>
          </a:r>
        </a:p>
      </dgm:t>
    </dgm:pt>
    <dgm:pt modelId="{8DA55A38-63A4-478C-999D-273316998AC2}" type="parTrans" cxnId="{9728243E-EC6A-488B-8D51-8EAE5DB90E7A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53FBBFA-0565-4F44-8596-5E26BEACD5A2}" type="sibTrans" cxnId="{9728243E-EC6A-488B-8D51-8EAE5DB90E7A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3AD8533-B908-4D36-A60E-B5604E4851D7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Flavonoids</a:t>
          </a:r>
        </a:p>
      </dgm:t>
    </dgm:pt>
    <dgm:pt modelId="{47DC75D0-E1BD-4874-B61C-68A5AC5E0CEB}" type="parTrans" cxnId="{698DAC70-C885-4EC5-B50E-0FBABA1F1CB9}">
      <dgm:prSet/>
      <dgm:spPr>
        <a:ln w="76200">
          <a:solidFill>
            <a:srgbClr val="3366FF"/>
          </a:solidFill>
        </a:ln>
      </dgm:spPr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66BEF5-6D55-4611-8379-08A676B019C9}" type="sibTrans" cxnId="{698DAC70-C885-4EC5-B50E-0FBABA1F1CB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989CDDA-CA09-44F7-80FD-BB585A8CB6FA}">
      <dgm:prSet phldrT="[Text]" custT="1"/>
      <dgm:spPr>
        <a:solidFill>
          <a:srgbClr val="00B050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28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Isoflavones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b="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Biochanin A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b="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Formononetin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b="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Genistein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b="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Daidzein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b="0" baseline="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Glycetin</a:t>
          </a:r>
          <a:endParaRPr lang="en-US" sz="1800" b="0" baseline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b="0" baseline="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Prunetin</a:t>
          </a:r>
          <a:endParaRPr lang="en-US" sz="1800" b="0" baseline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B0379A6-6EFC-44A7-86E2-F0CE51387750}" type="parTrans" cxnId="{597A0483-8B96-4AEB-BA5E-5362258778E8}">
      <dgm:prSet/>
      <dgm:spPr>
        <a:ln w="76200">
          <a:solidFill>
            <a:srgbClr val="3366FF"/>
          </a:solidFill>
        </a:ln>
      </dgm:spPr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E32EF46-CC06-474B-AB4D-49365BF42503}" type="sibTrans" cxnId="{597A0483-8B96-4AEB-BA5E-5362258778E8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AEC5EC3-2C0F-4955-A7EE-C13BA7D9721C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7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Coumestans</a:t>
          </a:r>
          <a:endParaRPr lang="en-US" sz="27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en-US" sz="20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Coumestrol</a:t>
          </a:r>
          <a:endParaRPr lang="en-US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A7CEB43-F71D-428C-B05A-BFE15E4211AC}" type="parTrans" cxnId="{96DAF6BD-1C9A-4926-B5B9-7A3D43452DC1}">
      <dgm:prSet/>
      <dgm:spPr>
        <a:ln w="76200">
          <a:solidFill>
            <a:srgbClr val="3366FF"/>
          </a:solidFill>
        </a:ln>
      </dgm:spPr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FDD1B74-AE55-4842-8C4A-15D9E0361A07}" type="sibTrans" cxnId="{96DAF6BD-1C9A-4926-B5B9-7A3D43452DC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BAD5445-6852-47BF-BBEA-1F78246A1003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Lignans</a:t>
          </a:r>
        </a:p>
      </dgm:t>
    </dgm:pt>
    <dgm:pt modelId="{6EC4AF09-78E6-4BB4-A29D-35FE5513DE50}" type="parTrans" cxnId="{A9F405CF-A2AA-4148-B2FA-B2D683E2CE7B}">
      <dgm:prSet/>
      <dgm:spPr>
        <a:ln w="76200">
          <a:solidFill>
            <a:srgbClr val="3366FF"/>
          </a:solidFill>
        </a:ln>
      </dgm:spPr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62E9FB4-8D4B-4138-B2A2-FA95B667237D}" type="sibTrans" cxnId="{A9F405CF-A2AA-4148-B2FA-B2D683E2CE7B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4BFF72D-7DCF-4619-8DCF-CE1EEAC2F47D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3200" b="0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Stilbenes</a:t>
          </a:r>
          <a:endParaRPr lang="en-US" sz="32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6BEFE80-42F6-4AFD-BB68-E9FFC63452E2}" type="parTrans" cxnId="{CD6F6ECE-BDB6-428D-90A6-FEECC7298853}">
      <dgm:prSet/>
      <dgm:spPr>
        <a:solidFill>
          <a:srgbClr val="3366FF"/>
        </a:solidFill>
        <a:ln w="76200">
          <a:solidFill>
            <a:srgbClr val="3366FF"/>
          </a:solidFill>
        </a:ln>
      </dgm:spPr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2AD1B39-3744-4D61-9787-F3222D583852}" type="sibTrans" cxnId="{CD6F6ECE-BDB6-428D-90A6-FEECC7298853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B46ED16-C2EF-4979-8E14-CB396DD93C10}" type="pres">
      <dgm:prSet presAssocID="{A674403F-6381-4092-A4A0-4B8C322CB62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AACAF66-1520-41C4-9928-748C9DFD4C61}" type="pres">
      <dgm:prSet presAssocID="{A674403F-6381-4092-A4A0-4B8C322CB623}" presName="hierFlow" presStyleCnt="0"/>
      <dgm:spPr/>
    </dgm:pt>
    <dgm:pt modelId="{80D791A1-39CB-4766-97C7-A2D74DFCEE05}" type="pres">
      <dgm:prSet presAssocID="{A674403F-6381-4092-A4A0-4B8C322CB62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6C5B412-F4A8-4E1B-A635-D9139B701E17}" type="pres">
      <dgm:prSet presAssocID="{9EBC0640-7983-4A9A-AE2B-63CFE2F90932}" presName="Name14" presStyleCnt="0"/>
      <dgm:spPr/>
    </dgm:pt>
    <dgm:pt modelId="{B7763B9E-ED84-4DC6-A25A-F5F5CF8028D1}" type="pres">
      <dgm:prSet presAssocID="{9EBC0640-7983-4A9A-AE2B-63CFE2F90932}" presName="level1Shape" presStyleLbl="node0" presStyleIdx="0" presStyleCnt="1" custScaleX="709831" custScaleY="164033" custLinFactNeighborX="9776" custLinFactNeighborY="2721">
        <dgm:presLayoutVars>
          <dgm:chPref val="3"/>
        </dgm:presLayoutVars>
      </dgm:prSet>
      <dgm:spPr/>
    </dgm:pt>
    <dgm:pt modelId="{F333C5DF-81BE-4EE8-89D6-DA537EE04E1F}" type="pres">
      <dgm:prSet presAssocID="{9EBC0640-7983-4A9A-AE2B-63CFE2F90932}" presName="hierChild2" presStyleCnt="0"/>
      <dgm:spPr/>
    </dgm:pt>
    <dgm:pt modelId="{3D402658-178D-4A31-8919-A408C82110B0}" type="pres">
      <dgm:prSet presAssocID="{47DC75D0-E1BD-4874-B61C-68A5AC5E0CEB}" presName="Name19" presStyleLbl="parChTrans1D2" presStyleIdx="0" presStyleCnt="3"/>
      <dgm:spPr/>
    </dgm:pt>
    <dgm:pt modelId="{55130F75-4B66-40C5-9FCF-A94A779FA4E6}" type="pres">
      <dgm:prSet presAssocID="{13AD8533-B908-4D36-A60E-B5604E4851D7}" presName="Name21" presStyleCnt="0"/>
      <dgm:spPr/>
    </dgm:pt>
    <dgm:pt modelId="{5EE44C91-36DE-463B-A8F1-595DD08712C2}" type="pres">
      <dgm:prSet presAssocID="{13AD8533-B908-4D36-A60E-B5604E4851D7}" presName="level2Shape" presStyleLbl="node2" presStyleIdx="0" presStyleCnt="3" custScaleX="480754" custScaleY="136858" custLinFactNeighborY="38640"/>
      <dgm:spPr/>
    </dgm:pt>
    <dgm:pt modelId="{F0FB52EF-53DA-44C1-A5F6-4D1A39D83A86}" type="pres">
      <dgm:prSet presAssocID="{13AD8533-B908-4D36-A60E-B5604E4851D7}" presName="hierChild3" presStyleCnt="0"/>
      <dgm:spPr/>
    </dgm:pt>
    <dgm:pt modelId="{821C937C-671D-4365-BF09-0012B9DD741A}" type="pres">
      <dgm:prSet presAssocID="{6B0379A6-6EFC-44A7-86E2-F0CE51387750}" presName="Name19" presStyleLbl="parChTrans1D3" presStyleIdx="0" presStyleCnt="2"/>
      <dgm:spPr/>
    </dgm:pt>
    <dgm:pt modelId="{4E2A90C3-FBE5-4D84-B553-CF334D7A4286}" type="pres">
      <dgm:prSet presAssocID="{E989CDDA-CA09-44F7-80FD-BB585A8CB6FA}" presName="Name21" presStyleCnt="0"/>
      <dgm:spPr/>
    </dgm:pt>
    <dgm:pt modelId="{884258FD-06A9-4991-8C6B-460308904480}" type="pres">
      <dgm:prSet presAssocID="{E989CDDA-CA09-44F7-80FD-BB585A8CB6FA}" presName="level2Shape" presStyleLbl="node3" presStyleIdx="0" presStyleCnt="2" custScaleX="328203" custScaleY="476953" custLinFactNeighborX="-542" custLinFactNeighborY="63814"/>
      <dgm:spPr/>
    </dgm:pt>
    <dgm:pt modelId="{7C72C43F-58B5-4CD4-9423-E55095496A56}" type="pres">
      <dgm:prSet presAssocID="{E989CDDA-CA09-44F7-80FD-BB585A8CB6FA}" presName="hierChild3" presStyleCnt="0"/>
      <dgm:spPr/>
    </dgm:pt>
    <dgm:pt modelId="{0CE5D602-7282-4765-9690-FDB1BF443FAB}" type="pres">
      <dgm:prSet presAssocID="{EA7CEB43-F71D-428C-B05A-BFE15E4211AC}" presName="Name19" presStyleLbl="parChTrans1D3" presStyleIdx="1" presStyleCnt="2"/>
      <dgm:spPr/>
    </dgm:pt>
    <dgm:pt modelId="{EAA4C309-E61D-47DC-ACC6-55D18CBD5939}" type="pres">
      <dgm:prSet presAssocID="{9AEC5EC3-2C0F-4955-A7EE-C13BA7D9721C}" presName="Name21" presStyleCnt="0"/>
      <dgm:spPr/>
    </dgm:pt>
    <dgm:pt modelId="{625D10BE-8455-4DCC-B582-1C55A1813113}" type="pres">
      <dgm:prSet presAssocID="{9AEC5EC3-2C0F-4955-A7EE-C13BA7D9721C}" presName="level2Shape" presStyleLbl="node3" presStyleIdx="1" presStyleCnt="2" custScaleX="337033" custScaleY="165649" custLinFactNeighborX="-3483" custLinFactNeighborY="59551"/>
      <dgm:spPr/>
    </dgm:pt>
    <dgm:pt modelId="{0D512E2E-76F8-46AB-979D-262D0488C157}" type="pres">
      <dgm:prSet presAssocID="{9AEC5EC3-2C0F-4955-A7EE-C13BA7D9721C}" presName="hierChild3" presStyleCnt="0"/>
      <dgm:spPr/>
    </dgm:pt>
    <dgm:pt modelId="{0868371D-7AE9-42B3-9F42-2D6C6D332848}" type="pres">
      <dgm:prSet presAssocID="{6EC4AF09-78E6-4BB4-A29D-35FE5513DE50}" presName="Name19" presStyleLbl="parChTrans1D2" presStyleIdx="1" presStyleCnt="3"/>
      <dgm:spPr/>
    </dgm:pt>
    <dgm:pt modelId="{2AE5FE89-E982-4C8B-91B6-8E3F213B4D15}" type="pres">
      <dgm:prSet presAssocID="{6BAD5445-6852-47BF-BBEA-1F78246A1003}" presName="Name21" presStyleCnt="0"/>
      <dgm:spPr/>
    </dgm:pt>
    <dgm:pt modelId="{A82905B8-DDFA-4E3F-A334-3812B3BE6AB4}" type="pres">
      <dgm:prSet presAssocID="{6BAD5445-6852-47BF-BBEA-1F78246A1003}" presName="level2Shape" presStyleLbl="node2" presStyleIdx="1" presStyleCnt="3" custScaleX="331736" custScaleY="119997" custLinFactNeighborY="38640"/>
      <dgm:spPr/>
    </dgm:pt>
    <dgm:pt modelId="{CD28E2B3-5F14-430F-9CD8-224B0276D002}" type="pres">
      <dgm:prSet presAssocID="{6BAD5445-6852-47BF-BBEA-1F78246A1003}" presName="hierChild3" presStyleCnt="0"/>
      <dgm:spPr/>
    </dgm:pt>
    <dgm:pt modelId="{169432A9-0C43-4E66-81F0-855589B62181}" type="pres">
      <dgm:prSet presAssocID="{06BEFE80-42F6-4AFD-BB68-E9FFC63452E2}" presName="Name19" presStyleLbl="parChTrans1D2" presStyleIdx="2" presStyleCnt="3"/>
      <dgm:spPr/>
    </dgm:pt>
    <dgm:pt modelId="{E038CB2C-FB3F-4A12-840C-F67A86DAD2FB}" type="pres">
      <dgm:prSet presAssocID="{F4BFF72D-7DCF-4619-8DCF-CE1EEAC2F47D}" presName="Name21" presStyleCnt="0"/>
      <dgm:spPr/>
    </dgm:pt>
    <dgm:pt modelId="{648D20EF-6264-41F0-9224-CE8866E7D5E6}" type="pres">
      <dgm:prSet presAssocID="{F4BFF72D-7DCF-4619-8DCF-CE1EEAC2F47D}" presName="level2Shape" presStyleLbl="node2" presStyleIdx="2" presStyleCnt="3" custScaleX="342610" custScaleY="124915" custLinFactNeighborY="38640"/>
      <dgm:spPr/>
    </dgm:pt>
    <dgm:pt modelId="{A7AAD1B5-E143-4047-A432-B4E6C5CD620B}" type="pres">
      <dgm:prSet presAssocID="{F4BFF72D-7DCF-4619-8DCF-CE1EEAC2F47D}" presName="hierChild3" presStyleCnt="0"/>
      <dgm:spPr/>
    </dgm:pt>
    <dgm:pt modelId="{3720D36F-708B-4EF6-A9D0-3E02F9BBC2E9}" type="pres">
      <dgm:prSet presAssocID="{A674403F-6381-4092-A4A0-4B8C322CB623}" presName="bgShapesFlow" presStyleCnt="0"/>
      <dgm:spPr/>
    </dgm:pt>
  </dgm:ptLst>
  <dgm:cxnLst>
    <dgm:cxn modelId="{30F3961B-80E0-46B1-AB5A-C870E356FEBB}" type="presOf" srcId="{6B0379A6-6EFC-44A7-86E2-F0CE51387750}" destId="{821C937C-671D-4365-BF09-0012B9DD741A}" srcOrd="0" destOrd="0" presId="urn:microsoft.com/office/officeart/2005/8/layout/hierarchy6"/>
    <dgm:cxn modelId="{D8F4F31D-AFE9-4CBB-9486-145A397DC1D7}" type="presOf" srcId="{13AD8533-B908-4D36-A60E-B5604E4851D7}" destId="{5EE44C91-36DE-463B-A8F1-595DD08712C2}" srcOrd="0" destOrd="0" presId="urn:microsoft.com/office/officeart/2005/8/layout/hierarchy6"/>
    <dgm:cxn modelId="{B0202521-E975-4FBF-BF7A-94DB044DF0BC}" type="presOf" srcId="{F4BFF72D-7DCF-4619-8DCF-CE1EEAC2F47D}" destId="{648D20EF-6264-41F0-9224-CE8866E7D5E6}" srcOrd="0" destOrd="0" presId="urn:microsoft.com/office/officeart/2005/8/layout/hierarchy6"/>
    <dgm:cxn modelId="{9728243E-EC6A-488B-8D51-8EAE5DB90E7A}" srcId="{A674403F-6381-4092-A4A0-4B8C322CB623}" destId="{9EBC0640-7983-4A9A-AE2B-63CFE2F90932}" srcOrd="0" destOrd="0" parTransId="{8DA55A38-63A4-478C-999D-273316998AC2}" sibTransId="{B53FBBFA-0565-4F44-8596-5E26BEACD5A2}"/>
    <dgm:cxn modelId="{6CAB9B3E-E228-4A0C-A315-B6984F4F8CDE}" type="presOf" srcId="{EA7CEB43-F71D-428C-B05A-BFE15E4211AC}" destId="{0CE5D602-7282-4765-9690-FDB1BF443FAB}" srcOrd="0" destOrd="0" presId="urn:microsoft.com/office/officeart/2005/8/layout/hierarchy6"/>
    <dgm:cxn modelId="{698DAC70-C885-4EC5-B50E-0FBABA1F1CB9}" srcId="{9EBC0640-7983-4A9A-AE2B-63CFE2F90932}" destId="{13AD8533-B908-4D36-A60E-B5604E4851D7}" srcOrd="0" destOrd="0" parTransId="{47DC75D0-E1BD-4874-B61C-68A5AC5E0CEB}" sibTransId="{9D66BEF5-6D55-4611-8379-08A676B019C9}"/>
    <dgm:cxn modelId="{6C22F775-E00F-40D1-A435-4C6B91E4E14F}" type="presOf" srcId="{6EC4AF09-78E6-4BB4-A29D-35FE5513DE50}" destId="{0868371D-7AE9-42B3-9F42-2D6C6D332848}" srcOrd="0" destOrd="0" presId="urn:microsoft.com/office/officeart/2005/8/layout/hierarchy6"/>
    <dgm:cxn modelId="{37ACDD58-7C6B-43F3-B8B4-417822D72D4E}" type="presOf" srcId="{9EBC0640-7983-4A9A-AE2B-63CFE2F90932}" destId="{B7763B9E-ED84-4DC6-A25A-F5F5CF8028D1}" srcOrd="0" destOrd="0" presId="urn:microsoft.com/office/officeart/2005/8/layout/hierarchy6"/>
    <dgm:cxn modelId="{D789C080-CDA1-4B0F-9C17-414D9FB7FF2F}" type="presOf" srcId="{A674403F-6381-4092-A4A0-4B8C322CB623}" destId="{8B46ED16-C2EF-4979-8E14-CB396DD93C10}" srcOrd="0" destOrd="0" presId="urn:microsoft.com/office/officeart/2005/8/layout/hierarchy6"/>
    <dgm:cxn modelId="{597A0483-8B96-4AEB-BA5E-5362258778E8}" srcId="{13AD8533-B908-4D36-A60E-B5604E4851D7}" destId="{E989CDDA-CA09-44F7-80FD-BB585A8CB6FA}" srcOrd="0" destOrd="0" parTransId="{6B0379A6-6EFC-44A7-86E2-F0CE51387750}" sibTransId="{AE32EF46-CC06-474B-AB4D-49365BF42503}"/>
    <dgm:cxn modelId="{76E40B8F-57DD-4DB4-9982-256B4F191715}" type="presOf" srcId="{6BAD5445-6852-47BF-BBEA-1F78246A1003}" destId="{A82905B8-DDFA-4E3F-A334-3812B3BE6AB4}" srcOrd="0" destOrd="0" presId="urn:microsoft.com/office/officeart/2005/8/layout/hierarchy6"/>
    <dgm:cxn modelId="{9842EC98-6B61-42E6-9C62-99B1DB67BDB0}" type="presOf" srcId="{06BEFE80-42F6-4AFD-BB68-E9FFC63452E2}" destId="{169432A9-0C43-4E66-81F0-855589B62181}" srcOrd="0" destOrd="0" presId="urn:microsoft.com/office/officeart/2005/8/layout/hierarchy6"/>
    <dgm:cxn modelId="{96DAF6BD-1C9A-4926-B5B9-7A3D43452DC1}" srcId="{13AD8533-B908-4D36-A60E-B5604E4851D7}" destId="{9AEC5EC3-2C0F-4955-A7EE-C13BA7D9721C}" srcOrd="1" destOrd="0" parTransId="{EA7CEB43-F71D-428C-B05A-BFE15E4211AC}" sibTransId="{7FDD1B74-AE55-4842-8C4A-15D9E0361A07}"/>
    <dgm:cxn modelId="{1ED9E5CC-A771-4BF1-8DD6-22C3BA89182F}" type="presOf" srcId="{E989CDDA-CA09-44F7-80FD-BB585A8CB6FA}" destId="{884258FD-06A9-4991-8C6B-460308904480}" srcOrd="0" destOrd="0" presId="urn:microsoft.com/office/officeart/2005/8/layout/hierarchy6"/>
    <dgm:cxn modelId="{CD6F6ECE-BDB6-428D-90A6-FEECC7298853}" srcId="{9EBC0640-7983-4A9A-AE2B-63CFE2F90932}" destId="{F4BFF72D-7DCF-4619-8DCF-CE1EEAC2F47D}" srcOrd="2" destOrd="0" parTransId="{06BEFE80-42F6-4AFD-BB68-E9FFC63452E2}" sibTransId="{E2AD1B39-3744-4D61-9787-F3222D583852}"/>
    <dgm:cxn modelId="{A9F405CF-A2AA-4148-B2FA-B2D683E2CE7B}" srcId="{9EBC0640-7983-4A9A-AE2B-63CFE2F90932}" destId="{6BAD5445-6852-47BF-BBEA-1F78246A1003}" srcOrd="1" destOrd="0" parTransId="{6EC4AF09-78E6-4BB4-A29D-35FE5513DE50}" sibTransId="{F62E9FB4-8D4B-4138-B2A2-FA95B667237D}"/>
    <dgm:cxn modelId="{099A91D1-0F8F-43DF-AD36-8DB5FB9A9C6D}" type="presOf" srcId="{9AEC5EC3-2C0F-4955-A7EE-C13BA7D9721C}" destId="{625D10BE-8455-4DCC-B582-1C55A1813113}" srcOrd="0" destOrd="0" presId="urn:microsoft.com/office/officeart/2005/8/layout/hierarchy6"/>
    <dgm:cxn modelId="{56F3DBDF-955A-42FD-9ACE-674E009BCA59}" type="presOf" srcId="{47DC75D0-E1BD-4874-B61C-68A5AC5E0CEB}" destId="{3D402658-178D-4A31-8919-A408C82110B0}" srcOrd="0" destOrd="0" presId="urn:microsoft.com/office/officeart/2005/8/layout/hierarchy6"/>
    <dgm:cxn modelId="{AC79C8B6-5871-4CEA-91FC-38816E1BFB7E}" type="presParOf" srcId="{8B46ED16-C2EF-4979-8E14-CB396DD93C10}" destId="{3AACAF66-1520-41C4-9928-748C9DFD4C61}" srcOrd="0" destOrd="0" presId="urn:microsoft.com/office/officeart/2005/8/layout/hierarchy6"/>
    <dgm:cxn modelId="{618D4DA4-140D-4396-A47B-A57832345B87}" type="presParOf" srcId="{3AACAF66-1520-41C4-9928-748C9DFD4C61}" destId="{80D791A1-39CB-4766-97C7-A2D74DFCEE05}" srcOrd="0" destOrd="0" presId="urn:microsoft.com/office/officeart/2005/8/layout/hierarchy6"/>
    <dgm:cxn modelId="{321BD162-2B68-401A-8F8C-33D95322F003}" type="presParOf" srcId="{80D791A1-39CB-4766-97C7-A2D74DFCEE05}" destId="{46C5B412-F4A8-4E1B-A635-D9139B701E17}" srcOrd="0" destOrd="0" presId="urn:microsoft.com/office/officeart/2005/8/layout/hierarchy6"/>
    <dgm:cxn modelId="{218CE072-FDB8-4A85-9E4D-071ABCE7DD22}" type="presParOf" srcId="{46C5B412-F4A8-4E1B-A635-D9139B701E17}" destId="{B7763B9E-ED84-4DC6-A25A-F5F5CF8028D1}" srcOrd="0" destOrd="0" presId="urn:microsoft.com/office/officeart/2005/8/layout/hierarchy6"/>
    <dgm:cxn modelId="{47C58F24-F965-4A26-84D0-4625B42FF6AB}" type="presParOf" srcId="{46C5B412-F4A8-4E1B-A635-D9139B701E17}" destId="{F333C5DF-81BE-4EE8-89D6-DA537EE04E1F}" srcOrd="1" destOrd="0" presId="urn:microsoft.com/office/officeart/2005/8/layout/hierarchy6"/>
    <dgm:cxn modelId="{C306229E-6002-4DD0-BDE7-380CB30CE6B6}" type="presParOf" srcId="{F333C5DF-81BE-4EE8-89D6-DA537EE04E1F}" destId="{3D402658-178D-4A31-8919-A408C82110B0}" srcOrd="0" destOrd="0" presId="urn:microsoft.com/office/officeart/2005/8/layout/hierarchy6"/>
    <dgm:cxn modelId="{CA7EFFD6-CC4E-4BFA-B18F-A80306AFFA63}" type="presParOf" srcId="{F333C5DF-81BE-4EE8-89D6-DA537EE04E1F}" destId="{55130F75-4B66-40C5-9FCF-A94A779FA4E6}" srcOrd="1" destOrd="0" presId="urn:microsoft.com/office/officeart/2005/8/layout/hierarchy6"/>
    <dgm:cxn modelId="{C30770E3-6BC2-44E8-A7CD-EDDB988090B9}" type="presParOf" srcId="{55130F75-4B66-40C5-9FCF-A94A779FA4E6}" destId="{5EE44C91-36DE-463B-A8F1-595DD08712C2}" srcOrd="0" destOrd="0" presId="urn:microsoft.com/office/officeart/2005/8/layout/hierarchy6"/>
    <dgm:cxn modelId="{C99360E3-F51A-4EA0-8070-A064A3B4D16D}" type="presParOf" srcId="{55130F75-4B66-40C5-9FCF-A94A779FA4E6}" destId="{F0FB52EF-53DA-44C1-A5F6-4D1A39D83A86}" srcOrd="1" destOrd="0" presId="urn:microsoft.com/office/officeart/2005/8/layout/hierarchy6"/>
    <dgm:cxn modelId="{246954CB-8F68-4D98-BAD2-626DD579B58D}" type="presParOf" srcId="{F0FB52EF-53DA-44C1-A5F6-4D1A39D83A86}" destId="{821C937C-671D-4365-BF09-0012B9DD741A}" srcOrd="0" destOrd="0" presId="urn:microsoft.com/office/officeart/2005/8/layout/hierarchy6"/>
    <dgm:cxn modelId="{73C164CC-B08C-4028-8EA0-47A691B362D6}" type="presParOf" srcId="{F0FB52EF-53DA-44C1-A5F6-4D1A39D83A86}" destId="{4E2A90C3-FBE5-4D84-B553-CF334D7A4286}" srcOrd="1" destOrd="0" presId="urn:microsoft.com/office/officeart/2005/8/layout/hierarchy6"/>
    <dgm:cxn modelId="{B0C9616F-BFF2-4717-80FD-6125C21E0109}" type="presParOf" srcId="{4E2A90C3-FBE5-4D84-B553-CF334D7A4286}" destId="{884258FD-06A9-4991-8C6B-460308904480}" srcOrd="0" destOrd="0" presId="urn:microsoft.com/office/officeart/2005/8/layout/hierarchy6"/>
    <dgm:cxn modelId="{668E3ABB-71D6-4233-9FC5-F84A19A1DE5E}" type="presParOf" srcId="{4E2A90C3-FBE5-4D84-B553-CF334D7A4286}" destId="{7C72C43F-58B5-4CD4-9423-E55095496A56}" srcOrd="1" destOrd="0" presId="urn:microsoft.com/office/officeart/2005/8/layout/hierarchy6"/>
    <dgm:cxn modelId="{494E1B9B-282A-4853-B5F9-87A3D8C45413}" type="presParOf" srcId="{F0FB52EF-53DA-44C1-A5F6-4D1A39D83A86}" destId="{0CE5D602-7282-4765-9690-FDB1BF443FAB}" srcOrd="2" destOrd="0" presId="urn:microsoft.com/office/officeart/2005/8/layout/hierarchy6"/>
    <dgm:cxn modelId="{40E76D1F-9FCB-4A52-8E80-99BE24FD1044}" type="presParOf" srcId="{F0FB52EF-53DA-44C1-A5F6-4D1A39D83A86}" destId="{EAA4C309-E61D-47DC-ACC6-55D18CBD5939}" srcOrd="3" destOrd="0" presId="urn:microsoft.com/office/officeart/2005/8/layout/hierarchy6"/>
    <dgm:cxn modelId="{35B89685-846B-4337-94F4-004B7B21F73A}" type="presParOf" srcId="{EAA4C309-E61D-47DC-ACC6-55D18CBD5939}" destId="{625D10BE-8455-4DCC-B582-1C55A1813113}" srcOrd="0" destOrd="0" presId="urn:microsoft.com/office/officeart/2005/8/layout/hierarchy6"/>
    <dgm:cxn modelId="{B65235F9-8AD3-4FC5-9B1E-5E9D3AB05E22}" type="presParOf" srcId="{EAA4C309-E61D-47DC-ACC6-55D18CBD5939}" destId="{0D512E2E-76F8-46AB-979D-262D0488C157}" srcOrd="1" destOrd="0" presId="urn:microsoft.com/office/officeart/2005/8/layout/hierarchy6"/>
    <dgm:cxn modelId="{E7A597B9-BF09-4F05-9F6F-33BB41E6EEB9}" type="presParOf" srcId="{F333C5DF-81BE-4EE8-89D6-DA537EE04E1F}" destId="{0868371D-7AE9-42B3-9F42-2D6C6D332848}" srcOrd="2" destOrd="0" presId="urn:microsoft.com/office/officeart/2005/8/layout/hierarchy6"/>
    <dgm:cxn modelId="{D2EF45BD-BF4A-4D5F-B6F1-D7414427A90C}" type="presParOf" srcId="{F333C5DF-81BE-4EE8-89D6-DA537EE04E1F}" destId="{2AE5FE89-E982-4C8B-91B6-8E3F213B4D15}" srcOrd="3" destOrd="0" presId="urn:microsoft.com/office/officeart/2005/8/layout/hierarchy6"/>
    <dgm:cxn modelId="{B554F2B9-9888-448B-985D-311DD0BCDB2A}" type="presParOf" srcId="{2AE5FE89-E982-4C8B-91B6-8E3F213B4D15}" destId="{A82905B8-DDFA-4E3F-A334-3812B3BE6AB4}" srcOrd="0" destOrd="0" presId="urn:microsoft.com/office/officeart/2005/8/layout/hierarchy6"/>
    <dgm:cxn modelId="{43EF81C5-87D8-453F-96F4-43A7511F1E9C}" type="presParOf" srcId="{2AE5FE89-E982-4C8B-91B6-8E3F213B4D15}" destId="{CD28E2B3-5F14-430F-9CD8-224B0276D002}" srcOrd="1" destOrd="0" presId="urn:microsoft.com/office/officeart/2005/8/layout/hierarchy6"/>
    <dgm:cxn modelId="{DF8D04E1-C2FA-43B2-98F4-6B93856B4E5D}" type="presParOf" srcId="{F333C5DF-81BE-4EE8-89D6-DA537EE04E1F}" destId="{169432A9-0C43-4E66-81F0-855589B62181}" srcOrd="4" destOrd="0" presId="urn:microsoft.com/office/officeart/2005/8/layout/hierarchy6"/>
    <dgm:cxn modelId="{36347771-ADF3-4877-9AF3-00C0A2602DA6}" type="presParOf" srcId="{F333C5DF-81BE-4EE8-89D6-DA537EE04E1F}" destId="{E038CB2C-FB3F-4A12-840C-F67A86DAD2FB}" srcOrd="5" destOrd="0" presId="urn:microsoft.com/office/officeart/2005/8/layout/hierarchy6"/>
    <dgm:cxn modelId="{4F161E4D-2FCC-4B77-A4B9-E3EB2569000E}" type="presParOf" srcId="{E038CB2C-FB3F-4A12-840C-F67A86DAD2FB}" destId="{648D20EF-6264-41F0-9224-CE8866E7D5E6}" srcOrd="0" destOrd="0" presId="urn:microsoft.com/office/officeart/2005/8/layout/hierarchy6"/>
    <dgm:cxn modelId="{ADAB3A66-BD21-4DAF-899E-D633F805A652}" type="presParOf" srcId="{E038CB2C-FB3F-4A12-840C-F67A86DAD2FB}" destId="{A7AAD1B5-E143-4047-A432-B4E6C5CD620B}" srcOrd="1" destOrd="0" presId="urn:microsoft.com/office/officeart/2005/8/layout/hierarchy6"/>
    <dgm:cxn modelId="{D7979ACF-0ADE-47C0-B8E2-DAA590D9CDEE}" type="presParOf" srcId="{8B46ED16-C2EF-4979-8E14-CB396DD93C10}" destId="{3720D36F-708B-4EF6-A9D0-3E02F9BBC2E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76E90F-6BFC-464D-8DD9-5162DA4D3B2C}" type="doc">
      <dgm:prSet loTypeId="urn:microsoft.com/office/officeart/2005/8/layout/chevronAccent+Icon" loCatId="process" qsTypeId="urn:microsoft.com/office/officeart/2005/8/quickstyle/simple1" qsCatId="simple" csTypeId="urn:microsoft.com/office/officeart/2005/8/colors/colorful1" csCatId="colorful" phldr="1"/>
      <dgm:spPr/>
    </dgm:pt>
    <dgm:pt modelId="{B9C9CAEC-EA08-4712-BBA2-FA58FD526A88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23</a:t>
          </a:r>
          <a:r>
            <a:rPr lang="en-US" sz="1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rd</a:t>
          </a:r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May</a:t>
          </a:r>
        </a:p>
      </dgm:t>
    </dgm:pt>
    <dgm:pt modelId="{682C9ABE-FFFC-481C-A245-DE5664E9FA19}" type="parTrans" cxnId="{80B5EF30-0AC2-4D40-8AF4-B52A6FCC6A4F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C5F8437-80D5-43FE-BCA5-12378B25D838}" type="sibTrans" cxnId="{80B5EF30-0AC2-4D40-8AF4-B52A6FCC6A4F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7DD5D82-C0B8-460D-A0BD-9A8B700EB1B3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22</a:t>
          </a:r>
          <a:r>
            <a:rPr lang="en-US" sz="1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nd</a:t>
          </a:r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June</a:t>
          </a:r>
        </a:p>
      </dgm:t>
    </dgm:pt>
    <dgm:pt modelId="{8011C985-9B98-4C71-9D93-05ABD90EE15D}" type="parTrans" cxnId="{A117A7A3-5F52-4556-820A-5AA24A410A84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7FC8654-08B3-4933-8CA9-1F89E5583AFA}" type="sibTrans" cxnId="{A117A7A3-5F52-4556-820A-5AA24A410A84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8BC4664-AEB3-4FBE-BC97-D046592AB040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</a:t>
          </a:r>
          <a:r>
            <a:rPr lang="en-US" sz="1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</a:t>
          </a:r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July</a:t>
          </a:r>
        </a:p>
      </dgm:t>
    </dgm:pt>
    <dgm:pt modelId="{01B8245E-06F0-48A9-BE8D-3BA4D6B78413}" type="parTrans" cxnId="{D6BD170D-F8DB-43D3-96DE-4922C2527772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F2D0E4B-56A3-4C03-A196-69C8B75A57DE}" type="sibTrans" cxnId="{D6BD170D-F8DB-43D3-96DE-4922C2527772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CA83E50-57D4-4BCB-B394-5117DBCC5D5C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23</a:t>
          </a:r>
          <a:r>
            <a:rPr lang="en-US" sz="1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rd</a:t>
          </a:r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August</a:t>
          </a:r>
        </a:p>
      </dgm:t>
    </dgm:pt>
    <dgm:pt modelId="{77F4D4F8-EA64-4CDE-82B3-6DCF087A7BAD}" type="parTrans" cxnId="{08B15ED7-1709-44B3-9BB5-72A7CAEFC32F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DA52A38-7755-4F7E-B26D-AB59C4AA3ABB}" type="sibTrans" cxnId="{08B15ED7-1709-44B3-9BB5-72A7CAEFC32F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2551F3F-A2CD-4221-A58E-1A7B241ED2D2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27</a:t>
          </a:r>
          <a:r>
            <a:rPr lang="en-US" sz="1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</a:t>
          </a:r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September</a:t>
          </a:r>
        </a:p>
      </dgm:t>
    </dgm:pt>
    <dgm:pt modelId="{0F9C3348-DF3D-47FC-BC3A-5F379AD8D30B}" type="parTrans" cxnId="{80286536-AC4B-4C36-8CCC-CA0A126302BE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C20C6F4-3FF7-4C73-ACE0-8E82039D70A0}" type="sibTrans" cxnId="{80286536-AC4B-4C36-8CCC-CA0A126302BE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9B36AC1-DCF9-4708-AD0B-169899179B4A}" type="pres">
      <dgm:prSet presAssocID="{3A76E90F-6BFC-464D-8DD9-5162DA4D3B2C}" presName="Name0" presStyleCnt="0">
        <dgm:presLayoutVars>
          <dgm:dir/>
          <dgm:resizeHandles val="exact"/>
        </dgm:presLayoutVars>
      </dgm:prSet>
      <dgm:spPr/>
    </dgm:pt>
    <dgm:pt modelId="{66692BD1-F88E-4966-9D02-5E40B8B00E91}" type="pres">
      <dgm:prSet presAssocID="{B9C9CAEC-EA08-4712-BBA2-FA58FD526A88}" presName="composite" presStyleCnt="0"/>
      <dgm:spPr/>
    </dgm:pt>
    <dgm:pt modelId="{46135782-D18F-4C3A-9FA5-CBE46C0D21FD}" type="pres">
      <dgm:prSet presAssocID="{B9C9CAEC-EA08-4712-BBA2-FA58FD526A88}" presName="bgChev" presStyleLbl="node1" presStyleIdx="0" presStyleCnt="5"/>
      <dgm:spPr/>
    </dgm:pt>
    <dgm:pt modelId="{B4783F2B-4D9A-4F7E-856B-89E17A35380B}" type="pres">
      <dgm:prSet presAssocID="{B9C9CAEC-EA08-4712-BBA2-FA58FD526A88}" presName="txNode" presStyleLbl="fgAcc1" presStyleIdx="0" presStyleCnt="5">
        <dgm:presLayoutVars>
          <dgm:bulletEnabled val="1"/>
        </dgm:presLayoutVars>
      </dgm:prSet>
      <dgm:spPr/>
    </dgm:pt>
    <dgm:pt modelId="{1C1F5EBF-FBE6-425E-A5B7-C87FD13FBDFF}" type="pres">
      <dgm:prSet presAssocID="{4C5F8437-80D5-43FE-BCA5-12378B25D838}" presName="compositeSpace" presStyleCnt="0"/>
      <dgm:spPr/>
    </dgm:pt>
    <dgm:pt modelId="{71716FC7-F52D-44EC-9CF5-7021461A8B4D}" type="pres">
      <dgm:prSet presAssocID="{37DD5D82-C0B8-460D-A0BD-9A8B700EB1B3}" presName="composite" presStyleCnt="0"/>
      <dgm:spPr/>
    </dgm:pt>
    <dgm:pt modelId="{FAE6A7CD-6FFF-47BE-8EE7-2A03DA59D3D9}" type="pres">
      <dgm:prSet presAssocID="{37DD5D82-C0B8-460D-A0BD-9A8B700EB1B3}" presName="bgChev" presStyleLbl="node1" presStyleIdx="1" presStyleCnt="5"/>
      <dgm:spPr/>
    </dgm:pt>
    <dgm:pt modelId="{5487AE4E-E6E4-4CD3-9196-E9B42BE23B75}" type="pres">
      <dgm:prSet presAssocID="{37DD5D82-C0B8-460D-A0BD-9A8B700EB1B3}" presName="txNode" presStyleLbl="fgAcc1" presStyleIdx="1" presStyleCnt="5">
        <dgm:presLayoutVars>
          <dgm:bulletEnabled val="1"/>
        </dgm:presLayoutVars>
      </dgm:prSet>
      <dgm:spPr/>
    </dgm:pt>
    <dgm:pt modelId="{41CB6B4B-24F1-4035-B5CD-FB7B57C66790}" type="pres">
      <dgm:prSet presAssocID="{47FC8654-08B3-4933-8CA9-1F89E5583AFA}" presName="compositeSpace" presStyleCnt="0"/>
      <dgm:spPr/>
    </dgm:pt>
    <dgm:pt modelId="{9FC551FB-C442-43A9-AD46-0618A1D0C5CD}" type="pres">
      <dgm:prSet presAssocID="{08BC4664-AEB3-4FBE-BC97-D046592AB040}" presName="composite" presStyleCnt="0"/>
      <dgm:spPr/>
    </dgm:pt>
    <dgm:pt modelId="{DB5F7A56-4E05-42DE-A689-185BCBB7319A}" type="pres">
      <dgm:prSet presAssocID="{08BC4664-AEB3-4FBE-BC97-D046592AB040}" presName="bgChev" presStyleLbl="node1" presStyleIdx="2" presStyleCnt="5"/>
      <dgm:spPr/>
    </dgm:pt>
    <dgm:pt modelId="{2EBD98CA-EFA2-4518-A0AD-D68C41B48F97}" type="pres">
      <dgm:prSet presAssocID="{08BC4664-AEB3-4FBE-BC97-D046592AB040}" presName="txNode" presStyleLbl="fgAcc1" presStyleIdx="2" presStyleCnt="5">
        <dgm:presLayoutVars>
          <dgm:bulletEnabled val="1"/>
        </dgm:presLayoutVars>
      </dgm:prSet>
      <dgm:spPr/>
    </dgm:pt>
    <dgm:pt modelId="{4B663988-DC95-4E11-9A42-5E180583B5A4}" type="pres">
      <dgm:prSet presAssocID="{AF2D0E4B-56A3-4C03-A196-69C8B75A57DE}" presName="compositeSpace" presStyleCnt="0"/>
      <dgm:spPr/>
    </dgm:pt>
    <dgm:pt modelId="{3DB1676D-32F9-4167-B30C-DC41828B4F89}" type="pres">
      <dgm:prSet presAssocID="{3CA83E50-57D4-4BCB-B394-5117DBCC5D5C}" presName="composite" presStyleCnt="0"/>
      <dgm:spPr/>
    </dgm:pt>
    <dgm:pt modelId="{9FD176D8-B0C3-4C47-924E-70433079BC4B}" type="pres">
      <dgm:prSet presAssocID="{3CA83E50-57D4-4BCB-B394-5117DBCC5D5C}" presName="bgChev" presStyleLbl="node1" presStyleIdx="3" presStyleCnt="5"/>
      <dgm:spPr/>
    </dgm:pt>
    <dgm:pt modelId="{DD715EE2-494A-4535-B5DA-CB28D9125965}" type="pres">
      <dgm:prSet presAssocID="{3CA83E50-57D4-4BCB-B394-5117DBCC5D5C}" presName="txNode" presStyleLbl="fgAcc1" presStyleIdx="3" presStyleCnt="5">
        <dgm:presLayoutVars>
          <dgm:bulletEnabled val="1"/>
        </dgm:presLayoutVars>
      </dgm:prSet>
      <dgm:spPr/>
    </dgm:pt>
    <dgm:pt modelId="{0A74CADC-7A34-44CD-8D3D-D88137DD9FEF}" type="pres">
      <dgm:prSet presAssocID="{2DA52A38-7755-4F7E-B26D-AB59C4AA3ABB}" presName="compositeSpace" presStyleCnt="0"/>
      <dgm:spPr/>
    </dgm:pt>
    <dgm:pt modelId="{335D304D-7E05-48C5-B18D-7B8696913532}" type="pres">
      <dgm:prSet presAssocID="{22551F3F-A2CD-4221-A58E-1A7B241ED2D2}" presName="composite" presStyleCnt="0"/>
      <dgm:spPr/>
    </dgm:pt>
    <dgm:pt modelId="{22B58128-ACF0-4DD8-BC92-3100899B92DB}" type="pres">
      <dgm:prSet presAssocID="{22551F3F-A2CD-4221-A58E-1A7B241ED2D2}" presName="bgChev" presStyleLbl="node1" presStyleIdx="4" presStyleCnt="5"/>
      <dgm:spPr/>
    </dgm:pt>
    <dgm:pt modelId="{EBD63F9B-5010-4908-99A2-157252B68CAD}" type="pres">
      <dgm:prSet presAssocID="{22551F3F-A2CD-4221-A58E-1A7B241ED2D2}" presName="txNode" presStyleLbl="fgAcc1" presStyleIdx="4" presStyleCnt="5">
        <dgm:presLayoutVars>
          <dgm:bulletEnabled val="1"/>
        </dgm:presLayoutVars>
      </dgm:prSet>
      <dgm:spPr/>
    </dgm:pt>
  </dgm:ptLst>
  <dgm:cxnLst>
    <dgm:cxn modelId="{D6BD170D-F8DB-43D3-96DE-4922C2527772}" srcId="{3A76E90F-6BFC-464D-8DD9-5162DA4D3B2C}" destId="{08BC4664-AEB3-4FBE-BC97-D046592AB040}" srcOrd="2" destOrd="0" parTransId="{01B8245E-06F0-48A9-BE8D-3BA4D6B78413}" sibTransId="{AF2D0E4B-56A3-4C03-A196-69C8B75A57DE}"/>
    <dgm:cxn modelId="{80B5EF30-0AC2-4D40-8AF4-B52A6FCC6A4F}" srcId="{3A76E90F-6BFC-464D-8DD9-5162DA4D3B2C}" destId="{B9C9CAEC-EA08-4712-BBA2-FA58FD526A88}" srcOrd="0" destOrd="0" parTransId="{682C9ABE-FFFC-481C-A245-DE5664E9FA19}" sibTransId="{4C5F8437-80D5-43FE-BCA5-12378B25D838}"/>
    <dgm:cxn modelId="{90DBDD31-09F8-4147-AB26-3540F0BE7D2E}" type="presOf" srcId="{3CA83E50-57D4-4BCB-B394-5117DBCC5D5C}" destId="{DD715EE2-494A-4535-B5DA-CB28D9125965}" srcOrd="0" destOrd="0" presId="urn:microsoft.com/office/officeart/2005/8/layout/chevronAccent+Icon"/>
    <dgm:cxn modelId="{80286536-AC4B-4C36-8CCC-CA0A126302BE}" srcId="{3A76E90F-6BFC-464D-8DD9-5162DA4D3B2C}" destId="{22551F3F-A2CD-4221-A58E-1A7B241ED2D2}" srcOrd="4" destOrd="0" parTransId="{0F9C3348-DF3D-47FC-BC3A-5F379AD8D30B}" sibTransId="{CC20C6F4-3FF7-4C73-ACE0-8E82039D70A0}"/>
    <dgm:cxn modelId="{85953667-1467-4239-BEB5-976E0042B4F7}" type="presOf" srcId="{22551F3F-A2CD-4221-A58E-1A7B241ED2D2}" destId="{EBD63F9B-5010-4908-99A2-157252B68CAD}" srcOrd="0" destOrd="0" presId="urn:microsoft.com/office/officeart/2005/8/layout/chevronAccent+Icon"/>
    <dgm:cxn modelId="{8A481369-CB48-4C20-AC89-0F106DEE4C9D}" type="presOf" srcId="{B9C9CAEC-EA08-4712-BBA2-FA58FD526A88}" destId="{B4783F2B-4D9A-4F7E-856B-89E17A35380B}" srcOrd="0" destOrd="0" presId="urn:microsoft.com/office/officeart/2005/8/layout/chevronAccent+Icon"/>
    <dgm:cxn modelId="{B4A7658C-8E59-4469-9666-A3D6F730EA3D}" type="presOf" srcId="{08BC4664-AEB3-4FBE-BC97-D046592AB040}" destId="{2EBD98CA-EFA2-4518-A0AD-D68C41B48F97}" srcOrd="0" destOrd="0" presId="urn:microsoft.com/office/officeart/2005/8/layout/chevronAccent+Icon"/>
    <dgm:cxn modelId="{A117A7A3-5F52-4556-820A-5AA24A410A84}" srcId="{3A76E90F-6BFC-464D-8DD9-5162DA4D3B2C}" destId="{37DD5D82-C0B8-460D-A0BD-9A8B700EB1B3}" srcOrd="1" destOrd="0" parTransId="{8011C985-9B98-4C71-9D93-05ABD90EE15D}" sibTransId="{47FC8654-08B3-4933-8CA9-1F89E5583AFA}"/>
    <dgm:cxn modelId="{08B15ED7-1709-44B3-9BB5-72A7CAEFC32F}" srcId="{3A76E90F-6BFC-464D-8DD9-5162DA4D3B2C}" destId="{3CA83E50-57D4-4BCB-B394-5117DBCC5D5C}" srcOrd="3" destOrd="0" parTransId="{77F4D4F8-EA64-4CDE-82B3-6DCF087A7BAD}" sibTransId="{2DA52A38-7755-4F7E-B26D-AB59C4AA3ABB}"/>
    <dgm:cxn modelId="{59D16EF7-DD7C-4BA9-8E39-CFA3080FDE71}" type="presOf" srcId="{3A76E90F-6BFC-464D-8DD9-5162DA4D3B2C}" destId="{59B36AC1-DCF9-4708-AD0B-169899179B4A}" srcOrd="0" destOrd="0" presId="urn:microsoft.com/office/officeart/2005/8/layout/chevronAccent+Icon"/>
    <dgm:cxn modelId="{AFF99CFF-4DDB-4837-BF17-8C6E279341AE}" type="presOf" srcId="{37DD5D82-C0B8-460D-A0BD-9A8B700EB1B3}" destId="{5487AE4E-E6E4-4CD3-9196-E9B42BE23B75}" srcOrd="0" destOrd="0" presId="urn:microsoft.com/office/officeart/2005/8/layout/chevronAccent+Icon"/>
    <dgm:cxn modelId="{11C67658-FA55-4E79-8ED6-7CA3BC13CD39}" type="presParOf" srcId="{59B36AC1-DCF9-4708-AD0B-169899179B4A}" destId="{66692BD1-F88E-4966-9D02-5E40B8B00E91}" srcOrd="0" destOrd="0" presId="urn:microsoft.com/office/officeart/2005/8/layout/chevronAccent+Icon"/>
    <dgm:cxn modelId="{B94F4973-3CE6-4FAB-BD39-5E7DC0663C3C}" type="presParOf" srcId="{66692BD1-F88E-4966-9D02-5E40B8B00E91}" destId="{46135782-D18F-4C3A-9FA5-CBE46C0D21FD}" srcOrd="0" destOrd="0" presId="urn:microsoft.com/office/officeart/2005/8/layout/chevronAccent+Icon"/>
    <dgm:cxn modelId="{C2A8127F-445B-4C63-88B9-B9302FC45A50}" type="presParOf" srcId="{66692BD1-F88E-4966-9D02-5E40B8B00E91}" destId="{B4783F2B-4D9A-4F7E-856B-89E17A35380B}" srcOrd="1" destOrd="0" presId="urn:microsoft.com/office/officeart/2005/8/layout/chevronAccent+Icon"/>
    <dgm:cxn modelId="{D25B5B9E-2B72-44CC-95D9-DA41B47F157E}" type="presParOf" srcId="{59B36AC1-DCF9-4708-AD0B-169899179B4A}" destId="{1C1F5EBF-FBE6-425E-A5B7-C87FD13FBDFF}" srcOrd="1" destOrd="0" presId="urn:microsoft.com/office/officeart/2005/8/layout/chevronAccent+Icon"/>
    <dgm:cxn modelId="{3901F143-9759-4DA3-AB56-6A3A2FFA9CBF}" type="presParOf" srcId="{59B36AC1-DCF9-4708-AD0B-169899179B4A}" destId="{71716FC7-F52D-44EC-9CF5-7021461A8B4D}" srcOrd="2" destOrd="0" presId="urn:microsoft.com/office/officeart/2005/8/layout/chevronAccent+Icon"/>
    <dgm:cxn modelId="{E9DBF4EF-CFF1-4624-8784-55E3CE5DF73E}" type="presParOf" srcId="{71716FC7-F52D-44EC-9CF5-7021461A8B4D}" destId="{FAE6A7CD-6FFF-47BE-8EE7-2A03DA59D3D9}" srcOrd="0" destOrd="0" presId="urn:microsoft.com/office/officeart/2005/8/layout/chevronAccent+Icon"/>
    <dgm:cxn modelId="{638C0B10-80B0-40B3-A83B-20E40D8B8FD9}" type="presParOf" srcId="{71716FC7-F52D-44EC-9CF5-7021461A8B4D}" destId="{5487AE4E-E6E4-4CD3-9196-E9B42BE23B75}" srcOrd="1" destOrd="0" presId="urn:microsoft.com/office/officeart/2005/8/layout/chevronAccent+Icon"/>
    <dgm:cxn modelId="{DFAB94E6-66AA-4063-9C36-CFFE6668A787}" type="presParOf" srcId="{59B36AC1-DCF9-4708-AD0B-169899179B4A}" destId="{41CB6B4B-24F1-4035-B5CD-FB7B57C66790}" srcOrd="3" destOrd="0" presId="urn:microsoft.com/office/officeart/2005/8/layout/chevronAccent+Icon"/>
    <dgm:cxn modelId="{CB2308E3-A6BA-47C6-BB2D-F627A2766080}" type="presParOf" srcId="{59B36AC1-DCF9-4708-AD0B-169899179B4A}" destId="{9FC551FB-C442-43A9-AD46-0618A1D0C5CD}" srcOrd="4" destOrd="0" presId="urn:microsoft.com/office/officeart/2005/8/layout/chevronAccent+Icon"/>
    <dgm:cxn modelId="{D397FC9E-36A5-4884-AF57-E7EACA5F3038}" type="presParOf" srcId="{9FC551FB-C442-43A9-AD46-0618A1D0C5CD}" destId="{DB5F7A56-4E05-42DE-A689-185BCBB7319A}" srcOrd="0" destOrd="0" presId="urn:microsoft.com/office/officeart/2005/8/layout/chevronAccent+Icon"/>
    <dgm:cxn modelId="{F3460BFF-C49E-4443-9597-F28FCD32818A}" type="presParOf" srcId="{9FC551FB-C442-43A9-AD46-0618A1D0C5CD}" destId="{2EBD98CA-EFA2-4518-A0AD-D68C41B48F97}" srcOrd="1" destOrd="0" presId="urn:microsoft.com/office/officeart/2005/8/layout/chevronAccent+Icon"/>
    <dgm:cxn modelId="{D738A154-B99F-43B3-B64F-6FFF1C74E8DC}" type="presParOf" srcId="{59B36AC1-DCF9-4708-AD0B-169899179B4A}" destId="{4B663988-DC95-4E11-9A42-5E180583B5A4}" srcOrd="5" destOrd="0" presId="urn:microsoft.com/office/officeart/2005/8/layout/chevronAccent+Icon"/>
    <dgm:cxn modelId="{C2049CE6-6AFE-43C2-B4E8-ED41EC746D6C}" type="presParOf" srcId="{59B36AC1-DCF9-4708-AD0B-169899179B4A}" destId="{3DB1676D-32F9-4167-B30C-DC41828B4F89}" srcOrd="6" destOrd="0" presId="urn:microsoft.com/office/officeart/2005/8/layout/chevronAccent+Icon"/>
    <dgm:cxn modelId="{0C09A7C3-4EA3-42D2-92D7-47F261195865}" type="presParOf" srcId="{3DB1676D-32F9-4167-B30C-DC41828B4F89}" destId="{9FD176D8-B0C3-4C47-924E-70433079BC4B}" srcOrd="0" destOrd="0" presId="urn:microsoft.com/office/officeart/2005/8/layout/chevronAccent+Icon"/>
    <dgm:cxn modelId="{4071E6A5-86E1-4234-A9F5-C8D0BFE0D5E7}" type="presParOf" srcId="{3DB1676D-32F9-4167-B30C-DC41828B4F89}" destId="{DD715EE2-494A-4535-B5DA-CB28D9125965}" srcOrd="1" destOrd="0" presId="urn:microsoft.com/office/officeart/2005/8/layout/chevronAccent+Icon"/>
    <dgm:cxn modelId="{A1E105E8-B7FE-417C-809B-72E94C68CF2D}" type="presParOf" srcId="{59B36AC1-DCF9-4708-AD0B-169899179B4A}" destId="{0A74CADC-7A34-44CD-8D3D-D88137DD9FEF}" srcOrd="7" destOrd="0" presId="urn:microsoft.com/office/officeart/2005/8/layout/chevronAccent+Icon"/>
    <dgm:cxn modelId="{0F63B353-39A9-4D4A-859A-178C4154B055}" type="presParOf" srcId="{59B36AC1-DCF9-4708-AD0B-169899179B4A}" destId="{335D304D-7E05-48C5-B18D-7B8696913532}" srcOrd="8" destOrd="0" presId="urn:microsoft.com/office/officeart/2005/8/layout/chevronAccent+Icon"/>
    <dgm:cxn modelId="{73D0FB0E-F3BF-4DDB-9805-D222BE99EC0F}" type="presParOf" srcId="{335D304D-7E05-48C5-B18D-7B8696913532}" destId="{22B58128-ACF0-4DD8-BC92-3100899B92DB}" srcOrd="0" destOrd="0" presId="urn:microsoft.com/office/officeart/2005/8/layout/chevronAccent+Icon"/>
    <dgm:cxn modelId="{73CA0DDA-C002-429D-81AA-905CEF9FC744}" type="presParOf" srcId="{335D304D-7E05-48C5-B18D-7B8696913532}" destId="{EBD63F9B-5010-4908-99A2-157252B68CAD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76E90F-6BFC-464D-8DD9-5162DA4D3B2C}" type="doc">
      <dgm:prSet loTypeId="urn:microsoft.com/office/officeart/2005/8/layout/chevronAccent+Icon" loCatId="process" qsTypeId="urn:microsoft.com/office/officeart/2005/8/quickstyle/simple1" qsCatId="simple" csTypeId="urn:microsoft.com/office/officeart/2005/8/colors/colorful5" csCatId="colorful" phldr="1"/>
      <dgm:spPr/>
    </dgm:pt>
    <dgm:pt modelId="{B9C9CAEC-EA08-4712-BBA2-FA58FD526A88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23</a:t>
          </a:r>
          <a:r>
            <a:rPr lang="en-US" sz="1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rd</a:t>
          </a:r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May</a:t>
          </a:r>
        </a:p>
      </dgm:t>
    </dgm:pt>
    <dgm:pt modelId="{682C9ABE-FFFC-481C-A245-DE5664E9FA19}" type="parTrans" cxnId="{80B5EF30-0AC2-4D40-8AF4-B52A6FCC6A4F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C5F8437-80D5-43FE-BCA5-12378B25D838}" type="sibTrans" cxnId="{80B5EF30-0AC2-4D40-8AF4-B52A6FCC6A4F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7DD5D82-C0B8-460D-A0BD-9A8B700EB1B3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26</a:t>
          </a:r>
          <a:r>
            <a:rPr lang="en-US" sz="1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</a:t>
          </a:r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July</a:t>
          </a:r>
        </a:p>
      </dgm:t>
    </dgm:pt>
    <dgm:pt modelId="{8011C985-9B98-4C71-9D93-05ABD90EE15D}" type="parTrans" cxnId="{A117A7A3-5F52-4556-820A-5AA24A410A84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7FC8654-08B3-4933-8CA9-1F89E5583AFA}" type="sibTrans" cxnId="{A117A7A3-5F52-4556-820A-5AA24A410A84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8BC4664-AEB3-4FBE-BC97-D046592AB040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27</a:t>
          </a:r>
          <a:r>
            <a:rPr lang="en-US" sz="1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</a:t>
          </a:r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September</a:t>
          </a:r>
        </a:p>
      </dgm:t>
    </dgm:pt>
    <dgm:pt modelId="{01B8245E-06F0-48A9-BE8D-3BA4D6B78413}" type="parTrans" cxnId="{D6BD170D-F8DB-43D3-96DE-4922C2527772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F2D0E4B-56A3-4C03-A196-69C8B75A57DE}" type="sibTrans" cxnId="{D6BD170D-F8DB-43D3-96DE-4922C2527772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9B36AC1-DCF9-4708-AD0B-169899179B4A}" type="pres">
      <dgm:prSet presAssocID="{3A76E90F-6BFC-464D-8DD9-5162DA4D3B2C}" presName="Name0" presStyleCnt="0">
        <dgm:presLayoutVars>
          <dgm:dir/>
          <dgm:resizeHandles val="exact"/>
        </dgm:presLayoutVars>
      </dgm:prSet>
      <dgm:spPr/>
    </dgm:pt>
    <dgm:pt modelId="{66692BD1-F88E-4966-9D02-5E40B8B00E91}" type="pres">
      <dgm:prSet presAssocID="{B9C9CAEC-EA08-4712-BBA2-FA58FD526A88}" presName="composite" presStyleCnt="0"/>
      <dgm:spPr/>
    </dgm:pt>
    <dgm:pt modelId="{46135782-D18F-4C3A-9FA5-CBE46C0D21FD}" type="pres">
      <dgm:prSet presAssocID="{B9C9CAEC-EA08-4712-BBA2-FA58FD526A88}" presName="bgChev" presStyleLbl="node1" presStyleIdx="0" presStyleCnt="3"/>
      <dgm:spPr/>
    </dgm:pt>
    <dgm:pt modelId="{B4783F2B-4D9A-4F7E-856B-89E17A35380B}" type="pres">
      <dgm:prSet presAssocID="{B9C9CAEC-EA08-4712-BBA2-FA58FD526A88}" presName="txNode" presStyleLbl="fgAcc1" presStyleIdx="0" presStyleCnt="3" custLinFactNeighborY="2195">
        <dgm:presLayoutVars>
          <dgm:bulletEnabled val="1"/>
        </dgm:presLayoutVars>
      </dgm:prSet>
      <dgm:spPr/>
    </dgm:pt>
    <dgm:pt modelId="{1C1F5EBF-FBE6-425E-A5B7-C87FD13FBDFF}" type="pres">
      <dgm:prSet presAssocID="{4C5F8437-80D5-43FE-BCA5-12378B25D838}" presName="compositeSpace" presStyleCnt="0"/>
      <dgm:spPr/>
    </dgm:pt>
    <dgm:pt modelId="{71716FC7-F52D-44EC-9CF5-7021461A8B4D}" type="pres">
      <dgm:prSet presAssocID="{37DD5D82-C0B8-460D-A0BD-9A8B700EB1B3}" presName="composite" presStyleCnt="0"/>
      <dgm:spPr/>
    </dgm:pt>
    <dgm:pt modelId="{FAE6A7CD-6FFF-47BE-8EE7-2A03DA59D3D9}" type="pres">
      <dgm:prSet presAssocID="{37DD5D82-C0B8-460D-A0BD-9A8B700EB1B3}" presName="bgChev" presStyleLbl="node1" presStyleIdx="1" presStyleCnt="3"/>
      <dgm:spPr/>
    </dgm:pt>
    <dgm:pt modelId="{5487AE4E-E6E4-4CD3-9196-E9B42BE23B75}" type="pres">
      <dgm:prSet presAssocID="{37DD5D82-C0B8-460D-A0BD-9A8B700EB1B3}" presName="txNode" presStyleLbl="fgAcc1" presStyleIdx="1" presStyleCnt="3">
        <dgm:presLayoutVars>
          <dgm:bulletEnabled val="1"/>
        </dgm:presLayoutVars>
      </dgm:prSet>
      <dgm:spPr/>
    </dgm:pt>
    <dgm:pt modelId="{41CB6B4B-24F1-4035-B5CD-FB7B57C66790}" type="pres">
      <dgm:prSet presAssocID="{47FC8654-08B3-4933-8CA9-1F89E5583AFA}" presName="compositeSpace" presStyleCnt="0"/>
      <dgm:spPr/>
    </dgm:pt>
    <dgm:pt modelId="{9FC551FB-C442-43A9-AD46-0618A1D0C5CD}" type="pres">
      <dgm:prSet presAssocID="{08BC4664-AEB3-4FBE-BC97-D046592AB040}" presName="composite" presStyleCnt="0"/>
      <dgm:spPr/>
    </dgm:pt>
    <dgm:pt modelId="{DB5F7A56-4E05-42DE-A689-185BCBB7319A}" type="pres">
      <dgm:prSet presAssocID="{08BC4664-AEB3-4FBE-BC97-D046592AB040}" presName="bgChev" presStyleLbl="node1" presStyleIdx="2" presStyleCnt="3"/>
      <dgm:spPr/>
    </dgm:pt>
    <dgm:pt modelId="{2EBD98CA-EFA2-4518-A0AD-D68C41B48F97}" type="pres">
      <dgm:prSet presAssocID="{08BC4664-AEB3-4FBE-BC97-D046592AB040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D6BD170D-F8DB-43D3-96DE-4922C2527772}" srcId="{3A76E90F-6BFC-464D-8DD9-5162DA4D3B2C}" destId="{08BC4664-AEB3-4FBE-BC97-D046592AB040}" srcOrd="2" destOrd="0" parTransId="{01B8245E-06F0-48A9-BE8D-3BA4D6B78413}" sibTransId="{AF2D0E4B-56A3-4C03-A196-69C8B75A57DE}"/>
    <dgm:cxn modelId="{80B5EF30-0AC2-4D40-8AF4-B52A6FCC6A4F}" srcId="{3A76E90F-6BFC-464D-8DD9-5162DA4D3B2C}" destId="{B9C9CAEC-EA08-4712-BBA2-FA58FD526A88}" srcOrd="0" destOrd="0" parTransId="{682C9ABE-FFFC-481C-A245-DE5664E9FA19}" sibTransId="{4C5F8437-80D5-43FE-BCA5-12378B25D838}"/>
    <dgm:cxn modelId="{8A481369-CB48-4C20-AC89-0F106DEE4C9D}" type="presOf" srcId="{B9C9CAEC-EA08-4712-BBA2-FA58FD526A88}" destId="{B4783F2B-4D9A-4F7E-856B-89E17A35380B}" srcOrd="0" destOrd="0" presId="urn:microsoft.com/office/officeart/2005/8/layout/chevronAccent+Icon"/>
    <dgm:cxn modelId="{B4A7658C-8E59-4469-9666-A3D6F730EA3D}" type="presOf" srcId="{08BC4664-AEB3-4FBE-BC97-D046592AB040}" destId="{2EBD98CA-EFA2-4518-A0AD-D68C41B48F97}" srcOrd="0" destOrd="0" presId="urn:microsoft.com/office/officeart/2005/8/layout/chevronAccent+Icon"/>
    <dgm:cxn modelId="{A117A7A3-5F52-4556-820A-5AA24A410A84}" srcId="{3A76E90F-6BFC-464D-8DD9-5162DA4D3B2C}" destId="{37DD5D82-C0B8-460D-A0BD-9A8B700EB1B3}" srcOrd="1" destOrd="0" parTransId="{8011C985-9B98-4C71-9D93-05ABD90EE15D}" sibTransId="{47FC8654-08B3-4933-8CA9-1F89E5583AFA}"/>
    <dgm:cxn modelId="{59D16EF7-DD7C-4BA9-8E39-CFA3080FDE71}" type="presOf" srcId="{3A76E90F-6BFC-464D-8DD9-5162DA4D3B2C}" destId="{59B36AC1-DCF9-4708-AD0B-169899179B4A}" srcOrd="0" destOrd="0" presId="urn:microsoft.com/office/officeart/2005/8/layout/chevronAccent+Icon"/>
    <dgm:cxn modelId="{AFF99CFF-4DDB-4837-BF17-8C6E279341AE}" type="presOf" srcId="{37DD5D82-C0B8-460D-A0BD-9A8B700EB1B3}" destId="{5487AE4E-E6E4-4CD3-9196-E9B42BE23B75}" srcOrd="0" destOrd="0" presId="urn:microsoft.com/office/officeart/2005/8/layout/chevronAccent+Icon"/>
    <dgm:cxn modelId="{11C67658-FA55-4E79-8ED6-7CA3BC13CD39}" type="presParOf" srcId="{59B36AC1-DCF9-4708-AD0B-169899179B4A}" destId="{66692BD1-F88E-4966-9D02-5E40B8B00E91}" srcOrd="0" destOrd="0" presId="urn:microsoft.com/office/officeart/2005/8/layout/chevronAccent+Icon"/>
    <dgm:cxn modelId="{B94F4973-3CE6-4FAB-BD39-5E7DC0663C3C}" type="presParOf" srcId="{66692BD1-F88E-4966-9D02-5E40B8B00E91}" destId="{46135782-D18F-4C3A-9FA5-CBE46C0D21FD}" srcOrd="0" destOrd="0" presId="urn:microsoft.com/office/officeart/2005/8/layout/chevronAccent+Icon"/>
    <dgm:cxn modelId="{C2A8127F-445B-4C63-88B9-B9302FC45A50}" type="presParOf" srcId="{66692BD1-F88E-4966-9D02-5E40B8B00E91}" destId="{B4783F2B-4D9A-4F7E-856B-89E17A35380B}" srcOrd="1" destOrd="0" presId="urn:microsoft.com/office/officeart/2005/8/layout/chevronAccent+Icon"/>
    <dgm:cxn modelId="{D25B5B9E-2B72-44CC-95D9-DA41B47F157E}" type="presParOf" srcId="{59B36AC1-DCF9-4708-AD0B-169899179B4A}" destId="{1C1F5EBF-FBE6-425E-A5B7-C87FD13FBDFF}" srcOrd="1" destOrd="0" presId="urn:microsoft.com/office/officeart/2005/8/layout/chevronAccent+Icon"/>
    <dgm:cxn modelId="{3901F143-9759-4DA3-AB56-6A3A2FFA9CBF}" type="presParOf" srcId="{59B36AC1-DCF9-4708-AD0B-169899179B4A}" destId="{71716FC7-F52D-44EC-9CF5-7021461A8B4D}" srcOrd="2" destOrd="0" presId="urn:microsoft.com/office/officeart/2005/8/layout/chevronAccent+Icon"/>
    <dgm:cxn modelId="{E9DBF4EF-CFF1-4624-8784-55E3CE5DF73E}" type="presParOf" srcId="{71716FC7-F52D-44EC-9CF5-7021461A8B4D}" destId="{FAE6A7CD-6FFF-47BE-8EE7-2A03DA59D3D9}" srcOrd="0" destOrd="0" presId="urn:microsoft.com/office/officeart/2005/8/layout/chevronAccent+Icon"/>
    <dgm:cxn modelId="{638C0B10-80B0-40B3-A83B-20E40D8B8FD9}" type="presParOf" srcId="{71716FC7-F52D-44EC-9CF5-7021461A8B4D}" destId="{5487AE4E-E6E4-4CD3-9196-E9B42BE23B75}" srcOrd="1" destOrd="0" presId="urn:microsoft.com/office/officeart/2005/8/layout/chevronAccent+Icon"/>
    <dgm:cxn modelId="{DFAB94E6-66AA-4063-9C36-CFFE6668A787}" type="presParOf" srcId="{59B36AC1-DCF9-4708-AD0B-169899179B4A}" destId="{41CB6B4B-24F1-4035-B5CD-FB7B57C66790}" srcOrd="3" destOrd="0" presId="urn:microsoft.com/office/officeart/2005/8/layout/chevronAccent+Icon"/>
    <dgm:cxn modelId="{CB2308E3-A6BA-47C6-BB2D-F627A2766080}" type="presParOf" srcId="{59B36AC1-DCF9-4708-AD0B-169899179B4A}" destId="{9FC551FB-C442-43A9-AD46-0618A1D0C5CD}" srcOrd="4" destOrd="0" presId="urn:microsoft.com/office/officeart/2005/8/layout/chevronAccent+Icon"/>
    <dgm:cxn modelId="{D397FC9E-36A5-4884-AF57-E7EACA5F3038}" type="presParOf" srcId="{9FC551FB-C442-43A9-AD46-0618A1D0C5CD}" destId="{DB5F7A56-4E05-42DE-A689-185BCBB7319A}" srcOrd="0" destOrd="0" presId="urn:microsoft.com/office/officeart/2005/8/layout/chevronAccent+Icon"/>
    <dgm:cxn modelId="{F3460BFF-C49E-4443-9597-F28FCD32818A}" type="presParOf" srcId="{9FC551FB-C442-43A9-AD46-0618A1D0C5CD}" destId="{2EBD98CA-EFA2-4518-A0AD-D68C41B48F97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63B9E-ED84-4DC6-A25A-F5F5CF8028D1}">
      <dsp:nvSpPr>
        <dsp:cNvPr id="0" name=""/>
        <dsp:cNvSpPr/>
      </dsp:nvSpPr>
      <dsp:spPr>
        <a:xfrm>
          <a:off x="2874884" y="325418"/>
          <a:ext cx="5512474" cy="849242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Phytoestrogens</a:t>
          </a:r>
        </a:p>
      </dsp:txBody>
      <dsp:txXfrm>
        <a:off x="2899757" y="350291"/>
        <a:ext cx="5462728" cy="799496"/>
      </dsp:txXfrm>
    </dsp:sp>
    <dsp:sp modelId="{3D402658-178D-4A31-8919-A408C82110B0}">
      <dsp:nvSpPr>
        <dsp:cNvPr id="0" name=""/>
        <dsp:cNvSpPr/>
      </dsp:nvSpPr>
      <dsp:spPr>
        <a:xfrm>
          <a:off x="2703774" y="1174660"/>
          <a:ext cx="2927347" cy="393052"/>
        </a:xfrm>
        <a:custGeom>
          <a:avLst/>
          <a:gdLst/>
          <a:ahLst/>
          <a:cxnLst/>
          <a:rect l="0" t="0" r="0" b="0"/>
          <a:pathLst>
            <a:path>
              <a:moveTo>
                <a:pt x="2927347" y="0"/>
              </a:moveTo>
              <a:lnTo>
                <a:pt x="2927347" y="196526"/>
              </a:lnTo>
              <a:lnTo>
                <a:pt x="0" y="196526"/>
              </a:lnTo>
              <a:lnTo>
                <a:pt x="0" y="393052"/>
              </a:lnTo>
            </a:path>
          </a:pathLst>
        </a:custGeom>
        <a:noFill/>
        <a:ln w="76200" cap="flat" cmpd="sng" algn="ctr">
          <a:solidFill>
            <a:srgbClr val="3366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E44C91-36DE-463B-A8F1-595DD08712C2}">
      <dsp:nvSpPr>
        <dsp:cNvPr id="0" name=""/>
        <dsp:cNvSpPr/>
      </dsp:nvSpPr>
      <dsp:spPr>
        <a:xfrm>
          <a:off x="837031" y="1567713"/>
          <a:ext cx="3733486" cy="70855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Flavonoids</a:t>
          </a:r>
        </a:p>
      </dsp:txBody>
      <dsp:txXfrm>
        <a:off x="857784" y="1588466"/>
        <a:ext cx="3691980" cy="667044"/>
      </dsp:txXfrm>
    </dsp:sp>
    <dsp:sp modelId="{821C937C-671D-4365-BF09-0012B9DD741A}">
      <dsp:nvSpPr>
        <dsp:cNvPr id="0" name=""/>
        <dsp:cNvSpPr/>
      </dsp:nvSpPr>
      <dsp:spPr>
        <a:xfrm>
          <a:off x="1274395" y="2276263"/>
          <a:ext cx="1429378" cy="318372"/>
        </a:xfrm>
        <a:custGeom>
          <a:avLst/>
          <a:gdLst/>
          <a:ahLst/>
          <a:cxnLst/>
          <a:rect l="0" t="0" r="0" b="0"/>
          <a:pathLst>
            <a:path>
              <a:moveTo>
                <a:pt x="1429378" y="0"/>
              </a:moveTo>
              <a:lnTo>
                <a:pt x="1429378" y="159186"/>
              </a:lnTo>
              <a:lnTo>
                <a:pt x="0" y="159186"/>
              </a:lnTo>
              <a:lnTo>
                <a:pt x="0" y="318372"/>
              </a:lnTo>
            </a:path>
          </a:pathLst>
        </a:custGeom>
        <a:noFill/>
        <a:ln w="76200" cap="flat" cmpd="sng" algn="ctr">
          <a:solidFill>
            <a:srgbClr val="3366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4258FD-06A9-4991-8C6B-460308904480}">
      <dsp:nvSpPr>
        <dsp:cNvPr id="0" name=""/>
        <dsp:cNvSpPr/>
      </dsp:nvSpPr>
      <dsp:spPr>
        <a:xfrm>
          <a:off x="0" y="2594635"/>
          <a:ext cx="2548790" cy="2469312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Isoflavones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0" kern="120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Biochanin A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0" kern="120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Formononetin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0" kern="120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Genistein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0" kern="120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Daidzein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0" kern="1200" baseline="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Glycetin</a:t>
          </a:r>
          <a:endParaRPr lang="en-US" sz="1800" b="0" kern="1200" baseline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0" kern="1200" baseline="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Prunetin</a:t>
          </a:r>
          <a:endParaRPr lang="en-US" sz="1800" b="0" kern="1200" baseline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2324" y="2666959"/>
        <a:ext cx="2404142" cy="2324664"/>
      </dsp:txXfrm>
    </dsp:sp>
    <dsp:sp modelId="{0CE5D602-7282-4765-9690-FDB1BF443FAB}">
      <dsp:nvSpPr>
        <dsp:cNvPr id="0" name=""/>
        <dsp:cNvSpPr/>
      </dsp:nvSpPr>
      <dsp:spPr>
        <a:xfrm>
          <a:off x="2703774" y="2276263"/>
          <a:ext cx="1363835" cy="315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676"/>
              </a:lnTo>
              <a:lnTo>
                <a:pt x="1363835" y="157676"/>
              </a:lnTo>
              <a:lnTo>
                <a:pt x="1363835" y="315352"/>
              </a:lnTo>
            </a:path>
          </a:pathLst>
        </a:custGeom>
        <a:noFill/>
        <a:ln w="76200" cap="flat" cmpd="sng" algn="ctr">
          <a:solidFill>
            <a:srgbClr val="3366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5D10BE-8455-4DCC-B582-1C55A1813113}">
      <dsp:nvSpPr>
        <dsp:cNvPr id="0" name=""/>
        <dsp:cNvSpPr/>
      </dsp:nvSpPr>
      <dsp:spPr>
        <a:xfrm>
          <a:off x="2758927" y="2591616"/>
          <a:ext cx="2617363" cy="857608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Coumestans</a:t>
          </a:r>
          <a:endParaRPr lang="en-US" sz="27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Coumestrol</a:t>
          </a:r>
          <a:endParaRPr lang="en-US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784045" y="2616734"/>
        <a:ext cx="2567127" cy="807372"/>
      </dsp:txXfrm>
    </dsp:sp>
    <dsp:sp modelId="{0868371D-7AE9-42B3-9F42-2D6C6D332848}">
      <dsp:nvSpPr>
        <dsp:cNvPr id="0" name=""/>
        <dsp:cNvSpPr/>
      </dsp:nvSpPr>
      <dsp:spPr>
        <a:xfrm>
          <a:off x="5631121" y="1174660"/>
          <a:ext cx="460486" cy="393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526"/>
              </a:lnTo>
              <a:lnTo>
                <a:pt x="460486" y="196526"/>
              </a:lnTo>
              <a:lnTo>
                <a:pt x="460486" y="393052"/>
              </a:lnTo>
            </a:path>
          </a:pathLst>
        </a:custGeom>
        <a:noFill/>
        <a:ln w="76200" cap="flat" cmpd="sng" algn="ctr">
          <a:solidFill>
            <a:srgbClr val="3366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905B8-DDFA-4E3F-A334-3812B3BE6AB4}">
      <dsp:nvSpPr>
        <dsp:cNvPr id="0" name=""/>
        <dsp:cNvSpPr/>
      </dsp:nvSpPr>
      <dsp:spPr>
        <a:xfrm>
          <a:off x="4803494" y="1567713"/>
          <a:ext cx="2576227" cy="621256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Lignans</a:t>
          </a:r>
        </a:p>
      </dsp:txBody>
      <dsp:txXfrm>
        <a:off x="4821690" y="1585909"/>
        <a:ext cx="2539835" cy="584864"/>
      </dsp:txXfrm>
    </dsp:sp>
    <dsp:sp modelId="{169432A9-0C43-4E66-81F0-855589B62181}">
      <dsp:nvSpPr>
        <dsp:cNvPr id="0" name=""/>
        <dsp:cNvSpPr/>
      </dsp:nvSpPr>
      <dsp:spPr>
        <a:xfrm>
          <a:off x="5631121" y="1174660"/>
          <a:ext cx="3311914" cy="393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526"/>
              </a:lnTo>
              <a:lnTo>
                <a:pt x="3311914" y="196526"/>
              </a:lnTo>
              <a:lnTo>
                <a:pt x="3311914" y="393052"/>
              </a:lnTo>
            </a:path>
          </a:pathLst>
        </a:custGeom>
        <a:noFill/>
        <a:ln w="76200" cap="flat" cmpd="sng" algn="ctr">
          <a:solidFill>
            <a:srgbClr val="3366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8D20EF-6264-41F0-9224-CE8866E7D5E6}">
      <dsp:nvSpPr>
        <dsp:cNvPr id="0" name=""/>
        <dsp:cNvSpPr/>
      </dsp:nvSpPr>
      <dsp:spPr>
        <a:xfrm>
          <a:off x="7612699" y="1567713"/>
          <a:ext cx="2660674" cy="64671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Stilbenes</a:t>
          </a:r>
          <a:endParaRPr lang="en-US" sz="32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631641" y="1586655"/>
        <a:ext cx="2622790" cy="608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35782-D18F-4C3A-9FA5-CBE46C0D21FD}">
      <dsp:nvSpPr>
        <dsp:cNvPr id="0" name=""/>
        <dsp:cNvSpPr/>
      </dsp:nvSpPr>
      <dsp:spPr>
        <a:xfrm>
          <a:off x="1304" y="0"/>
          <a:ext cx="1459790" cy="410665"/>
        </a:xfrm>
        <a:prstGeom prst="chevron">
          <a:avLst>
            <a:gd name="adj" fmla="val 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83F2B-4D9A-4F7E-856B-89E17A35380B}">
      <dsp:nvSpPr>
        <dsp:cNvPr id="0" name=""/>
        <dsp:cNvSpPr/>
      </dsp:nvSpPr>
      <dsp:spPr>
        <a:xfrm>
          <a:off x="390581" y="102666"/>
          <a:ext cx="1232712" cy="4106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23</a:t>
          </a:r>
          <a:r>
            <a:rPr lang="en-US" sz="1400" kern="12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rd</a:t>
          </a: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May</a:t>
          </a:r>
        </a:p>
      </dsp:txBody>
      <dsp:txXfrm>
        <a:off x="402609" y="114694"/>
        <a:ext cx="1208656" cy="386609"/>
      </dsp:txXfrm>
    </dsp:sp>
    <dsp:sp modelId="{FAE6A7CD-6FFF-47BE-8EE7-2A03DA59D3D9}">
      <dsp:nvSpPr>
        <dsp:cNvPr id="0" name=""/>
        <dsp:cNvSpPr/>
      </dsp:nvSpPr>
      <dsp:spPr>
        <a:xfrm>
          <a:off x="1668709" y="0"/>
          <a:ext cx="1459790" cy="410665"/>
        </a:xfrm>
        <a:prstGeom prst="chevron">
          <a:avLst>
            <a:gd name="adj" fmla="val 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7AE4E-E6E4-4CD3-9196-E9B42BE23B75}">
      <dsp:nvSpPr>
        <dsp:cNvPr id="0" name=""/>
        <dsp:cNvSpPr/>
      </dsp:nvSpPr>
      <dsp:spPr>
        <a:xfrm>
          <a:off x="2057987" y="102666"/>
          <a:ext cx="1232712" cy="4106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22</a:t>
          </a:r>
          <a:r>
            <a:rPr lang="en-US" sz="1400" kern="12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nd</a:t>
          </a: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June</a:t>
          </a:r>
        </a:p>
      </dsp:txBody>
      <dsp:txXfrm>
        <a:off x="2070015" y="114694"/>
        <a:ext cx="1208656" cy="386609"/>
      </dsp:txXfrm>
    </dsp:sp>
    <dsp:sp modelId="{DB5F7A56-4E05-42DE-A689-185BCBB7319A}">
      <dsp:nvSpPr>
        <dsp:cNvPr id="0" name=""/>
        <dsp:cNvSpPr/>
      </dsp:nvSpPr>
      <dsp:spPr>
        <a:xfrm>
          <a:off x="3336115" y="0"/>
          <a:ext cx="1459790" cy="410665"/>
        </a:xfrm>
        <a:prstGeom prst="chevron">
          <a:avLst>
            <a:gd name="adj" fmla="val 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D98CA-EFA2-4518-A0AD-D68C41B48F97}">
      <dsp:nvSpPr>
        <dsp:cNvPr id="0" name=""/>
        <dsp:cNvSpPr/>
      </dsp:nvSpPr>
      <dsp:spPr>
        <a:xfrm>
          <a:off x="3725392" y="102666"/>
          <a:ext cx="1232712" cy="4106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</a:t>
          </a:r>
          <a:r>
            <a:rPr lang="en-US" sz="1400" kern="12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</a:t>
          </a: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July</a:t>
          </a:r>
        </a:p>
      </dsp:txBody>
      <dsp:txXfrm>
        <a:off x="3737420" y="114694"/>
        <a:ext cx="1208656" cy="386609"/>
      </dsp:txXfrm>
    </dsp:sp>
    <dsp:sp modelId="{9FD176D8-B0C3-4C47-924E-70433079BC4B}">
      <dsp:nvSpPr>
        <dsp:cNvPr id="0" name=""/>
        <dsp:cNvSpPr/>
      </dsp:nvSpPr>
      <dsp:spPr>
        <a:xfrm>
          <a:off x="5003520" y="0"/>
          <a:ext cx="1459790" cy="410665"/>
        </a:xfrm>
        <a:prstGeom prst="chevron">
          <a:avLst>
            <a:gd name="adj" fmla="val 4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15EE2-494A-4535-B5DA-CB28D9125965}">
      <dsp:nvSpPr>
        <dsp:cNvPr id="0" name=""/>
        <dsp:cNvSpPr/>
      </dsp:nvSpPr>
      <dsp:spPr>
        <a:xfrm>
          <a:off x="5392798" y="102666"/>
          <a:ext cx="1232712" cy="4106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23</a:t>
          </a:r>
          <a:r>
            <a:rPr lang="en-US" sz="1400" kern="12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rd</a:t>
          </a: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August</a:t>
          </a:r>
        </a:p>
      </dsp:txBody>
      <dsp:txXfrm>
        <a:off x="5404826" y="114694"/>
        <a:ext cx="1208656" cy="386609"/>
      </dsp:txXfrm>
    </dsp:sp>
    <dsp:sp modelId="{22B58128-ACF0-4DD8-BC92-3100899B92DB}">
      <dsp:nvSpPr>
        <dsp:cNvPr id="0" name=""/>
        <dsp:cNvSpPr/>
      </dsp:nvSpPr>
      <dsp:spPr>
        <a:xfrm>
          <a:off x="6670926" y="0"/>
          <a:ext cx="1459790" cy="410665"/>
        </a:xfrm>
        <a:prstGeom prst="chevron">
          <a:avLst>
            <a:gd name="adj" fmla="val 4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63F9B-5010-4908-99A2-157252B68CAD}">
      <dsp:nvSpPr>
        <dsp:cNvPr id="0" name=""/>
        <dsp:cNvSpPr/>
      </dsp:nvSpPr>
      <dsp:spPr>
        <a:xfrm>
          <a:off x="7060203" y="102666"/>
          <a:ext cx="1232712" cy="4106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27</a:t>
          </a:r>
          <a:r>
            <a:rPr lang="en-US" sz="1400" kern="12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</a:t>
          </a: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September</a:t>
          </a:r>
        </a:p>
      </dsp:txBody>
      <dsp:txXfrm>
        <a:off x="7072231" y="114694"/>
        <a:ext cx="1208656" cy="3866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35782-D18F-4C3A-9FA5-CBE46C0D21FD}">
      <dsp:nvSpPr>
        <dsp:cNvPr id="0" name=""/>
        <dsp:cNvSpPr/>
      </dsp:nvSpPr>
      <dsp:spPr>
        <a:xfrm>
          <a:off x="1041" y="0"/>
          <a:ext cx="2615729" cy="429550"/>
        </a:xfrm>
        <a:prstGeom prst="chevron">
          <a:avLst>
            <a:gd name="adj" fmla="val 4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83F2B-4D9A-4F7E-856B-89E17A35380B}">
      <dsp:nvSpPr>
        <dsp:cNvPr id="0" name=""/>
        <dsp:cNvSpPr/>
      </dsp:nvSpPr>
      <dsp:spPr>
        <a:xfrm>
          <a:off x="698569" y="107387"/>
          <a:ext cx="2208838" cy="4295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23</a:t>
          </a:r>
          <a:r>
            <a:rPr lang="en-US" sz="1400" kern="12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rd</a:t>
          </a: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May</a:t>
          </a:r>
        </a:p>
      </dsp:txBody>
      <dsp:txXfrm>
        <a:off x="711150" y="119968"/>
        <a:ext cx="2183676" cy="404388"/>
      </dsp:txXfrm>
    </dsp:sp>
    <dsp:sp modelId="{FAE6A7CD-6FFF-47BE-8EE7-2A03DA59D3D9}">
      <dsp:nvSpPr>
        <dsp:cNvPr id="0" name=""/>
        <dsp:cNvSpPr/>
      </dsp:nvSpPr>
      <dsp:spPr>
        <a:xfrm>
          <a:off x="2988785" y="0"/>
          <a:ext cx="2615729" cy="429550"/>
        </a:xfrm>
        <a:prstGeom prst="chevron">
          <a:avLst>
            <a:gd name="adj" fmla="val 40000"/>
          </a:avLst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7AE4E-E6E4-4CD3-9196-E9B42BE23B75}">
      <dsp:nvSpPr>
        <dsp:cNvPr id="0" name=""/>
        <dsp:cNvSpPr/>
      </dsp:nvSpPr>
      <dsp:spPr>
        <a:xfrm>
          <a:off x="3686313" y="107387"/>
          <a:ext cx="2208838" cy="4295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178392"/>
              <a:satOff val="-5635"/>
              <a:lumOff val="6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26</a:t>
          </a:r>
          <a:r>
            <a:rPr lang="en-US" sz="1400" kern="12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</a:t>
          </a: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July</a:t>
          </a:r>
        </a:p>
      </dsp:txBody>
      <dsp:txXfrm>
        <a:off x="3698894" y="119968"/>
        <a:ext cx="2183676" cy="404388"/>
      </dsp:txXfrm>
    </dsp:sp>
    <dsp:sp modelId="{DB5F7A56-4E05-42DE-A689-185BCBB7319A}">
      <dsp:nvSpPr>
        <dsp:cNvPr id="0" name=""/>
        <dsp:cNvSpPr/>
      </dsp:nvSpPr>
      <dsp:spPr>
        <a:xfrm>
          <a:off x="5976530" y="0"/>
          <a:ext cx="2615729" cy="429550"/>
        </a:xfrm>
        <a:prstGeom prst="chevron">
          <a:avLst>
            <a:gd name="adj" fmla="val 40000"/>
          </a:avLst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D98CA-EFA2-4518-A0AD-D68C41B48F97}">
      <dsp:nvSpPr>
        <dsp:cNvPr id="0" name=""/>
        <dsp:cNvSpPr/>
      </dsp:nvSpPr>
      <dsp:spPr>
        <a:xfrm>
          <a:off x="6674058" y="107387"/>
          <a:ext cx="2208838" cy="4295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27</a:t>
          </a:r>
          <a:r>
            <a:rPr lang="en-US" sz="1400" kern="12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</a:t>
          </a: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September</a:t>
          </a:r>
        </a:p>
      </dsp:txBody>
      <dsp:txXfrm>
        <a:off x="6686639" y="119968"/>
        <a:ext cx="2183676" cy="404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68205-206D-47A6-B4A6-0939E6117148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5546D-2094-4794-8C38-28FD683A2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41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pi.com/2072-6643/13/10/3469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45235-09B9-4949-8068-FBF95D2E87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351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>
              <a:buFont typeface="Wingdings" panose="05000000000000000000" pitchFamily="2" charset="2"/>
              <a:buChar char="§"/>
            </a:pPr>
            <a:r>
              <a:rPr lang="en-US" dirty="0"/>
              <a:t>The defoliation frequency of forage legumes depends on the length of the growing season and the purpose of growing forages. In this </a:t>
            </a:r>
            <a:r>
              <a:rPr lang="en-US" sz="800" dirty="0"/>
              <a:t>New England region usually farmers defoliate 2-6 times. In our study we considered 3 times and 5 times defoliation which was done in 2022 started from May until September maintain 5 cm and 10 cm defoliation severity.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5235-09B9-4949-8068-FBF95D2E87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5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5235-09B9-4949-8068-FBF95D2E87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81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5235-09B9-4949-8068-FBF95D2E87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42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5235-09B9-4949-8068-FBF95D2E87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24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5235-09B9-4949-8068-FBF95D2E87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37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5235-09B9-4949-8068-FBF95D2E87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24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5235-09B9-4949-8068-FBF95D2E87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1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>
              <a:buFont typeface="Wingdings" panose="05000000000000000000" pitchFamily="2" charset="2"/>
              <a:buChar char="§"/>
            </a:pPr>
            <a:endParaRPr lang="en-US" b="0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pPr marL="174913" indent="-174913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On average, cropping systems with legumes reduced nitrous oxide emissions by 18 and 33% and N fertilizer use by 24 and 38% in arable and forage systems, respectively, compared to systems without legumes</a:t>
            </a:r>
          </a:p>
          <a:p>
            <a:pPr marL="174913" indent="-174913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Nitrate leaching was similar with and without legumes in arable systems and reduced by 22% in forage systems.</a:t>
            </a:r>
          </a:p>
          <a:p>
            <a:pPr marL="174913" indent="-174913">
              <a:buFont typeface="Wingdings" panose="05000000000000000000" pitchFamily="2" charset="2"/>
              <a:buChar char="§"/>
            </a:pPr>
            <a:r>
              <a:rPr lang="en-US" b="0" i="1" dirty="0">
                <a:solidFill>
                  <a:srgbClr val="363D44"/>
                </a:solidFill>
                <a:effectLst/>
                <a:latin typeface="ff-meta-serif-web-pro"/>
              </a:rPr>
              <a:t>Soil microbes known as rhizobia supply much-needed nitrogen to legumes such as clover (Trifolium species). In return, legumes shelter the rhizobia in nodules on their roots and provide them with carbon.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5235-09B9-4949-8068-FBF95D2E87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60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5235-09B9-4949-8068-FBF95D2E87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26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5235-09B9-4949-8068-FBF95D2E87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00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5235-09B9-4949-8068-FBF95D2E87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30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Animal feed does not content equal,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formononetin is demethylated into daidzein and large extent of these are subsequently reduced into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equol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by rumen microorganisms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transfer to the milk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5235-09B9-4949-8068-FBF95D2E87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94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marR="0" lvl="0" indent="-174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hlinkClick r:id="rId3"/>
              </a:rPr>
              <a:t>The complementary roles for plant-source and animal-source foods in sustainable healthy diets</a:t>
            </a:r>
            <a:endParaRPr lang="en-US" dirty="0"/>
          </a:p>
          <a:p>
            <a:pPr marL="174913" indent="-174913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5235-09B9-4949-8068-FBF95D2E87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00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sz="800" dirty="0"/>
              <a:t>According to previous research, different environmental and management factors could influence phytoestrogen accumulation. For example, in one of our study increased 100% phytoestrogen concentration in red clover. However, we do not know how management practices such as defoliation frequency and defoliation height influence the phytoestrogen concentration.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5235-09B9-4949-8068-FBF95D2E87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11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13" indent="-174913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45235-09B9-4949-8068-FBF95D2E87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94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ECAD-4CFC-4D0B-BA7C-C7DD8269AF09}" type="datetime1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78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70E70-C110-40F3-935D-448B57F9A6B1}" type="datetime1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89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BB073-4E11-4C15-8F0B-6E3786309C27}" type="datetime1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0548D-0051-4C9E-825F-5F6F3283240B}" type="datetime1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6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F32F-7C12-4E81-9BA9-998D7E0014FD}" type="datetime1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3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DE553-3E30-4685-91B4-AA7491AD0FD0}" type="datetime1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07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835FF-AFBE-4F98-A031-1422A2217196}" type="datetime1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83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4A9A-9CE2-4FC6-BFB3-51D022B86B56}" type="datetime1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0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FFA2-F761-499F-A0D2-D9DA958A4275}" type="datetime1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10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F6D6-66A3-46D9-BC08-E44BB8C0E87D}" type="datetime1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0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6AB3F-7F88-4897-B789-2229FE2C802F}" type="datetime1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D7DD4-E772-42AF-84C2-EA8D8A182166}" type="datetime1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9A178-00F4-4DB3-AC9B-D8207878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46.pn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image" Target="../media/image48.jpeg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image" Target="../media/image47.png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Richard.Smith@unh.edu" TargetMode="External"/><Relationship Id="rId3" Type="http://schemas.openxmlformats.org/officeDocument/2006/relationships/image" Target="../media/image55.jpeg"/><Relationship Id="rId7" Type="http://schemas.openxmlformats.org/officeDocument/2006/relationships/hyperlink" Target="mailto:Palash.Mandal@unh.ed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7.png"/><Relationship Id="rId4" Type="http://schemas.openxmlformats.org/officeDocument/2006/relationships/image" Target="../media/image5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5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45161066-E07D-40FD-99A1-6D4D7212D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31" y="5912070"/>
            <a:ext cx="2956560" cy="1057836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BC9151-2728-4868-BB5A-461442D68CFA}"/>
              </a:ext>
            </a:extLst>
          </p:cNvPr>
          <p:cNvSpPr txBox="1"/>
          <p:nvPr/>
        </p:nvSpPr>
        <p:spPr>
          <a:xfrm>
            <a:off x="0" y="62626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Influence of Defoliation Frequency and Severity on Phytoestrogen Concentrations in Red Clover and White Clover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96B28-27E9-456F-BCA0-99F1AC58E1BC}"/>
              </a:ext>
            </a:extLst>
          </p:cNvPr>
          <p:cNvSpPr txBox="1"/>
          <p:nvPr/>
        </p:nvSpPr>
        <p:spPr>
          <a:xfrm>
            <a:off x="0" y="4740003"/>
            <a:ext cx="12197304" cy="1412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Palash Mandal</a:t>
            </a:r>
            <a:r>
              <a:rPr lang="en-US" sz="2000" b="1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Nicholas D. Warren</a:t>
            </a:r>
            <a:r>
              <a:rPr lang="en-US" sz="2000" b="1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Marta R. M. Lima</a:t>
            </a:r>
            <a:r>
              <a:rPr lang="en-US" sz="2000" b="1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Andre F. Brito</a:t>
            </a:r>
            <a:r>
              <a:rPr lang="en-US" sz="2000" b="1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Richard G. Smith</a:t>
            </a:r>
            <a:r>
              <a:rPr lang="en-US" sz="2000" b="1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baseline="30000" dirty="0">
                <a:solidFill>
                  <a:schemeClr val="accent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of Agriculture, Nutritio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Food Systems, UNH, NH; </a:t>
            </a:r>
            <a:r>
              <a:rPr lang="en-US" sz="1400" b="1" baseline="30000" dirty="0">
                <a:solidFill>
                  <a:schemeClr val="accent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of Natural Resources and the Environment, UNH, NH; </a:t>
            </a:r>
            <a:r>
              <a:rPr lang="en-US" sz="1400" b="1" baseline="30000" dirty="0">
                <a:solidFill>
                  <a:schemeClr val="accent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 of Plant and Environmental Sciences, Virginia Tech, VA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Graduate Research Conference, UNH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15, 2024</a:t>
            </a:r>
            <a:endParaRPr lang="en-US" sz="1400" dirty="0">
              <a:solidFill>
                <a:srgbClr val="7030A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4" descr="Red Clover Seed – John Boy Farms">
            <a:extLst>
              <a:ext uri="{FF2B5EF4-FFF2-40B4-BE49-F238E27FC236}">
                <a16:creationId xmlns:a16="http://schemas.microsoft.com/office/drawing/2014/main" id="{09CA7C5C-A2CE-4732-8028-B967C71A5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36" y="1667640"/>
            <a:ext cx="2662863" cy="266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Grow A White Clover Lawn - Using Clover As A Grass Substitute - Gardening  Know How">
            <a:extLst>
              <a:ext uri="{FF2B5EF4-FFF2-40B4-BE49-F238E27FC236}">
                <a16:creationId xmlns:a16="http://schemas.microsoft.com/office/drawing/2014/main" id="{2A63444F-5EEE-435E-BB73-7234A8FD1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9"/>
          <a:stretch/>
        </p:blipFill>
        <p:spPr bwMode="auto">
          <a:xfrm>
            <a:off x="8263419" y="1705300"/>
            <a:ext cx="2786717" cy="262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010F30-D86D-42FE-B441-7EE9033BC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799" y="1261231"/>
            <a:ext cx="4715620" cy="314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6259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911AA45-37CF-4369-A385-A68C8658350A}"/>
              </a:ext>
            </a:extLst>
          </p:cNvPr>
          <p:cNvSpPr txBox="1"/>
          <p:nvPr/>
        </p:nvSpPr>
        <p:spPr>
          <a:xfrm>
            <a:off x="0" y="100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benefits of legumes</a:t>
            </a: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A4A009C9-81CA-4D18-9EE3-4CE2595CB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651" y="1466322"/>
            <a:ext cx="760192" cy="63724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BE2E64-6403-491E-A484-26DF4A0A9C99}"/>
              </a:ext>
            </a:extLst>
          </p:cNvPr>
          <p:cNvCxnSpPr>
            <a:cxnSpLocks/>
          </p:cNvCxnSpPr>
          <p:nvPr/>
        </p:nvCxnSpPr>
        <p:spPr>
          <a:xfrm>
            <a:off x="3299559" y="2107230"/>
            <a:ext cx="858952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C76DFBD2-925B-4A7E-BE54-4FAD16044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47" y="1466322"/>
            <a:ext cx="760192" cy="637241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D2CB8DB3-B133-492C-9E45-6CA2C11F0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218" y="1466322"/>
            <a:ext cx="760192" cy="63724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0162EDB-B4B4-4EAB-BB31-832C9B80D935}"/>
              </a:ext>
            </a:extLst>
          </p:cNvPr>
          <p:cNvGrpSpPr/>
          <p:nvPr/>
        </p:nvGrpSpPr>
        <p:grpSpPr>
          <a:xfrm>
            <a:off x="3299559" y="3228434"/>
            <a:ext cx="8589522" cy="637241"/>
            <a:chOff x="3299559" y="3228434"/>
            <a:chExt cx="8589522" cy="63724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F516C-16A9-416E-8CDF-340B5567A8D2}"/>
                </a:ext>
              </a:extLst>
            </p:cNvPr>
            <p:cNvCxnSpPr>
              <a:cxnSpLocks/>
            </p:cNvCxnSpPr>
            <p:nvPr/>
          </p:nvCxnSpPr>
          <p:spPr>
            <a:xfrm>
              <a:off x="3299559" y="3841772"/>
              <a:ext cx="858952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55A0422-457C-4695-A476-96508AC91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651" y="3228434"/>
              <a:ext cx="760192" cy="637241"/>
            </a:xfrm>
            <a:prstGeom prst="rect">
              <a:avLst/>
            </a:prstGeom>
          </p:spPr>
        </p:pic>
        <p:pic>
          <p:nvPicPr>
            <p:cNvPr id="17" name="Picture 1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4488E91-34EA-4AEE-9CD7-EA4FB1D00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007" y="3228434"/>
              <a:ext cx="760192" cy="637241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F5C6E23-0C9A-4117-8C91-1E270D169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7363" y="3228434"/>
              <a:ext cx="760192" cy="637241"/>
            </a:xfrm>
            <a:prstGeom prst="rect">
              <a:avLst/>
            </a:prstGeom>
          </p:spPr>
        </p:pic>
        <p:pic>
          <p:nvPicPr>
            <p:cNvPr id="19" name="Picture 1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931CEDB-9362-48BD-9130-9D9DE8BF4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719" y="3228434"/>
              <a:ext cx="760192" cy="637241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E5EF206-5723-4C12-8286-F9FFED20D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076" y="3228434"/>
              <a:ext cx="760192" cy="637241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2EAA50-1CA2-44E5-B573-9A725D79B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10</a:t>
            </a:fld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AFCD6E7-563B-46C0-AA00-CAE08C4209CB}"/>
              </a:ext>
            </a:extLst>
          </p:cNvPr>
          <p:cNvSpPr/>
          <p:nvPr/>
        </p:nvSpPr>
        <p:spPr>
          <a:xfrm>
            <a:off x="0" y="0"/>
            <a:ext cx="12192000" cy="798617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C914C1D-7346-43F1-B0F8-554295B55EDC}"/>
              </a:ext>
            </a:extLst>
          </p:cNvPr>
          <p:cNvSpPr/>
          <p:nvPr/>
        </p:nvSpPr>
        <p:spPr>
          <a:xfrm>
            <a:off x="762000" y="1852863"/>
            <a:ext cx="2632518" cy="2012811"/>
          </a:xfrm>
          <a:prstGeom prst="rightArrow">
            <a:avLst>
              <a:gd name="adj1" fmla="val 50000"/>
              <a:gd name="adj2" fmla="val 4885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0D0F4C-1152-4451-945D-B93BAE6F6D6E}"/>
              </a:ext>
            </a:extLst>
          </p:cNvPr>
          <p:cNvSpPr txBox="1"/>
          <p:nvPr/>
        </p:nvSpPr>
        <p:spPr>
          <a:xfrm flipH="1">
            <a:off x="588504" y="2572141"/>
            <a:ext cx="2711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Defoliation frequency</a:t>
            </a:r>
          </a:p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(Per Season)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7AB0876-45FD-4D3A-8A0A-15A361E82542}"/>
              </a:ext>
            </a:extLst>
          </p:cNvPr>
          <p:cNvGrpSpPr/>
          <p:nvPr/>
        </p:nvGrpSpPr>
        <p:grpSpPr>
          <a:xfrm>
            <a:off x="169803" y="4646988"/>
            <a:ext cx="10445837" cy="2180666"/>
            <a:chOff x="160376" y="4605021"/>
            <a:chExt cx="10445837" cy="218066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DFE1739-F7E6-44BA-926F-1027D60B3CFD}"/>
                </a:ext>
              </a:extLst>
            </p:cNvPr>
            <p:cNvGrpSpPr/>
            <p:nvPr/>
          </p:nvGrpSpPr>
          <p:grpSpPr>
            <a:xfrm>
              <a:off x="4038783" y="4606715"/>
              <a:ext cx="6567430" cy="1932197"/>
              <a:chOff x="3937150" y="3879479"/>
              <a:chExt cx="6567430" cy="1932197"/>
            </a:xfrm>
          </p:grpSpPr>
          <p:pic>
            <p:nvPicPr>
              <p:cNvPr id="4" name="Picture 3" descr="A close up of some grass&#10;&#10;Description automatically generated with low confidence">
                <a:extLst>
                  <a:ext uri="{FF2B5EF4-FFF2-40B4-BE49-F238E27FC236}">
                    <a16:creationId xmlns:a16="http://schemas.microsoft.com/office/drawing/2014/main" id="{BFBA8745-E777-44E6-8621-00696A0D6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5416" y="4396078"/>
                <a:ext cx="2049063" cy="1415598"/>
              </a:xfrm>
              <a:prstGeom prst="rect">
                <a:avLst/>
              </a:prstGeom>
            </p:spPr>
          </p:pic>
          <p:pic>
            <p:nvPicPr>
              <p:cNvPr id="5" name="Picture 4" descr="A close up of some grass&#10;&#10;Description automatically generated with low confidence">
                <a:extLst>
                  <a:ext uri="{FF2B5EF4-FFF2-40B4-BE49-F238E27FC236}">
                    <a16:creationId xmlns:a16="http://schemas.microsoft.com/office/drawing/2014/main" id="{E47A9777-F18A-4166-8652-1970F8D482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0902" b="-1"/>
              <a:stretch/>
            </p:blipFill>
            <p:spPr>
              <a:xfrm>
                <a:off x="3937150" y="5185956"/>
                <a:ext cx="2086494" cy="625720"/>
              </a:xfrm>
              <a:prstGeom prst="rect">
                <a:avLst/>
              </a:prstGeom>
            </p:spPr>
          </p:pic>
          <p:pic>
            <p:nvPicPr>
              <p:cNvPr id="6" name="Picture 5" descr="A close up of some grass&#10;&#10;Description automatically generated with low confidence">
                <a:extLst>
                  <a:ext uri="{FF2B5EF4-FFF2-40B4-BE49-F238E27FC236}">
                    <a16:creationId xmlns:a16="http://schemas.microsoft.com/office/drawing/2014/main" id="{AADF036A-DC5A-4321-8CEA-1C47CCEBDC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593"/>
              <a:stretch/>
            </p:blipFill>
            <p:spPr>
              <a:xfrm rot="10800000" flipV="1">
                <a:off x="8477086" y="5498815"/>
                <a:ext cx="2027493" cy="312860"/>
              </a:xfrm>
              <a:prstGeom prst="rect">
                <a:avLst/>
              </a:prstGeom>
            </p:spPr>
          </p:pic>
          <p:pic>
            <p:nvPicPr>
              <p:cNvPr id="8" name="Picture 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2E26E8B4-EE2E-49C4-ACBF-FAB9D0670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885678" y="4504288"/>
                <a:ext cx="1166326" cy="977688"/>
              </a:xfrm>
              <a:prstGeom prst="rect">
                <a:avLst/>
              </a:prstGeom>
            </p:spPr>
          </p:pic>
          <p:pic>
            <p:nvPicPr>
              <p:cNvPr id="9" name="Picture 8" descr="A close up of some grass&#10;&#10;Description automatically generated with low confidence">
                <a:extLst>
                  <a:ext uri="{FF2B5EF4-FFF2-40B4-BE49-F238E27FC236}">
                    <a16:creationId xmlns:a16="http://schemas.microsoft.com/office/drawing/2014/main" id="{F12A1A15-B2E0-4642-92B8-1D080738B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6251" y="4396078"/>
                <a:ext cx="2049063" cy="1415598"/>
              </a:xfrm>
              <a:prstGeom prst="rect">
                <a:avLst/>
              </a:prstGeom>
            </p:spPr>
          </p:pic>
          <p:pic>
            <p:nvPicPr>
              <p:cNvPr id="12" name="Picture 1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08DD0DA6-C448-4BB2-87E0-2053FE63B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1305" y="4208268"/>
                <a:ext cx="1166326" cy="977688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85A4EC-77D4-46F9-B8C3-016863DFE729}"/>
                  </a:ext>
                </a:extLst>
              </p:cNvPr>
              <p:cNvSpPr txBox="1"/>
              <p:nvPr/>
            </p:nvSpPr>
            <p:spPr>
              <a:xfrm>
                <a:off x="4012107" y="3901063"/>
                <a:ext cx="18019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dirty="0"/>
                  <a:t>10 cm 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75192C-8563-46B2-8F26-D0E8FB5F4398}"/>
                  </a:ext>
                </a:extLst>
              </p:cNvPr>
              <p:cNvSpPr txBox="1"/>
              <p:nvPr/>
            </p:nvSpPr>
            <p:spPr>
              <a:xfrm>
                <a:off x="9025313" y="3879479"/>
                <a:ext cx="14246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5 cm </a:t>
                </a:r>
              </a:p>
            </p:txBody>
          </p:sp>
          <p:pic>
            <p:nvPicPr>
              <p:cNvPr id="29" name="Picture 28" descr="A close up of some grass&#10;&#10;Description automatically generated with low confidence">
                <a:extLst>
                  <a:ext uri="{FF2B5EF4-FFF2-40B4-BE49-F238E27FC236}">
                    <a16:creationId xmlns:a16="http://schemas.microsoft.com/office/drawing/2014/main" id="{D2D691E6-A501-404D-8FC9-7073B6A86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5417" y="4372175"/>
                <a:ext cx="2049063" cy="1415598"/>
              </a:xfrm>
              <a:prstGeom prst="rect">
                <a:avLst/>
              </a:prstGeom>
            </p:spPr>
          </p:pic>
          <p:pic>
            <p:nvPicPr>
              <p:cNvPr id="30" name="Picture 29" descr="A close up of some grass&#10;&#10;Description automatically generated with low confidence">
                <a:extLst>
                  <a:ext uri="{FF2B5EF4-FFF2-40B4-BE49-F238E27FC236}">
                    <a16:creationId xmlns:a16="http://schemas.microsoft.com/office/drawing/2014/main" id="{621E14F4-1030-443F-B02D-7A10105764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0902" b="-1"/>
              <a:stretch/>
            </p:blipFill>
            <p:spPr>
              <a:xfrm>
                <a:off x="3937151" y="5162053"/>
                <a:ext cx="2086494" cy="625720"/>
              </a:xfrm>
              <a:prstGeom prst="rect">
                <a:avLst/>
              </a:prstGeom>
            </p:spPr>
          </p:pic>
          <p:pic>
            <p:nvPicPr>
              <p:cNvPr id="31" name="Picture 30" descr="A close up of some grass&#10;&#10;Description automatically generated with low confidence">
                <a:extLst>
                  <a:ext uri="{FF2B5EF4-FFF2-40B4-BE49-F238E27FC236}">
                    <a16:creationId xmlns:a16="http://schemas.microsoft.com/office/drawing/2014/main" id="{EF1D0E6B-3EC1-4099-A774-35D118B015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593"/>
              <a:stretch/>
            </p:blipFill>
            <p:spPr>
              <a:xfrm rot="10800000" flipV="1">
                <a:off x="8477087" y="5474912"/>
                <a:ext cx="2027493" cy="312860"/>
              </a:xfrm>
              <a:prstGeom prst="rect">
                <a:avLst/>
              </a:prstGeom>
            </p:spPr>
          </p:pic>
        </p:grp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3C19A760-672A-472D-A0AD-297E8A9AB5C6}"/>
                </a:ext>
              </a:extLst>
            </p:cNvPr>
            <p:cNvSpPr/>
            <p:nvPr/>
          </p:nvSpPr>
          <p:spPr>
            <a:xfrm>
              <a:off x="746860" y="4605021"/>
              <a:ext cx="2619292" cy="2180666"/>
            </a:xfrm>
            <a:prstGeom prst="rightArrow">
              <a:avLst>
                <a:gd name="adj1" fmla="val 50000"/>
                <a:gd name="adj2" fmla="val 48859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1A14F58-B301-4605-A5D6-DABAAA22359F}"/>
                </a:ext>
              </a:extLst>
            </p:cNvPr>
            <p:cNvSpPr txBox="1"/>
            <p:nvPr/>
          </p:nvSpPr>
          <p:spPr>
            <a:xfrm flipH="1">
              <a:off x="160376" y="5366425"/>
              <a:ext cx="35484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Defoliation severity/</a:t>
              </a:r>
            </a:p>
            <a:p>
              <a:pPr algn="ctr"/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residual height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6DA31D1-3F3D-4F39-B9E7-C4543784BF22}"/>
              </a:ext>
            </a:extLst>
          </p:cNvPr>
          <p:cNvSpPr txBox="1"/>
          <p:nvPr/>
        </p:nvSpPr>
        <p:spPr>
          <a:xfrm>
            <a:off x="0" y="2893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Defoliation frequency and severity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24ADB1-9652-401F-8E82-F0B040638EA7}"/>
              </a:ext>
            </a:extLst>
          </p:cNvPr>
          <p:cNvSpPr txBox="1"/>
          <p:nvPr/>
        </p:nvSpPr>
        <p:spPr>
          <a:xfrm>
            <a:off x="6196480" y="2160415"/>
            <a:ext cx="3233394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Defoliation/Season (3X)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F8BF1B-8A6E-4AD1-800A-7E246E3533BA}"/>
              </a:ext>
            </a:extLst>
          </p:cNvPr>
          <p:cNvSpPr txBox="1"/>
          <p:nvPr/>
        </p:nvSpPr>
        <p:spPr>
          <a:xfrm>
            <a:off x="6196480" y="3887169"/>
            <a:ext cx="3233394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Defoliation/Season (5X)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31C7B0-2565-4350-8437-E882BC92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8" y="997220"/>
            <a:ext cx="2229799" cy="12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1DB57A1C-68EF-4646-8BFE-9DED73B46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0708423"/>
              </p:ext>
            </p:extLst>
          </p:nvPr>
        </p:nvGraphicFramePr>
        <p:xfrm>
          <a:off x="3375579" y="2687816"/>
          <a:ext cx="8294220" cy="513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46" name="Diagram 45">
            <a:extLst>
              <a:ext uri="{FF2B5EF4-FFF2-40B4-BE49-F238E27FC236}">
                <a16:creationId xmlns:a16="http://schemas.microsoft.com/office/drawing/2014/main" id="{2C85DF21-3288-4B2E-9708-6AA8619BC1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0888891"/>
              </p:ext>
            </p:extLst>
          </p:nvPr>
        </p:nvGraphicFramePr>
        <p:xfrm>
          <a:off x="2945394" y="888032"/>
          <a:ext cx="8883938" cy="536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79636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2" grpId="0">
        <p:bldAsOne/>
      </p:bldGraphic>
      <p:bldGraphic spid="4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911AA45-37CF-4369-A385-A68C8658350A}"/>
              </a:ext>
            </a:extLst>
          </p:cNvPr>
          <p:cNvSpPr txBox="1"/>
          <p:nvPr/>
        </p:nvSpPr>
        <p:spPr>
          <a:xfrm>
            <a:off x="0" y="100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benefits of legumes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760E9-8D3D-4E18-A9C5-A0D3952CCD45}"/>
              </a:ext>
            </a:extLst>
          </p:cNvPr>
          <p:cNvSpPr txBox="1"/>
          <p:nvPr/>
        </p:nvSpPr>
        <p:spPr>
          <a:xfrm>
            <a:off x="1087055" y="763333"/>
            <a:ext cx="2894636" cy="369332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 Clover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C4EE1EB-C31F-4C15-9A5C-EDC85A7E5AF0}"/>
              </a:ext>
            </a:extLst>
          </p:cNvPr>
          <p:cNvSpPr txBox="1"/>
          <p:nvPr/>
        </p:nvSpPr>
        <p:spPr>
          <a:xfrm>
            <a:off x="4508573" y="763333"/>
            <a:ext cx="289864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White Clover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4098C8-0B76-4455-B6D7-E03F832E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11</a:t>
            </a:fld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399C0E8-04A0-40C4-B16D-AE98AD2388F3}"/>
              </a:ext>
            </a:extLst>
          </p:cNvPr>
          <p:cNvSpPr/>
          <p:nvPr/>
        </p:nvSpPr>
        <p:spPr>
          <a:xfrm>
            <a:off x="0" y="1"/>
            <a:ext cx="12192000" cy="690478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pic>
        <p:nvPicPr>
          <p:cNvPr id="112" name="Picture 2" descr="UNH logo">
            <a:extLst>
              <a:ext uri="{FF2B5EF4-FFF2-40B4-BE49-F238E27FC236}">
                <a16:creationId xmlns:a16="http://schemas.microsoft.com/office/drawing/2014/main" id="{FA3C1A7F-93F9-4DAC-8B4F-5AF9ABEB0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093" y="62140"/>
            <a:ext cx="492279" cy="6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A64FAE7F-39FB-4AA9-8BFC-0C01D7A58E95}"/>
              </a:ext>
            </a:extLst>
          </p:cNvPr>
          <p:cNvSpPr txBox="1"/>
          <p:nvPr/>
        </p:nvSpPr>
        <p:spPr>
          <a:xfrm>
            <a:off x="155331" y="83904"/>
            <a:ext cx="11892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Defoliation frequency and severity</a:t>
            </a:r>
          </a:p>
        </p:txBody>
      </p:sp>
      <p:pic>
        <p:nvPicPr>
          <p:cNvPr id="1026" name="Picture 2" descr="White Clover - Legume - Species Guide - Watson Seeds">
            <a:extLst>
              <a:ext uri="{FF2B5EF4-FFF2-40B4-BE49-F238E27FC236}">
                <a16:creationId xmlns:a16="http://schemas.microsoft.com/office/drawing/2014/main" id="{E3F8DC77-36BD-4978-A60C-C4332037E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2868">
            <a:off x="3764642" y="2791503"/>
            <a:ext cx="3618296" cy="429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Clover - Legume - Species Guide - Watson Seeds">
            <a:extLst>
              <a:ext uri="{FF2B5EF4-FFF2-40B4-BE49-F238E27FC236}">
                <a16:creationId xmlns:a16="http://schemas.microsoft.com/office/drawing/2014/main" id="{F40932DC-2719-4467-BD6F-DC1044D6A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51" y="1144970"/>
            <a:ext cx="1826257" cy="563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BF4AFC4-BAC7-4A44-B4C5-A54610D45E24}"/>
              </a:ext>
            </a:extLst>
          </p:cNvPr>
          <p:cNvCxnSpPr>
            <a:cxnSpLocks/>
          </p:cNvCxnSpPr>
          <p:nvPr/>
        </p:nvCxnSpPr>
        <p:spPr>
          <a:xfrm>
            <a:off x="1505707" y="4794653"/>
            <a:ext cx="6309360" cy="30583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116" descr="Shape&#10;&#10;Description automatically generated with low confidence">
            <a:extLst>
              <a:ext uri="{FF2B5EF4-FFF2-40B4-BE49-F238E27FC236}">
                <a16:creationId xmlns:a16="http://schemas.microsoft.com/office/drawing/2014/main" id="{8B2D98DB-D33F-48A2-A7AC-1CACB70C2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" y="3718125"/>
            <a:ext cx="1690781" cy="14173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448589A-85C5-46F1-B5EB-7DC0E97F9000}"/>
              </a:ext>
            </a:extLst>
          </p:cNvPr>
          <p:cNvGrpSpPr/>
          <p:nvPr/>
        </p:nvGrpSpPr>
        <p:grpSpPr>
          <a:xfrm>
            <a:off x="8167358" y="3278280"/>
            <a:ext cx="3662176" cy="1908294"/>
            <a:chOff x="6953464" y="4648682"/>
            <a:chExt cx="3662176" cy="1908294"/>
          </a:xfrm>
        </p:grpSpPr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F33491D-A46E-4B43-8D9D-43872DBDC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96738" y="5273491"/>
              <a:ext cx="1166326" cy="977688"/>
            </a:xfrm>
            <a:prstGeom prst="rect">
              <a:avLst/>
            </a:prstGeom>
          </p:spPr>
        </p:pic>
        <p:pic>
          <p:nvPicPr>
            <p:cNvPr id="14" name="Picture 1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2557E15-E209-4845-8E7E-90FF3ABBF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7618" y="4977471"/>
              <a:ext cx="1166326" cy="97768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C8D70E-46B2-45FA-A02F-46E39B9517C5}"/>
                </a:ext>
              </a:extLst>
            </p:cNvPr>
            <p:cNvSpPr txBox="1"/>
            <p:nvPr/>
          </p:nvSpPr>
          <p:spPr>
            <a:xfrm>
              <a:off x="7396706" y="4670266"/>
              <a:ext cx="14336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10 cm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77EA4B-3E43-4F99-87D8-0193816B2514}"/>
                </a:ext>
              </a:extLst>
            </p:cNvPr>
            <p:cNvSpPr txBox="1"/>
            <p:nvPr/>
          </p:nvSpPr>
          <p:spPr>
            <a:xfrm>
              <a:off x="9136373" y="4648682"/>
              <a:ext cx="1424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5 cm </a:t>
              </a:r>
            </a:p>
          </p:txBody>
        </p:sp>
        <p:pic>
          <p:nvPicPr>
            <p:cNvPr id="18" name="Picture 17" descr="A close up of some grass&#10;&#10;Description automatically generated with low confidence">
              <a:extLst>
                <a:ext uri="{FF2B5EF4-FFF2-40B4-BE49-F238E27FC236}">
                  <a16:creationId xmlns:a16="http://schemas.microsoft.com/office/drawing/2014/main" id="{EACF7ECC-E7B8-40CD-B956-FCEFF825C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02" b="-1"/>
            <a:stretch/>
          </p:blipFill>
          <p:spPr>
            <a:xfrm>
              <a:off x="6953464" y="5931256"/>
              <a:ext cx="2086494" cy="625720"/>
            </a:xfrm>
            <a:prstGeom prst="rect">
              <a:avLst/>
            </a:prstGeom>
          </p:spPr>
        </p:pic>
        <p:pic>
          <p:nvPicPr>
            <p:cNvPr id="19" name="Picture 18" descr="A close up of some grass&#10;&#10;Description automatically generated with low confidence">
              <a:extLst>
                <a:ext uri="{FF2B5EF4-FFF2-40B4-BE49-F238E27FC236}">
                  <a16:creationId xmlns:a16="http://schemas.microsoft.com/office/drawing/2014/main" id="{E33955A8-EF9D-4562-970C-4C909BE14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93"/>
            <a:stretch/>
          </p:blipFill>
          <p:spPr>
            <a:xfrm rot="10800000" flipV="1">
              <a:off x="8588147" y="6244115"/>
              <a:ext cx="2027493" cy="31286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A67164C-A41D-40F5-B172-C543A13D044B}"/>
              </a:ext>
            </a:extLst>
          </p:cNvPr>
          <p:cNvSpPr txBox="1"/>
          <p:nvPr/>
        </p:nvSpPr>
        <p:spPr>
          <a:xfrm>
            <a:off x="10011672" y="1121820"/>
            <a:ext cx="2004564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Severe defoliation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4F0E924-E3A6-4CA2-87BE-28DEC368A33E}"/>
              </a:ext>
            </a:extLst>
          </p:cNvPr>
          <p:cNvSpPr/>
          <p:nvPr/>
        </p:nvSpPr>
        <p:spPr>
          <a:xfrm>
            <a:off x="10510067" y="1967514"/>
            <a:ext cx="960144" cy="13107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911AA45-37CF-4369-A385-A68C8658350A}"/>
              </a:ext>
            </a:extLst>
          </p:cNvPr>
          <p:cNvSpPr txBox="1"/>
          <p:nvPr/>
        </p:nvSpPr>
        <p:spPr>
          <a:xfrm>
            <a:off x="0" y="100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benefits of legumes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2EAA50-1CA2-44E5-B573-9A725D79B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12</a:t>
            </a:fld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0E6B500-BCEF-4678-B314-CD1220E01BA5}"/>
              </a:ext>
            </a:extLst>
          </p:cNvPr>
          <p:cNvSpPr/>
          <p:nvPr/>
        </p:nvSpPr>
        <p:spPr>
          <a:xfrm>
            <a:off x="0" y="0"/>
            <a:ext cx="12192000" cy="798617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77CFD2E-32DF-4DDD-84E1-AF3582FA3B87}"/>
              </a:ext>
            </a:extLst>
          </p:cNvPr>
          <p:cNvSpPr txBox="1"/>
          <p:nvPr/>
        </p:nvSpPr>
        <p:spPr>
          <a:xfrm>
            <a:off x="0" y="588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0A430CB-F0ED-446E-92AB-58CC47D646B3}"/>
              </a:ext>
            </a:extLst>
          </p:cNvPr>
          <p:cNvSpPr txBox="1"/>
          <p:nvPr/>
        </p:nvSpPr>
        <p:spPr>
          <a:xfrm>
            <a:off x="870325" y="2132463"/>
            <a:ext cx="48256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Formononetin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Biochanin 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Genistein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Daidzein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Prunetin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Glycitein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Coumestrol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(white clover only)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3B18283-D87D-455C-8F64-4A6B2BB08D42}"/>
              </a:ext>
            </a:extLst>
          </p:cNvPr>
          <p:cNvSpPr txBox="1"/>
          <p:nvPr/>
        </p:nvSpPr>
        <p:spPr>
          <a:xfrm>
            <a:off x="419083" y="992855"/>
            <a:ext cx="4212093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High-Performance Liquid Chromatography (HPLC)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814C44F-B8A3-44D6-B939-7DDE477C5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9" r="8837"/>
          <a:stretch/>
        </p:blipFill>
        <p:spPr>
          <a:xfrm>
            <a:off x="3676263" y="2391022"/>
            <a:ext cx="4462716" cy="31719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934E03-B9EE-4CD3-B1D3-B227C5C4A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003" y="898670"/>
            <a:ext cx="3974796" cy="435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2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911AA45-37CF-4369-A385-A68C8658350A}"/>
              </a:ext>
            </a:extLst>
          </p:cNvPr>
          <p:cNvSpPr txBox="1"/>
          <p:nvPr/>
        </p:nvSpPr>
        <p:spPr>
          <a:xfrm>
            <a:off x="0" y="100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benefits of legumes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41193C2-0343-48BC-8813-AED6AA24F996}"/>
              </a:ext>
            </a:extLst>
          </p:cNvPr>
          <p:cNvGrpSpPr/>
          <p:nvPr/>
        </p:nvGrpSpPr>
        <p:grpSpPr>
          <a:xfrm>
            <a:off x="993189" y="1267189"/>
            <a:ext cx="4715143" cy="4381556"/>
            <a:chOff x="1397374" y="1184275"/>
            <a:chExt cx="3466727" cy="2815930"/>
          </a:xfrm>
        </p:grpSpPr>
        <p:sp>
          <p:nvSpPr>
            <p:cNvPr id="58" name="Rectangle 5">
              <a:extLst>
                <a:ext uri="{FF2B5EF4-FFF2-40B4-BE49-F238E27FC236}">
                  <a16:creationId xmlns:a16="http://schemas.microsoft.com/office/drawing/2014/main" id="{EE836258-0A1A-4F3C-9391-B6CBBF56B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9225" y="1184275"/>
              <a:ext cx="635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6">
              <a:extLst>
                <a:ext uri="{FF2B5EF4-FFF2-40B4-BE49-F238E27FC236}">
                  <a16:creationId xmlns:a16="http://schemas.microsoft.com/office/drawing/2014/main" id="{F36CDD49-5C00-4C4C-9EC9-273C0472E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7374" y="1989138"/>
              <a:ext cx="6350" cy="635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BFCD7E5-37B2-457C-A49B-6828A8342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562" y="3768725"/>
              <a:ext cx="47143" cy="9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CFBD003-9E67-40E7-A3FD-9651F1154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475" y="3411538"/>
              <a:ext cx="117858" cy="9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1.0</a:t>
              </a:r>
              <a:endPara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94A634E-36B4-4A45-A198-B17728EE0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475" y="3055938"/>
              <a:ext cx="117858" cy="9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2.0</a:t>
              </a:r>
              <a:endPara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68973B4-F927-4E8C-9897-F392AB96F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475" y="2698750"/>
              <a:ext cx="117858" cy="9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3.0</a:t>
              </a:r>
              <a:endPara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37335EB-BA0C-46C1-9EC5-9A4BDD3A6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826" y="2336800"/>
              <a:ext cx="117858" cy="9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4.0</a:t>
              </a:r>
              <a:endPara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31D8105-BBFA-498D-A1AA-C043A520C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475" y="1979613"/>
              <a:ext cx="117858" cy="9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5.0</a:t>
              </a:r>
              <a:endPara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906415A-5FF9-4A8E-896C-58EFDF1F9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475" y="1624013"/>
              <a:ext cx="117858" cy="9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6.0</a:t>
              </a:r>
              <a:endPara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53B9736-E9CC-456B-9A89-5F36A94F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826" y="1266825"/>
              <a:ext cx="117858" cy="9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7.0</a:t>
              </a:r>
              <a:endPara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602B662-C26D-41C6-BA96-4A8E1D1B8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6450" y="2344738"/>
              <a:ext cx="814388" cy="1471613"/>
            </a:xfrm>
            <a:prstGeom prst="rect">
              <a:avLst/>
            </a:prstGeom>
            <a:solidFill>
              <a:srgbClr val="ED7D31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39601E5-0CC6-47A8-86CF-C1FF44EA7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0775" y="1835150"/>
              <a:ext cx="815975" cy="1981200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41615598-9161-4BC9-93A0-C064FF5AA1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2350" y="2225675"/>
              <a:ext cx="390525" cy="244475"/>
            </a:xfrm>
            <a:custGeom>
              <a:avLst/>
              <a:gdLst>
                <a:gd name="T0" fmla="*/ 0 w 246"/>
                <a:gd name="T1" fmla="*/ 154 h 154"/>
                <a:gd name="T2" fmla="*/ 246 w 246"/>
                <a:gd name="T3" fmla="*/ 154 h 154"/>
                <a:gd name="T4" fmla="*/ 123 w 246"/>
                <a:gd name="T5" fmla="*/ 154 h 154"/>
                <a:gd name="T6" fmla="*/ 123 w 246"/>
                <a:gd name="T7" fmla="*/ 0 h 154"/>
                <a:gd name="T8" fmla="*/ 0 w 246"/>
                <a:gd name="T9" fmla="*/ 0 h 154"/>
                <a:gd name="T10" fmla="*/ 246 w 246"/>
                <a:gd name="T1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154">
                  <a:moveTo>
                    <a:pt x="0" y="154"/>
                  </a:moveTo>
                  <a:lnTo>
                    <a:pt x="246" y="154"/>
                  </a:lnTo>
                  <a:moveTo>
                    <a:pt x="123" y="154"/>
                  </a:moveTo>
                  <a:lnTo>
                    <a:pt x="123" y="0"/>
                  </a:lnTo>
                  <a:moveTo>
                    <a:pt x="0" y="0"/>
                  </a:moveTo>
                  <a:lnTo>
                    <a:pt x="246" y="0"/>
                  </a:lnTo>
                </a:path>
              </a:pathLst>
            </a:custGeom>
            <a:noFill/>
            <a:ln w="6350" cap="flat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21">
              <a:extLst>
                <a:ext uri="{FF2B5EF4-FFF2-40B4-BE49-F238E27FC236}">
                  <a16:creationId xmlns:a16="http://schemas.microsoft.com/office/drawing/2014/main" id="{7F45D9C6-DBB0-416F-90BC-D708D3CEA3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6675" y="1689100"/>
              <a:ext cx="390525" cy="300038"/>
            </a:xfrm>
            <a:custGeom>
              <a:avLst/>
              <a:gdLst>
                <a:gd name="T0" fmla="*/ 0 w 246"/>
                <a:gd name="T1" fmla="*/ 189 h 189"/>
                <a:gd name="T2" fmla="*/ 246 w 246"/>
                <a:gd name="T3" fmla="*/ 189 h 189"/>
                <a:gd name="T4" fmla="*/ 123 w 246"/>
                <a:gd name="T5" fmla="*/ 189 h 189"/>
                <a:gd name="T6" fmla="*/ 123 w 246"/>
                <a:gd name="T7" fmla="*/ 0 h 189"/>
                <a:gd name="T8" fmla="*/ 0 w 246"/>
                <a:gd name="T9" fmla="*/ 0 h 189"/>
                <a:gd name="T10" fmla="*/ 246 w 246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189">
                  <a:moveTo>
                    <a:pt x="0" y="189"/>
                  </a:moveTo>
                  <a:lnTo>
                    <a:pt x="246" y="189"/>
                  </a:lnTo>
                  <a:moveTo>
                    <a:pt x="123" y="189"/>
                  </a:moveTo>
                  <a:lnTo>
                    <a:pt x="123" y="0"/>
                  </a:lnTo>
                  <a:moveTo>
                    <a:pt x="0" y="0"/>
                  </a:moveTo>
                  <a:lnTo>
                    <a:pt x="246" y="0"/>
                  </a:lnTo>
                </a:path>
              </a:pathLst>
            </a:custGeom>
            <a:noFill/>
            <a:ln w="6350" cap="flat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Line 22">
              <a:extLst>
                <a:ext uri="{FF2B5EF4-FFF2-40B4-BE49-F238E27FC236}">
                  <a16:creationId xmlns:a16="http://schemas.microsoft.com/office/drawing/2014/main" id="{9443601B-2643-4ABB-8E71-84940996E4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863" y="3641725"/>
              <a:ext cx="20638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Line 23">
              <a:extLst>
                <a:ext uri="{FF2B5EF4-FFF2-40B4-BE49-F238E27FC236}">
                  <a16:creationId xmlns:a16="http://schemas.microsoft.com/office/drawing/2014/main" id="{248194C6-B109-43B7-8631-BC452EB083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863" y="3284538"/>
              <a:ext cx="20638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Line 24">
              <a:extLst>
                <a:ext uri="{FF2B5EF4-FFF2-40B4-BE49-F238E27FC236}">
                  <a16:creationId xmlns:a16="http://schemas.microsoft.com/office/drawing/2014/main" id="{07B96D5F-D4E3-4876-A970-5CA557F307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863" y="2928938"/>
              <a:ext cx="20638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Line 25">
              <a:extLst>
                <a:ext uri="{FF2B5EF4-FFF2-40B4-BE49-F238E27FC236}">
                  <a16:creationId xmlns:a16="http://schemas.microsoft.com/office/drawing/2014/main" id="{60404BE1-6563-4A44-9D66-4AC8C0312F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863" y="2565400"/>
              <a:ext cx="20638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Line 26">
              <a:extLst>
                <a:ext uri="{FF2B5EF4-FFF2-40B4-BE49-F238E27FC236}">
                  <a16:creationId xmlns:a16="http://schemas.microsoft.com/office/drawing/2014/main" id="{CB6B90C8-C2DB-41ED-996D-B763CE574D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863" y="2208213"/>
              <a:ext cx="20638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Line 28">
              <a:extLst>
                <a:ext uri="{FF2B5EF4-FFF2-40B4-BE49-F238E27FC236}">
                  <a16:creationId xmlns:a16="http://schemas.microsoft.com/office/drawing/2014/main" id="{850DEBC6-B5BB-4508-8A7A-9EB866F996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863" y="1495425"/>
              <a:ext cx="20638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Line 29">
              <a:extLst>
                <a:ext uri="{FF2B5EF4-FFF2-40B4-BE49-F238E27FC236}">
                  <a16:creationId xmlns:a16="http://schemas.microsoft.com/office/drawing/2014/main" id="{C39B5A65-C097-47EB-8073-25C38A0A97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863" y="3819525"/>
              <a:ext cx="39688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Line 30">
              <a:extLst>
                <a:ext uri="{FF2B5EF4-FFF2-40B4-BE49-F238E27FC236}">
                  <a16:creationId xmlns:a16="http://schemas.microsoft.com/office/drawing/2014/main" id="{97D2A962-562A-4AC5-8650-2B05F7185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863" y="3462338"/>
              <a:ext cx="39688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Line 31">
              <a:extLst>
                <a:ext uri="{FF2B5EF4-FFF2-40B4-BE49-F238E27FC236}">
                  <a16:creationId xmlns:a16="http://schemas.microsoft.com/office/drawing/2014/main" id="{4853AA15-CC89-4731-B693-F55073CC3B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863" y="3106738"/>
              <a:ext cx="39688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Line 32">
              <a:extLst>
                <a:ext uri="{FF2B5EF4-FFF2-40B4-BE49-F238E27FC236}">
                  <a16:creationId xmlns:a16="http://schemas.microsoft.com/office/drawing/2014/main" id="{66F4AA25-E807-45EE-9591-2A1504DFD7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863" y="2749550"/>
              <a:ext cx="39688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Line 33">
              <a:extLst>
                <a:ext uri="{FF2B5EF4-FFF2-40B4-BE49-F238E27FC236}">
                  <a16:creationId xmlns:a16="http://schemas.microsoft.com/office/drawing/2014/main" id="{ABF970B8-072B-412A-A65B-C7562E15A6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863" y="2387600"/>
              <a:ext cx="39688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Line 34">
              <a:extLst>
                <a:ext uri="{FF2B5EF4-FFF2-40B4-BE49-F238E27FC236}">
                  <a16:creationId xmlns:a16="http://schemas.microsoft.com/office/drawing/2014/main" id="{5AB69A42-49F5-4D78-B2A7-7CF893DBDB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863" y="2030413"/>
              <a:ext cx="39688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Line 35">
              <a:extLst>
                <a:ext uri="{FF2B5EF4-FFF2-40B4-BE49-F238E27FC236}">
                  <a16:creationId xmlns:a16="http://schemas.microsoft.com/office/drawing/2014/main" id="{603350B5-08F4-4E1D-BBFA-48E242D55F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863" y="1674813"/>
              <a:ext cx="39688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Line 36">
              <a:extLst>
                <a:ext uri="{FF2B5EF4-FFF2-40B4-BE49-F238E27FC236}">
                  <a16:creationId xmlns:a16="http://schemas.microsoft.com/office/drawing/2014/main" id="{AFE27625-F777-4106-925B-2D4649F7B1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3863" y="1317625"/>
              <a:ext cx="39688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8ED16DD-2824-4A22-B46D-4CFEB23DD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3863" y="1317625"/>
              <a:ext cx="3170238" cy="2501900"/>
            </a:xfrm>
            <a:prstGeom prst="rect">
              <a:avLst/>
            </a:prstGeom>
            <a:noFill/>
            <a:ln w="6350" cap="sq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AB60782-57E6-4186-9C9A-D22A9F2CB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6450" y="3822184"/>
              <a:ext cx="814388" cy="17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3X</a:t>
              </a:r>
              <a:endParaRPr kumimoji="0" lang="en-US" alt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4DE1510-E98A-4CF4-9706-E67B02B11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0774" y="3819525"/>
              <a:ext cx="814388" cy="17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5X</a:t>
              </a:r>
              <a:endPara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30F2025-2354-48BB-AE16-155CFDFD01A6}"/>
              </a:ext>
            </a:extLst>
          </p:cNvPr>
          <p:cNvGrpSpPr/>
          <p:nvPr/>
        </p:nvGrpSpPr>
        <p:grpSpPr>
          <a:xfrm>
            <a:off x="6161435" y="1257300"/>
            <a:ext cx="4916784" cy="4380755"/>
            <a:chOff x="5591175" y="1190625"/>
            <a:chExt cx="3390900" cy="2813126"/>
          </a:xfrm>
        </p:grpSpPr>
        <p:sp>
          <p:nvSpPr>
            <p:cNvPr id="90" name="Rectangle 46">
              <a:extLst>
                <a:ext uri="{FF2B5EF4-FFF2-40B4-BE49-F238E27FC236}">
                  <a16:creationId xmlns:a16="http://schemas.microsoft.com/office/drawing/2014/main" id="{89992C6C-965E-470A-A5B1-2ABE72A1B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1175" y="1190625"/>
              <a:ext cx="6350" cy="6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50">
              <a:extLst>
                <a:ext uri="{FF2B5EF4-FFF2-40B4-BE49-F238E27FC236}">
                  <a16:creationId xmlns:a16="http://schemas.microsoft.com/office/drawing/2014/main" id="{A92E3A3C-4365-41C6-A916-7B4CECFBF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3744" y="3768725"/>
              <a:ext cx="44221" cy="9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Rectangle 51">
              <a:extLst>
                <a:ext uri="{FF2B5EF4-FFF2-40B4-BE49-F238E27FC236}">
                  <a16:creationId xmlns:a16="http://schemas.microsoft.com/office/drawing/2014/main" id="{5FB6C78F-FA2E-4A8E-882A-0AE76D94E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855" y="3271838"/>
              <a:ext cx="154773" cy="9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0.01</a:t>
              </a:r>
              <a:endPara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52">
              <a:extLst>
                <a:ext uri="{FF2B5EF4-FFF2-40B4-BE49-F238E27FC236}">
                  <a16:creationId xmlns:a16="http://schemas.microsoft.com/office/drawing/2014/main" id="{EB226EB1-8B26-41F4-96AC-8052D1557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855" y="2768600"/>
              <a:ext cx="154773" cy="9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0.02</a:t>
              </a:r>
              <a:endPara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Rectangle 53">
              <a:extLst>
                <a:ext uri="{FF2B5EF4-FFF2-40B4-BE49-F238E27FC236}">
                  <a16:creationId xmlns:a16="http://schemas.microsoft.com/office/drawing/2014/main" id="{E2CFA751-3687-473E-BA1E-562AB4DAB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855" y="2273300"/>
              <a:ext cx="154773" cy="9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0.03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54">
              <a:extLst>
                <a:ext uri="{FF2B5EF4-FFF2-40B4-BE49-F238E27FC236}">
                  <a16:creationId xmlns:a16="http://schemas.microsoft.com/office/drawing/2014/main" id="{C5257715-7BF8-4A1A-993F-DD61B066E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855" y="1770063"/>
              <a:ext cx="154773" cy="9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0.04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Rectangle 55">
              <a:extLst>
                <a:ext uri="{FF2B5EF4-FFF2-40B4-BE49-F238E27FC236}">
                  <a16:creationId xmlns:a16="http://schemas.microsoft.com/office/drawing/2014/main" id="{CDE11428-A08B-4B5B-AF2C-F657B3A6B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855" y="1273175"/>
              <a:ext cx="154773" cy="9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0.05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Rectangle 57">
              <a:extLst>
                <a:ext uri="{FF2B5EF4-FFF2-40B4-BE49-F238E27FC236}">
                  <a16:creationId xmlns:a16="http://schemas.microsoft.com/office/drawing/2014/main" id="{9DCFCB81-1025-4815-AA6B-A1155D8CC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1974166"/>
              <a:ext cx="792163" cy="1846263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Rectangle 58">
              <a:extLst>
                <a:ext uri="{FF2B5EF4-FFF2-40B4-BE49-F238E27FC236}">
                  <a16:creationId xmlns:a16="http://schemas.microsoft.com/office/drawing/2014/main" id="{06A25F5C-93A2-448C-9375-FAE1A83C3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3675" y="2180540"/>
              <a:ext cx="790575" cy="1639888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59">
              <a:extLst>
                <a:ext uri="{FF2B5EF4-FFF2-40B4-BE49-F238E27FC236}">
                  <a16:creationId xmlns:a16="http://schemas.microsoft.com/office/drawing/2014/main" id="{9F25817A-E3EF-4A8A-B235-D736F9C8B3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83350" y="1572528"/>
              <a:ext cx="379413" cy="809625"/>
            </a:xfrm>
            <a:custGeom>
              <a:avLst/>
              <a:gdLst>
                <a:gd name="T0" fmla="*/ 0 w 239"/>
                <a:gd name="T1" fmla="*/ 510 h 510"/>
                <a:gd name="T2" fmla="*/ 239 w 239"/>
                <a:gd name="T3" fmla="*/ 510 h 510"/>
                <a:gd name="T4" fmla="*/ 119 w 239"/>
                <a:gd name="T5" fmla="*/ 510 h 510"/>
                <a:gd name="T6" fmla="*/ 119 w 239"/>
                <a:gd name="T7" fmla="*/ 0 h 510"/>
                <a:gd name="T8" fmla="*/ 0 w 239"/>
                <a:gd name="T9" fmla="*/ 0 h 510"/>
                <a:gd name="T10" fmla="*/ 239 w 239"/>
                <a:gd name="T11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510">
                  <a:moveTo>
                    <a:pt x="0" y="510"/>
                  </a:moveTo>
                  <a:lnTo>
                    <a:pt x="239" y="510"/>
                  </a:lnTo>
                  <a:moveTo>
                    <a:pt x="119" y="510"/>
                  </a:moveTo>
                  <a:lnTo>
                    <a:pt x="119" y="0"/>
                  </a:lnTo>
                  <a:moveTo>
                    <a:pt x="0" y="0"/>
                  </a:moveTo>
                  <a:lnTo>
                    <a:pt x="239" y="0"/>
                  </a:lnTo>
                </a:path>
              </a:pathLst>
            </a:custGeom>
            <a:noFill/>
            <a:ln w="6350" cap="flat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60">
              <a:extLst>
                <a:ext uri="{FF2B5EF4-FFF2-40B4-BE49-F238E27FC236}">
                  <a16:creationId xmlns:a16="http://schemas.microsoft.com/office/drawing/2014/main" id="{52015C2A-DCC0-4E4D-AF72-386EACB28C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21638" y="1878916"/>
              <a:ext cx="379413" cy="611188"/>
            </a:xfrm>
            <a:custGeom>
              <a:avLst/>
              <a:gdLst>
                <a:gd name="T0" fmla="*/ 0 w 239"/>
                <a:gd name="T1" fmla="*/ 385 h 385"/>
                <a:gd name="T2" fmla="*/ 239 w 239"/>
                <a:gd name="T3" fmla="*/ 385 h 385"/>
                <a:gd name="T4" fmla="*/ 120 w 239"/>
                <a:gd name="T5" fmla="*/ 385 h 385"/>
                <a:gd name="T6" fmla="*/ 120 w 239"/>
                <a:gd name="T7" fmla="*/ 0 h 385"/>
                <a:gd name="T8" fmla="*/ 0 w 239"/>
                <a:gd name="T9" fmla="*/ 0 h 385"/>
                <a:gd name="T10" fmla="*/ 239 w 239"/>
                <a:gd name="T1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385">
                  <a:moveTo>
                    <a:pt x="0" y="385"/>
                  </a:moveTo>
                  <a:lnTo>
                    <a:pt x="239" y="385"/>
                  </a:lnTo>
                  <a:moveTo>
                    <a:pt x="120" y="385"/>
                  </a:moveTo>
                  <a:lnTo>
                    <a:pt x="120" y="0"/>
                  </a:lnTo>
                  <a:moveTo>
                    <a:pt x="0" y="0"/>
                  </a:moveTo>
                  <a:lnTo>
                    <a:pt x="239" y="0"/>
                  </a:lnTo>
                </a:path>
              </a:pathLst>
            </a:custGeom>
            <a:noFill/>
            <a:ln w="6350" cap="flat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61">
              <a:extLst>
                <a:ext uri="{FF2B5EF4-FFF2-40B4-BE49-F238E27FC236}">
                  <a16:creationId xmlns:a16="http://schemas.microsoft.com/office/drawing/2014/main" id="{A5FB7F4C-F9A7-4FDD-BC48-083BA336D3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2325" y="3819525"/>
              <a:ext cx="38100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Line 62">
              <a:extLst>
                <a:ext uri="{FF2B5EF4-FFF2-40B4-BE49-F238E27FC236}">
                  <a16:creationId xmlns:a16="http://schemas.microsoft.com/office/drawing/2014/main" id="{5F26CA83-5F2F-4EF6-944F-8135511315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2325" y="3322638"/>
              <a:ext cx="38100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Line 63">
              <a:extLst>
                <a:ext uri="{FF2B5EF4-FFF2-40B4-BE49-F238E27FC236}">
                  <a16:creationId xmlns:a16="http://schemas.microsoft.com/office/drawing/2014/main" id="{FB20F5A4-ABCA-4E36-84E3-B29946539E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2325" y="2819400"/>
              <a:ext cx="38100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Line 64">
              <a:extLst>
                <a:ext uri="{FF2B5EF4-FFF2-40B4-BE49-F238E27FC236}">
                  <a16:creationId xmlns:a16="http://schemas.microsoft.com/office/drawing/2014/main" id="{D59B7B04-F7F9-4079-86B0-88A5D370AF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2325" y="2324100"/>
              <a:ext cx="38100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Line 65">
              <a:extLst>
                <a:ext uri="{FF2B5EF4-FFF2-40B4-BE49-F238E27FC236}">
                  <a16:creationId xmlns:a16="http://schemas.microsoft.com/office/drawing/2014/main" id="{4DFA296D-AA33-4EB2-B66C-E5E534DA33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2325" y="1820863"/>
              <a:ext cx="38100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Line 66">
              <a:extLst>
                <a:ext uri="{FF2B5EF4-FFF2-40B4-BE49-F238E27FC236}">
                  <a16:creationId xmlns:a16="http://schemas.microsoft.com/office/drawing/2014/main" id="{36B80207-20B5-4298-B481-C83991672F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02325" y="1323975"/>
              <a:ext cx="38100" cy="0"/>
            </a:xfrm>
            <a:prstGeom prst="line">
              <a:avLst/>
            </a:prstGeom>
            <a:noFill/>
            <a:ln w="6350" cap="flat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Rectangle 67">
              <a:extLst>
                <a:ext uri="{FF2B5EF4-FFF2-40B4-BE49-F238E27FC236}">
                  <a16:creationId xmlns:a16="http://schemas.microsoft.com/office/drawing/2014/main" id="{C961EABD-77A6-4853-BB05-E557B1572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2325" y="1323975"/>
              <a:ext cx="3079750" cy="2495550"/>
            </a:xfrm>
            <a:prstGeom prst="rect">
              <a:avLst/>
            </a:prstGeom>
            <a:noFill/>
            <a:ln w="6350" cap="sq">
              <a:solidFill>
                <a:srgbClr val="A5A5A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Rectangle 68">
              <a:extLst>
                <a:ext uri="{FF2B5EF4-FFF2-40B4-BE49-F238E27FC236}">
                  <a16:creationId xmlns:a16="http://schemas.microsoft.com/office/drawing/2014/main" id="{F5C7682F-2570-4CE4-9F26-04DBD5C22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823991"/>
              <a:ext cx="783333" cy="177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en-US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69">
              <a:extLst>
                <a:ext uri="{FF2B5EF4-FFF2-40B4-BE49-F238E27FC236}">
                  <a16:creationId xmlns:a16="http://schemas.microsoft.com/office/drawing/2014/main" id="{01AAF83C-CF47-4FEE-A8C6-B597B8ABD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3674" y="3825875"/>
              <a:ext cx="790575" cy="177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altLang="en-US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kumimoji="0" lang="en-US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3" name="Rectangle 8">
            <a:extLst>
              <a:ext uri="{FF2B5EF4-FFF2-40B4-BE49-F238E27FC236}">
                <a16:creationId xmlns:a16="http://schemas.microsoft.com/office/drawing/2014/main" id="{3720749C-9232-4AE9-9E3B-B0DF390A675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1162205" y="3250477"/>
            <a:ext cx="41903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phytoestrogens</a:t>
            </a:r>
            <a:r>
              <a:rPr lang="en-US" sz="20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(mg </a:t>
            </a:r>
            <a:r>
              <a:rPr lang="en-US" sz="2000" i="0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i="0" u="none" strike="noStrik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000" i="0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20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Rectangle 8">
            <a:extLst>
              <a:ext uri="{FF2B5EF4-FFF2-40B4-BE49-F238E27FC236}">
                <a16:creationId xmlns:a16="http://schemas.microsoft.com/office/drawing/2014/main" id="{FF8D2B24-31D8-484B-BB54-D005C2FADB6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174074" y="3075310"/>
            <a:ext cx="3904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phytoestrogens</a:t>
            </a:r>
            <a:r>
              <a:rPr lang="en-US" sz="20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(mg </a:t>
            </a:r>
            <a:r>
              <a:rPr lang="en-US" sz="2000" i="0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i="0" u="none" strike="noStrik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000" i="0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200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760E9-8D3D-4E18-A9C5-A0D3952CCD45}"/>
              </a:ext>
            </a:extLst>
          </p:cNvPr>
          <p:cNvSpPr txBox="1"/>
          <p:nvPr/>
        </p:nvSpPr>
        <p:spPr>
          <a:xfrm>
            <a:off x="1172861" y="866169"/>
            <a:ext cx="4633350" cy="369332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 Clover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C4EE1EB-C31F-4C15-9A5C-EDC85A7E5AF0}"/>
              </a:ext>
            </a:extLst>
          </p:cNvPr>
          <p:cNvSpPr txBox="1"/>
          <p:nvPr/>
        </p:nvSpPr>
        <p:spPr>
          <a:xfrm>
            <a:off x="6498659" y="850613"/>
            <a:ext cx="463335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White Clover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A988344-2F8C-4AB7-ACAD-D30939526D0C}"/>
              </a:ext>
            </a:extLst>
          </p:cNvPr>
          <p:cNvSpPr txBox="1"/>
          <p:nvPr/>
        </p:nvSpPr>
        <p:spPr>
          <a:xfrm>
            <a:off x="230233" y="6494893"/>
            <a:ext cx="119617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phytoestrogens = Formononetin + Biochanin A + Genistein + Daidzein +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Glycitein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Prunetin</a:t>
            </a:r>
            <a:r>
              <a:rPr lang="en-US" sz="16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160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Coumestrol</a:t>
            </a:r>
            <a:r>
              <a:rPr lang="en-US" sz="16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(for white clover only)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4098C8-0B76-4455-B6D7-E03F832E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13</a:t>
            </a:fld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399C0E8-04A0-40C4-B16D-AE98AD2388F3}"/>
              </a:ext>
            </a:extLst>
          </p:cNvPr>
          <p:cNvSpPr/>
          <p:nvPr/>
        </p:nvSpPr>
        <p:spPr>
          <a:xfrm>
            <a:off x="0" y="1"/>
            <a:ext cx="12192000" cy="690478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pic>
        <p:nvPicPr>
          <p:cNvPr id="112" name="Picture 2" descr="UNH logo">
            <a:extLst>
              <a:ext uri="{FF2B5EF4-FFF2-40B4-BE49-F238E27FC236}">
                <a16:creationId xmlns:a16="http://schemas.microsoft.com/office/drawing/2014/main" id="{FA3C1A7F-93F9-4DAC-8B4F-5AF9ABEB0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093" y="62140"/>
            <a:ext cx="492279" cy="6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A64FAE7F-39FB-4AA9-8BFC-0C01D7A58E95}"/>
              </a:ext>
            </a:extLst>
          </p:cNvPr>
          <p:cNvSpPr txBox="1"/>
          <p:nvPr/>
        </p:nvSpPr>
        <p:spPr>
          <a:xfrm>
            <a:off x="-140017" y="83904"/>
            <a:ext cx="11892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phytoestrogens accumulation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956FFB8-32FE-4448-B8D5-F1CA11EC38CE}"/>
              </a:ext>
            </a:extLst>
          </p:cNvPr>
          <p:cNvSpPr txBox="1"/>
          <p:nvPr/>
        </p:nvSpPr>
        <p:spPr>
          <a:xfrm>
            <a:off x="4502048" y="1755884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C7D86C8-B64E-4D19-8CFF-EA3D39CB5A9A}"/>
              </a:ext>
            </a:extLst>
          </p:cNvPr>
          <p:cNvSpPr txBox="1"/>
          <p:nvPr/>
        </p:nvSpPr>
        <p:spPr>
          <a:xfrm>
            <a:off x="8645198" y="2156124"/>
            <a:ext cx="497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7A3DD29-9A78-4FC2-AC41-A6897969C3B4}"/>
              </a:ext>
            </a:extLst>
          </p:cNvPr>
          <p:cNvSpPr txBox="1"/>
          <p:nvPr/>
        </p:nvSpPr>
        <p:spPr>
          <a:xfrm>
            <a:off x="2328204" y="2464317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484EE9-4705-4EB8-8F2D-F61B34C7A250}"/>
              </a:ext>
            </a:extLst>
          </p:cNvPr>
          <p:cNvSpPr txBox="1"/>
          <p:nvPr/>
        </p:nvSpPr>
        <p:spPr>
          <a:xfrm>
            <a:off x="1916811" y="5628322"/>
            <a:ext cx="326252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Defoliation frequency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E0FCD66-E631-4C49-9A2B-DC415FDDA10C}"/>
              </a:ext>
            </a:extLst>
          </p:cNvPr>
          <p:cNvSpPr txBox="1"/>
          <p:nvPr/>
        </p:nvSpPr>
        <p:spPr>
          <a:xfrm>
            <a:off x="7151236" y="5618639"/>
            <a:ext cx="337913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Defoliation frequency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DECA132-1D7E-4CF5-A7D0-DF1BA2A72C87}"/>
              </a:ext>
            </a:extLst>
          </p:cNvPr>
          <p:cNvSpPr txBox="1"/>
          <p:nvPr/>
        </p:nvSpPr>
        <p:spPr>
          <a:xfrm>
            <a:off x="1419147" y="1406979"/>
            <a:ext cx="29905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Frequency (F): p&lt;0.05</a:t>
            </a:r>
          </a:p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everity (S): p = 0.69</a:t>
            </a:r>
          </a:p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× S: p = 0.76</a:t>
            </a:r>
            <a:endParaRPr lang="en-US" sz="1600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D91E39C-2D8F-49A4-A52E-522CA227A08B}"/>
              </a:ext>
            </a:extLst>
          </p:cNvPr>
          <p:cNvSpPr txBox="1"/>
          <p:nvPr/>
        </p:nvSpPr>
        <p:spPr>
          <a:xfrm>
            <a:off x="8036235" y="1457003"/>
            <a:ext cx="3070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Frequency (F): p = 0.06;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everity (S): p = 0.17;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× S: p = 0.09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91693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911AA45-37CF-4369-A385-A68C8658350A}"/>
              </a:ext>
            </a:extLst>
          </p:cNvPr>
          <p:cNvSpPr txBox="1"/>
          <p:nvPr/>
        </p:nvSpPr>
        <p:spPr>
          <a:xfrm>
            <a:off x="0" y="100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benefits of legumes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897A641-0D6C-4B4F-807A-141EE5AB68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8724487"/>
              </p:ext>
            </p:extLst>
          </p:nvPr>
        </p:nvGraphicFramePr>
        <p:xfrm>
          <a:off x="380760" y="957258"/>
          <a:ext cx="5565467" cy="5223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D8CDAA-82F7-4153-A301-FAC3591AF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14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563269-6257-45AD-876D-76F25720838D}"/>
              </a:ext>
            </a:extLst>
          </p:cNvPr>
          <p:cNvSpPr/>
          <p:nvPr/>
        </p:nvSpPr>
        <p:spPr>
          <a:xfrm>
            <a:off x="0" y="0"/>
            <a:ext cx="12192000" cy="798617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pic>
        <p:nvPicPr>
          <p:cNvPr id="9" name="Picture 2" descr="UNH logo">
            <a:extLst>
              <a:ext uri="{FF2B5EF4-FFF2-40B4-BE49-F238E27FC236}">
                <a16:creationId xmlns:a16="http://schemas.microsoft.com/office/drawing/2014/main" id="{D59B222C-A488-4085-A207-D29FF044A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093" y="62140"/>
            <a:ext cx="578630" cy="79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676465-BD59-4D13-A424-7FC72797623B}"/>
              </a:ext>
            </a:extLst>
          </p:cNvPr>
          <p:cNvSpPr txBox="1"/>
          <p:nvPr/>
        </p:nvSpPr>
        <p:spPr>
          <a:xfrm>
            <a:off x="0" y="163129"/>
            <a:ext cx="11892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abundance</a:t>
            </a:r>
            <a:r>
              <a:rPr lang="en-US" sz="2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phytoestrogens</a:t>
            </a:r>
            <a:endParaRPr lang="en-US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0C29E82-A302-4625-B2B2-09F5D32677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2337546"/>
              </p:ext>
            </p:extLst>
          </p:nvPr>
        </p:nvGraphicFramePr>
        <p:xfrm>
          <a:off x="6326988" y="957258"/>
          <a:ext cx="5565467" cy="5223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66782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911AA45-37CF-4369-A385-A68C8658350A}"/>
              </a:ext>
            </a:extLst>
          </p:cNvPr>
          <p:cNvSpPr txBox="1"/>
          <p:nvPr/>
        </p:nvSpPr>
        <p:spPr>
          <a:xfrm>
            <a:off x="0" y="100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benefits of legumes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459F92-74B5-43C1-B6D5-0D78B1DBF37B}"/>
              </a:ext>
            </a:extLst>
          </p:cNvPr>
          <p:cNvSpPr txBox="1"/>
          <p:nvPr/>
        </p:nvSpPr>
        <p:spPr>
          <a:xfrm>
            <a:off x="0" y="713958"/>
            <a:ext cx="12058650" cy="57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B8F1BE-1B44-4FF9-AD91-B35EE9EBF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7386" y="6356350"/>
            <a:ext cx="456414" cy="365125"/>
          </a:xfrm>
        </p:spPr>
        <p:txBody>
          <a:bodyPr/>
          <a:lstStyle/>
          <a:p>
            <a:fld id="{D329A178-00F4-4DB3-AC9B-D82078783A36}" type="slidenum">
              <a:rPr lang="en-US" smtClean="0"/>
              <a:t>15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E0C6D2-C4AF-400F-B5B3-A6335EED9B8C}"/>
              </a:ext>
            </a:extLst>
          </p:cNvPr>
          <p:cNvSpPr/>
          <p:nvPr/>
        </p:nvSpPr>
        <p:spPr>
          <a:xfrm>
            <a:off x="0" y="1"/>
            <a:ext cx="12192000" cy="725892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0AAED-3BEC-4370-BAE7-B27D9708B858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0B327C-42BE-4857-85A6-C5D796435E10}"/>
              </a:ext>
            </a:extLst>
          </p:cNvPr>
          <p:cNvSpPr txBox="1"/>
          <p:nvPr/>
        </p:nvSpPr>
        <p:spPr>
          <a:xfrm>
            <a:off x="1102704" y="825945"/>
            <a:ext cx="1009070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Total Phytoestrogen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4A85BF1-6EE5-4837-87B0-9CE77B27AD48}"/>
              </a:ext>
            </a:extLst>
          </p:cNvPr>
          <p:cNvGrpSpPr/>
          <p:nvPr/>
        </p:nvGrpSpPr>
        <p:grpSpPr>
          <a:xfrm>
            <a:off x="638015" y="1370056"/>
            <a:ext cx="10555393" cy="1410825"/>
            <a:chOff x="-59213" y="1453563"/>
            <a:chExt cx="10555393" cy="141082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04FA62-EF76-49A6-BC16-F806168116CB}"/>
                </a:ext>
              </a:extLst>
            </p:cNvPr>
            <p:cNvSpPr txBox="1"/>
            <p:nvPr/>
          </p:nvSpPr>
          <p:spPr>
            <a:xfrm>
              <a:off x="4520803" y="1916140"/>
              <a:ext cx="323216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(140 times)</a:t>
              </a:r>
              <a:endParaRPr lang="en-US" sz="2000" dirty="0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A72CB22-590F-4A68-A307-C74CC675EDD8}"/>
                </a:ext>
              </a:extLst>
            </p:cNvPr>
            <p:cNvGrpSpPr/>
            <p:nvPr/>
          </p:nvGrpSpPr>
          <p:grpSpPr>
            <a:xfrm>
              <a:off x="-59213" y="1453563"/>
              <a:ext cx="1044316" cy="1410825"/>
              <a:chOff x="314148" y="1127049"/>
              <a:chExt cx="1044316" cy="1410825"/>
            </a:xfrm>
          </p:grpSpPr>
          <p:pic>
            <p:nvPicPr>
              <p:cNvPr id="1026" name="Picture 2" descr="Trifolium pratense - Wikipedia">
                <a:extLst>
                  <a:ext uri="{FF2B5EF4-FFF2-40B4-BE49-F238E27FC236}">
                    <a16:creationId xmlns:a16="http://schemas.microsoft.com/office/drawing/2014/main" id="{EEFABD8F-6113-443B-ADEE-6A44E69109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38"/>
              <a:stretch/>
            </p:blipFill>
            <p:spPr bwMode="auto">
              <a:xfrm>
                <a:off x="387618" y="1127049"/>
                <a:ext cx="943070" cy="1141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46E70A1-8FB5-4FFB-8883-AB5ACCBFCAD2}"/>
                  </a:ext>
                </a:extLst>
              </p:cNvPr>
              <p:cNvSpPr txBox="1"/>
              <p:nvPr/>
            </p:nvSpPr>
            <p:spPr>
              <a:xfrm>
                <a:off x="314148" y="2230097"/>
                <a:ext cx="10443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 clover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8E2E63C-E7E0-4F20-9AF4-0649523B0D03}"/>
                </a:ext>
              </a:extLst>
            </p:cNvPr>
            <p:cNvGrpSpPr/>
            <p:nvPr/>
          </p:nvGrpSpPr>
          <p:grpSpPr>
            <a:xfrm>
              <a:off x="8916021" y="1558603"/>
              <a:ext cx="1580159" cy="1179054"/>
              <a:chOff x="10053454" y="1085848"/>
              <a:chExt cx="1580159" cy="1179054"/>
            </a:xfrm>
          </p:grpSpPr>
          <p:pic>
            <p:nvPicPr>
              <p:cNvPr id="1028" name="Picture 4" descr="Edible and Abundant White Clover - Hobby Farms">
                <a:extLst>
                  <a:ext uri="{FF2B5EF4-FFF2-40B4-BE49-F238E27FC236}">
                    <a16:creationId xmlns:a16="http://schemas.microsoft.com/office/drawing/2014/main" id="{BCAF497F-ABD0-4AA0-B43D-C0354302FE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0603" y="1085848"/>
                <a:ext cx="1406303" cy="811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BFEA692-D50E-45C8-A0DA-09807A165B39}"/>
                  </a:ext>
                </a:extLst>
              </p:cNvPr>
              <p:cNvSpPr txBox="1"/>
              <p:nvPr/>
            </p:nvSpPr>
            <p:spPr>
              <a:xfrm>
                <a:off x="10053454" y="1926348"/>
                <a:ext cx="15801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White clover</a:t>
                </a:r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428A5F3-2415-47EC-A1A0-1334354A13D4}"/>
              </a:ext>
            </a:extLst>
          </p:cNvPr>
          <p:cNvGrpSpPr/>
          <p:nvPr/>
        </p:nvGrpSpPr>
        <p:grpSpPr>
          <a:xfrm>
            <a:off x="782889" y="2909979"/>
            <a:ext cx="10414959" cy="1364019"/>
            <a:chOff x="-434243" y="2741532"/>
            <a:chExt cx="10414959" cy="136401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D575B3-F3D1-4360-A6BB-DE6DE2D384B9}"/>
                </a:ext>
              </a:extLst>
            </p:cNvPr>
            <p:cNvSpPr txBox="1"/>
            <p:nvPr/>
          </p:nvSpPr>
          <p:spPr>
            <a:xfrm>
              <a:off x="4005340" y="3273049"/>
              <a:ext cx="323216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(34.5%)</a:t>
              </a:r>
              <a:endParaRPr lang="en-US" sz="2000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CAF0EBD-7069-4521-BFFB-4051CCEA966D}"/>
                </a:ext>
              </a:extLst>
            </p:cNvPr>
            <p:cNvGrpSpPr/>
            <p:nvPr/>
          </p:nvGrpSpPr>
          <p:grpSpPr>
            <a:xfrm>
              <a:off x="1198219" y="3218082"/>
              <a:ext cx="2377440" cy="610241"/>
              <a:chOff x="3635427" y="3249302"/>
              <a:chExt cx="4550546" cy="651813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773BA1A-3AB8-43DB-B665-8BFCD6452C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5427" y="3865676"/>
                <a:ext cx="4550546" cy="3543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Picture 20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52FAE098-CEAB-46A6-8F24-20493FA9C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8281" y="3249302"/>
                <a:ext cx="760193" cy="579477"/>
              </a:xfrm>
              <a:prstGeom prst="rect">
                <a:avLst/>
              </a:prstGeom>
            </p:spPr>
          </p:pic>
          <p:pic>
            <p:nvPicPr>
              <p:cNvPr id="22" name="Picture 2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BDE6EAA7-88D4-4538-A75D-148AFED21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0758" y="3268536"/>
                <a:ext cx="760193" cy="587402"/>
              </a:xfrm>
              <a:prstGeom prst="rect">
                <a:avLst/>
              </a:prstGeom>
            </p:spPr>
          </p:pic>
          <p:pic>
            <p:nvPicPr>
              <p:cNvPr id="23" name="Picture 22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50B3432-1A37-4813-808A-39D2F06B11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459" y="3317041"/>
                <a:ext cx="760193" cy="558864"/>
              </a:xfrm>
              <a:prstGeom prst="rect">
                <a:avLst/>
              </a:prstGeom>
            </p:spPr>
          </p:pic>
          <p:pic>
            <p:nvPicPr>
              <p:cNvPr id="24" name="Picture 23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B29E0D75-889F-43BB-A9CF-AD03468CC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7863" y="3303627"/>
                <a:ext cx="760193" cy="562049"/>
              </a:xfrm>
              <a:prstGeom prst="rect">
                <a:avLst/>
              </a:prstGeom>
            </p:spPr>
          </p:pic>
          <p:pic>
            <p:nvPicPr>
              <p:cNvPr id="25" name="Picture 24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86C41B4-4D65-408B-B3C3-1FFDAF7988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5094" y="3303627"/>
                <a:ext cx="760193" cy="562051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BA73E90-BC38-4BF2-820A-D7842BC303C6}"/>
                </a:ext>
              </a:extLst>
            </p:cNvPr>
            <p:cNvGrpSpPr/>
            <p:nvPr/>
          </p:nvGrpSpPr>
          <p:grpSpPr>
            <a:xfrm>
              <a:off x="8839815" y="3237919"/>
              <a:ext cx="1140901" cy="596599"/>
              <a:chOff x="8265320" y="3191537"/>
              <a:chExt cx="2539589" cy="709578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FE022BB-E418-4BD8-8C13-C41FEA4B4E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07309" y="3865676"/>
                <a:ext cx="2468875" cy="3543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4" name="Picture 33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9C5EB9F-6088-4544-B230-9077C6565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5320" y="3191537"/>
                <a:ext cx="760191" cy="637240"/>
              </a:xfrm>
              <a:prstGeom prst="rect">
                <a:avLst/>
              </a:prstGeom>
            </p:spPr>
          </p:pic>
          <p:pic>
            <p:nvPicPr>
              <p:cNvPr id="35" name="Picture 34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3592468-AC7A-44AC-B6A2-817CDCB11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7353" y="3191537"/>
                <a:ext cx="760191" cy="637240"/>
              </a:xfrm>
              <a:prstGeom prst="rect">
                <a:avLst/>
              </a:prstGeom>
            </p:spPr>
          </p:pic>
          <p:pic>
            <p:nvPicPr>
              <p:cNvPr id="36" name="Picture 35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63A46AB1-4969-4140-8FE5-3125B4C99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4718" y="3228434"/>
                <a:ext cx="760191" cy="637240"/>
              </a:xfrm>
              <a:prstGeom prst="rect">
                <a:avLst/>
              </a:prstGeom>
            </p:spPr>
          </p:pic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BECAA5D-6044-4597-AB3C-6491D1D1EFD7}"/>
                </a:ext>
              </a:extLst>
            </p:cNvPr>
            <p:cNvGrpSpPr/>
            <p:nvPr/>
          </p:nvGrpSpPr>
          <p:grpSpPr>
            <a:xfrm>
              <a:off x="-434243" y="2741532"/>
              <a:ext cx="1006081" cy="1364019"/>
              <a:chOff x="394768" y="767399"/>
              <a:chExt cx="1406303" cy="1902881"/>
            </a:xfrm>
          </p:grpSpPr>
          <p:pic>
            <p:nvPicPr>
              <p:cNvPr id="76" name="Picture 2" descr="Trifolium pratense - Wikipedia">
                <a:extLst>
                  <a:ext uri="{FF2B5EF4-FFF2-40B4-BE49-F238E27FC236}">
                    <a16:creationId xmlns:a16="http://schemas.microsoft.com/office/drawing/2014/main" id="{1B44FEDA-2D48-4998-ACD7-1E15D528C6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03"/>
              <a:stretch/>
            </p:blipFill>
            <p:spPr bwMode="auto">
              <a:xfrm>
                <a:off x="425213" y="767399"/>
                <a:ext cx="1233002" cy="15009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94DC959-0B26-4717-B91A-3A373EF4BF54}"/>
                  </a:ext>
                </a:extLst>
              </p:cNvPr>
              <p:cNvSpPr txBox="1"/>
              <p:nvPr/>
            </p:nvSpPr>
            <p:spPr>
              <a:xfrm>
                <a:off x="394768" y="2240914"/>
                <a:ext cx="1406303" cy="429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 clover</a:t>
                </a: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977DCC2-1B99-4F64-BDCB-259C598B2B24}"/>
              </a:ext>
            </a:extLst>
          </p:cNvPr>
          <p:cNvGrpSpPr/>
          <p:nvPr/>
        </p:nvGrpSpPr>
        <p:grpSpPr>
          <a:xfrm>
            <a:off x="520716" y="4322244"/>
            <a:ext cx="10672692" cy="903840"/>
            <a:chOff x="421723" y="4265976"/>
            <a:chExt cx="9772963" cy="90384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750BA8-BCC9-46AF-B6BC-0930C92C5B4A}"/>
                </a:ext>
              </a:extLst>
            </p:cNvPr>
            <p:cNvSpPr txBox="1"/>
            <p:nvPr/>
          </p:nvSpPr>
          <p:spPr>
            <a:xfrm>
              <a:off x="4727112" y="4550978"/>
              <a:ext cx="2955620" cy="40011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 significant effect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61B2EA1-4C6A-4194-996C-DC5D670A60D4}"/>
                </a:ext>
              </a:extLst>
            </p:cNvPr>
            <p:cNvGrpSpPr/>
            <p:nvPr/>
          </p:nvGrpSpPr>
          <p:grpSpPr>
            <a:xfrm>
              <a:off x="2081632" y="4526251"/>
              <a:ext cx="2239315" cy="523203"/>
              <a:chOff x="5593412" y="3562310"/>
              <a:chExt cx="4107448" cy="709560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7412B4F-DE30-4B67-8A16-3B60E6A7CB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93412" y="4236430"/>
                <a:ext cx="4107448" cy="3544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40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AF115204-5ACF-42EE-80F6-48792F7DD7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7998" y="3562310"/>
                <a:ext cx="760193" cy="637241"/>
              </a:xfrm>
              <a:prstGeom prst="rect">
                <a:avLst/>
              </a:prstGeom>
            </p:spPr>
          </p:pic>
          <p:pic>
            <p:nvPicPr>
              <p:cNvPr id="42" name="Picture 4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5D697130-F06D-45B1-AE6E-987FBE7DBB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9996" y="3589468"/>
                <a:ext cx="760193" cy="637241"/>
              </a:xfrm>
              <a:prstGeom prst="rect">
                <a:avLst/>
              </a:prstGeom>
            </p:spPr>
          </p:pic>
          <p:pic>
            <p:nvPicPr>
              <p:cNvPr id="43" name="Picture 42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A997E57B-8D9B-494C-838D-9DB169087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7362" y="3599206"/>
                <a:ext cx="760193" cy="637241"/>
              </a:xfrm>
              <a:prstGeom prst="rect">
                <a:avLst/>
              </a:prstGeom>
            </p:spPr>
          </p:pic>
          <p:pic>
            <p:nvPicPr>
              <p:cNvPr id="44" name="Picture 43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29CC3CE0-877D-4ADE-BAE6-4FE2E0F51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7409" y="3599206"/>
                <a:ext cx="760193" cy="637241"/>
              </a:xfrm>
              <a:prstGeom prst="rect">
                <a:avLst/>
              </a:prstGeom>
            </p:spPr>
          </p:pic>
          <p:pic>
            <p:nvPicPr>
              <p:cNvPr id="45" name="Picture 44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640BB2E5-9FDE-4320-B5DE-04DF18118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40667" y="3599206"/>
                <a:ext cx="760193" cy="637241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2A1FF3D-3F1D-4654-A2B0-DBC7FAFE286C}"/>
                </a:ext>
              </a:extLst>
            </p:cNvPr>
            <p:cNvGrpSpPr/>
            <p:nvPr/>
          </p:nvGrpSpPr>
          <p:grpSpPr>
            <a:xfrm>
              <a:off x="9053787" y="4440939"/>
              <a:ext cx="1140899" cy="596599"/>
              <a:chOff x="7471796" y="3191537"/>
              <a:chExt cx="2539583" cy="709578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6D6C688-9521-4EB8-BA4B-3EDBFA488C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3775" y="3865676"/>
                <a:ext cx="2468887" cy="35439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" name="Picture 4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AAD1FD6-F83B-4B8C-9344-1818676FF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1796" y="3191538"/>
                <a:ext cx="760196" cy="637240"/>
              </a:xfrm>
              <a:prstGeom prst="rect">
                <a:avLst/>
              </a:prstGeom>
            </p:spPr>
          </p:pic>
          <p:pic>
            <p:nvPicPr>
              <p:cNvPr id="51" name="Picture 50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7FABCDDF-CBCE-43B7-AA2F-F14FD9911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3796" y="3191537"/>
                <a:ext cx="760196" cy="637240"/>
              </a:xfrm>
              <a:prstGeom prst="rect">
                <a:avLst/>
              </a:prstGeom>
            </p:spPr>
          </p:pic>
          <p:pic>
            <p:nvPicPr>
              <p:cNvPr id="52" name="Picture 5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09FF3B8E-0141-4938-B8AB-7BE716810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51185" y="3228434"/>
                <a:ext cx="760194" cy="637240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EDD0C87-CBC2-4AB7-A834-EAD43BA12798}"/>
                </a:ext>
              </a:extLst>
            </p:cNvPr>
            <p:cNvGrpSpPr/>
            <p:nvPr/>
          </p:nvGrpSpPr>
          <p:grpSpPr>
            <a:xfrm>
              <a:off x="421723" y="4265976"/>
              <a:ext cx="1159894" cy="903840"/>
              <a:chOff x="8484396" y="992797"/>
              <a:chExt cx="1776281" cy="1274495"/>
            </a:xfrm>
          </p:grpSpPr>
          <p:pic>
            <p:nvPicPr>
              <p:cNvPr id="80" name="Picture 4" descr="Edible and Abundant White Clover - Hobby Farms">
                <a:extLst>
                  <a:ext uri="{FF2B5EF4-FFF2-40B4-BE49-F238E27FC236}">
                    <a16:creationId xmlns:a16="http://schemas.microsoft.com/office/drawing/2014/main" id="{D9259B88-93E8-48A1-AC90-9CBBE0BAF8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78397" y="992797"/>
                <a:ext cx="1406301" cy="811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EB19BDF-A11D-4B0A-81F0-E1C8DADC138F}"/>
                  </a:ext>
                </a:extLst>
              </p:cNvPr>
              <p:cNvSpPr txBox="1"/>
              <p:nvPr/>
            </p:nvSpPr>
            <p:spPr>
              <a:xfrm>
                <a:off x="8484396" y="1833299"/>
                <a:ext cx="1776281" cy="433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White clover</a:t>
                </a: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FE05E09-216A-4E58-AF20-6644D2E475E3}"/>
              </a:ext>
            </a:extLst>
          </p:cNvPr>
          <p:cNvGrpSpPr/>
          <p:nvPr/>
        </p:nvGrpSpPr>
        <p:grpSpPr>
          <a:xfrm>
            <a:off x="265449" y="5309528"/>
            <a:ext cx="11385159" cy="1582471"/>
            <a:chOff x="-110447" y="5275166"/>
            <a:chExt cx="11721897" cy="158247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5B068-637B-4F41-9C0E-414F1066D28F}"/>
                </a:ext>
              </a:extLst>
            </p:cNvPr>
            <p:cNvSpPr txBox="1"/>
            <p:nvPr/>
          </p:nvSpPr>
          <p:spPr>
            <a:xfrm>
              <a:off x="4988619" y="5913209"/>
              <a:ext cx="3327760" cy="40011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 significant effect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6616B9A-15FE-48B9-BABB-F6DB98E3E98B}"/>
                </a:ext>
              </a:extLst>
            </p:cNvPr>
            <p:cNvGrpSpPr/>
            <p:nvPr/>
          </p:nvGrpSpPr>
          <p:grpSpPr>
            <a:xfrm>
              <a:off x="9583957" y="5348170"/>
              <a:ext cx="2027493" cy="1177338"/>
              <a:chOff x="11681545" y="5274074"/>
              <a:chExt cx="2027493" cy="1177338"/>
            </a:xfrm>
          </p:grpSpPr>
          <p:pic>
            <p:nvPicPr>
              <p:cNvPr id="55" name="Picture 54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8B7E9BD7-0965-4025-92EC-A9207C717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371373" y="5544636"/>
                <a:ext cx="705822" cy="591665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7FCFE54-F88A-4521-93F3-CD68359D3D27}"/>
                  </a:ext>
                </a:extLst>
              </p:cNvPr>
              <p:cNvSpPr txBox="1"/>
              <p:nvPr/>
            </p:nvSpPr>
            <p:spPr>
              <a:xfrm>
                <a:off x="12182872" y="5274074"/>
                <a:ext cx="12260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 cm </a:t>
                </a:r>
              </a:p>
            </p:txBody>
          </p:sp>
          <p:pic>
            <p:nvPicPr>
              <p:cNvPr id="57" name="Picture 56" descr="A close up of some grass&#10;&#10;Description automatically generated with low confidence">
                <a:extLst>
                  <a:ext uri="{FF2B5EF4-FFF2-40B4-BE49-F238E27FC236}">
                    <a16:creationId xmlns:a16="http://schemas.microsoft.com/office/drawing/2014/main" id="{CE63C73A-DF86-4F72-A2EF-2946AD5ECB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593"/>
              <a:stretch/>
            </p:blipFill>
            <p:spPr>
              <a:xfrm rot="10800000" flipV="1">
                <a:off x="11681545" y="6138552"/>
                <a:ext cx="2027493" cy="312860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3F7A3C5-9280-4D17-B569-7C7E3EC0D5A3}"/>
                </a:ext>
              </a:extLst>
            </p:cNvPr>
            <p:cNvGrpSpPr/>
            <p:nvPr/>
          </p:nvGrpSpPr>
          <p:grpSpPr>
            <a:xfrm>
              <a:off x="2611552" y="5275166"/>
              <a:ext cx="1915746" cy="1289506"/>
              <a:chOff x="4346743" y="5113676"/>
              <a:chExt cx="2150498" cy="1337737"/>
            </a:xfrm>
          </p:grpSpPr>
          <p:pic>
            <p:nvPicPr>
              <p:cNvPr id="64" name="Picture 63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43E9E9FE-2B93-4CB6-8367-E9E38EC66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4477" y="5199187"/>
                <a:ext cx="752524" cy="630813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24F7834-D527-4FCB-AF52-30D897F80061}"/>
                  </a:ext>
                </a:extLst>
              </p:cNvPr>
              <p:cNvSpPr txBox="1"/>
              <p:nvPr/>
            </p:nvSpPr>
            <p:spPr>
              <a:xfrm>
                <a:off x="4695342" y="5113676"/>
                <a:ext cx="1801899" cy="415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 cm </a:t>
                </a:r>
              </a:p>
            </p:txBody>
          </p:sp>
          <p:pic>
            <p:nvPicPr>
              <p:cNvPr id="66" name="Picture 65" descr="A close up of some grass&#10;&#10;Description automatically generated with low confidence">
                <a:extLst>
                  <a:ext uri="{FF2B5EF4-FFF2-40B4-BE49-F238E27FC236}">
                    <a16:creationId xmlns:a16="http://schemas.microsoft.com/office/drawing/2014/main" id="{629C669F-2A6C-4A65-BAA3-181AC167C1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0902" b="-1"/>
              <a:stretch/>
            </p:blipFill>
            <p:spPr>
              <a:xfrm>
                <a:off x="4346743" y="5825693"/>
                <a:ext cx="2086494" cy="625720"/>
              </a:xfrm>
              <a:prstGeom prst="rect">
                <a:avLst/>
              </a:prstGeom>
            </p:spPr>
          </p:pic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239C7C3-FEAA-41E9-AB6D-4C58C8ACB464}"/>
                </a:ext>
              </a:extLst>
            </p:cNvPr>
            <p:cNvGrpSpPr/>
            <p:nvPr/>
          </p:nvGrpSpPr>
          <p:grpSpPr>
            <a:xfrm>
              <a:off x="-110447" y="5435216"/>
              <a:ext cx="1941833" cy="1422421"/>
              <a:chOff x="-110447" y="5435216"/>
              <a:chExt cx="1941833" cy="1422421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5E62FC3B-B876-4096-BEC4-D1DACE252B93}"/>
                  </a:ext>
                </a:extLst>
              </p:cNvPr>
              <p:cNvGrpSpPr/>
              <p:nvPr/>
            </p:nvGrpSpPr>
            <p:grpSpPr>
              <a:xfrm>
                <a:off x="751572" y="5738356"/>
                <a:ext cx="1079814" cy="1119281"/>
                <a:chOff x="8423018" y="1085848"/>
                <a:chExt cx="1653647" cy="1578286"/>
              </a:xfrm>
            </p:grpSpPr>
            <p:pic>
              <p:nvPicPr>
                <p:cNvPr id="84" name="Picture 4" descr="Edible and Abundant White Clover - Hobby Farms">
                  <a:extLst>
                    <a:ext uri="{FF2B5EF4-FFF2-40B4-BE49-F238E27FC236}">
                      <a16:creationId xmlns:a16="http://schemas.microsoft.com/office/drawing/2014/main" id="{198E47CA-09D5-4711-AA79-BE3F564AE9E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70363" y="1085848"/>
                  <a:ext cx="1406302" cy="8113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B9738E0A-9F1C-43F7-8A62-AD0F1571FBCA}"/>
                    </a:ext>
                  </a:extLst>
                </p:cNvPr>
                <p:cNvSpPr txBox="1"/>
                <p:nvPr/>
              </p:nvSpPr>
              <p:spPr>
                <a:xfrm>
                  <a:off x="8423018" y="1926347"/>
                  <a:ext cx="1580160" cy="7377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White clover</a:t>
                  </a: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CCD84106-B23A-43CB-A4F4-5E7A69ED5DB5}"/>
                  </a:ext>
                </a:extLst>
              </p:cNvPr>
              <p:cNvGrpSpPr/>
              <p:nvPr/>
            </p:nvGrpSpPr>
            <p:grpSpPr>
              <a:xfrm>
                <a:off x="-110447" y="5435216"/>
                <a:ext cx="1006081" cy="1404923"/>
                <a:chOff x="1772600" y="1010889"/>
                <a:chExt cx="1406303" cy="1959945"/>
              </a:xfrm>
            </p:grpSpPr>
            <p:pic>
              <p:nvPicPr>
                <p:cNvPr id="87" name="Picture 2" descr="Trifolium pratense - Wikipedia">
                  <a:extLst>
                    <a:ext uri="{FF2B5EF4-FFF2-40B4-BE49-F238E27FC236}">
                      <a16:creationId xmlns:a16="http://schemas.microsoft.com/office/drawing/2014/main" id="{69720051-3513-4404-B743-232310BDE1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50432" y="1010889"/>
                  <a:ext cx="943068" cy="12574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47DD8B28-6AD8-4683-ACBA-149A9D284A4C}"/>
                    </a:ext>
                  </a:extLst>
                </p:cNvPr>
                <p:cNvSpPr txBox="1"/>
                <p:nvPr/>
              </p:nvSpPr>
              <p:spPr>
                <a:xfrm>
                  <a:off x="1772600" y="2240914"/>
                  <a:ext cx="1406303" cy="7299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Red clover</a:t>
                  </a:r>
                </a:p>
              </p:txBody>
            </p:sp>
          </p:grpSp>
        </p:grpSp>
      </p:grpSp>
      <p:pic>
        <p:nvPicPr>
          <p:cNvPr id="109" name="Picture 2" descr="UNH logo">
            <a:extLst>
              <a:ext uri="{FF2B5EF4-FFF2-40B4-BE49-F238E27FC236}">
                <a16:creationId xmlns:a16="http://schemas.microsoft.com/office/drawing/2014/main" id="{F49D0CC7-EF37-4868-9D78-A3F30E00C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093" y="62140"/>
            <a:ext cx="526789" cy="72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35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911AA45-37CF-4369-A385-A68C8658350A}"/>
              </a:ext>
            </a:extLst>
          </p:cNvPr>
          <p:cNvSpPr txBox="1"/>
          <p:nvPr/>
        </p:nvSpPr>
        <p:spPr>
          <a:xfrm>
            <a:off x="0" y="100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benefits of legumes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55880A-6FFC-4638-BFA1-8726AB336E7A}"/>
              </a:ext>
            </a:extLst>
          </p:cNvPr>
          <p:cNvGrpSpPr/>
          <p:nvPr/>
        </p:nvGrpSpPr>
        <p:grpSpPr>
          <a:xfrm>
            <a:off x="388089" y="4022135"/>
            <a:ext cx="3873728" cy="1961512"/>
            <a:chOff x="138930" y="3221522"/>
            <a:chExt cx="4171468" cy="241878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7F2E4A-BE8B-4B02-91E3-87A5B7CCC8DF}"/>
                </a:ext>
              </a:extLst>
            </p:cNvPr>
            <p:cNvSpPr txBox="1"/>
            <p:nvPr/>
          </p:nvSpPr>
          <p:spPr>
            <a:xfrm>
              <a:off x="295647" y="4843303"/>
              <a:ext cx="4014751" cy="797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USDA NIFA OREI</a:t>
              </a:r>
            </a:p>
            <a:p>
              <a:r>
                <a: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(Project: 2020-51300-32196)</a:t>
              </a:r>
            </a:p>
          </p:txBody>
        </p:sp>
        <p:pic>
          <p:nvPicPr>
            <p:cNvPr id="1030" name="Picture 6" descr="USDA-NIFA and NSF start network of artificial intelligence research  institutes - Fruit Growers News">
              <a:extLst>
                <a:ext uri="{FF2B5EF4-FFF2-40B4-BE49-F238E27FC236}">
                  <a16:creationId xmlns:a16="http://schemas.microsoft.com/office/drawing/2014/main" id="{0760ECF2-9301-4820-8F5E-41724C1B44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30" y="3221522"/>
              <a:ext cx="3813290" cy="1601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5B3378C-A693-4379-92DA-08AEB18A9206}"/>
              </a:ext>
            </a:extLst>
          </p:cNvPr>
          <p:cNvGrpSpPr/>
          <p:nvPr/>
        </p:nvGrpSpPr>
        <p:grpSpPr>
          <a:xfrm>
            <a:off x="4499344" y="3984362"/>
            <a:ext cx="2346726" cy="2401110"/>
            <a:chOff x="3964842" y="2576581"/>
            <a:chExt cx="2684282" cy="2775374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2E21DF5-BE6A-4C67-A052-D5D79F8226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606" y="2576581"/>
              <a:ext cx="2539451" cy="230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4CD8E4-A85A-4F7F-BE9B-1F9EEB81F419}"/>
                </a:ext>
              </a:extLst>
            </p:cNvPr>
            <p:cNvSpPr txBox="1"/>
            <p:nvPr/>
          </p:nvSpPr>
          <p:spPr>
            <a:xfrm>
              <a:off x="3964842" y="4705624"/>
              <a:ext cx="26842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Graduate Research Grant (GNE22-289) </a:t>
              </a:r>
              <a:endPara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D21C9B-BDDE-4F17-A684-978959562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16</a:t>
            </a:fld>
            <a:endParaRPr lang="en-US"/>
          </a:p>
        </p:txBody>
      </p:sp>
      <p:pic>
        <p:nvPicPr>
          <p:cNvPr id="5122" name="Picture 2" descr="Presentation Templates, Logos, and Resources | NH Agricultural Experiment  Station">
            <a:extLst>
              <a:ext uri="{FF2B5EF4-FFF2-40B4-BE49-F238E27FC236}">
                <a16:creationId xmlns:a16="http://schemas.microsoft.com/office/drawing/2014/main" id="{AA0CCE1B-C84A-4A7E-8C73-7D9B815C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7" y="964366"/>
            <a:ext cx="5053989" cy="126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73AC65-AD02-4604-A41C-B9344474DD25}"/>
              </a:ext>
            </a:extLst>
          </p:cNvPr>
          <p:cNvSpPr/>
          <p:nvPr/>
        </p:nvSpPr>
        <p:spPr>
          <a:xfrm>
            <a:off x="0" y="1"/>
            <a:ext cx="12192000" cy="725892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7CCBB-030D-4611-8719-7FB23C05E754}"/>
              </a:ext>
            </a:extLst>
          </p:cNvPr>
          <p:cNvSpPr txBox="1"/>
          <p:nvPr/>
        </p:nvSpPr>
        <p:spPr>
          <a:xfrm>
            <a:off x="2227" y="8568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listening!</a:t>
            </a:r>
          </a:p>
        </p:txBody>
      </p:sp>
      <p:pic>
        <p:nvPicPr>
          <p:cNvPr id="13" name="Picture 2" descr="UNH logo">
            <a:extLst>
              <a:ext uri="{FF2B5EF4-FFF2-40B4-BE49-F238E27FC236}">
                <a16:creationId xmlns:a16="http://schemas.microsoft.com/office/drawing/2014/main" id="{3131DC63-2B47-4038-BE26-464D2D5F8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093" y="62140"/>
            <a:ext cx="526789" cy="72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74CF72-E930-4EF4-8371-47F3295F78D9}"/>
              </a:ext>
            </a:extLst>
          </p:cNvPr>
          <p:cNvSpPr txBox="1"/>
          <p:nvPr/>
        </p:nvSpPr>
        <p:spPr>
          <a:xfrm>
            <a:off x="7705645" y="4022135"/>
            <a:ext cx="43512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Contact: 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Palash.Mandal@unh.edu</a:t>
            </a:r>
            <a:endParaRPr lang="en-US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Richard.Smith@unh.edu</a:t>
            </a:r>
            <a:endParaRPr lang="en-US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DE874-1B8B-4705-A367-DE9C8C5B193B}"/>
              </a:ext>
            </a:extLst>
          </p:cNvPr>
          <p:cNvSpPr txBox="1"/>
          <p:nvPr/>
        </p:nvSpPr>
        <p:spPr>
          <a:xfrm>
            <a:off x="7156762" y="1299660"/>
            <a:ext cx="459916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UNH-Agroecology Lab</a:t>
            </a:r>
          </a:p>
        </p:txBody>
      </p:sp>
    </p:spTree>
    <p:extLst>
      <p:ext uri="{BB962C8B-B14F-4D97-AF65-F5344CB8AC3E}">
        <p14:creationId xmlns:p14="http://schemas.microsoft.com/office/powerpoint/2010/main" val="145306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911AA45-37CF-4369-A385-A68C8658350A}"/>
              </a:ext>
            </a:extLst>
          </p:cNvPr>
          <p:cNvSpPr txBox="1"/>
          <p:nvPr/>
        </p:nvSpPr>
        <p:spPr>
          <a:xfrm>
            <a:off x="0" y="100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benefits of legumes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75FDE-A4C5-4F36-9793-7F2AF5A44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23139" y="6476497"/>
            <a:ext cx="388765" cy="365125"/>
          </a:xfrm>
        </p:spPr>
        <p:txBody>
          <a:bodyPr/>
          <a:lstStyle/>
          <a:p>
            <a:fld id="{D329A178-00F4-4DB3-AC9B-D82078783A36}" type="slidenum">
              <a:rPr lang="en-US" smtClean="0"/>
              <a:t>2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DC59FE-F840-4AA5-9158-731880E9E99B}"/>
              </a:ext>
            </a:extLst>
          </p:cNvPr>
          <p:cNvSpPr/>
          <p:nvPr/>
        </p:nvSpPr>
        <p:spPr>
          <a:xfrm>
            <a:off x="0" y="-31531"/>
            <a:ext cx="12192000" cy="727899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pic>
        <p:nvPicPr>
          <p:cNvPr id="27" name="Picture 2" descr="UNH logo">
            <a:extLst>
              <a:ext uri="{FF2B5EF4-FFF2-40B4-BE49-F238E27FC236}">
                <a16:creationId xmlns:a16="http://schemas.microsoft.com/office/drawing/2014/main" id="{4A3AB7E8-6000-41BA-9D9A-AB7AA0D9A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809" y="0"/>
            <a:ext cx="560191" cy="76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DEC1E58-BE5D-4B66-A693-52439D69F4B7}"/>
              </a:ext>
            </a:extLst>
          </p:cNvPr>
          <p:cNvSpPr txBox="1"/>
          <p:nvPr/>
        </p:nvSpPr>
        <p:spPr>
          <a:xfrm>
            <a:off x="0" y="929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Benefits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clovers (forage legumes)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7583F0-43FD-4235-B61F-3A2FE6D2C83A}"/>
              </a:ext>
            </a:extLst>
          </p:cNvPr>
          <p:cNvSpPr txBox="1"/>
          <p:nvPr/>
        </p:nvSpPr>
        <p:spPr>
          <a:xfrm>
            <a:off x="6983772" y="6537683"/>
            <a:ext cx="47337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(Paulson et al. 2008;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Aguirre-Villegas, 2017; </a:t>
            </a:r>
            <a:r>
              <a:rPr lang="en-US" sz="1200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Brito et al. 2020</a:t>
            </a:r>
            <a:r>
              <a:rPr lang="en-US" sz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3CA1FB9-F6E3-4C62-9E48-E7D051314ADD}"/>
              </a:ext>
            </a:extLst>
          </p:cNvPr>
          <p:cNvGrpSpPr/>
          <p:nvPr/>
        </p:nvGrpSpPr>
        <p:grpSpPr>
          <a:xfrm>
            <a:off x="-682677" y="791364"/>
            <a:ext cx="9486565" cy="6037649"/>
            <a:chOff x="1245951" y="778316"/>
            <a:chExt cx="8985870" cy="568228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14E1B24-1D01-4E51-9ABC-A7D4F876034F}"/>
                </a:ext>
              </a:extLst>
            </p:cNvPr>
            <p:cNvSpPr/>
            <p:nvPr/>
          </p:nvSpPr>
          <p:spPr>
            <a:xfrm>
              <a:off x="1245951" y="778316"/>
              <a:ext cx="8985870" cy="5682281"/>
            </a:xfrm>
            <a:prstGeom prst="rect">
              <a:avLst/>
            </a:prstGeom>
            <a:noFill/>
          </p:spPr>
        </p:sp>
        <p:sp>
          <p:nvSpPr>
            <p:cNvPr id="63" name="Block Arc 62">
              <a:extLst>
                <a:ext uri="{FF2B5EF4-FFF2-40B4-BE49-F238E27FC236}">
                  <a16:creationId xmlns:a16="http://schemas.microsoft.com/office/drawing/2014/main" id="{17190E46-CE80-4126-A838-EA4A00DA257F}"/>
                </a:ext>
              </a:extLst>
            </p:cNvPr>
            <p:cNvSpPr/>
            <p:nvPr/>
          </p:nvSpPr>
          <p:spPr>
            <a:xfrm>
              <a:off x="3541072" y="1421642"/>
              <a:ext cx="4395627" cy="4395627"/>
            </a:xfrm>
            <a:prstGeom prst="blockArc">
              <a:avLst>
                <a:gd name="adj1" fmla="val 12600000"/>
                <a:gd name="adj2" fmla="val 16200000"/>
                <a:gd name="adj3" fmla="val 452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Block Arc 63">
              <a:extLst>
                <a:ext uri="{FF2B5EF4-FFF2-40B4-BE49-F238E27FC236}">
                  <a16:creationId xmlns:a16="http://schemas.microsoft.com/office/drawing/2014/main" id="{A7D8AB34-7BA4-4B1D-9151-27A13C4BEE8C}"/>
                </a:ext>
              </a:extLst>
            </p:cNvPr>
            <p:cNvSpPr/>
            <p:nvPr/>
          </p:nvSpPr>
          <p:spPr>
            <a:xfrm>
              <a:off x="3541072" y="1421642"/>
              <a:ext cx="4395627" cy="4395627"/>
            </a:xfrm>
            <a:prstGeom prst="blockArc">
              <a:avLst>
                <a:gd name="adj1" fmla="val 9000000"/>
                <a:gd name="adj2" fmla="val 12600000"/>
                <a:gd name="adj3" fmla="val 452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Block Arc 64">
              <a:extLst>
                <a:ext uri="{FF2B5EF4-FFF2-40B4-BE49-F238E27FC236}">
                  <a16:creationId xmlns:a16="http://schemas.microsoft.com/office/drawing/2014/main" id="{E7451205-F65E-46E4-8F2A-A07DA27FB4BD}"/>
                </a:ext>
              </a:extLst>
            </p:cNvPr>
            <p:cNvSpPr/>
            <p:nvPr/>
          </p:nvSpPr>
          <p:spPr>
            <a:xfrm>
              <a:off x="3541072" y="1421642"/>
              <a:ext cx="4395627" cy="4395627"/>
            </a:xfrm>
            <a:prstGeom prst="blockArc">
              <a:avLst>
                <a:gd name="adj1" fmla="val 5400000"/>
                <a:gd name="adj2" fmla="val 9000000"/>
                <a:gd name="adj3" fmla="val 452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Block Arc 69">
              <a:extLst>
                <a:ext uri="{FF2B5EF4-FFF2-40B4-BE49-F238E27FC236}">
                  <a16:creationId xmlns:a16="http://schemas.microsoft.com/office/drawing/2014/main" id="{9DFEC0C0-76E5-4068-8140-60712D7B2AE3}"/>
                </a:ext>
              </a:extLst>
            </p:cNvPr>
            <p:cNvSpPr/>
            <p:nvPr/>
          </p:nvSpPr>
          <p:spPr>
            <a:xfrm>
              <a:off x="3541072" y="1421642"/>
              <a:ext cx="4395627" cy="4395627"/>
            </a:xfrm>
            <a:prstGeom prst="blockArc">
              <a:avLst>
                <a:gd name="adj1" fmla="val 1800000"/>
                <a:gd name="adj2" fmla="val 5400000"/>
                <a:gd name="adj3" fmla="val 452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Block Arc 70">
              <a:extLst>
                <a:ext uri="{FF2B5EF4-FFF2-40B4-BE49-F238E27FC236}">
                  <a16:creationId xmlns:a16="http://schemas.microsoft.com/office/drawing/2014/main" id="{63BCDE6E-9CE8-4FD9-8309-3192BFACD715}"/>
                </a:ext>
              </a:extLst>
            </p:cNvPr>
            <p:cNvSpPr/>
            <p:nvPr/>
          </p:nvSpPr>
          <p:spPr>
            <a:xfrm>
              <a:off x="3541072" y="1421642"/>
              <a:ext cx="4395627" cy="4395627"/>
            </a:xfrm>
            <a:prstGeom prst="blockArc">
              <a:avLst>
                <a:gd name="adj1" fmla="val 19800000"/>
                <a:gd name="adj2" fmla="val 1800000"/>
                <a:gd name="adj3" fmla="val 452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Block Arc 71">
              <a:extLst>
                <a:ext uri="{FF2B5EF4-FFF2-40B4-BE49-F238E27FC236}">
                  <a16:creationId xmlns:a16="http://schemas.microsoft.com/office/drawing/2014/main" id="{E30DA163-F478-4E95-B027-0F086E9B4258}"/>
                </a:ext>
              </a:extLst>
            </p:cNvPr>
            <p:cNvSpPr/>
            <p:nvPr/>
          </p:nvSpPr>
          <p:spPr>
            <a:xfrm>
              <a:off x="3541072" y="1421642"/>
              <a:ext cx="4395627" cy="4395627"/>
            </a:xfrm>
            <a:prstGeom prst="blockArc">
              <a:avLst>
                <a:gd name="adj1" fmla="val 16200000"/>
                <a:gd name="adj2" fmla="val 19800000"/>
                <a:gd name="adj3" fmla="val 452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C63CD27-58CC-4A98-AC1A-FC4A2BB506D3}"/>
                </a:ext>
              </a:extLst>
            </p:cNvPr>
            <p:cNvSpPr/>
            <p:nvPr/>
          </p:nvSpPr>
          <p:spPr>
            <a:xfrm>
              <a:off x="4367522" y="2430432"/>
              <a:ext cx="2742726" cy="2378048"/>
            </a:xfrm>
            <a:custGeom>
              <a:avLst/>
              <a:gdLst>
                <a:gd name="connsiteX0" fmla="*/ 0 w 2742726"/>
                <a:gd name="connsiteY0" fmla="*/ 1189024 h 2378048"/>
                <a:gd name="connsiteX1" fmla="*/ 1371363 w 2742726"/>
                <a:gd name="connsiteY1" fmla="*/ 0 h 2378048"/>
                <a:gd name="connsiteX2" fmla="*/ 2742726 w 2742726"/>
                <a:gd name="connsiteY2" fmla="*/ 1189024 h 2378048"/>
                <a:gd name="connsiteX3" fmla="*/ 1371363 w 2742726"/>
                <a:gd name="connsiteY3" fmla="*/ 2378048 h 2378048"/>
                <a:gd name="connsiteX4" fmla="*/ 0 w 2742726"/>
                <a:gd name="connsiteY4" fmla="*/ 1189024 h 237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2726" h="2378048">
                  <a:moveTo>
                    <a:pt x="0" y="1189024"/>
                  </a:moveTo>
                  <a:cubicBezTo>
                    <a:pt x="0" y="532344"/>
                    <a:pt x="613980" y="0"/>
                    <a:pt x="1371363" y="0"/>
                  </a:cubicBezTo>
                  <a:cubicBezTo>
                    <a:pt x="2128746" y="0"/>
                    <a:pt x="2742726" y="532344"/>
                    <a:pt x="2742726" y="1189024"/>
                  </a:cubicBezTo>
                  <a:cubicBezTo>
                    <a:pt x="2742726" y="1845704"/>
                    <a:pt x="2128746" y="2378048"/>
                    <a:pt x="1371363" y="2378048"/>
                  </a:cubicBezTo>
                  <a:cubicBezTo>
                    <a:pt x="613980" y="2378048"/>
                    <a:pt x="0" y="1845704"/>
                    <a:pt x="0" y="1189024"/>
                  </a:cubicBezTo>
                  <a:close/>
                </a:path>
              </a:pathLst>
            </a:custGeom>
            <a:blipFill rotWithShape="0">
              <a:blip r:embed="rId4"/>
              <a:srcRect/>
              <a:stretch>
                <a:fillRect t="-17000" b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9763" tIns="386357" rIns="439763" bIns="386357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0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0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000" b="1" kern="1200" dirty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kern="1200" dirty="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Clover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D1553D0-4F48-4DE3-817C-B1A3F4B136CD}"/>
                </a:ext>
              </a:extLst>
            </p:cNvPr>
            <p:cNvSpPr/>
            <p:nvPr/>
          </p:nvSpPr>
          <p:spPr>
            <a:xfrm>
              <a:off x="5047833" y="780346"/>
              <a:ext cx="1382104" cy="1382104"/>
            </a:xfrm>
            <a:custGeom>
              <a:avLst/>
              <a:gdLst>
                <a:gd name="connsiteX0" fmla="*/ 0 w 1382104"/>
                <a:gd name="connsiteY0" fmla="*/ 691052 h 1382104"/>
                <a:gd name="connsiteX1" fmla="*/ 691052 w 1382104"/>
                <a:gd name="connsiteY1" fmla="*/ 0 h 1382104"/>
                <a:gd name="connsiteX2" fmla="*/ 1382104 w 1382104"/>
                <a:gd name="connsiteY2" fmla="*/ 691052 h 1382104"/>
                <a:gd name="connsiteX3" fmla="*/ 691052 w 1382104"/>
                <a:gd name="connsiteY3" fmla="*/ 1382104 h 1382104"/>
                <a:gd name="connsiteX4" fmla="*/ 0 w 1382104"/>
                <a:gd name="connsiteY4" fmla="*/ 691052 h 138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2104" h="1382104">
                  <a:moveTo>
                    <a:pt x="0" y="691052"/>
                  </a:moveTo>
                  <a:cubicBezTo>
                    <a:pt x="0" y="309395"/>
                    <a:pt x="309395" y="0"/>
                    <a:pt x="691052" y="0"/>
                  </a:cubicBezTo>
                  <a:cubicBezTo>
                    <a:pt x="1072709" y="0"/>
                    <a:pt x="1382104" y="309395"/>
                    <a:pt x="1382104" y="691052"/>
                  </a:cubicBezTo>
                  <a:cubicBezTo>
                    <a:pt x="1382104" y="1072709"/>
                    <a:pt x="1072709" y="1382104"/>
                    <a:pt x="691052" y="1382104"/>
                  </a:cubicBezTo>
                  <a:cubicBezTo>
                    <a:pt x="309395" y="1382104"/>
                    <a:pt x="0" y="1072709"/>
                    <a:pt x="0" y="691052"/>
                  </a:cubicBez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2724" tIns="222724" rIns="222724" bIns="22272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Reduce N fertilizer use</a:t>
              </a: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59FACF2-9DB7-44B4-8585-E74BAB08943D}"/>
                </a:ext>
              </a:extLst>
            </p:cNvPr>
            <p:cNvSpPr/>
            <p:nvPr/>
          </p:nvSpPr>
          <p:spPr>
            <a:xfrm>
              <a:off x="6908106" y="1854375"/>
              <a:ext cx="1382104" cy="1382104"/>
            </a:xfrm>
            <a:custGeom>
              <a:avLst/>
              <a:gdLst>
                <a:gd name="connsiteX0" fmla="*/ 0 w 1382104"/>
                <a:gd name="connsiteY0" fmla="*/ 691052 h 1382104"/>
                <a:gd name="connsiteX1" fmla="*/ 691052 w 1382104"/>
                <a:gd name="connsiteY1" fmla="*/ 0 h 1382104"/>
                <a:gd name="connsiteX2" fmla="*/ 1382104 w 1382104"/>
                <a:gd name="connsiteY2" fmla="*/ 691052 h 1382104"/>
                <a:gd name="connsiteX3" fmla="*/ 691052 w 1382104"/>
                <a:gd name="connsiteY3" fmla="*/ 1382104 h 1382104"/>
                <a:gd name="connsiteX4" fmla="*/ 0 w 1382104"/>
                <a:gd name="connsiteY4" fmla="*/ 691052 h 138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2104" h="1382104">
                  <a:moveTo>
                    <a:pt x="0" y="691052"/>
                  </a:moveTo>
                  <a:cubicBezTo>
                    <a:pt x="0" y="309395"/>
                    <a:pt x="309395" y="0"/>
                    <a:pt x="691052" y="0"/>
                  </a:cubicBezTo>
                  <a:cubicBezTo>
                    <a:pt x="1072709" y="0"/>
                    <a:pt x="1382104" y="309395"/>
                    <a:pt x="1382104" y="691052"/>
                  </a:cubicBezTo>
                  <a:cubicBezTo>
                    <a:pt x="1382104" y="1072709"/>
                    <a:pt x="1072709" y="1382104"/>
                    <a:pt x="691052" y="1382104"/>
                  </a:cubicBezTo>
                  <a:cubicBezTo>
                    <a:pt x="309395" y="1382104"/>
                    <a:pt x="0" y="1072709"/>
                    <a:pt x="0" y="691052"/>
                  </a:cubicBez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2724" tIns="222724" rIns="222724" bIns="22272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Reduce N</a:t>
              </a:r>
              <a:r>
                <a:rPr lang="en-US" sz="2000" kern="12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2000" kern="1200" baseline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 emission</a:t>
              </a:r>
              <a:endParaRPr lang="en-US" sz="20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9E7E565-606C-489F-95F3-B4DF9D513A4F}"/>
                </a:ext>
              </a:extLst>
            </p:cNvPr>
            <p:cNvSpPr/>
            <p:nvPr/>
          </p:nvSpPr>
          <p:spPr>
            <a:xfrm>
              <a:off x="6908106" y="4002433"/>
              <a:ext cx="1382104" cy="1382104"/>
            </a:xfrm>
            <a:custGeom>
              <a:avLst/>
              <a:gdLst>
                <a:gd name="connsiteX0" fmla="*/ 0 w 1382104"/>
                <a:gd name="connsiteY0" fmla="*/ 691052 h 1382104"/>
                <a:gd name="connsiteX1" fmla="*/ 691052 w 1382104"/>
                <a:gd name="connsiteY1" fmla="*/ 0 h 1382104"/>
                <a:gd name="connsiteX2" fmla="*/ 1382104 w 1382104"/>
                <a:gd name="connsiteY2" fmla="*/ 691052 h 1382104"/>
                <a:gd name="connsiteX3" fmla="*/ 691052 w 1382104"/>
                <a:gd name="connsiteY3" fmla="*/ 1382104 h 1382104"/>
                <a:gd name="connsiteX4" fmla="*/ 0 w 1382104"/>
                <a:gd name="connsiteY4" fmla="*/ 691052 h 138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2104" h="1382104">
                  <a:moveTo>
                    <a:pt x="0" y="691052"/>
                  </a:moveTo>
                  <a:cubicBezTo>
                    <a:pt x="0" y="309395"/>
                    <a:pt x="309395" y="0"/>
                    <a:pt x="691052" y="0"/>
                  </a:cubicBezTo>
                  <a:cubicBezTo>
                    <a:pt x="1072709" y="0"/>
                    <a:pt x="1382104" y="309395"/>
                    <a:pt x="1382104" y="691052"/>
                  </a:cubicBezTo>
                  <a:cubicBezTo>
                    <a:pt x="1382104" y="1072709"/>
                    <a:pt x="1072709" y="1382104"/>
                    <a:pt x="691052" y="1382104"/>
                  </a:cubicBezTo>
                  <a:cubicBezTo>
                    <a:pt x="309395" y="1382104"/>
                    <a:pt x="0" y="1072709"/>
                    <a:pt x="0" y="691052"/>
                  </a:cubicBez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2724" tIns="222724" rIns="222724" bIns="22272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Reduce NO</a:t>
              </a:r>
              <a:r>
                <a:rPr lang="en-US" sz="2000" kern="12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2000" kern="1200" baseline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en-US" sz="20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leaching</a:t>
              </a: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2F53415-D2DA-4FEC-82E5-F8CAFF906109}"/>
                </a:ext>
              </a:extLst>
            </p:cNvPr>
            <p:cNvSpPr/>
            <p:nvPr/>
          </p:nvSpPr>
          <p:spPr>
            <a:xfrm>
              <a:off x="5047833" y="5076462"/>
              <a:ext cx="1382104" cy="1382104"/>
            </a:xfrm>
            <a:custGeom>
              <a:avLst/>
              <a:gdLst>
                <a:gd name="connsiteX0" fmla="*/ 0 w 1382104"/>
                <a:gd name="connsiteY0" fmla="*/ 691052 h 1382104"/>
                <a:gd name="connsiteX1" fmla="*/ 691052 w 1382104"/>
                <a:gd name="connsiteY1" fmla="*/ 0 h 1382104"/>
                <a:gd name="connsiteX2" fmla="*/ 1382104 w 1382104"/>
                <a:gd name="connsiteY2" fmla="*/ 691052 h 1382104"/>
                <a:gd name="connsiteX3" fmla="*/ 691052 w 1382104"/>
                <a:gd name="connsiteY3" fmla="*/ 1382104 h 1382104"/>
                <a:gd name="connsiteX4" fmla="*/ 0 w 1382104"/>
                <a:gd name="connsiteY4" fmla="*/ 691052 h 138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2104" h="1382104">
                  <a:moveTo>
                    <a:pt x="0" y="691052"/>
                  </a:moveTo>
                  <a:cubicBezTo>
                    <a:pt x="0" y="309395"/>
                    <a:pt x="309395" y="0"/>
                    <a:pt x="691052" y="0"/>
                  </a:cubicBezTo>
                  <a:cubicBezTo>
                    <a:pt x="1072709" y="0"/>
                    <a:pt x="1382104" y="309395"/>
                    <a:pt x="1382104" y="691052"/>
                  </a:cubicBezTo>
                  <a:cubicBezTo>
                    <a:pt x="1382104" y="1072709"/>
                    <a:pt x="1072709" y="1382104"/>
                    <a:pt x="691052" y="1382104"/>
                  </a:cubicBezTo>
                  <a:cubicBezTo>
                    <a:pt x="309395" y="1382104"/>
                    <a:pt x="0" y="1072709"/>
                    <a:pt x="0" y="691052"/>
                  </a:cubicBez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2724" tIns="222724" rIns="222724" bIns="22272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Reduce enteric CH</a:t>
              </a:r>
              <a:r>
                <a:rPr lang="en-US" sz="2000" kern="12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20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emission</a:t>
              </a: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840E830-C032-47B8-82C3-DFFDA3B3A0E5}"/>
                </a:ext>
              </a:extLst>
            </p:cNvPr>
            <p:cNvSpPr/>
            <p:nvPr/>
          </p:nvSpPr>
          <p:spPr>
            <a:xfrm>
              <a:off x="3187561" y="4002433"/>
              <a:ext cx="1382104" cy="1382104"/>
            </a:xfrm>
            <a:custGeom>
              <a:avLst/>
              <a:gdLst>
                <a:gd name="connsiteX0" fmla="*/ 0 w 1382104"/>
                <a:gd name="connsiteY0" fmla="*/ 691052 h 1382104"/>
                <a:gd name="connsiteX1" fmla="*/ 691052 w 1382104"/>
                <a:gd name="connsiteY1" fmla="*/ 0 h 1382104"/>
                <a:gd name="connsiteX2" fmla="*/ 1382104 w 1382104"/>
                <a:gd name="connsiteY2" fmla="*/ 691052 h 1382104"/>
                <a:gd name="connsiteX3" fmla="*/ 691052 w 1382104"/>
                <a:gd name="connsiteY3" fmla="*/ 1382104 h 1382104"/>
                <a:gd name="connsiteX4" fmla="*/ 0 w 1382104"/>
                <a:gd name="connsiteY4" fmla="*/ 691052 h 138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2104" h="1382104">
                  <a:moveTo>
                    <a:pt x="0" y="691052"/>
                  </a:moveTo>
                  <a:cubicBezTo>
                    <a:pt x="0" y="309395"/>
                    <a:pt x="309395" y="0"/>
                    <a:pt x="691052" y="0"/>
                  </a:cubicBezTo>
                  <a:cubicBezTo>
                    <a:pt x="1072709" y="0"/>
                    <a:pt x="1382104" y="309395"/>
                    <a:pt x="1382104" y="691052"/>
                  </a:cubicBezTo>
                  <a:cubicBezTo>
                    <a:pt x="1382104" y="1072709"/>
                    <a:pt x="1072709" y="1382104"/>
                    <a:pt x="691052" y="1382104"/>
                  </a:cubicBezTo>
                  <a:cubicBezTo>
                    <a:pt x="309395" y="1382104"/>
                    <a:pt x="0" y="1072709"/>
                    <a:pt x="0" y="691052"/>
                  </a:cubicBez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2724" tIns="222724" rIns="222724" bIns="22272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Supports natural enemies</a:t>
              </a:r>
              <a:endParaRPr lang="en-US" sz="2000" kern="12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81460A0-EF90-4C51-A2A7-A123FFA9DA0B}"/>
                </a:ext>
              </a:extLst>
            </p:cNvPr>
            <p:cNvSpPr/>
            <p:nvPr/>
          </p:nvSpPr>
          <p:spPr>
            <a:xfrm>
              <a:off x="3187561" y="1854375"/>
              <a:ext cx="1382104" cy="1382104"/>
            </a:xfrm>
            <a:custGeom>
              <a:avLst/>
              <a:gdLst>
                <a:gd name="connsiteX0" fmla="*/ 0 w 1382104"/>
                <a:gd name="connsiteY0" fmla="*/ 691052 h 1382104"/>
                <a:gd name="connsiteX1" fmla="*/ 691052 w 1382104"/>
                <a:gd name="connsiteY1" fmla="*/ 0 h 1382104"/>
                <a:gd name="connsiteX2" fmla="*/ 1382104 w 1382104"/>
                <a:gd name="connsiteY2" fmla="*/ 691052 h 1382104"/>
                <a:gd name="connsiteX3" fmla="*/ 691052 w 1382104"/>
                <a:gd name="connsiteY3" fmla="*/ 1382104 h 1382104"/>
                <a:gd name="connsiteX4" fmla="*/ 0 w 1382104"/>
                <a:gd name="connsiteY4" fmla="*/ 691052 h 138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2104" h="1382104">
                  <a:moveTo>
                    <a:pt x="0" y="691052"/>
                  </a:moveTo>
                  <a:cubicBezTo>
                    <a:pt x="0" y="309395"/>
                    <a:pt x="309395" y="0"/>
                    <a:pt x="691052" y="0"/>
                  </a:cubicBezTo>
                  <a:cubicBezTo>
                    <a:pt x="1072709" y="0"/>
                    <a:pt x="1382104" y="309395"/>
                    <a:pt x="1382104" y="691052"/>
                  </a:cubicBezTo>
                  <a:cubicBezTo>
                    <a:pt x="1382104" y="1072709"/>
                    <a:pt x="1072709" y="1382104"/>
                    <a:pt x="691052" y="1382104"/>
                  </a:cubicBezTo>
                  <a:cubicBezTo>
                    <a:pt x="309395" y="1382104"/>
                    <a:pt x="0" y="1072709"/>
                    <a:pt x="0" y="691052"/>
                  </a:cubicBez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2724" tIns="222724" rIns="222724" bIns="22272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Fix atmos.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</a:t>
              </a:r>
              <a:r>
                <a:rPr lang="en-US" sz="2000" kern="12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80" name="Picture 2" descr="What Does Clover Do to Cattle">
            <a:extLst>
              <a:ext uri="{FF2B5EF4-FFF2-40B4-BE49-F238E27FC236}">
                <a16:creationId xmlns:a16="http://schemas.microsoft.com/office/drawing/2014/main" id="{5D1FF096-86B9-4773-ACEE-1ACA0EDBE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r="15079"/>
          <a:stretch/>
        </p:blipFill>
        <p:spPr bwMode="auto">
          <a:xfrm>
            <a:off x="7715674" y="1237137"/>
            <a:ext cx="4302798" cy="3591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74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911AA45-37CF-4369-A385-A68C8658350A}"/>
              </a:ext>
            </a:extLst>
          </p:cNvPr>
          <p:cNvSpPr txBox="1"/>
          <p:nvPr/>
        </p:nvSpPr>
        <p:spPr>
          <a:xfrm>
            <a:off x="0" y="100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benefits of legumes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75FDE-A4C5-4F36-9793-7F2AF5A449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55165" y="6549823"/>
            <a:ext cx="403751" cy="365125"/>
          </a:xfrm>
        </p:spPr>
        <p:txBody>
          <a:bodyPr/>
          <a:lstStyle/>
          <a:p>
            <a:fld id="{D329A178-00F4-4DB3-AC9B-D82078783A36}" type="slidenum">
              <a:rPr lang="en-US" smtClean="0"/>
              <a:t>3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DC59FE-F840-4AA5-9158-731880E9E99B}"/>
              </a:ext>
            </a:extLst>
          </p:cNvPr>
          <p:cNvSpPr/>
          <p:nvPr/>
        </p:nvSpPr>
        <p:spPr>
          <a:xfrm>
            <a:off x="0" y="1"/>
            <a:ext cx="12192000" cy="666548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pic>
        <p:nvPicPr>
          <p:cNvPr id="27" name="Picture 2" descr="UNH logo">
            <a:extLst>
              <a:ext uri="{FF2B5EF4-FFF2-40B4-BE49-F238E27FC236}">
                <a16:creationId xmlns:a16="http://schemas.microsoft.com/office/drawing/2014/main" id="{4A3AB7E8-6000-41BA-9D9A-AB7AA0D9A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778" y="31815"/>
            <a:ext cx="461945" cy="63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6611D1B-6C53-413B-B3D2-8DD6C92BC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460"/>
            <a:ext cx="12192000" cy="63473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problem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EEFB34-7689-46DE-8341-80A17F82BB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8" t="20255" r="2577" b="6898"/>
          <a:stretch/>
        </p:blipFill>
        <p:spPr>
          <a:xfrm>
            <a:off x="5911240" y="4897581"/>
            <a:ext cx="6197483" cy="1608717"/>
          </a:xfrm>
          <a:prstGeom prst="rect">
            <a:avLst/>
          </a:prstGeom>
          <a:ln w="38100" cap="sq">
            <a:solidFill>
              <a:srgbClr val="FF7C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354FE2-423F-4C77-991C-E436A14C3830}"/>
              </a:ext>
            </a:extLst>
          </p:cNvPr>
          <p:cNvSpPr txBox="1"/>
          <p:nvPr/>
        </p:nvSpPr>
        <p:spPr>
          <a:xfrm>
            <a:off x="502466" y="904190"/>
            <a:ext cx="5759438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Phytoestrogens are compounds that occur naturally in some legume plants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800" i="0" u="none" strike="noStrike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1946: infertility occurred in female sheep grazing subterranean clover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100" b="0" i="0" u="none" strike="noStrike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Phytoestrogens structurally and/or functionally similar to mammalian estrogens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0" i="0" u="none" strike="noStrike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“Clover disease”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200" b="0" i="0" u="none" strike="noStrike" baseline="0" dirty="0">
              <a:solidFill>
                <a:srgbClr val="3333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2" descr="img">
            <a:extLst>
              <a:ext uri="{FF2B5EF4-FFF2-40B4-BE49-F238E27FC236}">
                <a16:creationId xmlns:a16="http://schemas.microsoft.com/office/drawing/2014/main" id="{2261D52B-BD7C-47C8-87C8-06F99E032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509" y="860757"/>
            <a:ext cx="5432916" cy="364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β-Estradiol | C18H24O2 | ChemSpider">
            <a:extLst>
              <a:ext uri="{FF2B5EF4-FFF2-40B4-BE49-F238E27FC236}">
                <a16:creationId xmlns:a16="http://schemas.microsoft.com/office/drawing/2014/main" id="{F16A62AD-6E92-4952-B048-9051AF21A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20" y="4561514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6" descr="Genistein - LKT Labs">
            <a:extLst>
              <a:ext uri="{FF2B5EF4-FFF2-40B4-BE49-F238E27FC236}">
                <a16:creationId xmlns:a16="http://schemas.microsoft.com/office/drawing/2014/main" id="{155F6835-6AD4-49A3-B9B9-C0867AA5C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03" y="3569982"/>
            <a:ext cx="2696948" cy="121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80BC7B-F010-43E9-9D7D-209D29C756AF}"/>
              </a:ext>
            </a:extLst>
          </p:cNvPr>
          <p:cNvSpPr txBox="1"/>
          <p:nvPr/>
        </p:nvSpPr>
        <p:spPr>
          <a:xfrm>
            <a:off x="3345175" y="4712915"/>
            <a:ext cx="107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Genistein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74E3A-AB57-438F-862A-ED02DCE2A3C3}"/>
              </a:ext>
            </a:extLst>
          </p:cNvPr>
          <p:cNvSpPr txBox="1"/>
          <p:nvPr/>
        </p:nvSpPr>
        <p:spPr>
          <a:xfrm>
            <a:off x="3613333" y="6359131"/>
            <a:ext cx="107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Estrogen</a:t>
            </a:r>
          </a:p>
        </p:txBody>
      </p:sp>
      <p:pic>
        <p:nvPicPr>
          <p:cNvPr id="25" name="Picture 4" descr="August | 2017 | Dryland Pastures">
            <a:extLst>
              <a:ext uri="{FF2B5EF4-FFF2-40B4-BE49-F238E27FC236}">
                <a16:creationId xmlns:a16="http://schemas.microsoft.com/office/drawing/2014/main" id="{177105B4-22C7-4B52-8FE5-67AD31DC2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4" r="14806"/>
          <a:stretch/>
        </p:blipFill>
        <p:spPr bwMode="auto">
          <a:xfrm>
            <a:off x="9434314" y="1370639"/>
            <a:ext cx="2776865" cy="3190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24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5E-6 0.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911AA45-37CF-4369-A385-A68C8658350A}"/>
              </a:ext>
            </a:extLst>
          </p:cNvPr>
          <p:cNvSpPr txBox="1"/>
          <p:nvPr/>
        </p:nvSpPr>
        <p:spPr>
          <a:xfrm>
            <a:off x="0" y="100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benefits of legumes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DD839-CA7D-4C83-8F96-43978D0B4E36}"/>
              </a:ext>
            </a:extLst>
          </p:cNvPr>
          <p:cNvSpPr txBox="1"/>
          <p:nvPr/>
        </p:nvSpPr>
        <p:spPr>
          <a:xfrm>
            <a:off x="9071184" y="6527237"/>
            <a:ext cx="1978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Mandal et al. (in prep.)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53C126-5C8A-4871-8F60-552CA492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9CD13-BBB2-4D8A-B253-383E2741E1D7}"/>
              </a:ext>
            </a:extLst>
          </p:cNvPr>
          <p:cNvSpPr/>
          <p:nvPr/>
        </p:nvSpPr>
        <p:spPr>
          <a:xfrm>
            <a:off x="0" y="1"/>
            <a:ext cx="12192000" cy="666548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pic>
        <p:nvPicPr>
          <p:cNvPr id="9" name="Picture 2" descr="UNH logo">
            <a:extLst>
              <a:ext uri="{FF2B5EF4-FFF2-40B4-BE49-F238E27FC236}">
                <a16:creationId xmlns:a16="http://schemas.microsoft.com/office/drawing/2014/main" id="{D34D1675-692D-4875-A32B-68EE8C1DC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778" y="31815"/>
            <a:ext cx="461945" cy="63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BEA153-373F-4F95-8606-94C519C60278}"/>
              </a:ext>
            </a:extLst>
          </p:cNvPr>
          <p:cNvSpPr txBox="1"/>
          <p:nvPr/>
        </p:nvSpPr>
        <p:spPr>
          <a:xfrm>
            <a:off x="0" y="-9736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 of phytoestrogens on dairy cattle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78B2B-58A6-4A9C-98DB-5E4F0479A147}"/>
              </a:ext>
            </a:extLst>
          </p:cNvPr>
          <p:cNvSpPr txBox="1"/>
          <p:nvPr/>
        </p:nvSpPr>
        <p:spPr>
          <a:xfrm>
            <a:off x="185980" y="920621"/>
            <a:ext cx="4147482" cy="5901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Reduces the corpus luteum function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Reduces fertility and conception rate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 to milk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D4868C-163F-4691-865A-9F36C8DE6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999" y="1039587"/>
            <a:ext cx="7298021" cy="486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1223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911AA45-37CF-4369-A385-A68C8658350A}"/>
              </a:ext>
            </a:extLst>
          </p:cNvPr>
          <p:cNvSpPr txBox="1"/>
          <p:nvPr/>
        </p:nvSpPr>
        <p:spPr>
          <a:xfrm>
            <a:off x="0" y="100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benefits of legumes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DC59FE-F840-4AA5-9158-731880E9E99B}"/>
              </a:ext>
            </a:extLst>
          </p:cNvPr>
          <p:cNvSpPr/>
          <p:nvPr/>
        </p:nvSpPr>
        <p:spPr>
          <a:xfrm>
            <a:off x="0" y="0"/>
            <a:ext cx="12192000" cy="702698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pic>
        <p:nvPicPr>
          <p:cNvPr id="27" name="Picture 2" descr="UNH logo">
            <a:extLst>
              <a:ext uri="{FF2B5EF4-FFF2-40B4-BE49-F238E27FC236}">
                <a16:creationId xmlns:a16="http://schemas.microsoft.com/office/drawing/2014/main" id="{4A3AB7E8-6000-41BA-9D9A-AB7AA0D9A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093" y="36322"/>
            <a:ext cx="511407" cy="70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1F2CA24-5FB1-498A-9B13-578846AAB5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1713184"/>
              </p:ext>
            </p:extLst>
          </p:nvPr>
        </p:nvGraphicFramePr>
        <p:xfrm>
          <a:off x="492455" y="652627"/>
          <a:ext cx="10277582" cy="5063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C78D1E8-E734-45EA-8110-341410B0D7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9994" y="4816478"/>
            <a:ext cx="1303020" cy="1737360"/>
          </a:xfrm>
          <a:prstGeom prst="rect">
            <a:avLst/>
          </a:prstGeom>
        </p:spPr>
      </p:pic>
      <p:pic>
        <p:nvPicPr>
          <p:cNvPr id="7" name="Picture 2" descr="White Clover: Pictures, Flowers, Leaves &amp; Identification | Trifolium repens">
            <a:extLst>
              <a:ext uri="{FF2B5EF4-FFF2-40B4-BE49-F238E27FC236}">
                <a16:creationId xmlns:a16="http://schemas.microsoft.com/office/drawing/2014/main" id="{F2E4E130-F7A2-45F8-A8DD-C795F4138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9" t="1285" r="16816"/>
          <a:stretch/>
        </p:blipFill>
        <p:spPr bwMode="auto">
          <a:xfrm>
            <a:off x="3993203" y="4816478"/>
            <a:ext cx="1249687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AEC668-5DB9-4C02-8D90-EBC10BFB6E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8986" y="2863647"/>
            <a:ext cx="1148013" cy="646331"/>
          </a:xfrm>
          <a:prstGeom prst="rect">
            <a:avLst/>
          </a:prstGeom>
        </p:spPr>
      </p:pic>
      <p:pic>
        <p:nvPicPr>
          <p:cNvPr id="9" name="Picture 2" descr="Comparing oils: Olive, coconut, canola, and vegetable oil">
            <a:extLst>
              <a:ext uri="{FF2B5EF4-FFF2-40B4-BE49-F238E27FC236}">
                <a16:creationId xmlns:a16="http://schemas.microsoft.com/office/drawing/2014/main" id="{9B2D2E20-D2FE-481C-BD1D-9047F594A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874" y="2813129"/>
            <a:ext cx="740179" cy="1110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6C32DB-E584-4A5D-9BE2-F86EFC6385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74887" y="3068223"/>
            <a:ext cx="2186590" cy="1590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D3CE2F-8A47-4579-87A6-6163C8C9B6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77875" y="2931997"/>
            <a:ext cx="1760206" cy="1144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Soybean Growing Information: How to Plant, Grow &amp; Harvest">
            <a:extLst>
              <a:ext uri="{FF2B5EF4-FFF2-40B4-BE49-F238E27FC236}">
                <a16:creationId xmlns:a16="http://schemas.microsoft.com/office/drawing/2014/main" id="{22FA6A88-C91E-4858-A855-6F95F41B5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95" y="4817667"/>
            <a:ext cx="1441492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bowl of peas&#10;&#10;Description automatically generated with medium confidence">
            <a:extLst>
              <a:ext uri="{FF2B5EF4-FFF2-40B4-BE49-F238E27FC236}">
                <a16:creationId xmlns:a16="http://schemas.microsoft.com/office/drawing/2014/main" id="{AC5D928C-D280-4C14-823A-FDC44006B1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50792" y="3723270"/>
            <a:ext cx="1203006" cy="1093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 descr="How to Freeze Green Beans - The Daring Gourmet">
            <a:extLst>
              <a:ext uri="{FF2B5EF4-FFF2-40B4-BE49-F238E27FC236}">
                <a16:creationId xmlns:a16="http://schemas.microsoft.com/office/drawing/2014/main" id="{91754DFC-2559-43D7-B5F2-28FD8C94A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212" y="3475429"/>
            <a:ext cx="1057838" cy="1057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7F56DF-22A5-48BE-8D10-34783A05DCDB}"/>
              </a:ext>
            </a:extLst>
          </p:cNvPr>
          <p:cNvSpPr txBox="1"/>
          <p:nvPr/>
        </p:nvSpPr>
        <p:spPr>
          <a:xfrm>
            <a:off x="0" y="2358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Classification of phytoestrogens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1E9A5D-9746-4E21-B2C0-94D4E8EC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7672" y="6416398"/>
            <a:ext cx="453828" cy="365125"/>
          </a:xfrm>
        </p:spPr>
        <p:txBody>
          <a:bodyPr/>
          <a:lstStyle/>
          <a:p>
            <a:fld id="{D329A178-00F4-4DB3-AC9B-D82078783A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8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22160-3792-45EE-B316-2C1382D14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85"/>
          <a:stretch/>
        </p:blipFill>
        <p:spPr>
          <a:xfrm>
            <a:off x="111078" y="790430"/>
            <a:ext cx="11125391" cy="5778032"/>
          </a:xfrm>
          <a:prstGeom prst="rect">
            <a:avLst/>
          </a:prstGeom>
        </p:spPr>
      </p:pic>
      <p:pic>
        <p:nvPicPr>
          <p:cNvPr id="5" name="Picture 2" descr="Medium Red Clover Seeds - Trifolium pratense | American Meadows">
            <a:extLst>
              <a:ext uri="{FF2B5EF4-FFF2-40B4-BE49-F238E27FC236}">
                <a16:creationId xmlns:a16="http://schemas.microsoft.com/office/drawing/2014/main" id="{10C4B184-2FF9-44B4-9FEE-36FE1EF25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519" y="3994048"/>
            <a:ext cx="2266950" cy="2266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E69545-F8C9-4068-87C7-9A6909E46B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062"/>
          <a:stretch/>
        </p:blipFill>
        <p:spPr>
          <a:xfrm>
            <a:off x="2945688" y="4353556"/>
            <a:ext cx="1895238" cy="1706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9BBD5C-E8FC-4CD6-BE43-29AD0E19E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D3A1E-2793-4A93-B15A-D2B431DACF69}"/>
              </a:ext>
            </a:extLst>
          </p:cNvPr>
          <p:cNvSpPr/>
          <p:nvPr/>
        </p:nvSpPr>
        <p:spPr>
          <a:xfrm>
            <a:off x="0" y="0"/>
            <a:ext cx="12192000" cy="702698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pic>
        <p:nvPicPr>
          <p:cNvPr id="12" name="Picture 2" descr="UNH logo">
            <a:extLst>
              <a:ext uri="{FF2B5EF4-FFF2-40B4-BE49-F238E27FC236}">
                <a16:creationId xmlns:a16="http://schemas.microsoft.com/office/drawing/2014/main" id="{FAA7A3B4-E87D-426C-8882-B5BC748C2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093" y="36322"/>
            <a:ext cx="511407" cy="70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D1631E-DCFD-48F7-87B4-DDA133823FF7}"/>
              </a:ext>
            </a:extLst>
          </p:cNvPr>
          <p:cNvSpPr txBox="1"/>
          <p:nvPr/>
        </p:nvSpPr>
        <p:spPr>
          <a:xfrm>
            <a:off x="0" y="9535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Formononetin    daidzein    </a:t>
            </a:r>
            <a:r>
              <a:rPr lang="en-US" sz="2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equol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biotransformation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93B573-AD9C-4FEC-BEFF-04993CE9FCCA}"/>
              </a:ext>
            </a:extLst>
          </p:cNvPr>
          <p:cNvSpPr txBox="1"/>
          <p:nvPr/>
        </p:nvSpPr>
        <p:spPr>
          <a:xfrm>
            <a:off x="9905933" y="6538912"/>
            <a:ext cx="10876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</a:t>
            </a:r>
            <a:r>
              <a:rPr lang="en-US" sz="1200" b="0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Kalač</a:t>
            </a:r>
            <a:r>
              <a:rPr lang="en-US" sz="12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2018)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E47740-F670-4F46-9DD3-BF30B3A46FA2}"/>
              </a:ext>
            </a:extLst>
          </p:cNvPr>
          <p:cNvCxnSpPr>
            <a:cxnSpLocks/>
          </p:cNvCxnSpPr>
          <p:nvPr/>
        </p:nvCxnSpPr>
        <p:spPr>
          <a:xfrm>
            <a:off x="6018322" y="419100"/>
            <a:ext cx="2032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DA04187-533B-4D0C-841F-FDD7274255E8}"/>
              </a:ext>
            </a:extLst>
          </p:cNvPr>
          <p:cNvCxnSpPr>
            <a:cxnSpLocks/>
          </p:cNvCxnSpPr>
          <p:nvPr/>
        </p:nvCxnSpPr>
        <p:spPr>
          <a:xfrm>
            <a:off x="4114733" y="419100"/>
            <a:ext cx="2032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162 Protozoa Icons - Free in SVG, PNG, ICO - IconScout">
            <a:extLst>
              <a:ext uri="{FF2B5EF4-FFF2-40B4-BE49-F238E27FC236}">
                <a16:creationId xmlns:a16="http://schemas.microsoft.com/office/drawing/2014/main" id="{0D334A6B-9604-4C73-8F97-FB8790897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67" y="2458568"/>
            <a:ext cx="513184" cy="51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E18D98-7019-43F3-9809-E97489F3C5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1079" y="2121167"/>
            <a:ext cx="513184" cy="513184"/>
          </a:xfrm>
          <a:prstGeom prst="rect">
            <a:avLst/>
          </a:prstGeom>
        </p:spPr>
      </p:pic>
      <p:pic>
        <p:nvPicPr>
          <p:cNvPr id="2064" name="Picture 16" descr="Emoticon,Plant,Grass PNG Clipart - Royalty Free SVG / PNG">
            <a:extLst>
              <a:ext uri="{FF2B5EF4-FFF2-40B4-BE49-F238E27FC236}">
                <a16:creationId xmlns:a16="http://schemas.microsoft.com/office/drawing/2014/main" id="{9C155E91-590C-46DA-9841-3918D636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13" y="1637346"/>
            <a:ext cx="529675" cy="33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C5DC83B-CF27-4F34-9FA3-70170DF92435}"/>
              </a:ext>
            </a:extLst>
          </p:cNvPr>
          <p:cNvSpPr txBox="1"/>
          <p:nvPr/>
        </p:nvSpPr>
        <p:spPr>
          <a:xfrm rot="2846505">
            <a:off x="8721753" y="4116077"/>
            <a:ext cx="1336225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Phytoestrogen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05484E-7E3B-4249-BF8B-677B5BA93387}"/>
              </a:ext>
            </a:extLst>
          </p:cNvPr>
          <p:cNvSpPr txBox="1"/>
          <p:nvPr/>
        </p:nvSpPr>
        <p:spPr>
          <a:xfrm>
            <a:off x="4008370" y="1932856"/>
            <a:ext cx="154946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Phytoestrogen +</a:t>
            </a:r>
          </a:p>
          <a:p>
            <a:pPr algn="ctr"/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Equol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9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48000" decel="5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9 -0.07686 L -0.0319 -0.07686 C -0.03476 -0.09005 -0.03216 -0.07663 -0.03346 -0.08588 C -0.03372 -0.0875 -0.03398 -0.08866 -0.03424 -0.09005 C -0.03476 -0.09283 -0.03515 -0.09468 -0.03541 -0.09769 C -0.03567 -0.10047 -0.0358 -0.10348 -0.0362 -0.10602 C -0.03763 -0.1132 -0.03554 -0.10232 -0.03698 -0.11088 C -0.03724 -0.1125 -0.0375 -0.11366 -0.03776 -0.11505 L -0.03815 -0.11713 C -0.03828 -0.11783 -0.03841 -0.11875 -0.03854 -0.11922 C -0.0388 -0.11991 -0.03919 -0.12061 -0.03932 -0.1213 C -0.03958 -0.122 -0.03958 -0.12292 -0.03971 -0.12338 C -0.0401 -0.12431 -0.04062 -0.12477 -0.04088 -0.12547 C -0.04153 -0.12686 -0.04179 -0.12848 -0.04245 -0.12963 C -0.04284 -0.13033 -0.04336 -0.13102 -0.04362 -0.13172 C -0.04401 -0.13241 -0.04414 -0.13334 -0.0444 -0.1338 C -0.04479 -0.1345 -0.04518 -0.13473 -0.04557 -0.13519 C -0.04609 -0.13658 -0.04648 -0.1382 -0.04713 -0.13936 C -0.04791 -0.14075 -0.04896 -0.1419 -0.04948 -0.14352 C -0.05052 -0.1463 -0.04987 -0.14514 -0.05143 -0.147 C -0.05234 -0.14931 -0.05234 -0.14954 -0.05338 -0.15116 C -0.0539 -0.15209 -0.05455 -0.15255 -0.05495 -0.15325 C -0.05586 -0.15463 -0.05651 -0.15602 -0.05729 -0.15741 C -0.05768 -0.15811 -0.05807 -0.15903 -0.05846 -0.1595 C -0.06107 -0.16274 -0.0582 -0.15903 -0.0608 -0.16297 C -0.06133 -0.16389 -0.06185 -0.16459 -0.06237 -0.16505 C -0.06276 -0.16575 -0.06328 -0.16598 -0.06354 -0.16644 C -0.06406 -0.16737 -0.06432 -0.16852 -0.06471 -0.16922 C -0.06536 -0.17014 -0.06614 -0.17061 -0.06666 -0.1713 C -0.06719 -0.172 -0.06745 -0.17292 -0.06784 -0.17338 C -0.06836 -0.17408 -0.06901 -0.17431 -0.0694 -0.17477 C -0.07018 -0.1757 -0.07135 -0.17755 -0.07213 -0.17825 C -0.07252 -0.17871 -0.07291 -0.17871 -0.0733 -0.17894 C -0.0737 -0.17963 -0.07409 -0.18056 -0.07448 -0.18102 C -0.07487 -0.18172 -0.07539 -0.18195 -0.07565 -0.18241 C -0.07916 -0.18681 -0.07565 -0.18264 -0.07838 -0.18588 C -0.07864 -0.18658 -0.0789 -0.1875 -0.07916 -0.18797 C -0.07995 -0.18959 -0.08099 -0.19051 -0.08151 -0.19213 C -0.08255 -0.19491 -0.0819 -0.19399 -0.08346 -0.19491 C -0.0858 -0.20093 -0.08203 -0.19167 -0.08659 -0.19977 C -0.08698 -0.20047 -0.08737 -0.20139 -0.08776 -0.20186 C -0.08828 -0.20255 -0.08893 -0.20278 -0.08932 -0.20325 C -0.08984 -0.20394 -0.0901 -0.20487 -0.09049 -0.20533 C -0.09088 -0.20602 -0.0914 -0.20625 -0.09166 -0.20672 C -0.09219 -0.20741 -0.09245 -0.20834 -0.09284 -0.2088 C -0.09362 -0.20996 -0.0944 -0.21065 -0.09518 -0.21158 C -0.09557 -0.21204 -0.09609 -0.2125 -0.09635 -0.21297 C -0.09674 -0.21366 -0.09713 -0.21459 -0.09752 -0.21505 C -0.0983 -0.21621 -0.09922 -0.21667 -0.09987 -0.21783 C -0.10338 -0.22408 -0.09896 -0.21667 -0.10221 -0.2213 C -0.10273 -0.222 -0.10299 -0.22292 -0.10338 -0.22338 C -0.10416 -0.22454 -0.10508 -0.22524 -0.10573 -0.22616 C -0.10625 -0.22686 -0.10677 -0.22778 -0.10729 -0.22825 C -0.10768 -0.22871 -0.10807 -0.22871 -0.10846 -0.22894 C -0.10885 -0.22963 -0.10924 -0.23056 -0.10963 -0.23102 C -0.11002 -0.23172 -0.11054 -0.23195 -0.1108 -0.23241 C -0.11146 -0.23311 -0.11198 -0.2338 -0.11237 -0.2345 C -0.1138 -0.23681 -0.11341 -0.23704 -0.1151 -0.23866 C -0.11771 -0.24144 -0.11484 -0.23704 -0.11784 -0.24075 C -0.11836 -0.24144 -0.11862 -0.24237 -0.11901 -0.24283 C -0.12513 -0.25139 -0.11901 -0.24283 -0.12252 -0.2463 C -0.12344 -0.24723 -0.12409 -0.24862 -0.12487 -0.24908 C -0.12669 -0.25024 -0.1276 -0.2507 -0.12916 -0.25186 C -0.13242 -0.2544 -0.12903 -0.25232 -0.13268 -0.25463 C -0.13307 -0.2551 -0.13346 -0.25533 -0.13385 -0.25533 C -0.13437 -0.25579 -0.13502 -0.25579 -0.13541 -0.25602 C -0.13724 -0.25718 -0.13672 -0.25741 -0.13815 -0.2588 C -0.13867 -0.2595 -0.13932 -0.25973 -0.13971 -0.26019 C -0.14049 -0.26088 -0.14101 -0.26181 -0.14166 -0.26227 C -0.14232 -0.26274 -0.14297 -0.26274 -0.14362 -0.26297 C -0.14401 -0.26343 -0.1444 -0.26413 -0.14479 -0.26436 C -0.14518 -0.26482 -0.1457 -0.26482 -0.14596 -0.26505 C -0.14687 -0.26598 -0.14752 -0.26737 -0.1483 -0.26783 L -0.15065 -0.26922 C -0.15403 -0.27338 -0.14987 -0.26852 -0.15299 -0.2713 C -0.15351 -0.27176 -0.15377 -0.27246 -0.15416 -0.27269 C -0.15482 -0.27338 -0.15651 -0.27408 -0.1569 -0.27408 C -0.15976 -0.27755 -0.15846 -0.27663 -0.1608 -0.27755 C -0.16354 -0.28079 -0.16028 -0.27709 -0.16432 -0.28102 C -0.16484 -0.28149 -0.1651 -0.28218 -0.16549 -0.28241 C -0.16588 -0.28288 -0.1664 -0.28288 -0.16666 -0.28311 C -0.16745 -0.2838 -0.1681 -0.2845 -0.16862 -0.28519 C -0.16901 -0.28565 -0.17083 -0.2882 -0.17135 -0.28866 C -0.17265 -0.28982 -0.17396 -0.29075 -0.17526 -0.29144 C -0.17565 -0.29167 -0.17617 -0.2919 -0.17643 -0.29213 C -0.17916 -0.29468 -0.17604 -0.29283 -0.17916 -0.29422 C -0.17955 -0.29468 -0.17995 -0.29538 -0.18034 -0.29561 C -0.18164 -0.297 -0.18307 -0.29792 -0.18424 -0.29908 C -0.18919 -0.3044 -0.18372 -0.29862 -0.18776 -0.30255 C -0.1888 -0.30348 -0.18958 -0.30463 -0.19049 -0.30533 C -0.19114 -0.30579 -0.19179 -0.30579 -0.19245 -0.30602 C -0.19297 -0.30649 -0.19349 -0.30718 -0.19401 -0.30741 C -0.19596 -0.3088 -0.197 -0.30857 -0.1987 -0.31019 C -0.19987 -0.31135 -0.20078 -0.3132 -0.20182 -0.31366 C -0.20325 -0.31459 -0.20325 -0.31459 -0.20455 -0.31575 C -0.20508 -0.31621 -0.20534 -0.3169 -0.20573 -0.31713 C -0.20612 -0.3176 -0.20664 -0.3176 -0.2069 -0.31783 C -0.20833 -0.31899 -0.2095 -0.32084 -0.2108 -0.3213 C -0.21367 -0.32246 -0.21224 -0.32176 -0.2151 -0.32338 L -0.2151 -0.32338 C -0.21562 -0.32362 -0.21627 -0.32385 -0.21666 -0.32408 C -0.21758 -0.32454 -0.21823 -0.32524 -0.21901 -0.32547 L -0.22604 -0.32755 C -0.22995 -0.33033 -0.22591 -0.32778 -0.23112 -0.32963 C -0.23216 -0.3301 -0.23307 -0.33056 -0.23385 -0.33102 C -0.23463 -0.33149 -0.23515 -0.33241 -0.2358 -0.33241 C -0.23763 -0.33311 -0.23945 -0.33288 -0.24127 -0.33311 C -0.2483 -0.33681 -0.24219 -0.33426 -0.25065 -0.33588 C -0.25117 -0.33612 -0.25143 -0.33658 -0.25182 -0.33658 C -0.25286 -0.33704 -0.2539 -0.33704 -0.25495 -0.33727 C -0.25547 -0.3375 -0.25612 -0.33774 -0.25651 -0.33797 C -0.25703 -0.3382 -0.25729 -0.33866 -0.25768 -0.33866 C -0.25937 -0.33913 -0.26107 -0.33913 -0.26276 -0.33936 C -0.26614 -0.34075 -0.26458 -0.34028 -0.2694 -0.34075 L -0.27565 -0.34144 L -0.28073 -0.34213 L -0.35807 -0.34144 C -0.36419 -0.34144 -0.37018 -0.34121 -0.37604 -0.34075 C -0.37669 -0.34075 -0.37708 -0.34028 -0.3776 -0.34005 C -0.38268 -0.33982 -0.38776 -0.33959 -0.39284 -0.33936 C -0.40534 -0.3382 -0.39778 -0.33866 -0.41549 -0.33866 L -0.41471 -0.33727 " pathEditMode="relative" ptsTypes="AAAAAAAAAAAAAAAAAAAAAAAAAAAAAAAAAAAAAAAAAAAAAAAAAAAAAAAAA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7 -0.00347 0.003 -0.00764 0.00495 -0.01018 C 0.00743 -0.01342 0.01394 -0.01065 0.01576 -0.01018 C 0.01628 -0.00879 0.01693 -0.00741 0.01732 -0.00579 C 0.01967 0.00232 0.0181 0.01644 0.01732 0.02199 C 0.01719 0.02315 0.01159 0.02801 0.01159 0.02801 C 0.01003 0.02917 0.00664 0.03079 0.00664 0.03079 C 0.00586 0.03195 0.00521 0.03357 0.00417 0.0338 C 0.00131 0.03426 -0.00143 0.03241 -0.00403 0.03079 C -0.00468 0.0294 -0.00507 0.02778 -0.00572 0.02639 C -0.00651 0.02523 -0.00755 0.025 -0.0082 0.02361 C -0.00872 0.02246 -0.00872 0.0206 -0.00898 0.01921 C -0.00872 0.01435 -0.0095 0.0088 -0.0082 0.0044 C -0.00729 0.00139 -0.00325 -0.00139 -0.00325 -0.00139 C -0.00299 -0.00278 -0.00299 -0.00463 -0.00247 -0.00579 C -0.0013 -0.00764 0.00118 -0.00717 0.00248 -0.00717 " pathEditMode="relative" ptsTypes="AAAAAAAAAAAAAAAAA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7 -0.00347 0.003 -0.00764 0.00495 -0.01018 C 0.00743 -0.01342 0.01394 -0.01065 0.01576 -0.01018 C 0.01628 -0.00879 0.01693 -0.00741 0.01732 -0.00579 C 0.01967 0.00232 0.0181 0.01644 0.01732 0.02199 C 0.01719 0.02315 0.01159 0.02801 0.01159 0.02801 C 0.01003 0.02917 0.00664 0.03079 0.00664 0.03079 C 0.00586 0.03195 0.00521 0.03357 0.00417 0.0338 C 0.00131 0.03426 -0.00143 0.03241 -0.00403 0.03079 C -0.00468 0.0294 -0.00507 0.02778 -0.00572 0.02639 C -0.00651 0.02523 -0.00755 0.025 -0.0082 0.02361 C -0.00872 0.02246 -0.00872 0.0206 -0.00898 0.01921 C -0.00872 0.01435 -0.0095 0.0088 -0.0082 0.0044 C -0.00729 0.00139 -0.00325 -0.00139 -0.00325 -0.00139 C -0.00299 -0.00278 -0.00299 -0.00463 -0.00247 -0.00579 C -0.0013 -0.00764 0.00118 -0.00717 0.00248 -0.00717 " pathEditMode="relative" ptsTypes="AAAAAAAAAAAAAAA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0.00024 C 0.00169 -0.00347 0.003 -0.00763 0.00495 -0.01018 C 0.00742 -0.01342 0.01393 -0.01064 0.01576 -0.01018 C 0.01628 -0.00879 0.01693 -0.0074 0.01732 -0.00578 C 0.01966 0.00232 0.0181 0.01644 0.01732 0.022 C 0.01719 0.02315 0.01159 0.02801 0.01159 0.02825 C 0.01003 0.02917 0.00664 0.03079 0.00664 0.03102 C 0.00586 0.03195 0.00521 0.03357 0.00417 0.0338 C 0.0013 0.03426 -0.00143 0.03241 -0.00403 0.03079 C -0.00469 0.0294 -0.00508 0.02778 -0.00573 0.02639 C -0.00651 0.02524 -0.00755 0.025 -0.0082 0.02362 C -0.00872 0.02246 -0.00872 0.02061 -0.00898 0.01922 C -0.00872 0.01436 -0.0095 0.0088 -0.0082 0.0044 C -0.00729 0.00139 -0.00325 -0.00138 -0.00325 -0.00115 C -0.00299 -0.00277 -0.00299 -0.00463 -0.00247 -0.00578 C -0.0013 -0.00763 0.00117 -0.00717 0.00248 -0.00717 " pathEditMode="relative" rAng="0" ptsTypes="AAAAAAAAAAAAAAAAA">
                                      <p:cBhvr>
                                        <p:cTn id="18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2.29167E-6 0.00023 C -0.00313 0.00185 -0.00625 0.00393 -0.00938 0.00602 C -0.01029 0.00671 -0.01172 0.00671 -0.01263 0.00717 C -0.0138 0.00787 -0.01498 0.00903 -0.01615 0.00972 C -0.01719 0.01018 -0.01836 0.01065 -0.01953 0.01111 C -0.02136 0.0118 -0.02331 0.01273 -0.02526 0.01342 C -0.02683 0.01412 -0.02826 0.01504 -0.02969 0.01597 C -0.03607 0.0199 -0.02995 0.01736 -0.03776 0.02083 C -0.03972 0.02199 -0.04154 0.02245 -0.04349 0.02361 C -0.04584 0.02477 -0.04779 0.02708 -0.05039 0.02847 L -0.05938 0.03333 C -0.06003 0.03472 -0.06081 0.03611 -0.06172 0.03727 C -0.07214 0.04884 -0.05729 0.02916 -0.06836 0.04352 C -0.07722 0.05463 -0.06693 0.04282 -0.07526 0.05208 C -0.07813 0.06157 -0.07409 0.05023 -0.07982 0.05833 C -0.08542 0.0662 -0.07435 0.05856 -0.08542 0.06458 C -0.08646 0.06597 -0.08685 0.06736 -0.08789 0.06852 C -0.09167 0.07268 -0.09284 0.07106 -0.09597 0.07569 C -0.09688 0.07731 -0.09714 0.0794 -0.09805 0.08102 C -0.10013 0.08356 -0.10495 0.08819 -0.10495 0.08842 C -0.10547 0.08958 -0.10547 0.0912 -0.10612 0.09213 C -0.10703 0.09375 -0.10847 0.09444 -0.10938 0.09583 C -0.11042 0.09699 -0.11081 0.09838 -0.11185 0.09977 C -0.11328 0.10162 -0.11485 0.10278 -0.11628 0.10463 C -0.11797 0.10694 -0.11888 0.11018 -0.12084 0.11227 C -0.12201 0.11319 -0.12344 0.11458 -0.12435 0.11574 C -0.12604 0.11805 -0.12722 0.12083 -0.12891 0.12338 L -0.13099 0.12708 C -0.13203 0.12824 -0.13242 0.12986 -0.13347 0.13078 L -0.13672 0.13449 C -0.13959 0.14328 -0.13763 0.14004 -0.14141 0.1456 C -0.14167 0.14907 -0.14193 0.15254 -0.14245 0.15578 C -0.14271 0.15717 -0.14336 0.1581 -0.14362 0.15949 C -0.14427 0.1625 -0.14544 0.17291 -0.14597 0.17592 C -0.14623 0.18356 -0.14649 0.19143 -0.14714 0.19953 C -0.14714 0.20092 -0.14805 0.20185 -0.14805 0.20324 C -0.14805 0.21227 -0.14792 0.22153 -0.14714 0.23078 C -0.14675 0.23403 -0.14531 0.23727 -0.14479 0.24051 C -0.14427 0.24375 -0.14414 0.24653 -0.14362 0.24953 C -0.14284 0.2537 -0.14141 0.2581 -0.14024 0.2618 C -0.13985 0.26319 -0.13933 0.26435 -0.13906 0.26551 C -0.13867 0.26736 -0.13867 0.26898 -0.13789 0.27083 C -0.1375 0.27199 -0.13646 0.27315 -0.13581 0.2743 C -0.13477 0.2794 -0.1336 0.28611 -0.13216 0.29051 C -0.13151 0.29305 -0.1306 0.29537 -0.13008 0.29815 L -0.12774 0.3081 C -0.12722 0.30972 -0.12696 0.31157 -0.12656 0.31319 L -0.12435 0.3206 C -0.12396 0.32176 -0.12396 0.32315 -0.12318 0.3243 L -0.12084 0.32801 C -0.12058 0.32986 -0.12005 0.33125 -0.11966 0.3331 C -0.11914 0.33541 -0.11823 0.33796 -0.11745 0.34051 L -0.11628 0.34421 L -0.11511 0.34791 C -0.11485 0.3493 -0.11472 0.35046 -0.11393 0.35185 C -0.11328 0.35278 -0.11224 0.35416 -0.11185 0.35555 C -0.10925 0.3618 -0.10938 0.36088 -0.10938 0.36574 " pathEditMode="relative" rAng="0" ptsTypes="AAAAAAAAAAAAAAAAAAAAAAAAAAAAAAAAAAAAAAAAAAAAAAAAAAAAAAAAAA">
                                      <p:cBhvr>
                                        <p:cTn id="2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5" grpId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911AA45-37CF-4369-A385-A68C8658350A}"/>
              </a:ext>
            </a:extLst>
          </p:cNvPr>
          <p:cNvSpPr txBox="1"/>
          <p:nvPr/>
        </p:nvSpPr>
        <p:spPr>
          <a:xfrm>
            <a:off x="0" y="100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benefits of legumes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DD839-CA7D-4C83-8F96-43978D0B4E36}"/>
              </a:ext>
            </a:extLst>
          </p:cNvPr>
          <p:cNvSpPr txBox="1"/>
          <p:nvPr/>
        </p:nvSpPr>
        <p:spPr>
          <a:xfrm>
            <a:off x="11362099" y="6479212"/>
            <a:ext cx="5908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5828A48-591E-4866-913C-ECEBCEAD677E}" type="slidenum">
              <a:rPr lang="en-US" sz="7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fld>
            <a:endParaRPr lang="en-US" sz="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9CD13-BBB2-4D8A-B253-383E2741E1D7}"/>
              </a:ext>
            </a:extLst>
          </p:cNvPr>
          <p:cNvSpPr/>
          <p:nvPr/>
        </p:nvSpPr>
        <p:spPr>
          <a:xfrm>
            <a:off x="0" y="1"/>
            <a:ext cx="12192000" cy="666548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pic>
        <p:nvPicPr>
          <p:cNvPr id="9" name="Picture 2" descr="UNH logo">
            <a:extLst>
              <a:ext uri="{FF2B5EF4-FFF2-40B4-BE49-F238E27FC236}">
                <a16:creationId xmlns:a16="http://schemas.microsoft.com/office/drawing/2014/main" id="{D34D1675-692D-4875-A32B-68EE8C1DC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778" y="31815"/>
            <a:ext cx="461945" cy="63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BEA153-373F-4F95-8606-94C519C60278}"/>
              </a:ext>
            </a:extLst>
          </p:cNvPr>
          <p:cNvSpPr txBox="1"/>
          <p:nvPr/>
        </p:nvSpPr>
        <p:spPr>
          <a:xfrm>
            <a:off x="0" y="15664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Plant and animal agriculture are interlinked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1D39E4-E16B-4ED2-B05B-61E4CBCA4AD7}"/>
              </a:ext>
            </a:extLst>
          </p:cNvPr>
          <p:cNvSpPr txBox="1"/>
          <p:nvPr/>
        </p:nvSpPr>
        <p:spPr>
          <a:xfrm>
            <a:off x="9720890" y="6542503"/>
            <a:ext cx="1831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(Comerford et al. 2021)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83CA37-9A78-42FC-9276-2915D07E228F}"/>
              </a:ext>
            </a:extLst>
          </p:cNvPr>
          <p:cNvSpPr/>
          <p:nvPr/>
        </p:nvSpPr>
        <p:spPr>
          <a:xfrm>
            <a:off x="155774" y="-659514"/>
            <a:ext cx="11952949" cy="5800092"/>
          </a:xfrm>
          <a:prstGeom prst="rect">
            <a:avLst/>
          </a:prstGeom>
          <a:noFill/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32DB40D-B627-4F14-9F46-C6063F453FF3}"/>
              </a:ext>
            </a:extLst>
          </p:cNvPr>
          <p:cNvSpPr/>
          <p:nvPr/>
        </p:nvSpPr>
        <p:spPr>
          <a:xfrm>
            <a:off x="166279" y="1298536"/>
            <a:ext cx="3139983" cy="1883990"/>
          </a:xfrm>
          <a:custGeom>
            <a:avLst/>
            <a:gdLst>
              <a:gd name="connsiteX0" fmla="*/ 0 w 3139983"/>
              <a:gd name="connsiteY0" fmla="*/ 188399 h 1883990"/>
              <a:gd name="connsiteX1" fmla="*/ 188399 w 3139983"/>
              <a:gd name="connsiteY1" fmla="*/ 0 h 1883990"/>
              <a:gd name="connsiteX2" fmla="*/ 2951584 w 3139983"/>
              <a:gd name="connsiteY2" fmla="*/ 0 h 1883990"/>
              <a:gd name="connsiteX3" fmla="*/ 3139983 w 3139983"/>
              <a:gd name="connsiteY3" fmla="*/ 188399 h 1883990"/>
              <a:gd name="connsiteX4" fmla="*/ 3139983 w 3139983"/>
              <a:gd name="connsiteY4" fmla="*/ 1695591 h 1883990"/>
              <a:gd name="connsiteX5" fmla="*/ 2951584 w 3139983"/>
              <a:gd name="connsiteY5" fmla="*/ 1883990 h 1883990"/>
              <a:gd name="connsiteX6" fmla="*/ 188399 w 3139983"/>
              <a:gd name="connsiteY6" fmla="*/ 1883990 h 1883990"/>
              <a:gd name="connsiteX7" fmla="*/ 0 w 3139983"/>
              <a:gd name="connsiteY7" fmla="*/ 1695591 h 1883990"/>
              <a:gd name="connsiteX8" fmla="*/ 0 w 3139983"/>
              <a:gd name="connsiteY8" fmla="*/ 188399 h 188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9983" h="1883990">
                <a:moveTo>
                  <a:pt x="0" y="188399"/>
                </a:moveTo>
                <a:cubicBezTo>
                  <a:pt x="0" y="84349"/>
                  <a:pt x="84349" y="0"/>
                  <a:pt x="188399" y="0"/>
                </a:cubicBezTo>
                <a:lnTo>
                  <a:pt x="2951584" y="0"/>
                </a:lnTo>
                <a:cubicBezTo>
                  <a:pt x="3055634" y="0"/>
                  <a:pt x="3139983" y="84349"/>
                  <a:pt x="3139983" y="188399"/>
                </a:cubicBezTo>
                <a:lnTo>
                  <a:pt x="3139983" y="1695591"/>
                </a:lnTo>
                <a:cubicBezTo>
                  <a:pt x="3139983" y="1799641"/>
                  <a:pt x="3055634" y="1883990"/>
                  <a:pt x="2951584" y="1883990"/>
                </a:cubicBezTo>
                <a:lnTo>
                  <a:pt x="188399" y="1883990"/>
                </a:lnTo>
                <a:cubicBezTo>
                  <a:pt x="84349" y="1883990"/>
                  <a:pt x="0" y="1799641"/>
                  <a:pt x="0" y="1695591"/>
                </a:cubicBezTo>
                <a:lnTo>
                  <a:pt x="0" y="18839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8530" tIns="188530" rIns="188530" bIns="188530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500" kern="1200" dirty="0"/>
              <a:t>Forage Legumes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497CF1-C258-4BB1-AD3D-F00EEB8477B4}"/>
              </a:ext>
            </a:extLst>
          </p:cNvPr>
          <p:cNvSpPr/>
          <p:nvPr/>
        </p:nvSpPr>
        <p:spPr>
          <a:xfrm>
            <a:off x="3620261" y="1851174"/>
            <a:ext cx="665676" cy="778715"/>
          </a:xfrm>
          <a:custGeom>
            <a:avLst/>
            <a:gdLst>
              <a:gd name="connsiteX0" fmla="*/ 0 w 665676"/>
              <a:gd name="connsiteY0" fmla="*/ 155743 h 778715"/>
              <a:gd name="connsiteX1" fmla="*/ 332838 w 665676"/>
              <a:gd name="connsiteY1" fmla="*/ 155743 h 778715"/>
              <a:gd name="connsiteX2" fmla="*/ 332838 w 665676"/>
              <a:gd name="connsiteY2" fmla="*/ 0 h 778715"/>
              <a:gd name="connsiteX3" fmla="*/ 665676 w 665676"/>
              <a:gd name="connsiteY3" fmla="*/ 389358 h 778715"/>
              <a:gd name="connsiteX4" fmla="*/ 332838 w 665676"/>
              <a:gd name="connsiteY4" fmla="*/ 778715 h 778715"/>
              <a:gd name="connsiteX5" fmla="*/ 332838 w 665676"/>
              <a:gd name="connsiteY5" fmla="*/ 622972 h 778715"/>
              <a:gd name="connsiteX6" fmla="*/ 0 w 665676"/>
              <a:gd name="connsiteY6" fmla="*/ 622972 h 778715"/>
              <a:gd name="connsiteX7" fmla="*/ 0 w 665676"/>
              <a:gd name="connsiteY7" fmla="*/ 155743 h 77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676" h="778715">
                <a:moveTo>
                  <a:pt x="0" y="155743"/>
                </a:moveTo>
                <a:lnTo>
                  <a:pt x="332838" y="155743"/>
                </a:lnTo>
                <a:lnTo>
                  <a:pt x="332838" y="0"/>
                </a:lnTo>
                <a:lnTo>
                  <a:pt x="665676" y="389358"/>
                </a:lnTo>
                <a:lnTo>
                  <a:pt x="332838" y="778715"/>
                </a:lnTo>
                <a:lnTo>
                  <a:pt x="332838" y="622972"/>
                </a:lnTo>
                <a:lnTo>
                  <a:pt x="0" y="622972"/>
                </a:lnTo>
                <a:lnTo>
                  <a:pt x="0" y="1557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55743" rIns="199703" bIns="15574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DC66315-5C65-4B5D-B08F-5305948D1256}"/>
              </a:ext>
            </a:extLst>
          </p:cNvPr>
          <p:cNvSpPr/>
          <p:nvPr/>
        </p:nvSpPr>
        <p:spPr>
          <a:xfrm>
            <a:off x="4562256" y="1298536"/>
            <a:ext cx="3139983" cy="1883990"/>
          </a:xfrm>
          <a:custGeom>
            <a:avLst/>
            <a:gdLst>
              <a:gd name="connsiteX0" fmla="*/ 0 w 3139983"/>
              <a:gd name="connsiteY0" fmla="*/ 188399 h 1883990"/>
              <a:gd name="connsiteX1" fmla="*/ 188399 w 3139983"/>
              <a:gd name="connsiteY1" fmla="*/ 0 h 1883990"/>
              <a:gd name="connsiteX2" fmla="*/ 2951584 w 3139983"/>
              <a:gd name="connsiteY2" fmla="*/ 0 h 1883990"/>
              <a:gd name="connsiteX3" fmla="*/ 3139983 w 3139983"/>
              <a:gd name="connsiteY3" fmla="*/ 188399 h 1883990"/>
              <a:gd name="connsiteX4" fmla="*/ 3139983 w 3139983"/>
              <a:gd name="connsiteY4" fmla="*/ 1695591 h 1883990"/>
              <a:gd name="connsiteX5" fmla="*/ 2951584 w 3139983"/>
              <a:gd name="connsiteY5" fmla="*/ 1883990 h 1883990"/>
              <a:gd name="connsiteX6" fmla="*/ 188399 w 3139983"/>
              <a:gd name="connsiteY6" fmla="*/ 1883990 h 1883990"/>
              <a:gd name="connsiteX7" fmla="*/ 0 w 3139983"/>
              <a:gd name="connsiteY7" fmla="*/ 1695591 h 1883990"/>
              <a:gd name="connsiteX8" fmla="*/ 0 w 3139983"/>
              <a:gd name="connsiteY8" fmla="*/ 188399 h 188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9983" h="1883990">
                <a:moveTo>
                  <a:pt x="0" y="188399"/>
                </a:moveTo>
                <a:cubicBezTo>
                  <a:pt x="0" y="84349"/>
                  <a:pt x="84349" y="0"/>
                  <a:pt x="188399" y="0"/>
                </a:cubicBezTo>
                <a:lnTo>
                  <a:pt x="2951584" y="0"/>
                </a:lnTo>
                <a:cubicBezTo>
                  <a:pt x="3055634" y="0"/>
                  <a:pt x="3139983" y="84349"/>
                  <a:pt x="3139983" y="188399"/>
                </a:cubicBezTo>
                <a:lnTo>
                  <a:pt x="3139983" y="1695591"/>
                </a:lnTo>
                <a:cubicBezTo>
                  <a:pt x="3139983" y="1799641"/>
                  <a:pt x="3055634" y="1883990"/>
                  <a:pt x="2951584" y="1883990"/>
                </a:cubicBezTo>
                <a:lnTo>
                  <a:pt x="188399" y="1883990"/>
                </a:lnTo>
                <a:cubicBezTo>
                  <a:pt x="84349" y="1883990"/>
                  <a:pt x="0" y="1799641"/>
                  <a:pt x="0" y="1695591"/>
                </a:cubicBezTo>
                <a:lnTo>
                  <a:pt x="0" y="18839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8530" tIns="188530" rIns="188530" bIns="188530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500" kern="1200" dirty="0"/>
              <a:t>Animal Reproductive Health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C81C159-EA6F-4EDA-A7FF-6BB904C3190E}"/>
              </a:ext>
            </a:extLst>
          </p:cNvPr>
          <p:cNvSpPr/>
          <p:nvPr/>
        </p:nvSpPr>
        <p:spPr>
          <a:xfrm>
            <a:off x="8016238" y="1851174"/>
            <a:ext cx="665676" cy="778715"/>
          </a:xfrm>
          <a:custGeom>
            <a:avLst/>
            <a:gdLst>
              <a:gd name="connsiteX0" fmla="*/ 0 w 665676"/>
              <a:gd name="connsiteY0" fmla="*/ 155743 h 778715"/>
              <a:gd name="connsiteX1" fmla="*/ 332838 w 665676"/>
              <a:gd name="connsiteY1" fmla="*/ 155743 h 778715"/>
              <a:gd name="connsiteX2" fmla="*/ 332838 w 665676"/>
              <a:gd name="connsiteY2" fmla="*/ 0 h 778715"/>
              <a:gd name="connsiteX3" fmla="*/ 665676 w 665676"/>
              <a:gd name="connsiteY3" fmla="*/ 389358 h 778715"/>
              <a:gd name="connsiteX4" fmla="*/ 332838 w 665676"/>
              <a:gd name="connsiteY4" fmla="*/ 778715 h 778715"/>
              <a:gd name="connsiteX5" fmla="*/ 332838 w 665676"/>
              <a:gd name="connsiteY5" fmla="*/ 622972 h 778715"/>
              <a:gd name="connsiteX6" fmla="*/ 0 w 665676"/>
              <a:gd name="connsiteY6" fmla="*/ 622972 h 778715"/>
              <a:gd name="connsiteX7" fmla="*/ 0 w 665676"/>
              <a:gd name="connsiteY7" fmla="*/ 155743 h 77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676" h="778715">
                <a:moveTo>
                  <a:pt x="0" y="155743"/>
                </a:moveTo>
                <a:lnTo>
                  <a:pt x="332838" y="155743"/>
                </a:lnTo>
                <a:lnTo>
                  <a:pt x="332838" y="0"/>
                </a:lnTo>
                <a:lnTo>
                  <a:pt x="665676" y="389358"/>
                </a:lnTo>
                <a:lnTo>
                  <a:pt x="332838" y="778715"/>
                </a:lnTo>
                <a:lnTo>
                  <a:pt x="332838" y="622972"/>
                </a:lnTo>
                <a:lnTo>
                  <a:pt x="0" y="622972"/>
                </a:lnTo>
                <a:lnTo>
                  <a:pt x="0" y="1557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55743" rIns="199703" bIns="15574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59F4CC8-B44E-423B-A500-227E453B82A5}"/>
              </a:ext>
            </a:extLst>
          </p:cNvPr>
          <p:cNvSpPr/>
          <p:nvPr/>
        </p:nvSpPr>
        <p:spPr>
          <a:xfrm>
            <a:off x="8958233" y="1298536"/>
            <a:ext cx="3139983" cy="1883990"/>
          </a:xfrm>
          <a:custGeom>
            <a:avLst/>
            <a:gdLst>
              <a:gd name="connsiteX0" fmla="*/ 0 w 3139983"/>
              <a:gd name="connsiteY0" fmla="*/ 188399 h 1883990"/>
              <a:gd name="connsiteX1" fmla="*/ 188399 w 3139983"/>
              <a:gd name="connsiteY1" fmla="*/ 0 h 1883990"/>
              <a:gd name="connsiteX2" fmla="*/ 2951584 w 3139983"/>
              <a:gd name="connsiteY2" fmla="*/ 0 h 1883990"/>
              <a:gd name="connsiteX3" fmla="*/ 3139983 w 3139983"/>
              <a:gd name="connsiteY3" fmla="*/ 188399 h 1883990"/>
              <a:gd name="connsiteX4" fmla="*/ 3139983 w 3139983"/>
              <a:gd name="connsiteY4" fmla="*/ 1695591 h 1883990"/>
              <a:gd name="connsiteX5" fmla="*/ 2951584 w 3139983"/>
              <a:gd name="connsiteY5" fmla="*/ 1883990 h 1883990"/>
              <a:gd name="connsiteX6" fmla="*/ 188399 w 3139983"/>
              <a:gd name="connsiteY6" fmla="*/ 1883990 h 1883990"/>
              <a:gd name="connsiteX7" fmla="*/ 0 w 3139983"/>
              <a:gd name="connsiteY7" fmla="*/ 1695591 h 1883990"/>
              <a:gd name="connsiteX8" fmla="*/ 0 w 3139983"/>
              <a:gd name="connsiteY8" fmla="*/ 188399 h 188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9983" h="1883990">
                <a:moveTo>
                  <a:pt x="0" y="188399"/>
                </a:moveTo>
                <a:cubicBezTo>
                  <a:pt x="0" y="84349"/>
                  <a:pt x="84349" y="0"/>
                  <a:pt x="188399" y="0"/>
                </a:cubicBezTo>
                <a:lnTo>
                  <a:pt x="2951584" y="0"/>
                </a:lnTo>
                <a:cubicBezTo>
                  <a:pt x="3055634" y="0"/>
                  <a:pt x="3139983" y="84349"/>
                  <a:pt x="3139983" y="188399"/>
                </a:cubicBezTo>
                <a:lnTo>
                  <a:pt x="3139983" y="1695591"/>
                </a:lnTo>
                <a:cubicBezTo>
                  <a:pt x="3139983" y="1799641"/>
                  <a:pt x="3055634" y="1883990"/>
                  <a:pt x="2951584" y="1883990"/>
                </a:cubicBezTo>
                <a:lnTo>
                  <a:pt x="188399" y="1883990"/>
                </a:lnTo>
                <a:cubicBezTo>
                  <a:pt x="84349" y="1883990"/>
                  <a:pt x="0" y="1799641"/>
                  <a:pt x="0" y="1695591"/>
                </a:cubicBezTo>
                <a:lnTo>
                  <a:pt x="0" y="18839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8530" tIns="188530" rIns="188530" bIns="188530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500" kern="1200" dirty="0"/>
              <a:t>Human Health</a:t>
            </a:r>
          </a:p>
        </p:txBody>
      </p:sp>
      <p:pic>
        <p:nvPicPr>
          <p:cNvPr id="18" name="Picture 4" descr="Milk | Definition, Types, Processing, &amp; Nutritional Value | Britannica">
            <a:extLst>
              <a:ext uri="{FF2B5EF4-FFF2-40B4-BE49-F238E27FC236}">
                <a16:creationId xmlns:a16="http://schemas.microsoft.com/office/drawing/2014/main" id="{C39F7761-EB04-437A-B3D5-DAF055F86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t="7084" r="47206" b="9028"/>
          <a:stretch/>
        </p:blipFill>
        <p:spPr bwMode="auto">
          <a:xfrm>
            <a:off x="10091033" y="3922455"/>
            <a:ext cx="1202273" cy="201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EB4EB0-FD63-4EAA-93C4-57984A7CB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429" y="4447145"/>
            <a:ext cx="846423" cy="584947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ED722D-020A-4065-ACE7-9914D2FC1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10" y="3082577"/>
            <a:ext cx="1243577" cy="859413"/>
          </a:xfrm>
          <a:prstGeom prst="rect">
            <a:avLst/>
          </a:prstGeom>
        </p:spPr>
      </p:pic>
      <p:pic>
        <p:nvPicPr>
          <p:cNvPr id="1026" name="Picture 2" descr="1,300+ Cow Eating Stock Illustrations, Royalty-Free Vector Graphics &amp; Clip  Art - iStock | Cow eating grass, Cow eating hay, Dairy cow eating">
            <a:extLst>
              <a:ext uri="{FF2B5EF4-FFF2-40B4-BE49-F238E27FC236}">
                <a16:creationId xmlns:a16="http://schemas.microsoft.com/office/drawing/2014/main" id="{0C7B93AD-0AE7-4929-BD3A-AF73B0EAC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18377" r="3220" b="17543"/>
          <a:stretch/>
        </p:blipFill>
        <p:spPr bwMode="auto">
          <a:xfrm>
            <a:off x="4814150" y="4114317"/>
            <a:ext cx="2636196" cy="182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lant with green leaves&#10;&#10;Description automatically generated">
            <a:extLst>
              <a:ext uri="{FF2B5EF4-FFF2-40B4-BE49-F238E27FC236}">
                <a16:creationId xmlns:a16="http://schemas.microsoft.com/office/drawing/2014/main" id="{2247A31F-E390-4FDA-B64C-C543AC6328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6"/>
          <a:stretch/>
        </p:blipFill>
        <p:spPr>
          <a:xfrm>
            <a:off x="656220" y="3512283"/>
            <a:ext cx="2336280" cy="2634518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8A2493A-17EE-4D9C-AEBE-58DB9D527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32" y="2827471"/>
            <a:ext cx="1123085" cy="7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2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911AA45-37CF-4369-A385-A68C8658350A}"/>
              </a:ext>
            </a:extLst>
          </p:cNvPr>
          <p:cNvSpPr txBox="1"/>
          <p:nvPr/>
        </p:nvSpPr>
        <p:spPr>
          <a:xfrm>
            <a:off x="0" y="100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benefits of legumes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DC59FE-F840-4AA5-9158-731880E9E99B}"/>
              </a:ext>
            </a:extLst>
          </p:cNvPr>
          <p:cNvSpPr/>
          <p:nvPr/>
        </p:nvSpPr>
        <p:spPr>
          <a:xfrm>
            <a:off x="0" y="0"/>
            <a:ext cx="12192000" cy="798617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pic>
        <p:nvPicPr>
          <p:cNvPr id="27" name="Picture 2" descr="UNH logo">
            <a:extLst>
              <a:ext uri="{FF2B5EF4-FFF2-40B4-BE49-F238E27FC236}">
                <a16:creationId xmlns:a16="http://schemas.microsoft.com/office/drawing/2014/main" id="{4A3AB7E8-6000-41BA-9D9A-AB7AA0D9A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093" y="62140"/>
            <a:ext cx="578630" cy="79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B6894E-9763-4D6B-B0D2-53748A3B8896}"/>
              </a:ext>
            </a:extLst>
          </p:cNvPr>
          <p:cNvSpPr txBox="1"/>
          <p:nvPr/>
        </p:nvSpPr>
        <p:spPr>
          <a:xfrm>
            <a:off x="0" y="62140"/>
            <a:ext cx="11530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Drivers of phytoestrogen concentration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8B29A9-D7B1-4DFD-823C-899307182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A178-00F4-4DB3-AC9B-D82078783A36}" type="slidenum">
              <a:rPr lang="en-US" smtClean="0"/>
              <a:t>8</a:t>
            </a:fld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57C1C7A-D420-47D8-B076-9C3BD807F989}"/>
              </a:ext>
            </a:extLst>
          </p:cNvPr>
          <p:cNvSpPr txBox="1"/>
          <p:nvPr/>
        </p:nvSpPr>
        <p:spPr>
          <a:xfrm>
            <a:off x="7912290" y="6556371"/>
            <a:ext cx="3203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Mandal et al. 2024; Mandal et al. (in prep.)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E8E0B2-5677-46B7-B1A2-F617361BB932}"/>
              </a:ext>
            </a:extLst>
          </p:cNvPr>
          <p:cNvSpPr txBox="1"/>
          <p:nvPr/>
        </p:nvSpPr>
        <p:spPr>
          <a:xfrm>
            <a:off x="707449" y="1032616"/>
            <a:ext cx="5381625" cy="4854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Abiotic stress 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Biotic stress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 factors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22BB25-913A-408F-8131-17F3D87ED96D}"/>
              </a:ext>
            </a:extLst>
          </p:cNvPr>
          <p:cNvGrpSpPr/>
          <p:nvPr/>
        </p:nvGrpSpPr>
        <p:grpSpPr>
          <a:xfrm>
            <a:off x="8201432" y="826565"/>
            <a:ext cx="1371600" cy="1371600"/>
            <a:chOff x="8102503" y="2508393"/>
            <a:chExt cx="960736" cy="996782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0663741-5AA5-4AE6-8557-D03698870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0613" y="2508393"/>
              <a:ext cx="942626" cy="9967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0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pic>
          <p:nvPicPr>
            <p:cNvPr id="61" name="Picture 14" descr="drought Icon 1673868">
              <a:extLst>
                <a:ext uri="{FF2B5EF4-FFF2-40B4-BE49-F238E27FC236}">
                  <a16:creationId xmlns:a16="http://schemas.microsoft.com/office/drawing/2014/main" id="{18BE4AEE-2FA9-422A-84ED-E8033D3258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3" t="11766" r="13856" b="13307"/>
            <a:stretch/>
          </p:blipFill>
          <p:spPr bwMode="auto">
            <a:xfrm>
              <a:off x="8510577" y="2535065"/>
              <a:ext cx="374553" cy="423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4" descr="Ozone layer - Free nature icons">
              <a:extLst>
                <a:ext uri="{FF2B5EF4-FFF2-40B4-BE49-F238E27FC236}">
                  <a16:creationId xmlns:a16="http://schemas.microsoft.com/office/drawing/2014/main" id="{28098FB4-BE7A-414D-8E2F-A207C931B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503" y="2692254"/>
              <a:ext cx="436355" cy="460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50" descr="Sun, ultraviolet illumination, ultraviolet light, ultraviolet radiation, uv  icon - Download on Iconfinder">
              <a:extLst>
                <a:ext uri="{FF2B5EF4-FFF2-40B4-BE49-F238E27FC236}">
                  <a16:creationId xmlns:a16="http://schemas.microsoft.com/office/drawing/2014/main" id="{2FD810D0-14CF-49D1-8625-EE9BD62B0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6006" y="2954852"/>
              <a:ext cx="330951" cy="349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id="{01E09D2C-85CD-409B-83A6-AB676F121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60203" y="2985127"/>
              <a:ext cx="346121" cy="440759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9143D9D-E5A3-4309-9FBC-3D4D501E7A64}"/>
              </a:ext>
            </a:extLst>
          </p:cNvPr>
          <p:cNvGrpSpPr/>
          <p:nvPr/>
        </p:nvGrpSpPr>
        <p:grpSpPr>
          <a:xfrm>
            <a:off x="8201432" y="2866514"/>
            <a:ext cx="1371600" cy="1371600"/>
            <a:chOff x="8045662" y="4199206"/>
            <a:chExt cx="942626" cy="996782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DB686A9-E4FF-46B0-A181-08E2C42D8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5662" y="4199206"/>
              <a:ext cx="942626" cy="996782"/>
            </a:xfrm>
            <a:prstGeom prst="ellipse">
              <a:avLst/>
            </a:pr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pic>
          <p:nvPicPr>
            <p:cNvPr id="67" name="Graphic 66" descr="Caterpillar with solid fill">
              <a:extLst>
                <a:ext uri="{FF2B5EF4-FFF2-40B4-BE49-F238E27FC236}">
                  <a16:creationId xmlns:a16="http://schemas.microsoft.com/office/drawing/2014/main" id="{40D5B93C-A71C-41A9-9B01-32C2ACFBE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08951" y="4242427"/>
              <a:ext cx="436354" cy="460391"/>
            </a:xfrm>
            <a:prstGeom prst="rect">
              <a:avLst/>
            </a:prstGeom>
          </p:spPr>
        </p:pic>
        <p:pic>
          <p:nvPicPr>
            <p:cNvPr id="68" name="Picture 6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FC16E52-F75D-4D38-9D5F-7F1FEFFB5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706" y="4648858"/>
              <a:ext cx="418152" cy="441186"/>
            </a:xfrm>
            <a:prstGeom prst="rect">
              <a:avLst/>
            </a:prstGeom>
          </p:spPr>
        </p:pic>
        <p:pic>
          <p:nvPicPr>
            <p:cNvPr id="69" name="Picture 6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1061CA6-2B11-4FCA-AF75-2FE86BF69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9745" y="4376834"/>
              <a:ext cx="442687" cy="467073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3E4D64B-CDC1-49BD-9E41-183E30053009}"/>
              </a:ext>
            </a:extLst>
          </p:cNvPr>
          <p:cNvGrpSpPr/>
          <p:nvPr/>
        </p:nvGrpSpPr>
        <p:grpSpPr>
          <a:xfrm>
            <a:off x="8201431" y="4913629"/>
            <a:ext cx="1371601" cy="1406241"/>
            <a:chOff x="3666983" y="4151906"/>
            <a:chExt cx="1002656" cy="108182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7752FAC-42EF-456F-B304-EF964C1D6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6984" y="4151906"/>
              <a:ext cx="1002655" cy="108182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pic>
          <p:nvPicPr>
            <p:cNvPr id="72" name="Picture 71" descr="Surface chart&#10;&#10;Description automatically generated">
              <a:extLst>
                <a:ext uri="{FF2B5EF4-FFF2-40B4-BE49-F238E27FC236}">
                  <a16:creationId xmlns:a16="http://schemas.microsoft.com/office/drawing/2014/main" id="{BF3EC320-6DD7-48D2-AA6D-FBEC936F4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225" y="4433047"/>
              <a:ext cx="859746" cy="597932"/>
            </a:xfrm>
            <a:prstGeom prst="rect">
              <a:avLst/>
            </a:prstGeom>
          </p:spPr>
        </p:pic>
        <p:pic>
          <p:nvPicPr>
            <p:cNvPr id="73" name="Picture 10" descr="Hay - Free farming and gardening icons">
              <a:extLst>
                <a:ext uri="{FF2B5EF4-FFF2-40B4-BE49-F238E27FC236}">
                  <a16:creationId xmlns:a16="http://schemas.microsoft.com/office/drawing/2014/main" id="{5E3B0895-0846-4318-8F5B-BBC67ADC8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6983" y="4573257"/>
              <a:ext cx="376030" cy="396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73" descr="A picture containing text, wheel, vector graphics&#10;&#10;Description automatically generated">
              <a:extLst>
                <a:ext uri="{FF2B5EF4-FFF2-40B4-BE49-F238E27FC236}">
                  <a16:creationId xmlns:a16="http://schemas.microsoft.com/office/drawing/2014/main" id="{586EF0A9-BE93-4C9B-949F-E4AD1EA8A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526" y="4178555"/>
              <a:ext cx="456919" cy="396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9992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911AA45-37CF-4369-A385-A68C8658350A}"/>
              </a:ext>
            </a:extLst>
          </p:cNvPr>
          <p:cNvSpPr txBox="1"/>
          <p:nvPr/>
        </p:nvSpPr>
        <p:spPr>
          <a:xfrm>
            <a:off x="0" y="10005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benefits of legumes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B6E95-CD88-4C5A-B6B7-06DFF2CF9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137" y="1209974"/>
            <a:ext cx="7240355" cy="4099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B0C251-8C86-4255-A9EB-BCD7016F846C}"/>
              </a:ext>
            </a:extLst>
          </p:cNvPr>
          <p:cNvSpPr txBox="1"/>
          <p:nvPr/>
        </p:nvSpPr>
        <p:spPr>
          <a:xfrm>
            <a:off x="0" y="836530"/>
            <a:ext cx="4735500" cy="3340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Objectives: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investigate phytoestrogen concentrations in red clover and white clover in response to </a:t>
            </a: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defoliation frequency and defoliation severity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78EA01-3E5A-4E4F-9EE7-FD5155BF0B74}"/>
              </a:ext>
            </a:extLst>
          </p:cNvPr>
          <p:cNvSpPr txBox="1"/>
          <p:nvPr/>
        </p:nvSpPr>
        <p:spPr>
          <a:xfrm>
            <a:off x="10507" y="4873471"/>
            <a:ext cx="4920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Location: UNH Kingman Research Farm                       (</a:t>
            </a:r>
            <a:r>
              <a:rPr lang="en-US" sz="20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Madbury</a:t>
            </a:r>
            <a:r>
              <a:rPr lang="en-US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NH)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DCB51-E8B6-45B8-856D-61991667A483}"/>
              </a:ext>
            </a:extLst>
          </p:cNvPr>
          <p:cNvSpPr txBox="1"/>
          <p:nvPr/>
        </p:nvSpPr>
        <p:spPr>
          <a:xfrm>
            <a:off x="0" y="5630519"/>
            <a:ext cx="3841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Design: RCBD Split plot design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C2F0FD-0436-4682-A336-E324172C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0194" y="6356350"/>
            <a:ext cx="683606" cy="365125"/>
          </a:xfrm>
        </p:spPr>
        <p:txBody>
          <a:bodyPr/>
          <a:lstStyle/>
          <a:p>
            <a:fld id="{D329A178-00F4-4DB3-AC9B-D82078783A36}" type="slidenum">
              <a:rPr lang="en-US" smtClean="0"/>
              <a:t>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CC58B-567D-4F07-A956-98A0EE9CF6E7}"/>
              </a:ext>
            </a:extLst>
          </p:cNvPr>
          <p:cNvSpPr/>
          <p:nvPr/>
        </p:nvSpPr>
        <p:spPr>
          <a:xfrm>
            <a:off x="0" y="0"/>
            <a:ext cx="12192000" cy="798617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pic>
        <p:nvPicPr>
          <p:cNvPr id="10" name="Picture 2" descr="UNH logo">
            <a:extLst>
              <a:ext uri="{FF2B5EF4-FFF2-40B4-BE49-F238E27FC236}">
                <a16:creationId xmlns:a16="http://schemas.microsoft.com/office/drawing/2014/main" id="{4B4E1998-4BCC-49CD-B262-662EC2247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093" y="62140"/>
            <a:ext cx="578630" cy="79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A8C693-770B-4777-B741-B4D6B08F0011}"/>
              </a:ext>
            </a:extLst>
          </p:cNvPr>
          <p:cNvSpPr txBox="1"/>
          <p:nvPr/>
        </p:nvSpPr>
        <p:spPr>
          <a:xfrm>
            <a:off x="0" y="77211"/>
            <a:ext cx="1189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F32A892-355D-4267-A62E-D8C48E1227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206415"/>
              </p:ext>
            </p:extLst>
          </p:nvPr>
        </p:nvGraphicFramePr>
        <p:xfrm>
          <a:off x="8926165" y="798617"/>
          <a:ext cx="3265835" cy="5122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5835">
                  <a:extLst>
                    <a:ext uri="{9D8B030D-6E8A-4147-A177-3AD203B41FA5}">
                      <a16:colId xmlns:a16="http://schemas.microsoft.com/office/drawing/2014/main" val="2855963714"/>
                    </a:ext>
                  </a:extLst>
                </a:gridCol>
              </a:tblGrid>
              <a:tr h="51225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564426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2391B0D5-0868-454F-8EA9-F96F003ECEDD}"/>
              </a:ext>
            </a:extLst>
          </p:cNvPr>
          <p:cNvGrpSpPr/>
          <p:nvPr/>
        </p:nvGrpSpPr>
        <p:grpSpPr>
          <a:xfrm>
            <a:off x="9013424" y="836530"/>
            <a:ext cx="3091315" cy="4915309"/>
            <a:chOff x="2303917" y="2025274"/>
            <a:chExt cx="3091315" cy="491530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2657F30-3D87-401B-A772-7E5A85C8F104}"/>
                </a:ext>
              </a:extLst>
            </p:cNvPr>
            <p:cNvSpPr txBox="1"/>
            <p:nvPr/>
          </p:nvSpPr>
          <p:spPr>
            <a:xfrm>
              <a:off x="2337765" y="6540473"/>
              <a:ext cx="3034523" cy="400110"/>
            </a:xfrm>
            <a:prstGeom prst="rect">
              <a:avLst/>
            </a:prstGeom>
            <a:noFill/>
            <a:ln w="698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Orchardgrass</a:t>
              </a:r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‘</a:t>
              </a:r>
              <a:r>
                <a:rPr lang="en-US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Latar</a:t>
              </a:r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’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58CA2DB-792A-4EFD-8B53-6EF81F5C9EAA}"/>
                </a:ext>
              </a:extLst>
            </p:cNvPr>
            <p:cNvGrpSpPr/>
            <p:nvPr/>
          </p:nvGrpSpPr>
          <p:grpSpPr>
            <a:xfrm>
              <a:off x="2303917" y="2025274"/>
              <a:ext cx="3091315" cy="4406800"/>
              <a:chOff x="4864115" y="1439205"/>
              <a:chExt cx="3091315" cy="4406800"/>
            </a:xfrm>
            <a:noFill/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9127E43-6744-4512-89BA-175D03672162}"/>
                  </a:ext>
                </a:extLst>
              </p:cNvPr>
              <p:cNvSpPr txBox="1"/>
              <p:nvPr/>
            </p:nvSpPr>
            <p:spPr>
              <a:xfrm>
                <a:off x="4864115" y="1439205"/>
                <a:ext cx="1384099" cy="646331"/>
              </a:xfrm>
              <a:prstGeom prst="rect">
                <a:avLst/>
              </a:prstGeom>
              <a:grpFill/>
              <a:ln w="69850">
                <a:solidFill>
                  <a:srgbClr val="8BD3C7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W. clover 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‘Alice’</a:t>
                </a:r>
              </a:p>
            </p:txBody>
          </p:sp>
          <p:pic>
            <p:nvPicPr>
              <p:cNvPr id="43" name="Picture 2" descr="Machine generated alternative text:&#10;&#10;">
                <a:extLst>
                  <a:ext uri="{FF2B5EF4-FFF2-40B4-BE49-F238E27FC236}">
                    <a16:creationId xmlns:a16="http://schemas.microsoft.com/office/drawing/2014/main" id="{276B48C6-C50E-4C18-B9DD-EE576932CD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alphaModFix amt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568" t="202" r="31241" b="-202"/>
              <a:stretch/>
            </p:blipFill>
            <p:spPr bwMode="auto">
              <a:xfrm>
                <a:off x="4919311" y="2302974"/>
                <a:ext cx="1331854" cy="3543031"/>
              </a:xfrm>
              <a:prstGeom prst="rect">
                <a:avLst/>
              </a:prstGeom>
              <a:grpFill/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CB34A10-1DBD-4254-8FE1-5BC1A5C9810C}"/>
                  </a:ext>
                </a:extLst>
              </p:cNvPr>
              <p:cNvSpPr txBox="1"/>
              <p:nvPr/>
            </p:nvSpPr>
            <p:spPr>
              <a:xfrm>
                <a:off x="6630317" y="1454636"/>
                <a:ext cx="1325113" cy="646331"/>
              </a:xfrm>
              <a:prstGeom prst="rect">
                <a:avLst/>
              </a:prstGeom>
              <a:grpFill/>
              <a:ln w="69850">
                <a:solidFill>
                  <a:srgbClr val="FD7F6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R. clover 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‘Freedom’</a:t>
                </a:r>
              </a:p>
            </p:txBody>
          </p:sp>
          <p:pic>
            <p:nvPicPr>
              <p:cNvPr id="45" name="Picture 8">
                <a:extLst>
                  <a:ext uri="{FF2B5EF4-FFF2-40B4-BE49-F238E27FC236}">
                    <a16:creationId xmlns:a16="http://schemas.microsoft.com/office/drawing/2014/main" id="{241FCB98-F3EF-4364-9B06-15BB255240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alphaModFix amt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9585" r="14971"/>
              <a:stretch/>
            </p:blipFill>
            <p:spPr bwMode="auto">
              <a:xfrm>
                <a:off x="6653261" y="2315240"/>
                <a:ext cx="1279225" cy="3530764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344948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8742</TotalTime>
  <Words>948</Words>
  <Application>Microsoft Office PowerPoint</Application>
  <PresentationFormat>Widescreen</PresentationFormat>
  <Paragraphs>228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ff-meta-serif-web-pro</vt:lpstr>
      <vt:lpstr>Tahoma</vt:lpstr>
      <vt:lpstr>Times New Roman</vt:lpstr>
      <vt:lpstr>Verdana</vt:lpstr>
      <vt:lpstr>Wingdings</vt:lpstr>
      <vt:lpstr>1_Office Theme</vt:lpstr>
      <vt:lpstr>PowerPoint Presentation</vt:lpstr>
      <vt:lpstr>PowerPoint Presentation</vt:lpstr>
      <vt:lpstr>Potential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Palash Mandal</dc:creator>
  <cp:lastModifiedBy>Palash Mandal</cp:lastModifiedBy>
  <cp:revision>10</cp:revision>
  <dcterms:created xsi:type="dcterms:W3CDTF">2023-04-10T20:42:12Z</dcterms:created>
  <dcterms:modified xsi:type="dcterms:W3CDTF">2024-04-15T14:44:06Z</dcterms:modified>
</cp:coreProperties>
</file>