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19"/>
  </p:notesMasterIdLst>
  <p:sldIdLst>
    <p:sldId id="300" r:id="rId2"/>
    <p:sldId id="281" r:id="rId3"/>
    <p:sldId id="257" r:id="rId4"/>
    <p:sldId id="258" r:id="rId5"/>
    <p:sldId id="323" r:id="rId6"/>
    <p:sldId id="269" r:id="rId7"/>
    <p:sldId id="301" r:id="rId8"/>
    <p:sldId id="307" r:id="rId9"/>
    <p:sldId id="321" r:id="rId10"/>
    <p:sldId id="304" r:id="rId11"/>
    <p:sldId id="308" r:id="rId12"/>
    <p:sldId id="310" r:id="rId13"/>
    <p:sldId id="309" r:id="rId14"/>
    <p:sldId id="315" r:id="rId15"/>
    <p:sldId id="268" r:id="rId16"/>
    <p:sldId id="317" r:id="rId17"/>
    <p:sldId id="318" r:id="rId1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8CC8C8-B957-874E-F0E7-CD4702AC8C57}" name="Analena Bruce" initials="AB" userId="S::abb1038@usnh.edu::07dfc7be-4ce3-4907-ac1d-e2e75c3c4b9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00FA00"/>
    <a:srgbClr val="FFFC00"/>
    <a:srgbClr val="B9B498"/>
    <a:srgbClr val="DC6E51"/>
    <a:srgbClr val="CCC6B3"/>
    <a:srgbClr val="528953"/>
    <a:srgbClr val="C00000"/>
    <a:srgbClr val="B8D6C8"/>
    <a:srgbClr val="C4C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7978BA-DF46-0F00-87CD-36A7290BDF69}" v="24" dt="2024-04-15T00:23:14.482"/>
    <p1510:client id="{6FCE2421-1440-1C40-BF02-9D6E2C7879B3}" v="1386" dt="2024-04-15T14:16:15.118"/>
    <p1510:client id="{A9447485-541F-57C0-C8F9-A08A10CB59CE}" v="27" dt="2024-04-15T13:19:43.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2"/>
    <p:restoredTop sz="56124"/>
  </p:normalViewPr>
  <p:slideViewPr>
    <p:cSldViewPr snapToGrid="0">
      <p:cViewPr varScale="1">
        <p:scale>
          <a:sx n="64" d="100"/>
          <a:sy n="64" d="100"/>
        </p:scale>
        <p:origin x="14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lena Bruce" userId="S::abb1038@usnh.edu::07dfc7be-4ce3-4907-ac1d-e2e75c3c4b9d" providerId="AD" clId="Web-{487978BA-DF46-0F00-87CD-36A7290BDF69}"/>
    <pc:docChg chg="mod modSld">
      <pc:chgData name="Analena Bruce" userId="S::abb1038@usnh.edu::07dfc7be-4ce3-4907-ac1d-e2e75c3c4b9d" providerId="AD" clId="Web-{487978BA-DF46-0F00-87CD-36A7290BDF69}" dt="2024-04-15T00:23:14.482" v="16"/>
      <pc:docMkLst>
        <pc:docMk/>
      </pc:docMkLst>
      <pc:sldChg chg="addCm">
        <pc:chgData name="Analena Bruce" userId="S::abb1038@usnh.edu::07dfc7be-4ce3-4907-ac1d-e2e75c3c4b9d" providerId="AD" clId="Web-{487978BA-DF46-0F00-87CD-36A7290BDF69}" dt="2024-04-15T00:23:14.482" v="16"/>
        <pc:sldMkLst>
          <pc:docMk/>
          <pc:sldMk cId="1575519466" sldId="258"/>
        </pc:sldMkLst>
        <pc:extLst>
          <p:ext xmlns:p="http://schemas.openxmlformats.org/presentationml/2006/main" uri="{D6D511B9-2390-475A-947B-AFAB55BFBCF1}">
            <pc226:cmChg xmlns:pc226="http://schemas.microsoft.com/office/powerpoint/2022/06/main/command" chg="add">
              <pc226:chgData name="Analena Bruce" userId="S::abb1038@usnh.edu::07dfc7be-4ce3-4907-ac1d-e2e75c3c4b9d" providerId="AD" clId="Web-{487978BA-DF46-0F00-87CD-36A7290BDF69}" dt="2024-04-15T00:23:14.482" v="16"/>
              <pc2:cmMkLst xmlns:pc2="http://schemas.microsoft.com/office/powerpoint/2019/9/main/command">
                <pc:docMk/>
                <pc:sldMk cId="1575519466" sldId="258"/>
                <pc2:cmMk id="{F7B6DC10-E9FC-41EE-984C-C22439264BF4}"/>
              </pc2:cmMkLst>
            </pc226:cmChg>
          </p:ext>
        </pc:extLst>
      </pc:sldChg>
      <pc:sldChg chg="addCm modCm">
        <pc:chgData name="Analena Bruce" userId="S::abb1038@usnh.edu::07dfc7be-4ce3-4907-ac1d-e2e75c3c4b9d" providerId="AD" clId="Web-{487978BA-DF46-0F00-87CD-36A7290BDF69}" dt="2024-04-15T00:17:03.316" v="13"/>
        <pc:sldMkLst>
          <pc:docMk/>
          <pc:sldMk cId="1991923976" sldId="304"/>
        </pc:sldMkLst>
        <pc:extLst>
          <p:ext xmlns:p="http://schemas.openxmlformats.org/presentationml/2006/main" uri="{D6D511B9-2390-475A-947B-AFAB55BFBCF1}">
            <pc226:cmChg xmlns:pc226="http://schemas.microsoft.com/office/powerpoint/2022/06/main/command" chg="add">
              <pc226:chgData name="Analena Bruce" userId="S::abb1038@usnh.edu::07dfc7be-4ce3-4907-ac1d-e2e75c3c4b9d" providerId="AD" clId="Web-{487978BA-DF46-0F00-87CD-36A7290BDF69}" dt="2024-04-15T00:17:03.316" v="13"/>
              <pc2:cmMkLst xmlns:pc2="http://schemas.microsoft.com/office/powerpoint/2019/9/main/command">
                <pc:docMk/>
                <pc:sldMk cId="1991923976" sldId="304"/>
                <pc2:cmMk id="{502A2E52-0FC5-47EB-A47D-6DF47EA7A44F}"/>
              </pc2:cmMkLst>
              <pc226:cmRplyChg chg="add">
                <pc226:chgData name="Analena Bruce" userId="S::abb1038@usnh.edu::07dfc7be-4ce3-4907-ac1d-e2e75c3c4b9d" providerId="AD" clId="Web-{487978BA-DF46-0F00-87CD-36A7290BDF69}" dt="2024-04-15T00:17:03.316" v="13"/>
                <pc2:cmRplyMkLst xmlns:pc2="http://schemas.microsoft.com/office/powerpoint/2019/9/main/command">
                  <pc:docMk/>
                  <pc:sldMk cId="1991923976" sldId="304"/>
                  <pc2:cmMk id="{502A2E52-0FC5-47EB-A47D-6DF47EA7A44F}"/>
                  <pc2:cmRplyMk id="{6259CD72-FF8D-4EA0-A010-0F9E5D1C9C9A}"/>
                </pc2:cmRplyMkLst>
              </pc226:cmRplyChg>
            </pc226:cmChg>
          </p:ext>
        </pc:extLst>
      </pc:sldChg>
      <pc:sldChg chg="addCm">
        <pc:chgData name="Analena Bruce" userId="S::abb1038@usnh.edu::07dfc7be-4ce3-4907-ac1d-e2e75c3c4b9d" providerId="AD" clId="Web-{487978BA-DF46-0F00-87CD-36A7290BDF69}" dt="2024-04-15T00:05:48.300" v="1"/>
        <pc:sldMkLst>
          <pc:docMk/>
          <pc:sldMk cId="1660839802" sldId="307"/>
        </pc:sldMkLst>
        <pc:extLst>
          <p:ext xmlns:p="http://schemas.openxmlformats.org/presentationml/2006/main" uri="{D6D511B9-2390-475A-947B-AFAB55BFBCF1}">
            <pc226:cmChg xmlns:pc226="http://schemas.microsoft.com/office/powerpoint/2022/06/main/command" chg="add">
              <pc226:chgData name="Analena Bruce" userId="S::abb1038@usnh.edu::07dfc7be-4ce3-4907-ac1d-e2e75c3c4b9d" providerId="AD" clId="Web-{487978BA-DF46-0F00-87CD-36A7290BDF69}" dt="2024-04-15T00:05:48.300" v="1"/>
              <pc2:cmMkLst xmlns:pc2="http://schemas.microsoft.com/office/powerpoint/2019/9/main/command">
                <pc:docMk/>
                <pc:sldMk cId="1660839802" sldId="307"/>
                <pc2:cmMk id="{CC0B0806-1B10-4B65-9FD4-9748BA1ABC13}"/>
              </pc2:cmMkLst>
            </pc226:cmChg>
          </p:ext>
        </pc:extLst>
      </pc:sldChg>
      <pc:sldChg chg="addCm">
        <pc:chgData name="Analena Bruce" userId="S::abb1038@usnh.edu::07dfc7be-4ce3-4907-ac1d-e2e75c3c4b9d" providerId="AD" clId="Web-{487978BA-DF46-0F00-87CD-36A7290BDF69}" dt="2024-04-15T00:22:24.262" v="15"/>
        <pc:sldMkLst>
          <pc:docMk/>
          <pc:sldMk cId="1385024712" sldId="308"/>
        </pc:sldMkLst>
        <pc:extLst>
          <p:ext xmlns:p="http://schemas.openxmlformats.org/presentationml/2006/main" uri="{D6D511B9-2390-475A-947B-AFAB55BFBCF1}">
            <pc226:cmChg xmlns:pc226="http://schemas.microsoft.com/office/powerpoint/2022/06/main/command" chg="add">
              <pc226:chgData name="Analena Bruce" userId="S::abb1038@usnh.edu::07dfc7be-4ce3-4907-ac1d-e2e75c3c4b9d" providerId="AD" clId="Web-{487978BA-DF46-0F00-87CD-36A7290BDF69}" dt="2024-04-15T00:22:24.262" v="15"/>
              <pc2:cmMkLst xmlns:pc2="http://schemas.microsoft.com/office/powerpoint/2019/9/main/command">
                <pc:docMk/>
                <pc:sldMk cId="1385024712" sldId="308"/>
                <pc2:cmMk id="{C4ABC226-EBAE-40B1-B1AE-301E9C2A45EE}"/>
              </pc2:cmMkLst>
            </pc226:cmChg>
          </p:ext>
        </pc:extLst>
      </pc:sldChg>
      <pc:sldChg chg="addCm">
        <pc:chgData name="Analena Bruce" userId="S::abb1038@usnh.edu::07dfc7be-4ce3-4907-ac1d-e2e75c3c4b9d" providerId="AD" clId="Web-{487978BA-DF46-0F00-87CD-36A7290BDF69}" dt="2024-04-15T00:22:08.793" v="14"/>
        <pc:sldMkLst>
          <pc:docMk/>
          <pc:sldMk cId="1912296472" sldId="310"/>
        </pc:sldMkLst>
        <pc:extLst>
          <p:ext xmlns:p="http://schemas.openxmlformats.org/presentationml/2006/main" uri="{D6D511B9-2390-475A-947B-AFAB55BFBCF1}">
            <pc226:cmChg xmlns:pc226="http://schemas.microsoft.com/office/powerpoint/2022/06/main/command" chg="add">
              <pc226:chgData name="Analena Bruce" userId="S::abb1038@usnh.edu::07dfc7be-4ce3-4907-ac1d-e2e75c3c4b9d" providerId="AD" clId="Web-{487978BA-DF46-0F00-87CD-36A7290BDF69}" dt="2024-04-15T00:22:08.793" v="14"/>
              <pc2:cmMkLst xmlns:pc2="http://schemas.microsoft.com/office/powerpoint/2019/9/main/command">
                <pc:docMk/>
                <pc:sldMk cId="1912296472" sldId="310"/>
                <pc2:cmMk id="{012C313E-1E1C-4DA6-9019-1B4CDED5CB7C}"/>
              </pc2:cmMkLst>
            </pc226:cmChg>
          </p:ext>
        </pc:extLst>
      </pc:sldChg>
      <pc:sldChg chg="modSp addCm modCm">
        <pc:chgData name="Analena Bruce" userId="S::abb1038@usnh.edu::07dfc7be-4ce3-4907-ac1d-e2e75c3c4b9d" providerId="AD" clId="Web-{487978BA-DF46-0F00-87CD-36A7290BDF69}" dt="2024-04-15T00:15:01.626" v="12"/>
        <pc:sldMkLst>
          <pc:docMk/>
          <pc:sldMk cId="1740102154" sldId="315"/>
        </pc:sldMkLst>
        <pc:spChg chg="mod">
          <ac:chgData name="Analena Bruce" userId="S::abb1038@usnh.edu::07dfc7be-4ce3-4907-ac1d-e2e75c3c4b9d" providerId="AD" clId="Web-{487978BA-DF46-0F00-87CD-36A7290BDF69}" dt="2024-04-15T00:13:59.968" v="11" actId="20577"/>
          <ac:spMkLst>
            <pc:docMk/>
            <pc:sldMk cId="1740102154" sldId="315"/>
            <ac:spMk id="4" creationId="{02CCD403-DE8E-66C1-8DC1-54ADBB8683B4}"/>
          </ac:spMkLst>
        </pc:spChg>
        <pc:extLst>
          <p:ext xmlns:p="http://schemas.openxmlformats.org/presentationml/2006/main" uri="{D6D511B9-2390-475A-947B-AFAB55BFBCF1}">
            <pc226:cmChg xmlns:pc226="http://schemas.microsoft.com/office/powerpoint/2022/06/main/command" chg="add">
              <pc226:chgData name="Analena Bruce" userId="S::abb1038@usnh.edu::07dfc7be-4ce3-4907-ac1d-e2e75c3c4b9d" providerId="AD" clId="Web-{487978BA-DF46-0F00-87CD-36A7290BDF69}" dt="2024-04-15T00:13:50.515" v="10"/>
              <pc2:cmMkLst xmlns:pc2="http://schemas.microsoft.com/office/powerpoint/2019/9/main/command">
                <pc:docMk/>
                <pc:sldMk cId="1740102154" sldId="315"/>
                <pc2:cmMk id="{ADF4227F-412D-45D2-AD42-D6F7A7572036}"/>
              </pc2:cmMkLst>
              <pc226:cmRplyChg chg="add">
                <pc226:chgData name="Analena Bruce" userId="S::abb1038@usnh.edu::07dfc7be-4ce3-4907-ac1d-e2e75c3c4b9d" providerId="AD" clId="Web-{487978BA-DF46-0F00-87CD-36A7290BDF69}" dt="2024-04-15T00:13:50.515" v="10"/>
                <pc2:cmRplyMkLst xmlns:pc2="http://schemas.microsoft.com/office/powerpoint/2019/9/main/command">
                  <pc:docMk/>
                  <pc:sldMk cId="1740102154" sldId="315"/>
                  <pc2:cmMk id="{ADF4227F-412D-45D2-AD42-D6F7A7572036}"/>
                  <pc2:cmRplyMk id="{FA2C0646-7C52-4AAD-A66B-696E1EDD09A3}"/>
                </pc2:cmRplyMkLst>
              </pc226:cmRplyChg>
            </pc226:cmChg>
            <pc226:cmChg xmlns:pc226="http://schemas.microsoft.com/office/powerpoint/2022/06/main/command" chg="add">
              <pc226:chgData name="Analena Bruce" userId="S::abb1038@usnh.edu::07dfc7be-4ce3-4907-ac1d-e2e75c3c4b9d" providerId="AD" clId="Web-{487978BA-DF46-0F00-87CD-36A7290BDF69}" dt="2024-04-15T00:15:01.626" v="12"/>
              <pc2:cmMkLst xmlns:pc2="http://schemas.microsoft.com/office/powerpoint/2019/9/main/command">
                <pc:docMk/>
                <pc:sldMk cId="1740102154" sldId="315"/>
                <pc2:cmMk id="{83E5B2AE-32E3-4FAA-97A2-B4CE622414E0}"/>
              </pc2:cmMkLst>
            </pc226:cmChg>
          </p:ext>
        </pc:extLst>
      </pc:sldChg>
      <pc:sldChg chg="modSp addCm">
        <pc:chgData name="Analena Bruce" userId="S::abb1038@usnh.edu::07dfc7be-4ce3-4907-ac1d-e2e75c3c4b9d" providerId="AD" clId="Web-{487978BA-DF46-0F00-87CD-36A7290BDF69}" dt="2024-04-15T00:08:46.336" v="4"/>
        <pc:sldMkLst>
          <pc:docMk/>
          <pc:sldMk cId="3630138532" sldId="321"/>
        </pc:sldMkLst>
        <pc:graphicFrameChg chg="mod modGraphic">
          <ac:chgData name="Analena Bruce" userId="S::abb1038@usnh.edu::07dfc7be-4ce3-4907-ac1d-e2e75c3c4b9d" providerId="AD" clId="Web-{487978BA-DF46-0F00-87CD-36A7290BDF69}" dt="2024-04-15T00:08:10.054" v="3"/>
          <ac:graphicFrameMkLst>
            <pc:docMk/>
            <pc:sldMk cId="3630138532" sldId="321"/>
            <ac:graphicFrameMk id="5" creationId="{B51D6862-F770-AF00-F6EA-5752DB151305}"/>
          </ac:graphicFrameMkLst>
        </pc:graphicFrameChg>
        <pc:extLst>
          <p:ext xmlns:p="http://schemas.openxmlformats.org/presentationml/2006/main" uri="{D6D511B9-2390-475A-947B-AFAB55BFBCF1}">
            <pc226:cmChg xmlns:pc226="http://schemas.microsoft.com/office/powerpoint/2022/06/main/command" chg="add">
              <pc226:chgData name="Analena Bruce" userId="S::abb1038@usnh.edu::07dfc7be-4ce3-4907-ac1d-e2e75c3c4b9d" providerId="AD" clId="Web-{487978BA-DF46-0F00-87CD-36A7290BDF69}" dt="2024-04-15T00:08:46.336" v="4"/>
              <pc2:cmMkLst xmlns:pc2="http://schemas.microsoft.com/office/powerpoint/2019/9/main/command">
                <pc:docMk/>
                <pc:sldMk cId="3630138532" sldId="321"/>
                <pc2:cmMk id="{E4F3A4A5-0982-402B-9635-FD4DF88F35D9}"/>
              </pc2:cmMkLst>
            </pc226:cmChg>
          </p:ext>
        </pc:extLst>
      </pc:sldChg>
    </pc:docChg>
  </pc:docChgLst>
  <pc:docChgLst>
    <pc:chgData name="Elise Neidecker" userId="S::eln1018@usnh.edu::68e9336f-dd94-43eb-922a-e242710c7056" providerId="AD" clId="Web-{A9447485-541F-57C0-C8F9-A08A10CB59CE}"/>
    <pc:docChg chg="modSld">
      <pc:chgData name="Elise Neidecker" userId="S::eln1018@usnh.edu::68e9336f-dd94-43eb-922a-e242710c7056" providerId="AD" clId="Web-{A9447485-541F-57C0-C8F9-A08A10CB59CE}" dt="2024-04-15T13:19:43.835" v="54"/>
      <pc:docMkLst>
        <pc:docMk/>
      </pc:docMkLst>
      <pc:sldChg chg="modSp modCm">
        <pc:chgData name="Elise Neidecker" userId="S::eln1018@usnh.edu::68e9336f-dd94-43eb-922a-e242710c7056" providerId="AD" clId="Web-{A9447485-541F-57C0-C8F9-A08A10CB59CE}" dt="2024-04-15T13:16:56.141" v="32"/>
        <pc:sldMkLst>
          <pc:docMk/>
          <pc:sldMk cId="1575519466" sldId="258"/>
        </pc:sldMkLst>
        <pc:spChg chg="mod">
          <ac:chgData name="Elise Neidecker" userId="S::eln1018@usnh.edu::68e9336f-dd94-43eb-922a-e242710c7056" providerId="AD" clId="Web-{A9447485-541F-57C0-C8F9-A08A10CB59CE}" dt="2024-04-15T13:16:46.656" v="31" actId="1076"/>
          <ac:spMkLst>
            <pc:docMk/>
            <pc:sldMk cId="1575519466" sldId="258"/>
            <ac:spMk id="2" creationId="{3F61A9DB-4BCE-8AF0-E87C-50E7CCA4DE37}"/>
          </ac:spMkLst>
        </pc:spChg>
        <pc:extLst>
          <p:ext xmlns:p="http://schemas.openxmlformats.org/presentationml/2006/main" uri="{D6D511B9-2390-475A-947B-AFAB55BFBCF1}">
            <pc226:cmChg xmlns:pc226="http://schemas.microsoft.com/office/powerpoint/2022/06/main/command" chg="mod">
              <pc226:chgData name="Elise Neidecker" userId="S::eln1018@usnh.edu::68e9336f-dd94-43eb-922a-e242710c7056" providerId="AD" clId="Web-{A9447485-541F-57C0-C8F9-A08A10CB59CE}" dt="2024-04-15T13:16:56.141" v="32"/>
              <pc2:cmMkLst xmlns:pc2="http://schemas.microsoft.com/office/powerpoint/2019/9/main/command">
                <pc:docMk/>
                <pc:sldMk cId="1575519466" sldId="258"/>
                <pc2:cmMk id="{F7B6DC10-E9FC-41EE-984C-C22439264BF4}"/>
              </pc2:cmMkLst>
            </pc226:cmChg>
          </p:ext>
        </pc:extLst>
      </pc:sldChg>
      <pc:sldChg chg="modSp modCm">
        <pc:chgData name="Elise Neidecker" userId="S::eln1018@usnh.edu::68e9336f-dd94-43eb-922a-e242710c7056" providerId="AD" clId="Web-{A9447485-541F-57C0-C8F9-A08A10CB59CE}" dt="2024-04-15T13:16:04.670" v="12" actId="20577"/>
        <pc:sldMkLst>
          <pc:docMk/>
          <pc:sldMk cId="1660839802" sldId="307"/>
        </pc:sldMkLst>
        <pc:spChg chg="mod">
          <ac:chgData name="Elise Neidecker" userId="S::eln1018@usnh.edu::68e9336f-dd94-43eb-922a-e242710c7056" providerId="AD" clId="Web-{A9447485-541F-57C0-C8F9-A08A10CB59CE}" dt="2024-04-15T13:16:04.670" v="12" actId="20577"/>
          <ac:spMkLst>
            <pc:docMk/>
            <pc:sldMk cId="1660839802" sldId="307"/>
            <ac:spMk id="22" creationId="{F58F26A1-08F6-9B92-D7EF-D8053CCE00E1}"/>
          </ac:spMkLst>
        </pc:spChg>
        <pc:extLst>
          <p:ext xmlns:p="http://schemas.openxmlformats.org/presentationml/2006/main" uri="{D6D511B9-2390-475A-947B-AFAB55BFBCF1}">
            <pc226:cmChg xmlns:pc226="http://schemas.microsoft.com/office/powerpoint/2022/06/main/command" chg="mod">
              <pc226:chgData name="Elise Neidecker" userId="S::eln1018@usnh.edu::68e9336f-dd94-43eb-922a-e242710c7056" providerId="AD" clId="Web-{A9447485-541F-57C0-C8F9-A08A10CB59CE}" dt="2024-04-15T13:16:00.061" v="11" actId="20577"/>
              <pc2:cmMkLst xmlns:pc2="http://schemas.microsoft.com/office/powerpoint/2019/9/main/command">
                <pc:docMk/>
                <pc:sldMk cId="1660839802" sldId="307"/>
                <pc2:cmMk id="{CC0B0806-1B10-4B65-9FD4-9748BA1ABC13}"/>
              </pc2:cmMkLst>
            </pc226:cmChg>
          </p:ext>
        </pc:extLst>
      </pc:sldChg>
      <pc:sldChg chg="modSp modCm">
        <pc:chgData name="Elise Neidecker" userId="S::eln1018@usnh.edu::68e9336f-dd94-43eb-922a-e242710c7056" providerId="AD" clId="Web-{A9447485-541F-57C0-C8F9-A08A10CB59CE}" dt="2024-04-15T13:18:41.645" v="53" actId="20577"/>
        <pc:sldMkLst>
          <pc:docMk/>
          <pc:sldMk cId="1912296472" sldId="310"/>
        </pc:sldMkLst>
        <pc:spChg chg="mod">
          <ac:chgData name="Elise Neidecker" userId="S::eln1018@usnh.edu::68e9336f-dd94-43eb-922a-e242710c7056" providerId="AD" clId="Web-{A9447485-541F-57C0-C8F9-A08A10CB59CE}" dt="2024-04-15T13:18:41.645" v="53" actId="20577"/>
          <ac:spMkLst>
            <pc:docMk/>
            <pc:sldMk cId="1912296472" sldId="310"/>
            <ac:spMk id="15" creationId="{7D9A781C-0A83-4941-4DD2-09AEAA204A00}"/>
          </ac:spMkLst>
        </pc:spChg>
        <pc:extLst>
          <p:ext xmlns:p="http://schemas.openxmlformats.org/presentationml/2006/main" uri="{D6D511B9-2390-475A-947B-AFAB55BFBCF1}">
            <pc226:cmChg xmlns:pc226="http://schemas.microsoft.com/office/powerpoint/2022/06/main/command" chg="mod">
              <pc226:chgData name="Elise Neidecker" userId="S::eln1018@usnh.edu::68e9336f-dd94-43eb-922a-e242710c7056" providerId="AD" clId="Web-{A9447485-541F-57C0-C8F9-A08A10CB59CE}" dt="2024-04-15T13:18:41.645" v="53" actId="20577"/>
              <pc2:cmMkLst xmlns:pc2="http://schemas.microsoft.com/office/powerpoint/2019/9/main/command">
                <pc:docMk/>
                <pc:sldMk cId="1912296472" sldId="310"/>
                <pc2:cmMk id="{012C313E-1E1C-4DA6-9019-1B4CDED5CB7C}"/>
              </pc2:cmMkLst>
            </pc226:cmChg>
          </p:ext>
        </pc:extLst>
      </pc:sldChg>
      <pc:sldChg chg="modCm">
        <pc:chgData name="Elise Neidecker" userId="S::eln1018@usnh.edu::68e9336f-dd94-43eb-922a-e242710c7056" providerId="AD" clId="Web-{A9447485-541F-57C0-C8F9-A08A10CB59CE}" dt="2024-04-15T13:19:43.835" v="54"/>
        <pc:sldMkLst>
          <pc:docMk/>
          <pc:sldMk cId="1740102154" sldId="315"/>
        </pc:sldMkLst>
        <pc:extLst>
          <p:ext xmlns:p="http://schemas.openxmlformats.org/presentationml/2006/main" uri="{D6D511B9-2390-475A-947B-AFAB55BFBCF1}">
            <pc226:cmChg xmlns:pc226="http://schemas.microsoft.com/office/powerpoint/2022/06/main/command" chg="mod">
              <pc226:chgData name="Elise Neidecker" userId="S::eln1018@usnh.edu::68e9336f-dd94-43eb-922a-e242710c7056" providerId="AD" clId="Web-{A9447485-541F-57C0-C8F9-A08A10CB59CE}" dt="2024-04-15T13:19:43.835" v="54"/>
              <pc2:cmMkLst xmlns:pc2="http://schemas.microsoft.com/office/powerpoint/2019/9/main/command">
                <pc:docMk/>
                <pc:sldMk cId="1740102154" sldId="315"/>
                <pc2:cmMk id="{ADF4227F-412D-45D2-AD42-D6F7A7572036}"/>
              </pc2:cmMkLst>
            </pc226:cmChg>
          </p:ext>
        </pc:extLst>
      </pc:sldChg>
      <pc:sldChg chg="modCm">
        <pc:chgData name="Elise Neidecker" userId="S::eln1018@usnh.edu::68e9336f-dd94-43eb-922a-e242710c7056" providerId="AD" clId="Web-{A9447485-541F-57C0-C8F9-A08A10CB59CE}" dt="2024-04-15T13:17:16.876" v="33"/>
        <pc:sldMkLst>
          <pc:docMk/>
          <pc:sldMk cId="3630138532" sldId="321"/>
        </pc:sldMkLst>
        <pc:extLst>
          <p:ext xmlns:p="http://schemas.openxmlformats.org/presentationml/2006/main" uri="{D6D511B9-2390-475A-947B-AFAB55BFBCF1}">
            <pc226:cmChg xmlns:pc226="http://schemas.microsoft.com/office/powerpoint/2022/06/main/command" chg="mod">
              <pc226:chgData name="Elise Neidecker" userId="S::eln1018@usnh.edu::68e9336f-dd94-43eb-922a-e242710c7056" providerId="AD" clId="Web-{A9447485-541F-57C0-C8F9-A08A10CB59CE}" dt="2024-04-15T13:17:16.876" v="33"/>
              <pc2:cmMkLst xmlns:pc2="http://schemas.microsoft.com/office/powerpoint/2019/9/main/command">
                <pc:docMk/>
                <pc:sldMk cId="3630138532" sldId="321"/>
                <pc2:cmMk id="{E4F3A4A5-0982-402B-9635-FD4DF88F35D9}"/>
              </pc2:cmMkLst>
            </pc226:cmChg>
          </p:ext>
        </pc:extLst>
      </pc:sldChg>
    </pc:docChg>
  </pc:docChgLst>
  <pc:docChgLst>
    <pc:chgData name="Elise Neidecker" userId="68e9336f-dd94-43eb-922a-e242710c7056" providerId="ADAL" clId="{6B8F0A40-10EF-834D-A743-BFA66D6C454D}"/>
    <pc:docChg chg="undo custSel addSld delSld modSld">
      <pc:chgData name="Elise Neidecker" userId="68e9336f-dd94-43eb-922a-e242710c7056" providerId="ADAL" clId="{6B8F0A40-10EF-834D-A743-BFA66D6C454D}" dt="2024-04-15T14:48:46.776" v="30"/>
      <pc:docMkLst>
        <pc:docMk/>
      </pc:docMkLst>
      <pc:sldChg chg="modNotesTx">
        <pc:chgData name="Elise Neidecker" userId="68e9336f-dd94-43eb-922a-e242710c7056" providerId="ADAL" clId="{6B8F0A40-10EF-834D-A743-BFA66D6C454D}" dt="2024-04-15T14:47:00.864" v="2" actId="20577"/>
        <pc:sldMkLst>
          <pc:docMk/>
          <pc:sldMk cId="495271463" sldId="257"/>
        </pc:sldMkLst>
      </pc:sldChg>
      <pc:sldChg chg="delSp mod delAnim delCm modNotesTx">
        <pc:chgData name="Elise Neidecker" userId="68e9336f-dd94-43eb-922a-e242710c7056" providerId="ADAL" clId="{6B8F0A40-10EF-834D-A743-BFA66D6C454D}" dt="2024-04-15T14:48:22.511" v="23"/>
        <pc:sldMkLst>
          <pc:docMk/>
          <pc:sldMk cId="1575519466" sldId="258"/>
        </pc:sldMkLst>
        <pc:grpChg chg="del">
          <ac:chgData name="Elise Neidecker" userId="68e9336f-dd94-43eb-922a-e242710c7056" providerId="ADAL" clId="{6B8F0A40-10EF-834D-A743-BFA66D6C454D}" dt="2024-04-15T14:47:03.755" v="3" actId="478"/>
          <ac:grpSpMkLst>
            <pc:docMk/>
            <pc:sldMk cId="1575519466" sldId="258"/>
            <ac:grpSpMk id="6" creationId="{D81C77B6-012E-279D-16B5-3FAA4F2C5C13}"/>
          </ac:grpSpMkLst>
        </pc:grpChg>
        <pc:extLst>
          <p:ext xmlns:p="http://schemas.openxmlformats.org/presentationml/2006/main" uri="{D6D511B9-2390-475A-947B-AFAB55BFBCF1}">
            <pc226:cmChg xmlns:pc226="http://schemas.microsoft.com/office/powerpoint/2022/06/main/command" chg="del">
              <pc226:chgData name="Elise Neidecker" userId="68e9336f-dd94-43eb-922a-e242710c7056" providerId="ADAL" clId="{6B8F0A40-10EF-834D-A743-BFA66D6C454D}" dt="2024-04-15T14:48:22.511" v="23"/>
              <pc2:cmMkLst xmlns:pc2="http://schemas.microsoft.com/office/powerpoint/2019/9/main/command">
                <pc:docMk/>
                <pc:sldMk cId="1575519466" sldId="258"/>
                <pc2:cmMk id="{F7B6DC10-E9FC-41EE-984C-C22439264BF4}"/>
              </pc2:cmMkLst>
            </pc226:cmChg>
          </p:ext>
        </pc:extLst>
      </pc:sldChg>
      <pc:sldChg chg="modNotesTx">
        <pc:chgData name="Elise Neidecker" userId="68e9336f-dd94-43eb-922a-e242710c7056" providerId="ADAL" clId="{6B8F0A40-10EF-834D-A743-BFA66D6C454D}" dt="2024-04-15T14:48:06.506" v="20" actId="20577"/>
        <pc:sldMkLst>
          <pc:docMk/>
          <pc:sldMk cId="1348122705" sldId="268"/>
        </pc:sldMkLst>
      </pc:sldChg>
      <pc:sldChg chg="modNotesTx">
        <pc:chgData name="Elise Neidecker" userId="68e9336f-dd94-43eb-922a-e242710c7056" providerId="ADAL" clId="{6B8F0A40-10EF-834D-A743-BFA66D6C454D}" dt="2024-04-15T14:47:34.685" v="12" actId="20577"/>
        <pc:sldMkLst>
          <pc:docMk/>
          <pc:sldMk cId="2133625472" sldId="269"/>
        </pc:sldMkLst>
      </pc:sldChg>
      <pc:sldChg chg="modNotesTx">
        <pc:chgData name="Elise Neidecker" userId="68e9336f-dd94-43eb-922a-e242710c7056" providerId="ADAL" clId="{6B8F0A40-10EF-834D-A743-BFA66D6C454D}" dt="2024-04-15T14:46:56.437" v="1" actId="20577"/>
        <pc:sldMkLst>
          <pc:docMk/>
          <pc:sldMk cId="3343107551" sldId="281"/>
        </pc:sldMkLst>
      </pc:sldChg>
      <pc:sldChg chg="modNotesTx">
        <pc:chgData name="Elise Neidecker" userId="68e9336f-dd94-43eb-922a-e242710c7056" providerId="ADAL" clId="{6B8F0A40-10EF-834D-A743-BFA66D6C454D}" dt="2024-04-15T14:46:54.374" v="0" actId="20577"/>
        <pc:sldMkLst>
          <pc:docMk/>
          <pc:sldMk cId="1943225092" sldId="300"/>
        </pc:sldMkLst>
      </pc:sldChg>
      <pc:sldChg chg="modNotesTx">
        <pc:chgData name="Elise Neidecker" userId="68e9336f-dd94-43eb-922a-e242710c7056" providerId="ADAL" clId="{6B8F0A40-10EF-834D-A743-BFA66D6C454D}" dt="2024-04-15T14:47:40.828" v="13" actId="20577"/>
        <pc:sldMkLst>
          <pc:docMk/>
          <pc:sldMk cId="1666903249" sldId="301"/>
        </pc:sldMkLst>
      </pc:sldChg>
      <pc:sldChg chg="delCm modNotesTx">
        <pc:chgData name="Elise Neidecker" userId="68e9336f-dd94-43eb-922a-e242710c7056" providerId="ADAL" clId="{6B8F0A40-10EF-834D-A743-BFA66D6C454D}" dt="2024-04-15T14:48:34.911" v="26"/>
        <pc:sldMkLst>
          <pc:docMk/>
          <pc:sldMk cId="1991923976" sldId="304"/>
        </pc:sldMkLst>
        <pc:extLst>
          <p:ext xmlns:p="http://schemas.openxmlformats.org/presentationml/2006/main" uri="{D6D511B9-2390-475A-947B-AFAB55BFBCF1}">
            <pc226:cmChg xmlns:pc226="http://schemas.microsoft.com/office/powerpoint/2022/06/main/command" chg="del">
              <pc226:chgData name="Elise Neidecker" userId="68e9336f-dd94-43eb-922a-e242710c7056" providerId="ADAL" clId="{6B8F0A40-10EF-834D-A743-BFA66D6C454D}" dt="2024-04-15T14:48:34.911" v="26"/>
              <pc2:cmMkLst xmlns:pc2="http://schemas.microsoft.com/office/powerpoint/2019/9/main/command">
                <pc:docMk/>
                <pc:sldMk cId="1991923976" sldId="304"/>
                <pc2:cmMk id="{502A2E52-0FC5-47EB-A47D-6DF47EA7A44F}"/>
              </pc2:cmMkLst>
            </pc226:cmChg>
          </p:ext>
        </pc:extLst>
      </pc:sldChg>
      <pc:sldChg chg="delCm modNotesTx">
        <pc:chgData name="Elise Neidecker" userId="68e9336f-dd94-43eb-922a-e242710c7056" providerId="ADAL" clId="{6B8F0A40-10EF-834D-A743-BFA66D6C454D}" dt="2024-04-15T14:48:28.770" v="24"/>
        <pc:sldMkLst>
          <pc:docMk/>
          <pc:sldMk cId="1660839802" sldId="307"/>
        </pc:sldMkLst>
        <pc:extLst>
          <p:ext xmlns:p="http://schemas.openxmlformats.org/presentationml/2006/main" uri="{D6D511B9-2390-475A-947B-AFAB55BFBCF1}">
            <pc226:cmChg xmlns:pc226="http://schemas.microsoft.com/office/powerpoint/2022/06/main/command" chg="del">
              <pc226:chgData name="Elise Neidecker" userId="68e9336f-dd94-43eb-922a-e242710c7056" providerId="ADAL" clId="{6B8F0A40-10EF-834D-A743-BFA66D6C454D}" dt="2024-04-15T14:48:28.770" v="24"/>
              <pc2:cmMkLst xmlns:pc2="http://schemas.microsoft.com/office/powerpoint/2019/9/main/command">
                <pc:docMk/>
                <pc:sldMk cId="1660839802" sldId="307"/>
                <pc2:cmMk id="{CC0B0806-1B10-4B65-9FD4-9748BA1ABC13}"/>
              </pc2:cmMkLst>
            </pc226:cmChg>
          </p:ext>
        </pc:extLst>
      </pc:sldChg>
      <pc:sldChg chg="delCm modNotesTx">
        <pc:chgData name="Elise Neidecker" userId="68e9336f-dd94-43eb-922a-e242710c7056" providerId="ADAL" clId="{6B8F0A40-10EF-834D-A743-BFA66D6C454D}" dt="2024-04-15T14:48:37.863" v="27"/>
        <pc:sldMkLst>
          <pc:docMk/>
          <pc:sldMk cId="1385024712" sldId="308"/>
        </pc:sldMkLst>
        <pc:extLst>
          <p:ext xmlns:p="http://schemas.openxmlformats.org/presentationml/2006/main" uri="{D6D511B9-2390-475A-947B-AFAB55BFBCF1}">
            <pc226:cmChg xmlns:pc226="http://schemas.microsoft.com/office/powerpoint/2022/06/main/command" chg="del">
              <pc226:chgData name="Elise Neidecker" userId="68e9336f-dd94-43eb-922a-e242710c7056" providerId="ADAL" clId="{6B8F0A40-10EF-834D-A743-BFA66D6C454D}" dt="2024-04-15T14:48:37.863" v="27"/>
              <pc2:cmMkLst xmlns:pc2="http://schemas.microsoft.com/office/powerpoint/2019/9/main/command">
                <pc:docMk/>
                <pc:sldMk cId="1385024712" sldId="308"/>
                <pc2:cmMk id="{C4ABC226-EBAE-40B1-B1AE-301E9C2A45EE}"/>
              </pc2:cmMkLst>
            </pc226:cmChg>
          </p:ext>
        </pc:extLst>
      </pc:sldChg>
      <pc:sldChg chg="modNotesTx">
        <pc:chgData name="Elise Neidecker" userId="68e9336f-dd94-43eb-922a-e242710c7056" providerId="ADAL" clId="{6B8F0A40-10EF-834D-A743-BFA66D6C454D}" dt="2024-04-15T14:48:01.760" v="19" actId="20577"/>
        <pc:sldMkLst>
          <pc:docMk/>
          <pc:sldMk cId="1978680119" sldId="309"/>
        </pc:sldMkLst>
      </pc:sldChg>
      <pc:sldChg chg="delCm modNotesTx">
        <pc:chgData name="Elise Neidecker" userId="68e9336f-dd94-43eb-922a-e242710c7056" providerId="ADAL" clId="{6B8F0A40-10EF-834D-A743-BFA66D6C454D}" dt="2024-04-15T14:48:41.495" v="28"/>
        <pc:sldMkLst>
          <pc:docMk/>
          <pc:sldMk cId="1912296472" sldId="310"/>
        </pc:sldMkLst>
        <pc:extLst>
          <p:ext xmlns:p="http://schemas.openxmlformats.org/presentationml/2006/main" uri="{D6D511B9-2390-475A-947B-AFAB55BFBCF1}">
            <pc226:cmChg xmlns:pc226="http://schemas.microsoft.com/office/powerpoint/2022/06/main/command" chg="del">
              <pc226:chgData name="Elise Neidecker" userId="68e9336f-dd94-43eb-922a-e242710c7056" providerId="ADAL" clId="{6B8F0A40-10EF-834D-A743-BFA66D6C454D}" dt="2024-04-15T14:48:41.495" v="28"/>
              <pc2:cmMkLst xmlns:pc2="http://schemas.microsoft.com/office/powerpoint/2019/9/main/command">
                <pc:docMk/>
                <pc:sldMk cId="1912296472" sldId="310"/>
                <pc2:cmMk id="{012C313E-1E1C-4DA6-9019-1B4CDED5CB7C}"/>
              </pc2:cmMkLst>
            </pc226:cmChg>
          </p:ext>
        </pc:extLst>
      </pc:sldChg>
      <pc:sldChg chg="delCm">
        <pc:chgData name="Elise Neidecker" userId="68e9336f-dd94-43eb-922a-e242710c7056" providerId="ADAL" clId="{6B8F0A40-10EF-834D-A743-BFA66D6C454D}" dt="2024-04-15T14:48:46.776" v="30"/>
        <pc:sldMkLst>
          <pc:docMk/>
          <pc:sldMk cId="1740102154" sldId="315"/>
        </pc:sldMkLst>
        <pc:extLst>
          <p:ext xmlns:p="http://schemas.openxmlformats.org/presentationml/2006/main" uri="{D6D511B9-2390-475A-947B-AFAB55BFBCF1}">
            <pc226:cmChg xmlns:pc226="http://schemas.microsoft.com/office/powerpoint/2022/06/main/command" chg="del">
              <pc226:chgData name="Elise Neidecker" userId="68e9336f-dd94-43eb-922a-e242710c7056" providerId="ADAL" clId="{6B8F0A40-10EF-834D-A743-BFA66D6C454D}" dt="2024-04-15T14:48:44.852" v="29"/>
              <pc2:cmMkLst xmlns:pc2="http://schemas.microsoft.com/office/powerpoint/2019/9/main/command">
                <pc:docMk/>
                <pc:sldMk cId="1740102154" sldId="315"/>
                <pc2:cmMk id="{ADF4227F-412D-45D2-AD42-D6F7A7572036}"/>
              </pc2:cmMkLst>
            </pc226:cmChg>
            <pc226:cmChg xmlns:pc226="http://schemas.microsoft.com/office/powerpoint/2022/06/main/command" chg="del">
              <pc226:chgData name="Elise Neidecker" userId="68e9336f-dd94-43eb-922a-e242710c7056" providerId="ADAL" clId="{6B8F0A40-10EF-834D-A743-BFA66D6C454D}" dt="2024-04-15T14:48:46.776" v="30"/>
              <pc2:cmMkLst xmlns:pc2="http://schemas.microsoft.com/office/powerpoint/2019/9/main/command">
                <pc:docMk/>
                <pc:sldMk cId="1740102154" sldId="315"/>
                <pc2:cmMk id="{83E5B2AE-32E3-4FAA-97A2-B4CE622414E0}"/>
              </pc2:cmMkLst>
            </pc226:cmChg>
          </p:ext>
        </pc:extLst>
      </pc:sldChg>
      <pc:sldChg chg="add del">
        <pc:chgData name="Elise Neidecker" userId="68e9336f-dd94-43eb-922a-e242710c7056" providerId="ADAL" clId="{6B8F0A40-10EF-834D-A743-BFA66D6C454D}" dt="2024-04-15T14:48:09.197" v="22" actId="2696"/>
        <pc:sldMkLst>
          <pc:docMk/>
          <pc:sldMk cId="2894924724" sldId="317"/>
        </pc:sldMkLst>
      </pc:sldChg>
      <pc:sldChg chg="delCm modNotesTx">
        <pc:chgData name="Elise Neidecker" userId="68e9336f-dd94-43eb-922a-e242710c7056" providerId="ADAL" clId="{6B8F0A40-10EF-834D-A743-BFA66D6C454D}" dt="2024-04-15T14:48:30.392" v="25"/>
        <pc:sldMkLst>
          <pc:docMk/>
          <pc:sldMk cId="3630138532" sldId="321"/>
        </pc:sldMkLst>
        <pc:extLst>
          <p:ext xmlns:p="http://schemas.openxmlformats.org/presentationml/2006/main" uri="{D6D511B9-2390-475A-947B-AFAB55BFBCF1}">
            <pc226:cmChg xmlns:pc226="http://schemas.microsoft.com/office/powerpoint/2022/06/main/command" chg="del">
              <pc226:chgData name="Elise Neidecker" userId="68e9336f-dd94-43eb-922a-e242710c7056" providerId="ADAL" clId="{6B8F0A40-10EF-834D-A743-BFA66D6C454D}" dt="2024-04-15T14:48:30.392" v="25"/>
              <pc2:cmMkLst xmlns:pc2="http://schemas.microsoft.com/office/powerpoint/2019/9/main/command">
                <pc:docMk/>
                <pc:sldMk cId="3630138532" sldId="321"/>
                <pc2:cmMk id="{E4F3A4A5-0982-402B-9635-FD4DF88F35D9}"/>
              </pc2:cmMkLst>
            </pc226:cmChg>
          </p:ext>
        </pc:extLst>
      </pc:sldChg>
      <pc:sldChg chg="delSp mod delAnim modNotesTx">
        <pc:chgData name="Elise Neidecker" userId="68e9336f-dd94-43eb-922a-e242710c7056" providerId="ADAL" clId="{6B8F0A40-10EF-834D-A743-BFA66D6C454D}" dt="2024-04-15T14:47:28.231" v="11" actId="478"/>
        <pc:sldMkLst>
          <pc:docMk/>
          <pc:sldMk cId="3552535291" sldId="323"/>
        </pc:sldMkLst>
        <pc:inkChg chg="del">
          <ac:chgData name="Elise Neidecker" userId="68e9336f-dd94-43eb-922a-e242710c7056" providerId="ADAL" clId="{6B8F0A40-10EF-834D-A743-BFA66D6C454D}" dt="2024-04-15T14:47:26.092" v="8" actId="478"/>
          <ac:inkMkLst>
            <pc:docMk/>
            <pc:sldMk cId="3552535291" sldId="323"/>
            <ac:inkMk id="10" creationId="{696437DB-0F47-8C44-1BD6-B58182F8F866}"/>
          </ac:inkMkLst>
        </pc:inkChg>
        <pc:inkChg chg="del">
          <ac:chgData name="Elise Neidecker" userId="68e9336f-dd94-43eb-922a-e242710c7056" providerId="ADAL" clId="{6B8F0A40-10EF-834D-A743-BFA66D6C454D}" dt="2024-04-15T14:47:26.497" v="9" actId="478"/>
          <ac:inkMkLst>
            <pc:docMk/>
            <pc:sldMk cId="3552535291" sldId="323"/>
            <ac:inkMk id="12" creationId="{D409193E-31A9-7CDC-0947-639F2B8F5413}"/>
          </ac:inkMkLst>
        </pc:inkChg>
        <pc:inkChg chg="del">
          <ac:chgData name="Elise Neidecker" userId="68e9336f-dd94-43eb-922a-e242710c7056" providerId="ADAL" clId="{6B8F0A40-10EF-834D-A743-BFA66D6C454D}" dt="2024-04-15T14:47:28.231" v="11" actId="478"/>
          <ac:inkMkLst>
            <pc:docMk/>
            <pc:sldMk cId="3552535291" sldId="323"/>
            <ac:inkMk id="15" creationId="{10F82430-7352-9EBA-0F94-300447E89AB8}"/>
          </ac:inkMkLst>
        </pc:inkChg>
        <pc:inkChg chg="del">
          <ac:chgData name="Elise Neidecker" userId="68e9336f-dd94-43eb-922a-e242710c7056" providerId="ADAL" clId="{6B8F0A40-10EF-834D-A743-BFA66D6C454D}" dt="2024-04-15T14:47:25.218" v="7" actId="478"/>
          <ac:inkMkLst>
            <pc:docMk/>
            <pc:sldMk cId="3552535291" sldId="323"/>
            <ac:inkMk id="16" creationId="{D55B137B-994D-E848-E822-93BB106E54C8}"/>
          </ac:inkMkLst>
        </pc:inkChg>
        <pc:inkChg chg="del">
          <ac:chgData name="Elise Neidecker" userId="68e9336f-dd94-43eb-922a-e242710c7056" providerId="ADAL" clId="{6B8F0A40-10EF-834D-A743-BFA66D6C454D}" dt="2024-04-15T14:47:24.136" v="6" actId="478"/>
          <ac:inkMkLst>
            <pc:docMk/>
            <pc:sldMk cId="3552535291" sldId="323"/>
            <ac:inkMk id="17" creationId="{C3841621-7518-15CE-9176-FC4C761838EF}"/>
          </ac:inkMkLst>
        </pc:inkChg>
        <pc:inkChg chg="del">
          <ac:chgData name="Elise Neidecker" userId="68e9336f-dd94-43eb-922a-e242710c7056" providerId="ADAL" clId="{6B8F0A40-10EF-834D-A743-BFA66D6C454D}" dt="2024-04-15T14:47:27.712" v="10" actId="478"/>
          <ac:inkMkLst>
            <pc:docMk/>
            <pc:sldMk cId="3552535291" sldId="323"/>
            <ac:inkMk id="18" creationId="{B8A940DC-F09D-6078-00A8-6E40C5D334C9}"/>
          </ac:inkMkLst>
        </pc:inkChg>
      </pc:sldChg>
    </pc:docChg>
  </pc:docChgLst>
  <pc:docChgLst>
    <pc:chgData name="Elise Neidecker" userId="68e9336f-dd94-43eb-922a-e242710c7056" providerId="ADAL" clId="{6FCE2421-1440-1C40-BF02-9D6E2C7879B3}"/>
    <pc:docChg chg="undo custSel addSld delSld modSld sldOrd">
      <pc:chgData name="Elise Neidecker" userId="68e9336f-dd94-43eb-922a-e242710c7056" providerId="ADAL" clId="{6FCE2421-1440-1C40-BF02-9D6E2C7879B3}" dt="2024-04-15T14:35:11.977" v="4546" actId="20577"/>
      <pc:docMkLst>
        <pc:docMk/>
      </pc:docMkLst>
      <pc:sldChg chg="modSp mod modNotesTx">
        <pc:chgData name="Elise Neidecker" userId="68e9336f-dd94-43eb-922a-e242710c7056" providerId="ADAL" clId="{6FCE2421-1440-1C40-BF02-9D6E2C7879B3}" dt="2024-04-15T14:20:17.614" v="4540" actId="20577"/>
        <pc:sldMkLst>
          <pc:docMk/>
          <pc:sldMk cId="495271463" sldId="257"/>
        </pc:sldMkLst>
        <pc:spChg chg="mod">
          <ac:chgData name="Elise Neidecker" userId="68e9336f-dd94-43eb-922a-e242710c7056" providerId="ADAL" clId="{6FCE2421-1440-1C40-BF02-9D6E2C7879B3}" dt="2024-04-13T23:35:17.735" v="1979" actId="14100"/>
          <ac:spMkLst>
            <pc:docMk/>
            <pc:sldMk cId="495271463" sldId="257"/>
            <ac:spMk id="2" creationId="{3F61A9DB-4BCE-8AF0-E87C-50E7CCA4DE37}"/>
          </ac:spMkLst>
        </pc:spChg>
        <pc:spChg chg="mod">
          <ac:chgData name="Elise Neidecker" userId="68e9336f-dd94-43eb-922a-e242710c7056" providerId="ADAL" clId="{6FCE2421-1440-1C40-BF02-9D6E2C7879B3}" dt="2024-04-15T13:22:57.178" v="4415" actId="1076"/>
          <ac:spMkLst>
            <pc:docMk/>
            <pc:sldMk cId="495271463" sldId="257"/>
            <ac:spMk id="4" creationId="{AAC48945-5190-B2A7-C4DF-560EF141EA4E}"/>
          </ac:spMkLst>
        </pc:spChg>
        <pc:spChg chg="mod">
          <ac:chgData name="Elise Neidecker" userId="68e9336f-dd94-43eb-922a-e242710c7056" providerId="ADAL" clId="{6FCE2421-1440-1C40-BF02-9D6E2C7879B3}" dt="2024-04-14T15:53:49.107" v="2231" actId="1076"/>
          <ac:spMkLst>
            <pc:docMk/>
            <pc:sldMk cId="495271463" sldId="257"/>
            <ac:spMk id="5" creationId="{7482DB20-F393-53BE-052A-B65A7C50B69E}"/>
          </ac:spMkLst>
        </pc:spChg>
      </pc:sldChg>
      <pc:sldChg chg="modSp mod modNotesTx">
        <pc:chgData name="Elise Neidecker" userId="68e9336f-dd94-43eb-922a-e242710c7056" providerId="ADAL" clId="{6FCE2421-1440-1C40-BF02-9D6E2C7879B3}" dt="2024-04-15T14:20:36.257" v="4545" actId="20577"/>
        <pc:sldMkLst>
          <pc:docMk/>
          <pc:sldMk cId="1575519466" sldId="258"/>
        </pc:sldMkLst>
        <pc:spChg chg="mod">
          <ac:chgData name="Elise Neidecker" userId="68e9336f-dd94-43eb-922a-e242710c7056" providerId="ADAL" clId="{6FCE2421-1440-1C40-BF02-9D6E2C7879B3}" dt="2024-04-15T13:22:39.202" v="4413" actId="1076"/>
          <ac:spMkLst>
            <pc:docMk/>
            <pc:sldMk cId="1575519466" sldId="258"/>
            <ac:spMk id="2" creationId="{3F61A9DB-4BCE-8AF0-E87C-50E7CCA4DE37}"/>
          </ac:spMkLst>
        </pc:spChg>
        <pc:spChg chg="mod">
          <ac:chgData name="Elise Neidecker" userId="68e9336f-dd94-43eb-922a-e242710c7056" providerId="ADAL" clId="{6FCE2421-1440-1C40-BF02-9D6E2C7879B3}" dt="2024-04-15T13:22:50.367" v="4414" actId="1076"/>
          <ac:spMkLst>
            <pc:docMk/>
            <pc:sldMk cId="1575519466" sldId="258"/>
            <ac:spMk id="7" creationId="{D1189DFB-B602-18B4-3243-C61788F72B36}"/>
          </ac:spMkLst>
        </pc:spChg>
        <pc:spChg chg="mod">
          <ac:chgData name="Elise Neidecker" userId="68e9336f-dd94-43eb-922a-e242710c7056" providerId="ADAL" clId="{6FCE2421-1440-1C40-BF02-9D6E2C7879B3}" dt="2024-04-09T19:43:29.033" v="360" actId="403"/>
          <ac:spMkLst>
            <pc:docMk/>
            <pc:sldMk cId="1575519466" sldId="258"/>
            <ac:spMk id="11" creationId="{3F2DDDCD-E1A6-E544-BB6D-6188C541ADCC}"/>
          </ac:spMkLst>
        </pc:spChg>
      </pc:sldChg>
      <pc:sldChg chg="modSp del mod">
        <pc:chgData name="Elise Neidecker" userId="68e9336f-dd94-43eb-922a-e242710c7056" providerId="ADAL" clId="{6FCE2421-1440-1C40-BF02-9D6E2C7879B3}" dt="2024-04-13T23:44:52.384" v="2126" actId="2696"/>
        <pc:sldMkLst>
          <pc:docMk/>
          <pc:sldMk cId="4203916565" sldId="263"/>
        </pc:sldMkLst>
        <pc:spChg chg="mod">
          <ac:chgData name="Elise Neidecker" userId="68e9336f-dd94-43eb-922a-e242710c7056" providerId="ADAL" clId="{6FCE2421-1440-1C40-BF02-9D6E2C7879B3}" dt="2024-04-09T19:43:36.740" v="363" actId="14100"/>
          <ac:spMkLst>
            <pc:docMk/>
            <pc:sldMk cId="4203916565" sldId="263"/>
            <ac:spMk id="2" creationId="{855CF5C3-F390-0A39-9E52-1682F7240371}"/>
          </ac:spMkLst>
        </pc:spChg>
        <pc:spChg chg="mod">
          <ac:chgData name="Elise Neidecker" userId="68e9336f-dd94-43eb-922a-e242710c7056" providerId="ADAL" clId="{6FCE2421-1440-1C40-BF02-9D6E2C7879B3}" dt="2024-04-10T17:58:54.774" v="528" actId="1076"/>
          <ac:spMkLst>
            <pc:docMk/>
            <pc:sldMk cId="4203916565" sldId="263"/>
            <ac:spMk id="4" creationId="{DBB69CCA-3093-6178-93F7-CCCBBB908F94}"/>
          </ac:spMkLst>
        </pc:spChg>
        <pc:spChg chg="mod">
          <ac:chgData name="Elise Neidecker" userId="68e9336f-dd94-43eb-922a-e242710c7056" providerId="ADAL" clId="{6FCE2421-1440-1C40-BF02-9D6E2C7879B3}" dt="2024-04-13T23:36:03.453" v="1994" actId="20577"/>
          <ac:spMkLst>
            <pc:docMk/>
            <pc:sldMk cId="4203916565" sldId="263"/>
            <ac:spMk id="8" creationId="{370524C9-B0C5-7136-2CA8-A3AE03EECB54}"/>
          </ac:spMkLst>
        </pc:spChg>
        <pc:picChg chg="mod">
          <ac:chgData name="Elise Neidecker" userId="68e9336f-dd94-43eb-922a-e242710c7056" providerId="ADAL" clId="{6FCE2421-1440-1C40-BF02-9D6E2C7879B3}" dt="2024-04-09T19:41:49.587" v="345" actId="1076"/>
          <ac:picMkLst>
            <pc:docMk/>
            <pc:sldMk cId="4203916565" sldId="263"/>
            <ac:picMk id="7" creationId="{393C105E-167D-4488-BFA8-476EA899BDCE}"/>
          </ac:picMkLst>
        </pc:picChg>
      </pc:sldChg>
      <pc:sldChg chg="del">
        <pc:chgData name="Elise Neidecker" userId="68e9336f-dd94-43eb-922a-e242710c7056" providerId="ADAL" clId="{6FCE2421-1440-1C40-BF02-9D6E2C7879B3}" dt="2024-04-09T19:42:52.617" v="354" actId="2696"/>
        <pc:sldMkLst>
          <pc:docMk/>
          <pc:sldMk cId="28035667" sldId="265"/>
        </pc:sldMkLst>
      </pc:sldChg>
      <pc:sldChg chg="modSp mod modNotesTx">
        <pc:chgData name="Elise Neidecker" userId="68e9336f-dd94-43eb-922a-e242710c7056" providerId="ADAL" clId="{6FCE2421-1440-1C40-BF02-9D6E2C7879B3}" dt="2024-04-15T14:35:11.977" v="4546" actId="20577"/>
        <pc:sldMkLst>
          <pc:docMk/>
          <pc:sldMk cId="1348122705" sldId="268"/>
        </pc:sldMkLst>
        <pc:spChg chg="mod">
          <ac:chgData name="Elise Neidecker" userId="68e9336f-dd94-43eb-922a-e242710c7056" providerId="ADAL" clId="{6FCE2421-1440-1C40-BF02-9D6E2C7879B3}" dt="2024-04-15T14:35:11.977" v="4546" actId="20577"/>
          <ac:spMkLst>
            <pc:docMk/>
            <pc:sldMk cId="1348122705" sldId="268"/>
            <ac:spMk id="4" creationId="{D3B8D4BA-9059-80AB-0605-82986A265192}"/>
          </ac:spMkLst>
        </pc:spChg>
      </pc:sldChg>
      <pc:sldChg chg="addSp modSp mod modAnim modNotesTx">
        <pc:chgData name="Elise Neidecker" userId="68e9336f-dd94-43eb-922a-e242710c7056" providerId="ADAL" clId="{6FCE2421-1440-1C40-BF02-9D6E2C7879B3}" dt="2024-04-14T16:04:39.030" v="2452" actId="20577"/>
        <pc:sldMkLst>
          <pc:docMk/>
          <pc:sldMk cId="2133625472" sldId="269"/>
        </pc:sldMkLst>
        <pc:spChg chg="add mod">
          <ac:chgData name="Elise Neidecker" userId="68e9336f-dd94-43eb-922a-e242710c7056" providerId="ADAL" clId="{6FCE2421-1440-1C40-BF02-9D6E2C7879B3}" dt="2024-04-13T23:27:32.409" v="1681" actId="27636"/>
          <ac:spMkLst>
            <pc:docMk/>
            <pc:sldMk cId="2133625472" sldId="269"/>
            <ac:spMk id="2" creationId="{08AAFD47-7570-9B4A-21CD-F321E23AC3A4}"/>
          </ac:spMkLst>
        </pc:spChg>
        <pc:spChg chg="mod">
          <ac:chgData name="Elise Neidecker" userId="68e9336f-dd94-43eb-922a-e242710c7056" providerId="ADAL" clId="{6FCE2421-1440-1C40-BF02-9D6E2C7879B3}" dt="2024-04-13T23:36:56.100" v="2013" actId="20577"/>
          <ac:spMkLst>
            <pc:docMk/>
            <pc:sldMk cId="2133625472" sldId="269"/>
            <ac:spMk id="8" creationId="{370524C9-B0C5-7136-2CA8-A3AE03EECB54}"/>
          </ac:spMkLst>
        </pc:spChg>
        <pc:spChg chg="mod">
          <ac:chgData name="Elise Neidecker" userId="68e9336f-dd94-43eb-922a-e242710c7056" providerId="ADAL" clId="{6FCE2421-1440-1C40-BF02-9D6E2C7879B3}" dt="2024-04-13T23:22:15.635" v="1401" actId="14100"/>
          <ac:spMkLst>
            <pc:docMk/>
            <pc:sldMk cId="2133625472" sldId="269"/>
            <ac:spMk id="9" creationId="{84DC4590-D1E9-5B37-61DB-06AEA591ECCA}"/>
          </ac:spMkLst>
        </pc:spChg>
        <pc:spChg chg="mod">
          <ac:chgData name="Elise Neidecker" userId="68e9336f-dd94-43eb-922a-e242710c7056" providerId="ADAL" clId="{6FCE2421-1440-1C40-BF02-9D6E2C7879B3}" dt="2024-04-13T23:26:34.553" v="1663" actId="20577"/>
          <ac:spMkLst>
            <pc:docMk/>
            <pc:sldMk cId="2133625472" sldId="269"/>
            <ac:spMk id="10" creationId="{5B5F30FF-62A5-95E6-1323-4219A1DF347E}"/>
          </ac:spMkLst>
        </pc:spChg>
        <pc:picChg chg="mod">
          <ac:chgData name="Elise Neidecker" userId="68e9336f-dd94-43eb-922a-e242710c7056" providerId="ADAL" clId="{6FCE2421-1440-1C40-BF02-9D6E2C7879B3}" dt="2024-04-13T23:36:41.304" v="2008" actId="1076"/>
          <ac:picMkLst>
            <pc:docMk/>
            <pc:sldMk cId="2133625472" sldId="269"/>
            <ac:picMk id="13" creationId="{45D0A9F8-B9EE-E79B-5923-3524E4A62039}"/>
          </ac:picMkLst>
        </pc:picChg>
      </pc:sldChg>
      <pc:sldChg chg="del">
        <pc:chgData name="Elise Neidecker" userId="68e9336f-dd94-43eb-922a-e242710c7056" providerId="ADAL" clId="{6FCE2421-1440-1C40-BF02-9D6E2C7879B3}" dt="2024-04-09T19:39:57.203" v="298" actId="2696"/>
        <pc:sldMkLst>
          <pc:docMk/>
          <pc:sldMk cId="1511349054" sldId="278"/>
        </pc:sldMkLst>
      </pc:sldChg>
      <pc:sldChg chg="modSp mod modNotesTx">
        <pc:chgData name="Elise Neidecker" userId="68e9336f-dd94-43eb-922a-e242710c7056" providerId="ADAL" clId="{6FCE2421-1440-1C40-BF02-9D6E2C7879B3}" dt="2024-04-13T23:50:22.311" v="2199" actId="14100"/>
        <pc:sldMkLst>
          <pc:docMk/>
          <pc:sldMk cId="3343107551" sldId="281"/>
        </pc:sldMkLst>
        <pc:spChg chg="mod">
          <ac:chgData name="Elise Neidecker" userId="68e9336f-dd94-43eb-922a-e242710c7056" providerId="ADAL" clId="{6FCE2421-1440-1C40-BF02-9D6E2C7879B3}" dt="2024-04-13T23:50:22.311" v="2199" actId="14100"/>
          <ac:spMkLst>
            <pc:docMk/>
            <pc:sldMk cId="3343107551" sldId="281"/>
            <ac:spMk id="4" creationId="{02CCD403-DE8E-66C1-8DC1-54ADBB8683B4}"/>
          </ac:spMkLst>
        </pc:spChg>
      </pc:sldChg>
      <pc:sldChg chg="modSp del mod">
        <pc:chgData name="Elise Neidecker" userId="68e9336f-dd94-43eb-922a-e242710c7056" providerId="ADAL" clId="{6FCE2421-1440-1C40-BF02-9D6E2C7879B3}" dt="2024-04-13T23:38:46.061" v="2027" actId="2696"/>
        <pc:sldMkLst>
          <pc:docMk/>
          <pc:sldMk cId="1444130367" sldId="288"/>
        </pc:sldMkLst>
        <pc:spChg chg="mod">
          <ac:chgData name="Elise Neidecker" userId="68e9336f-dd94-43eb-922a-e242710c7056" providerId="ADAL" clId="{6FCE2421-1440-1C40-BF02-9D6E2C7879B3}" dt="2024-04-09T19:44:11.201" v="377" actId="404"/>
          <ac:spMkLst>
            <pc:docMk/>
            <pc:sldMk cId="1444130367" sldId="288"/>
            <ac:spMk id="38" creationId="{4BAF410B-8BE8-F52F-080E-D519EA95BE47}"/>
          </ac:spMkLst>
        </pc:spChg>
      </pc:sldChg>
      <pc:sldChg chg="delSp del mod">
        <pc:chgData name="Elise Neidecker" userId="68e9336f-dd94-43eb-922a-e242710c7056" providerId="ADAL" clId="{6FCE2421-1440-1C40-BF02-9D6E2C7879B3}" dt="2024-04-13T23:43:50.594" v="2112" actId="2696"/>
        <pc:sldMkLst>
          <pc:docMk/>
          <pc:sldMk cId="719876182" sldId="297"/>
        </pc:sldMkLst>
        <pc:graphicFrameChg chg="del">
          <ac:chgData name="Elise Neidecker" userId="68e9336f-dd94-43eb-922a-e242710c7056" providerId="ADAL" clId="{6FCE2421-1440-1C40-BF02-9D6E2C7879B3}" dt="2024-04-13T23:39:27.792" v="2035" actId="21"/>
          <ac:graphicFrameMkLst>
            <pc:docMk/>
            <pc:sldMk cId="719876182" sldId="297"/>
            <ac:graphicFrameMk id="12" creationId="{23FEE988-59A4-BCD8-6874-D16381A51541}"/>
          </ac:graphicFrameMkLst>
        </pc:graphicFrameChg>
      </pc:sldChg>
      <pc:sldChg chg="modSp mod modNotesTx">
        <pc:chgData name="Elise Neidecker" userId="68e9336f-dd94-43eb-922a-e242710c7056" providerId="ADAL" clId="{6FCE2421-1440-1C40-BF02-9D6E2C7879B3}" dt="2024-04-15T14:03:52.226" v="4472" actId="1076"/>
        <pc:sldMkLst>
          <pc:docMk/>
          <pc:sldMk cId="1943225092" sldId="300"/>
        </pc:sldMkLst>
        <pc:spChg chg="mod">
          <ac:chgData name="Elise Neidecker" userId="68e9336f-dd94-43eb-922a-e242710c7056" providerId="ADAL" clId="{6FCE2421-1440-1C40-BF02-9D6E2C7879B3}" dt="2024-04-15T14:03:52.226" v="4472" actId="1076"/>
          <ac:spMkLst>
            <pc:docMk/>
            <pc:sldMk cId="1943225092" sldId="300"/>
            <ac:spMk id="12" creationId="{970ED5DA-7182-C9E4-75A2-F29328126C76}"/>
          </ac:spMkLst>
        </pc:spChg>
        <pc:spChg chg="mod">
          <ac:chgData name="Elise Neidecker" userId="68e9336f-dd94-43eb-922a-e242710c7056" providerId="ADAL" clId="{6FCE2421-1440-1C40-BF02-9D6E2C7879B3}" dt="2024-04-15T13:55:14.690" v="4451" actId="255"/>
          <ac:spMkLst>
            <pc:docMk/>
            <pc:sldMk cId="1943225092" sldId="300"/>
            <ac:spMk id="13" creationId="{6310ED3A-FE8C-72C3-BA35-21B6F1DF0720}"/>
          </ac:spMkLst>
        </pc:spChg>
        <pc:picChg chg="mod">
          <ac:chgData name="Elise Neidecker" userId="68e9336f-dd94-43eb-922a-e242710c7056" providerId="ADAL" clId="{6FCE2421-1440-1C40-BF02-9D6E2C7879B3}" dt="2024-04-09T19:41:10.422" v="340" actId="14100"/>
          <ac:picMkLst>
            <pc:docMk/>
            <pc:sldMk cId="1943225092" sldId="300"/>
            <ac:picMk id="15" creationId="{550F9DB1-FAD9-5B1A-9D78-FF999D74A373}"/>
          </ac:picMkLst>
        </pc:picChg>
      </pc:sldChg>
      <pc:sldChg chg="modSp mod modNotesTx">
        <pc:chgData name="Elise Neidecker" userId="68e9336f-dd94-43eb-922a-e242710c7056" providerId="ADAL" clId="{6FCE2421-1440-1C40-BF02-9D6E2C7879B3}" dt="2024-04-13T23:37:37.165" v="2025" actId="1076"/>
        <pc:sldMkLst>
          <pc:docMk/>
          <pc:sldMk cId="1666903249" sldId="301"/>
        </pc:sldMkLst>
        <pc:spChg chg="mod">
          <ac:chgData name="Elise Neidecker" userId="68e9336f-dd94-43eb-922a-e242710c7056" providerId="ADAL" clId="{6FCE2421-1440-1C40-BF02-9D6E2C7879B3}" dt="2024-04-09T19:44:00.007" v="373" actId="27636"/>
          <ac:spMkLst>
            <pc:docMk/>
            <pc:sldMk cId="1666903249" sldId="301"/>
            <ac:spMk id="9" creationId="{6788838A-9142-9A95-4B3B-EC41C1D3CEF9}"/>
          </ac:spMkLst>
        </pc:spChg>
        <pc:picChg chg="mod">
          <ac:chgData name="Elise Neidecker" userId="68e9336f-dd94-43eb-922a-e242710c7056" providerId="ADAL" clId="{6FCE2421-1440-1C40-BF02-9D6E2C7879B3}" dt="2024-04-13T23:37:37.165" v="2025" actId="1076"/>
          <ac:picMkLst>
            <pc:docMk/>
            <pc:sldMk cId="1666903249" sldId="301"/>
            <ac:picMk id="5" creationId="{20928BFE-9FCC-BE33-D04E-A30AA6E1B442}"/>
          </ac:picMkLst>
        </pc:picChg>
      </pc:sldChg>
      <pc:sldChg chg="del">
        <pc:chgData name="Elise Neidecker" userId="68e9336f-dd94-43eb-922a-e242710c7056" providerId="ADAL" clId="{6FCE2421-1440-1C40-BF02-9D6E2C7879B3}" dt="2024-04-13T23:44:12.528" v="2122" actId="2696"/>
        <pc:sldMkLst>
          <pc:docMk/>
          <pc:sldMk cId="976177929" sldId="302"/>
        </pc:sldMkLst>
      </pc:sldChg>
      <pc:sldChg chg="addSp delSp modSp mod delAnim modAnim modNotesTx">
        <pc:chgData name="Elise Neidecker" userId="68e9336f-dd94-43eb-922a-e242710c7056" providerId="ADAL" clId="{6FCE2421-1440-1C40-BF02-9D6E2C7879B3}" dt="2024-04-15T14:19:34.154" v="4535" actId="20577"/>
        <pc:sldMkLst>
          <pc:docMk/>
          <pc:sldMk cId="1991923976" sldId="304"/>
        </pc:sldMkLst>
        <pc:spChg chg="add mod">
          <ac:chgData name="Elise Neidecker" userId="68e9336f-dd94-43eb-922a-e242710c7056" providerId="ADAL" clId="{6FCE2421-1440-1C40-BF02-9D6E2C7879B3}" dt="2024-04-14T16:23:10.377" v="2670" actId="1076"/>
          <ac:spMkLst>
            <pc:docMk/>
            <pc:sldMk cId="1991923976" sldId="304"/>
            <ac:spMk id="2" creationId="{A4805089-BFE1-3194-6568-85CDF60B5C0D}"/>
          </ac:spMkLst>
        </pc:spChg>
        <pc:spChg chg="add mod">
          <ac:chgData name="Elise Neidecker" userId="68e9336f-dd94-43eb-922a-e242710c7056" providerId="ADAL" clId="{6FCE2421-1440-1C40-BF02-9D6E2C7879B3}" dt="2024-04-14T16:23:16.081" v="2671" actId="1076"/>
          <ac:spMkLst>
            <pc:docMk/>
            <pc:sldMk cId="1991923976" sldId="304"/>
            <ac:spMk id="3" creationId="{74279711-3669-1450-3C17-A05DAB6D5A7B}"/>
          </ac:spMkLst>
        </pc:spChg>
        <pc:spChg chg="mod">
          <ac:chgData name="Elise Neidecker" userId="68e9336f-dd94-43eb-922a-e242710c7056" providerId="ADAL" clId="{6FCE2421-1440-1C40-BF02-9D6E2C7879B3}" dt="2024-04-14T16:19:23.878" v="2599" actId="14100"/>
          <ac:spMkLst>
            <pc:docMk/>
            <pc:sldMk cId="1991923976" sldId="304"/>
            <ac:spMk id="10" creationId="{1C520AC8-FF97-1F80-D6E4-BA4349F77628}"/>
          </ac:spMkLst>
        </pc:spChg>
        <pc:spChg chg="del mod">
          <ac:chgData name="Elise Neidecker" userId="68e9336f-dd94-43eb-922a-e242710c7056" providerId="ADAL" clId="{6FCE2421-1440-1C40-BF02-9D6E2C7879B3}" dt="2024-04-14T16:14:33.791" v="2514" actId="478"/>
          <ac:spMkLst>
            <pc:docMk/>
            <pc:sldMk cId="1991923976" sldId="304"/>
            <ac:spMk id="26" creationId="{CBF1C9A9-4D11-9003-3313-29E15FFE0B4E}"/>
          </ac:spMkLst>
        </pc:spChg>
        <pc:picChg chg="add mod">
          <ac:chgData name="Elise Neidecker" userId="68e9336f-dd94-43eb-922a-e242710c7056" providerId="ADAL" clId="{6FCE2421-1440-1C40-BF02-9D6E2C7879B3}" dt="2024-04-14T16:20:45.879" v="2651" actId="171"/>
          <ac:picMkLst>
            <pc:docMk/>
            <pc:sldMk cId="1991923976" sldId="304"/>
            <ac:picMk id="4" creationId="{64BDFB7F-0CE2-1E71-0759-412CAF33B309}"/>
          </ac:picMkLst>
        </pc:picChg>
        <pc:picChg chg="del mod">
          <ac:chgData name="Elise Neidecker" userId="68e9336f-dd94-43eb-922a-e242710c7056" providerId="ADAL" clId="{6FCE2421-1440-1C40-BF02-9D6E2C7879B3}" dt="2024-04-14T16:20:36.902" v="2645" actId="478"/>
          <ac:picMkLst>
            <pc:docMk/>
            <pc:sldMk cId="1991923976" sldId="304"/>
            <ac:picMk id="14" creationId="{AFE40312-D109-C45F-DAA2-F0AD95947F0A}"/>
          </ac:picMkLst>
        </pc:picChg>
      </pc:sldChg>
      <pc:sldChg chg="delSp modSp del mod modAnim">
        <pc:chgData name="Elise Neidecker" userId="68e9336f-dd94-43eb-922a-e242710c7056" providerId="ADAL" clId="{6FCE2421-1440-1C40-BF02-9D6E2C7879B3}" dt="2024-04-14T16:20:59.103" v="2653" actId="2696"/>
        <pc:sldMkLst>
          <pc:docMk/>
          <pc:sldMk cId="1585741030" sldId="305"/>
        </pc:sldMkLst>
        <pc:spChg chg="del mod">
          <ac:chgData name="Elise Neidecker" userId="68e9336f-dd94-43eb-922a-e242710c7056" providerId="ADAL" clId="{6FCE2421-1440-1C40-BF02-9D6E2C7879B3}" dt="2024-04-14T16:18:56.700" v="2593" actId="21"/>
          <ac:spMkLst>
            <pc:docMk/>
            <pc:sldMk cId="1585741030" sldId="305"/>
            <ac:spMk id="10" creationId="{F6803A4F-5132-3A79-BE65-B9D6AC174292}"/>
          </ac:spMkLst>
        </pc:spChg>
        <pc:spChg chg="mod">
          <ac:chgData name="Elise Neidecker" userId="68e9336f-dd94-43eb-922a-e242710c7056" providerId="ADAL" clId="{6FCE2421-1440-1C40-BF02-9D6E2C7879B3}" dt="2024-04-14T16:18:17.547" v="2584" actId="21"/>
          <ac:spMkLst>
            <pc:docMk/>
            <pc:sldMk cId="1585741030" sldId="305"/>
            <ac:spMk id="18" creationId="{B4E28A6A-C7BD-8187-8C27-A16E25CF0F4C}"/>
          </ac:spMkLst>
        </pc:spChg>
        <pc:picChg chg="del">
          <ac:chgData name="Elise Neidecker" userId="68e9336f-dd94-43eb-922a-e242710c7056" providerId="ADAL" clId="{6FCE2421-1440-1C40-BF02-9D6E2C7879B3}" dt="2024-04-14T16:20:34.297" v="2644" actId="21"/>
          <ac:picMkLst>
            <pc:docMk/>
            <pc:sldMk cId="1585741030" sldId="305"/>
            <ac:picMk id="16" creationId="{216B8038-6F16-26CF-5D55-F40EF593984F}"/>
          </ac:picMkLst>
        </pc:picChg>
      </pc:sldChg>
      <pc:sldChg chg="addSp delSp modSp del mod delAnim">
        <pc:chgData name="Elise Neidecker" userId="68e9336f-dd94-43eb-922a-e242710c7056" providerId="ADAL" clId="{6FCE2421-1440-1C40-BF02-9D6E2C7879B3}" dt="2024-04-14T16:20:56.202" v="2652" actId="2696"/>
        <pc:sldMkLst>
          <pc:docMk/>
          <pc:sldMk cId="2003862004" sldId="306"/>
        </pc:sldMkLst>
        <pc:spChg chg="add del mod">
          <ac:chgData name="Elise Neidecker" userId="68e9336f-dd94-43eb-922a-e242710c7056" providerId="ADAL" clId="{6FCE2421-1440-1C40-BF02-9D6E2C7879B3}" dt="2024-04-14T16:15:22.679" v="2541" actId="478"/>
          <ac:spMkLst>
            <pc:docMk/>
            <pc:sldMk cId="2003862004" sldId="306"/>
            <ac:spMk id="3" creationId="{73D9E91E-8208-90B0-4793-0FE321403663}"/>
          </ac:spMkLst>
        </pc:spChg>
        <pc:spChg chg="del mod">
          <ac:chgData name="Elise Neidecker" userId="68e9336f-dd94-43eb-922a-e242710c7056" providerId="ADAL" clId="{6FCE2421-1440-1C40-BF02-9D6E2C7879B3}" dt="2024-04-14T16:15:09.877" v="2531" actId="478"/>
          <ac:spMkLst>
            <pc:docMk/>
            <pc:sldMk cId="2003862004" sldId="306"/>
            <ac:spMk id="4" creationId="{7FC46934-A2EC-0ED8-920A-7FCF0817047A}"/>
          </ac:spMkLst>
        </pc:spChg>
        <pc:spChg chg="del mod">
          <ac:chgData name="Elise Neidecker" userId="68e9336f-dd94-43eb-922a-e242710c7056" providerId="ADAL" clId="{6FCE2421-1440-1C40-BF02-9D6E2C7879B3}" dt="2024-04-14T16:15:33.824" v="2544" actId="21"/>
          <ac:spMkLst>
            <pc:docMk/>
            <pc:sldMk cId="2003862004" sldId="306"/>
            <ac:spMk id="10" creationId="{F010B59A-FFD2-AE9A-E886-EAC99CF242FA}"/>
          </ac:spMkLst>
        </pc:spChg>
      </pc:sldChg>
      <pc:sldChg chg="modSp mod modAnim modCm">
        <pc:chgData name="Elise Neidecker" userId="68e9336f-dd94-43eb-922a-e242710c7056" providerId="ADAL" clId="{6FCE2421-1440-1C40-BF02-9D6E2C7879B3}" dt="2024-04-15T14:01:34.265" v="4461" actId="20577"/>
        <pc:sldMkLst>
          <pc:docMk/>
          <pc:sldMk cId="1660839802" sldId="307"/>
        </pc:sldMkLst>
        <pc:spChg chg="mod">
          <ac:chgData name="Elise Neidecker" userId="68e9336f-dd94-43eb-922a-e242710c7056" providerId="ADAL" clId="{6FCE2421-1440-1C40-BF02-9D6E2C7879B3}" dt="2024-04-15T14:01:34.265" v="4461" actId="20577"/>
          <ac:spMkLst>
            <pc:docMk/>
            <pc:sldMk cId="1660839802" sldId="307"/>
            <ac:spMk id="22" creationId="{F58F26A1-08F6-9B92-D7EF-D8053CCE00E1}"/>
          </ac:spMkLst>
        </pc:spChg>
        <pc:extLst>
          <p:ext xmlns:p="http://schemas.openxmlformats.org/presentationml/2006/main" uri="{D6D511B9-2390-475A-947B-AFAB55BFBCF1}">
            <pc226:cmChg xmlns:pc226="http://schemas.microsoft.com/office/powerpoint/2022/06/main/command" chg="mod">
              <pc226:chgData name="Elise Neidecker" userId="68e9336f-dd94-43eb-922a-e242710c7056" providerId="ADAL" clId="{6FCE2421-1440-1C40-BF02-9D6E2C7879B3}" dt="2024-04-15T14:01:34.265" v="4461" actId="20577"/>
              <pc2:cmMkLst xmlns:pc2="http://schemas.microsoft.com/office/powerpoint/2019/9/main/command">
                <pc:docMk/>
                <pc:sldMk cId="1660839802" sldId="307"/>
                <pc2:cmMk id="{CC0B0806-1B10-4B65-9FD4-9748BA1ABC13}"/>
              </pc2:cmMkLst>
            </pc226:cmChg>
          </p:ext>
        </pc:extLst>
      </pc:sldChg>
      <pc:sldChg chg="addSp delSp modSp mod addAnim modAnim modNotesTx">
        <pc:chgData name="Elise Neidecker" userId="68e9336f-dd94-43eb-922a-e242710c7056" providerId="ADAL" clId="{6FCE2421-1440-1C40-BF02-9D6E2C7879B3}" dt="2024-04-15T14:19:18.303" v="4530" actId="20577"/>
        <pc:sldMkLst>
          <pc:docMk/>
          <pc:sldMk cId="1385024712" sldId="308"/>
        </pc:sldMkLst>
        <pc:spChg chg="add mod">
          <ac:chgData name="Elise Neidecker" userId="68e9336f-dd94-43eb-922a-e242710c7056" providerId="ADAL" clId="{6FCE2421-1440-1C40-BF02-9D6E2C7879B3}" dt="2024-04-14T17:01:59.534" v="3222" actId="1076"/>
          <ac:spMkLst>
            <pc:docMk/>
            <pc:sldMk cId="1385024712" sldId="308"/>
            <ac:spMk id="2" creationId="{01314697-4BCD-8378-FDCF-6FB276AA3B8E}"/>
          </ac:spMkLst>
        </pc:spChg>
        <pc:spChg chg="add mod">
          <ac:chgData name="Elise Neidecker" userId="68e9336f-dd94-43eb-922a-e242710c7056" providerId="ADAL" clId="{6FCE2421-1440-1C40-BF02-9D6E2C7879B3}" dt="2024-04-14T17:01:41.259" v="3217" actId="1076"/>
          <ac:spMkLst>
            <pc:docMk/>
            <pc:sldMk cId="1385024712" sldId="308"/>
            <ac:spMk id="3" creationId="{3FC01316-E59E-8D9C-E9A9-0A5DBAC75ADB}"/>
          </ac:spMkLst>
        </pc:spChg>
        <pc:spChg chg="del mod">
          <ac:chgData name="Elise Neidecker" userId="68e9336f-dd94-43eb-922a-e242710c7056" providerId="ADAL" clId="{6FCE2421-1440-1C40-BF02-9D6E2C7879B3}" dt="2024-04-14T16:37:57.598" v="2841" actId="478"/>
          <ac:spMkLst>
            <pc:docMk/>
            <pc:sldMk cId="1385024712" sldId="308"/>
            <ac:spMk id="4" creationId="{5292C79D-81B1-06AA-93BD-AD5BA6A4F73B}"/>
          </ac:spMkLst>
        </pc:spChg>
        <pc:spChg chg="mod">
          <ac:chgData name="Elise Neidecker" userId="68e9336f-dd94-43eb-922a-e242710c7056" providerId="ADAL" clId="{6FCE2421-1440-1C40-BF02-9D6E2C7879B3}" dt="2024-04-14T17:11:39.052" v="3377" actId="1076"/>
          <ac:spMkLst>
            <pc:docMk/>
            <pc:sldMk cId="1385024712" sldId="308"/>
            <ac:spMk id="5" creationId="{50EC09DD-2B83-0C01-5592-6D2053E46AFC}"/>
          </ac:spMkLst>
        </pc:spChg>
        <pc:spChg chg="add mod">
          <ac:chgData name="Elise Neidecker" userId="68e9336f-dd94-43eb-922a-e242710c7056" providerId="ADAL" clId="{6FCE2421-1440-1C40-BF02-9D6E2C7879B3}" dt="2024-04-14T17:01:43.484" v="3218" actId="1076"/>
          <ac:spMkLst>
            <pc:docMk/>
            <pc:sldMk cId="1385024712" sldId="308"/>
            <ac:spMk id="6" creationId="{A17A738B-01F7-7AB7-3C3A-332FF79A7C2E}"/>
          </ac:spMkLst>
        </pc:spChg>
        <pc:spChg chg="mod">
          <ac:chgData name="Elise Neidecker" userId="68e9336f-dd94-43eb-922a-e242710c7056" providerId="ADAL" clId="{6FCE2421-1440-1C40-BF02-9D6E2C7879B3}" dt="2024-04-14T16:27:59.598" v="2713" actId="20577"/>
          <ac:spMkLst>
            <pc:docMk/>
            <pc:sldMk cId="1385024712" sldId="308"/>
            <ac:spMk id="7" creationId="{38A7C50A-B4E0-3AE6-FB51-362B8B1E5162}"/>
          </ac:spMkLst>
        </pc:spChg>
        <pc:spChg chg="add mod">
          <ac:chgData name="Elise Neidecker" userId="68e9336f-dd94-43eb-922a-e242710c7056" providerId="ADAL" clId="{6FCE2421-1440-1C40-BF02-9D6E2C7879B3}" dt="2024-04-14T17:19:53.523" v="3424" actId="14100"/>
          <ac:spMkLst>
            <pc:docMk/>
            <pc:sldMk cId="1385024712" sldId="308"/>
            <ac:spMk id="8" creationId="{4ACEA720-6E0A-173B-34E1-438BF225C553}"/>
          </ac:spMkLst>
        </pc:spChg>
        <pc:spChg chg="add mod">
          <ac:chgData name="Elise Neidecker" userId="68e9336f-dd94-43eb-922a-e242710c7056" providerId="ADAL" clId="{6FCE2421-1440-1C40-BF02-9D6E2C7879B3}" dt="2024-04-15T14:14:30.808" v="4488" actId="20577"/>
          <ac:spMkLst>
            <pc:docMk/>
            <pc:sldMk cId="1385024712" sldId="308"/>
            <ac:spMk id="9" creationId="{582B4F00-00BB-5A7D-A3D2-DD487AFF65BC}"/>
          </ac:spMkLst>
        </pc:spChg>
        <pc:spChg chg="add mod">
          <ac:chgData name="Elise Neidecker" userId="68e9336f-dd94-43eb-922a-e242710c7056" providerId="ADAL" clId="{6FCE2421-1440-1C40-BF02-9D6E2C7879B3}" dt="2024-04-15T14:16:15.118" v="4524" actId="20577"/>
          <ac:spMkLst>
            <pc:docMk/>
            <pc:sldMk cId="1385024712" sldId="308"/>
            <ac:spMk id="10" creationId="{6BC22F09-3EA6-05D7-0227-C3968069AFB9}"/>
          </ac:spMkLst>
        </pc:spChg>
        <pc:spChg chg="add mod">
          <ac:chgData name="Elise Neidecker" userId="68e9336f-dd94-43eb-922a-e242710c7056" providerId="ADAL" clId="{6FCE2421-1440-1C40-BF02-9D6E2C7879B3}" dt="2024-04-14T17:05:02.855" v="3249" actId="1076"/>
          <ac:spMkLst>
            <pc:docMk/>
            <pc:sldMk cId="1385024712" sldId="308"/>
            <ac:spMk id="11" creationId="{6A8C3C5B-AAD9-16F7-7D52-2375EFF89567}"/>
          </ac:spMkLst>
        </pc:spChg>
        <pc:spChg chg="add mod">
          <ac:chgData name="Elise Neidecker" userId="68e9336f-dd94-43eb-922a-e242710c7056" providerId="ADAL" clId="{6FCE2421-1440-1C40-BF02-9D6E2C7879B3}" dt="2024-04-14T17:03:28.997" v="3231" actId="1076"/>
          <ac:spMkLst>
            <pc:docMk/>
            <pc:sldMk cId="1385024712" sldId="308"/>
            <ac:spMk id="12" creationId="{8ED43A6E-66D4-711C-9E36-345C6004BD34}"/>
          </ac:spMkLst>
        </pc:spChg>
        <pc:spChg chg="add mod">
          <ac:chgData name="Elise Neidecker" userId="68e9336f-dd94-43eb-922a-e242710c7056" providerId="ADAL" clId="{6FCE2421-1440-1C40-BF02-9D6E2C7879B3}" dt="2024-04-14T17:05:02.348" v="3248" actId="1076"/>
          <ac:spMkLst>
            <pc:docMk/>
            <pc:sldMk cId="1385024712" sldId="308"/>
            <ac:spMk id="13" creationId="{3A71570E-FE50-7AD8-DB1F-F334A5FF50C8}"/>
          </ac:spMkLst>
        </pc:spChg>
        <pc:spChg chg="add mod">
          <ac:chgData name="Elise Neidecker" userId="68e9336f-dd94-43eb-922a-e242710c7056" providerId="ADAL" clId="{6FCE2421-1440-1C40-BF02-9D6E2C7879B3}" dt="2024-04-14T17:07:53.611" v="3264" actId="1076"/>
          <ac:spMkLst>
            <pc:docMk/>
            <pc:sldMk cId="1385024712" sldId="308"/>
            <ac:spMk id="15" creationId="{35FCCD5F-3D86-6FAE-3AC4-A9F6409231FB}"/>
          </ac:spMkLst>
        </pc:spChg>
        <pc:spChg chg="add del mod">
          <ac:chgData name="Elise Neidecker" userId="68e9336f-dd94-43eb-922a-e242710c7056" providerId="ADAL" clId="{6FCE2421-1440-1C40-BF02-9D6E2C7879B3}" dt="2024-04-14T16:49:46.551" v="2994" actId="478"/>
          <ac:spMkLst>
            <pc:docMk/>
            <pc:sldMk cId="1385024712" sldId="308"/>
            <ac:spMk id="17" creationId="{044CB046-C88F-8A22-A67B-778691983AA4}"/>
          </ac:spMkLst>
        </pc:spChg>
        <pc:cxnChg chg="add del mod">
          <ac:chgData name="Elise Neidecker" userId="68e9336f-dd94-43eb-922a-e242710c7056" providerId="ADAL" clId="{6FCE2421-1440-1C40-BF02-9D6E2C7879B3}" dt="2024-04-14T17:05:03.439" v="3250" actId="478"/>
          <ac:cxnSpMkLst>
            <pc:docMk/>
            <pc:sldMk cId="1385024712" sldId="308"/>
            <ac:cxnSpMk id="18" creationId="{9D8C6E99-39CA-5C0F-8D05-78E8C4532AD9}"/>
          </ac:cxnSpMkLst>
        </pc:cxnChg>
        <pc:cxnChg chg="add del mod">
          <ac:chgData name="Elise Neidecker" userId="68e9336f-dd94-43eb-922a-e242710c7056" providerId="ADAL" clId="{6FCE2421-1440-1C40-BF02-9D6E2C7879B3}" dt="2024-04-14T17:02:47.297" v="3225" actId="478"/>
          <ac:cxnSpMkLst>
            <pc:docMk/>
            <pc:sldMk cId="1385024712" sldId="308"/>
            <ac:cxnSpMk id="20" creationId="{34D1FB6B-232B-8355-77CA-4581F8C6652B}"/>
          </ac:cxnSpMkLst>
        </pc:cxnChg>
        <pc:cxnChg chg="add del mod">
          <ac:chgData name="Elise Neidecker" userId="68e9336f-dd94-43eb-922a-e242710c7056" providerId="ADAL" clId="{6FCE2421-1440-1C40-BF02-9D6E2C7879B3}" dt="2024-04-14T17:05:04.035" v="3251" actId="478"/>
          <ac:cxnSpMkLst>
            <pc:docMk/>
            <pc:sldMk cId="1385024712" sldId="308"/>
            <ac:cxnSpMk id="28" creationId="{98CA8369-EEFE-3678-1463-973769EB002F}"/>
          </ac:cxnSpMkLst>
        </pc:cxnChg>
        <pc:cxnChg chg="add mod">
          <ac:chgData name="Elise Neidecker" userId="68e9336f-dd94-43eb-922a-e242710c7056" providerId="ADAL" clId="{6FCE2421-1440-1C40-BF02-9D6E2C7879B3}" dt="2024-04-14T17:05:02.348" v="3248" actId="1076"/>
          <ac:cxnSpMkLst>
            <pc:docMk/>
            <pc:sldMk cId="1385024712" sldId="308"/>
            <ac:cxnSpMk id="30" creationId="{44625885-1585-695D-66EE-F10F76AA340D}"/>
          </ac:cxnSpMkLst>
        </pc:cxnChg>
        <pc:cxnChg chg="add">
          <ac:chgData name="Elise Neidecker" userId="68e9336f-dd94-43eb-922a-e242710c7056" providerId="ADAL" clId="{6FCE2421-1440-1C40-BF02-9D6E2C7879B3}" dt="2024-04-14T17:03:40.932" v="3233" actId="11529"/>
          <ac:cxnSpMkLst>
            <pc:docMk/>
            <pc:sldMk cId="1385024712" sldId="308"/>
            <ac:cxnSpMk id="32" creationId="{6E685615-7F8A-29CE-D7C6-5AF997EC9FE5}"/>
          </ac:cxnSpMkLst>
        </pc:cxnChg>
        <pc:cxnChg chg="add del mod">
          <ac:chgData name="Elise Neidecker" userId="68e9336f-dd94-43eb-922a-e242710c7056" providerId="ADAL" clId="{6FCE2421-1440-1C40-BF02-9D6E2C7879B3}" dt="2024-04-14T17:05:01.144" v="3245" actId="11529"/>
          <ac:cxnSpMkLst>
            <pc:docMk/>
            <pc:sldMk cId="1385024712" sldId="308"/>
            <ac:cxnSpMk id="36" creationId="{9D5ED6C6-269D-FABD-F2B5-9007AE6E1794}"/>
          </ac:cxnSpMkLst>
        </pc:cxnChg>
        <pc:cxnChg chg="add del mod">
          <ac:chgData name="Elise Neidecker" userId="68e9336f-dd94-43eb-922a-e242710c7056" providerId="ADAL" clId="{6FCE2421-1440-1C40-BF02-9D6E2C7879B3}" dt="2024-04-14T17:05:00.785" v="3244" actId="11529"/>
          <ac:cxnSpMkLst>
            <pc:docMk/>
            <pc:sldMk cId="1385024712" sldId="308"/>
            <ac:cxnSpMk id="38" creationId="{C7212B5C-294B-D98F-50FC-F1EAD2B7DD9C}"/>
          </ac:cxnSpMkLst>
        </pc:cxnChg>
        <pc:cxnChg chg="add del mod">
          <ac:chgData name="Elise Neidecker" userId="68e9336f-dd94-43eb-922a-e242710c7056" providerId="ADAL" clId="{6FCE2421-1440-1C40-BF02-9D6E2C7879B3}" dt="2024-04-14T17:05:00.434" v="3243" actId="11529"/>
          <ac:cxnSpMkLst>
            <pc:docMk/>
            <pc:sldMk cId="1385024712" sldId="308"/>
            <ac:cxnSpMk id="40" creationId="{6C36AA6C-2AD7-29C7-5D45-19237493250F}"/>
          </ac:cxnSpMkLst>
        </pc:cxnChg>
        <pc:cxnChg chg="add mod">
          <ac:chgData name="Elise Neidecker" userId="68e9336f-dd94-43eb-922a-e242710c7056" providerId="ADAL" clId="{6FCE2421-1440-1C40-BF02-9D6E2C7879B3}" dt="2024-04-14T17:19:53.523" v="3424" actId="14100"/>
          <ac:cxnSpMkLst>
            <pc:docMk/>
            <pc:sldMk cId="1385024712" sldId="308"/>
            <ac:cxnSpMk id="42" creationId="{ED12C372-858F-782F-BEE0-A63964481018}"/>
          </ac:cxnSpMkLst>
        </pc:cxnChg>
      </pc:sldChg>
      <pc:sldChg chg="addSp delSp modSp mod delAnim modAnim">
        <pc:chgData name="Elise Neidecker" userId="68e9336f-dd94-43eb-922a-e242710c7056" providerId="ADAL" clId="{6FCE2421-1440-1C40-BF02-9D6E2C7879B3}" dt="2024-04-15T14:02:15.096" v="4462" actId="13822"/>
        <pc:sldMkLst>
          <pc:docMk/>
          <pc:sldMk cId="1978680119" sldId="309"/>
        </pc:sldMkLst>
        <pc:spChg chg="add del mod">
          <ac:chgData name="Elise Neidecker" userId="68e9336f-dd94-43eb-922a-e242710c7056" providerId="ADAL" clId="{6FCE2421-1440-1C40-BF02-9D6E2C7879B3}" dt="2024-04-14T17:11:48.347" v="3380" actId="478"/>
          <ac:spMkLst>
            <pc:docMk/>
            <pc:sldMk cId="1978680119" sldId="309"/>
            <ac:spMk id="2" creationId="{C3917D1B-C888-5A6E-7020-F72CBD967526}"/>
          </ac:spMkLst>
        </pc:spChg>
        <pc:spChg chg="del">
          <ac:chgData name="Elise Neidecker" userId="68e9336f-dd94-43eb-922a-e242710c7056" providerId="ADAL" clId="{6FCE2421-1440-1C40-BF02-9D6E2C7879B3}" dt="2024-04-14T16:43:35.268" v="2912" actId="478"/>
          <ac:spMkLst>
            <pc:docMk/>
            <pc:sldMk cId="1978680119" sldId="309"/>
            <ac:spMk id="3" creationId="{81C69953-A1F0-7C8C-8A7F-BB999A523724}"/>
          </ac:spMkLst>
        </pc:spChg>
        <pc:spChg chg="add mod">
          <ac:chgData name="Elise Neidecker" userId="68e9336f-dd94-43eb-922a-e242710c7056" providerId="ADAL" clId="{6FCE2421-1440-1C40-BF02-9D6E2C7879B3}" dt="2024-04-14T17:11:49.044" v="3381"/>
          <ac:spMkLst>
            <pc:docMk/>
            <pc:sldMk cId="1978680119" sldId="309"/>
            <ac:spMk id="4" creationId="{F3DE6E4F-A0B6-4862-4543-5DA8423DFADE}"/>
          </ac:spMkLst>
        </pc:spChg>
        <pc:spChg chg="add mod">
          <ac:chgData name="Elise Neidecker" userId="68e9336f-dd94-43eb-922a-e242710c7056" providerId="ADAL" clId="{6FCE2421-1440-1C40-BF02-9D6E2C7879B3}" dt="2024-04-15T14:02:15.096" v="4462" actId="13822"/>
          <ac:spMkLst>
            <pc:docMk/>
            <pc:sldMk cId="1978680119" sldId="309"/>
            <ac:spMk id="5" creationId="{9C3ABAF7-4868-375E-BB0A-AC81C33C65A7}"/>
          </ac:spMkLst>
        </pc:spChg>
        <pc:spChg chg="add mod">
          <ac:chgData name="Elise Neidecker" userId="68e9336f-dd94-43eb-922a-e242710c7056" providerId="ADAL" clId="{6FCE2421-1440-1C40-BF02-9D6E2C7879B3}" dt="2024-04-14T18:06:37.689" v="3650" actId="1076"/>
          <ac:spMkLst>
            <pc:docMk/>
            <pc:sldMk cId="1978680119" sldId="309"/>
            <ac:spMk id="6" creationId="{08FF38BE-2375-B752-79BB-5549D5E838F5}"/>
          </ac:spMkLst>
        </pc:spChg>
        <pc:spChg chg="add del mod">
          <ac:chgData name="Elise Neidecker" userId="68e9336f-dd94-43eb-922a-e242710c7056" providerId="ADAL" clId="{6FCE2421-1440-1C40-BF02-9D6E2C7879B3}" dt="2024-04-14T18:06:00.812" v="3640" actId="478"/>
          <ac:spMkLst>
            <pc:docMk/>
            <pc:sldMk cId="1978680119" sldId="309"/>
            <ac:spMk id="7" creationId="{66D63E17-6097-94BA-9C0C-C8FABC83C507}"/>
          </ac:spMkLst>
        </pc:spChg>
        <pc:spChg chg="mod">
          <ac:chgData name="Elise Neidecker" userId="68e9336f-dd94-43eb-922a-e242710c7056" providerId="ADAL" clId="{6FCE2421-1440-1C40-BF02-9D6E2C7879B3}" dt="2024-04-14T16:28:06.677" v="2715" actId="20577"/>
          <ac:spMkLst>
            <pc:docMk/>
            <pc:sldMk cId="1978680119" sldId="309"/>
            <ac:spMk id="8" creationId="{FAEE8F33-3404-DF87-594B-AF88D5F0F30F}"/>
          </ac:spMkLst>
        </pc:spChg>
        <pc:spChg chg="add mod">
          <ac:chgData name="Elise Neidecker" userId="68e9336f-dd94-43eb-922a-e242710c7056" providerId="ADAL" clId="{6FCE2421-1440-1C40-BF02-9D6E2C7879B3}" dt="2024-04-14T18:06:41.378" v="3651" actId="1076"/>
          <ac:spMkLst>
            <pc:docMk/>
            <pc:sldMk cId="1978680119" sldId="309"/>
            <ac:spMk id="9" creationId="{A05EB1D1-FF34-9AF0-0146-3BB730A7BA39}"/>
          </ac:spMkLst>
        </pc:spChg>
        <pc:spChg chg="add mod">
          <ac:chgData name="Elise Neidecker" userId="68e9336f-dd94-43eb-922a-e242710c7056" providerId="ADAL" clId="{6FCE2421-1440-1C40-BF02-9D6E2C7879B3}" dt="2024-04-14T18:06:44.683" v="3652" actId="1076"/>
          <ac:spMkLst>
            <pc:docMk/>
            <pc:sldMk cId="1978680119" sldId="309"/>
            <ac:spMk id="10" creationId="{65CFD7BE-1500-768C-1026-30CBE3A3D8F9}"/>
          </ac:spMkLst>
        </pc:spChg>
        <pc:spChg chg="add mod">
          <ac:chgData name="Elise Neidecker" userId="68e9336f-dd94-43eb-922a-e242710c7056" providerId="ADAL" clId="{6FCE2421-1440-1C40-BF02-9D6E2C7879B3}" dt="2024-04-14T18:06:48.434" v="3653" actId="1076"/>
          <ac:spMkLst>
            <pc:docMk/>
            <pc:sldMk cId="1978680119" sldId="309"/>
            <ac:spMk id="11" creationId="{6670570E-C3F5-D960-2A49-BAD246EF06EE}"/>
          </ac:spMkLst>
        </pc:spChg>
        <pc:spChg chg="add mod">
          <ac:chgData name="Elise Neidecker" userId="68e9336f-dd94-43eb-922a-e242710c7056" providerId="ADAL" clId="{6FCE2421-1440-1C40-BF02-9D6E2C7879B3}" dt="2024-04-14T18:09:07.172" v="3692" actId="14100"/>
          <ac:spMkLst>
            <pc:docMk/>
            <pc:sldMk cId="1978680119" sldId="309"/>
            <ac:spMk id="12" creationId="{41EE3801-78EC-E801-450B-63FFE19C6B9A}"/>
          </ac:spMkLst>
        </pc:spChg>
        <pc:spChg chg="add mod">
          <ac:chgData name="Elise Neidecker" userId="68e9336f-dd94-43eb-922a-e242710c7056" providerId="ADAL" clId="{6FCE2421-1440-1C40-BF02-9D6E2C7879B3}" dt="2024-04-14T18:09:16.996" v="3694" actId="1076"/>
          <ac:spMkLst>
            <pc:docMk/>
            <pc:sldMk cId="1978680119" sldId="309"/>
            <ac:spMk id="14" creationId="{D66F1927-0046-34B3-A8E8-E3F126CB59FE}"/>
          </ac:spMkLst>
        </pc:spChg>
        <pc:spChg chg="del mod">
          <ac:chgData name="Elise Neidecker" userId="68e9336f-dd94-43eb-922a-e242710c7056" providerId="ADAL" clId="{6FCE2421-1440-1C40-BF02-9D6E2C7879B3}" dt="2024-04-14T18:04:58.285" v="3625" actId="478"/>
          <ac:spMkLst>
            <pc:docMk/>
            <pc:sldMk cId="1978680119" sldId="309"/>
            <ac:spMk id="15" creationId="{FB154FD5-9CE4-341C-A715-063D303ACE66}"/>
          </ac:spMkLst>
        </pc:spChg>
        <pc:spChg chg="mod">
          <ac:chgData name="Elise Neidecker" userId="68e9336f-dd94-43eb-922a-e242710c7056" providerId="ADAL" clId="{6FCE2421-1440-1C40-BF02-9D6E2C7879B3}" dt="2024-04-14T18:08:53.626" v="3688" actId="21"/>
          <ac:spMkLst>
            <pc:docMk/>
            <pc:sldMk cId="1978680119" sldId="309"/>
            <ac:spMk id="16" creationId="{44C41ABC-F5DC-422A-57F3-1DA2C149BDCD}"/>
          </ac:spMkLst>
        </pc:spChg>
        <pc:spChg chg="add mod">
          <ac:chgData name="Elise Neidecker" userId="68e9336f-dd94-43eb-922a-e242710c7056" providerId="ADAL" clId="{6FCE2421-1440-1C40-BF02-9D6E2C7879B3}" dt="2024-04-14T18:09:22.401" v="3696" actId="1076"/>
          <ac:spMkLst>
            <pc:docMk/>
            <pc:sldMk cId="1978680119" sldId="309"/>
            <ac:spMk id="17" creationId="{DB7BDDB4-B406-0C21-FBD0-19D851FC651D}"/>
          </ac:spMkLst>
        </pc:spChg>
        <pc:spChg chg="add mod">
          <ac:chgData name="Elise Neidecker" userId="68e9336f-dd94-43eb-922a-e242710c7056" providerId="ADAL" clId="{6FCE2421-1440-1C40-BF02-9D6E2C7879B3}" dt="2024-04-14T18:09:28.864" v="3698" actId="1076"/>
          <ac:spMkLst>
            <pc:docMk/>
            <pc:sldMk cId="1978680119" sldId="309"/>
            <ac:spMk id="18" creationId="{CF1AD0D5-5D1B-24BD-1727-1EB9E278FC3B}"/>
          </ac:spMkLst>
        </pc:spChg>
        <pc:cxnChg chg="add">
          <ac:chgData name="Elise Neidecker" userId="68e9336f-dd94-43eb-922a-e242710c7056" providerId="ADAL" clId="{6FCE2421-1440-1C40-BF02-9D6E2C7879B3}" dt="2024-04-14T18:09:45.139" v="3699" actId="11529"/>
          <ac:cxnSpMkLst>
            <pc:docMk/>
            <pc:sldMk cId="1978680119" sldId="309"/>
            <ac:cxnSpMk id="20" creationId="{0A6286BA-2DAC-A903-D14F-2FB104E1832F}"/>
          </ac:cxnSpMkLst>
        </pc:cxnChg>
        <pc:cxnChg chg="add">
          <ac:chgData name="Elise Neidecker" userId="68e9336f-dd94-43eb-922a-e242710c7056" providerId="ADAL" clId="{6FCE2421-1440-1C40-BF02-9D6E2C7879B3}" dt="2024-04-14T18:09:57.406" v="3700" actId="11529"/>
          <ac:cxnSpMkLst>
            <pc:docMk/>
            <pc:sldMk cId="1978680119" sldId="309"/>
            <ac:cxnSpMk id="28" creationId="{B7DF7C2E-14D6-8521-2C43-B8E99B155E45}"/>
          </ac:cxnSpMkLst>
        </pc:cxnChg>
        <pc:cxnChg chg="add">
          <ac:chgData name="Elise Neidecker" userId="68e9336f-dd94-43eb-922a-e242710c7056" providerId="ADAL" clId="{6FCE2421-1440-1C40-BF02-9D6E2C7879B3}" dt="2024-04-14T18:10:08.100" v="3701" actId="11529"/>
          <ac:cxnSpMkLst>
            <pc:docMk/>
            <pc:sldMk cId="1978680119" sldId="309"/>
            <ac:cxnSpMk id="30" creationId="{D689B517-40D7-0394-CE8E-25D07209638F}"/>
          </ac:cxnSpMkLst>
        </pc:cxnChg>
        <pc:cxnChg chg="add">
          <ac:chgData name="Elise Neidecker" userId="68e9336f-dd94-43eb-922a-e242710c7056" providerId="ADAL" clId="{6FCE2421-1440-1C40-BF02-9D6E2C7879B3}" dt="2024-04-14T18:10:16.887" v="3702" actId="11529"/>
          <ac:cxnSpMkLst>
            <pc:docMk/>
            <pc:sldMk cId="1978680119" sldId="309"/>
            <ac:cxnSpMk id="32" creationId="{C604336D-D7A2-50CB-A4AD-BCF5A12758E3}"/>
          </ac:cxnSpMkLst>
        </pc:cxnChg>
      </pc:sldChg>
      <pc:sldChg chg="addSp delSp modSp mod delAnim modAnim">
        <pc:chgData name="Elise Neidecker" userId="68e9336f-dd94-43eb-922a-e242710c7056" providerId="ADAL" clId="{6FCE2421-1440-1C40-BF02-9D6E2C7879B3}" dt="2024-04-14T18:02:47.602" v="3583"/>
        <pc:sldMkLst>
          <pc:docMk/>
          <pc:sldMk cId="1912296472" sldId="310"/>
        </pc:sldMkLst>
        <pc:spChg chg="add del mod">
          <ac:chgData name="Elise Neidecker" userId="68e9336f-dd94-43eb-922a-e242710c7056" providerId="ADAL" clId="{6FCE2421-1440-1C40-BF02-9D6E2C7879B3}" dt="2024-04-14T17:11:43.892" v="3378" actId="478"/>
          <ac:spMkLst>
            <pc:docMk/>
            <pc:sldMk cId="1912296472" sldId="310"/>
            <ac:spMk id="2" creationId="{F63A6564-8D74-E5B5-2FEB-4C8F3E1ED53D}"/>
          </ac:spMkLst>
        </pc:spChg>
        <pc:spChg chg="del">
          <ac:chgData name="Elise Neidecker" userId="68e9336f-dd94-43eb-922a-e242710c7056" providerId="ADAL" clId="{6FCE2421-1440-1C40-BF02-9D6E2C7879B3}" dt="2024-04-14T16:43:31.518" v="2910" actId="478"/>
          <ac:spMkLst>
            <pc:docMk/>
            <pc:sldMk cId="1912296472" sldId="310"/>
            <ac:spMk id="3" creationId="{4C8BF8A0-D8DC-9784-BC54-8B6D3529794F}"/>
          </ac:spMkLst>
        </pc:spChg>
        <pc:spChg chg="del mod">
          <ac:chgData name="Elise Neidecker" userId="68e9336f-dd94-43eb-922a-e242710c7056" providerId="ADAL" clId="{6FCE2421-1440-1C40-BF02-9D6E2C7879B3}" dt="2024-04-14T16:47:38.387" v="2972" actId="478"/>
          <ac:spMkLst>
            <pc:docMk/>
            <pc:sldMk cId="1912296472" sldId="310"/>
            <ac:spMk id="4" creationId="{590B5DF3-22DE-D384-A2A3-2F8F3F049641}"/>
          </ac:spMkLst>
        </pc:spChg>
        <pc:spChg chg="del mod">
          <ac:chgData name="Elise Neidecker" userId="68e9336f-dd94-43eb-922a-e242710c7056" providerId="ADAL" clId="{6FCE2421-1440-1C40-BF02-9D6E2C7879B3}" dt="2024-04-14T17:59:09.979" v="3550" actId="478"/>
          <ac:spMkLst>
            <pc:docMk/>
            <pc:sldMk cId="1912296472" sldId="310"/>
            <ac:spMk id="5" creationId="{B6B5BE52-A227-CBF7-8AAD-421B9905FD5D}"/>
          </ac:spMkLst>
        </pc:spChg>
        <pc:spChg chg="add mod">
          <ac:chgData name="Elise Neidecker" userId="68e9336f-dd94-43eb-922a-e242710c7056" providerId="ADAL" clId="{6FCE2421-1440-1C40-BF02-9D6E2C7879B3}" dt="2024-04-14T17:56:18.101" v="3503" actId="20577"/>
          <ac:spMkLst>
            <pc:docMk/>
            <pc:sldMk cId="1912296472" sldId="310"/>
            <ac:spMk id="6" creationId="{1289FF6C-80BE-19B2-81FE-FA9DA48B69B8}"/>
          </ac:spMkLst>
        </pc:spChg>
        <pc:spChg chg="add mod">
          <ac:chgData name="Elise Neidecker" userId="68e9336f-dd94-43eb-922a-e242710c7056" providerId="ADAL" clId="{6FCE2421-1440-1C40-BF02-9D6E2C7879B3}" dt="2024-04-14T17:22:35.738" v="3442" actId="1076"/>
          <ac:spMkLst>
            <pc:docMk/>
            <pc:sldMk cId="1912296472" sldId="310"/>
            <ac:spMk id="7" creationId="{7C641C03-A58B-E622-29F8-660710B04884}"/>
          </ac:spMkLst>
        </pc:spChg>
        <pc:spChg chg="add mod">
          <ac:chgData name="Elise Neidecker" userId="68e9336f-dd94-43eb-922a-e242710c7056" providerId="ADAL" clId="{6FCE2421-1440-1C40-BF02-9D6E2C7879B3}" dt="2024-04-14T17:56:26.710" v="3512" actId="20577"/>
          <ac:spMkLst>
            <pc:docMk/>
            <pc:sldMk cId="1912296472" sldId="310"/>
            <ac:spMk id="8" creationId="{23DEEF88-6A4B-BC86-9D48-9E57E25BB313}"/>
          </ac:spMkLst>
        </pc:spChg>
        <pc:spChg chg="add mod">
          <ac:chgData name="Elise Neidecker" userId="68e9336f-dd94-43eb-922a-e242710c7056" providerId="ADAL" clId="{6FCE2421-1440-1C40-BF02-9D6E2C7879B3}" dt="2024-04-14T17:57:31.011" v="3520" actId="1076"/>
          <ac:spMkLst>
            <pc:docMk/>
            <pc:sldMk cId="1912296472" sldId="310"/>
            <ac:spMk id="9" creationId="{B9E79F7B-085E-7CF7-4E14-AA196111D95C}"/>
          </ac:spMkLst>
        </pc:spChg>
        <pc:spChg chg="mod">
          <ac:chgData name="Elise Neidecker" userId="68e9336f-dd94-43eb-922a-e242710c7056" providerId="ADAL" clId="{6FCE2421-1440-1C40-BF02-9D6E2C7879B3}" dt="2024-04-14T16:28:04.244" v="2714" actId="20577"/>
          <ac:spMkLst>
            <pc:docMk/>
            <pc:sldMk cId="1912296472" sldId="310"/>
            <ac:spMk id="10" creationId="{7303F6AD-0E1B-BAEC-AA23-1675BD5B15ED}"/>
          </ac:spMkLst>
        </pc:spChg>
        <pc:spChg chg="add mod">
          <ac:chgData name="Elise Neidecker" userId="68e9336f-dd94-43eb-922a-e242710c7056" providerId="ADAL" clId="{6FCE2421-1440-1C40-BF02-9D6E2C7879B3}" dt="2024-04-14T17:57:41.199" v="3522" actId="1076"/>
          <ac:spMkLst>
            <pc:docMk/>
            <pc:sldMk cId="1912296472" sldId="310"/>
            <ac:spMk id="11" creationId="{E63EADCC-FD31-2642-5049-C95848A48B20}"/>
          </ac:spMkLst>
        </pc:spChg>
        <pc:spChg chg="add del mod">
          <ac:chgData name="Elise Neidecker" userId="68e9336f-dd94-43eb-922a-e242710c7056" providerId="ADAL" clId="{6FCE2421-1440-1C40-BF02-9D6E2C7879B3}" dt="2024-04-14T17:57:44.275" v="3523" actId="1076"/>
          <ac:spMkLst>
            <pc:docMk/>
            <pc:sldMk cId="1912296472" sldId="310"/>
            <ac:spMk id="12" creationId="{69241D9B-BF88-5309-6D9E-C5B512EC511C}"/>
          </ac:spMkLst>
        </pc:spChg>
        <pc:spChg chg="add del mod">
          <ac:chgData name="Elise Neidecker" userId="68e9336f-dd94-43eb-922a-e242710c7056" providerId="ADAL" clId="{6FCE2421-1440-1C40-BF02-9D6E2C7879B3}" dt="2024-04-14T17:57:48.713" v="3524" actId="478"/>
          <ac:spMkLst>
            <pc:docMk/>
            <pc:sldMk cId="1912296472" sldId="310"/>
            <ac:spMk id="14" creationId="{EF423C45-2983-D297-DE97-A5CD7148C59C}"/>
          </ac:spMkLst>
        </pc:spChg>
        <pc:spChg chg="add mod">
          <ac:chgData name="Elise Neidecker" userId="68e9336f-dd94-43eb-922a-e242710c7056" providerId="ADAL" clId="{6FCE2421-1440-1C40-BF02-9D6E2C7879B3}" dt="2024-04-14T17:57:28.058" v="3519" actId="1076"/>
          <ac:spMkLst>
            <pc:docMk/>
            <pc:sldMk cId="1912296472" sldId="310"/>
            <ac:spMk id="15" creationId="{7D9A781C-0A83-4941-4DD2-09AEAA204A00}"/>
          </ac:spMkLst>
        </pc:spChg>
        <pc:spChg chg="add mod">
          <ac:chgData name="Elise Neidecker" userId="68e9336f-dd94-43eb-922a-e242710c7056" providerId="ADAL" clId="{6FCE2421-1440-1C40-BF02-9D6E2C7879B3}" dt="2024-04-14T17:11:44.794" v="3379"/>
          <ac:spMkLst>
            <pc:docMk/>
            <pc:sldMk cId="1912296472" sldId="310"/>
            <ac:spMk id="16" creationId="{87AC86D7-9503-3158-557D-B511D93D34A9}"/>
          </ac:spMkLst>
        </pc:spChg>
        <pc:spChg chg="add mod">
          <ac:chgData name="Elise Neidecker" userId="68e9336f-dd94-43eb-922a-e242710c7056" providerId="ADAL" clId="{6FCE2421-1440-1C40-BF02-9D6E2C7879B3}" dt="2024-04-14T17:59:40.492" v="3557" actId="1076"/>
          <ac:spMkLst>
            <pc:docMk/>
            <pc:sldMk cId="1912296472" sldId="310"/>
            <ac:spMk id="17" creationId="{5F87185E-EE9D-D7EB-7946-36A1344441F7}"/>
          </ac:spMkLst>
        </pc:spChg>
        <pc:spChg chg="add mod">
          <ac:chgData name="Elise Neidecker" userId="68e9336f-dd94-43eb-922a-e242710c7056" providerId="ADAL" clId="{6FCE2421-1440-1C40-BF02-9D6E2C7879B3}" dt="2024-04-14T17:59:43.736" v="3558" actId="1076"/>
          <ac:spMkLst>
            <pc:docMk/>
            <pc:sldMk cId="1912296472" sldId="310"/>
            <ac:spMk id="18" creationId="{77FEA670-BFB2-78D9-2789-4F3DD99CACD5}"/>
          </ac:spMkLst>
        </pc:spChg>
        <pc:spChg chg="add mod">
          <ac:chgData name="Elise Neidecker" userId="68e9336f-dd94-43eb-922a-e242710c7056" providerId="ADAL" clId="{6FCE2421-1440-1C40-BF02-9D6E2C7879B3}" dt="2024-04-14T17:59:47.198" v="3559" actId="1076"/>
          <ac:spMkLst>
            <pc:docMk/>
            <pc:sldMk cId="1912296472" sldId="310"/>
            <ac:spMk id="19" creationId="{A7B623B8-16FB-9DD5-66BB-11030966298D}"/>
          </ac:spMkLst>
        </pc:spChg>
        <pc:cxnChg chg="add">
          <ac:chgData name="Elise Neidecker" userId="68e9336f-dd94-43eb-922a-e242710c7056" providerId="ADAL" clId="{6FCE2421-1440-1C40-BF02-9D6E2C7879B3}" dt="2024-04-14T17:59:57.049" v="3560" actId="11529"/>
          <ac:cxnSpMkLst>
            <pc:docMk/>
            <pc:sldMk cId="1912296472" sldId="310"/>
            <ac:cxnSpMk id="21" creationId="{DFE2232A-A143-FCBA-16F9-5A631BF09D1B}"/>
          </ac:cxnSpMkLst>
        </pc:cxnChg>
        <pc:cxnChg chg="add">
          <ac:chgData name="Elise Neidecker" userId="68e9336f-dd94-43eb-922a-e242710c7056" providerId="ADAL" clId="{6FCE2421-1440-1C40-BF02-9D6E2C7879B3}" dt="2024-04-14T18:00:04.182" v="3561" actId="11529"/>
          <ac:cxnSpMkLst>
            <pc:docMk/>
            <pc:sldMk cId="1912296472" sldId="310"/>
            <ac:cxnSpMk id="29" creationId="{38B7DD1A-3F2A-F1CE-B306-3BF41B341A4C}"/>
          </ac:cxnSpMkLst>
        </pc:cxnChg>
        <pc:cxnChg chg="add">
          <ac:chgData name="Elise Neidecker" userId="68e9336f-dd94-43eb-922a-e242710c7056" providerId="ADAL" clId="{6FCE2421-1440-1C40-BF02-9D6E2C7879B3}" dt="2024-04-14T18:00:22.421" v="3562" actId="11529"/>
          <ac:cxnSpMkLst>
            <pc:docMk/>
            <pc:sldMk cId="1912296472" sldId="310"/>
            <ac:cxnSpMk id="31" creationId="{3DFE06E8-726E-D376-A5B5-9489359F7DD6}"/>
          </ac:cxnSpMkLst>
        </pc:cxnChg>
      </pc:sldChg>
      <pc:sldChg chg="del">
        <pc:chgData name="Elise Neidecker" userId="68e9336f-dd94-43eb-922a-e242710c7056" providerId="ADAL" clId="{6FCE2421-1440-1C40-BF02-9D6E2C7879B3}" dt="2024-04-13T23:51:28.777" v="2205" actId="2696"/>
        <pc:sldMkLst>
          <pc:docMk/>
          <pc:sldMk cId="2708195605" sldId="311"/>
        </pc:sldMkLst>
      </pc:sldChg>
      <pc:sldChg chg="delSp modSp del mod">
        <pc:chgData name="Elise Neidecker" userId="68e9336f-dd94-43eb-922a-e242710c7056" providerId="ADAL" clId="{6FCE2421-1440-1C40-BF02-9D6E2C7879B3}" dt="2024-04-14T16:31:54.443" v="2764" actId="2696"/>
        <pc:sldMkLst>
          <pc:docMk/>
          <pc:sldMk cId="3814577245" sldId="313"/>
        </pc:sldMkLst>
        <pc:spChg chg="del mod">
          <ac:chgData name="Elise Neidecker" userId="68e9336f-dd94-43eb-922a-e242710c7056" providerId="ADAL" clId="{6FCE2421-1440-1C40-BF02-9D6E2C7879B3}" dt="2024-04-14T16:26:56.543" v="2704" actId="478"/>
          <ac:spMkLst>
            <pc:docMk/>
            <pc:sldMk cId="3814577245" sldId="313"/>
            <ac:spMk id="6" creationId="{888188DF-8C72-F678-B3CF-2137259D9361}"/>
          </ac:spMkLst>
        </pc:spChg>
        <pc:spChg chg="del mod">
          <ac:chgData name="Elise Neidecker" userId="68e9336f-dd94-43eb-922a-e242710c7056" providerId="ADAL" clId="{6FCE2421-1440-1C40-BF02-9D6E2C7879B3}" dt="2024-04-14T16:29:56.546" v="2725" actId="21"/>
          <ac:spMkLst>
            <pc:docMk/>
            <pc:sldMk cId="3814577245" sldId="313"/>
            <ac:spMk id="7" creationId="{C69D241A-22F0-634D-C13A-1B9F083D6F40}"/>
          </ac:spMkLst>
        </pc:spChg>
      </pc:sldChg>
      <pc:sldChg chg="modSp add del mod">
        <pc:chgData name="Elise Neidecker" userId="68e9336f-dd94-43eb-922a-e242710c7056" providerId="ADAL" clId="{6FCE2421-1440-1C40-BF02-9D6E2C7879B3}" dt="2024-04-14T18:11:43.430" v="3718" actId="2696"/>
        <pc:sldMkLst>
          <pc:docMk/>
          <pc:sldMk cId="849052964" sldId="314"/>
        </pc:sldMkLst>
        <pc:spChg chg="mod">
          <ac:chgData name="Elise Neidecker" userId="68e9336f-dd94-43eb-922a-e242710c7056" providerId="ADAL" clId="{6FCE2421-1440-1C40-BF02-9D6E2C7879B3}" dt="2024-04-14T16:29:44.459" v="2724" actId="14100"/>
          <ac:spMkLst>
            <pc:docMk/>
            <pc:sldMk cId="849052964" sldId="314"/>
            <ac:spMk id="6" creationId="{888188DF-8C72-F678-B3CF-2137259D9361}"/>
          </ac:spMkLst>
        </pc:spChg>
        <pc:spChg chg="mod">
          <ac:chgData name="Elise Neidecker" userId="68e9336f-dd94-43eb-922a-e242710c7056" providerId="ADAL" clId="{6FCE2421-1440-1C40-BF02-9D6E2C7879B3}" dt="2024-04-14T16:29:37.649" v="2723" actId="20577"/>
          <ac:spMkLst>
            <pc:docMk/>
            <pc:sldMk cId="849052964" sldId="314"/>
            <ac:spMk id="9" creationId="{E98061EC-5F51-8407-81CD-57B94B8888EB}"/>
          </ac:spMkLst>
        </pc:spChg>
      </pc:sldChg>
      <pc:sldChg chg="addSp delSp modSp mod ord modAnim modNotesTx">
        <pc:chgData name="Elise Neidecker" userId="68e9336f-dd94-43eb-922a-e242710c7056" providerId="ADAL" clId="{6FCE2421-1440-1C40-BF02-9D6E2C7879B3}" dt="2024-04-15T14:03:26.557" v="4471" actId="20577"/>
        <pc:sldMkLst>
          <pc:docMk/>
          <pc:sldMk cId="1740102154" sldId="315"/>
        </pc:sldMkLst>
        <pc:spChg chg="del">
          <ac:chgData name="Elise Neidecker" userId="68e9336f-dd94-43eb-922a-e242710c7056" providerId="ADAL" clId="{6FCE2421-1440-1C40-BF02-9D6E2C7879B3}" dt="2024-04-14T16:30:50.189" v="2740" actId="478"/>
          <ac:spMkLst>
            <pc:docMk/>
            <pc:sldMk cId="1740102154" sldId="315"/>
            <ac:spMk id="2" creationId="{1490E594-6CB4-1CB0-253F-898975E32571}"/>
          </ac:spMkLst>
        </pc:spChg>
        <pc:spChg chg="mod">
          <ac:chgData name="Elise Neidecker" userId="68e9336f-dd94-43eb-922a-e242710c7056" providerId="ADAL" clId="{6FCE2421-1440-1C40-BF02-9D6E2C7879B3}" dt="2024-04-15T14:03:26.557" v="4471" actId="20577"/>
          <ac:spMkLst>
            <pc:docMk/>
            <pc:sldMk cId="1740102154" sldId="315"/>
            <ac:spMk id="4" creationId="{02CCD403-DE8E-66C1-8DC1-54ADBB8683B4}"/>
          </ac:spMkLst>
        </pc:spChg>
        <pc:spChg chg="mod">
          <ac:chgData name="Elise Neidecker" userId="68e9336f-dd94-43eb-922a-e242710c7056" providerId="ADAL" clId="{6FCE2421-1440-1C40-BF02-9D6E2C7879B3}" dt="2024-04-14T16:30:38.155" v="2737" actId="20577"/>
          <ac:spMkLst>
            <pc:docMk/>
            <pc:sldMk cId="1740102154" sldId="315"/>
            <ac:spMk id="6" creationId="{E5185C01-2ADD-2301-0390-8DC05CD92414}"/>
          </ac:spMkLst>
        </pc:spChg>
        <pc:spChg chg="add mod">
          <ac:chgData name="Elise Neidecker" userId="68e9336f-dd94-43eb-922a-e242710c7056" providerId="ADAL" clId="{6FCE2421-1440-1C40-BF02-9D6E2C7879B3}" dt="2024-04-14T16:33:03.826" v="2768" actId="1076"/>
          <ac:spMkLst>
            <pc:docMk/>
            <pc:sldMk cId="1740102154" sldId="315"/>
            <ac:spMk id="7" creationId="{9535CBBC-81D3-2A6B-E130-ADF795A7063E}"/>
          </ac:spMkLst>
        </pc:spChg>
        <pc:spChg chg="add del mod">
          <ac:chgData name="Elise Neidecker" userId="68e9336f-dd94-43eb-922a-e242710c7056" providerId="ADAL" clId="{6FCE2421-1440-1C40-BF02-9D6E2C7879B3}" dt="2024-04-14T16:30:52" v="2741" actId="478"/>
          <ac:spMkLst>
            <pc:docMk/>
            <pc:sldMk cId="1740102154" sldId="315"/>
            <ac:spMk id="14" creationId="{A75D4C5D-DB6B-829A-4803-B24CF02A0F60}"/>
          </ac:spMkLst>
        </pc:spChg>
        <pc:spChg chg="del mod">
          <ac:chgData name="Elise Neidecker" userId="68e9336f-dd94-43eb-922a-e242710c7056" providerId="ADAL" clId="{6FCE2421-1440-1C40-BF02-9D6E2C7879B3}" dt="2024-04-14T16:31:36.013" v="2762" actId="478"/>
          <ac:spMkLst>
            <pc:docMk/>
            <pc:sldMk cId="1740102154" sldId="315"/>
            <ac:spMk id="21" creationId="{CEF7FD6A-178B-E649-CF82-21A0CEE5F0ED}"/>
          </ac:spMkLst>
        </pc:spChg>
        <pc:picChg chg="mod">
          <ac:chgData name="Elise Neidecker" userId="68e9336f-dd94-43eb-922a-e242710c7056" providerId="ADAL" clId="{6FCE2421-1440-1C40-BF02-9D6E2C7879B3}" dt="2024-04-14T16:33:00.293" v="2767" actId="1076"/>
          <ac:picMkLst>
            <pc:docMk/>
            <pc:sldMk cId="1740102154" sldId="315"/>
            <ac:picMk id="20" creationId="{5C424114-9BBD-D02D-3204-8C6D535FA49D}"/>
          </ac:picMkLst>
        </pc:picChg>
      </pc:sldChg>
      <pc:sldChg chg="del">
        <pc:chgData name="Elise Neidecker" userId="68e9336f-dd94-43eb-922a-e242710c7056" providerId="ADAL" clId="{6FCE2421-1440-1C40-BF02-9D6E2C7879B3}" dt="2024-04-13T23:46:22.137" v="2128" actId="2696"/>
        <pc:sldMkLst>
          <pc:docMk/>
          <pc:sldMk cId="557105800" sldId="316"/>
        </pc:sldMkLst>
      </pc:sldChg>
      <pc:sldChg chg="modSp del mod ord">
        <pc:chgData name="Elise Neidecker" userId="68e9336f-dd94-43eb-922a-e242710c7056" providerId="ADAL" clId="{6FCE2421-1440-1C40-BF02-9D6E2C7879B3}" dt="2024-04-13T23:33:48.741" v="1896" actId="2696"/>
        <pc:sldMkLst>
          <pc:docMk/>
          <pc:sldMk cId="3455064023" sldId="319"/>
        </pc:sldMkLst>
        <pc:spChg chg="mod">
          <ac:chgData name="Elise Neidecker" userId="68e9336f-dd94-43eb-922a-e242710c7056" providerId="ADAL" clId="{6FCE2421-1440-1C40-BF02-9D6E2C7879B3}" dt="2024-04-09T19:43:48.401" v="367" actId="403"/>
          <ac:spMkLst>
            <pc:docMk/>
            <pc:sldMk cId="3455064023" sldId="319"/>
            <ac:spMk id="24" creationId="{5E43D6D4-5D2B-8464-0CE9-1B53CC99B3E7}"/>
          </ac:spMkLst>
        </pc:spChg>
      </pc:sldChg>
      <pc:sldChg chg="del">
        <pc:chgData name="Elise Neidecker" userId="68e9336f-dd94-43eb-922a-e242710c7056" providerId="ADAL" clId="{6FCE2421-1440-1C40-BF02-9D6E2C7879B3}" dt="2024-04-14T18:11:37.016" v="3717" actId="2696"/>
        <pc:sldMkLst>
          <pc:docMk/>
          <pc:sldMk cId="1597595999" sldId="320"/>
        </pc:sldMkLst>
      </pc:sldChg>
      <pc:sldChg chg="addSp modSp mod delAnim modAnim modNotesTx">
        <pc:chgData name="Elise Neidecker" userId="68e9336f-dd94-43eb-922a-e242710c7056" providerId="ADAL" clId="{6FCE2421-1440-1C40-BF02-9D6E2C7879B3}" dt="2024-04-14T16:32:42.915" v="2766" actId="122"/>
        <pc:sldMkLst>
          <pc:docMk/>
          <pc:sldMk cId="3630138532" sldId="321"/>
        </pc:sldMkLst>
        <pc:spChg chg="mod">
          <ac:chgData name="Elise Neidecker" userId="68e9336f-dd94-43eb-922a-e242710c7056" providerId="ADAL" clId="{6FCE2421-1440-1C40-BF02-9D6E2C7879B3}" dt="2024-04-14T16:32:42.915" v="2766" actId="122"/>
          <ac:spMkLst>
            <pc:docMk/>
            <pc:sldMk cId="3630138532" sldId="321"/>
            <ac:spMk id="2" creationId="{76671383-8DA7-6697-154D-E3236A0729DD}"/>
          </ac:spMkLst>
        </pc:spChg>
        <pc:grpChg chg="add mod">
          <ac:chgData name="Elise Neidecker" userId="68e9336f-dd94-43eb-922a-e242710c7056" providerId="ADAL" clId="{6FCE2421-1440-1C40-BF02-9D6E2C7879B3}" dt="2024-04-13T23:42:43.261" v="2108" actId="14100"/>
          <ac:grpSpMkLst>
            <pc:docMk/>
            <pc:sldMk cId="3630138532" sldId="321"/>
            <ac:grpSpMk id="3" creationId="{C83679FE-2E09-63A9-AAAF-CE29E80D3E7C}"/>
          </ac:grpSpMkLst>
        </pc:grpChg>
        <pc:grpChg chg="mod">
          <ac:chgData name="Elise Neidecker" userId="68e9336f-dd94-43eb-922a-e242710c7056" providerId="ADAL" clId="{6FCE2421-1440-1C40-BF02-9D6E2C7879B3}" dt="2024-04-13T23:38:55.141" v="2029" actId="1076"/>
          <ac:grpSpMkLst>
            <pc:docMk/>
            <pc:sldMk cId="3630138532" sldId="321"/>
            <ac:grpSpMk id="6" creationId="{89CD6E33-9D14-0755-DE9D-E0FEEBE0AF4D}"/>
          </ac:grpSpMkLst>
        </pc:grpChg>
        <pc:grpChg chg="add mod">
          <ac:chgData name="Elise Neidecker" userId="68e9336f-dd94-43eb-922a-e242710c7056" providerId="ADAL" clId="{6FCE2421-1440-1C40-BF02-9D6E2C7879B3}" dt="2024-04-14T16:21:40.780" v="2658" actId="1076"/>
          <ac:grpSpMkLst>
            <pc:docMk/>
            <pc:sldMk cId="3630138532" sldId="321"/>
            <ac:grpSpMk id="32" creationId="{CE82AAA0-01A0-5DEE-3B9B-B94D58FA6EB0}"/>
          </ac:grpSpMkLst>
        </pc:grpChg>
        <pc:graphicFrameChg chg="add mod modGraphic">
          <ac:chgData name="Elise Neidecker" userId="68e9336f-dd94-43eb-922a-e242710c7056" providerId="ADAL" clId="{6FCE2421-1440-1C40-BF02-9D6E2C7879B3}" dt="2024-04-14T16:22:36.234" v="2667" actId="1076"/>
          <ac:graphicFrameMkLst>
            <pc:docMk/>
            <pc:sldMk cId="3630138532" sldId="321"/>
            <ac:graphicFrameMk id="5" creationId="{B51D6862-F770-AF00-F6EA-5752DB151305}"/>
          </ac:graphicFrameMkLst>
        </pc:graphicFrameChg>
      </pc:sldChg>
      <pc:sldChg chg="del">
        <pc:chgData name="Elise Neidecker" userId="68e9336f-dd94-43eb-922a-e242710c7056" providerId="ADAL" clId="{6FCE2421-1440-1C40-BF02-9D6E2C7879B3}" dt="2024-04-13T23:53:16.460" v="2230" actId="2696"/>
        <pc:sldMkLst>
          <pc:docMk/>
          <pc:sldMk cId="2475755262" sldId="322"/>
        </pc:sldMkLst>
      </pc:sldChg>
      <pc:sldChg chg="addSp delSp modSp mod delAnim modAnim modNotesTx">
        <pc:chgData name="Elise Neidecker" userId="68e9336f-dd94-43eb-922a-e242710c7056" providerId="ADAL" clId="{6FCE2421-1440-1C40-BF02-9D6E2C7879B3}" dt="2024-04-14T16:00:44.796" v="2429" actId="20577"/>
        <pc:sldMkLst>
          <pc:docMk/>
          <pc:sldMk cId="3552535291" sldId="323"/>
        </pc:sldMkLst>
        <pc:spChg chg="mod">
          <ac:chgData name="Elise Neidecker" userId="68e9336f-dd94-43eb-922a-e242710c7056" providerId="ADAL" clId="{6FCE2421-1440-1C40-BF02-9D6E2C7879B3}" dt="2024-04-14T15:56:49.611" v="2261" actId="121"/>
          <ac:spMkLst>
            <pc:docMk/>
            <pc:sldMk cId="3552535291" sldId="323"/>
            <ac:spMk id="2" creationId="{0DDD206A-4653-1C09-33BC-A099CC34CF63}"/>
          </ac:spMkLst>
        </pc:spChg>
        <pc:spChg chg="mod">
          <ac:chgData name="Elise Neidecker" userId="68e9336f-dd94-43eb-922a-e242710c7056" providerId="ADAL" clId="{6FCE2421-1440-1C40-BF02-9D6E2C7879B3}" dt="2024-04-09T19:27:47.532" v="293" actId="1076"/>
          <ac:spMkLst>
            <pc:docMk/>
            <pc:sldMk cId="3552535291" sldId="323"/>
            <ac:spMk id="4" creationId="{DBB69CCA-3093-6178-93F7-CCCBBB908F94}"/>
          </ac:spMkLst>
        </pc:spChg>
        <pc:spChg chg="mod">
          <ac:chgData name="Elise Neidecker" userId="68e9336f-dd94-43eb-922a-e242710c7056" providerId="ADAL" clId="{6FCE2421-1440-1C40-BF02-9D6E2C7879B3}" dt="2024-04-13T23:36:19.621" v="1998" actId="14100"/>
          <ac:spMkLst>
            <pc:docMk/>
            <pc:sldMk cId="3552535291" sldId="323"/>
            <ac:spMk id="8" creationId="{370524C9-B0C5-7136-2CA8-A3AE03EECB54}"/>
          </ac:spMkLst>
        </pc:spChg>
        <pc:grpChg chg="add del mod">
          <ac:chgData name="Elise Neidecker" userId="68e9336f-dd94-43eb-922a-e242710c7056" providerId="ADAL" clId="{6FCE2421-1440-1C40-BF02-9D6E2C7879B3}" dt="2024-04-10T17:54:23.717" v="439" actId="165"/>
          <ac:grpSpMkLst>
            <pc:docMk/>
            <pc:sldMk cId="3552535291" sldId="323"/>
            <ac:grpSpMk id="19" creationId="{A5E07E20-56B6-3C2A-6C1C-890A4D6D73A0}"/>
          </ac:grpSpMkLst>
        </pc:grpChg>
        <pc:grpChg chg="add del mod">
          <ac:chgData name="Elise Neidecker" userId="68e9336f-dd94-43eb-922a-e242710c7056" providerId="ADAL" clId="{6FCE2421-1440-1C40-BF02-9D6E2C7879B3}" dt="2024-04-10T17:54:40.892" v="442" actId="165"/>
          <ac:grpSpMkLst>
            <pc:docMk/>
            <pc:sldMk cId="3552535291" sldId="323"/>
            <ac:grpSpMk id="20" creationId="{2AD27622-3C94-27C1-E09B-87F41A1D2858}"/>
          </ac:grpSpMkLst>
        </pc:grpChg>
        <pc:picChg chg="add mod">
          <ac:chgData name="Elise Neidecker" userId="68e9336f-dd94-43eb-922a-e242710c7056" providerId="ADAL" clId="{6FCE2421-1440-1C40-BF02-9D6E2C7879B3}" dt="2024-04-10T17:53:19.950" v="438" actId="208"/>
          <ac:picMkLst>
            <pc:docMk/>
            <pc:sldMk cId="3552535291" sldId="323"/>
            <ac:picMk id="5" creationId="{544CE933-412C-F73E-8DA1-64D7CD54BB09}"/>
          </ac:picMkLst>
        </pc:picChg>
        <pc:inkChg chg="add del mod">
          <ac:chgData name="Elise Neidecker" userId="68e9336f-dd94-43eb-922a-e242710c7056" providerId="ADAL" clId="{6FCE2421-1440-1C40-BF02-9D6E2C7879B3}" dt="2024-04-09T19:20:26.907" v="188" actId="478"/>
          <ac:inkMkLst>
            <pc:docMk/>
            <pc:sldMk cId="3552535291" sldId="323"/>
            <ac:inkMk id="6" creationId="{848369FC-DEB9-4B97-1F08-A66DA67AAB63}"/>
          </ac:inkMkLst>
        </pc:inkChg>
        <pc:inkChg chg="add del">
          <ac:chgData name="Elise Neidecker" userId="68e9336f-dd94-43eb-922a-e242710c7056" providerId="ADAL" clId="{6FCE2421-1440-1C40-BF02-9D6E2C7879B3}" dt="2024-04-09T19:20:27.688" v="189" actId="478"/>
          <ac:inkMkLst>
            <pc:docMk/>
            <pc:sldMk cId="3552535291" sldId="323"/>
            <ac:inkMk id="7" creationId="{298F4546-4420-050F-75BD-938288C6316A}"/>
          </ac:inkMkLst>
        </pc:inkChg>
        <pc:inkChg chg="add del">
          <ac:chgData name="Elise Neidecker" userId="68e9336f-dd94-43eb-922a-e242710c7056" providerId="ADAL" clId="{6FCE2421-1440-1C40-BF02-9D6E2C7879B3}" dt="2024-04-09T19:20:28.766" v="190" actId="478"/>
          <ac:inkMkLst>
            <pc:docMk/>
            <pc:sldMk cId="3552535291" sldId="323"/>
            <ac:inkMk id="9" creationId="{AB8D2788-CFBB-2A82-EF83-10C8ED8F7B41}"/>
          </ac:inkMkLst>
        </pc:inkChg>
        <pc:inkChg chg="add mod topLvl">
          <ac:chgData name="Elise Neidecker" userId="68e9336f-dd94-43eb-922a-e242710c7056" providerId="ADAL" clId="{6FCE2421-1440-1C40-BF02-9D6E2C7879B3}" dt="2024-04-10T17:54:40.892" v="442" actId="165"/>
          <ac:inkMkLst>
            <pc:docMk/>
            <pc:sldMk cId="3552535291" sldId="323"/>
            <ac:inkMk id="10" creationId="{696437DB-0F47-8C44-1BD6-B58182F8F866}"/>
          </ac:inkMkLst>
        </pc:inkChg>
        <pc:inkChg chg="add del">
          <ac:chgData name="Elise Neidecker" userId="68e9336f-dd94-43eb-922a-e242710c7056" providerId="ADAL" clId="{6FCE2421-1440-1C40-BF02-9D6E2C7879B3}" dt="2024-04-09T19:17:39.185" v="155" actId="9405"/>
          <ac:inkMkLst>
            <pc:docMk/>
            <pc:sldMk cId="3552535291" sldId="323"/>
            <ac:inkMk id="11" creationId="{8ABBD26A-25CF-DB19-D0D4-C5398A30AF2D}"/>
          </ac:inkMkLst>
        </pc:inkChg>
        <pc:inkChg chg="add mod topLvl">
          <ac:chgData name="Elise Neidecker" userId="68e9336f-dd94-43eb-922a-e242710c7056" providerId="ADAL" clId="{6FCE2421-1440-1C40-BF02-9D6E2C7879B3}" dt="2024-04-10T17:54:40.892" v="442" actId="165"/>
          <ac:inkMkLst>
            <pc:docMk/>
            <pc:sldMk cId="3552535291" sldId="323"/>
            <ac:inkMk id="12" creationId="{D409193E-31A9-7CDC-0947-639F2B8F5413}"/>
          </ac:inkMkLst>
        </pc:inkChg>
        <pc:inkChg chg="add del">
          <ac:chgData name="Elise Neidecker" userId="68e9336f-dd94-43eb-922a-e242710c7056" providerId="ADAL" clId="{6FCE2421-1440-1C40-BF02-9D6E2C7879B3}" dt="2024-04-09T19:17:46.280" v="158" actId="9405"/>
          <ac:inkMkLst>
            <pc:docMk/>
            <pc:sldMk cId="3552535291" sldId="323"/>
            <ac:inkMk id="13" creationId="{1D87328E-1348-31A7-5381-B8895AB6CD4C}"/>
          </ac:inkMkLst>
        </pc:inkChg>
        <pc:inkChg chg="add mod topLvl">
          <ac:chgData name="Elise Neidecker" userId="68e9336f-dd94-43eb-922a-e242710c7056" providerId="ADAL" clId="{6FCE2421-1440-1C40-BF02-9D6E2C7879B3}" dt="2024-04-10T17:54:40.892" v="442" actId="165"/>
          <ac:inkMkLst>
            <pc:docMk/>
            <pc:sldMk cId="3552535291" sldId="323"/>
            <ac:inkMk id="15" creationId="{10F82430-7352-9EBA-0F94-300447E89AB8}"/>
          </ac:inkMkLst>
        </pc:inkChg>
        <pc:inkChg chg="add mod topLvl">
          <ac:chgData name="Elise Neidecker" userId="68e9336f-dd94-43eb-922a-e242710c7056" providerId="ADAL" clId="{6FCE2421-1440-1C40-BF02-9D6E2C7879B3}" dt="2024-04-10T17:54:36.280" v="441" actId="1035"/>
          <ac:inkMkLst>
            <pc:docMk/>
            <pc:sldMk cId="3552535291" sldId="323"/>
            <ac:inkMk id="16" creationId="{D55B137B-994D-E848-E822-93BB106E54C8}"/>
          </ac:inkMkLst>
        </pc:inkChg>
        <pc:inkChg chg="add topLvl">
          <ac:chgData name="Elise Neidecker" userId="68e9336f-dd94-43eb-922a-e242710c7056" providerId="ADAL" clId="{6FCE2421-1440-1C40-BF02-9D6E2C7879B3}" dt="2024-04-10T17:54:23.717" v="439" actId="165"/>
          <ac:inkMkLst>
            <pc:docMk/>
            <pc:sldMk cId="3552535291" sldId="323"/>
            <ac:inkMk id="17" creationId="{C3841621-7518-15CE-9176-FC4C761838EF}"/>
          </ac:inkMkLst>
        </pc:inkChg>
        <pc:inkChg chg="add topLvl">
          <ac:chgData name="Elise Neidecker" userId="68e9336f-dd94-43eb-922a-e242710c7056" providerId="ADAL" clId="{6FCE2421-1440-1C40-BF02-9D6E2C7879B3}" dt="2024-04-10T17:54:23.717" v="439" actId="165"/>
          <ac:inkMkLst>
            <pc:docMk/>
            <pc:sldMk cId="3552535291" sldId="323"/>
            <ac:inkMk id="18" creationId="{B8A940DC-F09D-6078-00A8-6E40C5D334C9}"/>
          </ac:inkMkLst>
        </pc:inkChg>
      </pc:sldChg>
      <pc:sldChg chg="delSp modSp add del mod delAnim">
        <pc:chgData name="Elise Neidecker" userId="68e9336f-dd94-43eb-922a-e242710c7056" providerId="ADAL" clId="{6FCE2421-1440-1C40-BF02-9D6E2C7879B3}" dt="2024-04-13T23:33:55.338" v="1897" actId="2696"/>
        <pc:sldMkLst>
          <pc:docMk/>
          <pc:sldMk cId="1423194176" sldId="324"/>
        </pc:sldMkLst>
        <pc:spChg chg="del">
          <ac:chgData name="Elise Neidecker" userId="68e9336f-dd94-43eb-922a-e242710c7056" providerId="ADAL" clId="{6FCE2421-1440-1C40-BF02-9D6E2C7879B3}" dt="2024-04-09T19:42:06.257" v="347" actId="478"/>
          <ac:spMkLst>
            <pc:docMk/>
            <pc:sldMk cId="1423194176" sldId="324"/>
            <ac:spMk id="11" creationId="{569401E6-D4E3-4214-2087-43B37330578D}"/>
          </ac:spMkLst>
        </pc:spChg>
        <pc:spChg chg="mod">
          <ac:chgData name="Elise Neidecker" userId="68e9336f-dd94-43eb-922a-e242710c7056" providerId="ADAL" clId="{6FCE2421-1440-1C40-BF02-9D6E2C7879B3}" dt="2024-04-09T19:43:44.787" v="365" actId="403"/>
          <ac:spMkLst>
            <pc:docMk/>
            <pc:sldMk cId="1423194176" sldId="324"/>
            <ac:spMk id="24" creationId="{5E43D6D4-5D2B-8464-0CE9-1B53CC99B3E7}"/>
          </ac:spMkLst>
        </pc:spChg>
        <pc:spChg chg="mod">
          <ac:chgData name="Elise Neidecker" userId="68e9336f-dd94-43eb-922a-e242710c7056" providerId="ADAL" clId="{6FCE2421-1440-1C40-BF02-9D6E2C7879B3}" dt="2024-04-12T18:51:34.522" v="1336" actId="14100"/>
          <ac:spMkLst>
            <pc:docMk/>
            <pc:sldMk cId="1423194176" sldId="324"/>
            <ac:spMk id="25" creationId="{52158995-CD09-A261-D38A-2C05693F0F7B}"/>
          </ac:spMkLst>
        </pc:spChg>
      </pc:sldChg>
    </pc:docChg>
  </pc:docChgLst>
  <pc:docChgLst>
    <pc:chgData name="Elise Neidecker" userId="68e9336f-dd94-43eb-922a-e242710c7056" providerId="ADAL" clId="{E50A41A7-56D1-A74C-8A83-C5C80AFABC71}"/>
    <pc:docChg chg="undo custSel modSld">
      <pc:chgData name="Elise Neidecker" userId="68e9336f-dd94-43eb-922a-e242710c7056" providerId="ADAL" clId="{E50A41A7-56D1-A74C-8A83-C5C80AFABC71}" dt="2024-03-08T19:19:48.253" v="148" actId="20577"/>
      <pc:docMkLst>
        <pc:docMk/>
      </pc:docMkLst>
      <pc:sldChg chg="modSp mod">
        <pc:chgData name="Elise Neidecker" userId="68e9336f-dd94-43eb-922a-e242710c7056" providerId="ADAL" clId="{E50A41A7-56D1-A74C-8A83-C5C80AFABC71}" dt="2024-03-08T19:19:48.253" v="148" actId="20577"/>
        <pc:sldMkLst>
          <pc:docMk/>
          <pc:sldMk cId="1943225092" sldId="300"/>
        </pc:sldMkLst>
        <pc:spChg chg="mod">
          <ac:chgData name="Elise Neidecker" userId="68e9336f-dd94-43eb-922a-e242710c7056" providerId="ADAL" clId="{E50A41A7-56D1-A74C-8A83-C5C80AFABC71}" dt="2024-03-08T19:19:48.253" v="148" actId="20577"/>
          <ac:spMkLst>
            <pc:docMk/>
            <pc:sldMk cId="1943225092" sldId="300"/>
            <ac:spMk id="12" creationId="{970ED5DA-7182-C9E4-75A2-F29328126C76}"/>
          </ac:spMkLst>
        </pc:spChg>
      </pc:sldChg>
    </pc:docChg>
  </pc:docChgLst>
  <pc:docChgLst>
    <pc:chgData name="Elise Neidecker" userId="68e9336f-dd94-43eb-922a-e242710c7056" providerId="ADAL" clId="{58CD74CE-A449-154D-BA80-0449C5708185}"/>
    <pc:docChg chg="undo custSel addSld delSld modSld">
      <pc:chgData name="Elise Neidecker" userId="68e9336f-dd94-43eb-922a-e242710c7056" providerId="ADAL" clId="{58CD74CE-A449-154D-BA80-0449C5708185}" dt="2024-04-04T22:19:04.056" v="374" actId="20577"/>
      <pc:docMkLst>
        <pc:docMk/>
      </pc:docMkLst>
      <pc:sldChg chg="modNotesTx">
        <pc:chgData name="Elise Neidecker" userId="68e9336f-dd94-43eb-922a-e242710c7056" providerId="ADAL" clId="{58CD74CE-A449-154D-BA80-0449C5708185}" dt="2024-03-11T18:21:49.348" v="229" actId="20577"/>
        <pc:sldMkLst>
          <pc:docMk/>
          <pc:sldMk cId="28035667" sldId="265"/>
        </pc:sldMkLst>
      </pc:sldChg>
      <pc:sldChg chg="modSp mod">
        <pc:chgData name="Elise Neidecker" userId="68e9336f-dd94-43eb-922a-e242710c7056" providerId="ADAL" clId="{58CD74CE-A449-154D-BA80-0449C5708185}" dt="2024-03-11T18:34:44.690" v="259" actId="1076"/>
        <pc:sldMkLst>
          <pc:docMk/>
          <pc:sldMk cId="2133625472" sldId="269"/>
        </pc:sldMkLst>
        <pc:spChg chg="mod">
          <ac:chgData name="Elise Neidecker" userId="68e9336f-dd94-43eb-922a-e242710c7056" providerId="ADAL" clId="{58CD74CE-A449-154D-BA80-0449C5708185}" dt="2024-03-11T18:25:29.748" v="258" actId="14100"/>
          <ac:spMkLst>
            <pc:docMk/>
            <pc:sldMk cId="2133625472" sldId="269"/>
            <ac:spMk id="10" creationId="{5B5F30FF-62A5-95E6-1323-4219A1DF347E}"/>
          </ac:spMkLst>
        </pc:spChg>
        <pc:picChg chg="mod">
          <ac:chgData name="Elise Neidecker" userId="68e9336f-dd94-43eb-922a-e242710c7056" providerId="ADAL" clId="{58CD74CE-A449-154D-BA80-0449C5708185}" dt="2024-03-11T18:34:44.690" v="259" actId="1076"/>
          <ac:picMkLst>
            <pc:docMk/>
            <pc:sldMk cId="2133625472" sldId="269"/>
            <ac:picMk id="13" creationId="{45D0A9F8-B9EE-E79B-5923-3524E4A62039}"/>
          </ac:picMkLst>
        </pc:picChg>
      </pc:sldChg>
      <pc:sldChg chg="modNotesTx">
        <pc:chgData name="Elise Neidecker" userId="68e9336f-dd94-43eb-922a-e242710c7056" providerId="ADAL" clId="{58CD74CE-A449-154D-BA80-0449C5708185}" dt="2024-03-26T19:08:22.471" v="345" actId="20577"/>
        <pc:sldMkLst>
          <pc:docMk/>
          <pc:sldMk cId="1511349054" sldId="278"/>
        </pc:sldMkLst>
      </pc:sldChg>
      <pc:sldChg chg="modSp mod">
        <pc:chgData name="Elise Neidecker" userId="68e9336f-dd94-43eb-922a-e242710c7056" providerId="ADAL" clId="{58CD74CE-A449-154D-BA80-0449C5708185}" dt="2024-03-11T18:24:06.949" v="254" actId="113"/>
        <pc:sldMkLst>
          <pc:docMk/>
          <pc:sldMk cId="719876182" sldId="297"/>
        </pc:sldMkLst>
        <pc:graphicFrameChg chg="mod modGraphic">
          <ac:chgData name="Elise Neidecker" userId="68e9336f-dd94-43eb-922a-e242710c7056" providerId="ADAL" clId="{58CD74CE-A449-154D-BA80-0449C5708185}" dt="2024-03-11T18:24:06.949" v="254" actId="113"/>
          <ac:graphicFrameMkLst>
            <pc:docMk/>
            <pc:sldMk cId="719876182" sldId="297"/>
            <ac:graphicFrameMk id="12" creationId="{23FEE988-59A4-BCD8-6874-D16381A51541}"/>
          </ac:graphicFrameMkLst>
        </pc:graphicFrameChg>
      </pc:sldChg>
      <pc:sldChg chg="modSp mod">
        <pc:chgData name="Elise Neidecker" userId="68e9336f-dd94-43eb-922a-e242710c7056" providerId="ADAL" clId="{58CD74CE-A449-154D-BA80-0449C5708185}" dt="2024-03-11T18:50:42.516" v="316" actId="20577"/>
        <pc:sldMkLst>
          <pc:docMk/>
          <pc:sldMk cId="1943225092" sldId="300"/>
        </pc:sldMkLst>
        <pc:spChg chg="mod">
          <ac:chgData name="Elise Neidecker" userId="68e9336f-dd94-43eb-922a-e242710c7056" providerId="ADAL" clId="{58CD74CE-A449-154D-BA80-0449C5708185}" dt="2024-03-09T14:51:02.082" v="0" actId="20577"/>
          <ac:spMkLst>
            <pc:docMk/>
            <pc:sldMk cId="1943225092" sldId="300"/>
            <ac:spMk id="12" creationId="{970ED5DA-7182-C9E4-75A2-F29328126C76}"/>
          </ac:spMkLst>
        </pc:spChg>
        <pc:spChg chg="mod">
          <ac:chgData name="Elise Neidecker" userId="68e9336f-dd94-43eb-922a-e242710c7056" providerId="ADAL" clId="{58CD74CE-A449-154D-BA80-0449C5708185}" dt="2024-03-11T18:50:42.516" v="316" actId="20577"/>
          <ac:spMkLst>
            <pc:docMk/>
            <pc:sldMk cId="1943225092" sldId="300"/>
            <ac:spMk id="13" creationId="{6310ED3A-FE8C-72C3-BA35-21B6F1DF0720}"/>
          </ac:spMkLst>
        </pc:spChg>
      </pc:sldChg>
      <pc:sldChg chg="modNotesTx">
        <pc:chgData name="Elise Neidecker" userId="68e9336f-dd94-43eb-922a-e242710c7056" providerId="ADAL" clId="{58CD74CE-A449-154D-BA80-0449C5708185}" dt="2024-03-11T18:40:17.435" v="285" actId="20577"/>
        <pc:sldMkLst>
          <pc:docMk/>
          <pc:sldMk cId="976177929" sldId="302"/>
        </pc:sldMkLst>
      </pc:sldChg>
      <pc:sldChg chg="modSp">
        <pc:chgData name="Elise Neidecker" userId="68e9336f-dd94-43eb-922a-e242710c7056" providerId="ADAL" clId="{58CD74CE-A449-154D-BA80-0449C5708185}" dt="2024-03-09T14:58:54.455" v="17" actId="20577"/>
        <pc:sldMkLst>
          <pc:docMk/>
          <pc:sldMk cId="1660839802" sldId="307"/>
        </pc:sldMkLst>
        <pc:spChg chg="mod">
          <ac:chgData name="Elise Neidecker" userId="68e9336f-dd94-43eb-922a-e242710c7056" providerId="ADAL" clId="{58CD74CE-A449-154D-BA80-0449C5708185}" dt="2024-03-09T14:58:54.455" v="17" actId="20577"/>
          <ac:spMkLst>
            <pc:docMk/>
            <pc:sldMk cId="1660839802" sldId="307"/>
            <ac:spMk id="22" creationId="{F58F26A1-08F6-9B92-D7EF-D8053CCE00E1}"/>
          </ac:spMkLst>
        </pc:spChg>
      </pc:sldChg>
      <pc:sldChg chg="modSp">
        <pc:chgData name="Elise Neidecker" userId="68e9336f-dd94-43eb-922a-e242710c7056" providerId="ADAL" clId="{58CD74CE-A449-154D-BA80-0449C5708185}" dt="2024-04-04T22:19:04.056" v="374" actId="20577"/>
        <pc:sldMkLst>
          <pc:docMk/>
          <pc:sldMk cId="2708195605" sldId="311"/>
        </pc:sldMkLst>
        <pc:spChg chg="mod">
          <ac:chgData name="Elise Neidecker" userId="68e9336f-dd94-43eb-922a-e242710c7056" providerId="ADAL" clId="{58CD74CE-A449-154D-BA80-0449C5708185}" dt="2024-04-04T22:15:38.796" v="367" actId="20577"/>
          <ac:spMkLst>
            <pc:docMk/>
            <pc:sldMk cId="2708195605" sldId="311"/>
            <ac:spMk id="15" creationId="{A5A9680F-E9E2-81AC-1191-5A57D558784F}"/>
          </ac:spMkLst>
        </pc:spChg>
        <pc:spChg chg="mod">
          <ac:chgData name="Elise Neidecker" userId="68e9336f-dd94-43eb-922a-e242710c7056" providerId="ADAL" clId="{58CD74CE-A449-154D-BA80-0449C5708185}" dt="2024-04-04T22:19:04.056" v="374" actId="20577"/>
          <ac:spMkLst>
            <pc:docMk/>
            <pc:sldMk cId="2708195605" sldId="311"/>
            <ac:spMk id="16" creationId="{D26AE384-01C0-DF1D-2209-7AF8FB58BC3A}"/>
          </ac:spMkLst>
        </pc:spChg>
      </pc:sldChg>
      <pc:sldChg chg="addSp delSp modSp add del mod delAnim">
        <pc:chgData name="Elise Neidecker" userId="68e9336f-dd94-43eb-922a-e242710c7056" providerId="ADAL" clId="{58CD74CE-A449-154D-BA80-0449C5708185}" dt="2024-03-09T15:26:21.303" v="109" actId="113"/>
        <pc:sldMkLst>
          <pc:docMk/>
          <pc:sldMk cId="3630138532" sldId="321"/>
        </pc:sldMkLst>
        <pc:spChg chg="add mod">
          <ac:chgData name="Elise Neidecker" userId="68e9336f-dd94-43eb-922a-e242710c7056" providerId="ADAL" clId="{58CD74CE-A449-154D-BA80-0449C5708185}" dt="2024-03-09T15:26:21.303" v="109" actId="113"/>
          <ac:spMkLst>
            <pc:docMk/>
            <pc:sldMk cId="3630138532" sldId="321"/>
            <ac:spMk id="2" creationId="{76671383-8DA7-6697-154D-E3236A0729DD}"/>
          </ac:spMkLst>
        </pc:spChg>
        <pc:spChg chg="del">
          <ac:chgData name="Elise Neidecker" userId="68e9336f-dd94-43eb-922a-e242710c7056" providerId="ADAL" clId="{58CD74CE-A449-154D-BA80-0449C5708185}" dt="2024-03-09T15:24:55.389" v="20" actId="478"/>
          <ac:spMkLst>
            <pc:docMk/>
            <pc:sldMk cId="3630138532" sldId="321"/>
            <ac:spMk id="191" creationId="{B38B4F6E-8B72-96CC-2D9C-3961CFC09E92}"/>
          </ac:spMkLst>
        </pc:spChg>
        <pc:spChg chg="del">
          <ac:chgData name="Elise Neidecker" userId="68e9336f-dd94-43eb-922a-e242710c7056" providerId="ADAL" clId="{58CD74CE-A449-154D-BA80-0449C5708185}" dt="2024-03-09T15:25:01.209" v="23" actId="478"/>
          <ac:spMkLst>
            <pc:docMk/>
            <pc:sldMk cId="3630138532" sldId="321"/>
            <ac:spMk id="192" creationId="{91E9BEF4-D30E-9375-1E62-0148CE81E1E3}"/>
          </ac:spMkLst>
        </pc:spChg>
        <pc:spChg chg="del">
          <ac:chgData name="Elise Neidecker" userId="68e9336f-dd94-43eb-922a-e242710c7056" providerId="ADAL" clId="{58CD74CE-A449-154D-BA80-0449C5708185}" dt="2024-03-09T15:24:58.035" v="22" actId="478"/>
          <ac:spMkLst>
            <pc:docMk/>
            <pc:sldMk cId="3630138532" sldId="321"/>
            <ac:spMk id="193" creationId="{960C0CD1-89E9-3251-B298-022E3F719C89}"/>
          </ac:spMkLst>
        </pc:spChg>
        <pc:spChg chg="del">
          <ac:chgData name="Elise Neidecker" userId="68e9336f-dd94-43eb-922a-e242710c7056" providerId="ADAL" clId="{58CD74CE-A449-154D-BA80-0449C5708185}" dt="2024-03-09T15:25:03.620" v="26" actId="478"/>
          <ac:spMkLst>
            <pc:docMk/>
            <pc:sldMk cId="3630138532" sldId="321"/>
            <ac:spMk id="194" creationId="{4AC3EA4B-18A9-DE53-4779-6A193F90EF35}"/>
          </ac:spMkLst>
        </pc:spChg>
        <pc:spChg chg="del">
          <ac:chgData name="Elise Neidecker" userId="68e9336f-dd94-43eb-922a-e242710c7056" providerId="ADAL" clId="{58CD74CE-A449-154D-BA80-0449C5708185}" dt="2024-03-09T15:24:57.053" v="21" actId="478"/>
          <ac:spMkLst>
            <pc:docMk/>
            <pc:sldMk cId="3630138532" sldId="321"/>
            <ac:spMk id="195" creationId="{CB927BE2-7E70-185C-6B27-17F5E8B46179}"/>
          </ac:spMkLst>
        </pc:spChg>
        <pc:spChg chg="del">
          <ac:chgData name="Elise Neidecker" userId="68e9336f-dd94-43eb-922a-e242710c7056" providerId="ADAL" clId="{58CD74CE-A449-154D-BA80-0449C5708185}" dt="2024-03-09T15:25:03.097" v="25" actId="478"/>
          <ac:spMkLst>
            <pc:docMk/>
            <pc:sldMk cId="3630138532" sldId="321"/>
            <ac:spMk id="196" creationId="{41DBA8E1-8EE5-6771-40D2-75B67FCECBE9}"/>
          </ac:spMkLst>
        </pc:spChg>
        <pc:grpChg chg="del">
          <ac:chgData name="Elise Neidecker" userId="68e9336f-dd94-43eb-922a-e242710c7056" providerId="ADAL" clId="{58CD74CE-A449-154D-BA80-0449C5708185}" dt="2024-03-09T15:24:53.759" v="19" actId="478"/>
          <ac:grpSpMkLst>
            <pc:docMk/>
            <pc:sldMk cId="3630138532" sldId="321"/>
            <ac:grpSpMk id="102" creationId="{F491453A-7859-6E17-4376-BF19F0EB32BB}"/>
          </ac:grpSpMkLst>
        </pc:grpChg>
        <pc:grpChg chg="del">
          <ac:chgData name="Elise Neidecker" userId="68e9336f-dd94-43eb-922a-e242710c7056" providerId="ADAL" clId="{58CD74CE-A449-154D-BA80-0449C5708185}" dt="2024-03-09T15:25:02.234" v="24" actId="478"/>
          <ac:grpSpMkLst>
            <pc:docMk/>
            <pc:sldMk cId="3630138532" sldId="321"/>
            <ac:grpSpMk id="146" creationId="{40C69126-268B-A140-6D56-AEFB6E0DDABB}"/>
          </ac:grpSpMkLst>
        </pc:grpChg>
      </pc:sldChg>
      <pc:sldChg chg="modSp new mod">
        <pc:chgData name="Elise Neidecker" userId="68e9336f-dd94-43eb-922a-e242710c7056" providerId="ADAL" clId="{58CD74CE-A449-154D-BA80-0449C5708185}" dt="2024-03-11T18:48:21.552" v="302" actId="20577"/>
        <pc:sldMkLst>
          <pc:docMk/>
          <pc:sldMk cId="2475755262" sldId="322"/>
        </pc:sldMkLst>
        <pc:spChg chg="mod">
          <ac:chgData name="Elise Neidecker" userId="68e9336f-dd94-43eb-922a-e242710c7056" providerId="ADAL" clId="{58CD74CE-A449-154D-BA80-0449C5708185}" dt="2024-03-11T18:48:21.552" v="302" actId="20577"/>
          <ac:spMkLst>
            <pc:docMk/>
            <pc:sldMk cId="2475755262" sldId="322"/>
            <ac:spMk id="4" creationId="{AC234C18-10D9-FAB5-2E82-7C4FC8E50C78}"/>
          </ac:spMkLst>
        </pc:spChg>
      </pc:sldChg>
      <pc:sldChg chg="delSp add mod delAnim">
        <pc:chgData name="Elise Neidecker" userId="68e9336f-dd94-43eb-922a-e242710c7056" providerId="ADAL" clId="{58CD74CE-A449-154D-BA80-0449C5708185}" dt="2024-04-01T18:23:05.744" v="351" actId="478"/>
        <pc:sldMkLst>
          <pc:docMk/>
          <pc:sldMk cId="3552535291" sldId="323"/>
        </pc:sldMkLst>
        <pc:grpChg chg="del">
          <ac:chgData name="Elise Neidecker" userId="68e9336f-dd94-43eb-922a-e242710c7056" providerId="ADAL" clId="{58CD74CE-A449-154D-BA80-0449C5708185}" dt="2024-04-01T18:23:05.744" v="351" actId="478"/>
          <ac:grpSpMkLst>
            <pc:docMk/>
            <pc:sldMk cId="3552535291" sldId="323"/>
            <ac:grpSpMk id="11" creationId="{6E682191-C7E4-8FE7-5913-9F47C46FC760}"/>
          </ac:grpSpMkLst>
        </pc:grpChg>
        <pc:grpChg chg="del">
          <ac:chgData name="Elise Neidecker" userId="68e9336f-dd94-43eb-922a-e242710c7056" providerId="ADAL" clId="{58CD74CE-A449-154D-BA80-0449C5708185}" dt="2024-04-01T18:23:03.968" v="350" actId="478"/>
          <ac:grpSpMkLst>
            <pc:docMk/>
            <pc:sldMk cId="3552535291" sldId="323"/>
            <ac:grpSpMk id="49" creationId="{FE5D7FDF-D272-5B5A-F5F1-9D9C351FA19F}"/>
          </ac:grpSpMkLst>
        </pc:grpChg>
        <pc:picChg chg="del">
          <ac:chgData name="Elise Neidecker" userId="68e9336f-dd94-43eb-922a-e242710c7056" providerId="ADAL" clId="{58CD74CE-A449-154D-BA80-0449C5708185}" dt="2024-04-01T18:23:01.922" v="349" actId="478"/>
          <ac:picMkLst>
            <pc:docMk/>
            <pc:sldMk cId="3552535291" sldId="323"/>
            <ac:picMk id="47" creationId="{11380CD4-30A1-782A-6FB0-6C626B05901D}"/>
          </ac:picMkLst>
        </pc:picChg>
        <pc:picChg chg="del">
          <ac:chgData name="Elise Neidecker" userId="68e9336f-dd94-43eb-922a-e242710c7056" providerId="ADAL" clId="{58CD74CE-A449-154D-BA80-0449C5708185}" dt="2024-04-01T18:22:58.976" v="347" actId="478"/>
          <ac:picMkLst>
            <pc:docMk/>
            <pc:sldMk cId="3552535291" sldId="323"/>
            <ac:picMk id="52" creationId="{B46DA686-B22B-48A8-084D-715F52C41B61}"/>
          </ac:picMkLst>
        </pc:picChg>
        <pc:cxnChg chg="del">
          <ac:chgData name="Elise Neidecker" userId="68e9336f-dd94-43eb-922a-e242710c7056" providerId="ADAL" clId="{58CD74CE-A449-154D-BA80-0449C5708185}" dt="2024-04-01T18:23:00.762" v="348" actId="478"/>
          <ac:cxnSpMkLst>
            <pc:docMk/>
            <pc:sldMk cId="3552535291" sldId="323"/>
            <ac:cxnSpMk id="6" creationId="{C6767F4F-4980-4552-DF41-099D9D29036A}"/>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E9BFC7B-6E38-E54A-AFDA-161B2A0B3F77}" type="datetimeFigureOut">
              <a:rPr lang="en-US" smtClean="0"/>
              <a:t>4/15/24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CD2DFFB-62D1-2545-8BA3-AE6D3101C022}" type="slidenum">
              <a:rPr lang="en-US" smtClean="0"/>
              <a:t>‹#›</a:t>
            </a:fld>
            <a:endParaRPr lang="en-US"/>
          </a:p>
        </p:txBody>
      </p:sp>
    </p:spTree>
    <p:extLst>
      <p:ext uri="{BB962C8B-B14F-4D97-AF65-F5344CB8AC3E}">
        <p14:creationId xmlns:p14="http://schemas.microsoft.com/office/powerpoint/2010/main" val="4137931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fld id="{3CD2DFFB-62D1-2545-8BA3-AE6D3101C022}" type="slidenum">
              <a:rPr lang="en-US" smtClean="0"/>
              <a:t>1</a:t>
            </a:fld>
            <a:endParaRPr lang="en-US"/>
          </a:p>
        </p:txBody>
      </p:sp>
    </p:spTree>
    <p:extLst>
      <p:ext uri="{BB962C8B-B14F-4D97-AF65-F5344CB8AC3E}">
        <p14:creationId xmlns:p14="http://schemas.microsoft.com/office/powerpoint/2010/main" val="2261835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B2A4B-AEA5-E557-50A4-6089FD666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8F299-2933-6661-F112-3CFC1C88A7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FC908-E6C1-6116-7305-44F00CEE77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p:txBody>
      </p:sp>
      <p:sp>
        <p:nvSpPr>
          <p:cNvPr id="4" name="Slide Number Placeholder 3">
            <a:extLst>
              <a:ext uri="{FF2B5EF4-FFF2-40B4-BE49-F238E27FC236}">
                <a16:creationId xmlns:a16="http://schemas.microsoft.com/office/drawing/2014/main" id="{A87D299A-1BAD-5102-95F1-4B2B67278ED8}"/>
              </a:ext>
            </a:extLst>
          </p:cNvPr>
          <p:cNvSpPr>
            <a:spLocks noGrp="1"/>
          </p:cNvSpPr>
          <p:nvPr>
            <p:ph type="sldNum" sz="quarter" idx="5"/>
          </p:nvPr>
        </p:nvSpPr>
        <p:spPr/>
        <p:txBody>
          <a:bodyPr/>
          <a:lstStyle/>
          <a:p>
            <a:fld id="{3CD2DFFB-62D1-2545-8BA3-AE6D3101C022}" type="slidenum">
              <a:rPr lang="en-US" smtClean="0"/>
              <a:t>10</a:t>
            </a:fld>
            <a:endParaRPr lang="en-US"/>
          </a:p>
        </p:txBody>
      </p:sp>
    </p:spTree>
    <p:extLst>
      <p:ext uri="{BB962C8B-B14F-4D97-AF65-F5344CB8AC3E}">
        <p14:creationId xmlns:p14="http://schemas.microsoft.com/office/powerpoint/2010/main" val="358192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B3256-4F4F-4A7E-DC93-59807584F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650E3-D2C3-0F06-0937-D15F2D6A1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E0EA0-91B0-E954-E934-69A7A751FB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a:extLst>
              <a:ext uri="{FF2B5EF4-FFF2-40B4-BE49-F238E27FC236}">
                <a16:creationId xmlns:a16="http://schemas.microsoft.com/office/drawing/2014/main" id="{B88E639A-CB62-3D76-01E7-AA6D5856E5E3}"/>
              </a:ext>
            </a:extLst>
          </p:cNvPr>
          <p:cNvSpPr>
            <a:spLocks noGrp="1"/>
          </p:cNvSpPr>
          <p:nvPr>
            <p:ph type="sldNum" sz="quarter" idx="5"/>
          </p:nvPr>
        </p:nvSpPr>
        <p:spPr/>
        <p:txBody>
          <a:bodyPr/>
          <a:lstStyle/>
          <a:p>
            <a:fld id="{3CD2DFFB-62D1-2545-8BA3-AE6D3101C022}" type="slidenum">
              <a:rPr lang="en-US" smtClean="0"/>
              <a:t>11</a:t>
            </a:fld>
            <a:endParaRPr lang="en-US"/>
          </a:p>
        </p:txBody>
      </p:sp>
    </p:spTree>
    <p:extLst>
      <p:ext uri="{BB962C8B-B14F-4D97-AF65-F5344CB8AC3E}">
        <p14:creationId xmlns:p14="http://schemas.microsoft.com/office/powerpoint/2010/main" val="2257924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65B33-F9C7-E81F-074F-7D7383D1A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4DBF5-42FA-5809-73E3-F10230685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EE1F1-7385-EAFA-71DD-305F2EAE7A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D63CDC-A0E4-1FFF-5F5B-DE8E05D62BFD}"/>
              </a:ext>
            </a:extLst>
          </p:cNvPr>
          <p:cNvSpPr>
            <a:spLocks noGrp="1"/>
          </p:cNvSpPr>
          <p:nvPr>
            <p:ph type="sldNum" sz="quarter" idx="5"/>
          </p:nvPr>
        </p:nvSpPr>
        <p:spPr/>
        <p:txBody>
          <a:bodyPr/>
          <a:lstStyle/>
          <a:p>
            <a:fld id="{3CD2DFFB-62D1-2545-8BA3-AE6D3101C022}" type="slidenum">
              <a:rPr lang="en-US" smtClean="0"/>
              <a:t>12</a:t>
            </a:fld>
            <a:endParaRPr lang="en-US"/>
          </a:p>
        </p:txBody>
      </p:sp>
    </p:spTree>
    <p:extLst>
      <p:ext uri="{BB962C8B-B14F-4D97-AF65-F5344CB8AC3E}">
        <p14:creationId xmlns:p14="http://schemas.microsoft.com/office/powerpoint/2010/main" val="3002250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1E322-C9AA-8C5B-F93E-9916CADC7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81BE9-F01D-B2DC-96D0-6DF8863288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B172F-DB28-7951-963B-F557FA446749}"/>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FFA380F2-AE62-56DC-9273-AEDAE4C26339}"/>
              </a:ext>
            </a:extLst>
          </p:cNvPr>
          <p:cNvSpPr>
            <a:spLocks noGrp="1"/>
          </p:cNvSpPr>
          <p:nvPr>
            <p:ph type="sldNum" sz="quarter" idx="5"/>
          </p:nvPr>
        </p:nvSpPr>
        <p:spPr/>
        <p:txBody>
          <a:bodyPr/>
          <a:lstStyle/>
          <a:p>
            <a:fld id="{3CD2DFFB-62D1-2545-8BA3-AE6D3101C022}" type="slidenum">
              <a:rPr lang="en-US" smtClean="0"/>
              <a:t>13</a:t>
            </a:fld>
            <a:endParaRPr lang="en-US"/>
          </a:p>
        </p:txBody>
      </p:sp>
    </p:spTree>
    <p:extLst>
      <p:ext uri="{BB962C8B-B14F-4D97-AF65-F5344CB8AC3E}">
        <p14:creationId xmlns:p14="http://schemas.microsoft.com/office/powerpoint/2010/main" val="3545858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a:p>
        </p:txBody>
      </p:sp>
      <p:sp>
        <p:nvSpPr>
          <p:cNvPr id="4" name="Slide Number Placeholder 3"/>
          <p:cNvSpPr>
            <a:spLocks noGrp="1"/>
          </p:cNvSpPr>
          <p:nvPr>
            <p:ph type="sldNum" sz="quarter" idx="5"/>
          </p:nvPr>
        </p:nvSpPr>
        <p:spPr/>
        <p:txBody>
          <a:bodyPr/>
          <a:lstStyle/>
          <a:p>
            <a:fld id="{3CD2DFFB-62D1-2545-8BA3-AE6D3101C022}" type="slidenum">
              <a:rPr lang="en-US" smtClean="0"/>
              <a:t>14</a:t>
            </a:fld>
            <a:endParaRPr lang="en-US"/>
          </a:p>
        </p:txBody>
      </p:sp>
    </p:spTree>
    <p:extLst>
      <p:ext uri="{BB962C8B-B14F-4D97-AF65-F5344CB8AC3E}">
        <p14:creationId xmlns:p14="http://schemas.microsoft.com/office/powerpoint/2010/main" val="4114603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20000"/>
              </a:lnSpc>
              <a:spcBef>
                <a:spcPts val="0"/>
              </a:spcBef>
              <a:spcAft>
                <a:spcPts val="0"/>
              </a:spcAft>
            </a:pPr>
            <a:endParaRPr lang="en-US" sz="1800" b="1" i="1" dirty="0">
              <a:solidFill>
                <a:srgbClr val="60637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D2DFFB-62D1-2545-8BA3-AE6D3101C022}" type="slidenum">
              <a:rPr lang="en-US" smtClean="0"/>
              <a:t>15</a:t>
            </a:fld>
            <a:endParaRPr lang="en-US"/>
          </a:p>
        </p:txBody>
      </p:sp>
    </p:spTree>
    <p:extLst>
      <p:ext uri="{BB962C8B-B14F-4D97-AF65-F5344CB8AC3E}">
        <p14:creationId xmlns:p14="http://schemas.microsoft.com/office/powerpoint/2010/main" val="2232748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2DFFB-62D1-2545-8BA3-AE6D3101C022}" type="slidenum">
              <a:rPr lang="en-US" smtClean="0"/>
              <a:t>16</a:t>
            </a:fld>
            <a:endParaRPr lang="en-US"/>
          </a:p>
        </p:txBody>
      </p:sp>
    </p:spTree>
    <p:extLst>
      <p:ext uri="{BB962C8B-B14F-4D97-AF65-F5344CB8AC3E}">
        <p14:creationId xmlns:p14="http://schemas.microsoft.com/office/powerpoint/2010/main" val="3637601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2DFFB-62D1-2545-8BA3-AE6D3101C022}" type="slidenum">
              <a:rPr lang="en-US" smtClean="0"/>
              <a:t>17</a:t>
            </a:fld>
            <a:endParaRPr lang="en-US"/>
          </a:p>
        </p:txBody>
      </p:sp>
    </p:spTree>
    <p:extLst>
      <p:ext uri="{BB962C8B-B14F-4D97-AF65-F5344CB8AC3E}">
        <p14:creationId xmlns:p14="http://schemas.microsoft.com/office/powerpoint/2010/main" val="56535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dirty="0"/>
          </a:p>
        </p:txBody>
      </p:sp>
      <p:sp>
        <p:nvSpPr>
          <p:cNvPr id="4" name="Slide Number Placeholder 3"/>
          <p:cNvSpPr>
            <a:spLocks noGrp="1"/>
          </p:cNvSpPr>
          <p:nvPr>
            <p:ph type="sldNum" sz="quarter" idx="5"/>
          </p:nvPr>
        </p:nvSpPr>
        <p:spPr/>
        <p:txBody>
          <a:bodyPr/>
          <a:lstStyle/>
          <a:p>
            <a:fld id="{3CD2DFFB-62D1-2545-8BA3-AE6D3101C022}" type="slidenum">
              <a:rPr lang="en-US" smtClean="0"/>
              <a:t>2</a:t>
            </a:fld>
            <a:endParaRPr lang="en-US"/>
          </a:p>
        </p:txBody>
      </p:sp>
    </p:spTree>
    <p:extLst>
      <p:ext uri="{BB962C8B-B14F-4D97-AF65-F5344CB8AC3E}">
        <p14:creationId xmlns:p14="http://schemas.microsoft.com/office/powerpoint/2010/main" val="814078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fld id="{3CD2DFFB-62D1-2545-8BA3-AE6D3101C022}" type="slidenum">
              <a:rPr lang="en-US" smtClean="0"/>
              <a:t>3</a:t>
            </a:fld>
            <a:endParaRPr lang="en-US"/>
          </a:p>
        </p:txBody>
      </p:sp>
    </p:spTree>
    <p:extLst>
      <p:ext uri="{BB962C8B-B14F-4D97-AF65-F5344CB8AC3E}">
        <p14:creationId xmlns:p14="http://schemas.microsoft.com/office/powerpoint/2010/main" val="571243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p:txBody>
      </p:sp>
      <p:sp>
        <p:nvSpPr>
          <p:cNvPr id="4" name="Slide Number Placeholder 3"/>
          <p:cNvSpPr>
            <a:spLocks noGrp="1"/>
          </p:cNvSpPr>
          <p:nvPr>
            <p:ph type="sldNum" sz="quarter" idx="5"/>
          </p:nvPr>
        </p:nvSpPr>
        <p:spPr/>
        <p:txBody>
          <a:bodyPr/>
          <a:lstStyle/>
          <a:p>
            <a:fld id="{3CD2DFFB-62D1-2545-8BA3-AE6D3101C022}" type="slidenum">
              <a:rPr lang="en-US" smtClean="0"/>
              <a:t>4</a:t>
            </a:fld>
            <a:endParaRPr lang="en-US"/>
          </a:p>
        </p:txBody>
      </p:sp>
    </p:spTree>
    <p:extLst>
      <p:ext uri="{BB962C8B-B14F-4D97-AF65-F5344CB8AC3E}">
        <p14:creationId xmlns:p14="http://schemas.microsoft.com/office/powerpoint/2010/main" val="3617583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Font typeface="Arial" panose="020B0604020202020204" pitchFamily="34" charset="0"/>
              <a:buNone/>
            </a:pPr>
            <a:endParaRPr lang="en-US" sz="1050" b="0" i="0" dirty="0"/>
          </a:p>
        </p:txBody>
      </p:sp>
      <p:sp>
        <p:nvSpPr>
          <p:cNvPr id="4" name="Slide Number Placeholder 3"/>
          <p:cNvSpPr>
            <a:spLocks noGrp="1"/>
          </p:cNvSpPr>
          <p:nvPr>
            <p:ph type="sldNum" sz="quarter" idx="5"/>
          </p:nvPr>
        </p:nvSpPr>
        <p:spPr/>
        <p:txBody>
          <a:bodyPr/>
          <a:lstStyle/>
          <a:p>
            <a:fld id="{3CD2DFFB-62D1-2545-8BA3-AE6D3101C022}" type="slidenum">
              <a:rPr lang="en-US" smtClean="0"/>
              <a:t>5</a:t>
            </a:fld>
            <a:endParaRPr lang="en-US"/>
          </a:p>
        </p:txBody>
      </p:sp>
    </p:spTree>
    <p:extLst>
      <p:ext uri="{BB962C8B-B14F-4D97-AF65-F5344CB8AC3E}">
        <p14:creationId xmlns:p14="http://schemas.microsoft.com/office/powerpoint/2010/main" val="54088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3CD2DFFB-62D1-2545-8BA3-AE6D3101C022}" type="slidenum">
              <a:rPr lang="en-US" smtClean="0"/>
              <a:t>6</a:t>
            </a:fld>
            <a:endParaRPr lang="en-US"/>
          </a:p>
        </p:txBody>
      </p:sp>
    </p:spTree>
    <p:extLst>
      <p:ext uri="{BB962C8B-B14F-4D97-AF65-F5344CB8AC3E}">
        <p14:creationId xmlns:p14="http://schemas.microsoft.com/office/powerpoint/2010/main" val="317121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FE85F-AFD0-E29E-3FCB-9D9190A5A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64F01-FCE1-65D9-B60E-6C3DD6222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5E8F2-66EE-9697-895A-5A396B65A7CA}"/>
              </a:ext>
            </a:extLst>
          </p:cNvPr>
          <p:cNvSpPr>
            <a:spLocks noGrp="1"/>
          </p:cNvSpPr>
          <p:nvPr>
            <p:ph type="body" idx="1"/>
          </p:nvPr>
        </p:nvSpPr>
        <p:spPr/>
        <p:txBody>
          <a:bodyPr/>
          <a:lstStyle/>
          <a:p>
            <a:pPr marL="0" indent="0">
              <a:buFont typeface="Arial" panose="020B0604020202020204" pitchFamily="34" charset="0"/>
              <a:buNone/>
            </a:pPr>
            <a:endParaRPr lang="en-US" b="1" i="0" dirty="0"/>
          </a:p>
        </p:txBody>
      </p:sp>
      <p:sp>
        <p:nvSpPr>
          <p:cNvPr id="4" name="Slide Number Placeholder 3">
            <a:extLst>
              <a:ext uri="{FF2B5EF4-FFF2-40B4-BE49-F238E27FC236}">
                <a16:creationId xmlns:a16="http://schemas.microsoft.com/office/drawing/2014/main" id="{F0D6981D-2D99-3F01-64B1-FD05A45624B2}"/>
              </a:ext>
            </a:extLst>
          </p:cNvPr>
          <p:cNvSpPr>
            <a:spLocks noGrp="1"/>
          </p:cNvSpPr>
          <p:nvPr>
            <p:ph type="sldNum" sz="quarter" idx="5"/>
          </p:nvPr>
        </p:nvSpPr>
        <p:spPr/>
        <p:txBody>
          <a:bodyPr/>
          <a:lstStyle/>
          <a:p>
            <a:fld id="{3CD2DFFB-62D1-2545-8BA3-AE6D3101C022}" type="slidenum">
              <a:rPr lang="en-US" smtClean="0"/>
              <a:t>7</a:t>
            </a:fld>
            <a:endParaRPr lang="en-US"/>
          </a:p>
        </p:txBody>
      </p:sp>
    </p:spTree>
    <p:extLst>
      <p:ext uri="{BB962C8B-B14F-4D97-AF65-F5344CB8AC3E}">
        <p14:creationId xmlns:p14="http://schemas.microsoft.com/office/powerpoint/2010/main" val="1316351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p>
        </p:txBody>
      </p:sp>
      <p:sp>
        <p:nvSpPr>
          <p:cNvPr id="4" name="Slide Number Placeholder 3"/>
          <p:cNvSpPr>
            <a:spLocks noGrp="1"/>
          </p:cNvSpPr>
          <p:nvPr>
            <p:ph type="sldNum" sz="quarter" idx="5"/>
          </p:nvPr>
        </p:nvSpPr>
        <p:spPr/>
        <p:txBody>
          <a:bodyPr/>
          <a:lstStyle/>
          <a:p>
            <a:fld id="{3CD2DFFB-62D1-2545-8BA3-AE6D3101C022}" type="slidenum">
              <a:rPr lang="en-US" smtClean="0"/>
              <a:t>8</a:t>
            </a:fld>
            <a:endParaRPr lang="en-US"/>
          </a:p>
        </p:txBody>
      </p:sp>
    </p:spTree>
    <p:extLst>
      <p:ext uri="{BB962C8B-B14F-4D97-AF65-F5344CB8AC3E}">
        <p14:creationId xmlns:p14="http://schemas.microsoft.com/office/powerpoint/2010/main" val="3711286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F150E-D6AE-8B4A-0A4B-C9F00F36E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73805-A811-3F11-3316-F6D014CED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F2A78-CD5F-600D-85C3-146D34595A6A}"/>
              </a:ext>
            </a:extLst>
          </p:cNvPr>
          <p:cNvSpPr>
            <a:spLocks noGrp="1"/>
          </p:cNvSpPr>
          <p:nvPr>
            <p:ph type="body" idx="1"/>
          </p:nvPr>
        </p:nvSpPr>
        <p:spPr/>
        <p:txBody>
          <a:bodyPr/>
          <a:lstStyle/>
          <a:p>
            <a:pPr lvl="0"/>
            <a:endParaRPr lang="en-US" b="0" i="0" dirty="0"/>
          </a:p>
        </p:txBody>
      </p:sp>
      <p:sp>
        <p:nvSpPr>
          <p:cNvPr id="4" name="Slide Number Placeholder 3">
            <a:extLst>
              <a:ext uri="{FF2B5EF4-FFF2-40B4-BE49-F238E27FC236}">
                <a16:creationId xmlns:a16="http://schemas.microsoft.com/office/drawing/2014/main" id="{591C1A96-C2AD-6875-0A5A-ABD1DE310942}"/>
              </a:ext>
            </a:extLst>
          </p:cNvPr>
          <p:cNvSpPr>
            <a:spLocks noGrp="1"/>
          </p:cNvSpPr>
          <p:nvPr>
            <p:ph type="sldNum" sz="quarter" idx="5"/>
          </p:nvPr>
        </p:nvSpPr>
        <p:spPr/>
        <p:txBody>
          <a:bodyPr/>
          <a:lstStyle/>
          <a:p>
            <a:fld id="{3CD2DFFB-62D1-2545-8BA3-AE6D3101C022}" type="slidenum">
              <a:rPr lang="en-US" smtClean="0"/>
              <a:t>9</a:t>
            </a:fld>
            <a:endParaRPr lang="en-US"/>
          </a:p>
        </p:txBody>
      </p:sp>
    </p:spTree>
    <p:extLst>
      <p:ext uri="{BB962C8B-B14F-4D97-AF65-F5344CB8AC3E}">
        <p14:creationId xmlns:p14="http://schemas.microsoft.com/office/powerpoint/2010/main" val="253488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084727" y="1597961"/>
            <a:ext cx="9144000" cy="3162300"/>
          </a:xfrm>
        </p:spPr>
        <p:txBody>
          <a:bodyPr anchor="b">
            <a:normAutofit/>
          </a:bodyPr>
          <a:lstStyle>
            <a:lvl1pPr algn="l">
              <a:defRPr sz="3200"/>
            </a:lvl1pPr>
          </a:lstStyle>
          <a:p>
            <a:r>
              <a:rPr lang="en-US"/>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39C2DBFC-CB3F-534F-A6CD-4D3B7EF29CA9}" type="datetime1">
              <a:rPr lang="en-US" smtClean="0"/>
              <a:t>4/15/24</a:t>
            </a:fld>
            <a:endParaRPr lang="en-US"/>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a:xfrm>
            <a:off x="0" y="6481475"/>
            <a:ext cx="410973" cy="365125"/>
          </a:xfrm>
        </p:spPr>
        <p:txBody>
          <a:bodyPr/>
          <a:lstStyle>
            <a:lvl1pPr>
              <a:defRPr sz="1000">
                <a:solidFill>
                  <a:schemeClr val="tx2"/>
                </a:solidFill>
                <a:latin typeface="+mj-lt"/>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3623163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1B05F894-7C66-D945-80C2-83FCC28C21F3}" type="datetime1">
              <a:rPr lang="en-US" smtClean="0"/>
              <a:t>4/15/24</a:t>
            </a:fld>
            <a:endParaRPr lang="en-US"/>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a:xfrm>
            <a:off x="0" y="6492875"/>
            <a:ext cx="410973" cy="365125"/>
          </a:xfrm>
        </p:spPr>
        <p:txBody>
          <a:bodyPr/>
          <a:lstStyle>
            <a:lvl1pPr>
              <a:defRPr sz="1000">
                <a:solidFill>
                  <a:schemeClr val="tx2"/>
                </a:solidFill>
                <a:latin typeface="+mj-lt"/>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23429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9073242" y="827313"/>
            <a:ext cx="2280557" cy="50618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838200" y="827313"/>
            <a:ext cx="8115300" cy="50618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CBA68C1B-7B97-5E42-BC9C-53E34B276403}" type="datetime1">
              <a:rPr lang="en-US" smtClean="0"/>
              <a:t>4/15/24</a:t>
            </a:fld>
            <a:endParaRPr lang="en-US"/>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a:xfrm>
            <a:off x="0" y="6492875"/>
            <a:ext cx="410973" cy="365125"/>
          </a:xfrm>
        </p:spPr>
        <p:txBody>
          <a:bodyPr/>
          <a:lstStyle>
            <a:lvl1pPr>
              <a:defRPr sz="1000">
                <a:solidFill>
                  <a:schemeClr val="tx2"/>
                </a:solidFill>
                <a:latin typeface="+mj-lt"/>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2104224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EF441F-92BF-9A91-CC54-36507A5FD7CA}"/>
              </a:ext>
            </a:extLst>
          </p:cNvPr>
          <p:cNvSpPr>
            <a:spLocks noGrp="1"/>
          </p:cNvSpPr>
          <p:nvPr>
            <p:ph type="dt" sz="half" idx="10"/>
          </p:nvPr>
        </p:nvSpPr>
        <p:spPr/>
        <p:txBody>
          <a:bodyPr/>
          <a:lstStyle/>
          <a:p>
            <a:fld id="{BD875C28-A3D1-7341-924E-0EFF626DCAD5}" type="datetime1">
              <a:rPr lang="en-US" smtClean="0"/>
              <a:t>4/15/24</a:t>
            </a:fld>
            <a:endParaRPr lang="en-US"/>
          </a:p>
        </p:txBody>
      </p:sp>
      <p:sp>
        <p:nvSpPr>
          <p:cNvPr id="8" name="Footer Placeholder 7">
            <a:extLst>
              <a:ext uri="{FF2B5EF4-FFF2-40B4-BE49-F238E27FC236}">
                <a16:creationId xmlns:a16="http://schemas.microsoft.com/office/drawing/2014/main" id="{C7073A7D-33E9-A752-C5FB-39F3BBD88C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204A0E-D006-E08F-2033-2A5191623E85}"/>
              </a:ext>
            </a:extLst>
          </p:cNvPr>
          <p:cNvSpPr>
            <a:spLocks noGrp="1"/>
          </p:cNvSpPr>
          <p:nvPr>
            <p:ph type="sldNum" sz="quarter" idx="12"/>
          </p:nvPr>
        </p:nvSpPr>
        <p:spPr>
          <a:xfrm>
            <a:off x="0" y="6481475"/>
            <a:ext cx="410973" cy="365125"/>
          </a:xfrm>
        </p:spPr>
        <p:txBody>
          <a:bodyPr/>
          <a:lstStyle>
            <a:lvl1pPr>
              <a:defRPr sz="1000">
                <a:solidFill>
                  <a:schemeClr val="tx2"/>
                </a:solidFill>
                <a:latin typeface="+mj-lt"/>
              </a:defRPr>
            </a:lvl1pPr>
          </a:lstStyle>
          <a:p>
            <a:fld id="{5DEF7F31-0B8A-474A-B86C-91F381754329}" type="slidenum">
              <a:rPr lang="en-US" smtClean="0"/>
              <a:pPr/>
              <a:t>‹#›</a:t>
            </a:fld>
            <a:endParaRPr lang="en-US"/>
          </a:p>
        </p:txBody>
      </p:sp>
      <p:sp>
        <p:nvSpPr>
          <p:cNvPr id="10" name="Title 9">
            <a:extLst>
              <a:ext uri="{FF2B5EF4-FFF2-40B4-BE49-F238E27FC236}">
                <a16:creationId xmlns:a16="http://schemas.microsoft.com/office/drawing/2014/main" id="{8DE94AF6-1E74-FBA1-33BF-EC89D8F0DB4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6351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084726" y="1709738"/>
            <a:ext cx="9143999" cy="3050523"/>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197FDE7D-F6A8-7249-B676-BB2C9EA912BB}" type="datetime1">
              <a:rPr lang="en-US" smtClean="0"/>
              <a:t>4/15/24</a:t>
            </a:fld>
            <a:endParaRPr lang="en-US"/>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a:xfrm>
            <a:off x="0" y="6492875"/>
            <a:ext cx="410973" cy="365125"/>
          </a:xfrm>
        </p:spPr>
        <p:txBody>
          <a:bodyPr/>
          <a:lstStyle>
            <a:lvl1pPr>
              <a:defRPr sz="1000">
                <a:solidFill>
                  <a:schemeClr val="tx2"/>
                </a:solidFill>
                <a:latin typeface="+mj-lt"/>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231571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FC28CF76-153C-D340-A5E8-C46938338D24}" type="datetime1">
              <a:rPr lang="en-US" smtClean="0"/>
              <a:t>4/15/24</a:t>
            </a:fld>
            <a:endParaRPr lang="en-US"/>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a:xfrm>
            <a:off x="0" y="6492875"/>
            <a:ext cx="410973" cy="365125"/>
          </a:xfrm>
        </p:spPr>
        <p:txBody>
          <a:bodyPr/>
          <a:lstStyle>
            <a:lvl1pPr>
              <a:defRPr sz="1000">
                <a:solidFill>
                  <a:schemeClr val="tx2"/>
                </a:solidFill>
                <a:latin typeface="+mj-lt"/>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3270758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084726" y="2505075"/>
            <a:ext cx="491284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DF16991F-93E2-1149-8622-B59C0456A578}" type="datetime1">
              <a:rPr lang="en-US" smtClean="0"/>
              <a:t>4/15/24</a:t>
            </a:fld>
            <a:endParaRPr lang="en-US"/>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a:xfrm>
            <a:off x="0" y="6492875"/>
            <a:ext cx="410973" cy="365125"/>
          </a:xfrm>
        </p:spPr>
        <p:txBody>
          <a:bodyPr/>
          <a:lstStyle>
            <a:lvl1pPr>
              <a:defRPr sz="1000">
                <a:solidFill>
                  <a:schemeClr val="tx2"/>
                </a:solidFill>
                <a:latin typeface="+mj-lt"/>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4056518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324EF3EC-0B46-9349-AD00-B55674A03767}" type="datetime1">
              <a:rPr lang="en-US" smtClean="0"/>
              <a:t>4/15/24</a:t>
            </a:fld>
            <a:endParaRPr lang="en-US"/>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a:xfrm>
            <a:off x="0" y="6499224"/>
            <a:ext cx="410973" cy="365125"/>
          </a:xfrm>
        </p:spPr>
        <p:txBody>
          <a:bodyPr/>
          <a:lstStyle>
            <a:lvl1pPr>
              <a:defRPr sz="1000">
                <a:solidFill>
                  <a:schemeClr val="tx2"/>
                </a:solidFill>
                <a:latin typeface="+mj-lt"/>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200304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6F2D4EBA-4342-744F-9925-94FAB4503C41}" type="datetime1">
              <a:rPr lang="en-US" smtClean="0"/>
              <a:t>4/15/24</a:t>
            </a:fld>
            <a:endParaRPr lang="en-US"/>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a:xfrm>
            <a:off x="0" y="6492875"/>
            <a:ext cx="410973" cy="365125"/>
          </a:xfrm>
        </p:spPr>
        <p:txBody>
          <a:bodyPr/>
          <a:lstStyle>
            <a:lvl1pPr>
              <a:defRPr sz="1000">
                <a:solidFill>
                  <a:schemeClr val="tx2"/>
                </a:solidFill>
                <a:latin typeface="+mj-lt"/>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250933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084727" y="457200"/>
            <a:ext cx="368729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0F3AF9EC-D720-6940-9C65-2B3ED2E84A14}" type="datetime1">
              <a:rPr lang="en-US" smtClean="0"/>
              <a:t>4/15/24</a:t>
            </a:fld>
            <a:endParaRPr lang="en-US"/>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a:xfrm>
            <a:off x="0" y="6492875"/>
            <a:ext cx="410973" cy="365125"/>
          </a:xfrm>
        </p:spPr>
        <p:txBody>
          <a:bodyPr/>
          <a:lstStyle>
            <a:lvl1pPr>
              <a:defRPr sz="1000">
                <a:solidFill>
                  <a:schemeClr val="tx2"/>
                </a:solidFill>
                <a:latin typeface="+mj-lt"/>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3332904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084727" y="720433"/>
            <a:ext cx="3687298" cy="1587337"/>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71CACD4E-4A13-AB4E-8F53-C38EF7876468}" type="datetime1">
              <a:rPr lang="en-US" smtClean="0"/>
              <a:t>4/15/24</a:t>
            </a:fld>
            <a:endParaRPr lang="en-US"/>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a:xfrm>
            <a:off x="0" y="6492875"/>
            <a:ext cx="410973" cy="365125"/>
          </a:xfrm>
        </p:spPr>
        <p:txBody>
          <a:bodyPr/>
          <a:lstStyle>
            <a:lvl1pPr>
              <a:defRPr sz="1000">
                <a:solidFill>
                  <a:schemeClr val="tx2"/>
                </a:solidFill>
                <a:latin typeface="+mj-lt"/>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2144952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8803792" y="3451659"/>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3042CD86-D227-9B47-86DC-EA027BE110BC}" type="datetime1">
              <a:rPr lang="en-US" smtClean="0"/>
              <a:t>4/15/24</a:t>
            </a:fld>
            <a:endParaRPr lang="en-US"/>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0" y="6492875"/>
            <a:ext cx="410973" cy="365125"/>
          </a:xfrm>
          <a:prstGeom prst="rect">
            <a:avLst/>
          </a:prstGeom>
        </p:spPr>
        <p:txBody>
          <a:bodyPr vert="horz" lIns="91440" tIns="45720" rIns="91440" bIns="45720" rtlCol="0" anchor="ctr"/>
          <a:lstStyle>
            <a:lvl1pPr algn="r">
              <a:defRPr sz="1000">
                <a:solidFill>
                  <a:schemeClr val="tx2"/>
                </a:solidFill>
                <a:latin typeface="+mj-lt"/>
              </a:defRPr>
            </a:lvl1pPr>
          </a:lstStyle>
          <a:p>
            <a:fld id="{56CA11C6-2808-B84C-9556-960D64A29C78}" type="slidenum">
              <a:rPr lang="en-US" smtClean="0"/>
              <a:pPr/>
              <a:t>‹#›</a:t>
            </a:fld>
            <a:endParaRPr lang="en-US"/>
          </a:p>
        </p:txBody>
      </p:sp>
    </p:spTree>
    <p:extLst>
      <p:ext uri="{BB962C8B-B14F-4D97-AF65-F5344CB8AC3E}">
        <p14:creationId xmlns:p14="http://schemas.microsoft.com/office/powerpoint/2010/main" val="23191611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hf hdr="0" ftr="0" dt="0"/>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sv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8.svg"/><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4.jpeg"/><Relationship Id="rId5" Type="http://schemas.openxmlformats.org/officeDocument/2006/relationships/image" Target="../media/image30.png"/><Relationship Id="rId10" Type="http://schemas.microsoft.com/office/2007/relationships/hdphoto" Target="../media/hdphoto2.wdp"/><Relationship Id="rId4" Type="http://schemas.openxmlformats.org/officeDocument/2006/relationships/image" Target="../media/image29.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8.xml"/><Relationship Id="rId7" Type="http://schemas.openxmlformats.org/officeDocument/2006/relationships/image" Target="../media/image38.png"/><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3.svg"/><Relationship Id="rId26" Type="http://schemas.openxmlformats.org/officeDocument/2006/relationships/image" Target="../media/image61.svg"/><Relationship Id="rId3" Type="http://schemas.openxmlformats.org/officeDocument/2006/relationships/image" Target="../media/image40.png"/><Relationship Id="rId21" Type="http://schemas.openxmlformats.org/officeDocument/2006/relationships/image" Target="../media/image56.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9.xml"/><Relationship Id="rId16" Type="http://schemas.openxmlformats.org/officeDocument/2006/relationships/image" Target="../media/image4.svg"/><Relationship Id="rId20" Type="http://schemas.openxmlformats.org/officeDocument/2006/relationships/image" Target="../media/image55.svg"/><Relationship Id="rId29"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43.svg"/><Relationship Id="rId11" Type="http://schemas.openxmlformats.org/officeDocument/2006/relationships/image" Target="../media/image48.png"/><Relationship Id="rId24" Type="http://schemas.openxmlformats.org/officeDocument/2006/relationships/image" Target="../media/image59.svg"/><Relationship Id="rId5" Type="http://schemas.openxmlformats.org/officeDocument/2006/relationships/image" Target="../media/image42.png"/><Relationship Id="rId15" Type="http://schemas.openxmlformats.org/officeDocument/2006/relationships/image" Target="../media/image3.png"/><Relationship Id="rId23" Type="http://schemas.openxmlformats.org/officeDocument/2006/relationships/image" Target="../media/image58.png"/><Relationship Id="rId28" Type="http://schemas.openxmlformats.org/officeDocument/2006/relationships/image" Target="../media/image63.svg"/><Relationship Id="rId10" Type="http://schemas.openxmlformats.org/officeDocument/2006/relationships/image" Target="../media/image47.svg"/><Relationship Id="rId19" Type="http://schemas.openxmlformats.org/officeDocument/2006/relationships/image" Target="../media/image54.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57.svg"/><Relationship Id="rId27" Type="http://schemas.openxmlformats.org/officeDocument/2006/relationships/image" Target="../media/image62.png"/><Relationship Id="rId30" Type="http://schemas.openxmlformats.org/officeDocument/2006/relationships/image" Target="../media/image6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9AA451B-272F-487D-85B5-CD53F16B3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70ED5DA-7182-C9E4-75A2-F29328126C76}"/>
              </a:ext>
            </a:extLst>
          </p:cNvPr>
          <p:cNvSpPr txBox="1">
            <a:spLocks/>
          </p:cNvSpPr>
          <p:nvPr/>
        </p:nvSpPr>
        <p:spPr>
          <a:xfrm>
            <a:off x="263189" y="192629"/>
            <a:ext cx="4786691" cy="4157302"/>
          </a:xfrm>
          <a:prstGeom prst="rect">
            <a:avLst/>
          </a:prstGeom>
        </p:spPr>
        <p:txBody>
          <a:bodyPr vert="horz" lIns="91440" tIns="45720" rIns="91440" bIns="45720" rtlCol="0">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r>
              <a:rPr lang="en-US" sz="2500" dirty="0">
                <a:solidFill>
                  <a:schemeClr val="accent6"/>
                </a:solidFill>
                <a:ea typeface="+mn-ea"/>
                <a:cs typeface="+mn-cs"/>
              </a:rPr>
              <a:t>From Seed to Sourdough</a:t>
            </a:r>
          </a:p>
          <a:p>
            <a:pPr>
              <a:spcAft>
                <a:spcPts val="600"/>
              </a:spcAft>
            </a:pPr>
            <a:r>
              <a:rPr lang="en-US" sz="2500" dirty="0">
                <a:solidFill>
                  <a:schemeClr val="accent6"/>
                </a:solidFill>
                <a:ea typeface="+mn-ea"/>
                <a:cs typeface="+mn-cs"/>
              </a:rPr>
              <a:t>and Barley to Beer:</a:t>
            </a:r>
          </a:p>
          <a:p>
            <a:pPr>
              <a:spcAft>
                <a:spcPts val="600"/>
              </a:spcAft>
            </a:pPr>
            <a:r>
              <a:rPr lang="en-US" sz="2200" dirty="0">
                <a:solidFill>
                  <a:schemeClr val="tx2"/>
                </a:solidFill>
                <a:latin typeface="+mn-lt"/>
                <a:ea typeface="+mn-ea"/>
                <a:cs typeface="+mn-cs"/>
              </a:rPr>
              <a:t>Values-based grain supply chain models to support mid-scale farm viability in the Upper Northeast</a:t>
            </a:r>
          </a:p>
        </p:txBody>
      </p:sp>
      <p:sp>
        <p:nvSpPr>
          <p:cNvPr id="26" name="Rectangle 25">
            <a:extLst>
              <a:ext uri="{FF2B5EF4-FFF2-40B4-BE49-F238E27FC236}">
                <a16:creationId xmlns:a16="http://schemas.microsoft.com/office/drawing/2014/main" id="{DD4A60A4-7848-4F49-9046-B20387161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222127" y="3457346"/>
            <a:ext cx="3488283" cy="34052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A6F778-361A-4B2D-A601-6D4D17744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220667" y="0"/>
            <a:ext cx="3492435" cy="34631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1E683FE-852C-451A-9E2A-716AA5C5B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4462" y="192629"/>
            <a:ext cx="3070455" cy="307045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D0552FB-8AFE-4EAF-8AE0-E18119304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10408" y="0"/>
            <a:ext cx="3481587" cy="34619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Baguette outline">
            <a:extLst>
              <a:ext uri="{FF2B5EF4-FFF2-40B4-BE49-F238E27FC236}">
                <a16:creationId xmlns:a16="http://schemas.microsoft.com/office/drawing/2014/main" id="{C7C4B16B-D496-66D7-FC2A-8D3F23C822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1640" y="4035108"/>
            <a:ext cx="2196097" cy="2196097"/>
          </a:xfrm>
          <a:prstGeom prst="rect">
            <a:avLst/>
          </a:prstGeom>
        </p:spPr>
      </p:pic>
      <p:sp>
        <p:nvSpPr>
          <p:cNvPr id="39" name="Rectangle 38">
            <a:extLst>
              <a:ext uri="{FF2B5EF4-FFF2-40B4-BE49-F238E27FC236}">
                <a16:creationId xmlns:a16="http://schemas.microsoft.com/office/drawing/2014/main" id="{7FD09395-05C9-47D7-BC8D-F50874819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711958" y="3462316"/>
            <a:ext cx="3490925" cy="34008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A147601-48B7-4C9C-A44D-857C6EBC2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22192" y="3624739"/>
            <a:ext cx="3070455" cy="307045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Beer with solid fill">
            <a:extLst>
              <a:ext uri="{FF2B5EF4-FFF2-40B4-BE49-F238E27FC236}">
                <a16:creationId xmlns:a16="http://schemas.microsoft.com/office/drawing/2014/main" id="{552DE66A-FEC4-6BBC-934C-4F6F849919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2266" y="735909"/>
            <a:ext cx="1977868" cy="1977868"/>
          </a:xfrm>
          <a:prstGeom prst="rect">
            <a:avLst/>
          </a:prstGeom>
        </p:spPr>
      </p:pic>
      <p:sp>
        <p:nvSpPr>
          <p:cNvPr id="13" name="Subtitle 2">
            <a:extLst>
              <a:ext uri="{FF2B5EF4-FFF2-40B4-BE49-F238E27FC236}">
                <a16:creationId xmlns:a16="http://schemas.microsoft.com/office/drawing/2014/main" id="{6310ED3A-FE8C-72C3-BA35-21B6F1DF0720}"/>
              </a:ext>
            </a:extLst>
          </p:cNvPr>
          <p:cNvSpPr txBox="1">
            <a:spLocks/>
          </p:cNvSpPr>
          <p:nvPr/>
        </p:nvSpPr>
        <p:spPr>
          <a:xfrm>
            <a:off x="199353" y="4035109"/>
            <a:ext cx="4832259" cy="1751034"/>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spcAft>
                <a:spcPts val="600"/>
              </a:spcAft>
              <a:buNone/>
            </a:pPr>
            <a:r>
              <a:rPr lang="en-US" sz="1500" dirty="0"/>
              <a:t>Elise Neidecker</a:t>
            </a:r>
          </a:p>
          <a:p>
            <a:pPr marL="0" indent="0">
              <a:lnSpc>
                <a:spcPct val="90000"/>
              </a:lnSpc>
              <a:spcBef>
                <a:spcPts val="0"/>
              </a:spcBef>
              <a:spcAft>
                <a:spcPts val="600"/>
              </a:spcAft>
              <a:buNone/>
            </a:pPr>
            <a:r>
              <a:rPr lang="en-US" sz="1500" dirty="0"/>
              <a:t>M.S. Agricultural Sciences</a:t>
            </a:r>
          </a:p>
          <a:p>
            <a:pPr marL="0" indent="0">
              <a:lnSpc>
                <a:spcPct val="90000"/>
              </a:lnSpc>
              <a:spcBef>
                <a:spcPts val="0"/>
              </a:spcBef>
              <a:spcAft>
                <a:spcPts val="600"/>
              </a:spcAft>
              <a:buNone/>
            </a:pPr>
            <a:r>
              <a:rPr lang="en-US" sz="1500" dirty="0"/>
              <a:t>Bruce Food Systems Lab</a:t>
            </a:r>
          </a:p>
          <a:p>
            <a:pPr marL="0" indent="0">
              <a:lnSpc>
                <a:spcPct val="90000"/>
              </a:lnSpc>
              <a:spcBef>
                <a:spcPts val="0"/>
              </a:spcBef>
              <a:spcAft>
                <a:spcPts val="600"/>
              </a:spcAft>
              <a:buNone/>
            </a:pPr>
            <a:r>
              <a:rPr lang="en-US" sz="1500" dirty="0"/>
              <a:t>Department of Agriculture, Nutrition, &amp; Food Systems</a:t>
            </a:r>
          </a:p>
          <a:p>
            <a:pPr marL="0" indent="0">
              <a:lnSpc>
                <a:spcPct val="90000"/>
              </a:lnSpc>
              <a:spcBef>
                <a:spcPts val="0"/>
              </a:spcBef>
              <a:spcAft>
                <a:spcPts val="600"/>
              </a:spcAft>
              <a:buNone/>
            </a:pPr>
            <a:r>
              <a:rPr lang="en-US" sz="1500" dirty="0"/>
              <a:t>Graduate Research Conference, April 15, 2024</a:t>
            </a:r>
          </a:p>
        </p:txBody>
      </p:sp>
      <p:pic>
        <p:nvPicPr>
          <p:cNvPr id="14" name="Graphic 13" descr="Crops with solid fill">
            <a:extLst>
              <a:ext uri="{FF2B5EF4-FFF2-40B4-BE49-F238E27FC236}">
                <a16:creationId xmlns:a16="http://schemas.microsoft.com/office/drawing/2014/main" id="{99669D3F-05F5-DFA6-D395-F23AC1FF53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62267" y="4144224"/>
            <a:ext cx="1977867" cy="1977867"/>
          </a:xfrm>
          <a:prstGeom prst="rect">
            <a:avLst/>
          </a:prstGeom>
        </p:spPr>
      </p:pic>
      <p:pic>
        <p:nvPicPr>
          <p:cNvPr id="10" name="Picture 9" descr="A person standing next to a machine&#10;&#10;Description automatically generated">
            <a:extLst>
              <a:ext uri="{FF2B5EF4-FFF2-40B4-BE49-F238E27FC236}">
                <a16:creationId xmlns:a16="http://schemas.microsoft.com/office/drawing/2014/main" id="{244F900C-3A68-47E1-9B3A-6FBE41665C6D}"/>
              </a:ext>
            </a:extLst>
          </p:cNvPr>
          <p:cNvPicPr>
            <a:picLocks noChangeAspect="1"/>
          </p:cNvPicPr>
          <p:nvPr/>
        </p:nvPicPr>
        <p:blipFill rotWithShape="1">
          <a:blip r:embed="rId9"/>
          <a:srcRect l="24245" t="30608" b="5983"/>
          <a:stretch/>
        </p:blipFill>
        <p:spPr>
          <a:xfrm>
            <a:off x="8700299" y="0"/>
            <a:ext cx="3492475" cy="3467107"/>
          </a:xfrm>
          <a:prstGeom prst="rect">
            <a:avLst/>
          </a:prstGeom>
        </p:spPr>
      </p:pic>
      <p:pic>
        <p:nvPicPr>
          <p:cNvPr id="18" name="Picture 17" descr="A person in a field&#10;&#10;Description automatically generated">
            <a:extLst>
              <a:ext uri="{FF2B5EF4-FFF2-40B4-BE49-F238E27FC236}">
                <a16:creationId xmlns:a16="http://schemas.microsoft.com/office/drawing/2014/main" id="{B942B28A-B0B5-DADB-8CE6-B08A31D35B28}"/>
              </a:ext>
            </a:extLst>
          </p:cNvPr>
          <p:cNvPicPr>
            <a:picLocks noChangeAspect="1"/>
          </p:cNvPicPr>
          <p:nvPr/>
        </p:nvPicPr>
        <p:blipFill rotWithShape="1">
          <a:blip r:embed="rId10"/>
          <a:srcRect l="6139"/>
          <a:stretch/>
        </p:blipFill>
        <p:spPr>
          <a:xfrm rot="5400000">
            <a:off x="4788646" y="3906010"/>
            <a:ext cx="4368411" cy="3490610"/>
          </a:xfrm>
          <a:prstGeom prst="rect">
            <a:avLst/>
          </a:prstGeom>
        </p:spPr>
      </p:pic>
      <p:pic>
        <p:nvPicPr>
          <p:cNvPr id="3" name="Picture 2" descr="A circular object with black writing on it&#10;&#10;Description automatically generated">
            <a:extLst>
              <a:ext uri="{FF2B5EF4-FFF2-40B4-BE49-F238E27FC236}">
                <a16:creationId xmlns:a16="http://schemas.microsoft.com/office/drawing/2014/main" id="{2087336A-8AD8-8831-D8D8-B6D4380F9A82}"/>
              </a:ext>
            </a:extLst>
          </p:cNvPr>
          <p:cNvPicPr>
            <a:picLocks noChangeAspect="1"/>
          </p:cNvPicPr>
          <p:nvPr/>
        </p:nvPicPr>
        <p:blipFill rotWithShape="1">
          <a:blip r:embed="rId11"/>
          <a:srcRect l="12045" r="9138"/>
          <a:stretch/>
        </p:blipFill>
        <p:spPr>
          <a:xfrm rot="5400000">
            <a:off x="8608526" y="3560378"/>
            <a:ext cx="3663320" cy="3485952"/>
          </a:xfrm>
          <a:prstGeom prst="rect">
            <a:avLst/>
          </a:prstGeom>
        </p:spPr>
      </p:pic>
      <p:pic>
        <p:nvPicPr>
          <p:cNvPr id="4" name="Picture 3" descr="A basket of bread in a box&#10;&#10;Description automatically generated">
            <a:extLst>
              <a:ext uri="{FF2B5EF4-FFF2-40B4-BE49-F238E27FC236}">
                <a16:creationId xmlns:a16="http://schemas.microsoft.com/office/drawing/2014/main" id="{867CE6F7-A94A-82C3-A760-F28A7BF29EFD}"/>
              </a:ext>
            </a:extLst>
          </p:cNvPr>
          <p:cNvPicPr>
            <a:picLocks noChangeAspect="1"/>
          </p:cNvPicPr>
          <p:nvPr/>
        </p:nvPicPr>
        <p:blipFill rotWithShape="1">
          <a:blip r:embed="rId12"/>
          <a:srcRect l="7149" r="22032" b="5696"/>
          <a:stretch/>
        </p:blipFill>
        <p:spPr>
          <a:xfrm rot="5400000">
            <a:off x="5422450" y="198190"/>
            <a:ext cx="3074480" cy="3070454"/>
          </a:xfrm>
          <a:prstGeom prst="ellipse">
            <a:avLst/>
          </a:prstGeom>
        </p:spPr>
      </p:pic>
      <p:sp>
        <p:nvSpPr>
          <p:cNvPr id="8" name="Slide Number Placeholder 7">
            <a:extLst>
              <a:ext uri="{FF2B5EF4-FFF2-40B4-BE49-F238E27FC236}">
                <a16:creationId xmlns:a16="http://schemas.microsoft.com/office/drawing/2014/main" id="{77312F7B-EB89-413B-C410-3210C9C94BFA}"/>
              </a:ext>
            </a:extLst>
          </p:cNvPr>
          <p:cNvSpPr>
            <a:spLocks noGrp="1"/>
          </p:cNvSpPr>
          <p:nvPr>
            <p:ph type="sldNum" sz="quarter" idx="12"/>
          </p:nvPr>
        </p:nvSpPr>
        <p:spPr>
          <a:xfrm>
            <a:off x="11540355" y="6356350"/>
            <a:ext cx="410973" cy="365125"/>
          </a:xfrm>
        </p:spPr>
        <p:txBody>
          <a:bodyPr/>
          <a:lstStyle/>
          <a:p>
            <a:fld id="{5DEF7F31-0B8A-474A-B86C-91F381754329}" type="slidenum">
              <a:rPr lang="en-US" smtClean="0"/>
              <a:t>1</a:t>
            </a:fld>
            <a:endParaRPr lang="en-US"/>
          </a:p>
        </p:txBody>
      </p:sp>
      <p:pic>
        <p:nvPicPr>
          <p:cNvPr id="15" name="Picture 14" descr="Blue text on a black background&#10;&#10;Description automatically generated">
            <a:extLst>
              <a:ext uri="{FF2B5EF4-FFF2-40B4-BE49-F238E27FC236}">
                <a16:creationId xmlns:a16="http://schemas.microsoft.com/office/drawing/2014/main" id="{550F9DB1-FAD9-5B1A-9D78-FF999D74A373}"/>
              </a:ext>
            </a:extLst>
          </p:cNvPr>
          <p:cNvPicPr>
            <a:picLocks noChangeAspect="1"/>
          </p:cNvPicPr>
          <p:nvPr/>
        </p:nvPicPr>
        <p:blipFill>
          <a:blip r:embed="rId13"/>
          <a:stretch>
            <a:fillRect/>
          </a:stretch>
        </p:blipFill>
        <p:spPr>
          <a:xfrm>
            <a:off x="240672" y="5880101"/>
            <a:ext cx="2877908" cy="762112"/>
          </a:xfrm>
          <a:prstGeom prst="rect">
            <a:avLst/>
          </a:prstGeom>
        </p:spPr>
      </p:pic>
    </p:spTree>
    <p:extLst>
      <p:ext uri="{BB962C8B-B14F-4D97-AF65-F5344CB8AC3E}">
        <p14:creationId xmlns:p14="http://schemas.microsoft.com/office/powerpoint/2010/main" val="1943225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DF545C-37B0-99C7-D4E2-210F08450429}"/>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BF592388-163E-8B2B-0B31-0C7F01C37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Rectangle 10">
            <a:extLst>
              <a:ext uri="{FF2B5EF4-FFF2-40B4-BE49-F238E27FC236}">
                <a16:creationId xmlns:a16="http://schemas.microsoft.com/office/drawing/2014/main" id="{1987547E-0C5A-06DD-C6D3-E8B96289F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130546-C921-68A6-11AB-992F89228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7925" y="3401303"/>
            <a:ext cx="3485994" cy="34566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27C687-D01B-4DC2-1951-47D6B9AB8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07923" y="-131"/>
            <a:ext cx="3488653" cy="3406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9522EFB-9F04-E762-EBA0-883B25521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707925" y="3406925"/>
            <a:ext cx="3485990" cy="3451076"/>
          </a:xfrm>
          <a:custGeom>
            <a:avLst/>
            <a:gdLst>
              <a:gd name="connsiteX0" fmla="*/ 0 w 2559050"/>
              <a:gd name="connsiteY0" fmla="*/ 0 h 2559050"/>
              <a:gd name="connsiteX1" fmla="*/ 2559050 w 2559050"/>
              <a:gd name="connsiteY1" fmla="*/ 0 h 2559050"/>
              <a:gd name="connsiteX2" fmla="*/ 0 w 2559050"/>
              <a:gd name="connsiteY2" fmla="*/ 2559050 h 2559050"/>
            </a:gdLst>
            <a:ahLst/>
            <a:cxnLst>
              <a:cxn ang="0">
                <a:pos x="connsiteX0" y="connsiteY0"/>
              </a:cxn>
              <a:cxn ang="0">
                <a:pos x="connsiteX1" y="connsiteY1"/>
              </a:cxn>
              <a:cxn ang="0">
                <a:pos x="connsiteX2" y="connsiteY2"/>
              </a:cxn>
            </a:cxnLst>
            <a:rect l="l" t="t" r="r" b="b"/>
            <a:pathLst>
              <a:path w="2559050" h="2559050">
                <a:moveTo>
                  <a:pt x="0" y="0"/>
                </a:moveTo>
                <a:lnTo>
                  <a:pt x="2559050" y="0"/>
                </a:lnTo>
                <a:cubicBezTo>
                  <a:pt x="2559050" y="1413324"/>
                  <a:pt x="1413324" y="2559050"/>
                  <a:pt x="0" y="255905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 name="Rectangle 34">
            <a:extLst>
              <a:ext uri="{FF2B5EF4-FFF2-40B4-BE49-F238E27FC236}">
                <a16:creationId xmlns:a16="http://schemas.microsoft.com/office/drawing/2014/main" id="{255D3B5A-5090-EDB5-338E-393FA843D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49175" y="-41251"/>
            <a:ext cx="3417103" cy="3499599"/>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C520AC8-FF97-1F80-D6E4-BA4349F77628}"/>
              </a:ext>
            </a:extLst>
          </p:cNvPr>
          <p:cNvSpPr txBox="1">
            <a:spLocks/>
          </p:cNvSpPr>
          <p:nvPr/>
        </p:nvSpPr>
        <p:spPr>
          <a:xfrm>
            <a:off x="379568" y="87245"/>
            <a:ext cx="6944165" cy="2156835"/>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r>
              <a:rPr lang="en-US" sz="2400">
                <a:solidFill>
                  <a:srgbClr val="A4CC9E"/>
                </a:solidFill>
              </a:rPr>
              <a:t>Case 1:</a:t>
            </a:r>
            <a:br>
              <a:rPr lang="en-US">
                <a:solidFill>
                  <a:schemeClr val="tx2"/>
                </a:solidFill>
              </a:rPr>
            </a:br>
            <a:r>
              <a:rPr lang="en-US" sz="2800">
                <a:solidFill>
                  <a:schemeClr val="tx2"/>
                </a:solidFill>
              </a:rPr>
              <a:t>NY Mill </a:t>
            </a:r>
            <a:r>
              <a:rPr lang="en-US" sz="2800">
                <a:solidFill>
                  <a:schemeClr val="accent5">
                    <a:lumMod val="50000"/>
                  </a:schemeClr>
                </a:solidFill>
              </a:rPr>
              <a:t>Value Chain</a:t>
            </a:r>
          </a:p>
          <a:p>
            <a:r>
              <a:rPr lang="en-US" sz="1400" b="0" i="1"/>
              <a:t>“A team of conscientious friends working together to provide [their] community with fresh, organic, local, stoneground flour. [They are] committed to leading the growth of a sustainable grain economy.”</a:t>
            </a:r>
            <a:r>
              <a:rPr lang="en-US" sz="1400" b="0"/>
              <a:t> </a:t>
            </a:r>
          </a:p>
          <a:p>
            <a:pPr marL="742950" lvl="1" indent="-285750">
              <a:spcBef>
                <a:spcPts val="400"/>
              </a:spcBef>
              <a:buFont typeface="Arial" panose="020B0604020202020204" pitchFamily="34" charset="0"/>
              <a:buChar char="•"/>
            </a:pPr>
            <a:r>
              <a:rPr lang="en-US" sz="1600"/>
              <a:t>Limited Liability Company</a:t>
            </a:r>
          </a:p>
          <a:p>
            <a:pPr marL="742950" lvl="1" indent="-285750">
              <a:spcBef>
                <a:spcPts val="400"/>
              </a:spcBef>
              <a:buFont typeface="Arial" panose="020B0604020202020204" pitchFamily="34" charset="0"/>
              <a:buChar char="•"/>
            </a:pPr>
            <a:r>
              <a:rPr lang="en-US" sz="1600"/>
              <a:t>Equally owned by 1 grower and 2 employees</a:t>
            </a:r>
          </a:p>
          <a:p>
            <a:pPr marL="1200150" lvl="2" indent="-285750">
              <a:spcBef>
                <a:spcPts val="400"/>
              </a:spcBef>
              <a:buFont typeface="Courier New" panose="02070309020205020404" pitchFamily="49" charset="0"/>
              <a:buChar char="o"/>
            </a:pPr>
            <a:r>
              <a:rPr lang="en-US" sz="1400"/>
              <a:t>Previously owned by 2 growers, 1 employee</a:t>
            </a:r>
            <a:endParaRPr lang="en-US" sz="1400" b="0"/>
          </a:p>
          <a:p>
            <a:endParaRPr lang="en-US" sz="2800">
              <a:solidFill>
                <a:schemeClr val="accent5">
                  <a:lumMod val="50000"/>
                </a:schemeClr>
              </a:solidFill>
            </a:endParaRPr>
          </a:p>
        </p:txBody>
      </p:sp>
      <p:pic>
        <p:nvPicPr>
          <p:cNvPr id="4" name="Picture 3" descr="A machine in a building&#10;&#10;Description automatically generated">
            <a:extLst>
              <a:ext uri="{FF2B5EF4-FFF2-40B4-BE49-F238E27FC236}">
                <a16:creationId xmlns:a16="http://schemas.microsoft.com/office/drawing/2014/main" id="{64BDFB7F-0CE2-1E71-0759-412CAF33B309}"/>
              </a:ext>
            </a:extLst>
          </p:cNvPr>
          <p:cNvPicPr>
            <a:picLocks noChangeAspect="1"/>
          </p:cNvPicPr>
          <p:nvPr/>
        </p:nvPicPr>
        <p:blipFill>
          <a:blip r:embed="rId3"/>
          <a:stretch>
            <a:fillRect/>
          </a:stretch>
        </p:blipFill>
        <p:spPr>
          <a:xfrm rot="5400000">
            <a:off x="6822515" y="1473285"/>
            <a:ext cx="6154298" cy="4615724"/>
          </a:xfrm>
          <a:prstGeom prst="rect">
            <a:avLst/>
          </a:prstGeom>
        </p:spPr>
      </p:pic>
      <p:sp>
        <p:nvSpPr>
          <p:cNvPr id="7" name="Rectangle 6">
            <a:extLst>
              <a:ext uri="{FF2B5EF4-FFF2-40B4-BE49-F238E27FC236}">
                <a16:creationId xmlns:a16="http://schemas.microsoft.com/office/drawing/2014/main" id="{15636962-53CD-4AE2-5CAC-50BE511111A5}"/>
              </a:ext>
            </a:extLst>
          </p:cNvPr>
          <p:cNvSpPr/>
          <p:nvPr/>
        </p:nvSpPr>
        <p:spPr>
          <a:xfrm>
            <a:off x="7587679" y="-51332"/>
            <a:ext cx="4883791" cy="1372131"/>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D6F6CB-97EA-EB26-95BE-CDA7510F2645}"/>
              </a:ext>
            </a:extLst>
          </p:cNvPr>
          <p:cNvSpPr txBox="1"/>
          <p:nvPr/>
        </p:nvSpPr>
        <p:spPr>
          <a:xfrm>
            <a:off x="7750902" y="242333"/>
            <a:ext cx="4441098" cy="923330"/>
          </a:xfrm>
          <a:prstGeom prst="rect">
            <a:avLst/>
          </a:prstGeom>
          <a:noFill/>
        </p:spPr>
        <p:txBody>
          <a:bodyPr wrap="square">
            <a:spAutoFit/>
          </a:bodyPr>
          <a:lstStyle/>
          <a:p>
            <a:pPr>
              <a:spcAft>
                <a:spcPts val="400"/>
              </a:spcAft>
            </a:pPr>
            <a:r>
              <a:rPr lang="en-US" b="0" i="1">
                <a:latin typeface="+mj-lt"/>
              </a:rPr>
              <a:t>1. What are the </a:t>
            </a:r>
            <a:r>
              <a:rPr lang="en-US" b="1" i="1">
                <a:latin typeface="+mj-lt"/>
              </a:rPr>
              <a:t>organizational models </a:t>
            </a:r>
            <a:r>
              <a:rPr lang="en-US" b="0" i="1">
                <a:latin typeface="+mj-lt"/>
              </a:rPr>
              <a:t>and </a:t>
            </a:r>
            <a:r>
              <a:rPr lang="en-US" b="1" i="1">
                <a:latin typeface="+mj-lt"/>
              </a:rPr>
              <a:t>ownership structures </a:t>
            </a:r>
            <a:r>
              <a:rPr lang="en-US" b="0" i="1">
                <a:latin typeface="+mj-lt"/>
              </a:rPr>
              <a:t>of grain value chains?</a:t>
            </a:r>
          </a:p>
        </p:txBody>
      </p:sp>
      <p:sp>
        <p:nvSpPr>
          <p:cNvPr id="22" name="Slide Number Placeholder 21">
            <a:extLst>
              <a:ext uri="{FF2B5EF4-FFF2-40B4-BE49-F238E27FC236}">
                <a16:creationId xmlns:a16="http://schemas.microsoft.com/office/drawing/2014/main" id="{9C9CAA9F-9512-EADA-85D7-C9AAD0A5A58E}"/>
              </a:ext>
            </a:extLst>
          </p:cNvPr>
          <p:cNvSpPr>
            <a:spLocks noGrp="1"/>
          </p:cNvSpPr>
          <p:nvPr>
            <p:ph type="sldNum" sz="quarter" idx="12"/>
          </p:nvPr>
        </p:nvSpPr>
        <p:spPr/>
        <p:txBody>
          <a:bodyPr/>
          <a:lstStyle/>
          <a:p>
            <a:fld id="{5DEF7F31-0B8A-474A-B86C-91F381754329}" type="slidenum">
              <a:rPr lang="en-US" smtClean="0"/>
              <a:t>10</a:t>
            </a:fld>
            <a:endParaRPr lang="en-US"/>
          </a:p>
        </p:txBody>
      </p:sp>
      <p:sp>
        <p:nvSpPr>
          <p:cNvPr id="2" name="Title 1">
            <a:extLst>
              <a:ext uri="{FF2B5EF4-FFF2-40B4-BE49-F238E27FC236}">
                <a16:creationId xmlns:a16="http://schemas.microsoft.com/office/drawing/2014/main" id="{A4805089-BFE1-3194-6568-85CDF60B5C0D}"/>
              </a:ext>
            </a:extLst>
          </p:cNvPr>
          <p:cNvSpPr txBox="1">
            <a:spLocks/>
          </p:cNvSpPr>
          <p:nvPr/>
        </p:nvSpPr>
        <p:spPr>
          <a:xfrm>
            <a:off x="379568" y="2244080"/>
            <a:ext cx="6944165" cy="2156835"/>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r>
              <a:rPr lang="en-US" sz="2400">
                <a:solidFill>
                  <a:srgbClr val="A4CC9E"/>
                </a:solidFill>
              </a:rPr>
              <a:t>Case 2:</a:t>
            </a:r>
            <a:br>
              <a:rPr lang="en-US">
                <a:solidFill>
                  <a:schemeClr val="tx2"/>
                </a:solidFill>
              </a:rPr>
            </a:br>
            <a:r>
              <a:rPr lang="en-US" sz="2800">
                <a:solidFill>
                  <a:schemeClr val="tx2"/>
                </a:solidFill>
              </a:rPr>
              <a:t>ME Mill </a:t>
            </a:r>
            <a:r>
              <a:rPr lang="en-US" sz="2800">
                <a:solidFill>
                  <a:schemeClr val="accent5">
                    <a:lumMod val="50000"/>
                  </a:schemeClr>
                </a:solidFill>
              </a:rPr>
              <a:t>Value Chain</a:t>
            </a:r>
          </a:p>
          <a:p>
            <a:r>
              <a:rPr lang="en-US" sz="1400" b="0" i="1"/>
              <a:t>“Manufactures [Northeast] grown organic [and] heritage grains through a traditional stone milling process” that sells “wholesale to bakers and chefs and a little bit to brewers and retail products, [making] it easier for people to to make the choice of local brands.”</a:t>
            </a:r>
          </a:p>
          <a:p>
            <a:pPr marL="742950" lvl="1" indent="-285750">
              <a:spcBef>
                <a:spcPts val="400"/>
              </a:spcBef>
              <a:buFont typeface="Arial" panose="020B0604020202020204" pitchFamily="34" charset="0"/>
              <a:buChar char="•"/>
            </a:pPr>
            <a:r>
              <a:rPr lang="en-US" sz="1600"/>
              <a:t>C Corporation</a:t>
            </a:r>
          </a:p>
          <a:p>
            <a:pPr marL="1200150" lvl="2" indent="-285750">
              <a:spcBef>
                <a:spcPts val="400"/>
              </a:spcBef>
              <a:buFont typeface="Courier New" panose="02070309020205020404" pitchFamily="49" charset="0"/>
              <a:buChar char="o"/>
            </a:pPr>
            <a:r>
              <a:rPr lang="en-US" sz="1400"/>
              <a:t>Previously LLC</a:t>
            </a:r>
          </a:p>
          <a:p>
            <a:pPr marL="742950" lvl="1" indent="-285750">
              <a:spcBef>
                <a:spcPts val="400"/>
              </a:spcBef>
              <a:buFont typeface="Arial" panose="020B0604020202020204" pitchFamily="34" charset="0"/>
              <a:buChar char="•"/>
            </a:pPr>
            <a:r>
              <a:rPr lang="en-US" sz="1600"/>
              <a:t>Majority owned by CEO/Co-Founder</a:t>
            </a:r>
            <a:endParaRPr lang="en-US" sz="1400" b="0" i="1"/>
          </a:p>
          <a:p>
            <a:endParaRPr lang="en-US" sz="2800">
              <a:solidFill>
                <a:schemeClr val="accent5">
                  <a:lumMod val="50000"/>
                </a:schemeClr>
              </a:solidFill>
            </a:endParaRPr>
          </a:p>
        </p:txBody>
      </p:sp>
      <p:sp>
        <p:nvSpPr>
          <p:cNvPr id="3" name="Title 1">
            <a:extLst>
              <a:ext uri="{FF2B5EF4-FFF2-40B4-BE49-F238E27FC236}">
                <a16:creationId xmlns:a16="http://schemas.microsoft.com/office/drawing/2014/main" id="{74279711-3669-1450-3C17-A05DAB6D5A7B}"/>
              </a:ext>
            </a:extLst>
          </p:cNvPr>
          <p:cNvSpPr txBox="1">
            <a:spLocks/>
          </p:cNvSpPr>
          <p:nvPr/>
        </p:nvSpPr>
        <p:spPr>
          <a:xfrm>
            <a:off x="379568" y="4336040"/>
            <a:ext cx="6944165" cy="2471576"/>
          </a:xfrm>
          <a:prstGeom prst="rect">
            <a:avLst/>
          </a:prstGeom>
        </p:spPr>
        <p:txBody>
          <a:bodyPr vert="horz" lIns="91440" tIns="45720" rIns="91440" bIns="45720" rtlCol="0" anchor="t">
            <a:normAutofit fontScale="97500"/>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r>
              <a:rPr lang="en-US" sz="2300">
                <a:solidFill>
                  <a:srgbClr val="A4CC9E"/>
                </a:solidFill>
              </a:rPr>
              <a:t>Case 3:</a:t>
            </a:r>
            <a:br>
              <a:rPr lang="en-US">
                <a:solidFill>
                  <a:schemeClr val="tx2"/>
                </a:solidFill>
              </a:rPr>
            </a:br>
            <a:r>
              <a:rPr lang="en-US" sz="2600">
                <a:solidFill>
                  <a:schemeClr val="tx2"/>
                </a:solidFill>
              </a:rPr>
              <a:t>MA Malthouse &amp; Mill </a:t>
            </a:r>
            <a:r>
              <a:rPr lang="en-US" sz="2600">
                <a:solidFill>
                  <a:schemeClr val="accent5">
                    <a:lumMod val="50000"/>
                  </a:schemeClr>
                </a:solidFill>
              </a:rPr>
              <a:t>Value Chain</a:t>
            </a:r>
          </a:p>
          <a:p>
            <a:r>
              <a:rPr lang="en-US" sz="1300" b="0" i="1"/>
              <a:t>A “craft malthouse serving the Northeast region, sourcing 100% of [its] grains from the Northeast, and working with Northeast breweries, distilleries, and some bakeries. [The] sister company also [uses] regional grains for milling fresh flour.”</a:t>
            </a:r>
          </a:p>
          <a:p>
            <a:pPr marL="742950" lvl="1" indent="-285750">
              <a:spcBef>
                <a:spcPts val="400"/>
              </a:spcBef>
              <a:buFont typeface="Arial" panose="020B0604020202020204" pitchFamily="34" charset="0"/>
              <a:buChar char="•"/>
            </a:pPr>
            <a:r>
              <a:rPr lang="en-US" sz="1400"/>
              <a:t>Each business is a separate Limited Liability Company</a:t>
            </a:r>
          </a:p>
          <a:p>
            <a:pPr marL="742950" lvl="1" indent="-285750">
              <a:spcBef>
                <a:spcPts val="400"/>
              </a:spcBef>
              <a:buFont typeface="Arial" panose="020B0604020202020204" pitchFamily="34" charset="0"/>
              <a:buChar char="•"/>
            </a:pPr>
            <a:r>
              <a:rPr lang="en-US" sz="1400"/>
              <a:t>Both businesses owned by founders (husband &amp; wife)</a:t>
            </a:r>
          </a:p>
          <a:p>
            <a:pPr marL="1200150" lvl="2" indent="-285750">
              <a:spcBef>
                <a:spcPts val="400"/>
              </a:spcBef>
              <a:buFont typeface="Courier New" panose="02070309020205020404" pitchFamily="49" charset="0"/>
              <a:buChar char="o"/>
            </a:pPr>
            <a:r>
              <a:rPr lang="en-US" sz="1300"/>
              <a:t>Mill previously co-owned by brewer &amp; founders</a:t>
            </a:r>
          </a:p>
        </p:txBody>
      </p:sp>
    </p:spTree>
    <p:extLst>
      <p:ext uri="{BB962C8B-B14F-4D97-AF65-F5344CB8AC3E}">
        <p14:creationId xmlns:p14="http://schemas.microsoft.com/office/powerpoint/2010/main" val="199192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DEACEE-4573-A876-6FA2-656B09903EDF}"/>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F7EEDDC-1BF8-D8CB-DDB7-9BB31570C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99A80E2-7E4B-CD93-44F4-B08A6938F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720"/>
            <a:ext cx="7035137" cy="171507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1">
            <a:extLst>
              <a:ext uri="{FF2B5EF4-FFF2-40B4-BE49-F238E27FC236}">
                <a16:creationId xmlns:a16="http://schemas.microsoft.com/office/drawing/2014/main" id="{F0945D1E-D2E8-4CB7-DD19-7A91E5F1D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44" y="-6720"/>
            <a:ext cx="1721799" cy="1701630"/>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B2F421C9-D07D-3B9A-F773-3D816FBD1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035138" y="-6724"/>
            <a:ext cx="5162722" cy="17150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4">
            <a:extLst>
              <a:ext uri="{FF2B5EF4-FFF2-40B4-BE49-F238E27FC236}">
                <a16:creationId xmlns:a16="http://schemas.microsoft.com/office/drawing/2014/main" id="{6149F77E-89AB-A1D3-F3A3-504E36295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5327589" y="-7468"/>
            <a:ext cx="1715079" cy="1715077"/>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7">
            <a:extLst>
              <a:ext uri="{FF2B5EF4-FFF2-40B4-BE49-F238E27FC236}">
                <a16:creationId xmlns:a16="http://schemas.microsoft.com/office/drawing/2014/main" id="{46A4FEAC-AFA6-FE09-8D28-73C694F66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7003" y="-45775"/>
            <a:ext cx="1750856" cy="1750864"/>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50EC09DD-2B83-0C01-5592-6D2053E46AFC}"/>
              </a:ext>
            </a:extLst>
          </p:cNvPr>
          <p:cNvSpPr txBox="1"/>
          <p:nvPr/>
        </p:nvSpPr>
        <p:spPr>
          <a:xfrm>
            <a:off x="7157327" y="124974"/>
            <a:ext cx="4675552" cy="1451679"/>
          </a:xfrm>
          <a:prstGeom prst="rect">
            <a:avLst/>
          </a:prstGeom>
          <a:noFill/>
        </p:spPr>
        <p:txBody>
          <a:bodyPr wrap="square">
            <a:spAutoFit/>
          </a:bodyPr>
          <a:lstStyle/>
          <a:p>
            <a:pPr>
              <a:spcAft>
                <a:spcPts val="400"/>
              </a:spcAft>
            </a:pPr>
            <a:r>
              <a:rPr lang="en-US" sz="1600" b="0" i="1">
                <a:latin typeface="+mj-lt"/>
              </a:rPr>
              <a:t>2. What </a:t>
            </a:r>
            <a:r>
              <a:rPr lang="en-US" sz="1600" b="1" i="1">
                <a:latin typeface="+mj-lt"/>
              </a:rPr>
              <a:t>strategies</a:t>
            </a:r>
            <a:r>
              <a:rPr lang="en-US" sz="1600" b="0" i="1">
                <a:latin typeface="+mj-lt"/>
              </a:rPr>
              <a:t> </a:t>
            </a:r>
            <a:r>
              <a:rPr lang="en-US" sz="1600" i="1">
                <a:latin typeface="+mj-lt"/>
              </a:rPr>
              <a:t>do </a:t>
            </a:r>
            <a:r>
              <a:rPr lang="en-US" sz="1600" b="0" i="1">
                <a:latin typeface="+mj-lt"/>
              </a:rPr>
              <a:t>grain value chain partners use to address challenging aspects of VBFSCs?</a:t>
            </a:r>
          </a:p>
          <a:p>
            <a:pPr>
              <a:spcBef>
                <a:spcPts val="600"/>
              </a:spcBef>
              <a:spcAft>
                <a:spcPts val="400"/>
              </a:spcAft>
            </a:pPr>
            <a:r>
              <a:rPr lang="en-US" sz="1600" b="0" i="1">
                <a:latin typeface="+mj-lt"/>
              </a:rPr>
              <a:t>3. How do the </a:t>
            </a:r>
            <a:r>
              <a:rPr lang="en-US" sz="1600" b="1" i="1">
                <a:latin typeface="+mj-lt"/>
              </a:rPr>
              <a:t>organizational model </a:t>
            </a:r>
            <a:r>
              <a:rPr lang="en-US" sz="1600" b="0" i="1">
                <a:latin typeface="+mj-lt"/>
              </a:rPr>
              <a:t>and </a:t>
            </a:r>
            <a:r>
              <a:rPr lang="en-US" sz="1600" b="1" i="1">
                <a:latin typeface="+mj-lt"/>
              </a:rPr>
              <a:t>enterprise structure </a:t>
            </a:r>
            <a:r>
              <a:rPr lang="en-US" sz="1600" b="0" i="1">
                <a:latin typeface="+mj-lt"/>
              </a:rPr>
              <a:t>of a value chain relate to the </a:t>
            </a:r>
            <a:r>
              <a:rPr lang="en-US" sz="1600" b="1" i="1">
                <a:latin typeface="+mj-lt"/>
              </a:rPr>
              <a:t>partnership strategies </a:t>
            </a:r>
            <a:r>
              <a:rPr lang="en-US" sz="1600" b="0" i="1">
                <a:latin typeface="+mj-lt"/>
              </a:rPr>
              <a:t>it employs?</a:t>
            </a:r>
          </a:p>
        </p:txBody>
      </p:sp>
      <p:sp>
        <p:nvSpPr>
          <p:cNvPr id="7" name="Title 1">
            <a:extLst>
              <a:ext uri="{FF2B5EF4-FFF2-40B4-BE49-F238E27FC236}">
                <a16:creationId xmlns:a16="http://schemas.microsoft.com/office/drawing/2014/main" id="{38A7C50A-B4E0-3AE6-FB51-362B8B1E5162}"/>
              </a:ext>
            </a:extLst>
          </p:cNvPr>
          <p:cNvSpPr txBox="1">
            <a:spLocks/>
          </p:cNvSpPr>
          <p:nvPr/>
        </p:nvSpPr>
        <p:spPr>
          <a:xfrm>
            <a:off x="860255" y="269811"/>
            <a:ext cx="4668024" cy="1023900"/>
          </a:xfrm>
          <a:prstGeom prst="rect">
            <a:avLst/>
          </a:prstGeom>
        </p:spPr>
        <p:txBody>
          <a:bodyPr vert="horz" lIns="91440" tIns="45720" rIns="91440" bIns="45720" rtlCol="0" anchor="b">
            <a:no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r>
              <a:rPr lang="en-US" sz="2200">
                <a:solidFill>
                  <a:schemeClr val="accent6">
                    <a:lumMod val="75000"/>
                  </a:schemeClr>
                </a:solidFill>
              </a:rPr>
              <a:t>Findings:</a:t>
            </a:r>
            <a:br>
              <a:rPr lang="en-US" sz="2500">
                <a:solidFill>
                  <a:schemeClr val="tx2"/>
                </a:solidFill>
              </a:rPr>
            </a:br>
            <a:r>
              <a:rPr lang="en-US" sz="2800">
                <a:solidFill>
                  <a:schemeClr val="tx2"/>
                </a:solidFill>
              </a:rPr>
              <a:t>Contracts &amp; Agreements</a:t>
            </a:r>
          </a:p>
        </p:txBody>
      </p:sp>
      <p:sp>
        <p:nvSpPr>
          <p:cNvPr id="14" name="Slide Number Placeholder 13">
            <a:extLst>
              <a:ext uri="{FF2B5EF4-FFF2-40B4-BE49-F238E27FC236}">
                <a16:creationId xmlns:a16="http://schemas.microsoft.com/office/drawing/2014/main" id="{D9CFE1A0-7266-0545-2306-9F65A8FDBE73}"/>
              </a:ext>
            </a:extLst>
          </p:cNvPr>
          <p:cNvSpPr>
            <a:spLocks noGrp="1"/>
          </p:cNvSpPr>
          <p:nvPr>
            <p:ph type="sldNum" sz="quarter" idx="12"/>
          </p:nvPr>
        </p:nvSpPr>
        <p:spPr>
          <a:xfrm>
            <a:off x="-5860" y="6492875"/>
            <a:ext cx="410973" cy="365125"/>
          </a:xfrm>
        </p:spPr>
        <p:txBody>
          <a:bodyPr/>
          <a:lstStyle/>
          <a:p>
            <a:fld id="{5DEF7F31-0B8A-474A-B86C-91F381754329}" type="slidenum">
              <a:rPr lang="en-US" smtClean="0"/>
              <a:t>11</a:t>
            </a:fld>
            <a:endParaRPr lang="en-US"/>
          </a:p>
        </p:txBody>
      </p:sp>
      <p:sp>
        <p:nvSpPr>
          <p:cNvPr id="2" name="Rounded Rectangle 1">
            <a:extLst>
              <a:ext uri="{FF2B5EF4-FFF2-40B4-BE49-F238E27FC236}">
                <a16:creationId xmlns:a16="http://schemas.microsoft.com/office/drawing/2014/main" id="{01314697-4BCD-8378-FDCF-6FB276AA3B8E}"/>
              </a:ext>
            </a:extLst>
          </p:cNvPr>
          <p:cNvSpPr/>
          <p:nvPr/>
        </p:nvSpPr>
        <p:spPr>
          <a:xfrm>
            <a:off x="285710" y="1863226"/>
            <a:ext cx="5041880" cy="4443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For some growers, a contract provides security</a:t>
            </a:r>
          </a:p>
        </p:txBody>
      </p:sp>
      <p:sp>
        <p:nvSpPr>
          <p:cNvPr id="3" name="Rounded Rectangle 2">
            <a:extLst>
              <a:ext uri="{FF2B5EF4-FFF2-40B4-BE49-F238E27FC236}">
                <a16:creationId xmlns:a16="http://schemas.microsoft.com/office/drawing/2014/main" id="{3FC01316-E59E-8D9C-E9A9-0A5DBAC75ADB}"/>
              </a:ext>
            </a:extLst>
          </p:cNvPr>
          <p:cNvSpPr/>
          <p:nvPr/>
        </p:nvSpPr>
        <p:spPr>
          <a:xfrm>
            <a:off x="285710" y="2425221"/>
            <a:ext cx="5041880" cy="4443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800"/>
              </a:spcAft>
            </a:pPr>
            <a:r>
              <a:rPr lang="en-US"/>
              <a:t>For other growers, contracts are restricting</a:t>
            </a:r>
          </a:p>
        </p:txBody>
      </p:sp>
      <p:sp>
        <p:nvSpPr>
          <p:cNvPr id="6" name="Rounded Rectangle 5">
            <a:extLst>
              <a:ext uri="{FF2B5EF4-FFF2-40B4-BE49-F238E27FC236}">
                <a16:creationId xmlns:a16="http://schemas.microsoft.com/office/drawing/2014/main" id="{A17A738B-01F7-7AB7-3C3A-332FF79A7C2E}"/>
              </a:ext>
            </a:extLst>
          </p:cNvPr>
          <p:cNvSpPr/>
          <p:nvPr/>
        </p:nvSpPr>
        <p:spPr>
          <a:xfrm>
            <a:off x="285710" y="2987216"/>
            <a:ext cx="5041880" cy="8825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800"/>
              </a:spcAft>
            </a:pPr>
            <a:r>
              <a:rPr lang="en-US"/>
              <a:t>Sometimes, a verbal agreement is sufficient because of the trust between the grower and processor</a:t>
            </a:r>
          </a:p>
        </p:txBody>
      </p:sp>
      <p:sp>
        <p:nvSpPr>
          <p:cNvPr id="8" name="Rounded Rectangle 7">
            <a:extLst>
              <a:ext uri="{FF2B5EF4-FFF2-40B4-BE49-F238E27FC236}">
                <a16:creationId xmlns:a16="http://schemas.microsoft.com/office/drawing/2014/main" id="{4ACEA720-6E0A-173B-34E1-438BF225C553}"/>
              </a:ext>
            </a:extLst>
          </p:cNvPr>
          <p:cNvSpPr/>
          <p:nvPr/>
        </p:nvSpPr>
        <p:spPr>
          <a:xfrm>
            <a:off x="285710" y="5524889"/>
            <a:ext cx="5041880" cy="40599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spcAft>
                <a:spcPts val="800"/>
              </a:spcAft>
            </a:pPr>
            <a:r>
              <a:rPr lang="en-US"/>
              <a:t>Use contracts with “high-risk” growers</a:t>
            </a:r>
          </a:p>
        </p:txBody>
      </p:sp>
      <p:sp>
        <p:nvSpPr>
          <p:cNvPr id="9" name="Rounded Rectangle 8">
            <a:extLst>
              <a:ext uri="{FF2B5EF4-FFF2-40B4-BE49-F238E27FC236}">
                <a16:creationId xmlns:a16="http://schemas.microsoft.com/office/drawing/2014/main" id="{582B4F00-00BB-5A7D-A3D2-DD487AFF65BC}"/>
              </a:ext>
            </a:extLst>
          </p:cNvPr>
          <p:cNvSpPr/>
          <p:nvPr/>
        </p:nvSpPr>
        <p:spPr>
          <a:xfrm>
            <a:off x="285710" y="3983487"/>
            <a:ext cx="5041880" cy="65693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spcAft>
                <a:spcPts val="800"/>
              </a:spcAft>
            </a:pPr>
            <a:r>
              <a:rPr lang="en-US" dirty="0"/>
              <a:t>Forward and Historic Price contracts eliminate price gorging by processors</a:t>
            </a:r>
          </a:p>
        </p:txBody>
      </p:sp>
      <p:sp>
        <p:nvSpPr>
          <p:cNvPr id="10" name="Rounded Rectangle 9">
            <a:extLst>
              <a:ext uri="{FF2B5EF4-FFF2-40B4-BE49-F238E27FC236}">
                <a16:creationId xmlns:a16="http://schemas.microsoft.com/office/drawing/2014/main" id="{6BC22F09-3EA6-05D7-0227-C3968069AFB9}"/>
              </a:ext>
            </a:extLst>
          </p:cNvPr>
          <p:cNvSpPr/>
          <p:nvPr/>
        </p:nvSpPr>
        <p:spPr>
          <a:xfrm>
            <a:off x="285710" y="4754188"/>
            <a:ext cx="5041880" cy="65693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spcAft>
                <a:spcPts val="800"/>
              </a:spcAft>
            </a:pPr>
            <a:r>
              <a:rPr lang="en-US" dirty="0"/>
              <a:t>Purchasing by acre rather than yield shares risk between grower and processor</a:t>
            </a:r>
          </a:p>
        </p:txBody>
      </p:sp>
      <p:sp>
        <p:nvSpPr>
          <p:cNvPr id="11" name="Rounded Rectangle 10">
            <a:extLst>
              <a:ext uri="{FF2B5EF4-FFF2-40B4-BE49-F238E27FC236}">
                <a16:creationId xmlns:a16="http://schemas.microsoft.com/office/drawing/2014/main" id="{6A8C3C5B-AAD9-16F7-7D52-2375EFF89567}"/>
              </a:ext>
            </a:extLst>
          </p:cNvPr>
          <p:cNvSpPr/>
          <p:nvPr/>
        </p:nvSpPr>
        <p:spPr>
          <a:xfrm>
            <a:off x="5758756" y="1830190"/>
            <a:ext cx="6208414" cy="109084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“So far, we have never signed contracts. I've been leery to sign contracts because I just don't know if I'm going to be able to fulfill that contract…because of the risk of meeting food grade quality.” (Anonymous Farmer)</a:t>
            </a:r>
          </a:p>
        </p:txBody>
      </p:sp>
      <p:sp>
        <p:nvSpPr>
          <p:cNvPr id="12" name="Rounded Rectangle 11">
            <a:extLst>
              <a:ext uri="{FF2B5EF4-FFF2-40B4-BE49-F238E27FC236}">
                <a16:creationId xmlns:a16="http://schemas.microsoft.com/office/drawing/2014/main" id="{8ED43A6E-66D4-711C-9E36-345C6004BD34}"/>
              </a:ext>
            </a:extLst>
          </p:cNvPr>
          <p:cNvSpPr/>
          <p:nvPr/>
        </p:nvSpPr>
        <p:spPr>
          <a:xfrm>
            <a:off x="5758756" y="4257336"/>
            <a:ext cx="6208414" cy="109084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“I haven't done any contracts. It's all just been on verbal agreements at this point…I've had a pretty comfortable relationship with malthouses I'm working with and so I haven't really gotten too worried on contracts yet.”  (Andy, Farmer)</a:t>
            </a:r>
          </a:p>
        </p:txBody>
      </p:sp>
      <p:sp>
        <p:nvSpPr>
          <p:cNvPr id="13" name="Rounded Rectangle 12">
            <a:extLst>
              <a:ext uri="{FF2B5EF4-FFF2-40B4-BE49-F238E27FC236}">
                <a16:creationId xmlns:a16="http://schemas.microsoft.com/office/drawing/2014/main" id="{3A71570E-FE50-7AD8-DB1F-F334A5FF50C8}"/>
              </a:ext>
            </a:extLst>
          </p:cNvPr>
          <p:cNvSpPr/>
          <p:nvPr/>
        </p:nvSpPr>
        <p:spPr>
          <a:xfrm>
            <a:off x="5758756" y="3043144"/>
            <a:ext cx="6208414" cy="109084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“I would say 75% of our farmers prefer contracts right now. 25% don't care to have it, and in some cases, it's because they trust the conversation you've had. In some cases, it's because they want to retain some flexibility for themselves.”  (Amber, ME Mill)</a:t>
            </a:r>
          </a:p>
        </p:txBody>
      </p:sp>
      <p:sp>
        <p:nvSpPr>
          <p:cNvPr id="15" name="Rounded Rectangle 14">
            <a:extLst>
              <a:ext uri="{FF2B5EF4-FFF2-40B4-BE49-F238E27FC236}">
                <a16:creationId xmlns:a16="http://schemas.microsoft.com/office/drawing/2014/main" id="{35FCCD5F-3D86-6FAE-3AC4-A9F6409231FB}"/>
              </a:ext>
            </a:extLst>
          </p:cNvPr>
          <p:cNvSpPr/>
          <p:nvPr/>
        </p:nvSpPr>
        <p:spPr>
          <a:xfrm>
            <a:off x="5758756" y="5471528"/>
            <a:ext cx="6208414" cy="109084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“I would say the highest risk usually are those newer growers that we're working with, because it's just unknown how they operate, unknown how things will [go]… So, trying to get everything in writing makes a lot more sense.” (Andrea, MA Malthouse &amp; Mill) </a:t>
            </a:r>
          </a:p>
        </p:txBody>
      </p:sp>
      <p:cxnSp>
        <p:nvCxnSpPr>
          <p:cNvPr id="18" name="Straight Connector 17">
            <a:extLst>
              <a:ext uri="{FF2B5EF4-FFF2-40B4-BE49-F238E27FC236}">
                <a16:creationId xmlns:a16="http://schemas.microsoft.com/office/drawing/2014/main" id="{9D8C6E99-39CA-5C0F-8D05-78E8C4532AD9}"/>
              </a:ext>
            </a:extLst>
          </p:cNvPr>
          <p:cNvCxnSpPr>
            <a:cxnSpLocks/>
            <a:stCxn id="3" idx="3"/>
            <a:endCxn id="11" idx="1"/>
          </p:cNvCxnSpPr>
          <p:nvPr/>
        </p:nvCxnSpPr>
        <p:spPr>
          <a:xfrm flipV="1">
            <a:off x="5327590" y="2375615"/>
            <a:ext cx="431166" cy="271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CA8369-EEFE-3678-1463-973769EB002F}"/>
              </a:ext>
            </a:extLst>
          </p:cNvPr>
          <p:cNvCxnSpPr>
            <a:cxnSpLocks/>
            <a:stCxn id="3" idx="3"/>
            <a:endCxn id="13" idx="1"/>
          </p:cNvCxnSpPr>
          <p:nvPr/>
        </p:nvCxnSpPr>
        <p:spPr>
          <a:xfrm>
            <a:off x="5327590" y="2647376"/>
            <a:ext cx="431166" cy="941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4625885-1585-695D-66EE-F10F76AA340D}"/>
              </a:ext>
            </a:extLst>
          </p:cNvPr>
          <p:cNvCxnSpPr>
            <a:stCxn id="6" idx="3"/>
            <a:endCxn id="13" idx="1"/>
          </p:cNvCxnSpPr>
          <p:nvPr/>
        </p:nvCxnSpPr>
        <p:spPr>
          <a:xfrm>
            <a:off x="5327590" y="3428467"/>
            <a:ext cx="431166" cy="160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E685615-7F8A-29CE-D7C6-5AF997EC9FE5}"/>
              </a:ext>
            </a:extLst>
          </p:cNvPr>
          <p:cNvCxnSpPr>
            <a:stCxn id="6" idx="3"/>
            <a:endCxn id="12" idx="1"/>
          </p:cNvCxnSpPr>
          <p:nvPr/>
        </p:nvCxnSpPr>
        <p:spPr>
          <a:xfrm>
            <a:off x="5327590" y="3428467"/>
            <a:ext cx="431166" cy="13742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D12C372-858F-782F-BEE0-A63964481018}"/>
              </a:ext>
            </a:extLst>
          </p:cNvPr>
          <p:cNvCxnSpPr>
            <a:cxnSpLocks/>
            <a:stCxn id="8" idx="3"/>
            <a:endCxn id="15" idx="1"/>
          </p:cNvCxnSpPr>
          <p:nvPr/>
        </p:nvCxnSpPr>
        <p:spPr>
          <a:xfrm>
            <a:off x="5327590" y="5727885"/>
            <a:ext cx="431166" cy="2890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02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55"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strVal val="#ppt_w*0.70"/>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55"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1000" fill="hold"/>
                                        <p:tgtEl>
                                          <p:spTgt spid="28"/>
                                        </p:tgtEl>
                                        <p:attrNameLst>
                                          <p:attrName>ppt_w</p:attrName>
                                        </p:attrNameLst>
                                      </p:cBhvr>
                                      <p:tavLst>
                                        <p:tav tm="0">
                                          <p:val>
                                            <p:strVal val="#ppt_w*0.70"/>
                                          </p:val>
                                        </p:tav>
                                        <p:tav tm="100000">
                                          <p:val>
                                            <p:strVal val="#ppt_w"/>
                                          </p:val>
                                        </p:tav>
                                      </p:tavLst>
                                    </p:anim>
                                    <p:anim calcmode="lin" valueType="num">
                                      <p:cBhvr>
                                        <p:cTn id="37" dur="1000" fill="hold"/>
                                        <p:tgtEl>
                                          <p:spTgt spid="28"/>
                                        </p:tgtEl>
                                        <p:attrNameLst>
                                          <p:attrName>ppt_h</p:attrName>
                                        </p:attrNameLst>
                                      </p:cBhvr>
                                      <p:tavLst>
                                        <p:tav tm="0">
                                          <p:val>
                                            <p:strVal val="#ppt_h"/>
                                          </p:val>
                                        </p:tav>
                                        <p:tav tm="100000">
                                          <p:val>
                                            <p:strVal val="#ppt_h"/>
                                          </p:val>
                                        </p:tav>
                                      </p:tavLst>
                                    </p:anim>
                                    <p:animEffect transition="in" filter="fade">
                                      <p:cBhvr>
                                        <p:cTn id="38" dur="1000"/>
                                        <p:tgtEl>
                                          <p:spTgt spid="28"/>
                                        </p:tgtEl>
                                      </p:cBhvr>
                                    </p:animEffect>
                                  </p:childTnLst>
                                </p:cTn>
                              </p:par>
                              <p:par>
                                <p:cTn id="39" presetID="55"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strVal val="#ppt_w*0.70"/>
                                          </p:val>
                                        </p:tav>
                                        <p:tav tm="100000">
                                          <p:val>
                                            <p:strVal val="#ppt_w"/>
                                          </p:val>
                                        </p:tav>
                                      </p:tavLst>
                                    </p:anim>
                                    <p:anim calcmode="lin" valueType="num">
                                      <p:cBhvr>
                                        <p:cTn id="42" dur="1000" fill="hold"/>
                                        <p:tgtEl>
                                          <p:spTgt spid="30"/>
                                        </p:tgtEl>
                                        <p:attrNameLst>
                                          <p:attrName>ppt_h</p:attrName>
                                        </p:attrNameLst>
                                      </p:cBhvr>
                                      <p:tavLst>
                                        <p:tav tm="0">
                                          <p:val>
                                            <p:strVal val="#ppt_h"/>
                                          </p:val>
                                        </p:tav>
                                        <p:tav tm="100000">
                                          <p:val>
                                            <p:strVal val="#ppt_h"/>
                                          </p:val>
                                        </p:tav>
                                      </p:tavLst>
                                    </p:anim>
                                    <p:animEffect transition="in" filter="fade">
                                      <p:cBhvr>
                                        <p:cTn id="43" dur="1000"/>
                                        <p:tgtEl>
                                          <p:spTgt spid="30"/>
                                        </p:tgtEl>
                                      </p:cBhvr>
                                    </p:animEffect>
                                  </p:childTnLst>
                                </p:cTn>
                              </p:par>
                              <p:par>
                                <p:cTn id="44" presetID="55"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p:cTn id="46" dur="1000" fill="hold"/>
                                        <p:tgtEl>
                                          <p:spTgt spid="32"/>
                                        </p:tgtEl>
                                        <p:attrNameLst>
                                          <p:attrName>ppt_w</p:attrName>
                                        </p:attrNameLst>
                                      </p:cBhvr>
                                      <p:tavLst>
                                        <p:tav tm="0">
                                          <p:val>
                                            <p:strVal val="#ppt_w*0.70"/>
                                          </p:val>
                                        </p:tav>
                                        <p:tav tm="100000">
                                          <p:val>
                                            <p:strVal val="#ppt_w"/>
                                          </p:val>
                                        </p:tav>
                                      </p:tavLst>
                                    </p:anim>
                                    <p:anim calcmode="lin" valueType="num">
                                      <p:cBhvr>
                                        <p:cTn id="47" dur="1000" fill="hold"/>
                                        <p:tgtEl>
                                          <p:spTgt spid="32"/>
                                        </p:tgtEl>
                                        <p:attrNameLst>
                                          <p:attrName>ppt_h</p:attrName>
                                        </p:attrNameLst>
                                      </p:cBhvr>
                                      <p:tavLst>
                                        <p:tav tm="0">
                                          <p:val>
                                            <p:strVal val="#ppt_h"/>
                                          </p:val>
                                        </p:tav>
                                        <p:tav tm="100000">
                                          <p:val>
                                            <p:strVal val="#ppt_h"/>
                                          </p:val>
                                        </p:tav>
                                      </p:tavLst>
                                    </p:anim>
                                    <p:animEffect transition="in" filter="fade">
                                      <p:cBhvr>
                                        <p:cTn id="48" dur="1000"/>
                                        <p:tgtEl>
                                          <p:spTgt spid="32"/>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5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1000" fill="hold"/>
                                        <p:tgtEl>
                                          <p:spTgt spid="42"/>
                                        </p:tgtEl>
                                        <p:attrNameLst>
                                          <p:attrName>ppt_w</p:attrName>
                                        </p:attrNameLst>
                                      </p:cBhvr>
                                      <p:tavLst>
                                        <p:tav tm="0">
                                          <p:val>
                                            <p:strVal val="#ppt_w*0.70"/>
                                          </p:val>
                                        </p:tav>
                                        <p:tav tm="100000">
                                          <p:val>
                                            <p:strVal val="#ppt_w"/>
                                          </p:val>
                                        </p:tav>
                                      </p:tavLst>
                                    </p:anim>
                                    <p:anim calcmode="lin" valueType="num">
                                      <p:cBhvr>
                                        <p:cTn id="78" dur="1000" fill="hold"/>
                                        <p:tgtEl>
                                          <p:spTgt spid="42"/>
                                        </p:tgtEl>
                                        <p:attrNameLst>
                                          <p:attrName>ppt_h</p:attrName>
                                        </p:attrNameLst>
                                      </p:cBhvr>
                                      <p:tavLst>
                                        <p:tav tm="0">
                                          <p:val>
                                            <p:strVal val="#ppt_h"/>
                                          </p:val>
                                        </p:tav>
                                        <p:tav tm="100000">
                                          <p:val>
                                            <p:strVal val="#ppt_h"/>
                                          </p:val>
                                        </p:tav>
                                      </p:tavLst>
                                    </p:anim>
                                    <p:animEffect transition="in" filter="fade">
                                      <p:cBhvr>
                                        <p:cTn id="7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P spid="9" grpId="0" animBg="1"/>
      <p:bldP spid="10" grpId="0" animBg="1"/>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8EB289-1FE2-6223-11C8-65DC3F0970C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79AC244-B4C1-30A4-6E1A-4D4118A8D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0A7FF8-C7EE-D4BE-CA45-BFA2DB5D9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720"/>
            <a:ext cx="7035137" cy="171507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1">
            <a:extLst>
              <a:ext uri="{FF2B5EF4-FFF2-40B4-BE49-F238E27FC236}">
                <a16:creationId xmlns:a16="http://schemas.microsoft.com/office/drawing/2014/main" id="{018269B5-2DF3-EECF-816F-7696CEFB9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44" y="-6720"/>
            <a:ext cx="1721799" cy="1701630"/>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48CA4009-8B18-2D0F-B7B5-DB87E7470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035138" y="-6724"/>
            <a:ext cx="5162722" cy="17150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4">
            <a:extLst>
              <a:ext uri="{FF2B5EF4-FFF2-40B4-BE49-F238E27FC236}">
                <a16:creationId xmlns:a16="http://schemas.microsoft.com/office/drawing/2014/main" id="{9E067D77-D5E2-6103-472F-0E563146A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5327589" y="-7468"/>
            <a:ext cx="1715079" cy="1715077"/>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7">
            <a:extLst>
              <a:ext uri="{FF2B5EF4-FFF2-40B4-BE49-F238E27FC236}">
                <a16:creationId xmlns:a16="http://schemas.microsoft.com/office/drawing/2014/main" id="{EB8FC4E4-AEA9-1252-5BFC-745DB32A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7003" y="-45775"/>
            <a:ext cx="1750856" cy="1750864"/>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7303F6AD-0E1B-BAEC-AA23-1675BD5B15ED}"/>
              </a:ext>
            </a:extLst>
          </p:cNvPr>
          <p:cNvSpPr txBox="1">
            <a:spLocks/>
          </p:cNvSpPr>
          <p:nvPr/>
        </p:nvSpPr>
        <p:spPr>
          <a:xfrm>
            <a:off x="860254" y="269811"/>
            <a:ext cx="5871849" cy="1023900"/>
          </a:xfrm>
          <a:prstGeom prst="rect">
            <a:avLst/>
          </a:prstGeom>
        </p:spPr>
        <p:txBody>
          <a:bodyPr vert="horz" lIns="91440" tIns="45720" rIns="91440" bIns="45720" rtlCol="0" anchor="b">
            <a:no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r>
              <a:rPr lang="en-US" sz="2200">
                <a:solidFill>
                  <a:schemeClr val="accent6">
                    <a:lumMod val="75000"/>
                  </a:schemeClr>
                </a:solidFill>
              </a:rPr>
              <a:t>Findings:</a:t>
            </a:r>
            <a:br>
              <a:rPr lang="en-US" sz="2500">
                <a:solidFill>
                  <a:schemeClr val="tx2"/>
                </a:solidFill>
              </a:rPr>
            </a:br>
            <a:r>
              <a:rPr lang="en-US" sz="2800">
                <a:solidFill>
                  <a:schemeClr val="tx2"/>
                </a:solidFill>
              </a:rPr>
              <a:t>Pricing &amp; Enterprise Viability</a:t>
            </a:r>
          </a:p>
        </p:txBody>
      </p:sp>
      <p:sp>
        <p:nvSpPr>
          <p:cNvPr id="13" name="Slide Number Placeholder 12">
            <a:extLst>
              <a:ext uri="{FF2B5EF4-FFF2-40B4-BE49-F238E27FC236}">
                <a16:creationId xmlns:a16="http://schemas.microsoft.com/office/drawing/2014/main" id="{6728D18C-6C71-B8E1-BC12-62D46DD9B485}"/>
              </a:ext>
            </a:extLst>
          </p:cNvPr>
          <p:cNvSpPr>
            <a:spLocks noGrp="1"/>
          </p:cNvSpPr>
          <p:nvPr>
            <p:ph type="sldNum" sz="quarter" idx="12"/>
          </p:nvPr>
        </p:nvSpPr>
        <p:spPr>
          <a:xfrm>
            <a:off x="0" y="6492875"/>
            <a:ext cx="410973" cy="365125"/>
          </a:xfrm>
        </p:spPr>
        <p:txBody>
          <a:bodyPr/>
          <a:lstStyle/>
          <a:p>
            <a:fld id="{5DEF7F31-0B8A-474A-B86C-91F381754329}" type="slidenum">
              <a:rPr lang="en-US" smtClean="0"/>
              <a:t>12</a:t>
            </a:fld>
            <a:endParaRPr lang="en-US"/>
          </a:p>
        </p:txBody>
      </p:sp>
      <p:sp>
        <p:nvSpPr>
          <p:cNvPr id="6" name="Rounded Rectangle 5">
            <a:extLst>
              <a:ext uri="{FF2B5EF4-FFF2-40B4-BE49-F238E27FC236}">
                <a16:creationId xmlns:a16="http://schemas.microsoft.com/office/drawing/2014/main" id="{1289FF6C-80BE-19B2-81FE-FA9DA48B69B8}"/>
              </a:ext>
            </a:extLst>
          </p:cNvPr>
          <p:cNvSpPr/>
          <p:nvPr/>
        </p:nvSpPr>
        <p:spPr>
          <a:xfrm>
            <a:off x="285710" y="1880460"/>
            <a:ext cx="5041880" cy="4443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800"/>
              </a:spcAft>
            </a:pPr>
            <a:r>
              <a:rPr lang="en-US"/>
              <a:t>Farmers are price negotiators or price takers</a:t>
            </a:r>
          </a:p>
        </p:txBody>
      </p:sp>
      <p:sp>
        <p:nvSpPr>
          <p:cNvPr id="7" name="Rounded Rectangle 6">
            <a:extLst>
              <a:ext uri="{FF2B5EF4-FFF2-40B4-BE49-F238E27FC236}">
                <a16:creationId xmlns:a16="http://schemas.microsoft.com/office/drawing/2014/main" id="{7C641C03-A58B-E622-29F8-660710B04884}"/>
              </a:ext>
            </a:extLst>
          </p:cNvPr>
          <p:cNvSpPr/>
          <p:nvPr/>
        </p:nvSpPr>
        <p:spPr>
          <a:xfrm>
            <a:off x="285710" y="2409561"/>
            <a:ext cx="5041880" cy="5666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800"/>
              </a:spcAft>
            </a:pPr>
            <a:r>
              <a:rPr lang="en-US"/>
              <a:t>Processors have more power to be price setters, but are often price negotiators</a:t>
            </a:r>
          </a:p>
        </p:txBody>
      </p:sp>
      <p:sp>
        <p:nvSpPr>
          <p:cNvPr id="8" name="Rounded Rectangle 7">
            <a:extLst>
              <a:ext uri="{FF2B5EF4-FFF2-40B4-BE49-F238E27FC236}">
                <a16:creationId xmlns:a16="http://schemas.microsoft.com/office/drawing/2014/main" id="{23DEEF88-6A4B-BC86-9D48-9E57E25BB313}"/>
              </a:ext>
            </a:extLst>
          </p:cNvPr>
          <p:cNvSpPr/>
          <p:nvPr/>
        </p:nvSpPr>
        <p:spPr>
          <a:xfrm>
            <a:off x="285710" y="3061050"/>
            <a:ext cx="5041880" cy="5666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800"/>
              </a:spcAft>
            </a:pPr>
            <a:r>
              <a:rPr lang="en-US"/>
              <a:t>Pricing is typically predicated on grain meeting food-grade quality</a:t>
            </a:r>
          </a:p>
        </p:txBody>
      </p:sp>
      <p:sp>
        <p:nvSpPr>
          <p:cNvPr id="9" name="Rounded Rectangle 8">
            <a:extLst>
              <a:ext uri="{FF2B5EF4-FFF2-40B4-BE49-F238E27FC236}">
                <a16:creationId xmlns:a16="http://schemas.microsoft.com/office/drawing/2014/main" id="{B9E79F7B-085E-7CF7-4E14-AA196111D95C}"/>
              </a:ext>
            </a:extLst>
          </p:cNvPr>
          <p:cNvSpPr/>
          <p:nvPr/>
        </p:nvSpPr>
        <p:spPr>
          <a:xfrm>
            <a:off x="285710" y="3709757"/>
            <a:ext cx="5041880" cy="56669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spcAft>
                <a:spcPts val="800"/>
              </a:spcAft>
            </a:pPr>
            <a:r>
              <a:rPr lang="en-US" dirty="0"/>
              <a:t>Processors will give premiums for grain grown in certain locations, by certain practices</a:t>
            </a:r>
          </a:p>
        </p:txBody>
      </p:sp>
      <p:sp>
        <p:nvSpPr>
          <p:cNvPr id="11" name="Rounded Rectangle 10">
            <a:extLst>
              <a:ext uri="{FF2B5EF4-FFF2-40B4-BE49-F238E27FC236}">
                <a16:creationId xmlns:a16="http://schemas.microsoft.com/office/drawing/2014/main" id="{E63EADCC-FD31-2642-5049-C95848A48B20}"/>
              </a:ext>
            </a:extLst>
          </p:cNvPr>
          <p:cNvSpPr/>
          <p:nvPr/>
        </p:nvSpPr>
        <p:spPr>
          <a:xfrm>
            <a:off x="285710" y="5295623"/>
            <a:ext cx="5041880" cy="3651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800"/>
              </a:spcAft>
            </a:pPr>
            <a:r>
              <a:rPr lang="en-US"/>
              <a:t>End-users are price takers</a:t>
            </a:r>
          </a:p>
        </p:txBody>
      </p:sp>
      <p:sp>
        <p:nvSpPr>
          <p:cNvPr id="12" name="Rounded Rectangle 11">
            <a:extLst>
              <a:ext uri="{FF2B5EF4-FFF2-40B4-BE49-F238E27FC236}">
                <a16:creationId xmlns:a16="http://schemas.microsoft.com/office/drawing/2014/main" id="{69241D9B-BF88-5309-6D9E-C5B512EC511C}"/>
              </a:ext>
            </a:extLst>
          </p:cNvPr>
          <p:cNvSpPr/>
          <p:nvPr/>
        </p:nvSpPr>
        <p:spPr>
          <a:xfrm>
            <a:off x="285710" y="5744844"/>
            <a:ext cx="5041880" cy="84994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800"/>
              </a:spcAft>
            </a:pPr>
            <a:r>
              <a:rPr lang="en-US"/>
              <a:t>For end-users, the challenge of pricing depends on when and how they use regional grain in their businesses</a:t>
            </a:r>
          </a:p>
        </p:txBody>
      </p:sp>
      <p:sp>
        <p:nvSpPr>
          <p:cNvPr id="15" name="Rounded Rectangle 14">
            <a:extLst>
              <a:ext uri="{FF2B5EF4-FFF2-40B4-BE49-F238E27FC236}">
                <a16:creationId xmlns:a16="http://schemas.microsoft.com/office/drawing/2014/main" id="{7D9A781C-0A83-4941-4DD2-09AEAA204A00}"/>
              </a:ext>
            </a:extLst>
          </p:cNvPr>
          <p:cNvSpPr/>
          <p:nvPr/>
        </p:nvSpPr>
        <p:spPr>
          <a:xfrm>
            <a:off x="285710" y="4361585"/>
            <a:ext cx="5041880" cy="849942"/>
          </a:xfrm>
          <a:prstGeom prst="roundRect">
            <a:avLst/>
          </a:prstGeom>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spcAft>
                <a:spcPts val="800"/>
              </a:spcAft>
            </a:pPr>
            <a:r>
              <a:rPr lang="en-US"/>
              <a:t>Pricing is based on one farmer’s cost of production, then can be flexible for other farmers based on individual context</a:t>
            </a:r>
          </a:p>
        </p:txBody>
      </p:sp>
      <p:sp>
        <p:nvSpPr>
          <p:cNvPr id="16" name="TextBox 15">
            <a:extLst>
              <a:ext uri="{FF2B5EF4-FFF2-40B4-BE49-F238E27FC236}">
                <a16:creationId xmlns:a16="http://schemas.microsoft.com/office/drawing/2014/main" id="{87AC86D7-9503-3158-557D-B511D93D34A9}"/>
              </a:ext>
            </a:extLst>
          </p:cNvPr>
          <p:cNvSpPr txBox="1"/>
          <p:nvPr/>
        </p:nvSpPr>
        <p:spPr>
          <a:xfrm>
            <a:off x="7157327" y="124974"/>
            <a:ext cx="4675552" cy="1451679"/>
          </a:xfrm>
          <a:prstGeom prst="rect">
            <a:avLst/>
          </a:prstGeom>
          <a:noFill/>
        </p:spPr>
        <p:txBody>
          <a:bodyPr wrap="square">
            <a:spAutoFit/>
          </a:bodyPr>
          <a:lstStyle/>
          <a:p>
            <a:pPr>
              <a:spcAft>
                <a:spcPts val="400"/>
              </a:spcAft>
            </a:pPr>
            <a:r>
              <a:rPr lang="en-US" sz="1600" b="0" i="1">
                <a:latin typeface="+mj-lt"/>
              </a:rPr>
              <a:t>2. What </a:t>
            </a:r>
            <a:r>
              <a:rPr lang="en-US" sz="1600" b="1" i="1">
                <a:latin typeface="+mj-lt"/>
              </a:rPr>
              <a:t>strategies</a:t>
            </a:r>
            <a:r>
              <a:rPr lang="en-US" sz="1600" b="0" i="1">
                <a:latin typeface="+mj-lt"/>
              </a:rPr>
              <a:t> </a:t>
            </a:r>
            <a:r>
              <a:rPr lang="en-US" sz="1600" i="1">
                <a:latin typeface="+mj-lt"/>
              </a:rPr>
              <a:t>do </a:t>
            </a:r>
            <a:r>
              <a:rPr lang="en-US" sz="1600" b="0" i="1">
                <a:latin typeface="+mj-lt"/>
              </a:rPr>
              <a:t>grain value chain partners use to address challenging aspects of VBFSCs?</a:t>
            </a:r>
          </a:p>
          <a:p>
            <a:pPr>
              <a:spcBef>
                <a:spcPts val="600"/>
              </a:spcBef>
              <a:spcAft>
                <a:spcPts val="400"/>
              </a:spcAft>
            </a:pPr>
            <a:r>
              <a:rPr lang="en-US" sz="1600" b="0" i="1">
                <a:latin typeface="+mj-lt"/>
              </a:rPr>
              <a:t>3. How do the </a:t>
            </a:r>
            <a:r>
              <a:rPr lang="en-US" sz="1600" b="1" i="1">
                <a:latin typeface="+mj-lt"/>
              </a:rPr>
              <a:t>organizational model </a:t>
            </a:r>
            <a:r>
              <a:rPr lang="en-US" sz="1600" b="0" i="1">
                <a:latin typeface="+mj-lt"/>
              </a:rPr>
              <a:t>and </a:t>
            </a:r>
            <a:r>
              <a:rPr lang="en-US" sz="1600" b="1" i="1">
                <a:latin typeface="+mj-lt"/>
              </a:rPr>
              <a:t>enterprise structure </a:t>
            </a:r>
            <a:r>
              <a:rPr lang="en-US" sz="1600" b="0" i="1">
                <a:latin typeface="+mj-lt"/>
              </a:rPr>
              <a:t>of a value chain relate to the </a:t>
            </a:r>
            <a:r>
              <a:rPr lang="en-US" sz="1600" b="1" i="1">
                <a:latin typeface="+mj-lt"/>
              </a:rPr>
              <a:t>partnership strategies </a:t>
            </a:r>
            <a:r>
              <a:rPr lang="en-US" sz="1600" b="0" i="1">
                <a:latin typeface="+mj-lt"/>
              </a:rPr>
              <a:t>it employs?</a:t>
            </a:r>
          </a:p>
        </p:txBody>
      </p:sp>
      <p:sp>
        <p:nvSpPr>
          <p:cNvPr id="17" name="Rounded Rectangle 16">
            <a:extLst>
              <a:ext uri="{FF2B5EF4-FFF2-40B4-BE49-F238E27FC236}">
                <a16:creationId xmlns:a16="http://schemas.microsoft.com/office/drawing/2014/main" id="{5F87185E-EE9D-D7EB-7946-36A1344441F7}"/>
              </a:ext>
            </a:extLst>
          </p:cNvPr>
          <p:cNvSpPr/>
          <p:nvPr/>
        </p:nvSpPr>
        <p:spPr>
          <a:xfrm>
            <a:off x="5697876" y="1787794"/>
            <a:ext cx="6208414" cy="185355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“[One local malthouse] basically said he would love to buy what I grow, but he's really picky because he's a maltster. He said the pricing is really going to depend on the quality. If we have a quality that's usable, then we'll talk about what it is he feels like he can afford. He said, that said, he's happy to pay me a premium because…we're organic, we're [in-state], we're willing to tell our story.” (Seth, Farmer)</a:t>
            </a:r>
          </a:p>
        </p:txBody>
      </p:sp>
      <p:sp>
        <p:nvSpPr>
          <p:cNvPr id="18" name="Rounded Rectangle 17">
            <a:extLst>
              <a:ext uri="{FF2B5EF4-FFF2-40B4-BE49-F238E27FC236}">
                <a16:creationId xmlns:a16="http://schemas.microsoft.com/office/drawing/2014/main" id="{77FEA670-BFB2-78D9-2789-4F3DD99CACD5}"/>
              </a:ext>
            </a:extLst>
          </p:cNvPr>
          <p:cNvSpPr/>
          <p:nvPr/>
        </p:nvSpPr>
        <p:spPr>
          <a:xfrm>
            <a:off x="5697876" y="3709757"/>
            <a:ext cx="6208414" cy="185355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“During COVID [and the beginning of the war in] Ukraine, organic grain prices really went up pretty high. So, [we had to get] farmers to understand like, okay, yes, the market price is higher, a tiny bit higher than ours this year, but for the last 10 years, our price has been way higher. So, if you want to stick with us and have that stability in that relationship, that's up to you.” (Greg, NY Mill)</a:t>
            </a:r>
          </a:p>
        </p:txBody>
      </p:sp>
      <p:sp>
        <p:nvSpPr>
          <p:cNvPr id="19" name="Rounded Rectangle 18">
            <a:extLst>
              <a:ext uri="{FF2B5EF4-FFF2-40B4-BE49-F238E27FC236}">
                <a16:creationId xmlns:a16="http://schemas.microsoft.com/office/drawing/2014/main" id="{A7B623B8-16FB-9DD5-66BB-11030966298D}"/>
              </a:ext>
            </a:extLst>
          </p:cNvPr>
          <p:cNvSpPr/>
          <p:nvPr/>
        </p:nvSpPr>
        <p:spPr>
          <a:xfrm>
            <a:off x="5697876" y="5636279"/>
            <a:ext cx="6208414" cy="106221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“Price is certainly…it is what it is…We've never </a:t>
            </a:r>
            <a:r>
              <a:rPr lang="en-US" sz="1600" i="1">
                <a:solidFill>
                  <a:schemeClr val="tx1"/>
                </a:solidFill>
              </a:rPr>
              <a:t>not</a:t>
            </a:r>
            <a:r>
              <a:rPr lang="en-US" sz="1600">
                <a:solidFill>
                  <a:schemeClr val="tx1"/>
                </a:solidFill>
              </a:rPr>
              <a:t> used local grains. It's never been a shock, like, "Oh, my God, it's so much!" [Other] people who have been buying commodity grains, …they get sticker shock.” (Zack, Distiller)</a:t>
            </a:r>
          </a:p>
        </p:txBody>
      </p:sp>
      <p:cxnSp>
        <p:nvCxnSpPr>
          <p:cNvPr id="21" name="Straight Connector 20">
            <a:extLst>
              <a:ext uri="{FF2B5EF4-FFF2-40B4-BE49-F238E27FC236}">
                <a16:creationId xmlns:a16="http://schemas.microsoft.com/office/drawing/2014/main" id="{DFE2232A-A143-FCBA-16F9-5A631BF09D1B}"/>
              </a:ext>
            </a:extLst>
          </p:cNvPr>
          <p:cNvCxnSpPr>
            <a:stCxn id="8" idx="3"/>
            <a:endCxn id="17" idx="1"/>
          </p:cNvCxnSpPr>
          <p:nvPr/>
        </p:nvCxnSpPr>
        <p:spPr>
          <a:xfrm flipV="1">
            <a:off x="5327590" y="2714570"/>
            <a:ext cx="370286" cy="629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B7DD1A-3F2A-F1CE-B306-3BF41B341A4C}"/>
              </a:ext>
            </a:extLst>
          </p:cNvPr>
          <p:cNvCxnSpPr>
            <a:stCxn id="17" idx="1"/>
            <a:endCxn id="9" idx="3"/>
          </p:cNvCxnSpPr>
          <p:nvPr/>
        </p:nvCxnSpPr>
        <p:spPr>
          <a:xfrm flipH="1">
            <a:off x="5327590" y="2714570"/>
            <a:ext cx="370286" cy="12785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DFE06E8-726E-D376-A5B5-9489359F7DD6}"/>
              </a:ext>
            </a:extLst>
          </p:cNvPr>
          <p:cNvCxnSpPr>
            <a:endCxn id="12" idx="3"/>
          </p:cNvCxnSpPr>
          <p:nvPr/>
        </p:nvCxnSpPr>
        <p:spPr>
          <a:xfrm flipH="1">
            <a:off x="5327590" y="6167385"/>
            <a:ext cx="370286" cy="24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29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55"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strVal val="#ppt_w*0.70"/>
                                          </p:val>
                                        </p:tav>
                                        <p:tav tm="100000">
                                          <p:val>
                                            <p:strVal val="#ppt_w"/>
                                          </p:val>
                                        </p:tav>
                                      </p:tavLst>
                                    </p:anim>
                                    <p:anim calcmode="lin" valueType="num">
                                      <p:cBhvr>
                                        <p:cTn id="28" dur="1000" fill="hold"/>
                                        <p:tgtEl>
                                          <p:spTgt spid="21"/>
                                        </p:tgtEl>
                                        <p:attrNameLst>
                                          <p:attrName>ppt_h</p:attrName>
                                        </p:attrNameLst>
                                      </p:cBhvr>
                                      <p:tavLst>
                                        <p:tav tm="0">
                                          <p:val>
                                            <p:strVal val="#ppt_h"/>
                                          </p:val>
                                        </p:tav>
                                        <p:tav tm="100000">
                                          <p:val>
                                            <p:strVal val="#ppt_h"/>
                                          </p:val>
                                        </p:tav>
                                      </p:tavLst>
                                    </p:anim>
                                    <p:animEffect transition="in" filter="fade">
                                      <p:cBhvr>
                                        <p:cTn id="29" dur="1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5"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p:cTn id="38" dur="1000" fill="hold"/>
                                        <p:tgtEl>
                                          <p:spTgt spid="29"/>
                                        </p:tgtEl>
                                        <p:attrNameLst>
                                          <p:attrName>ppt_w</p:attrName>
                                        </p:attrNameLst>
                                      </p:cBhvr>
                                      <p:tavLst>
                                        <p:tav tm="0">
                                          <p:val>
                                            <p:strVal val="#ppt_w*0.70"/>
                                          </p:val>
                                        </p:tav>
                                        <p:tav tm="100000">
                                          <p:val>
                                            <p:strVal val="#ppt_w"/>
                                          </p:val>
                                        </p:tav>
                                      </p:tavLst>
                                    </p:anim>
                                    <p:anim calcmode="lin" valueType="num">
                                      <p:cBhvr>
                                        <p:cTn id="39" dur="1000" fill="hold"/>
                                        <p:tgtEl>
                                          <p:spTgt spid="29"/>
                                        </p:tgtEl>
                                        <p:attrNameLst>
                                          <p:attrName>ppt_h</p:attrName>
                                        </p:attrNameLst>
                                      </p:cBhvr>
                                      <p:tavLst>
                                        <p:tav tm="0">
                                          <p:val>
                                            <p:strVal val="#ppt_h"/>
                                          </p:val>
                                        </p:tav>
                                        <p:tav tm="100000">
                                          <p:val>
                                            <p:strVal val="#ppt_h"/>
                                          </p:val>
                                        </p:tav>
                                      </p:tavLst>
                                    </p:anim>
                                    <p:animEffect transition="in" filter="fade">
                                      <p:cBhvr>
                                        <p:cTn id="40" dur="1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55"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1000" fill="hold"/>
                                        <p:tgtEl>
                                          <p:spTgt spid="31"/>
                                        </p:tgtEl>
                                        <p:attrNameLst>
                                          <p:attrName>ppt_w</p:attrName>
                                        </p:attrNameLst>
                                      </p:cBhvr>
                                      <p:tavLst>
                                        <p:tav tm="0">
                                          <p:val>
                                            <p:strVal val="#ppt_w*0.70"/>
                                          </p:val>
                                        </p:tav>
                                        <p:tav tm="100000">
                                          <p:val>
                                            <p:strVal val="#ppt_w"/>
                                          </p:val>
                                        </p:tav>
                                      </p:tavLst>
                                    </p:anim>
                                    <p:anim calcmode="lin" valueType="num">
                                      <p:cBhvr>
                                        <p:cTn id="72" dur="1000" fill="hold"/>
                                        <p:tgtEl>
                                          <p:spTgt spid="31"/>
                                        </p:tgtEl>
                                        <p:attrNameLst>
                                          <p:attrName>ppt_h</p:attrName>
                                        </p:attrNameLst>
                                      </p:cBhvr>
                                      <p:tavLst>
                                        <p:tav tm="0">
                                          <p:val>
                                            <p:strVal val="#ppt_h"/>
                                          </p:val>
                                        </p:tav>
                                        <p:tav tm="100000">
                                          <p:val>
                                            <p:strVal val="#ppt_h"/>
                                          </p:val>
                                        </p:tav>
                                      </p:tavLst>
                                    </p:anim>
                                    <p:animEffect transition="in" filter="fade">
                                      <p:cBhvr>
                                        <p:cTn id="7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5"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43334E-43CE-6F18-5FE2-90E0DD2E497B}"/>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263AE15-9E73-58CC-7DB9-AFD34C73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F1B961A-67F4-3306-3A54-CF78FBC7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720"/>
            <a:ext cx="7035137" cy="171507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1">
            <a:extLst>
              <a:ext uri="{FF2B5EF4-FFF2-40B4-BE49-F238E27FC236}">
                <a16:creationId xmlns:a16="http://schemas.microsoft.com/office/drawing/2014/main" id="{FEBBB1F5-061A-8978-0039-7DA8FC4B7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44" y="-6720"/>
            <a:ext cx="1721799" cy="1701630"/>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5B82C40F-D873-B538-5826-6AE3B66FE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035138" y="-6724"/>
            <a:ext cx="5162722" cy="17150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4">
            <a:extLst>
              <a:ext uri="{FF2B5EF4-FFF2-40B4-BE49-F238E27FC236}">
                <a16:creationId xmlns:a16="http://schemas.microsoft.com/office/drawing/2014/main" id="{96B35549-D9E4-814B-8A0A-15C47DF66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5327589" y="-7468"/>
            <a:ext cx="1715079" cy="1715077"/>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7">
            <a:extLst>
              <a:ext uri="{FF2B5EF4-FFF2-40B4-BE49-F238E27FC236}">
                <a16:creationId xmlns:a16="http://schemas.microsoft.com/office/drawing/2014/main" id="{89C10F07-AB64-4052-2E5A-947DD43E8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7003" y="-45775"/>
            <a:ext cx="1750856" cy="1750864"/>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FAEE8F33-3404-DF87-594B-AF88D5F0F30F}"/>
              </a:ext>
            </a:extLst>
          </p:cNvPr>
          <p:cNvSpPr txBox="1">
            <a:spLocks/>
          </p:cNvSpPr>
          <p:nvPr/>
        </p:nvSpPr>
        <p:spPr>
          <a:xfrm>
            <a:off x="860254" y="269811"/>
            <a:ext cx="5871849" cy="1023900"/>
          </a:xfrm>
          <a:prstGeom prst="rect">
            <a:avLst/>
          </a:prstGeom>
        </p:spPr>
        <p:txBody>
          <a:bodyPr vert="horz" lIns="91440" tIns="45720" rIns="91440" bIns="45720" rtlCol="0" anchor="b">
            <a:no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r>
              <a:rPr lang="en-US" sz="2200">
                <a:solidFill>
                  <a:schemeClr val="accent6">
                    <a:lumMod val="75000"/>
                  </a:schemeClr>
                </a:solidFill>
              </a:rPr>
              <a:t>Findings:</a:t>
            </a:r>
            <a:br>
              <a:rPr lang="en-US" sz="2500">
                <a:solidFill>
                  <a:schemeClr val="tx2"/>
                </a:solidFill>
              </a:rPr>
            </a:br>
            <a:r>
              <a:rPr lang="en-US" sz="2800">
                <a:solidFill>
                  <a:schemeClr val="tx2"/>
                </a:solidFill>
              </a:rPr>
              <a:t>Supply/Demand Planning</a:t>
            </a:r>
          </a:p>
        </p:txBody>
      </p:sp>
      <p:sp>
        <p:nvSpPr>
          <p:cNvPr id="13" name="Slide Number Placeholder 12">
            <a:extLst>
              <a:ext uri="{FF2B5EF4-FFF2-40B4-BE49-F238E27FC236}">
                <a16:creationId xmlns:a16="http://schemas.microsoft.com/office/drawing/2014/main" id="{4EF5A056-D919-6059-9EE0-A50718FB6918}"/>
              </a:ext>
            </a:extLst>
          </p:cNvPr>
          <p:cNvSpPr>
            <a:spLocks noGrp="1"/>
          </p:cNvSpPr>
          <p:nvPr>
            <p:ph type="sldNum" sz="quarter" idx="12"/>
          </p:nvPr>
        </p:nvSpPr>
        <p:spPr>
          <a:xfrm>
            <a:off x="-5860" y="6486525"/>
            <a:ext cx="410973" cy="365125"/>
          </a:xfrm>
        </p:spPr>
        <p:txBody>
          <a:bodyPr/>
          <a:lstStyle/>
          <a:p>
            <a:fld id="{5DEF7F31-0B8A-474A-B86C-91F381754329}" type="slidenum">
              <a:rPr lang="en-US" smtClean="0"/>
              <a:t>13</a:t>
            </a:fld>
            <a:endParaRPr lang="en-US"/>
          </a:p>
        </p:txBody>
      </p:sp>
      <p:sp>
        <p:nvSpPr>
          <p:cNvPr id="16" name="TextBox 15">
            <a:extLst>
              <a:ext uri="{FF2B5EF4-FFF2-40B4-BE49-F238E27FC236}">
                <a16:creationId xmlns:a16="http://schemas.microsoft.com/office/drawing/2014/main" id="{44C41ABC-F5DC-422A-57F3-1DA2C149BDCD}"/>
              </a:ext>
            </a:extLst>
          </p:cNvPr>
          <p:cNvSpPr txBox="1"/>
          <p:nvPr/>
        </p:nvSpPr>
        <p:spPr>
          <a:xfrm>
            <a:off x="5762404" y="5024866"/>
            <a:ext cx="6086505" cy="784830"/>
          </a:xfrm>
          <a:prstGeom prst="rect">
            <a:avLst/>
          </a:prstGeom>
          <a:noFill/>
        </p:spPr>
        <p:txBody>
          <a:bodyPr wrap="square" rtlCol="0">
            <a:spAutoFit/>
          </a:bodyPr>
          <a:lstStyle/>
          <a:p>
            <a:pPr algn="ctr"/>
            <a:endParaRPr lang="en-US" sz="1500"/>
          </a:p>
          <a:p>
            <a:pPr algn="ctr"/>
            <a:endParaRPr lang="en-US" sz="1500"/>
          </a:p>
          <a:p>
            <a:pPr algn="ctr"/>
            <a:endParaRPr lang="en-US" sz="1500"/>
          </a:p>
        </p:txBody>
      </p:sp>
      <p:sp>
        <p:nvSpPr>
          <p:cNvPr id="4" name="TextBox 3">
            <a:extLst>
              <a:ext uri="{FF2B5EF4-FFF2-40B4-BE49-F238E27FC236}">
                <a16:creationId xmlns:a16="http://schemas.microsoft.com/office/drawing/2014/main" id="{F3DE6E4F-A0B6-4862-4543-5DA8423DFADE}"/>
              </a:ext>
            </a:extLst>
          </p:cNvPr>
          <p:cNvSpPr txBox="1"/>
          <p:nvPr/>
        </p:nvSpPr>
        <p:spPr>
          <a:xfrm>
            <a:off x="7157327" y="124974"/>
            <a:ext cx="4675552" cy="1451679"/>
          </a:xfrm>
          <a:prstGeom prst="rect">
            <a:avLst/>
          </a:prstGeom>
          <a:noFill/>
        </p:spPr>
        <p:txBody>
          <a:bodyPr wrap="square">
            <a:spAutoFit/>
          </a:bodyPr>
          <a:lstStyle/>
          <a:p>
            <a:pPr>
              <a:spcAft>
                <a:spcPts val="400"/>
              </a:spcAft>
            </a:pPr>
            <a:r>
              <a:rPr lang="en-US" sz="1600" b="0" i="1">
                <a:latin typeface="+mj-lt"/>
              </a:rPr>
              <a:t>2. What </a:t>
            </a:r>
            <a:r>
              <a:rPr lang="en-US" sz="1600" b="1" i="1">
                <a:latin typeface="+mj-lt"/>
              </a:rPr>
              <a:t>strategies</a:t>
            </a:r>
            <a:r>
              <a:rPr lang="en-US" sz="1600" b="0" i="1">
                <a:latin typeface="+mj-lt"/>
              </a:rPr>
              <a:t> </a:t>
            </a:r>
            <a:r>
              <a:rPr lang="en-US" sz="1600" i="1">
                <a:latin typeface="+mj-lt"/>
              </a:rPr>
              <a:t>do </a:t>
            </a:r>
            <a:r>
              <a:rPr lang="en-US" sz="1600" b="0" i="1">
                <a:latin typeface="+mj-lt"/>
              </a:rPr>
              <a:t>grain value chain partners use to address challenging aspects of VBFSCs?</a:t>
            </a:r>
          </a:p>
          <a:p>
            <a:pPr>
              <a:spcBef>
                <a:spcPts val="600"/>
              </a:spcBef>
              <a:spcAft>
                <a:spcPts val="400"/>
              </a:spcAft>
            </a:pPr>
            <a:r>
              <a:rPr lang="en-US" sz="1600" b="0" i="1">
                <a:latin typeface="+mj-lt"/>
              </a:rPr>
              <a:t>3. How do the </a:t>
            </a:r>
            <a:r>
              <a:rPr lang="en-US" sz="1600" b="1" i="1">
                <a:latin typeface="+mj-lt"/>
              </a:rPr>
              <a:t>organizational model </a:t>
            </a:r>
            <a:r>
              <a:rPr lang="en-US" sz="1600" b="0" i="1">
                <a:latin typeface="+mj-lt"/>
              </a:rPr>
              <a:t>and </a:t>
            </a:r>
            <a:r>
              <a:rPr lang="en-US" sz="1600" b="1" i="1">
                <a:latin typeface="+mj-lt"/>
              </a:rPr>
              <a:t>enterprise structure </a:t>
            </a:r>
            <a:r>
              <a:rPr lang="en-US" sz="1600" b="0" i="1">
                <a:latin typeface="+mj-lt"/>
              </a:rPr>
              <a:t>of a value chain relate to the </a:t>
            </a:r>
            <a:r>
              <a:rPr lang="en-US" sz="1600" b="1" i="1">
                <a:latin typeface="+mj-lt"/>
              </a:rPr>
              <a:t>partnership strategies </a:t>
            </a:r>
            <a:r>
              <a:rPr lang="en-US" sz="1600" b="0" i="1">
                <a:latin typeface="+mj-lt"/>
              </a:rPr>
              <a:t>it employs?</a:t>
            </a:r>
          </a:p>
        </p:txBody>
      </p:sp>
      <p:sp>
        <p:nvSpPr>
          <p:cNvPr id="5" name="Rounded Rectangle 4">
            <a:extLst>
              <a:ext uri="{FF2B5EF4-FFF2-40B4-BE49-F238E27FC236}">
                <a16:creationId xmlns:a16="http://schemas.microsoft.com/office/drawing/2014/main" id="{9C3ABAF7-4868-375E-BB0A-AC81C33C65A7}"/>
              </a:ext>
            </a:extLst>
          </p:cNvPr>
          <p:cNvSpPr/>
          <p:nvPr/>
        </p:nvSpPr>
        <p:spPr>
          <a:xfrm>
            <a:off x="285710" y="1856775"/>
            <a:ext cx="5041880" cy="83094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spcAft>
                <a:spcPts val="800"/>
              </a:spcAft>
            </a:pPr>
            <a:r>
              <a:rPr lang="en-US"/>
              <a:t>Processors play a ”matchmaking” role, working with growers to figure out which growers can supply which grains</a:t>
            </a:r>
          </a:p>
        </p:txBody>
      </p:sp>
      <p:sp>
        <p:nvSpPr>
          <p:cNvPr id="6" name="Rounded Rectangle 5">
            <a:extLst>
              <a:ext uri="{FF2B5EF4-FFF2-40B4-BE49-F238E27FC236}">
                <a16:creationId xmlns:a16="http://schemas.microsoft.com/office/drawing/2014/main" id="{08FF38BE-2375-B752-79BB-5549D5E838F5}"/>
              </a:ext>
            </a:extLst>
          </p:cNvPr>
          <p:cNvSpPr/>
          <p:nvPr/>
        </p:nvSpPr>
        <p:spPr>
          <a:xfrm>
            <a:off x="285710" y="2809252"/>
            <a:ext cx="5041880" cy="61241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800"/>
              </a:spcAft>
            </a:pPr>
            <a:r>
              <a:rPr lang="en-US"/>
              <a:t>Organic growers implement crop rotations, which limits their food-grade grain acreage</a:t>
            </a:r>
          </a:p>
        </p:txBody>
      </p:sp>
      <p:sp>
        <p:nvSpPr>
          <p:cNvPr id="9" name="Rounded Rectangle 8">
            <a:extLst>
              <a:ext uri="{FF2B5EF4-FFF2-40B4-BE49-F238E27FC236}">
                <a16:creationId xmlns:a16="http://schemas.microsoft.com/office/drawing/2014/main" id="{A05EB1D1-FF34-9AF0-0146-3BB730A7BA39}"/>
              </a:ext>
            </a:extLst>
          </p:cNvPr>
          <p:cNvSpPr/>
          <p:nvPr/>
        </p:nvSpPr>
        <p:spPr>
          <a:xfrm>
            <a:off x="285710" y="3566267"/>
            <a:ext cx="5041880" cy="8568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800"/>
              </a:spcAft>
            </a:pPr>
            <a:r>
              <a:rPr lang="en-US"/>
              <a:t>Communication is very smooth for processors and growers who have been working together over long period of time</a:t>
            </a:r>
          </a:p>
        </p:txBody>
      </p:sp>
      <p:sp>
        <p:nvSpPr>
          <p:cNvPr id="10" name="Rounded Rectangle 9">
            <a:extLst>
              <a:ext uri="{FF2B5EF4-FFF2-40B4-BE49-F238E27FC236}">
                <a16:creationId xmlns:a16="http://schemas.microsoft.com/office/drawing/2014/main" id="{65CFD7BE-1500-768C-1026-30CBE3A3D8F9}"/>
              </a:ext>
            </a:extLst>
          </p:cNvPr>
          <p:cNvSpPr/>
          <p:nvPr/>
        </p:nvSpPr>
        <p:spPr>
          <a:xfrm>
            <a:off x="285710" y="4573263"/>
            <a:ext cx="5041880" cy="8568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800"/>
              </a:spcAft>
            </a:pPr>
            <a:r>
              <a:rPr lang="en-US"/>
              <a:t>Processors may or may not plan with end-users, depending on their relationship and volume of product needed</a:t>
            </a:r>
          </a:p>
        </p:txBody>
      </p:sp>
      <p:sp>
        <p:nvSpPr>
          <p:cNvPr id="11" name="Rounded Rectangle 10">
            <a:extLst>
              <a:ext uri="{FF2B5EF4-FFF2-40B4-BE49-F238E27FC236}">
                <a16:creationId xmlns:a16="http://schemas.microsoft.com/office/drawing/2014/main" id="{6670570E-C3F5-D960-2A49-BAD246EF06EE}"/>
              </a:ext>
            </a:extLst>
          </p:cNvPr>
          <p:cNvSpPr/>
          <p:nvPr/>
        </p:nvSpPr>
        <p:spPr>
          <a:xfrm>
            <a:off x="285710" y="5556763"/>
            <a:ext cx="5041880" cy="6173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800"/>
              </a:spcAft>
            </a:pPr>
            <a:r>
              <a:rPr lang="en-US"/>
              <a:t>Sourcing regional grain products has become easier over time for end-users</a:t>
            </a:r>
          </a:p>
        </p:txBody>
      </p:sp>
      <p:sp>
        <p:nvSpPr>
          <p:cNvPr id="12" name="Rounded Rectangle 11">
            <a:extLst>
              <a:ext uri="{FF2B5EF4-FFF2-40B4-BE49-F238E27FC236}">
                <a16:creationId xmlns:a16="http://schemas.microsoft.com/office/drawing/2014/main" id="{41EE3801-78EC-E801-450B-63FFE19C6B9A}"/>
              </a:ext>
            </a:extLst>
          </p:cNvPr>
          <p:cNvSpPr/>
          <p:nvPr/>
        </p:nvSpPr>
        <p:spPr>
          <a:xfrm>
            <a:off x="5762404" y="1823097"/>
            <a:ext cx="6208414" cy="178275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“[Our] mill plays kind of a matchmaking role. A farmer will tell me that 30 acres of something is getting to be too small… Well, I can punt that grain that I need over to the 30-acre farmer that has ten free acres this year. And so that's not too small for them… So, there’s a little bit of matchmaking there to sort of match scale with demand and popularity of your product.”  (Amber, ME Mill)</a:t>
            </a:r>
          </a:p>
        </p:txBody>
      </p:sp>
      <p:sp>
        <p:nvSpPr>
          <p:cNvPr id="14" name="Rounded Rectangle 13">
            <a:extLst>
              <a:ext uri="{FF2B5EF4-FFF2-40B4-BE49-F238E27FC236}">
                <a16:creationId xmlns:a16="http://schemas.microsoft.com/office/drawing/2014/main" id="{D66F1927-0046-34B3-A8E8-E3F126CB59FE}"/>
              </a:ext>
            </a:extLst>
          </p:cNvPr>
          <p:cNvSpPr/>
          <p:nvPr/>
        </p:nvSpPr>
        <p:spPr>
          <a:xfrm>
            <a:off x="5762404" y="3687297"/>
            <a:ext cx="6208414" cy="76175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“I would just describe it as very, very integrated at this point…obviously, we have to communicate… It's a pretty well-oiled machine, that relationship.” (Andrea, MA Malthouse)</a:t>
            </a:r>
          </a:p>
        </p:txBody>
      </p:sp>
      <p:sp>
        <p:nvSpPr>
          <p:cNvPr id="17" name="Rounded Rectangle 16">
            <a:extLst>
              <a:ext uri="{FF2B5EF4-FFF2-40B4-BE49-F238E27FC236}">
                <a16:creationId xmlns:a16="http://schemas.microsoft.com/office/drawing/2014/main" id="{DB7BDDB4-B406-0C21-FBD0-19D851FC651D}"/>
              </a:ext>
            </a:extLst>
          </p:cNvPr>
          <p:cNvSpPr/>
          <p:nvPr/>
        </p:nvSpPr>
        <p:spPr>
          <a:xfrm>
            <a:off x="5762404" y="4530493"/>
            <a:ext cx="6208414" cy="107464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“We have to plan with Andrea on the timing of…our single malt whiskey… We try to plan it out six months in advance. We say this is our goal for how many tons of grain we need and the cadence that we'll need them at.” (Zack, Distiller)</a:t>
            </a:r>
          </a:p>
        </p:txBody>
      </p:sp>
      <p:sp>
        <p:nvSpPr>
          <p:cNvPr id="18" name="Rounded Rectangle 17">
            <a:extLst>
              <a:ext uri="{FF2B5EF4-FFF2-40B4-BE49-F238E27FC236}">
                <a16:creationId xmlns:a16="http://schemas.microsoft.com/office/drawing/2014/main" id="{CF1AD0D5-5D1B-24BD-1727-1EB9E278FC3B}"/>
              </a:ext>
            </a:extLst>
          </p:cNvPr>
          <p:cNvSpPr/>
          <p:nvPr/>
        </p:nvSpPr>
        <p:spPr>
          <a:xfrm>
            <a:off x="5762404" y="5681615"/>
            <a:ext cx="6208414" cy="1028415"/>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“I think earlier on I was requesting like certain types of wheat, perhaps to try, but I haven't done that in so long… I don't think we’ve been on that level of need from them… I feel like we'll use what they have, basically.” (Allison, Baker)</a:t>
            </a:r>
          </a:p>
        </p:txBody>
      </p:sp>
      <p:cxnSp>
        <p:nvCxnSpPr>
          <p:cNvPr id="20" name="Straight Connector 19">
            <a:extLst>
              <a:ext uri="{FF2B5EF4-FFF2-40B4-BE49-F238E27FC236}">
                <a16:creationId xmlns:a16="http://schemas.microsoft.com/office/drawing/2014/main" id="{0A6286BA-2DAC-A903-D14F-2FB104E1832F}"/>
              </a:ext>
            </a:extLst>
          </p:cNvPr>
          <p:cNvCxnSpPr>
            <a:stCxn id="12" idx="1"/>
            <a:endCxn id="5" idx="3"/>
          </p:cNvCxnSpPr>
          <p:nvPr/>
        </p:nvCxnSpPr>
        <p:spPr>
          <a:xfrm flipH="1" flipV="1">
            <a:off x="5327590" y="2272249"/>
            <a:ext cx="434814" cy="4422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7DF7C2E-14D6-8521-2C43-B8E99B155E45}"/>
              </a:ext>
            </a:extLst>
          </p:cNvPr>
          <p:cNvCxnSpPr>
            <a:stCxn id="9" idx="3"/>
            <a:endCxn id="14" idx="1"/>
          </p:cNvCxnSpPr>
          <p:nvPr/>
        </p:nvCxnSpPr>
        <p:spPr>
          <a:xfrm>
            <a:off x="5327590" y="3994682"/>
            <a:ext cx="434814" cy="734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689B517-40D7-0394-CE8E-25D07209638F}"/>
              </a:ext>
            </a:extLst>
          </p:cNvPr>
          <p:cNvCxnSpPr>
            <a:stCxn id="10" idx="3"/>
            <a:endCxn id="17" idx="1"/>
          </p:cNvCxnSpPr>
          <p:nvPr/>
        </p:nvCxnSpPr>
        <p:spPr>
          <a:xfrm>
            <a:off x="5327590" y="5001678"/>
            <a:ext cx="434814" cy="66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04336D-D7A2-50CB-A4AD-BCF5A12758E3}"/>
              </a:ext>
            </a:extLst>
          </p:cNvPr>
          <p:cNvCxnSpPr>
            <a:stCxn id="11" idx="3"/>
            <a:endCxn id="18" idx="1"/>
          </p:cNvCxnSpPr>
          <p:nvPr/>
        </p:nvCxnSpPr>
        <p:spPr>
          <a:xfrm>
            <a:off x="5327590" y="5865439"/>
            <a:ext cx="434814" cy="3303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68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55"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ppt_w*0.70"/>
                                          </p:val>
                                        </p:tav>
                                        <p:tav tm="100000">
                                          <p:val>
                                            <p:strVal val="#ppt_w"/>
                                          </p:val>
                                        </p:tav>
                                      </p:tavLst>
                                    </p:anim>
                                    <p:anim calcmode="lin" valueType="num">
                                      <p:cBhvr>
                                        <p:cTn id="16" dur="1000" fill="hold"/>
                                        <p:tgtEl>
                                          <p:spTgt spid="20"/>
                                        </p:tgtEl>
                                        <p:attrNameLst>
                                          <p:attrName>ppt_h</p:attrName>
                                        </p:attrNameLst>
                                      </p:cBhvr>
                                      <p:tavLst>
                                        <p:tav tm="0">
                                          <p:val>
                                            <p:strVal val="#ppt_h"/>
                                          </p:val>
                                        </p:tav>
                                        <p:tav tm="100000">
                                          <p:val>
                                            <p:strVal val="#ppt_h"/>
                                          </p:val>
                                        </p:tav>
                                      </p:tavLst>
                                    </p:anim>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55"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1000" fill="hold"/>
                                        <p:tgtEl>
                                          <p:spTgt spid="28"/>
                                        </p:tgtEl>
                                        <p:attrNameLst>
                                          <p:attrName>ppt_w</p:attrName>
                                        </p:attrNameLst>
                                      </p:cBhvr>
                                      <p:tavLst>
                                        <p:tav tm="0">
                                          <p:val>
                                            <p:strVal val="#ppt_w*0.70"/>
                                          </p:val>
                                        </p:tav>
                                        <p:tav tm="100000">
                                          <p:val>
                                            <p:strVal val="#ppt_w"/>
                                          </p:val>
                                        </p:tav>
                                      </p:tavLst>
                                    </p:anim>
                                    <p:anim calcmode="lin" valueType="num">
                                      <p:cBhvr>
                                        <p:cTn id="37" dur="1000" fill="hold"/>
                                        <p:tgtEl>
                                          <p:spTgt spid="28"/>
                                        </p:tgtEl>
                                        <p:attrNameLst>
                                          <p:attrName>ppt_h</p:attrName>
                                        </p:attrNameLst>
                                      </p:cBhvr>
                                      <p:tavLst>
                                        <p:tav tm="0">
                                          <p:val>
                                            <p:strVal val="#ppt_h"/>
                                          </p:val>
                                        </p:tav>
                                        <p:tav tm="100000">
                                          <p:val>
                                            <p:strVal val="#ppt_h"/>
                                          </p:val>
                                        </p:tav>
                                      </p:tavLst>
                                    </p:anim>
                                    <p:animEffect transition="in" filter="fade">
                                      <p:cBhvr>
                                        <p:cTn id="38" dur="1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55"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strVal val="#ppt_w*0.70"/>
                                          </p:val>
                                        </p:tav>
                                        <p:tav tm="100000">
                                          <p:val>
                                            <p:strVal val="#ppt_w"/>
                                          </p:val>
                                        </p:tav>
                                      </p:tavLst>
                                    </p:anim>
                                    <p:anim calcmode="lin" valueType="num">
                                      <p:cBhvr>
                                        <p:cTn id="52" dur="1000" fill="hold"/>
                                        <p:tgtEl>
                                          <p:spTgt spid="30"/>
                                        </p:tgtEl>
                                        <p:attrNameLst>
                                          <p:attrName>ppt_h</p:attrName>
                                        </p:attrNameLst>
                                      </p:cBhvr>
                                      <p:tavLst>
                                        <p:tav tm="0">
                                          <p:val>
                                            <p:strVal val="#ppt_h"/>
                                          </p:val>
                                        </p:tav>
                                        <p:tav tm="100000">
                                          <p:val>
                                            <p:strVal val="#ppt_h"/>
                                          </p:val>
                                        </p:tav>
                                      </p:tavLst>
                                    </p:anim>
                                    <p:animEffect transition="in" filter="fade">
                                      <p:cBhvr>
                                        <p:cTn id="53" dur="10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55"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1000" fill="hold"/>
                                        <p:tgtEl>
                                          <p:spTgt spid="32"/>
                                        </p:tgtEl>
                                        <p:attrNameLst>
                                          <p:attrName>ppt_w</p:attrName>
                                        </p:attrNameLst>
                                      </p:cBhvr>
                                      <p:tavLst>
                                        <p:tav tm="0">
                                          <p:val>
                                            <p:strVal val="#ppt_w*0.70"/>
                                          </p:val>
                                        </p:tav>
                                        <p:tav tm="100000">
                                          <p:val>
                                            <p:strVal val="#ppt_w"/>
                                          </p:val>
                                        </p:tav>
                                      </p:tavLst>
                                    </p:anim>
                                    <p:anim calcmode="lin" valueType="num">
                                      <p:cBhvr>
                                        <p:cTn id="67" dur="1000" fill="hold"/>
                                        <p:tgtEl>
                                          <p:spTgt spid="32"/>
                                        </p:tgtEl>
                                        <p:attrNameLst>
                                          <p:attrName>ppt_h</p:attrName>
                                        </p:attrNameLst>
                                      </p:cBhvr>
                                      <p:tavLst>
                                        <p:tav tm="0">
                                          <p:val>
                                            <p:strVal val="#ppt_h"/>
                                          </p:val>
                                        </p:tav>
                                        <p:tav tm="100000">
                                          <p:val>
                                            <p:strVal val="#ppt_h"/>
                                          </p:val>
                                        </p:tav>
                                      </p:tavLst>
                                    </p:anim>
                                    <p:animEffect transition="in" filter="fade">
                                      <p:cBhvr>
                                        <p:cTn id="6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2" grpId="0" animBg="1"/>
      <p:bldP spid="14"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Rectangle 10">
            <a:extLst>
              <a:ext uri="{FF2B5EF4-FFF2-40B4-BE49-F238E27FC236}">
                <a16:creationId xmlns:a16="http://schemas.microsoft.com/office/drawing/2014/main" id="{D93C0950-3C3C-4FE9-BE59-DAF5AEF99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2CCD403-DE8E-66C1-8DC1-54ADBB8683B4}"/>
              </a:ext>
            </a:extLst>
          </p:cNvPr>
          <p:cNvSpPr>
            <a:spLocks noGrp="1"/>
          </p:cNvSpPr>
          <p:nvPr>
            <p:ph type="body" sz="half" idx="2"/>
          </p:nvPr>
        </p:nvSpPr>
        <p:spPr>
          <a:xfrm>
            <a:off x="490510" y="1903701"/>
            <a:ext cx="6075329" cy="4557951"/>
          </a:xfrm>
        </p:spPr>
        <p:txBody>
          <a:bodyPr vert="horz" lIns="91440" tIns="45720" rIns="91440" bIns="45720" rtlCol="0" anchor="t">
            <a:normAutofit/>
          </a:bodyPr>
          <a:lstStyle/>
          <a:p>
            <a:pPr marL="285750" indent="-285750">
              <a:spcBef>
                <a:spcPts val="400"/>
              </a:spcBef>
              <a:buFont typeface="Arial" panose="020B0604020202020204" pitchFamily="34" charset="0"/>
              <a:buChar char="•"/>
            </a:pPr>
            <a:r>
              <a:rPr lang="en-US" sz="1800" dirty="0"/>
              <a:t>Close partnerships help to ensure that farmers’ needs are met</a:t>
            </a:r>
          </a:p>
          <a:p>
            <a:pPr marL="285750" indent="-285750">
              <a:spcBef>
                <a:spcPts val="400"/>
              </a:spcBef>
              <a:buFont typeface="Arial" panose="020B0604020202020204" pitchFamily="34" charset="0"/>
              <a:buChar char="•"/>
            </a:pPr>
            <a:r>
              <a:rPr lang="en-US" sz="1800" dirty="0"/>
              <a:t>Trust and transparency allow partners to overcome challenges together and strengthen their relationships</a:t>
            </a:r>
          </a:p>
          <a:p>
            <a:pPr marL="285750" indent="-285750">
              <a:spcBef>
                <a:spcPts val="400"/>
              </a:spcBef>
              <a:buFont typeface="Arial" panose="020B0604020202020204" pitchFamily="34" charset="0"/>
              <a:buChar char="•"/>
            </a:pPr>
            <a:r>
              <a:rPr lang="en-US" sz="1800" dirty="0"/>
              <a:t>Values-base grain supply chain models are both riskier and less risky than commodity grain chains</a:t>
            </a:r>
          </a:p>
          <a:p>
            <a:pPr marL="285750" indent="-285750">
              <a:spcBef>
                <a:spcPts val="400"/>
              </a:spcBef>
              <a:buFont typeface="Arial" panose="020B0604020202020204" pitchFamily="34" charset="0"/>
              <a:buChar char="•"/>
            </a:pPr>
            <a:r>
              <a:rPr lang="en-US" sz="1800" dirty="0"/>
              <a:t>Flexibility is required in all parts of the supply chain</a:t>
            </a:r>
          </a:p>
        </p:txBody>
      </p:sp>
      <p:sp>
        <p:nvSpPr>
          <p:cNvPr id="13" name="Rectangle 12">
            <a:extLst>
              <a:ext uri="{FF2B5EF4-FFF2-40B4-BE49-F238E27FC236}">
                <a16:creationId xmlns:a16="http://schemas.microsoft.com/office/drawing/2014/main" id="{4C415DDA-2676-413C-8636-3E46EB18F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7925" y="3401303"/>
            <a:ext cx="3485994" cy="34566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D5FADB-FB52-448C-9702-2000373C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07923" y="-131"/>
            <a:ext cx="3488653" cy="3406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0F2F495-5DE2-4DF5-8741-3841A9DE4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707925" y="3406925"/>
            <a:ext cx="3485990" cy="3451076"/>
          </a:xfrm>
          <a:custGeom>
            <a:avLst/>
            <a:gdLst>
              <a:gd name="connsiteX0" fmla="*/ 0 w 2559050"/>
              <a:gd name="connsiteY0" fmla="*/ 0 h 2559050"/>
              <a:gd name="connsiteX1" fmla="*/ 2559050 w 2559050"/>
              <a:gd name="connsiteY1" fmla="*/ 0 h 2559050"/>
              <a:gd name="connsiteX2" fmla="*/ 0 w 2559050"/>
              <a:gd name="connsiteY2" fmla="*/ 2559050 h 2559050"/>
            </a:gdLst>
            <a:ahLst/>
            <a:cxnLst>
              <a:cxn ang="0">
                <a:pos x="connsiteX0" y="connsiteY0"/>
              </a:cxn>
              <a:cxn ang="0">
                <a:pos x="connsiteX1" y="connsiteY1"/>
              </a:cxn>
              <a:cxn ang="0">
                <a:pos x="connsiteX2" y="connsiteY2"/>
              </a:cxn>
            </a:cxnLst>
            <a:rect l="l" t="t" r="r" b="b"/>
            <a:pathLst>
              <a:path w="2559050" h="2559050">
                <a:moveTo>
                  <a:pt x="0" y="0"/>
                </a:moveTo>
                <a:lnTo>
                  <a:pt x="2559050" y="0"/>
                </a:lnTo>
                <a:cubicBezTo>
                  <a:pt x="2559050" y="1413324"/>
                  <a:pt x="1413324" y="2559050"/>
                  <a:pt x="0" y="255905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 name="Rectangle 34">
            <a:extLst>
              <a:ext uri="{FF2B5EF4-FFF2-40B4-BE49-F238E27FC236}">
                <a16:creationId xmlns:a16="http://schemas.microsoft.com/office/drawing/2014/main" id="{6A740D2F-CBAA-486B-B578-F35085ECE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49175" y="-41251"/>
            <a:ext cx="3417103" cy="3499599"/>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F5A9C9-0827-8F9D-82DB-ABBC0BA425A8}"/>
              </a:ext>
            </a:extLst>
          </p:cNvPr>
          <p:cNvPicPr>
            <a:picLocks noChangeAspect="1"/>
          </p:cNvPicPr>
          <p:nvPr/>
        </p:nvPicPr>
        <p:blipFill>
          <a:blip r:embed="rId3"/>
          <a:stretch>
            <a:fillRect/>
          </a:stretch>
        </p:blipFill>
        <p:spPr>
          <a:xfrm rot="5400000">
            <a:off x="6185916" y="858012"/>
            <a:ext cx="6864096" cy="5148072"/>
          </a:xfrm>
          <a:prstGeom prst="rect">
            <a:avLst/>
          </a:prstGeom>
        </p:spPr>
      </p:pic>
      <p:sp>
        <p:nvSpPr>
          <p:cNvPr id="10" name="Slide Number Placeholder 9">
            <a:extLst>
              <a:ext uri="{FF2B5EF4-FFF2-40B4-BE49-F238E27FC236}">
                <a16:creationId xmlns:a16="http://schemas.microsoft.com/office/drawing/2014/main" id="{07DD3717-A71C-0B7A-F944-BBD793E2CC0F}"/>
              </a:ext>
            </a:extLst>
          </p:cNvPr>
          <p:cNvSpPr>
            <a:spLocks noGrp="1"/>
          </p:cNvSpPr>
          <p:nvPr>
            <p:ph type="sldNum" sz="quarter" idx="12"/>
          </p:nvPr>
        </p:nvSpPr>
        <p:spPr/>
        <p:txBody>
          <a:bodyPr/>
          <a:lstStyle/>
          <a:p>
            <a:fld id="{5DEF7F31-0B8A-474A-B86C-91F381754329}" type="slidenum">
              <a:rPr lang="en-US" smtClean="0"/>
              <a:t>14</a:t>
            </a:fld>
            <a:endParaRPr lang="en-US"/>
          </a:p>
        </p:txBody>
      </p:sp>
      <p:pic>
        <p:nvPicPr>
          <p:cNvPr id="12" name="Picture 11" descr="A large silos in a field&#10;&#10;Description automatically generated">
            <a:extLst>
              <a:ext uri="{FF2B5EF4-FFF2-40B4-BE49-F238E27FC236}">
                <a16:creationId xmlns:a16="http://schemas.microsoft.com/office/drawing/2014/main" id="{2263B48B-83AB-B072-68EA-04CA9D49BA94}"/>
              </a:ext>
            </a:extLst>
          </p:cNvPr>
          <p:cNvPicPr>
            <a:picLocks noChangeAspect="1"/>
          </p:cNvPicPr>
          <p:nvPr/>
        </p:nvPicPr>
        <p:blipFill rotWithShape="1">
          <a:blip r:embed="rId4"/>
          <a:srcRect l="27748"/>
          <a:stretch/>
        </p:blipFill>
        <p:spPr>
          <a:xfrm>
            <a:off x="7039352" y="1500330"/>
            <a:ext cx="5168174" cy="5364695"/>
          </a:xfrm>
          <a:prstGeom prst="rect">
            <a:avLst/>
          </a:prstGeom>
        </p:spPr>
      </p:pic>
      <p:sp>
        <p:nvSpPr>
          <p:cNvPr id="3" name="Rectangle 2">
            <a:extLst>
              <a:ext uri="{FF2B5EF4-FFF2-40B4-BE49-F238E27FC236}">
                <a16:creationId xmlns:a16="http://schemas.microsoft.com/office/drawing/2014/main" id="{7718294F-0558-CD5E-411D-682D33561A46}"/>
              </a:ext>
            </a:extLst>
          </p:cNvPr>
          <p:cNvSpPr/>
          <p:nvPr/>
        </p:nvSpPr>
        <p:spPr>
          <a:xfrm>
            <a:off x="7039353" y="0"/>
            <a:ext cx="5168174" cy="1528024"/>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TextBox 5">
            <a:extLst>
              <a:ext uri="{FF2B5EF4-FFF2-40B4-BE49-F238E27FC236}">
                <a16:creationId xmlns:a16="http://schemas.microsoft.com/office/drawing/2014/main" id="{E5185C01-2ADD-2301-0390-8DC05CD92414}"/>
              </a:ext>
            </a:extLst>
          </p:cNvPr>
          <p:cNvSpPr txBox="1"/>
          <p:nvPr/>
        </p:nvSpPr>
        <p:spPr>
          <a:xfrm>
            <a:off x="7241378" y="320096"/>
            <a:ext cx="4781268" cy="923330"/>
          </a:xfrm>
          <a:prstGeom prst="rect">
            <a:avLst/>
          </a:prstGeom>
          <a:noFill/>
        </p:spPr>
        <p:txBody>
          <a:bodyPr wrap="square">
            <a:spAutoFit/>
          </a:bodyPr>
          <a:lstStyle/>
          <a:p>
            <a:pPr>
              <a:spcAft>
                <a:spcPts val="400"/>
              </a:spcAft>
            </a:pPr>
            <a:r>
              <a:rPr lang="en-US" sz="1800" b="0" i="1">
                <a:latin typeface="+mj-lt"/>
              </a:rPr>
              <a:t>Which </a:t>
            </a:r>
            <a:r>
              <a:rPr lang="en-US" sz="1800" b="1" i="1">
                <a:latin typeface="+mj-lt"/>
              </a:rPr>
              <a:t>VBFSC models </a:t>
            </a:r>
            <a:r>
              <a:rPr lang="en-US" sz="1800" b="0" i="1">
                <a:latin typeface="+mj-lt"/>
              </a:rPr>
              <a:t>and </a:t>
            </a:r>
            <a:r>
              <a:rPr lang="en-US" sz="1800" b="1" i="1">
                <a:latin typeface="+mj-lt"/>
              </a:rPr>
              <a:t>partnership strategies</a:t>
            </a:r>
            <a:r>
              <a:rPr lang="en-US" sz="1800" b="0" i="1">
                <a:latin typeface="+mj-lt"/>
              </a:rPr>
              <a:t> best support the viability of small- and mid-sized farms?</a:t>
            </a:r>
            <a:endParaRPr lang="en-US" sz="1800" b="0" i="1">
              <a:highlight>
                <a:srgbClr val="FFFF00"/>
              </a:highlight>
              <a:latin typeface="+mj-lt"/>
            </a:endParaRPr>
          </a:p>
        </p:txBody>
      </p:sp>
      <p:pic>
        <p:nvPicPr>
          <p:cNvPr id="20" name="Graphic 19" descr="Puzzle with solid fill">
            <a:extLst>
              <a:ext uri="{FF2B5EF4-FFF2-40B4-BE49-F238E27FC236}">
                <a16:creationId xmlns:a16="http://schemas.microsoft.com/office/drawing/2014/main" id="{5C424114-9BBD-D02D-3204-8C6D535FA4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354" y="220385"/>
            <a:ext cx="914400" cy="914400"/>
          </a:xfrm>
          <a:prstGeom prst="rect">
            <a:avLst/>
          </a:prstGeom>
        </p:spPr>
      </p:pic>
      <p:sp>
        <p:nvSpPr>
          <p:cNvPr id="7" name="Title 1">
            <a:extLst>
              <a:ext uri="{FF2B5EF4-FFF2-40B4-BE49-F238E27FC236}">
                <a16:creationId xmlns:a16="http://schemas.microsoft.com/office/drawing/2014/main" id="{9535CBBC-81D3-2A6B-E130-ADF795A7063E}"/>
              </a:ext>
            </a:extLst>
          </p:cNvPr>
          <p:cNvSpPr txBox="1">
            <a:spLocks/>
          </p:cNvSpPr>
          <p:nvPr/>
        </p:nvSpPr>
        <p:spPr>
          <a:xfrm>
            <a:off x="1088329" y="139638"/>
            <a:ext cx="4879693" cy="1248748"/>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spcAft>
                <a:spcPts val="600"/>
              </a:spcAft>
            </a:pPr>
            <a:r>
              <a:rPr lang="en-US" sz="2200">
                <a:solidFill>
                  <a:schemeClr val="accent6">
                    <a:lumMod val="75000"/>
                  </a:schemeClr>
                </a:solidFill>
              </a:rPr>
              <a:t>Key Take-Aways:</a:t>
            </a:r>
            <a:br>
              <a:rPr lang="en-US" sz="2500">
                <a:solidFill>
                  <a:schemeClr val="tx2"/>
                </a:solidFill>
              </a:rPr>
            </a:br>
            <a:r>
              <a:rPr lang="en-US" sz="2500">
                <a:solidFill>
                  <a:schemeClr val="tx2"/>
                </a:solidFill>
              </a:rPr>
              <a:t>Supporting Small- &amp; Mid-Scale Farm Viability</a:t>
            </a:r>
          </a:p>
        </p:txBody>
      </p:sp>
    </p:spTree>
    <p:extLst>
      <p:ext uri="{BB962C8B-B14F-4D97-AF65-F5344CB8AC3E}">
        <p14:creationId xmlns:p14="http://schemas.microsoft.com/office/powerpoint/2010/main" val="1740102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Rectangle 36">
            <a:extLst>
              <a:ext uri="{FF2B5EF4-FFF2-40B4-BE49-F238E27FC236}">
                <a16:creationId xmlns:a16="http://schemas.microsoft.com/office/drawing/2014/main" id="{2C729A30-F429-4967-81E8-45F6757C8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9FC137C-7F97-41FA-86A1-2E01C3837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967903" cy="68579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Freeform: Shape 40">
            <a:extLst>
              <a:ext uri="{FF2B5EF4-FFF2-40B4-BE49-F238E27FC236}">
                <a16:creationId xmlns:a16="http://schemas.microsoft.com/office/drawing/2014/main" id="{9FBFB9D3-7D34-4948-B4D0-73E7B6E52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54949" y="-54949"/>
            <a:ext cx="6858005" cy="6967903"/>
          </a:xfrm>
          <a:custGeom>
            <a:avLst/>
            <a:gdLst>
              <a:gd name="connsiteX0" fmla="*/ 0 w 2559050"/>
              <a:gd name="connsiteY0" fmla="*/ 0 h 2559050"/>
              <a:gd name="connsiteX1" fmla="*/ 2559050 w 2559050"/>
              <a:gd name="connsiteY1" fmla="*/ 0 h 2559050"/>
              <a:gd name="connsiteX2" fmla="*/ 0 w 2559050"/>
              <a:gd name="connsiteY2" fmla="*/ 2559050 h 2559050"/>
            </a:gdLst>
            <a:ahLst/>
            <a:cxnLst>
              <a:cxn ang="0">
                <a:pos x="connsiteX0" y="connsiteY0"/>
              </a:cxn>
              <a:cxn ang="0">
                <a:pos x="connsiteX1" y="connsiteY1"/>
              </a:cxn>
              <a:cxn ang="0">
                <a:pos x="connsiteX2" y="connsiteY2"/>
              </a:cxn>
            </a:cxnLst>
            <a:rect l="l" t="t" r="r" b="b"/>
            <a:pathLst>
              <a:path w="2559050" h="2559050">
                <a:moveTo>
                  <a:pt x="0" y="0"/>
                </a:moveTo>
                <a:lnTo>
                  <a:pt x="2559050" y="0"/>
                </a:lnTo>
                <a:cubicBezTo>
                  <a:pt x="2559050" y="1413324"/>
                  <a:pt x="1413324" y="2559050"/>
                  <a:pt x="0" y="25590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itle 1">
            <a:extLst>
              <a:ext uri="{FF2B5EF4-FFF2-40B4-BE49-F238E27FC236}">
                <a16:creationId xmlns:a16="http://schemas.microsoft.com/office/drawing/2014/main" id="{D3B8D4BA-9059-80AB-0605-82986A265192}"/>
              </a:ext>
            </a:extLst>
          </p:cNvPr>
          <p:cNvSpPr txBox="1">
            <a:spLocks/>
          </p:cNvSpPr>
          <p:nvPr/>
        </p:nvSpPr>
        <p:spPr>
          <a:xfrm>
            <a:off x="294139" y="4608032"/>
            <a:ext cx="6379624" cy="1703170"/>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r>
              <a:rPr lang="en-US" dirty="0">
                <a:solidFill>
                  <a:schemeClr val="tx2"/>
                </a:solidFill>
              </a:rPr>
              <a:t>Thank you!</a:t>
            </a:r>
            <a:br>
              <a:rPr lang="en-US" dirty="0">
                <a:solidFill>
                  <a:schemeClr val="tx2"/>
                </a:solidFill>
              </a:rPr>
            </a:br>
            <a:r>
              <a:rPr lang="en-US" sz="2400" b="0" dirty="0">
                <a:solidFill>
                  <a:srgbClr val="A4CC9E"/>
                </a:solidFill>
              </a:rPr>
              <a:t>I welcome your questions.</a:t>
            </a:r>
          </a:p>
        </p:txBody>
      </p:sp>
      <p:pic>
        <p:nvPicPr>
          <p:cNvPr id="8" name="Picture 7" descr="A hand holding a brown rock&#10;&#10;Description automatically generated with low confidence">
            <a:extLst>
              <a:ext uri="{FF2B5EF4-FFF2-40B4-BE49-F238E27FC236}">
                <a16:creationId xmlns:a16="http://schemas.microsoft.com/office/drawing/2014/main" id="{B63E3B14-DA90-59A4-3833-F496D8B79D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rot="5400000">
            <a:off x="6097220" y="776458"/>
            <a:ext cx="6965463" cy="5224097"/>
          </a:xfrm>
          <a:prstGeom prst="rect">
            <a:avLst/>
          </a:prstGeom>
        </p:spPr>
      </p:pic>
    </p:spTree>
    <p:extLst>
      <p:ext uri="{BB962C8B-B14F-4D97-AF65-F5344CB8AC3E}">
        <p14:creationId xmlns:p14="http://schemas.microsoft.com/office/powerpoint/2010/main" val="1348122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 name="Rectangle 9">
            <a:extLst>
              <a:ext uri="{FF2B5EF4-FFF2-40B4-BE49-F238E27FC236}">
                <a16:creationId xmlns:a16="http://schemas.microsoft.com/office/drawing/2014/main" id="{4F1948C2-E4DD-4B0F-BD79-CB28ED230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F28E32-1DC4-476E-A298-6C2066882C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24696" y="0"/>
            <a:ext cx="3456507" cy="34361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4">
            <a:extLst>
              <a:ext uri="{FF2B5EF4-FFF2-40B4-BE49-F238E27FC236}">
                <a16:creationId xmlns:a16="http://schemas.microsoft.com/office/drawing/2014/main" id="{59AD7FA5-98A4-4D87-9F03-9F3E6B19B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743880" y="-11926"/>
            <a:ext cx="3428987" cy="3467355"/>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7B624B2-894D-4F7A-B2F3-393D6564D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24696" y="3434976"/>
            <a:ext cx="3467300" cy="34289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2735368-17CD-48E3-B886-DF9A79AF5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724696" y="3434976"/>
            <a:ext cx="3467303" cy="1725519"/>
          </a:xfrm>
          <a:custGeom>
            <a:avLst/>
            <a:gdLst>
              <a:gd name="connsiteX0" fmla="*/ 3423466 w 3423466"/>
              <a:gd name="connsiteY0" fmla="*/ 0 h 1718483"/>
              <a:gd name="connsiteX1" fmla="*/ 1710280 w 3423466"/>
              <a:gd name="connsiteY1" fmla="*/ 0 h 1718483"/>
              <a:gd name="connsiteX2" fmla="*/ 1710280 w 3423466"/>
              <a:gd name="connsiteY2" fmla="*/ 1 h 1718483"/>
              <a:gd name="connsiteX3" fmla="*/ 0 w 3423466"/>
              <a:gd name="connsiteY3" fmla="*/ 1 h 1718483"/>
              <a:gd name="connsiteX4" fmla="*/ 1538022 w 3423466"/>
              <a:gd name="connsiteY4" fmla="*/ 1709611 h 1718483"/>
              <a:gd name="connsiteX5" fmla="*/ 1710280 w 3423466"/>
              <a:gd name="connsiteY5" fmla="*/ 1718336 h 1718483"/>
              <a:gd name="connsiteX6" fmla="*/ 1710280 w 3423466"/>
              <a:gd name="connsiteY6" fmla="*/ 1718482 h 1718483"/>
              <a:gd name="connsiteX7" fmla="*/ 1711723 w 3423466"/>
              <a:gd name="connsiteY7" fmla="*/ 1718409 h 1718483"/>
              <a:gd name="connsiteX8" fmla="*/ 1713186 w 3423466"/>
              <a:gd name="connsiteY8" fmla="*/ 1718483 h 1718483"/>
              <a:gd name="connsiteX9" fmla="*/ 1713186 w 3423466"/>
              <a:gd name="connsiteY9" fmla="*/ 1718335 h 1718483"/>
              <a:gd name="connsiteX10" fmla="*/ 1885444 w 3423466"/>
              <a:gd name="connsiteY10" fmla="*/ 1709610 h 1718483"/>
              <a:gd name="connsiteX11" fmla="*/ 3423466 w 3423466"/>
              <a:gd name="connsiteY11" fmla="*/ 0 h 171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3466" h="1718483">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Freeform: Shape 19">
            <a:extLst>
              <a:ext uri="{FF2B5EF4-FFF2-40B4-BE49-F238E27FC236}">
                <a16:creationId xmlns:a16="http://schemas.microsoft.com/office/drawing/2014/main" id="{B131CD95-4390-46E7-8713-223CE3CAD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724696" y="5160552"/>
            <a:ext cx="3467303" cy="1690189"/>
          </a:xfrm>
          <a:custGeom>
            <a:avLst/>
            <a:gdLst>
              <a:gd name="connsiteX0" fmla="*/ 3423466 w 3423466"/>
              <a:gd name="connsiteY0" fmla="*/ 0 h 1718483"/>
              <a:gd name="connsiteX1" fmla="*/ 1710280 w 3423466"/>
              <a:gd name="connsiteY1" fmla="*/ 0 h 1718483"/>
              <a:gd name="connsiteX2" fmla="*/ 1710280 w 3423466"/>
              <a:gd name="connsiteY2" fmla="*/ 1 h 1718483"/>
              <a:gd name="connsiteX3" fmla="*/ 0 w 3423466"/>
              <a:gd name="connsiteY3" fmla="*/ 1 h 1718483"/>
              <a:gd name="connsiteX4" fmla="*/ 1538022 w 3423466"/>
              <a:gd name="connsiteY4" fmla="*/ 1709611 h 1718483"/>
              <a:gd name="connsiteX5" fmla="*/ 1710280 w 3423466"/>
              <a:gd name="connsiteY5" fmla="*/ 1718336 h 1718483"/>
              <a:gd name="connsiteX6" fmla="*/ 1710280 w 3423466"/>
              <a:gd name="connsiteY6" fmla="*/ 1718482 h 1718483"/>
              <a:gd name="connsiteX7" fmla="*/ 1711723 w 3423466"/>
              <a:gd name="connsiteY7" fmla="*/ 1718409 h 1718483"/>
              <a:gd name="connsiteX8" fmla="*/ 1713186 w 3423466"/>
              <a:gd name="connsiteY8" fmla="*/ 1718483 h 1718483"/>
              <a:gd name="connsiteX9" fmla="*/ 1713186 w 3423466"/>
              <a:gd name="connsiteY9" fmla="*/ 1718335 h 1718483"/>
              <a:gd name="connsiteX10" fmla="*/ 1885444 w 3423466"/>
              <a:gd name="connsiteY10" fmla="*/ 1709610 h 1718483"/>
              <a:gd name="connsiteX11" fmla="*/ 3423466 w 3423466"/>
              <a:gd name="connsiteY11" fmla="*/ 0 h 171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3466" h="1718483">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9" name="Content Placeholder 2">
            <a:extLst>
              <a:ext uri="{FF2B5EF4-FFF2-40B4-BE49-F238E27FC236}">
                <a16:creationId xmlns:a16="http://schemas.microsoft.com/office/drawing/2014/main" id="{5F3BE8A8-3474-B150-1424-0B719E610BA6}"/>
              </a:ext>
            </a:extLst>
          </p:cNvPr>
          <p:cNvSpPr>
            <a:spLocks noGrp="1"/>
          </p:cNvSpPr>
          <p:nvPr>
            <p:ph idx="1"/>
          </p:nvPr>
        </p:nvSpPr>
        <p:spPr>
          <a:xfrm>
            <a:off x="427224" y="806153"/>
            <a:ext cx="7986160" cy="6045795"/>
          </a:xfrm>
        </p:spPr>
        <p:txBody>
          <a:bodyPr>
            <a:noAutofit/>
          </a:bodyPr>
          <a:lstStyle/>
          <a:p>
            <a:pPr marL="457200" indent="-457200">
              <a:lnSpc>
                <a:spcPct val="100000"/>
              </a:lnSpc>
              <a:spcBef>
                <a:spcPts val="500"/>
              </a:spcBef>
              <a:buNone/>
            </a:pPr>
            <a:r>
              <a:rPr lang="en-US" sz="1000"/>
              <a:t>Buchanan, Mary. 2020. “Potential for Leasing Institutional Lands in Windham County, Connecticut: Toward A New England Food Vision.” </a:t>
            </a:r>
            <a:r>
              <a:rPr lang="en-US" sz="1000" i="1"/>
              <a:t>Journal of Agriculture, Food Systems, and Community Development </a:t>
            </a:r>
            <a:r>
              <a:rPr lang="en-US" sz="1000"/>
              <a:t>9(4):245–57. </a:t>
            </a:r>
            <a:r>
              <a:rPr lang="en-US" sz="1000" err="1"/>
              <a:t>doi</a:t>
            </a:r>
            <a:r>
              <a:rPr lang="en-US" sz="1000"/>
              <a:t>: 10.5304/jafscd.2020.094.018.</a:t>
            </a:r>
          </a:p>
          <a:p>
            <a:pPr marL="457200" indent="-457200">
              <a:lnSpc>
                <a:spcPct val="100000"/>
              </a:lnSpc>
              <a:spcBef>
                <a:spcPts val="500"/>
              </a:spcBef>
              <a:buNone/>
            </a:pPr>
            <a:r>
              <a:rPr lang="en-US" sz="1000"/>
              <a:t>Collins, Jane L. 2005. “New Directions in the Sociology of Global Development.” Pp. 3–17 in </a:t>
            </a:r>
            <a:r>
              <a:rPr lang="en-US" sz="1000" i="1"/>
              <a:t>New Directions in the Sociology of Global Development</a:t>
            </a:r>
            <a:r>
              <a:rPr lang="en-US" sz="1000"/>
              <a:t>. Vol. 11, Research in Rural Sociology and Development, edited by F. H. </a:t>
            </a:r>
            <a:r>
              <a:rPr lang="en-US" sz="1000" err="1"/>
              <a:t>Buttel</a:t>
            </a:r>
            <a:r>
              <a:rPr lang="en-US" sz="1000"/>
              <a:t> and P. McMichael. Emerald Group Publishing Limited.</a:t>
            </a:r>
          </a:p>
          <a:p>
            <a:pPr marL="457200" indent="-457200">
              <a:lnSpc>
                <a:spcPct val="100000"/>
              </a:lnSpc>
              <a:spcBef>
                <a:spcPts val="500"/>
              </a:spcBef>
              <a:buNone/>
            </a:pPr>
            <a:r>
              <a:rPr lang="en-US" sz="1000"/>
              <a:t>Dimitri </a:t>
            </a:r>
            <a:r>
              <a:rPr lang="en-US" sz="1000" b="0" i="0">
                <a:effectLst/>
              </a:rPr>
              <a:t>C. and K. Gardner. 2019. “Farmer use of intermediated market channels: a review.” </a:t>
            </a:r>
            <a:r>
              <a:rPr lang="en-US" sz="1000" b="0" i="1">
                <a:effectLst/>
              </a:rPr>
              <a:t>Renewable Agriculture and Food Systems</a:t>
            </a:r>
            <a:r>
              <a:rPr lang="en-US" sz="1000" b="0" i="0">
                <a:effectLst/>
              </a:rPr>
              <a:t> 34:181–197. https://</a:t>
            </a:r>
            <a:r>
              <a:rPr lang="en-US" sz="1000" b="0" i="0" err="1">
                <a:effectLst/>
              </a:rPr>
              <a:t>doi.org</a:t>
            </a:r>
            <a:r>
              <a:rPr lang="en-US" sz="1000" b="0" i="0">
                <a:effectLst/>
              </a:rPr>
              <a:t>/10.1017/ S1742170518000182.</a:t>
            </a:r>
          </a:p>
          <a:p>
            <a:pPr marL="457200" indent="-457200">
              <a:lnSpc>
                <a:spcPct val="100000"/>
              </a:lnSpc>
              <a:spcBef>
                <a:spcPts val="500"/>
              </a:spcBef>
              <a:buNone/>
            </a:pPr>
            <a:r>
              <a:rPr lang="en-US" sz="1000" b="0" i="0">
                <a:effectLst/>
              </a:rPr>
              <a:t>Donahue, Brian, Joanne Burke, Molly Anderson, Amanda Beal, Tom Kelly, Mark Lapping, Hannah Ramer, Russell Libby, Linda Berlin. </a:t>
            </a:r>
            <a:r>
              <a:rPr lang="en-US" sz="1000" b="0" i="1">
                <a:effectLst/>
              </a:rPr>
              <a:t>A New England Food Vision</a:t>
            </a:r>
            <a:r>
              <a:rPr lang="en-US" sz="1000" b="0" i="0">
                <a:effectLst/>
              </a:rPr>
              <a:t>. Durham, NH: Food Solutions New England, University of New Hampshire, 2014.</a:t>
            </a:r>
          </a:p>
          <a:p>
            <a:pPr marL="457200" indent="-457200">
              <a:lnSpc>
                <a:spcPct val="100000"/>
              </a:lnSpc>
              <a:spcBef>
                <a:spcPts val="500"/>
              </a:spcBef>
              <a:buNone/>
            </a:pPr>
            <a:r>
              <a:rPr lang="en-US" sz="1000"/>
              <a:t>Economic Research Service. 2000. ‘‘Farm Typology for a Diverse Agriculture,’’ USDA-ERS Agriculture Information Bulletin no. 759 (Washington, DC: ERS, September 2000).</a:t>
            </a:r>
          </a:p>
          <a:p>
            <a:pPr marL="457200" indent="-457200">
              <a:lnSpc>
                <a:spcPct val="100000"/>
              </a:lnSpc>
              <a:spcBef>
                <a:spcPts val="500"/>
              </a:spcBef>
              <a:buNone/>
            </a:pPr>
            <a:r>
              <a:rPr lang="en-US" sz="1000"/>
              <a:t>Forrest, Nigel, and Arnim </a:t>
            </a:r>
            <a:r>
              <a:rPr lang="en-US" sz="1000" err="1"/>
              <a:t>Wiek</a:t>
            </a:r>
            <a:r>
              <a:rPr lang="en-US" sz="1000"/>
              <a:t>. 2021. “Growing a Sustainable Local Grain Economy in Arizona: A Multidimensional Analytical Case Study of an Alternative Food Network.” Journal of Agriculture, Food Systems, and Community Development 10(2):507–28. </a:t>
            </a:r>
            <a:r>
              <a:rPr lang="en-US" sz="1000" err="1"/>
              <a:t>doi</a:t>
            </a:r>
            <a:r>
              <a:rPr lang="en-US" sz="1000"/>
              <a:t>: 10.5304/jafscd.2021.102.031.</a:t>
            </a:r>
          </a:p>
          <a:p>
            <a:pPr marL="457200" indent="-457200">
              <a:lnSpc>
                <a:spcPct val="100000"/>
              </a:lnSpc>
              <a:spcBef>
                <a:spcPts val="500"/>
              </a:spcBef>
              <a:buNone/>
            </a:pPr>
            <a:r>
              <a:rPr lang="en-US" sz="1000" err="1"/>
              <a:t>Freidberg</a:t>
            </a:r>
            <a:r>
              <a:rPr lang="en-US" sz="1000"/>
              <a:t>, Susanne. 2001. “On the Trail of the Global Green Bean: Methodological Considerations in Multi-Site Ethnography.” </a:t>
            </a:r>
            <a:r>
              <a:rPr lang="en-US" sz="1000" i="1"/>
              <a:t>Global Networks </a:t>
            </a:r>
            <a:r>
              <a:rPr lang="en-US" sz="1000"/>
              <a:t>1(4):353–68. </a:t>
            </a:r>
            <a:r>
              <a:rPr lang="en-US" sz="1000" err="1"/>
              <a:t>doi</a:t>
            </a:r>
            <a:r>
              <a:rPr lang="en-US" sz="1000"/>
              <a:t>: 10.1111/1471-0374.00020.</a:t>
            </a:r>
          </a:p>
          <a:p>
            <a:pPr marL="457200" indent="-457200">
              <a:lnSpc>
                <a:spcPct val="100000"/>
              </a:lnSpc>
              <a:spcBef>
                <a:spcPts val="500"/>
              </a:spcBef>
              <a:buNone/>
            </a:pPr>
            <a:r>
              <a:rPr lang="en-US" sz="1000"/>
              <a:t>Greco, L, J. </a:t>
            </a:r>
            <a:r>
              <a:rPr lang="en-US" sz="1000" err="1"/>
              <a:t>Kolodinsky</a:t>
            </a:r>
            <a:r>
              <a:rPr lang="en-US" sz="1000"/>
              <a:t>,, M. </a:t>
            </a:r>
            <a:r>
              <a:rPr lang="en-US" sz="1000" err="1"/>
              <a:t>Sitaker</a:t>
            </a:r>
            <a:r>
              <a:rPr lang="en-US" sz="1000"/>
              <a:t>, L. Chase, D. Conner, H. Estrin, D. Smith, and Van Soelen Kim, J. 2020. “Farm Fresh Food Boxes: A pilot that examined relationships in value chain partnerships.” </a:t>
            </a:r>
            <a:r>
              <a:rPr lang="en-US" sz="1000" i="1"/>
              <a:t>Journal of Agriculture, Food Systems, and Community Development</a:t>
            </a:r>
            <a:r>
              <a:rPr lang="en-US" sz="1000"/>
              <a:t> 9(4):113–129 https://</a:t>
            </a:r>
            <a:r>
              <a:rPr lang="en-US" sz="1000" err="1"/>
              <a:t>doi.org</a:t>
            </a:r>
            <a:r>
              <a:rPr lang="en-US" sz="1000"/>
              <a:t>/10.5304/jafscd.2020.094.012.</a:t>
            </a:r>
          </a:p>
          <a:p>
            <a:pPr marL="457200" indent="-457200">
              <a:lnSpc>
                <a:spcPct val="100000"/>
              </a:lnSpc>
              <a:spcBef>
                <a:spcPts val="500"/>
              </a:spcBef>
              <a:buNone/>
            </a:pPr>
            <a:r>
              <a:rPr lang="en-US" sz="1000"/>
              <a:t>Hardesty, </a:t>
            </a:r>
            <a:r>
              <a:rPr lang="en-US" sz="1000" err="1"/>
              <a:t>Shermain</a:t>
            </a:r>
            <a:r>
              <a:rPr lang="en-US" sz="1000"/>
              <a:t>, Gail </a:t>
            </a:r>
            <a:r>
              <a:rPr lang="en-US" sz="1000" err="1"/>
              <a:t>Feenstra</a:t>
            </a:r>
            <a:r>
              <a:rPr lang="en-US" sz="1000"/>
              <a:t>, David </a:t>
            </a:r>
            <a:r>
              <a:rPr lang="en-US" sz="1000" err="1"/>
              <a:t>Visher</a:t>
            </a:r>
            <a:r>
              <a:rPr lang="en-US" sz="1000"/>
              <a:t>, Tracy </a:t>
            </a:r>
            <a:r>
              <a:rPr lang="en-US" sz="1000" err="1"/>
              <a:t>Lerman</a:t>
            </a:r>
            <a:r>
              <a:rPr lang="en-US" sz="1000"/>
              <a:t>, Dawn </a:t>
            </a:r>
            <a:r>
              <a:rPr lang="en-US" sz="1000" err="1"/>
              <a:t>Thilmany</a:t>
            </a:r>
            <a:r>
              <a:rPr lang="en-US" sz="1000"/>
              <a:t>-McFadden, Allison Bauman, Tom </a:t>
            </a:r>
            <a:r>
              <a:rPr lang="en-US" sz="1000" err="1"/>
              <a:t>Gillpatrick</a:t>
            </a:r>
            <a:r>
              <a:rPr lang="en-US" sz="1000"/>
              <a:t>, and Gretchen Nurse </a:t>
            </a:r>
            <a:r>
              <a:rPr lang="en-US" sz="1000" err="1"/>
              <a:t>Rainbolt</a:t>
            </a:r>
            <a:r>
              <a:rPr lang="en-US" sz="1000"/>
              <a:t>. 2014. “Values-Based Supply Chains: Supporting Regional Food and Farms.” </a:t>
            </a:r>
            <a:r>
              <a:rPr lang="en-US" sz="1000" i="1"/>
              <a:t>Economic Development Quarterly </a:t>
            </a:r>
            <a:r>
              <a:rPr lang="en-US" sz="1000"/>
              <a:t>28(1):17–27. </a:t>
            </a:r>
            <a:r>
              <a:rPr lang="en-US" sz="1000" err="1"/>
              <a:t>doi</a:t>
            </a:r>
            <a:r>
              <a:rPr lang="en-US" sz="1000"/>
              <a:t>: 10.1177/0891242413507103.</a:t>
            </a:r>
          </a:p>
          <a:p>
            <a:pPr marL="457200" indent="-457200">
              <a:lnSpc>
                <a:spcPct val="100000"/>
              </a:lnSpc>
              <a:spcBef>
                <a:spcPts val="500"/>
              </a:spcBef>
              <a:buNone/>
            </a:pPr>
            <a:r>
              <a:rPr lang="en-US" sz="1000"/>
              <a:t>Hunter, M., A. Sorensen, T. </a:t>
            </a:r>
            <a:r>
              <a:rPr lang="en-US" sz="1000" err="1"/>
              <a:t>Nogeire</a:t>
            </a:r>
            <a:r>
              <a:rPr lang="en-US" sz="1000"/>
              <a:t>-McRae, S. Beck, S. Shutts, R. Murphy. 2022. </a:t>
            </a:r>
            <a:r>
              <a:rPr lang="en-US" sz="1000" i="1"/>
              <a:t>Farms Under Threat 2040: Choosing an Abundant Future. </a:t>
            </a:r>
            <a:r>
              <a:rPr lang="en-US" sz="1000"/>
              <a:t>Washington, D.C.: American Farmland Trust.</a:t>
            </a:r>
          </a:p>
          <a:p>
            <a:pPr marL="457200" indent="-457200">
              <a:lnSpc>
                <a:spcPct val="100000"/>
              </a:lnSpc>
              <a:spcBef>
                <a:spcPts val="500"/>
              </a:spcBef>
              <a:buNone/>
            </a:pPr>
            <a:r>
              <a:rPr lang="en-US" sz="1000"/>
              <a:t>Kirschenmann, Fred, G. W. Stevenson, Frederick </a:t>
            </a:r>
            <a:r>
              <a:rPr lang="en-US" sz="1000" err="1"/>
              <a:t>Buttel</a:t>
            </a:r>
            <a:r>
              <a:rPr lang="en-US" sz="1000"/>
              <a:t>, Thomas A. </a:t>
            </a:r>
            <a:r>
              <a:rPr lang="en-US" sz="1000" err="1"/>
              <a:t>Lyson</a:t>
            </a:r>
            <a:r>
              <a:rPr lang="en-US" sz="1000"/>
              <a:t>, and Mike Duffy. 2008. “Why Worry about the Agriculture of the Middle?” Pp. 3–20 in </a:t>
            </a:r>
            <a:r>
              <a:rPr lang="en-US" sz="1000" i="1"/>
              <a:t>Food and the Mid-Level Farm: Renewing an Agriculture of the Middle</a:t>
            </a:r>
            <a:r>
              <a:rPr lang="en-US" sz="1000"/>
              <a:t>, edited by T. A. </a:t>
            </a:r>
            <a:r>
              <a:rPr lang="en-US" sz="1000" err="1"/>
              <a:t>Lyson</a:t>
            </a:r>
            <a:r>
              <a:rPr lang="en-US" sz="1000"/>
              <a:t>, G. W. Stevenson, and R. Welsh. The MIT Press.</a:t>
            </a:r>
          </a:p>
          <a:p>
            <a:pPr marL="457200" indent="-457200">
              <a:lnSpc>
                <a:spcPct val="100000"/>
              </a:lnSpc>
              <a:spcBef>
                <a:spcPts val="500"/>
              </a:spcBef>
              <a:buNone/>
            </a:pPr>
            <a:r>
              <a:rPr lang="en-US" sz="1000"/>
              <a:t>Land for Good. 2012. </a:t>
            </a:r>
            <a:r>
              <a:rPr lang="en-US" sz="1000" i="1"/>
              <a:t>Leasing Land to Farmers: A Handbook for New England Land Trusts, Municipalities and Institutions</a:t>
            </a:r>
            <a:r>
              <a:rPr lang="en-US" sz="1000"/>
              <a:t>.</a:t>
            </a:r>
          </a:p>
          <a:p>
            <a:pPr marL="457200" indent="-457200">
              <a:lnSpc>
                <a:spcPct val="100000"/>
              </a:lnSpc>
              <a:spcBef>
                <a:spcPts val="500"/>
              </a:spcBef>
              <a:buNone/>
            </a:pPr>
            <a:r>
              <a:rPr lang="en-US" sz="1000" err="1"/>
              <a:t>Lobao</a:t>
            </a:r>
            <a:r>
              <a:rPr lang="en-US" sz="1000"/>
              <a:t>, Linda, and Katherine Meyer. 2001. “The Great Agricultural Transition: Crisis, Change, and Social Consequences of Twentieth Century US Farming.” </a:t>
            </a:r>
            <a:r>
              <a:rPr lang="en-US" sz="1000" i="1"/>
              <a:t>Annual Review of Sociology </a:t>
            </a:r>
            <a:r>
              <a:rPr lang="en-US" sz="1000"/>
              <a:t>27(1):103–24. </a:t>
            </a:r>
            <a:r>
              <a:rPr lang="en-US" sz="1000" err="1"/>
              <a:t>doi</a:t>
            </a:r>
            <a:r>
              <a:rPr lang="en-US" sz="1000"/>
              <a:t>: 10.1146/annurev.soc.27.1.103.</a:t>
            </a:r>
          </a:p>
          <a:p>
            <a:pPr marL="457200" indent="-457200">
              <a:lnSpc>
                <a:spcPct val="100000"/>
              </a:lnSpc>
              <a:spcBef>
                <a:spcPts val="500"/>
              </a:spcBef>
              <a:buNone/>
            </a:pPr>
            <a:r>
              <a:rPr lang="en-US" sz="1000"/>
              <a:t>Low, Sarah A., Aaron Adalja, Elizabeth Beaulieu, Nigel Key, Stephen Martinez, Alex Melton, Agnes Perez, Katherine Ralston, </a:t>
            </a:r>
            <a:r>
              <a:rPr lang="en-US" sz="1000" err="1"/>
              <a:t>Shellye</a:t>
            </a:r>
            <a:r>
              <a:rPr lang="en-US" sz="1000"/>
              <a:t> Suttles, Stephen Vogel, and Becca B. R. Jablonski. 2015. </a:t>
            </a:r>
            <a:r>
              <a:rPr lang="en-US" sz="1000" i="1"/>
              <a:t>Trends in U.S. Local and Regional Food Systems: A Report to Congress</a:t>
            </a:r>
            <a:r>
              <a:rPr lang="en-US" sz="1000"/>
              <a:t>. Administrative Publication No. (AP-068). U.S. Department of Agriculture, Economic Research Service.</a:t>
            </a:r>
          </a:p>
        </p:txBody>
      </p:sp>
      <p:sp>
        <p:nvSpPr>
          <p:cNvPr id="11" name="Title 1">
            <a:extLst>
              <a:ext uri="{FF2B5EF4-FFF2-40B4-BE49-F238E27FC236}">
                <a16:creationId xmlns:a16="http://schemas.microsoft.com/office/drawing/2014/main" id="{676A845E-1D86-46BE-03AE-9C8608548690}"/>
              </a:ext>
            </a:extLst>
          </p:cNvPr>
          <p:cNvSpPr>
            <a:spLocks noGrp="1"/>
          </p:cNvSpPr>
          <p:nvPr>
            <p:ph type="title"/>
          </p:nvPr>
        </p:nvSpPr>
        <p:spPr>
          <a:xfrm>
            <a:off x="422648" y="343496"/>
            <a:ext cx="6608086" cy="456605"/>
          </a:xfrm>
        </p:spPr>
        <p:txBody>
          <a:bodyPr>
            <a:normAutofit fontScale="90000"/>
          </a:bodyPr>
          <a:lstStyle/>
          <a:p>
            <a:r>
              <a:rPr lang="en-US" sz="2500">
                <a:solidFill>
                  <a:schemeClr val="tx2"/>
                </a:solidFill>
              </a:rPr>
              <a:t>References</a:t>
            </a:r>
          </a:p>
        </p:txBody>
      </p:sp>
    </p:spTree>
    <p:extLst>
      <p:ext uri="{BB962C8B-B14F-4D97-AF65-F5344CB8AC3E}">
        <p14:creationId xmlns:p14="http://schemas.microsoft.com/office/powerpoint/2010/main" val="2894924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 name="Rectangle 9">
            <a:extLst>
              <a:ext uri="{FF2B5EF4-FFF2-40B4-BE49-F238E27FC236}">
                <a16:creationId xmlns:a16="http://schemas.microsoft.com/office/drawing/2014/main" id="{4F1948C2-E4DD-4B0F-BD79-CB28ED230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F28E32-1DC4-476E-A298-6C2066882C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24696" y="0"/>
            <a:ext cx="3456507" cy="34361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4">
            <a:extLst>
              <a:ext uri="{FF2B5EF4-FFF2-40B4-BE49-F238E27FC236}">
                <a16:creationId xmlns:a16="http://schemas.microsoft.com/office/drawing/2014/main" id="{59AD7FA5-98A4-4D87-9F03-9F3E6B19B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743880" y="-11926"/>
            <a:ext cx="3428987" cy="3467355"/>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7B624B2-894D-4F7A-B2F3-393D6564D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24696" y="3434976"/>
            <a:ext cx="3467300" cy="34289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2735368-17CD-48E3-B886-DF9A79AF5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724696" y="3434976"/>
            <a:ext cx="3467303" cy="1725519"/>
          </a:xfrm>
          <a:custGeom>
            <a:avLst/>
            <a:gdLst>
              <a:gd name="connsiteX0" fmla="*/ 3423466 w 3423466"/>
              <a:gd name="connsiteY0" fmla="*/ 0 h 1718483"/>
              <a:gd name="connsiteX1" fmla="*/ 1710280 w 3423466"/>
              <a:gd name="connsiteY1" fmla="*/ 0 h 1718483"/>
              <a:gd name="connsiteX2" fmla="*/ 1710280 w 3423466"/>
              <a:gd name="connsiteY2" fmla="*/ 1 h 1718483"/>
              <a:gd name="connsiteX3" fmla="*/ 0 w 3423466"/>
              <a:gd name="connsiteY3" fmla="*/ 1 h 1718483"/>
              <a:gd name="connsiteX4" fmla="*/ 1538022 w 3423466"/>
              <a:gd name="connsiteY4" fmla="*/ 1709611 h 1718483"/>
              <a:gd name="connsiteX5" fmla="*/ 1710280 w 3423466"/>
              <a:gd name="connsiteY5" fmla="*/ 1718336 h 1718483"/>
              <a:gd name="connsiteX6" fmla="*/ 1710280 w 3423466"/>
              <a:gd name="connsiteY6" fmla="*/ 1718482 h 1718483"/>
              <a:gd name="connsiteX7" fmla="*/ 1711723 w 3423466"/>
              <a:gd name="connsiteY7" fmla="*/ 1718409 h 1718483"/>
              <a:gd name="connsiteX8" fmla="*/ 1713186 w 3423466"/>
              <a:gd name="connsiteY8" fmla="*/ 1718483 h 1718483"/>
              <a:gd name="connsiteX9" fmla="*/ 1713186 w 3423466"/>
              <a:gd name="connsiteY9" fmla="*/ 1718335 h 1718483"/>
              <a:gd name="connsiteX10" fmla="*/ 1885444 w 3423466"/>
              <a:gd name="connsiteY10" fmla="*/ 1709610 h 1718483"/>
              <a:gd name="connsiteX11" fmla="*/ 3423466 w 3423466"/>
              <a:gd name="connsiteY11" fmla="*/ 0 h 171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3466" h="1718483">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Freeform: Shape 19">
            <a:extLst>
              <a:ext uri="{FF2B5EF4-FFF2-40B4-BE49-F238E27FC236}">
                <a16:creationId xmlns:a16="http://schemas.microsoft.com/office/drawing/2014/main" id="{B131CD95-4390-46E7-8713-223CE3CAD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724696" y="5160552"/>
            <a:ext cx="3467303" cy="1690189"/>
          </a:xfrm>
          <a:custGeom>
            <a:avLst/>
            <a:gdLst>
              <a:gd name="connsiteX0" fmla="*/ 3423466 w 3423466"/>
              <a:gd name="connsiteY0" fmla="*/ 0 h 1718483"/>
              <a:gd name="connsiteX1" fmla="*/ 1710280 w 3423466"/>
              <a:gd name="connsiteY1" fmla="*/ 0 h 1718483"/>
              <a:gd name="connsiteX2" fmla="*/ 1710280 w 3423466"/>
              <a:gd name="connsiteY2" fmla="*/ 1 h 1718483"/>
              <a:gd name="connsiteX3" fmla="*/ 0 w 3423466"/>
              <a:gd name="connsiteY3" fmla="*/ 1 h 1718483"/>
              <a:gd name="connsiteX4" fmla="*/ 1538022 w 3423466"/>
              <a:gd name="connsiteY4" fmla="*/ 1709611 h 1718483"/>
              <a:gd name="connsiteX5" fmla="*/ 1710280 w 3423466"/>
              <a:gd name="connsiteY5" fmla="*/ 1718336 h 1718483"/>
              <a:gd name="connsiteX6" fmla="*/ 1710280 w 3423466"/>
              <a:gd name="connsiteY6" fmla="*/ 1718482 h 1718483"/>
              <a:gd name="connsiteX7" fmla="*/ 1711723 w 3423466"/>
              <a:gd name="connsiteY7" fmla="*/ 1718409 h 1718483"/>
              <a:gd name="connsiteX8" fmla="*/ 1713186 w 3423466"/>
              <a:gd name="connsiteY8" fmla="*/ 1718483 h 1718483"/>
              <a:gd name="connsiteX9" fmla="*/ 1713186 w 3423466"/>
              <a:gd name="connsiteY9" fmla="*/ 1718335 h 1718483"/>
              <a:gd name="connsiteX10" fmla="*/ 1885444 w 3423466"/>
              <a:gd name="connsiteY10" fmla="*/ 1709610 h 1718483"/>
              <a:gd name="connsiteX11" fmla="*/ 3423466 w 3423466"/>
              <a:gd name="connsiteY11" fmla="*/ 0 h 171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3466" h="1718483">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Title 1">
            <a:extLst>
              <a:ext uri="{FF2B5EF4-FFF2-40B4-BE49-F238E27FC236}">
                <a16:creationId xmlns:a16="http://schemas.microsoft.com/office/drawing/2014/main" id="{676A845E-1D86-46BE-03AE-9C8608548690}"/>
              </a:ext>
            </a:extLst>
          </p:cNvPr>
          <p:cNvSpPr>
            <a:spLocks noGrp="1"/>
          </p:cNvSpPr>
          <p:nvPr>
            <p:ph type="title"/>
          </p:nvPr>
        </p:nvSpPr>
        <p:spPr>
          <a:xfrm>
            <a:off x="422648" y="343496"/>
            <a:ext cx="6608086" cy="456605"/>
          </a:xfrm>
        </p:spPr>
        <p:txBody>
          <a:bodyPr>
            <a:normAutofit fontScale="90000"/>
          </a:bodyPr>
          <a:lstStyle/>
          <a:p>
            <a:r>
              <a:rPr lang="en-US" sz="2500">
                <a:solidFill>
                  <a:schemeClr val="tx2"/>
                </a:solidFill>
              </a:rPr>
              <a:t>References</a:t>
            </a:r>
          </a:p>
        </p:txBody>
      </p:sp>
      <p:sp>
        <p:nvSpPr>
          <p:cNvPr id="4" name="Content Placeholder 2">
            <a:extLst>
              <a:ext uri="{FF2B5EF4-FFF2-40B4-BE49-F238E27FC236}">
                <a16:creationId xmlns:a16="http://schemas.microsoft.com/office/drawing/2014/main" id="{5B5AFC4D-25BE-E610-C558-9434A74C5437}"/>
              </a:ext>
            </a:extLst>
          </p:cNvPr>
          <p:cNvSpPr>
            <a:spLocks noGrp="1"/>
          </p:cNvSpPr>
          <p:nvPr>
            <p:ph idx="1"/>
          </p:nvPr>
        </p:nvSpPr>
        <p:spPr>
          <a:xfrm>
            <a:off x="406400" y="812205"/>
            <a:ext cx="8011560" cy="6045795"/>
          </a:xfrm>
        </p:spPr>
        <p:txBody>
          <a:bodyPr>
            <a:noAutofit/>
          </a:bodyPr>
          <a:lstStyle/>
          <a:p>
            <a:pPr marL="457200" indent="-457200">
              <a:lnSpc>
                <a:spcPct val="100000"/>
              </a:lnSpc>
              <a:spcBef>
                <a:spcPts val="500"/>
              </a:spcBef>
              <a:buNone/>
            </a:pPr>
            <a:r>
              <a:rPr lang="en-US" sz="1000"/>
              <a:t>Low, Sarah A., and Stephen J. Vogel. 2011. “Direct and Intermediated Marketing of Local Foods in the United States.” </a:t>
            </a:r>
            <a:r>
              <a:rPr lang="en-US" sz="1000" i="1"/>
              <a:t>SSRN Electronic Journal</a:t>
            </a:r>
            <a:r>
              <a:rPr lang="en-US" sz="1000"/>
              <a:t>. </a:t>
            </a:r>
            <a:r>
              <a:rPr lang="en-US" sz="1000" err="1"/>
              <a:t>doi</a:t>
            </a:r>
            <a:r>
              <a:rPr lang="en-US" sz="1000"/>
              <a:t>: 10.2139/ssrn.2114361.</a:t>
            </a:r>
          </a:p>
          <a:p>
            <a:pPr marL="457200" indent="-457200">
              <a:lnSpc>
                <a:spcPct val="100000"/>
              </a:lnSpc>
              <a:spcBef>
                <a:spcPts val="500"/>
              </a:spcBef>
              <a:buNone/>
            </a:pPr>
            <a:r>
              <a:rPr lang="en-US" sz="1000" b="0" i="0">
                <a:effectLst/>
              </a:rPr>
              <a:t>MacDonald, James M., Robert A. Hoppe, and Doris Newton. Three Decades of Consolidation in U.S. Agriculture, EIB-189, U.S. Department of Agriculture, Economic Research Service, March 2018.</a:t>
            </a:r>
            <a:endParaRPr lang="en-US" sz="1000"/>
          </a:p>
          <a:p>
            <a:pPr marL="457200" indent="-457200">
              <a:lnSpc>
                <a:spcPct val="100000"/>
              </a:lnSpc>
              <a:spcBef>
                <a:spcPts val="500"/>
              </a:spcBef>
              <a:buNone/>
            </a:pPr>
            <a:r>
              <a:rPr lang="en-US" sz="1000" b="0" i="0" err="1">
                <a:effectLst/>
              </a:rPr>
              <a:t>Rosol</a:t>
            </a:r>
            <a:r>
              <a:rPr lang="en-US" sz="1000" b="0" i="0">
                <a:effectLst/>
              </a:rPr>
              <a:t>, M., and R. Barbosa. 2021. “Moving beyond direct marketing with new mediated models: evolution of or departure from alternative food networks?” </a:t>
            </a:r>
            <a:r>
              <a:rPr lang="en-US" sz="1000" b="0" i="1">
                <a:effectLst/>
              </a:rPr>
              <a:t>Agriculture and Human Values </a:t>
            </a:r>
            <a:r>
              <a:rPr lang="en-US" sz="1000" b="0" i="0">
                <a:effectLst/>
              </a:rPr>
              <a:t>38:1021–1039 https://</a:t>
            </a:r>
            <a:r>
              <a:rPr lang="en-US" sz="1000" b="0" i="0" err="1">
                <a:effectLst/>
              </a:rPr>
              <a:t>doi.org</a:t>
            </a:r>
            <a:r>
              <a:rPr lang="en-US" sz="1000" b="0" i="0">
                <a:effectLst/>
              </a:rPr>
              <a:t>/10.1007/s10460-021-10210-4.</a:t>
            </a:r>
          </a:p>
          <a:p>
            <a:pPr marL="457200" indent="-457200">
              <a:lnSpc>
                <a:spcPct val="100000"/>
              </a:lnSpc>
              <a:spcBef>
                <a:spcPts val="500"/>
              </a:spcBef>
              <a:buNone/>
            </a:pPr>
            <a:r>
              <a:rPr lang="en-US" sz="1000" err="1"/>
              <a:t>Ruhf</a:t>
            </a:r>
            <a:r>
              <a:rPr lang="en-US" sz="1000"/>
              <a:t>, Kathryn, and Kate Clancy. 2022. </a:t>
            </a:r>
            <a:r>
              <a:rPr lang="en-US" sz="1000" i="1"/>
              <a:t>A Regional Imperative: The Case for Regional Food Systems</a:t>
            </a:r>
            <a:r>
              <a:rPr lang="en-US" sz="1000"/>
              <a:t>. Thomas A. </a:t>
            </a:r>
            <a:r>
              <a:rPr lang="en-US" sz="1000" err="1"/>
              <a:t>Lyson</a:t>
            </a:r>
            <a:r>
              <a:rPr lang="en-US" sz="1000"/>
              <a:t> Center for Civic Agriculture and Food Systems. </a:t>
            </a:r>
            <a:r>
              <a:rPr lang="en-US" sz="1000" err="1"/>
              <a:t>doi</a:t>
            </a:r>
            <a:r>
              <a:rPr lang="en-US" sz="1000"/>
              <a:t>: 10.5304/lyson.2022.001.</a:t>
            </a:r>
          </a:p>
          <a:p>
            <a:pPr marL="457200" indent="-457200">
              <a:lnSpc>
                <a:spcPct val="100000"/>
              </a:lnSpc>
              <a:spcBef>
                <a:spcPts val="500"/>
              </a:spcBef>
              <a:buNone/>
            </a:pPr>
            <a:r>
              <a:rPr lang="en-US" sz="1000" err="1"/>
              <a:t>Saldaña</a:t>
            </a:r>
            <a:r>
              <a:rPr lang="en-US" sz="1000"/>
              <a:t>, J. 2014. </a:t>
            </a:r>
            <a:r>
              <a:rPr lang="en-US" sz="1000" i="1"/>
              <a:t>Coding and Analysis Strategies</a:t>
            </a:r>
            <a:r>
              <a:rPr lang="en-US" sz="1000"/>
              <a:t>. The Oxford Handbook of Qualitative Research, 581–605. </a:t>
            </a:r>
          </a:p>
          <a:p>
            <a:pPr marL="457200" indent="-457200">
              <a:lnSpc>
                <a:spcPct val="100000"/>
              </a:lnSpc>
              <a:spcBef>
                <a:spcPts val="500"/>
              </a:spcBef>
              <a:buNone/>
            </a:pPr>
            <a:r>
              <a:rPr lang="en-US" sz="1000" err="1"/>
              <a:t>Sitaker</a:t>
            </a:r>
            <a:r>
              <a:rPr lang="en-US" sz="1000"/>
              <a:t>, Marilyn, Jane </a:t>
            </a:r>
            <a:r>
              <a:rPr lang="en-US" sz="1000" err="1"/>
              <a:t>Kolodinsky</a:t>
            </a:r>
            <a:r>
              <a:rPr lang="en-US" sz="1000"/>
              <a:t>, Weiwei Wang, Lisa C. Chase, Julia Van Soelen Kim, Diane Smith, Hans Estrin, Zoe Van </a:t>
            </a:r>
            <a:r>
              <a:rPr lang="en-US" sz="1000" err="1"/>
              <a:t>Vlaanderen</a:t>
            </a:r>
            <a:r>
              <a:rPr lang="en-US" sz="1000"/>
              <a:t>, and Lauren Greco. 2020. “Evaluation of Farm Fresh Food Boxes: A Hybrid Alternative Food Network Market Innovation.” </a:t>
            </a:r>
            <a:r>
              <a:rPr lang="en-US" sz="1000" i="1"/>
              <a:t>Sustainability</a:t>
            </a:r>
            <a:r>
              <a:rPr lang="en-US" sz="1000"/>
              <a:t> 12(24):10406. </a:t>
            </a:r>
            <a:r>
              <a:rPr lang="en-US" sz="1000" err="1"/>
              <a:t>doi</a:t>
            </a:r>
            <a:r>
              <a:rPr lang="en-US" sz="1000"/>
              <a:t>: 10.3390/su122410406.</a:t>
            </a:r>
          </a:p>
          <a:p>
            <a:pPr marL="457200" indent="-457200">
              <a:lnSpc>
                <a:spcPct val="100000"/>
              </a:lnSpc>
              <a:spcBef>
                <a:spcPts val="500"/>
              </a:spcBef>
              <a:buNone/>
            </a:pPr>
            <a:r>
              <a:rPr lang="en-US" sz="1000"/>
              <a:t>Smith, Diane, Weiwei Wang, Lisa Chase, Hans Estrin, and Julia Van Soelen Kim. 2019. “Perspectives from the Field: Adaptions in CSA Models in Response to Changing Times in the U.S.” </a:t>
            </a:r>
            <a:r>
              <a:rPr lang="en-US" sz="1000" i="1"/>
              <a:t>Sustainability</a:t>
            </a:r>
            <a:r>
              <a:rPr lang="en-US" sz="1000"/>
              <a:t> 11(11):3115. </a:t>
            </a:r>
            <a:r>
              <a:rPr lang="en-US" sz="1000" err="1"/>
              <a:t>doi</a:t>
            </a:r>
            <a:r>
              <a:rPr lang="en-US" sz="1000"/>
              <a:t>: 10.3390/su11113115.</a:t>
            </a:r>
          </a:p>
          <a:p>
            <a:pPr marL="457200" indent="-457200">
              <a:lnSpc>
                <a:spcPct val="100000"/>
              </a:lnSpc>
              <a:spcBef>
                <a:spcPts val="500"/>
              </a:spcBef>
              <a:buNone/>
            </a:pPr>
            <a:r>
              <a:rPr lang="en-US" sz="1000" b="0" i="0">
                <a:effectLst/>
              </a:rPr>
              <a:t>Sparks, Amy. N.d. “A Visual Spark.” From </a:t>
            </a:r>
            <a:r>
              <a:rPr lang="en-US" sz="1000" b="0" i="1">
                <a:effectLst/>
              </a:rPr>
              <a:t>Artisan Grain Collaborative</a:t>
            </a:r>
            <a:r>
              <a:rPr lang="en-US" sz="1000" b="0" i="0">
                <a:effectLst/>
              </a:rPr>
              <a:t>. Retrieved February 1, 2023. (https://</a:t>
            </a:r>
            <a:r>
              <a:rPr lang="en-US" sz="1000" b="0" i="0" err="1">
                <a:effectLst/>
              </a:rPr>
              <a:t>www.graincollaborative.com</a:t>
            </a:r>
            <a:r>
              <a:rPr lang="en-US" sz="1000" b="0" i="0">
                <a:effectLst/>
              </a:rPr>
              <a:t>/).</a:t>
            </a:r>
          </a:p>
          <a:p>
            <a:pPr marL="457200" indent="-457200">
              <a:lnSpc>
                <a:spcPct val="100000"/>
              </a:lnSpc>
              <a:spcBef>
                <a:spcPts val="500"/>
              </a:spcBef>
              <a:buNone/>
            </a:pPr>
            <a:r>
              <a:rPr lang="en-US" sz="1000"/>
              <a:t>Stevenson, G. W., and Rich </a:t>
            </a:r>
            <a:r>
              <a:rPr lang="en-US" sz="1000" err="1"/>
              <a:t>Pirog</a:t>
            </a:r>
            <a:r>
              <a:rPr lang="en-US" sz="1000"/>
              <a:t>. 2008. “Values-Based Supply Chains: Strategies for </a:t>
            </a:r>
            <a:r>
              <a:rPr lang="en-US" sz="1000" err="1"/>
              <a:t>Agrifood</a:t>
            </a:r>
            <a:r>
              <a:rPr lang="en-US" sz="1000"/>
              <a:t> Enterprises of the Middle.” Pp. 119–44 in </a:t>
            </a:r>
            <a:r>
              <a:rPr lang="en-US" sz="1000" i="1"/>
              <a:t>Food and the Mid-Level Farm: Renewing an Agriculture of the Middle</a:t>
            </a:r>
            <a:r>
              <a:rPr lang="en-US" sz="1000"/>
              <a:t>, edited by T. A. </a:t>
            </a:r>
            <a:r>
              <a:rPr lang="en-US" sz="1000" err="1"/>
              <a:t>Lyson</a:t>
            </a:r>
            <a:r>
              <a:rPr lang="en-US" sz="1000"/>
              <a:t>, G. W. Stevenson, and R. Welsh. The MIT Press.</a:t>
            </a:r>
          </a:p>
          <a:p>
            <a:pPr marL="457200" indent="-457200">
              <a:lnSpc>
                <a:spcPct val="100000"/>
              </a:lnSpc>
              <a:spcBef>
                <a:spcPts val="500"/>
              </a:spcBef>
              <a:buNone/>
            </a:pPr>
            <a:r>
              <a:rPr lang="en-US" sz="1000" b="0" i="0">
                <a:effectLst/>
              </a:rPr>
              <a:t>“The Grain Network.” From </a:t>
            </a:r>
            <a:r>
              <a:rPr lang="en-US" sz="1000" b="0" i="1">
                <a:effectLst/>
              </a:rPr>
              <a:t>Tufts University Gerald J. and Dorothy R. Friedman School of Nutrition Science and Policy</a:t>
            </a:r>
            <a:r>
              <a:rPr lang="en-US" sz="1000"/>
              <a:t>’s</a:t>
            </a:r>
            <a:r>
              <a:rPr lang="en-US" sz="1000" b="0" i="0">
                <a:effectLst/>
              </a:rPr>
              <a:t> </a:t>
            </a:r>
            <a:r>
              <a:rPr lang="en-US" sz="1000" b="0" i="1">
                <a:effectLst/>
              </a:rPr>
              <a:t>Tufts Food Lab</a:t>
            </a:r>
            <a:r>
              <a:rPr lang="en-US" sz="1000" b="0" i="0">
                <a:effectLst/>
              </a:rPr>
              <a:t>. Retrieved Oct. 1, 2022 (https://</a:t>
            </a:r>
            <a:r>
              <a:rPr lang="en-US" sz="1000" b="0" i="0" err="1">
                <a:effectLst/>
              </a:rPr>
              <a:t>foodlab.nutrition.tufts.edu</a:t>
            </a:r>
            <a:r>
              <a:rPr lang="en-US" sz="1000" b="0" i="0">
                <a:effectLst/>
              </a:rPr>
              <a:t>/grain-network-diagram/).</a:t>
            </a:r>
          </a:p>
          <a:p>
            <a:pPr marL="457200" indent="-457200">
              <a:lnSpc>
                <a:spcPct val="100000"/>
              </a:lnSpc>
              <a:spcBef>
                <a:spcPts val="500"/>
              </a:spcBef>
              <a:buNone/>
            </a:pPr>
            <a:r>
              <a:rPr lang="en-US" sz="1000" b="0" i="0" err="1">
                <a:effectLst/>
              </a:rPr>
              <a:t>Thilmany</a:t>
            </a:r>
            <a:r>
              <a:rPr lang="en-US" sz="1000" b="0" i="0">
                <a:effectLst/>
              </a:rPr>
              <a:t>, Dawn, Elizabeth Canales, Sarah A. Low, and Kathryn Boys. 2021. “Local Food Supply Chain Dynamics and Resilience during COVID-19.” </a:t>
            </a:r>
            <a:r>
              <a:rPr lang="en-US" sz="1000" b="0" i="1">
                <a:effectLst/>
              </a:rPr>
              <a:t>Applied Economic Perspectives and Policy </a:t>
            </a:r>
            <a:r>
              <a:rPr lang="en-US" sz="1000" b="0" i="0">
                <a:effectLst/>
              </a:rPr>
              <a:t>43(1):86–104. doi:10.1002/aepp.13121.</a:t>
            </a:r>
          </a:p>
          <a:p>
            <a:pPr marL="457200" indent="-457200">
              <a:lnSpc>
                <a:spcPct val="100000"/>
              </a:lnSpc>
              <a:spcBef>
                <a:spcPts val="500"/>
              </a:spcBef>
              <a:buNone/>
            </a:pPr>
            <a:r>
              <a:rPr lang="en-US" sz="1000" b="0" i="0">
                <a:effectLst/>
              </a:rPr>
              <a:t>USDA NASS. 2017. </a:t>
            </a:r>
            <a:r>
              <a:rPr lang="en-US" sz="1000" b="0" i="1">
                <a:effectLst/>
              </a:rPr>
              <a:t>U.S. Census of Agriculture</a:t>
            </a:r>
            <a:r>
              <a:rPr lang="en-US" sz="1000" b="0" i="0">
                <a:effectLst/>
              </a:rPr>
              <a:t>. United States. Web Archive. </a:t>
            </a:r>
            <a:r>
              <a:rPr lang="en-US" sz="1000"/>
              <a:t>Retrieved Oct. 1, 2022 (</a:t>
            </a:r>
            <a:r>
              <a:rPr lang="en-US" sz="1000" b="0" i="0">
                <a:effectLst/>
              </a:rPr>
              <a:t>https://</a:t>
            </a:r>
            <a:r>
              <a:rPr lang="en-US" sz="1000" b="0" i="0" err="1">
                <a:effectLst/>
              </a:rPr>
              <a:t>www.nass.usda.gov</a:t>
            </a:r>
            <a:r>
              <a:rPr lang="en-US" sz="1000" b="0" i="0">
                <a:effectLst/>
              </a:rPr>
              <a:t>/Publications/</a:t>
            </a:r>
            <a:r>
              <a:rPr lang="en-US" sz="1000" b="0" i="0" err="1">
                <a:effectLst/>
              </a:rPr>
              <a:t>AgCensus</a:t>
            </a:r>
            <a:r>
              <a:rPr lang="en-US" sz="1000" b="0" i="0">
                <a:effectLst/>
              </a:rPr>
              <a:t>/2017/</a:t>
            </a:r>
            <a:r>
              <a:rPr lang="en-US" sz="1000" b="0" i="0" err="1">
                <a:effectLst/>
              </a:rPr>
              <a:t>Online_Resources</a:t>
            </a:r>
            <a:r>
              <a:rPr lang="en-US" sz="1000" b="0" i="0">
                <a:effectLst/>
              </a:rPr>
              <a:t>/</a:t>
            </a:r>
            <a:r>
              <a:rPr lang="en-US" sz="1000" b="0" i="0" err="1">
                <a:effectLst/>
              </a:rPr>
              <a:t>Local_Food</a:t>
            </a:r>
            <a:r>
              <a:rPr lang="en-US" sz="1000" b="0" i="0">
                <a:effectLst/>
              </a:rPr>
              <a:t>/</a:t>
            </a:r>
            <a:r>
              <a:rPr lang="en-US" sz="1000" b="0" i="0" err="1">
                <a:effectLst/>
              </a:rPr>
              <a:t>index.php</a:t>
            </a:r>
            <a:r>
              <a:rPr lang="en-US" sz="1000" b="0" i="0">
                <a:effectLst/>
              </a:rPr>
              <a:t>).</a:t>
            </a:r>
            <a:endParaRPr lang="en-US" sz="1000"/>
          </a:p>
          <a:p>
            <a:pPr marL="457200" indent="-457200">
              <a:lnSpc>
                <a:spcPct val="100000"/>
              </a:lnSpc>
              <a:spcBef>
                <a:spcPts val="500"/>
              </a:spcBef>
              <a:buNone/>
            </a:pPr>
            <a:r>
              <a:rPr lang="en-US" sz="1000"/>
              <a:t>USDA NASS. 2022. </a:t>
            </a:r>
            <a:r>
              <a:rPr lang="en-US" sz="1000" i="1"/>
              <a:t>Direct Farm Sales of Food: Results from the 2020 Local Food Marketing Practices Survey.</a:t>
            </a:r>
            <a:r>
              <a:rPr lang="en-US" sz="1000"/>
              <a:t> U.S. Department of Agriculture. https://</a:t>
            </a:r>
            <a:r>
              <a:rPr lang="en-US" sz="1000" err="1"/>
              <a:t>www.nass.usda.gov</a:t>
            </a:r>
            <a:r>
              <a:rPr lang="en-US" sz="1000"/>
              <a:t>/Publications/Highlights/2022/local-</a:t>
            </a:r>
            <a:r>
              <a:rPr lang="en-US" sz="1000" err="1"/>
              <a:t>foods.pdf</a:t>
            </a:r>
            <a:r>
              <a:rPr lang="en-US" sz="1000"/>
              <a:t>. </a:t>
            </a:r>
          </a:p>
          <a:p>
            <a:pPr marL="457200" indent="-457200">
              <a:lnSpc>
                <a:spcPct val="100000"/>
              </a:lnSpc>
              <a:spcBef>
                <a:spcPts val="500"/>
              </a:spcBef>
              <a:buNone/>
            </a:pPr>
            <a:r>
              <a:rPr lang="en-US" sz="1000"/>
              <a:t>Yin, Robert K. and Donald T. Campbell. 2018. </a:t>
            </a:r>
            <a:r>
              <a:rPr lang="en-US" sz="1000" i="1"/>
              <a:t>Case Study Research and Applications : Design and Methods</a:t>
            </a:r>
            <a:r>
              <a:rPr lang="en-US" sz="1000"/>
              <a:t>. Sixth ed. Thousand Oaks, California: SAGE Publications.</a:t>
            </a:r>
          </a:p>
        </p:txBody>
      </p:sp>
    </p:spTree>
    <p:extLst>
      <p:ext uri="{BB962C8B-B14F-4D97-AF65-F5344CB8AC3E}">
        <p14:creationId xmlns:p14="http://schemas.microsoft.com/office/powerpoint/2010/main" val="2684371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Rectangle 10">
            <a:extLst>
              <a:ext uri="{FF2B5EF4-FFF2-40B4-BE49-F238E27FC236}">
                <a16:creationId xmlns:a16="http://schemas.microsoft.com/office/drawing/2014/main" id="{D93C0950-3C3C-4FE9-BE59-DAF5AEF99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0E594-6CB4-1CB0-253F-898975E32571}"/>
              </a:ext>
            </a:extLst>
          </p:cNvPr>
          <p:cNvSpPr>
            <a:spLocks noGrp="1"/>
          </p:cNvSpPr>
          <p:nvPr>
            <p:ph type="title"/>
          </p:nvPr>
        </p:nvSpPr>
        <p:spPr>
          <a:xfrm>
            <a:off x="1278556" y="426735"/>
            <a:ext cx="4260313" cy="794478"/>
          </a:xfrm>
        </p:spPr>
        <p:txBody>
          <a:bodyPr vert="horz" lIns="91440" tIns="45720" rIns="91440" bIns="45720" rtlCol="0" anchor="b">
            <a:normAutofit/>
          </a:bodyPr>
          <a:lstStyle/>
          <a:p>
            <a:r>
              <a:rPr lang="en-US">
                <a:solidFill>
                  <a:schemeClr val="tx2"/>
                </a:solidFill>
              </a:rPr>
              <a:t>Presentation outline</a:t>
            </a:r>
            <a:endParaRPr lang="en-US" kern="1200">
              <a:solidFill>
                <a:schemeClr val="tx2"/>
              </a:solidFill>
              <a:effectLst/>
              <a:latin typeface="+mj-lt"/>
              <a:ea typeface="+mj-ea"/>
              <a:cs typeface="+mj-cs"/>
            </a:endParaRPr>
          </a:p>
        </p:txBody>
      </p:sp>
      <p:sp>
        <p:nvSpPr>
          <p:cNvPr id="4" name="Text Placeholder 3">
            <a:extLst>
              <a:ext uri="{FF2B5EF4-FFF2-40B4-BE49-F238E27FC236}">
                <a16:creationId xmlns:a16="http://schemas.microsoft.com/office/drawing/2014/main" id="{02CCD403-DE8E-66C1-8DC1-54ADBB8683B4}"/>
              </a:ext>
            </a:extLst>
          </p:cNvPr>
          <p:cNvSpPr>
            <a:spLocks noGrp="1"/>
          </p:cNvSpPr>
          <p:nvPr>
            <p:ph type="body" sz="half" idx="2"/>
          </p:nvPr>
        </p:nvSpPr>
        <p:spPr>
          <a:xfrm>
            <a:off x="1278556" y="1528024"/>
            <a:ext cx="4166837" cy="2200696"/>
          </a:xfrm>
        </p:spPr>
        <p:txBody>
          <a:bodyPr vert="horz" lIns="91440" tIns="45720" rIns="91440" bIns="45720" rtlCol="0">
            <a:normAutofit/>
          </a:bodyPr>
          <a:lstStyle/>
          <a:p>
            <a:pPr marL="285750" indent="-285750">
              <a:spcBef>
                <a:spcPts val="400"/>
              </a:spcBef>
              <a:buFont typeface="Arial" panose="020B0604020202020204" pitchFamily="34" charset="0"/>
              <a:buChar char="•"/>
            </a:pPr>
            <a:r>
              <a:rPr lang="en-US" sz="2000" b="1"/>
              <a:t>Background</a:t>
            </a:r>
          </a:p>
          <a:p>
            <a:pPr marL="285750" indent="-285750">
              <a:spcBef>
                <a:spcPts val="400"/>
              </a:spcBef>
              <a:buFont typeface="Arial" panose="020B0604020202020204" pitchFamily="34" charset="0"/>
              <a:buChar char="•"/>
            </a:pPr>
            <a:r>
              <a:rPr lang="en-US" sz="2000" b="1"/>
              <a:t>Research Questions</a:t>
            </a:r>
          </a:p>
          <a:p>
            <a:pPr marL="285750" indent="-285750">
              <a:spcBef>
                <a:spcPts val="400"/>
              </a:spcBef>
              <a:buFont typeface="Arial" panose="020B0604020202020204" pitchFamily="34" charset="0"/>
              <a:buChar char="•"/>
            </a:pPr>
            <a:r>
              <a:rPr lang="en-US" sz="2000" b="1"/>
              <a:t>Methods</a:t>
            </a:r>
          </a:p>
          <a:p>
            <a:pPr marL="285750" indent="-285750">
              <a:spcBef>
                <a:spcPts val="400"/>
              </a:spcBef>
              <a:buFont typeface="Arial" panose="020B0604020202020204" pitchFamily="34" charset="0"/>
              <a:buChar char="•"/>
            </a:pPr>
            <a:r>
              <a:rPr lang="en-US" sz="2000" b="1"/>
              <a:t>Findings</a:t>
            </a:r>
          </a:p>
          <a:p>
            <a:pPr marL="285750" indent="-285750">
              <a:spcBef>
                <a:spcPts val="400"/>
              </a:spcBef>
              <a:buFont typeface="Arial" panose="020B0604020202020204" pitchFamily="34" charset="0"/>
              <a:buChar char="•"/>
            </a:pPr>
            <a:r>
              <a:rPr lang="en-US" sz="2000" b="1"/>
              <a:t>Key Take-Aways</a:t>
            </a:r>
          </a:p>
        </p:txBody>
      </p:sp>
      <p:sp>
        <p:nvSpPr>
          <p:cNvPr id="13" name="Rectangle 12">
            <a:extLst>
              <a:ext uri="{FF2B5EF4-FFF2-40B4-BE49-F238E27FC236}">
                <a16:creationId xmlns:a16="http://schemas.microsoft.com/office/drawing/2014/main" id="{4C415DDA-2676-413C-8636-3E46EB18F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7925" y="3401303"/>
            <a:ext cx="3485994" cy="34566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D5FADB-FB52-448C-9702-2000373C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07923" y="-131"/>
            <a:ext cx="3488653" cy="3406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0F2F495-5DE2-4DF5-8741-3841A9DE4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707925" y="3406925"/>
            <a:ext cx="3485990" cy="3451076"/>
          </a:xfrm>
          <a:custGeom>
            <a:avLst/>
            <a:gdLst>
              <a:gd name="connsiteX0" fmla="*/ 0 w 2559050"/>
              <a:gd name="connsiteY0" fmla="*/ 0 h 2559050"/>
              <a:gd name="connsiteX1" fmla="*/ 2559050 w 2559050"/>
              <a:gd name="connsiteY1" fmla="*/ 0 h 2559050"/>
              <a:gd name="connsiteX2" fmla="*/ 0 w 2559050"/>
              <a:gd name="connsiteY2" fmla="*/ 2559050 h 2559050"/>
            </a:gdLst>
            <a:ahLst/>
            <a:cxnLst>
              <a:cxn ang="0">
                <a:pos x="connsiteX0" y="connsiteY0"/>
              </a:cxn>
              <a:cxn ang="0">
                <a:pos x="connsiteX1" y="connsiteY1"/>
              </a:cxn>
              <a:cxn ang="0">
                <a:pos x="connsiteX2" y="connsiteY2"/>
              </a:cxn>
            </a:cxnLst>
            <a:rect l="l" t="t" r="r" b="b"/>
            <a:pathLst>
              <a:path w="2559050" h="2559050">
                <a:moveTo>
                  <a:pt x="0" y="0"/>
                </a:moveTo>
                <a:lnTo>
                  <a:pt x="2559050" y="0"/>
                </a:lnTo>
                <a:cubicBezTo>
                  <a:pt x="2559050" y="1413324"/>
                  <a:pt x="1413324" y="2559050"/>
                  <a:pt x="0" y="255905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 name="Rectangle 34">
            <a:extLst>
              <a:ext uri="{FF2B5EF4-FFF2-40B4-BE49-F238E27FC236}">
                <a16:creationId xmlns:a16="http://schemas.microsoft.com/office/drawing/2014/main" id="{6A740D2F-CBAA-486B-B578-F35085ECE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49175" y="-41251"/>
            <a:ext cx="3417103" cy="3499599"/>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F5A9C9-0827-8F9D-82DB-ABBC0BA425A8}"/>
              </a:ext>
            </a:extLst>
          </p:cNvPr>
          <p:cNvPicPr>
            <a:picLocks noChangeAspect="1"/>
          </p:cNvPicPr>
          <p:nvPr/>
        </p:nvPicPr>
        <p:blipFill>
          <a:blip r:embed="rId3"/>
          <a:stretch>
            <a:fillRect/>
          </a:stretch>
        </p:blipFill>
        <p:spPr>
          <a:xfrm rot="5400000">
            <a:off x="6185916" y="858012"/>
            <a:ext cx="6864096" cy="5148072"/>
          </a:xfrm>
          <a:prstGeom prst="rect">
            <a:avLst/>
          </a:prstGeom>
        </p:spPr>
      </p:pic>
      <p:pic>
        <p:nvPicPr>
          <p:cNvPr id="7" name="Graphic 6" descr="Route (Two Pins With A Path) with solid fill">
            <a:extLst>
              <a:ext uri="{FF2B5EF4-FFF2-40B4-BE49-F238E27FC236}">
                <a16:creationId xmlns:a16="http://schemas.microsoft.com/office/drawing/2014/main" id="{716DDD2E-0238-A760-D4B3-2CB18B0BC0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763" y="306812"/>
            <a:ext cx="914400" cy="914400"/>
          </a:xfrm>
          <a:prstGeom prst="rect">
            <a:avLst/>
          </a:prstGeom>
        </p:spPr>
      </p:pic>
      <p:sp>
        <p:nvSpPr>
          <p:cNvPr id="10" name="Slide Number Placeholder 9">
            <a:extLst>
              <a:ext uri="{FF2B5EF4-FFF2-40B4-BE49-F238E27FC236}">
                <a16:creationId xmlns:a16="http://schemas.microsoft.com/office/drawing/2014/main" id="{07DD3717-A71C-0B7A-F944-BBD793E2CC0F}"/>
              </a:ext>
            </a:extLst>
          </p:cNvPr>
          <p:cNvSpPr>
            <a:spLocks noGrp="1"/>
          </p:cNvSpPr>
          <p:nvPr>
            <p:ph type="sldNum" sz="quarter" idx="12"/>
          </p:nvPr>
        </p:nvSpPr>
        <p:spPr/>
        <p:txBody>
          <a:bodyPr/>
          <a:lstStyle/>
          <a:p>
            <a:fld id="{5DEF7F31-0B8A-474A-B86C-91F381754329}" type="slidenum">
              <a:rPr lang="en-US" smtClean="0"/>
              <a:t>2</a:t>
            </a:fld>
            <a:endParaRPr lang="en-US"/>
          </a:p>
        </p:txBody>
      </p:sp>
    </p:spTree>
    <p:extLst>
      <p:ext uri="{BB962C8B-B14F-4D97-AF65-F5344CB8AC3E}">
        <p14:creationId xmlns:p14="http://schemas.microsoft.com/office/powerpoint/2010/main" val="3343107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A9DB-4BCE-8AF0-E87C-50E7CCA4DE37}"/>
              </a:ext>
            </a:extLst>
          </p:cNvPr>
          <p:cNvSpPr>
            <a:spLocks noGrp="1"/>
          </p:cNvSpPr>
          <p:nvPr>
            <p:ph type="title"/>
          </p:nvPr>
        </p:nvSpPr>
        <p:spPr>
          <a:xfrm>
            <a:off x="971885" y="81834"/>
            <a:ext cx="3193666" cy="1381206"/>
          </a:xfrm>
        </p:spPr>
        <p:txBody>
          <a:bodyPr>
            <a:noAutofit/>
          </a:bodyPr>
          <a:lstStyle/>
          <a:p>
            <a:r>
              <a:rPr lang="en-US" sz="2200">
                <a:solidFill>
                  <a:srgbClr val="A4CC9E"/>
                </a:solidFill>
              </a:rPr>
              <a:t>Background:</a:t>
            </a:r>
            <a:br>
              <a:rPr lang="en-US" sz="2500">
                <a:solidFill>
                  <a:schemeClr val="tx2"/>
                </a:solidFill>
              </a:rPr>
            </a:br>
            <a:r>
              <a:rPr lang="en-US" sz="2500">
                <a:solidFill>
                  <a:schemeClr val="tx2"/>
                </a:solidFill>
              </a:rPr>
              <a:t>Local Food Systems in the Northeast</a:t>
            </a:r>
          </a:p>
        </p:txBody>
      </p:sp>
      <p:grpSp>
        <p:nvGrpSpPr>
          <p:cNvPr id="10" name="Group 9">
            <a:extLst>
              <a:ext uri="{FF2B5EF4-FFF2-40B4-BE49-F238E27FC236}">
                <a16:creationId xmlns:a16="http://schemas.microsoft.com/office/drawing/2014/main" id="{300C0933-2DF1-645F-EDE0-7C33AFAE3E4B}"/>
              </a:ext>
            </a:extLst>
          </p:cNvPr>
          <p:cNvGrpSpPr/>
          <p:nvPr/>
        </p:nvGrpSpPr>
        <p:grpSpPr>
          <a:xfrm>
            <a:off x="4927043" y="0"/>
            <a:ext cx="6492730" cy="6564851"/>
            <a:chOff x="371970" y="158941"/>
            <a:chExt cx="6492730" cy="6564851"/>
          </a:xfrm>
        </p:grpSpPr>
        <p:pic>
          <p:nvPicPr>
            <p:cNvPr id="6" name="Picture 5" descr="Diagram&#10;&#10;Description automatically generated with medium confidence">
              <a:extLst>
                <a:ext uri="{FF2B5EF4-FFF2-40B4-BE49-F238E27FC236}">
                  <a16:creationId xmlns:a16="http://schemas.microsoft.com/office/drawing/2014/main" id="{075D1437-46E6-F88B-0130-905E8C99EFD1}"/>
                </a:ext>
              </a:extLst>
            </p:cNvPr>
            <p:cNvPicPr>
              <a:picLocks noChangeAspect="1"/>
            </p:cNvPicPr>
            <p:nvPr/>
          </p:nvPicPr>
          <p:blipFill rotWithShape="1">
            <a:blip r:embed="rId4"/>
            <a:srcRect t="1427"/>
            <a:stretch/>
          </p:blipFill>
          <p:spPr>
            <a:xfrm>
              <a:off x="371970" y="1125879"/>
              <a:ext cx="6492730" cy="5597913"/>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A4005AD2-38AA-C0DF-6692-FC12DA79E56C}"/>
                </a:ext>
              </a:extLst>
            </p:cNvPr>
            <p:cNvPicPr>
              <a:picLocks noChangeAspect="1"/>
            </p:cNvPicPr>
            <p:nvPr/>
          </p:nvPicPr>
          <p:blipFill>
            <a:blip r:embed="rId5"/>
            <a:stretch>
              <a:fillRect/>
            </a:stretch>
          </p:blipFill>
          <p:spPr>
            <a:xfrm>
              <a:off x="371970" y="158941"/>
              <a:ext cx="6492730" cy="889415"/>
            </a:xfrm>
            <a:prstGeom prst="rect">
              <a:avLst/>
            </a:prstGeom>
          </p:spPr>
        </p:pic>
      </p:grpSp>
      <p:sp>
        <p:nvSpPr>
          <p:cNvPr id="5" name="TextBox 4">
            <a:extLst>
              <a:ext uri="{FF2B5EF4-FFF2-40B4-BE49-F238E27FC236}">
                <a16:creationId xmlns:a16="http://schemas.microsoft.com/office/drawing/2014/main" id="{7482DB20-F393-53BE-052A-B65A7C50B69E}"/>
              </a:ext>
            </a:extLst>
          </p:cNvPr>
          <p:cNvSpPr txBox="1"/>
          <p:nvPr/>
        </p:nvSpPr>
        <p:spPr>
          <a:xfrm>
            <a:off x="5575300" y="6564851"/>
            <a:ext cx="6616700" cy="261610"/>
          </a:xfrm>
          <a:prstGeom prst="rect">
            <a:avLst/>
          </a:prstGeom>
          <a:noFill/>
        </p:spPr>
        <p:txBody>
          <a:bodyPr wrap="square" rtlCol="0">
            <a:spAutoFit/>
          </a:bodyPr>
          <a:lstStyle/>
          <a:p>
            <a:pPr algn="r">
              <a:lnSpc>
                <a:spcPct val="100000"/>
              </a:lnSpc>
              <a:spcBef>
                <a:spcPts val="500"/>
              </a:spcBef>
              <a:buNone/>
            </a:pPr>
            <a:r>
              <a:rPr lang="en-US" sz="1100">
                <a:solidFill>
                  <a:schemeClr val="bg1">
                    <a:lumMod val="50000"/>
                  </a:schemeClr>
                </a:solidFill>
              </a:rPr>
              <a:t>Low et al. 2015; Low &amp; Vogel 2011; Ruhf &amp; Clancy 2022; USDA NASS 2017; USDA NASS 2022</a:t>
            </a:r>
          </a:p>
        </p:txBody>
      </p:sp>
      <p:pic>
        <p:nvPicPr>
          <p:cNvPr id="28" name="Graphic 27" descr="Kiosk with solid fill">
            <a:extLst>
              <a:ext uri="{FF2B5EF4-FFF2-40B4-BE49-F238E27FC236}">
                <a16:creationId xmlns:a16="http://schemas.microsoft.com/office/drawing/2014/main" id="{284D1E73-1AF7-91B7-F121-DC54122E50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67" y="366398"/>
            <a:ext cx="930118" cy="930118"/>
          </a:xfrm>
          <a:prstGeom prst="rect">
            <a:avLst/>
          </a:prstGeom>
        </p:spPr>
      </p:pic>
      <p:sp>
        <p:nvSpPr>
          <p:cNvPr id="4" name="Text Placeholder 3">
            <a:extLst>
              <a:ext uri="{FF2B5EF4-FFF2-40B4-BE49-F238E27FC236}">
                <a16:creationId xmlns:a16="http://schemas.microsoft.com/office/drawing/2014/main" id="{AAC48945-5190-B2A7-C4DF-560EF141EA4E}"/>
              </a:ext>
            </a:extLst>
          </p:cNvPr>
          <p:cNvSpPr>
            <a:spLocks noGrp="1"/>
          </p:cNvSpPr>
          <p:nvPr>
            <p:ph type="body" sz="half" idx="2"/>
          </p:nvPr>
        </p:nvSpPr>
        <p:spPr>
          <a:xfrm>
            <a:off x="410973" y="2256241"/>
            <a:ext cx="3893474" cy="3019305"/>
          </a:xfrm>
        </p:spPr>
        <p:txBody>
          <a:bodyPr vert="horz" lIns="91440" tIns="45720" rIns="91440" bIns="45720" rtlCol="0">
            <a:normAutofit/>
          </a:bodyPr>
          <a:lstStyle/>
          <a:p>
            <a:pPr>
              <a:lnSpc>
                <a:spcPct val="110000"/>
              </a:lnSpc>
            </a:pPr>
            <a:r>
              <a:rPr lang="en-US" sz="1800" dirty="0"/>
              <a:t>“[Direct] markets have been both an attraction and a stabilizing force for the region’s agricultural industry.”</a:t>
            </a:r>
          </a:p>
        </p:txBody>
      </p:sp>
      <p:sp>
        <p:nvSpPr>
          <p:cNvPr id="13" name="Slide Number Placeholder 12">
            <a:extLst>
              <a:ext uri="{FF2B5EF4-FFF2-40B4-BE49-F238E27FC236}">
                <a16:creationId xmlns:a16="http://schemas.microsoft.com/office/drawing/2014/main" id="{7D4B9470-F248-DFA1-5E0B-AE47C8C57A37}"/>
              </a:ext>
            </a:extLst>
          </p:cNvPr>
          <p:cNvSpPr>
            <a:spLocks noGrp="1"/>
          </p:cNvSpPr>
          <p:nvPr>
            <p:ph type="sldNum" sz="quarter" idx="12"/>
          </p:nvPr>
        </p:nvSpPr>
        <p:spPr/>
        <p:txBody>
          <a:bodyPr/>
          <a:lstStyle/>
          <a:p>
            <a:fld id="{5DEF7F31-0B8A-474A-B86C-91F381754329}" type="slidenum">
              <a:rPr lang="en-US" smtClean="0"/>
              <a:t>3</a:t>
            </a:fld>
            <a:endParaRPr lang="en-US"/>
          </a:p>
        </p:txBody>
      </p:sp>
    </p:spTree>
    <p:custDataLst>
      <p:tags r:id="rId1"/>
    </p:custDataLst>
    <p:extLst>
      <p:ext uri="{BB962C8B-B14F-4D97-AF65-F5344CB8AC3E}">
        <p14:creationId xmlns:p14="http://schemas.microsoft.com/office/powerpoint/2010/main" val="495271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A9DB-4BCE-8AF0-E87C-50E7CCA4DE37}"/>
              </a:ext>
            </a:extLst>
          </p:cNvPr>
          <p:cNvSpPr>
            <a:spLocks noGrp="1"/>
          </p:cNvSpPr>
          <p:nvPr>
            <p:ph type="title"/>
          </p:nvPr>
        </p:nvSpPr>
        <p:spPr>
          <a:xfrm>
            <a:off x="1194763" y="73249"/>
            <a:ext cx="3538943" cy="1694488"/>
          </a:xfrm>
        </p:spPr>
        <p:txBody>
          <a:bodyPr>
            <a:normAutofit fontScale="90000"/>
          </a:bodyPr>
          <a:lstStyle/>
          <a:p>
            <a:r>
              <a:rPr lang="en-US" sz="2400" dirty="0">
                <a:solidFill>
                  <a:srgbClr val="A4CC9E"/>
                </a:solidFill>
              </a:rPr>
              <a:t>Background:</a:t>
            </a:r>
            <a:br>
              <a:rPr lang="en-US" dirty="0">
                <a:solidFill>
                  <a:schemeClr val="tx2"/>
                </a:solidFill>
              </a:rPr>
            </a:br>
            <a:r>
              <a:rPr lang="en-US" sz="2800" dirty="0">
                <a:solidFill>
                  <a:schemeClr val="tx2"/>
                </a:solidFill>
              </a:rPr>
              <a:t>Agriculture under Threat in the Northeast U.S.</a:t>
            </a:r>
          </a:p>
        </p:txBody>
      </p:sp>
      <p:pic>
        <p:nvPicPr>
          <p:cNvPr id="9" name="Picture 8" descr="Table&#10;&#10;Description automatically generated">
            <a:extLst>
              <a:ext uri="{FF2B5EF4-FFF2-40B4-BE49-F238E27FC236}">
                <a16:creationId xmlns:a16="http://schemas.microsoft.com/office/drawing/2014/main" id="{115FBC0F-D0CD-446D-F9AF-0142AC58B7B0}"/>
              </a:ext>
            </a:extLst>
          </p:cNvPr>
          <p:cNvPicPr>
            <a:picLocks noChangeAspect="1"/>
          </p:cNvPicPr>
          <p:nvPr/>
        </p:nvPicPr>
        <p:blipFill>
          <a:blip r:embed="rId4"/>
          <a:stretch>
            <a:fillRect/>
          </a:stretch>
        </p:blipFill>
        <p:spPr>
          <a:xfrm>
            <a:off x="4733706" y="835073"/>
            <a:ext cx="6991792" cy="5159687"/>
          </a:xfrm>
          <a:prstGeom prst="rect">
            <a:avLst/>
          </a:prstGeom>
          <a:ln>
            <a:solidFill>
              <a:schemeClr val="tx1"/>
            </a:solidFill>
          </a:ln>
        </p:spPr>
      </p:pic>
      <p:sp>
        <p:nvSpPr>
          <p:cNvPr id="11" name="TextBox 10">
            <a:extLst>
              <a:ext uri="{FF2B5EF4-FFF2-40B4-BE49-F238E27FC236}">
                <a16:creationId xmlns:a16="http://schemas.microsoft.com/office/drawing/2014/main" id="{3F2DDDCD-E1A6-E544-BB6D-6188C541ADCC}"/>
              </a:ext>
            </a:extLst>
          </p:cNvPr>
          <p:cNvSpPr txBox="1"/>
          <p:nvPr/>
        </p:nvSpPr>
        <p:spPr>
          <a:xfrm>
            <a:off x="150429" y="6562068"/>
            <a:ext cx="12041571" cy="261610"/>
          </a:xfrm>
          <a:prstGeom prst="rect">
            <a:avLst/>
          </a:prstGeom>
          <a:noFill/>
        </p:spPr>
        <p:txBody>
          <a:bodyPr wrap="square" rtlCol="0">
            <a:spAutoFit/>
          </a:bodyPr>
          <a:lstStyle/>
          <a:p>
            <a:pPr algn="r">
              <a:lnSpc>
                <a:spcPct val="100000"/>
              </a:lnSpc>
              <a:spcBef>
                <a:spcPts val="500"/>
              </a:spcBef>
              <a:buNone/>
            </a:pPr>
            <a:r>
              <a:rPr lang="en-US" sz="1100">
                <a:solidFill>
                  <a:schemeClr val="bg1">
                    <a:lumMod val="50000"/>
                  </a:schemeClr>
                </a:solidFill>
              </a:rPr>
              <a:t>Buchanan 2020; Donahue et al. 2014; Hunter et al. 2018; Land for Good 2012; </a:t>
            </a:r>
            <a:r>
              <a:rPr lang="en-US" sz="1100" err="1">
                <a:solidFill>
                  <a:schemeClr val="bg1">
                    <a:lumMod val="50000"/>
                  </a:schemeClr>
                </a:solidFill>
              </a:rPr>
              <a:t>Lobao</a:t>
            </a:r>
            <a:r>
              <a:rPr lang="en-US" sz="1100">
                <a:solidFill>
                  <a:schemeClr val="bg1">
                    <a:lumMod val="50000"/>
                  </a:schemeClr>
                </a:solidFill>
              </a:rPr>
              <a:t> and Meyer 2001; MacDonald, Hoppe, and Newton 2018; Sexton 2010</a:t>
            </a:r>
          </a:p>
        </p:txBody>
      </p:sp>
      <p:pic>
        <p:nvPicPr>
          <p:cNvPr id="17" name="Graphic 16" descr="Farm scene with solid fill">
            <a:extLst>
              <a:ext uri="{FF2B5EF4-FFF2-40B4-BE49-F238E27FC236}">
                <a16:creationId xmlns:a16="http://schemas.microsoft.com/office/drawing/2014/main" id="{2C5998F6-ED48-643A-6CA2-DD9AE8D30B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429" y="312906"/>
            <a:ext cx="1044334" cy="1044334"/>
          </a:xfrm>
          <a:prstGeom prst="rect">
            <a:avLst/>
          </a:prstGeom>
        </p:spPr>
      </p:pic>
      <p:sp>
        <p:nvSpPr>
          <p:cNvPr id="4" name="TextBox 3">
            <a:extLst>
              <a:ext uri="{FF2B5EF4-FFF2-40B4-BE49-F238E27FC236}">
                <a16:creationId xmlns:a16="http://schemas.microsoft.com/office/drawing/2014/main" id="{962C31F0-42D5-F3D8-D08F-CDF8C3F78843}"/>
              </a:ext>
            </a:extLst>
          </p:cNvPr>
          <p:cNvSpPr txBox="1"/>
          <p:nvPr/>
        </p:nvSpPr>
        <p:spPr>
          <a:xfrm>
            <a:off x="10655300" y="2565400"/>
            <a:ext cx="184731" cy="369332"/>
          </a:xfrm>
          <a:prstGeom prst="rect">
            <a:avLst/>
          </a:prstGeom>
          <a:noFill/>
        </p:spPr>
        <p:txBody>
          <a:bodyPr wrap="none" rtlCol="0">
            <a:spAutoFit/>
          </a:bodyPr>
          <a:lstStyle/>
          <a:p>
            <a:endParaRPr lang="en-US"/>
          </a:p>
        </p:txBody>
      </p:sp>
      <p:sp>
        <p:nvSpPr>
          <p:cNvPr id="7" name="Text Placeholder 3">
            <a:extLst>
              <a:ext uri="{FF2B5EF4-FFF2-40B4-BE49-F238E27FC236}">
                <a16:creationId xmlns:a16="http://schemas.microsoft.com/office/drawing/2014/main" id="{D1189DFB-B602-18B4-3243-C61788F72B36}"/>
              </a:ext>
            </a:extLst>
          </p:cNvPr>
          <p:cNvSpPr>
            <a:spLocks noGrp="1"/>
          </p:cNvSpPr>
          <p:nvPr>
            <p:ph type="body" sz="half" idx="2"/>
          </p:nvPr>
        </p:nvSpPr>
        <p:spPr>
          <a:xfrm>
            <a:off x="340949" y="2450001"/>
            <a:ext cx="4036240" cy="3019305"/>
          </a:xfrm>
        </p:spPr>
        <p:txBody>
          <a:bodyPr vert="horz" lIns="91440" tIns="45720" rIns="91440" bIns="45720" rtlCol="0">
            <a:normAutofit/>
          </a:bodyPr>
          <a:lstStyle/>
          <a:p>
            <a:pPr>
              <a:lnSpc>
                <a:spcPct val="110000"/>
              </a:lnSpc>
            </a:pPr>
            <a:r>
              <a:rPr lang="en-US" sz="1800" dirty="0"/>
              <a:t>“A cluster of smaller states in the Northeast…will see over 10% of their agricultural land lost or fragmented, severely threatening their local food supply and farm economies.”</a:t>
            </a:r>
          </a:p>
        </p:txBody>
      </p:sp>
      <p:sp>
        <p:nvSpPr>
          <p:cNvPr id="18" name="Slide Number Placeholder 17">
            <a:extLst>
              <a:ext uri="{FF2B5EF4-FFF2-40B4-BE49-F238E27FC236}">
                <a16:creationId xmlns:a16="http://schemas.microsoft.com/office/drawing/2014/main" id="{1A399888-4266-9C59-5146-F996B2631506}"/>
              </a:ext>
            </a:extLst>
          </p:cNvPr>
          <p:cNvSpPr>
            <a:spLocks noGrp="1"/>
          </p:cNvSpPr>
          <p:nvPr>
            <p:ph type="sldNum" sz="quarter" idx="12"/>
          </p:nvPr>
        </p:nvSpPr>
        <p:spPr/>
        <p:txBody>
          <a:bodyPr/>
          <a:lstStyle/>
          <a:p>
            <a:fld id="{5DEF7F31-0B8A-474A-B86C-91F381754329}" type="slidenum">
              <a:rPr lang="en-US" smtClean="0"/>
              <a:t>4</a:t>
            </a:fld>
            <a:endParaRPr lang="en-US"/>
          </a:p>
        </p:txBody>
      </p:sp>
    </p:spTree>
    <p:custDataLst>
      <p:tags r:id="rId1"/>
    </p:custDataLst>
    <p:extLst>
      <p:ext uri="{BB962C8B-B14F-4D97-AF65-F5344CB8AC3E}">
        <p14:creationId xmlns:p14="http://schemas.microsoft.com/office/powerpoint/2010/main" val="1575519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B69CCA-3093-6178-93F7-CCCBBB908F94}"/>
              </a:ext>
            </a:extLst>
          </p:cNvPr>
          <p:cNvSpPr>
            <a:spLocks noGrp="1"/>
          </p:cNvSpPr>
          <p:nvPr>
            <p:ph type="body" sz="half" idx="2"/>
          </p:nvPr>
        </p:nvSpPr>
        <p:spPr>
          <a:xfrm>
            <a:off x="5636875" y="275568"/>
            <a:ext cx="5731306" cy="943271"/>
          </a:xfrm>
        </p:spPr>
        <p:txBody>
          <a:bodyPr vert="horz" lIns="91440" tIns="45720" rIns="91440" bIns="45720" rtlCol="0">
            <a:normAutofit lnSpcReduction="10000"/>
          </a:bodyPr>
          <a:lstStyle/>
          <a:p>
            <a:pPr>
              <a:lnSpc>
                <a:spcPct val="110000"/>
              </a:lnSpc>
            </a:pPr>
            <a:r>
              <a:rPr lang="en-US" sz="1800"/>
              <a:t>Farms</a:t>
            </a:r>
            <a:r>
              <a:rPr lang="en-US" sz="1800" b="1" i="1"/>
              <a:t> </a:t>
            </a:r>
            <a:r>
              <a:rPr lang="en-US" sz="1800"/>
              <a:t>that are “part of the </a:t>
            </a:r>
            <a:r>
              <a:rPr lang="en-US" sz="1800" b="1"/>
              <a:t>market</a:t>
            </a:r>
            <a:r>
              <a:rPr lang="en-US" sz="1800"/>
              <a:t> that falls between the vertically integrated, commodity markets and the direct markets.”</a:t>
            </a:r>
            <a:endParaRPr lang="en-US" sz="1400"/>
          </a:p>
        </p:txBody>
      </p:sp>
      <p:sp>
        <p:nvSpPr>
          <p:cNvPr id="8" name="Title 1">
            <a:extLst>
              <a:ext uri="{FF2B5EF4-FFF2-40B4-BE49-F238E27FC236}">
                <a16:creationId xmlns:a16="http://schemas.microsoft.com/office/drawing/2014/main" id="{370524C9-B0C5-7136-2CA8-A3AE03EECB54}"/>
              </a:ext>
            </a:extLst>
          </p:cNvPr>
          <p:cNvSpPr txBox="1">
            <a:spLocks/>
          </p:cNvSpPr>
          <p:nvPr/>
        </p:nvSpPr>
        <p:spPr>
          <a:xfrm>
            <a:off x="986755" y="103503"/>
            <a:ext cx="4393628" cy="923357"/>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lnSpc>
                <a:spcPct val="100000"/>
              </a:lnSpc>
              <a:spcAft>
                <a:spcPts val="600"/>
              </a:spcAft>
            </a:pPr>
            <a:r>
              <a:rPr lang="en-US" sz="2200" b="1" kern="1200">
                <a:solidFill>
                  <a:srgbClr val="A4CC9E"/>
                </a:solidFill>
                <a:effectLst/>
                <a:latin typeface="+mj-lt"/>
                <a:ea typeface="+mj-ea"/>
                <a:cs typeface="+mj-cs"/>
              </a:rPr>
              <a:t>Background:</a:t>
            </a:r>
          </a:p>
          <a:p>
            <a:pPr>
              <a:lnSpc>
                <a:spcPct val="100000"/>
              </a:lnSpc>
              <a:spcAft>
                <a:spcPts val="600"/>
              </a:spcAft>
            </a:pPr>
            <a:r>
              <a:rPr lang="en-US" sz="2500" b="1" kern="1200">
                <a:solidFill>
                  <a:schemeClr val="tx2"/>
                </a:solidFill>
                <a:effectLst/>
                <a:latin typeface="+mj-lt"/>
                <a:ea typeface="+mj-ea"/>
                <a:cs typeface="+mj-cs"/>
              </a:rPr>
              <a:t>Agriculture of the Middle</a:t>
            </a:r>
          </a:p>
        </p:txBody>
      </p:sp>
      <p:sp>
        <p:nvSpPr>
          <p:cNvPr id="2" name="TextBox 1">
            <a:extLst>
              <a:ext uri="{FF2B5EF4-FFF2-40B4-BE49-F238E27FC236}">
                <a16:creationId xmlns:a16="http://schemas.microsoft.com/office/drawing/2014/main" id="{0DDD206A-4653-1C09-33BC-A099CC34CF63}"/>
              </a:ext>
            </a:extLst>
          </p:cNvPr>
          <p:cNvSpPr txBox="1"/>
          <p:nvPr/>
        </p:nvSpPr>
        <p:spPr>
          <a:xfrm>
            <a:off x="2195513" y="6544632"/>
            <a:ext cx="9996487" cy="261610"/>
          </a:xfrm>
          <a:prstGeom prst="rect">
            <a:avLst/>
          </a:prstGeom>
          <a:noFill/>
        </p:spPr>
        <p:txBody>
          <a:bodyPr wrap="square" rtlCol="0">
            <a:spAutoFit/>
          </a:bodyPr>
          <a:lstStyle/>
          <a:p>
            <a:pPr algn="r">
              <a:lnSpc>
                <a:spcPct val="100000"/>
              </a:lnSpc>
              <a:spcBef>
                <a:spcPts val="500"/>
              </a:spcBef>
              <a:buNone/>
            </a:pPr>
            <a:r>
              <a:rPr lang="en-US" sz="1100">
                <a:solidFill>
                  <a:schemeClr val="bg1">
                    <a:lumMod val="50000"/>
                  </a:schemeClr>
                </a:solidFill>
              </a:rPr>
              <a:t>Kirschenmann et al. 2008; Schmit et al. 2016; USDA ERS, “Farming and Farm Income,” August 31, 2023</a:t>
            </a:r>
          </a:p>
        </p:txBody>
      </p:sp>
      <p:pic>
        <p:nvPicPr>
          <p:cNvPr id="51" name="Graphic 50" descr="Tractor with solid fill">
            <a:extLst>
              <a:ext uri="{FF2B5EF4-FFF2-40B4-BE49-F238E27FC236}">
                <a16:creationId xmlns:a16="http://schemas.microsoft.com/office/drawing/2014/main" id="{9670037E-93FE-03DB-AD1B-A98FD9A8732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3940"/>
          <a:stretch/>
        </p:blipFill>
        <p:spPr>
          <a:xfrm>
            <a:off x="0" y="103503"/>
            <a:ext cx="1072918" cy="923357"/>
          </a:xfrm>
          <a:prstGeom prst="rect">
            <a:avLst/>
          </a:prstGeom>
        </p:spPr>
      </p:pic>
      <p:sp>
        <p:nvSpPr>
          <p:cNvPr id="14" name="Slide Number Placeholder 13">
            <a:extLst>
              <a:ext uri="{FF2B5EF4-FFF2-40B4-BE49-F238E27FC236}">
                <a16:creationId xmlns:a16="http://schemas.microsoft.com/office/drawing/2014/main" id="{98CBCC26-0CCF-6583-1D8B-6EF0B5D6559B}"/>
              </a:ext>
            </a:extLst>
          </p:cNvPr>
          <p:cNvSpPr>
            <a:spLocks noGrp="1"/>
          </p:cNvSpPr>
          <p:nvPr>
            <p:ph type="sldNum" sz="quarter" idx="12"/>
          </p:nvPr>
        </p:nvSpPr>
        <p:spPr/>
        <p:txBody>
          <a:bodyPr/>
          <a:lstStyle/>
          <a:p>
            <a:fld id="{5DEF7F31-0B8A-474A-B86C-91F381754329}" type="slidenum">
              <a:rPr lang="en-US" smtClean="0"/>
              <a:t>5</a:t>
            </a:fld>
            <a:endParaRPr lang="en-US"/>
          </a:p>
        </p:txBody>
      </p:sp>
      <p:pic>
        <p:nvPicPr>
          <p:cNvPr id="5" name="Picture 4" descr="A screenshot of a graph&#10;&#10;Description automatically generated">
            <a:extLst>
              <a:ext uri="{FF2B5EF4-FFF2-40B4-BE49-F238E27FC236}">
                <a16:creationId xmlns:a16="http://schemas.microsoft.com/office/drawing/2014/main" id="{544CE933-412C-F73E-8DA1-64D7CD54BB09}"/>
              </a:ext>
            </a:extLst>
          </p:cNvPr>
          <p:cNvPicPr>
            <a:picLocks noChangeAspect="1"/>
          </p:cNvPicPr>
          <p:nvPr/>
        </p:nvPicPr>
        <p:blipFill>
          <a:blip r:embed="rId6"/>
          <a:stretch>
            <a:fillRect/>
          </a:stretch>
        </p:blipFill>
        <p:spPr>
          <a:xfrm>
            <a:off x="1308138" y="1443110"/>
            <a:ext cx="10060043" cy="4838035"/>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3552535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0524C9-B0C5-7136-2CA8-A3AE03EECB54}"/>
              </a:ext>
            </a:extLst>
          </p:cNvPr>
          <p:cNvSpPr txBox="1">
            <a:spLocks/>
          </p:cNvSpPr>
          <p:nvPr/>
        </p:nvSpPr>
        <p:spPr>
          <a:xfrm>
            <a:off x="1088121" y="140586"/>
            <a:ext cx="4775200" cy="145453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lnSpc>
                <a:spcPct val="100000"/>
              </a:lnSpc>
            </a:pPr>
            <a:r>
              <a:rPr lang="en-US" sz="2400" dirty="0">
                <a:solidFill>
                  <a:srgbClr val="A4CC9E"/>
                </a:solidFill>
              </a:rPr>
              <a:t>Background:</a:t>
            </a:r>
          </a:p>
          <a:p>
            <a:pPr>
              <a:lnSpc>
                <a:spcPct val="100000"/>
              </a:lnSpc>
            </a:pPr>
            <a:r>
              <a:rPr lang="en-US" sz="2700" dirty="0">
                <a:solidFill>
                  <a:schemeClr val="tx2"/>
                </a:solidFill>
              </a:rPr>
              <a:t>Values-Based Supply Chains</a:t>
            </a:r>
          </a:p>
          <a:p>
            <a:pPr>
              <a:lnSpc>
                <a:spcPct val="100000"/>
              </a:lnSpc>
            </a:pPr>
            <a:r>
              <a:rPr lang="en-US" sz="2700" dirty="0">
                <a:solidFill>
                  <a:schemeClr val="tx2"/>
                </a:solidFill>
              </a:rPr>
              <a:t>&amp; Collaborative/Mediated Marketing Models</a:t>
            </a:r>
          </a:p>
        </p:txBody>
      </p:sp>
      <p:pic>
        <p:nvPicPr>
          <p:cNvPr id="3" name="Graphic 2" descr="Handshake with solid fill">
            <a:extLst>
              <a:ext uri="{FF2B5EF4-FFF2-40B4-BE49-F238E27FC236}">
                <a16:creationId xmlns:a16="http://schemas.microsoft.com/office/drawing/2014/main" id="{A7D2BA43-7DF8-9F42-FCA2-823049D554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21" y="338182"/>
            <a:ext cx="1028700" cy="1028700"/>
          </a:xfrm>
          <a:prstGeom prst="rect">
            <a:avLst/>
          </a:prstGeom>
        </p:spPr>
      </p:pic>
      <p:sp>
        <p:nvSpPr>
          <p:cNvPr id="6" name="Slide Number Placeholder 5">
            <a:extLst>
              <a:ext uri="{FF2B5EF4-FFF2-40B4-BE49-F238E27FC236}">
                <a16:creationId xmlns:a16="http://schemas.microsoft.com/office/drawing/2014/main" id="{3E0AE842-D51B-CF28-3078-3844C74EC102}"/>
              </a:ext>
            </a:extLst>
          </p:cNvPr>
          <p:cNvSpPr>
            <a:spLocks noGrp="1"/>
          </p:cNvSpPr>
          <p:nvPr>
            <p:ph type="sldNum" sz="quarter" idx="12"/>
          </p:nvPr>
        </p:nvSpPr>
        <p:spPr/>
        <p:txBody>
          <a:bodyPr/>
          <a:lstStyle/>
          <a:p>
            <a:fld id="{5DEF7F31-0B8A-474A-B86C-91F381754329}" type="slidenum">
              <a:rPr lang="en-US" smtClean="0"/>
              <a:t>6</a:t>
            </a:fld>
            <a:endParaRPr lang="en-US"/>
          </a:p>
        </p:txBody>
      </p:sp>
      <p:sp>
        <p:nvSpPr>
          <p:cNvPr id="9" name="TextBox 8">
            <a:extLst>
              <a:ext uri="{FF2B5EF4-FFF2-40B4-BE49-F238E27FC236}">
                <a16:creationId xmlns:a16="http://schemas.microsoft.com/office/drawing/2014/main" id="{84DC4590-D1E9-5B37-61DB-06AEA591ECCA}"/>
              </a:ext>
            </a:extLst>
          </p:cNvPr>
          <p:cNvSpPr txBox="1"/>
          <p:nvPr/>
        </p:nvSpPr>
        <p:spPr>
          <a:xfrm>
            <a:off x="410973" y="6552326"/>
            <a:ext cx="11781028" cy="261610"/>
          </a:xfrm>
          <a:prstGeom prst="rect">
            <a:avLst/>
          </a:prstGeom>
          <a:noFill/>
        </p:spPr>
        <p:txBody>
          <a:bodyPr wrap="square" rtlCol="0">
            <a:spAutoFit/>
          </a:bodyPr>
          <a:lstStyle/>
          <a:p>
            <a:pPr marL="457200" indent="-457200" algn="r">
              <a:spcBef>
                <a:spcPts val="500"/>
              </a:spcBef>
            </a:pPr>
            <a:r>
              <a:rPr lang="en-US" sz="1100">
                <a:solidFill>
                  <a:schemeClr val="bg1">
                    <a:lumMod val="50000"/>
                  </a:schemeClr>
                </a:solidFill>
              </a:rPr>
              <a:t>Clark et al. 2021; Crothers 2020; Dimitri and Gardner 2019; Greco et al., 2020; Hardesty et al. 2014; </a:t>
            </a:r>
            <a:r>
              <a:rPr lang="en-US" sz="1100" err="1">
                <a:solidFill>
                  <a:schemeClr val="bg1">
                    <a:lumMod val="50000"/>
                  </a:schemeClr>
                </a:solidFill>
              </a:rPr>
              <a:t>Rosol</a:t>
            </a:r>
            <a:r>
              <a:rPr lang="en-US" sz="1100">
                <a:solidFill>
                  <a:schemeClr val="bg1">
                    <a:lumMod val="50000"/>
                  </a:schemeClr>
                </a:solidFill>
              </a:rPr>
              <a:t> and Barbosa 2021; </a:t>
            </a:r>
            <a:r>
              <a:rPr lang="en-US" sz="1100" err="1">
                <a:solidFill>
                  <a:schemeClr val="bg1">
                    <a:lumMod val="50000"/>
                  </a:schemeClr>
                </a:solidFill>
              </a:rPr>
              <a:t>Sitaker</a:t>
            </a:r>
            <a:r>
              <a:rPr lang="en-US" sz="1100">
                <a:solidFill>
                  <a:schemeClr val="bg1">
                    <a:lumMod val="50000"/>
                  </a:schemeClr>
                </a:solidFill>
              </a:rPr>
              <a:t> et al. 2020; Smith et al. 2019; </a:t>
            </a:r>
            <a:r>
              <a:rPr lang="en-US" sz="1100" err="1">
                <a:solidFill>
                  <a:schemeClr val="bg1">
                    <a:lumMod val="50000"/>
                  </a:schemeClr>
                </a:solidFill>
              </a:rPr>
              <a:t>Thilmany</a:t>
            </a:r>
            <a:r>
              <a:rPr lang="en-US" sz="1100">
                <a:solidFill>
                  <a:schemeClr val="bg1">
                    <a:lumMod val="50000"/>
                  </a:schemeClr>
                </a:solidFill>
              </a:rPr>
              <a:t> et al. 2021</a:t>
            </a:r>
          </a:p>
        </p:txBody>
      </p:sp>
      <p:sp>
        <p:nvSpPr>
          <p:cNvPr id="10" name="Text Placeholder 3">
            <a:extLst>
              <a:ext uri="{FF2B5EF4-FFF2-40B4-BE49-F238E27FC236}">
                <a16:creationId xmlns:a16="http://schemas.microsoft.com/office/drawing/2014/main" id="{5B5F30FF-62A5-95E6-1323-4219A1DF347E}"/>
              </a:ext>
            </a:extLst>
          </p:cNvPr>
          <p:cNvSpPr txBox="1">
            <a:spLocks/>
          </p:cNvSpPr>
          <p:nvPr/>
        </p:nvSpPr>
        <p:spPr>
          <a:xfrm>
            <a:off x="6138671" y="397156"/>
            <a:ext cx="5619740" cy="19394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Tx/>
              <a:buNone/>
              <a:defRPr sz="14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Tx/>
              <a:buNone/>
              <a:defRPr sz="10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10000"/>
              </a:lnSpc>
            </a:pPr>
            <a:r>
              <a:rPr lang="en-US" sz="1800"/>
              <a:t>Multiple farms sell their products jointly or work with a mediating entity that aggregates, distributes, and/or markets their products locally or regionally.</a:t>
            </a:r>
          </a:p>
          <a:p>
            <a:pPr marL="742950" lvl="1" indent="-285750">
              <a:buFont typeface="Arial" panose="020B0604020202020204" pitchFamily="34" charset="0"/>
              <a:buChar char="•"/>
            </a:pPr>
            <a:r>
              <a:rPr lang="en-US" sz="1500" b="0"/>
              <a:t>Food Hubs, Farm-to-School, Farm-to-Institution, Multi-Farm CSAs</a:t>
            </a:r>
          </a:p>
        </p:txBody>
      </p:sp>
      <p:pic>
        <p:nvPicPr>
          <p:cNvPr id="13" name="Picture 12">
            <a:extLst>
              <a:ext uri="{FF2B5EF4-FFF2-40B4-BE49-F238E27FC236}">
                <a16:creationId xmlns:a16="http://schemas.microsoft.com/office/drawing/2014/main" id="{45D0A9F8-B9EE-E79B-5923-3524E4A62039}"/>
              </a:ext>
            </a:extLst>
          </p:cNvPr>
          <p:cNvPicPr>
            <a:picLocks noChangeAspect="1"/>
          </p:cNvPicPr>
          <p:nvPr/>
        </p:nvPicPr>
        <p:blipFill>
          <a:blip r:embed="rId6"/>
          <a:stretch>
            <a:fillRect/>
          </a:stretch>
        </p:blipFill>
        <p:spPr>
          <a:xfrm>
            <a:off x="1485328" y="1129284"/>
            <a:ext cx="9632318" cy="4599432"/>
          </a:xfrm>
          <a:prstGeom prst="rect">
            <a:avLst/>
          </a:prstGeom>
        </p:spPr>
      </p:pic>
      <p:sp>
        <p:nvSpPr>
          <p:cNvPr id="2" name="Text Placeholder 3">
            <a:extLst>
              <a:ext uri="{FF2B5EF4-FFF2-40B4-BE49-F238E27FC236}">
                <a16:creationId xmlns:a16="http://schemas.microsoft.com/office/drawing/2014/main" id="{08AAFD47-7570-9B4A-21CD-F321E23AC3A4}"/>
              </a:ext>
            </a:extLst>
          </p:cNvPr>
          <p:cNvSpPr txBox="1">
            <a:spLocks/>
          </p:cNvSpPr>
          <p:nvPr/>
        </p:nvSpPr>
        <p:spPr>
          <a:xfrm>
            <a:off x="410973" y="4714240"/>
            <a:ext cx="4669027" cy="173457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Tx/>
              <a:buNone/>
              <a:defRPr sz="14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Tx/>
              <a:buNone/>
              <a:defRPr sz="10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10000"/>
              </a:lnSpc>
            </a:pPr>
            <a:r>
              <a:rPr lang="en-US" sz="1800"/>
              <a:t>Supply chain partners form long-term, strategic partnerships based on shared extra-economic values like trust, transparency, and price equity and deliver value-added, differentiated products. </a:t>
            </a:r>
          </a:p>
        </p:txBody>
      </p:sp>
    </p:spTree>
    <p:custDataLst>
      <p:tags r:id="rId1"/>
    </p:custDataLst>
    <p:extLst>
      <p:ext uri="{BB962C8B-B14F-4D97-AF65-F5344CB8AC3E}">
        <p14:creationId xmlns:p14="http://schemas.microsoft.com/office/powerpoint/2010/main" val="21336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EA443EA-4765-69F8-C9AA-301A465CFC4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788838A-9142-9A95-4B3B-EC41C1D3CEF9}"/>
              </a:ext>
            </a:extLst>
          </p:cNvPr>
          <p:cNvSpPr txBox="1"/>
          <p:nvPr/>
        </p:nvSpPr>
        <p:spPr>
          <a:xfrm>
            <a:off x="4189459" y="6548570"/>
            <a:ext cx="8002541" cy="253733"/>
          </a:xfrm>
          <a:prstGeom prst="rect">
            <a:avLst/>
          </a:prstGeom>
        </p:spPr>
        <p:txBody>
          <a:bodyPr vert="horz" lIns="91440" tIns="45720" rIns="91440" bIns="45720" rtlCol="0">
            <a:normAutofit lnSpcReduction="10000"/>
          </a:bodyPr>
          <a:lstStyle/>
          <a:p>
            <a:pPr algn="r">
              <a:lnSpc>
                <a:spcPct val="100000"/>
              </a:lnSpc>
              <a:buNone/>
            </a:pPr>
            <a:r>
              <a:rPr lang="en-US" sz="1100" b="0" i="0">
                <a:solidFill>
                  <a:schemeClr val="bg1">
                    <a:lumMod val="50000"/>
                  </a:schemeClr>
                </a:solidFill>
                <a:effectLst/>
              </a:rPr>
              <a:t>Colorado Grain Chain </a:t>
            </a:r>
            <a:r>
              <a:rPr lang="en-US" sz="1100" b="0" i="0" err="1">
                <a:solidFill>
                  <a:schemeClr val="bg1">
                    <a:lumMod val="50000"/>
                  </a:schemeClr>
                </a:solidFill>
                <a:effectLst/>
              </a:rPr>
              <a:t>N.d</a:t>
            </a:r>
            <a:r>
              <a:rPr lang="en-US" sz="1100" b="0" i="0">
                <a:solidFill>
                  <a:schemeClr val="bg1">
                    <a:lumMod val="50000"/>
                  </a:schemeClr>
                </a:solidFill>
                <a:effectLst/>
              </a:rPr>
              <a:t>; Sparks</a:t>
            </a:r>
            <a:r>
              <a:rPr lang="en-US" sz="1100">
                <a:solidFill>
                  <a:schemeClr val="bg1">
                    <a:lumMod val="50000"/>
                  </a:schemeClr>
                </a:solidFill>
              </a:rPr>
              <a:t> </a:t>
            </a:r>
            <a:r>
              <a:rPr lang="en-US" sz="1100" b="0" i="0">
                <a:solidFill>
                  <a:schemeClr val="bg1">
                    <a:lumMod val="50000"/>
                  </a:schemeClr>
                </a:solidFill>
                <a:effectLst/>
              </a:rPr>
              <a:t>N.d.</a:t>
            </a:r>
          </a:p>
        </p:txBody>
      </p:sp>
      <p:sp>
        <p:nvSpPr>
          <p:cNvPr id="3" name="Title 1">
            <a:extLst>
              <a:ext uri="{FF2B5EF4-FFF2-40B4-BE49-F238E27FC236}">
                <a16:creationId xmlns:a16="http://schemas.microsoft.com/office/drawing/2014/main" id="{4FF9097A-341C-D2F5-D64A-EB018FE91F81}"/>
              </a:ext>
            </a:extLst>
          </p:cNvPr>
          <p:cNvSpPr>
            <a:spLocks noGrp="1"/>
          </p:cNvSpPr>
          <p:nvPr>
            <p:ph type="title"/>
          </p:nvPr>
        </p:nvSpPr>
        <p:spPr>
          <a:xfrm>
            <a:off x="1069980" y="0"/>
            <a:ext cx="4137020" cy="1340274"/>
          </a:xfrm>
        </p:spPr>
        <p:txBody>
          <a:bodyPr vert="horz" lIns="91440" tIns="45720" rIns="91440" bIns="45720" rtlCol="0" anchor="b">
            <a:normAutofit fontScale="90000"/>
          </a:bodyPr>
          <a:lstStyle/>
          <a:p>
            <a:r>
              <a:rPr lang="en-US" sz="2400">
                <a:solidFill>
                  <a:srgbClr val="A4CC9E"/>
                </a:solidFill>
              </a:rPr>
              <a:t>Literature Review:</a:t>
            </a:r>
            <a:br>
              <a:rPr lang="en-US" sz="2700">
                <a:solidFill>
                  <a:srgbClr val="A4CC9E"/>
                </a:solidFill>
              </a:rPr>
            </a:br>
            <a:r>
              <a:rPr lang="en-US" sz="2800">
                <a:solidFill>
                  <a:schemeClr val="tx2"/>
                </a:solidFill>
              </a:rPr>
              <a:t>Local Grain Economies &amp; Grain Value Chains</a:t>
            </a:r>
            <a:endParaRPr lang="en-US" sz="2800" b="1" kern="1200">
              <a:solidFill>
                <a:schemeClr val="tx2"/>
              </a:solidFill>
              <a:effectLst/>
            </a:endParaRPr>
          </a:p>
        </p:txBody>
      </p:sp>
      <p:pic>
        <p:nvPicPr>
          <p:cNvPr id="5" name="Graphic 4" descr="Crops with solid fill">
            <a:extLst>
              <a:ext uri="{FF2B5EF4-FFF2-40B4-BE49-F238E27FC236}">
                <a16:creationId xmlns:a16="http://schemas.microsoft.com/office/drawing/2014/main" id="{20928BFE-9FCC-BE33-D04E-A30AA6E1B4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580" y="327753"/>
            <a:ext cx="914400" cy="914400"/>
          </a:xfrm>
          <a:prstGeom prst="rect">
            <a:avLst/>
          </a:prstGeom>
        </p:spPr>
      </p:pic>
      <p:sp>
        <p:nvSpPr>
          <p:cNvPr id="8" name="Slide Number Placeholder 7">
            <a:extLst>
              <a:ext uri="{FF2B5EF4-FFF2-40B4-BE49-F238E27FC236}">
                <a16:creationId xmlns:a16="http://schemas.microsoft.com/office/drawing/2014/main" id="{9BF3F454-70E6-3D0F-2667-0BA7A8A799CB}"/>
              </a:ext>
            </a:extLst>
          </p:cNvPr>
          <p:cNvSpPr>
            <a:spLocks noGrp="1"/>
          </p:cNvSpPr>
          <p:nvPr>
            <p:ph type="sldNum" sz="quarter" idx="12"/>
          </p:nvPr>
        </p:nvSpPr>
        <p:spPr/>
        <p:txBody>
          <a:bodyPr/>
          <a:lstStyle/>
          <a:p>
            <a:fld id="{5DEF7F31-0B8A-474A-B86C-91F381754329}" type="slidenum">
              <a:rPr lang="en-US" smtClean="0"/>
              <a:t>7</a:t>
            </a:fld>
            <a:endParaRPr lang="en-US"/>
          </a:p>
        </p:txBody>
      </p:sp>
      <p:pic>
        <p:nvPicPr>
          <p:cNvPr id="16" name="Picture 15" descr="A hand holding a book&#10;&#10;Description automatically generated with medium confidence">
            <a:extLst>
              <a:ext uri="{FF2B5EF4-FFF2-40B4-BE49-F238E27FC236}">
                <a16:creationId xmlns:a16="http://schemas.microsoft.com/office/drawing/2014/main" id="{9040EBD6-5065-7BEA-7ECC-4531A86EFA3A}"/>
              </a:ext>
            </a:extLst>
          </p:cNvPr>
          <p:cNvPicPr>
            <a:picLocks noChangeAspect="1"/>
          </p:cNvPicPr>
          <p:nvPr/>
        </p:nvPicPr>
        <p:blipFill rotWithShape="1">
          <a:blip r:embed="rId5"/>
          <a:srcRect t="10104" r="10478" b="10621"/>
          <a:stretch/>
        </p:blipFill>
        <p:spPr>
          <a:xfrm>
            <a:off x="8958298" y="317499"/>
            <a:ext cx="2687602" cy="1740931"/>
          </a:xfrm>
          <a:prstGeom prst="rect">
            <a:avLst/>
          </a:prstGeom>
        </p:spPr>
      </p:pic>
      <p:grpSp>
        <p:nvGrpSpPr>
          <p:cNvPr id="14" name="Group 13">
            <a:extLst>
              <a:ext uri="{FF2B5EF4-FFF2-40B4-BE49-F238E27FC236}">
                <a16:creationId xmlns:a16="http://schemas.microsoft.com/office/drawing/2014/main" id="{2282B1BC-C4E4-F52B-7006-3CFFE7E597B3}"/>
              </a:ext>
            </a:extLst>
          </p:cNvPr>
          <p:cNvGrpSpPr/>
          <p:nvPr/>
        </p:nvGrpSpPr>
        <p:grpSpPr>
          <a:xfrm>
            <a:off x="1542554" y="2058431"/>
            <a:ext cx="9106891" cy="3601762"/>
            <a:chOff x="1542554" y="2058431"/>
            <a:chExt cx="9106891" cy="3601762"/>
          </a:xfrm>
        </p:grpSpPr>
        <p:pic>
          <p:nvPicPr>
            <p:cNvPr id="11" name="Picture 10" descr="Timeline&#10;&#10;Description automatically generated">
              <a:extLst>
                <a:ext uri="{FF2B5EF4-FFF2-40B4-BE49-F238E27FC236}">
                  <a16:creationId xmlns:a16="http://schemas.microsoft.com/office/drawing/2014/main" id="{35D6E612-78A5-A0E0-69F2-D5862AD2F575}"/>
                </a:ext>
              </a:extLst>
            </p:cNvPr>
            <p:cNvPicPr>
              <a:picLocks noChangeAspect="1"/>
            </p:cNvPicPr>
            <p:nvPr/>
          </p:nvPicPr>
          <p:blipFill rotWithShape="1">
            <a:blip r:embed="rId6"/>
            <a:srcRect l="3109" t="3171" r="2823" b="39587"/>
            <a:stretch/>
          </p:blipFill>
          <p:spPr>
            <a:xfrm>
              <a:off x="1542554" y="2058431"/>
              <a:ext cx="9106891" cy="3601762"/>
            </a:xfrm>
            <a:prstGeom prst="rect">
              <a:avLst/>
            </a:prstGeom>
            <a:ln>
              <a:solidFill>
                <a:schemeClr val="tx1"/>
              </a:solidFill>
            </a:ln>
          </p:spPr>
        </p:pic>
        <p:sp>
          <p:nvSpPr>
            <p:cNvPr id="12" name="Rectangle 11">
              <a:extLst>
                <a:ext uri="{FF2B5EF4-FFF2-40B4-BE49-F238E27FC236}">
                  <a16:creationId xmlns:a16="http://schemas.microsoft.com/office/drawing/2014/main" id="{30B92BE8-AE91-49B9-43B8-A9D8CE9C44CC}"/>
                </a:ext>
              </a:extLst>
            </p:cNvPr>
            <p:cNvSpPr/>
            <p:nvPr/>
          </p:nvSpPr>
          <p:spPr>
            <a:xfrm>
              <a:off x="1555254" y="5280025"/>
              <a:ext cx="1454646" cy="3769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Logo&#10;&#10;Description automatically generated">
            <a:extLst>
              <a:ext uri="{FF2B5EF4-FFF2-40B4-BE49-F238E27FC236}">
                <a16:creationId xmlns:a16="http://schemas.microsoft.com/office/drawing/2014/main" id="{4D2EE696-02D8-92EA-1127-7CD8084EFD9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78" b="93778" l="9778" r="89778">
                        <a14:foregroundMark x1="87556" y1="58222" x2="87556" y2="58222"/>
                        <a14:foregroundMark x1="50222" y1="93778" x2="50222" y2="93778"/>
                      </a14:backgroundRemoval>
                    </a14:imgEffect>
                  </a14:imgLayer>
                </a14:imgProps>
              </a:ext>
            </a:extLst>
          </a:blip>
          <a:stretch>
            <a:fillRect/>
          </a:stretch>
        </p:blipFill>
        <p:spPr>
          <a:xfrm>
            <a:off x="7683247" y="418780"/>
            <a:ext cx="1930653" cy="1930653"/>
          </a:xfrm>
          <a:prstGeom prst="rect">
            <a:avLst/>
          </a:prstGeom>
        </p:spPr>
      </p:pic>
      <p:pic>
        <p:nvPicPr>
          <p:cNvPr id="20" name="Picture 19" descr="Logo&#10;&#10;Description automatically generated">
            <a:extLst>
              <a:ext uri="{FF2B5EF4-FFF2-40B4-BE49-F238E27FC236}">
                <a16:creationId xmlns:a16="http://schemas.microsoft.com/office/drawing/2014/main" id="{F89D46EC-B6AA-4797-FF29-442B36D0B07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283" b="97906" l="2652" r="93561">
                        <a14:foregroundMark x1="23613" y1="48896" x2="35985" y2="58639"/>
                        <a14:foregroundMark x1="59470" y1="50262" x2="79924" y2="56545"/>
                        <a14:foregroundMark x1="79924" y1="56545" x2="93939" y2="30366"/>
                        <a14:foregroundMark x1="93939" y1="30366" x2="94318" y2="32461"/>
                        <a14:foregroundMark x1="48106" y1="58639" x2="44318" y2="29843"/>
                        <a14:foregroundMark x1="44318" y1="29843" x2="50379" y2="6283"/>
                        <a14:foregroundMark x1="54167" y1="53403" x2="55682" y2="21990"/>
                        <a14:foregroundMark x1="55682" y1="21990" x2="53409" y2="14660"/>
                        <a14:foregroundMark x1="46970" y1="15707" x2="41288" y2="45026"/>
                        <a14:foregroundMark x1="41288" y1="45026" x2="43182" y2="52356"/>
                        <a14:foregroundMark x1="6857" y1="33078" x2="27273" y2="37696"/>
                        <a14:foregroundMark x1="27273" y1="37696" x2="34470" y2="45550"/>
                        <a14:foregroundMark x1="61742" y1="61257" x2="82955" y2="52356"/>
                        <a14:foregroundMark x1="82955" y1="52356" x2="92045" y2="42408"/>
                        <a14:foregroundMark x1="86742" y1="34555" x2="65909" y2="40314"/>
                        <a14:foregroundMark x1="65909" y1="40314" x2="61742" y2="43979"/>
                        <a14:foregroundMark x1="9470" y1="71728" x2="33333" y2="73298"/>
                        <a14:foregroundMark x1="33333" y1="73298" x2="56439" y2="71728"/>
                        <a14:foregroundMark x1="56439" y1="71728" x2="92803" y2="71728"/>
                        <a14:foregroundMark x1="6061" y1="93194" x2="64394" y2="87958"/>
                        <a14:foregroundMark x1="64394" y1="87958" x2="94318" y2="87958"/>
                        <a14:foregroundMark x1="93182" y1="95812" x2="79924" y2="94764"/>
                        <a14:foregroundMark x1="89773" y1="91099" x2="89773" y2="91099"/>
                        <a14:foregroundMark x1="92045" y1="97382" x2="91667" y2="87435"/>
                        <a14:foregroundMark x1="91667" y1="97906" x2="92045" y2="89529"/>
                        <a14:foregroundMark x1="87121" y1="71204" x2="90530" y2="79581"/>
                        <a14:backgroundMark x1="0" y1="37173" x2="29900" y2="65396"/>
                      </a14:backgroundRemoval>
                    </a14:imgEffect>
                  </a14:imgLayer>
                </a14:imgProps>
              </a:ext>
            </a:extLst>
          </a:blip>
          <a:stretch>
            <a:fillRect/>
          </a:stretch>
        </p:blipFill>
        <p:spPr>
          <a:xfrm>
            <a:off x="544427" y="5024174"/>
            <a:ext cx="2118107" cy="1524395"/>
          </a:xfrm>
          <a:prstGeom prst="rect">
            <a:avLst/>
          </a:prstGeom>
        </p:spPr>
      </p:pic>
      <p:pic>
        <p:nvPicPr>
          <p:cNvPr id="21" name="Picture 20" descr="Text&#10;&#10;Description automatically generated with medium confidence">
            <a:extLst>
              <a:ext uri="{FF2B5EF4-FFF2-40B4-BE49-F238E27FC236}">
                <a16:creationId xmlns:a16="http://schemas.microsoft.com/office/drawing/2014/main" id="{1F2ADC3B-15D5-8758-C460-ECE74E0AD401}"/>
              </a:ext>
            </a:extLst>
          </p:cNvPr>
          <p:cNvPicPr>
            <a:picLocks noChangeAspect="1"/>
          </p:cNvPicPr>
          <p:nvPr/>
        </p:nvPicPr>
        <p:blipFill>
          <a:blip r:embed="rId11"/>
          <a:stretch>
            <a:fillRect/>
          </a:stretch>
        </p:blipFill>
        <p:spPr>
          <a:xfrm>
            <a:off x="2662534" y="5502985"/>
            <a:ext cx="2388086" cy="891552"/>
          </a:xfrm>
          <a:prstGeom prst="rect">
            <a:avLst/>
          </a:prstGeom>
        </p:spPr>
      </p:pic>
    </p:spTree>
    <p:extLst>
      <p:ext uri="{BB962C8B-B14F-4D97-AF65-F5344CB8AC3E}">
        <p14:creationId xmlns:p14="http://schemas.microsoft.com/office/powerpoint/2010/main" val="1666903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Rectangle 13">
            <a:extLst>
              <a:ext uri="{FF2B5EF4-FFF2-40B4-BE49-F238E27FC236}">
                <a16:creationId xmlns:a16="http://schemas.microsoft.com/office/drawing/2014/main" id="{419D3604-3DE7-432C-B735-1588C9097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EED0E7D-B7F4-4DED-8C53-E0DE8CC09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0407" y="-1"/>
            <a:ext cx="3487577"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wheat&#10;&#10;Description automatically generated with medium confidence">
            <a:extLst>
              <a:ext uri="{FF2B5EF4-FFF2-40B4-BE49-F238E27FC236}">
                <a16:creationId xmlns:a16="http://schemas.microsoft.com/office/drawing/2014/main" id="{C9970C7E-11BB-6C84-24CA-A087409B957B}"/>
              </a:ext>
            </a:extLst>
          </p:cNvPr>
          <p:cNvPicPr>
            <a:picLocks noChangeAspect="1"/>
          </p:cNvPicPr>
          <p:nvPr/>
        </p:nvPicPr>
        <p:blipFill rotWithShape="1">
          <a:blip r:embed="rId4"/>
          <a:srcRect l="9012" r="2882" b="1"/>
          <a:stretch/>
        </p:blipFill>
        <p:spPr>
          <a:xfrm>
            <a:off x="8711979" y="3427276"/>
            <a:ext cx="3484433" cy="3430743"/>
          </a:xfrm>
          <a:prstGeom prst="rect">
            <a:avLst/>
          </a:prstGeom>
        </p:spPr>
      </p:pic>
      <p:sp>
        <p:nvSpPr>
          <p:cNvPr id="8" name="Title 1">
            <a:extLst>
              <a:ext uri="{FF2B5EF4-FFF2-40B4-BE49-F238E27FC236}">
                <a16:creationId xmlns:a16="http://schemas.microsoft.com/office/drawing/2014/main" id="{19327A00-DDFE-1DC5-5D78-525FEBF63872}"/>
              </a:ext>
            </a:extLst>
          </p:cNvPr>
          <p:cNvSpPr txBox="1">
            <a:spLocks/>
          </p:cNvSpPr>
          <p:nvPr/>
        </p:nvSpPr>
        <p:spPr>
          <a:xfrm>
            <a:off x="1091847" y="114919"/>
            <a:ext cx="3708753" cy="1081739"/>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r>
              <a:rPr lang="en-US" sz="2800">
                <a:solidFill>
                  <a:schemeClr val="tx2"/>
                </a:solidFill>
              </a:rPr>
              <a:t>Research Questions</a:t>
            </a:r>
            <a:endParaRPr lang="en-US" sz="2800" i="1">
              <a:solidFill>
                <a:schemeClr val="tx2"/>
              </a:solidFill>
            </a:endParaRPr>
          </a:p>
        </p:txBody>
      </p:sp>
      <p:pic>
        <p:nvPicPr>
          <p:cNvPr id="19" name="Graphic 18" descr="Questions with solid fill">
            <a:extLst>
              <a:ext uri="{FF2B5EF4-FFF2-40B4-BE49-F238E27FC236}">
                <a16:creationId xmlns:a16="http://schemas.microsoft.com/office/drawing/2014/main" id="{C1CFD14C-917C-2234-D887-FE34BE0FB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447" y="284473"/>
            <a:ext cx="914400" cy="914400"/>
          </a:xfrm>
          <a:prstGeom prst="rect">
            <a:avLst/>
          </a:prstGeom>
        </p:spPr>
      </p:pic>
      <p:sp>
        <p:nvSpPr>
          <p:cNvPr id="22" name="Content Placeholder 5">
            <a:extLst>
              <a:ext uri="{FF2B5EF4-FFF2-40B4-BE49-F238E27FC236}">
                <a16:creationId xmlns:a16="http://schemas.microsoft.com/office/drawing/2014/main" id="{F58F26A1-08F6-9B92-D7EF-D8053CCE00E1}"/>
              </a:ext>
            </a:extLst>
          </p:cNvPr>
          <p:cNvSpPr txBox="1">
            <a:spLocks/>
          </p:cNvSpPr>
          <p:nvPr/>
        </p:nvSpPr>
        <p:spPr>
          <a:xfrm>
            <a:off x="634647" y="1481131"/>
            <a:ext cx="7385644" cy="4946829"/>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Tx/>
              <a:buNone/>
              <a:defRPr sz="28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Tx/>
              <a:buNone/>
              <a:defRPr sz="20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Aft>
                <a:spcPts val="400"/>
              </a:spcAft>
            </a:pPr>
            <a:r>
              <a:rPr lang="en-US" sz="3500" dirty="0"/>
              <a:t>Which </a:t>
            </a:r>
            <a:r>
              <a:rPr lang="en-US" sz="3500" b="1" dirty="0"/>
              <a:t>Values-Based Supply Chain (VBSC) models </a:t>
            </a:r>
            <a:r>
              <a:rPr lang="en-US" sz="3500" dirty="0"/>
              <a:t>and </a:t>
            </a:r>
            <a:r>
              <a:rPr lang="en-US" sz="3500" b="1" dirty="0"/>
              <a:t>partnership strategies </a:t>
            </a:r>
            <a:r>
              <a:rPr lang="en-US" sz="3500" dirty="0"/>
              <a:t>best support the viability of small- and mid-scale farms in the Upper Northeast?</a:t>
            </a:r>
          </a:p>
          <a:p>
            <a:pPr>
              <a:spcAft>
                <a:spcPts val="400"/>
              </a:spcAft>
            </a:pPr>
            <a:endParaRPr lang="en-US" sz="200" b="0" dirty="0">
              <a:highlight>
                <a:srgbClr val="FFFF00"/>
              </a:highlight>
            </a:endParaRPr>
          </a:p>
          <a:p>
            <a:pPr marL="514350" indent="-514350">
              <a:spcAft>
                <a:spcPts val="400"/>
              </a:spcAft>
              <a:buFont typeface="+mj-lt"/>
              <a:buAutoNum type="arabicPeriod"/>
            </a:pPr>
            <a:r>
              <a:rPr lang="en-US" b="0" dirty="0"/>
              <a:t>What are the </a:t>
            </a:r>
            <a:r>
              <a:rPr lang="en-US" b="1" dirty="0"/>
              <a:t>organizational models </a:t>
            </a:r>
            <a:r>
              <a:rPr lang="en-US" b="0" dirty="0"/>
              <a:t>and </a:t>
            </a:r>
            <a:r>
              <a:rPr lang="en-US" b="1" dirty="0"/>
              <a:t>ownership structures </a:t>
            </a:r>
            <a:r>
              <a:rPr lang="en-US" b="0" dirty="0"/>
              <a:t>of grain value chains?</a:t>
            </a:r>
          </a:p>
          <a:p>
            <a:pPr marL="514350" indent="-514350">
              <a:spcAft>
                <a:spcPts val="400"/>
              </a:spcAft>
              <a:buFont typeface="+mj-lt"/>
              <a:buAutoNum type="arabicPeriod"/>
            </a:pPr>
            <a:r>
              <a:rPr lang="en-US" b="0" dirty="0"/>
              <a:t>What </a:t>
            </a:r>
            <a:r>
              <a:rPr lang="en-US" b="1" dirty="0"/>
              <a:t>strategies </a:t>
            </a:r>
            <a:r>
              <a:rPr lang="en-US" b="0" dirty="0"/>
              <a:t>do grain value chain partners use to address challenging aspects of VBSCs?</a:t>
            </a:r>
          </a:p>
          <a:p>
            <a:pPr marL="1200150" lvl="2" indent="-285750">
              <a:spcBef>
                <a:spcPts val="400"/>
              </a:spcBef>
              <a:buFont typeface="Arial" panose="020B0604020202020204" pitchFamily="34" charset="0"/>
              <a:buChar char="•"/>
            </a:pPr>
            <a:r>
              <a:rPr lang="en-US" sz="2100" b="1" dirty="0"/>
              <a:t>Contracts &amp; Agreements</a:t>
            </a:r>
          </a:p>
          <a:p>
            <a:pPr marL="1200150" lvl="2" indent="-285750">
              <a:spcBef>
                <a:spcPts val="400"/>
              </a:spcBef>
              <a:buFont typeface="Arial" panose="020B0604020202020204" pitchFamily="34" charset="0"/>
              <a:buChar char="•"/>
            </a:pPr>
            <a:r>
              <a:rPr lang="en-US" sz="2100" b="1" dirty="0"/>
              <a:t>Pricing &amp; Enterprise Viability</a:t>
            </a:r>
          </a:p>
          <a:p>
            <a:pPr marL="1200150" lvl="2" indent="-285750">
              <a:spcBef>
                <a:spcPts val="400"/>
              </a:spcBef>
              <a:buFont typeface="Arial" panose="020B0604020202020204" pitchFamily="34" charset="0"/>
              <a:buChar char="•"/>
            </a:pPr>
            <a:r>
              <a:rPr lang="en-US" sz="2100" b="1" dirty="0"/>
              <a:t>Supply/Demand Planning</a:t>
            </a:r>
            <a:endParaRPr lang="en-US" sz="2100" b="0" dirty="0"/>
          </a:p>
          <a:p>
            <a:pPr marL="514350" indent="-514350">
              <a:spcBef>
                <a:spcPts val="1200"/>
              </a:spcBef>
              <a:spcAft>
                <a:spcPts val="400"/>
              </a:spcAft>
              <a:buFont typeface="+mj-lt"/>
              <a:buAutoNum type="arabicPeriod"/>
            </a:pPr>
            <a:r>
              <a:rPr lang="en-US" b="0" dirty="0"/>
              <a:t>How do the </a:t>
            </a:r>
            <a:r>
              <a:rPr lang="en-US" b="1" dirty="0"/>
              <a:t>organizational model </a:t>
            </a:r>
            <a:r>
              <a:rPr lang="en-US" b="0" dirty="0"/>
              <a:t>and </a:t>
            </a:r>
            <a:r>
              <a:rPr lang="en-US" b="1" dirty="0"/>
              <a:t>enterprise structure </a:t>
            </a:r>
            <a:r>
              <a:rPr lang="en-US" b="0" dirty="0"/>
              <a:t>of a value chain relate to the </a:t>
            </a:r>
            <a:r>
              <a:rPr lang="en-US" b="1" dirty="0"/>
              <a:t>partnership strategies </a:t>
            </a:r>
            <a:r>
              <a:rPr lang="en-US" b="0" dirty="0"/>
              <a:t>it employs? </a:t>
            </a:r>
          </a:p>
        </p:txBody>
      </p:sp>
      <p:pic>
        <p:nvPicPr>
          <p:cNvPr id="3" name="Picture 2" descr="A hand holding wheat in a field&#10;&#10;Description automatically generated">
            <a:extLst>
              <a:ext uri="{FF2B5EF4-FFF2-40B4-BE49-F238E27FC236}">
                <a16:creationId xmlns:a16="http://schemas.microsoft.com/office/drawing/2014/main" id="{28AFBACB-1106-0924-6212-CE9BBC846DB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85000"/>
                    </a14:imgEffect>
                  </a14:imgLayer>
                </a14:imgProps>
              </a:ext>
            </a:extLst>
          </a:blip>
          <a:srcRect l="22423"/>
          <a:stretch/>
        </p:blipFill>
        <p:spPr>
          <a:xfrm rot="5400000">
            <a:off x="8652162" y="3487090"/>
            <a:ext cx="3600435" cy="3480806"/>
          </a:xfrm>
          <a:prstGeom prst="rect">
            <a:avLst/>
          </a:prstGeom>
        </p:spPr>
      </p:pic>
      <p:pic>
        <p:nvPicPr>
          <p:cNvPr id="10" name="Picture 9" descr="A table with food on it&#10;&#10;Description automatically generated">
            <a:extLst>
              <a:ext uri="{FF2B5EF4-FFF2-40B4-BE49-F238E27FC236}">
                <a16:creationId xmlns:a16="http://schemas.microsoft.com/office/drawing/2014/main" id="{DBF7C91A-5339-CB06-D1EE-3BA42FD4D215}"/>
              </a:ext>
            </a:extLst>
          </p:cNvPr>
          <p:cNvPicPr>
            <a:picLocks noChangeAspect="1"/>
          </p:cNvPicPr>
          <p:nvPr/>
        </p:nvPicPr>
        <p:blipFill rotWithShape="1">
          <a:blip r:embed="rId9"/>
          <a:srcRect l="8148" r="16851"/>
          <a:stretch/>
        </p:blipFill>
        <p:spPr>
          <a:xfrm rot="5400000">
            <a:off x="8854364" y="116482"/>
            <a:ext cx="3196033" cy="3196033"/>
          </a:xfrm>
          <a:prstGeom prst="ellipse">
            <a:avLst/>
          </a:prstGeom>
        </p:spPr>
      </p:pic>
      <p:sp>
        <p:nvSpPr>
          <p:cNvPr id="15" name="Slide Number Placeholder 14">
            <a:extLst>
              <a:ext uri="{FF2B5EF4-FFF2-40B4-BE49-F238E27FC236}">
                <a16:creationId xmlns:a16="http://schemas.microsoft.com/office/drawing/2014/main" id="{817F74E2-31C5-3CD7-CB9C-61DE0BDDD3D1}"/>
              </a:ext>
            </a:extLst>
          </p:cNvPr>
          <p:cNvSpPr>
            <a:spLocks noGrp="1"/>
          </p:cNvSpPr>
          <p:nvPr>
            <p:ph type="sldNum" sz="quarter" idx="12"/>
          </p:nvPr>
        </p:nvSpPr>
        <p:spPr/>
        <p:txBody>
          <a:bodyPr/>
          <a:lstStyle/>
          <a:p>
            <a:fld id="{5DEF7F31-0B8A-474A-B86C-91F381754329}" type="slidenum">
              <a:rPr lang="en-US" smtClean="0"/>
              <a:t>8</a:t>
            </a:fld>
            <a:endParaRPr lang="en-US"/>
          </a:p>
        </p:txBody>
      </p:sp>
    </p:spTree>
    <p:custDataLst>
      <p:tags r:id="rId1"/>
    </p:custDataLst>
    <p:extLst>
      <p:ext uri="{BB962C8B-B14F-4D97-AF65-F5344CB8AC3E}">
        <p14:creationId xmlns:p14="http://schemas.microsoft.com/office/powerpoint/2010/main" val="1660839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68452D-2B3B-FD13-3C9B-B8BCF0C1C045}"/>
            </a:ext>
          </a:extLst>
        </p:cNvPr>
        <p:cNvGrpSpPr/>
        <p:nvPr/>
      </p:nvGrpSpPr>
      <p:grpSpPr>
        <a:xfrm>
          <a:off x="0" y="0"/>
          <a:ext cx="0" cy="0"/>
          <a:chOff x="0" y="0"/>
          <a:chExt cx="0" cy="0"/>
        </a:xfrm>
      </p:grpSpPr>
      <p:pic>
        <p:nvPicPr>
          <p:cNvPr id="202" name="Graphic 201" descr="Scribble with solid fill">
            <a:extLst>
              <a:ext uri="{FF2B5EF4-FFF2-40B4-BE49-F238E27FC236}">
                <a16:creationId xmlns:a16="http://schemas.microsoft.com/office/drawing/2014/main" id="{21190F9B-32B1-562E-DE1C-D2169D447B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364" y="58818"/>
            <a:ext cx="794478" cy="794478"/>
          </a:xfrm>
          <a:prstGeom prst="rect">
            <a:avLst/>
          </a:prstGeom>
        </p:spPr>
      </p:pic>
      <p:sp>
        <p:nvSpPr>
          <p:cNvPr id="203" name="Title 1">
            <a:extLst>
              <a:ext uri="{FF2B5EF4-FFF2-40B4-BE49-F238E27FC236}">
                <a16:creationId xmlns:a16="http://schemas.microsoft.com/office/drawing/2014/main" id="{2B48BA1D-010C-62DE-B453-7D5D33DA2B1F}"/>
              </a:ext>
            </a:extLst>
          </p:cNvPr>
          <p:cNvSpPr txBox="1">
            <a:spLocks/>
          </p:cNvSpPr>
          <p:nvPr/>
        </p:nvSpPr>
        <p:spPr>
          <a:xfrm>
            <a:off x="982842" y="38024"/>
            <a:ext cx="4609025" cy="785532"/>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r>
              <a:rPr lang="en-US" sz="2400">
                <a:solidFill>
                  <a:srgbClr val="A4CC9E"/>
                </a:solidFill>
              </a:rPr>
              <a:t>Methods:</a:t>
            </a:r>
            <a:br>
              <a:rPr lang="en-US">
                <a:solidFill>
                  <a:schemeClr val="tx2"/>
                </a:solidFill>
              </a:rPr>
            </a:br>
            <a:r>
              <a:rPr lang="en-US" sz="2800">
                <a:solidFill>
                  <a:schemeClr val="tx2"/>
                </a:solidFill>
              </a:rPr>
              <a:t>Multiple-case study design</a:t>
            </a:r>
          </a:p>
        </p:txBody>
      </p:sp>
      <p:sp>
        <p:nvSpPr>
          <p:cNvPr id="4" name="Slide Number Placeholder 3">
            <a:extLst>
              <a:ext uri="{FF2B5EF4-FFF2-40B4-BE49-F238E27FC236}">
                <a16:creationId xmlns:a16="http://schemas.microsoft.com/office/drawing/2014/main" id="{25969FAD-9041-D2C2-F429-2DA7BE596F64}"/>
              </a:ext>
            </a:extLst>
          </p:cNvPr>
          <p:cNvSpPr>
            <a:spLocks noGrp="1"/>
          </p:cNvSpPr>
          <p:nvPr>
            <p:ph type="sldNum" sz="quarter" idx="12"/>
          </p:nvPr>
        </p:nvSpPr>
        <p:spPr/>
        <p:txBody>
          <a:bodyPr/>
          <a:lstStyle/>
          <a:p>
            <a:fld id="{5DEF7F31-0B8A-474A-B86C-91F381754329}" type="slidenum">
              <a:rPr lang="en-US" smtClean="0"/>
              <a:t>9</a:t>
            </a:fld>
            <a:endParaRPr lang="en-US"/>
          </a:p>
        </p:txBody>
      </p:sp>
      <p:grpSp>
        <p:nvGrpSpPr>
          <p:cNvPr id="32" name="Group 31">
            <a:extLst>
              <a:ext uri="{FF2B5EF4-FFF2-40B4-BE49-F238E27FC236}">
                <a16:creationId xmlns:a16="http://schemas.microsoft.com/office/drawing/2014/main" id="{CE82AAA0-01A0-5DEE-3B9B-B94D58FA6EB0}"/>
              </a:ext>
            </a:extLst>
          </p:cNvPr>
          <p:cNvGrpSpPr/>
          <p:nvPr/>
        </p:nvGrpSpPr>
        <p:grpSpPr>
          <a:xfrm>
            <a:off x="449844" y="1334286"/>
            <a:ext cx="4516393" cy="4558058"/>
            <a:chOff x="7437218" y="1029942"/>
            <a:chExt cx="4516393" cy="4558058"/>
          </a:xfrm>
        </p:grpSpPr>
        <p:grpSp>
          <p:nvGrpSpPr>
            <p:cNvPr id="3" name="Group 2">
              <a:extLst>
                <a:ext uri="{FF2B5EF4-FFF2-40B4-BE49-F238E27FC236}">
                  <a16:creationId xmlns:a16="http://schemas.microsoft.com/office/drawing/2014/main" id="{C83679FE-2E09-63A9-AAAF-CE29E80D3E7C}"/>
                </a:ext>
              </a:extLst>
            </p:cNvPr>
            <p:cNvGrpSpPr/>
            <p:nvPr/>
          </p:nvGrpSpPr>
          <p:grpSpPr>
            <a:xfrm>
              <a:off x="7467601" y="1532044"/>
              <a:ext cx="4343934" cy="4055956"/>
              <a:chOff x="3889745" y="1372474"/>
              <a:chExt cx="4412510" cy="4113051"/>
            </a:xfrm>
          </p:grpSpPr>
          <p:grpSp>
            <p:nvGrpSpPr>
              <p:cNvPr id="6" name="Group 5">
                <a:extLst>
                  <a:ext uri="{FF2B5EF4-FFF2-40B4-BE49-F238E27FC236}">
                    <a16:creationId xmlns:a16="http://schemas.microsoft.com/office/drawing/2014/main" id="{89CD6E33-9D14-0755-DE9D-E0FEEBE0AF4D}"/>
                  </a:ext>
                </a:extLst>
              </p:cNvPr>
              <p:cNvGrpSpPr/>
              <p:nvPr/>
            </p:nvGrpSpPr>
            <p:grpSpPr>
              <a:xfrm>
                <a:off x="3889745" y="1372474"/>
                <a:ext cx="4412510" cy="4113051"/>
                <a:chOff x="2518841" y="192560"/>
                <a:chExt cx="5947207" cy="5747541"/>
              </a:xfrm>
            </p:grpSpPr>
            <p:grpSp>
              <p:nvGrpSpPr>
                <p:cNvPr id="7" name="Group 6">
                  <a:extLst>
                    <a:ext uri="{FF2B5EF4-FFF2-40B4-BE49-F238E27FC236}">
                      <a16:creationId xmlns:a16="http://schemas.microsoft.com/office/drawing/2014/main" id="{0F91323D-6AA5-AF38-D273-50CAD2CE4E73}"/>
                    </a:ext>
                  </a:extLst>
                </p:cNvPr>
                <p:cNvGrpSpPr/>
                <p:nvPr/>
              </p:nvGrpSpPr>
              <p:grpSpPr>
                <a:xfrm>
                  <a:off x="2518841" y="725009"/>
                  <a:ext cx="2091558" cy="1126056"/>
                  <a:chOff x="3199673" y="621712"/>
                  <a:chExt cx="2091558" cy="1126056"/>
                </a:xfrm>
              </p:grpSpPr>
              <p:sp>
                <p:nvSpPr>
                  <p:cNvPr id="49" name="Rounded Rectangle 48">
                    <a:extLst>
                      <a:ext uri="{FF2B5EF4-FFF2-40B4-BE49-F238E27FC236}">
                        <a16:creationId xmlns:a16="http://schemas.microsoft.com/office/drawing/2014/main" id="{BBFBA850-12EF-3EFB-D4A0-AD0A764572F4}"/>
                      </a:ext>
                    </a:extLst>
                  </p:cNvPr>
                  <p:cNvSpPr/>
                  <p:nvPr/>
                </p:nvSpPr>
                <p:spPr>
                  <a:xfrm>
                    <a:off x="3309287" y="621712"/>
                    <a:ext cx="1981944" cy="1126056"/>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descr="Crops outline">
                    <a:extLst>
                      <a:ext uri="{FF2B5EF4-FFF2-40B4-BE49-F238E27FC236}">
                        <a16:creationId xmlns:a16="http://schemas.microsoft.com/office/drawing/2014/main" id="{CD5D0BEB-2858-0DF0-AFBD-443092B0DA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65051" y="697689"/>
                    <a:ext cx="994064" cy="994064"/>
                  </a:xfrm>
                  <a:prstGeom prst="rect">
                    <a:avLst/>
                  </a:prstGeom>
                </p:spPr>
              </p:pic>
              <p:pic>
                <p:nvPicPr>
                  <p:cNvPr id="51" name="Graphic 50" descr="Farmer male with solid fill">
                    <a:extLst>
                      <a:ext uri="{FF2B5EF4-FFF2-40B4-BE49-F238E27FC236}">
                        <a16:creationId xmlns:a16="http://schemas.microsoft.com/office/drawing/2014/main" id="{52A2BECC-2965-7B28-FE97-ADA8C8E672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03868" y="799306"/>
                    <a:ext cx="914400" cy="914400"/>
                  </a:xfrm>
                  <a:prstGeom prst="rect">
                    <a:avLst/>
                  </a:prstGeom>
                </p:spPr>
              </p:pic>
              <p:pic>
                <p:nvPicPr>
                  <p:cNvPr id="52" name="Graphic 51" descr="Silo outline">
                    <a:extLst>
                      <a:ext uri="{FF2B5EF4-FFF2-40B4-BE49-F238E27FC236}">
                        <a16:creationId xmlns:a16="http://schemas.microsoft.com/office/drawing/2014/main" id="{052ECF11-4FA8-62FF-4E83-C92F705EAA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99673" y="682336"/>
                    <a:ext cx="914400" cy="914400"/>
                  </a:xfrm>
                  <a:prstGeom prst="rect">
                    <a:avLst/>
                  </a:prstGeom>
                </p:spPr>
              </p:pic>
            </p:grpSp>
            <p:grpSp>
              <p:nvGrpSpPr>
                <p:cNvPr id="8" name="Group 7">
                  <a:extLst>
                    <a:ext uri="{FF2B5EF4-FFF2-40B4-BE49-F238E27FC236}">
                      <a16:creationId xmlns:a16="http://schemas.microsoft.com/office/drawing/2014/main" id="{FFEF88E1-6312-A02D-1439-D74EB911FEC7}"/>
                    </a:ext>
                  </a:extLst>
                </p:cNvPr>
                <p:cNvGrpSpPr/>
                <p:nvPr/>
              </p:nvGrpSpPr>
              <p:grpSpPr>
                <a:xfrm>
                  <a:off x="4489506" y="2231136"/>
                  <a:ext cx="2171869" cy="1481328"/>
                  <a:chOff x="6350998" y="618026"/>
                  <a:chExt cx="2171869" cy="1482420"/>
                </a:xfrm>
              </p:grpSpPr>
              <p:sp>
                <p:nvSpPr>
                  <p:cNvPr id="44" name="Rounded Rectangle 43">
                    <a:extLst>
                      <a:ext uri="{FF2B5EF4-FFF2-40B4-BE49-F238E27FC236}">
                        <a16:creationId xmlns:a16="http://schemas.microsoft.com/office/drawing/2014/main" id="{6A125F60-9AA1-44C4-96B7-24E62B4F0757}"/>
                      </a:ext>
                    </a:extLst>
                  </p:cNvPr>
                  <p:cNvSpPr/>
                  <p:nvPr/>
                </p:nvSpPr>
                <p:spPr>
                  <a:xfrm>
                    <a:off x="6444989" y="618026"/>
                    <a:ext cx="1981944" cy="1482420"/>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Silo outline">
                    <a:extLst>
                      <a:ext uri="{FF2B5EF4-FFF2-40B4-BE49-F238E27FC236}">
                        <a16:creationId xmlns:a16="http://schemas.microsoft.com/office/drawing/2014/main" id="{0564FBCD-5CD1-0344-F39B-8BAFA81BF3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50998" y="1004448"/>
                    <a:ext cx="1026180" cy="1026180"/>
                  </a:xfrm>
                  <a:prstGeom prst="rect">
                    <a:avLst/>
                  </a:prstGeom>
                </p:spPr>
              </p:pic>
              <p:pic>
                <p:nvPicPr>
                  <p:cNvPr id="46" name="Graphic 45" descr="Windmill with solid fill">
                    <a:extLst>
                      <a:ext uri="{FF2B5EF4-FFF2-40B4-BE49-F238E27FC236}">
                        <a16:creationId xmlns:a16="http://schemas.microsoft.com/office/drawing/2014/main" id="{025F5815-7794-7CCF-3BED-7E5A2C2577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87123" y="1004448"/>
                    <a:ext cx="1026180" cy="1026180"/>
                  </a:xfrm>
                  <a:prstGeom prst="rect">
                    <a:avLst/>
                  </a:prstGeom>
                </p:spPr>
              </p:pic>
              <p:pic>
                <p:nvPicPr>
                  <p:cNvPr id="47" name="Graphic 46" descr="Store outline">
                    <a:extLst>
                      <a:ext uri="{FF2B5EF4-FFF2-40B4-BE49-F238E27FC236}">
                        <a16:creationId xmlns:a16="http://schemas.microsoft.com/office/drawing/2014/main" id="{A18B98F2-8432-4216-2482-E95709726CC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07338" y="1186046"/>
                    <a:ext cx="914400" cy="914400"/>
                  </a:xfrm>
                  <a:prstGeom prst="rect">
                    <a:avLst/>
                  </a:prstGeom>
                </p:spPr>
              </p:pic>
              <p:sp>
                <p:nvSpPr>
                  <p:cNvPr id="48" name="TextBox 47">
                    <a:extLst>
                      <a:ext uri="{FF2B5EF4-FFF2-40B4-BE49-F238E27FC236}">
                        <a16:creationId xmlns:a16="http://schemas.microsoft.com/office/drawing/2014/main" id="{AA582E72-F314-EC70-AD9A-6B2D0C81989B}"/>
                      </a:ext>
                    </a:extLst>
                  </p:cNvPr>
                  <p:cNvSpPr txBox="1"/>
                  <p:nvPr/>
                </p:nvSpPr>
                <p:spPr>
                  <a:xfrm>
                    <a:off x="6361650" y="675458"/>
                    <a:ext cx="2161217" cy="408882"/>
                  </a:xfrm>
                  <a:prstGeom prst="rect">
                    <a:avLst/>
                  </a:prstGeom>
                  <a:noFill/>
                </p:spPr>
                <p:txBody>
                  <a:bodyPr wrap="square" rtlCol="0">
                    <a:spAutoFit/>
                  </a:bodyPr>
                  <a:lstStyle/>
                  <a:p>
                    <a:pPr algn="ctr"/>
                    <a:r>
                      <a:rPr lang="en-US" sz="1300" b="1">
                        <a:solidFill>
                          <a:schemeClr val="bg1"/>
                        </a:solidFill>
                        <a:latin typeface="Arial" panose="020B0604020202020204" pitchFamily="34" charset="0"/>
                        <a:cs typeface="Arial" panose="020B0604020202020204" pitchFamily="34" charset="0"/>
                      </a:rPr>
                      <a:t>NY MILL</a:t>
                    </a:r>
                  </a:p>
                </p:txBody>
              </p:sp>
            </p:grpSp>
            <p:grpSp>
              <p:nvGrpSpPr>
                <p:cNvPr id="9" name="Group 8">
                  <a:extLst>
                    <a:ext uri="{FF2B5EF4-FFF2-40B4-BE49-F238E27FC236}">
                      <a16:creationId xmlns:a16="http://schemas.microsoft.com/office/drawing/2014/main" id="{A10216E5-68C5-61D7-4299-37679E5D9FF9}"/>
                    </a:ext>
                  </a:extLst>
                </p:cNvPr>
                <p:cNvGrpSpPr/>
                <p:nvPr/>
              </p:nvGrpSpPr>
              <p:grpSpPr>
                <a:xfrm>
                  <a:off x="4722882" y="192560"/>
                  <a:ext cx="1622953" cy="1126057"/>
                  <a:chOff x="4911848" y="177630"/>
                  <a:chExt cx="1622953" cy="1126057"/>
                </a:xfrm>
              </p:grpSpPr>
              <p:sp>
                <p:nvSpPr>
                  <p:cNvPr id="41" name="Rounded Rectangle 40">
                    <a:extLst>
                      <a:ext uri="{FF2B5EF4-FFF2-40B4-BE49-F238E27FC236}">
                        <a16:creationId xmlns:a16="http://schemas.microsoft.com/office/drawing/2014/main" id="{AEAEC6A9-B755-0EBE-66CA-B8B3058ACF0D}"/>
                      </a:ext>
                    </a:extLst>
                  </p:cNvPr>
                  <p:cNvSpPr/>
                  <p:nvPr/>
                </p:nvSpPr>
                <p:spPr>
                  <a:xfrm>
                    <a:off x="4911848" y="177630"/>
                    <a:ext cx="1622953" cy="1126057"/>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Crops outline">
                    <a:extLst>
                      <a:ext uri="{FF2B5EF4-FFF2-40B4-BE49-F238E27FC236}">
                        <a16:creationId xmlns:a16="http://schemas.microsoft.com/office/drawing/2014/main" id="{D2389968-79BC-1333-7726-8A45F76D48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053" y="208894"/>
                    <a:ext cx="994064" cy="994064"/>
                  </a:xfrm>
                  <a:prstGeom prst="rect">
                    <a:avLst/>
                  </a:prstGeom>
                </p:spPr>
              </p:pic>
              <p:pic>
                <p:nvPicPr>
                  <p:cNvPr id="43" name="Graphic 42" descr="Farmer male with solid fill">
                    <a:extLst>
                      <a:ext uri="{FF2B5EF4-FFF2-40B4-BE49-F238E27FC236}">
                        <a16:creationId xmlns:a16="http://schemas.microsoft.com/office/drawing/2014/main" id="{85A061AC-3407-60C6-0214-D7E6F06575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24870" y="310511"/>
                    <a:ext cx="914400" cy="914400"/>
                  </a:xfrm>
                  <a:prstGeom prst="rect">
                    <a:avLst/>
                  </a:prstGeom>
                </p:spPr>
              </p:pic>
            </p:grpSp>
            <p:grpSp>
              <p:nvGrpSpPr>
                <p:cNvPr id="10" name="Group 9">
                  <a:extLst>
                    <a:ext uri="{FF2B5EF4-FFF2-40B4-BE49-F238E27FC236}">
                      <a16:creationId xmlns:a16="http://schemas.microsoft.com/office/drawing/2014/main" id="{FCE8A131-3E4C-8F78-6DAD-C6E122C5CC4A}"/>
                    </a:ext>
                  </a:extLst>
                </p:cNvPr>
                <p:cNvGrpSpPr/>
                <p:nvPr/>
              </p:nvGrpSpPr>
              <p:grpSpPr>
                <a:xfrm>
                  <a:off x="6374490" y="703148"/>
                  <a:ext cx="2091558" cy="1126056"/>
                  <a:chOff x="3199673" y="621712"/>
                  <a:chExt cx="2091558" cy="1126056"/>
                </a:xfrm>
              </p:grpSpPr>
              <p:sp>
                <p:nvSpPr>
                  <p:cNvPr id="35" name="Rounded Rectangle 34">
                    <a:extLst>
                      <a:ext uri="{FF2B5EF4-FFF2-40B4-BE49-F238E27FC236}">
                        <a16:creationId xmlns:a16="http://schemas.microsoft.com/office/drawing/2014/main" id="{E52CF1F4-7406-08E9-3767-FDE4830561F3}"/>
                      </a:ext>
                    </a:extLst>
                  </p:cNvPr>
                  <p:cNvSpPr/>
                  <p:nvPr/>
                </p:nvSpPr>
                <p:spPr>
                  <a:xfrm>
                    <a:off x="3309287" y="621712"/>
                    <a:ext cx="1981944" cy="1126056"/>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Crops outline">
                    <a:extLst>
                      <a:ext uri="{FF2B5EF4-FFF2-40B4-BE49-F238E27FC236}">
                        <a16:creationId xmlns:a16="http://schemas.microsoft.com/office/drawing/2014/main" id="{4375C1FA-D5D0-2221-AB76-C33ECC8642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65051" y="697689"/>
                    <a:ext cx="994064" cy="994064"/>
                  </a:xfrm>
                  <a:prstGeom prst="rect">
                    <a:avLst/>
                  </a:prstGeom>
                </p:spPr>
              </p:pic>
              <p:pic>
                <p:nvPicPr>
                  <p:cNvPr id="37" name="Graphic 36" descr="Farmer male with solid fill">
                    <a:extLst>
                      <a:ext uri="{FF2B5EF4-FFF2-40B4-BE49-F238E27FC236}">
                        <a16:creationId xmlns:a16="http://schemas.microsoft.com/office/drawing/2014/main" id="{018BB73B-31F4-2193-E5EE-0B8B6FB6E1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03868" y="799306"/>
                    <a:ext cx="914400" cy="914400"/>
                  </a:xfrm>
                  <a:prstGeom prst="rect">
                    <a:avLst/>
                  </a:prstGeom>
                </p:spPr>
              </p:pic>
              <p:pic>
                <p:nvPicPr>
                  <p:cNvPr id="40" name="Graphic 39" descr="Silo outline">
                    <a:extLst>
                      <a:ext uri="{FF2B5EF4-FFF2-40B4-BE49-F238E27FC236}">
                        <a16:creationId xmlns:a16="http://schemas.microsoft.com/office/drawing/2014/main" id="{664EFC4F-3A08-E93D-91AA-C10ACB4666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99673" y="682336"/>
                    <a:ext cx="914400" cy="914400"/>
                  </a:xfrm>
                  <a:prstGeom prst="rect">
                    <a:avLst/>
                  </a:prstGeom>
                </p:spPr>
              </p:pic>
            </p:grpSp>
            <p:sp>
              <p:nvSpPr>
                <p:cNvPr id="11" name="Down Arrow 10">
                  <a:extLst>
                    <a:ext uri="{FF2B5EF4-FFF2-40B4-BE49-F238E27FC236}">
                      <a16:creationId xmlns:a16="http://schemas.microsoft.com/office/drawing/2014/main" id="{A7895BD0-32D3-CE1F-52E6-F76968E25E9A}"/>
                    </a:ext>
                  </a:extLst>
                </p:cNvPr>
                <p:cNvSpPr/>
                <p:nvPr/>
              </p:nvSpPr>
              <p:spPr>
                <a:xfrm>
                  <a:off x="5404164" y="1373482"/>
                  <a:ext cx="329479" cy="784908"/>
                </a:xfrm>
                <a:prstGeom prst="downArrow">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FFC0B155-A6AE-8793-4611-7395DFDD84A4}"/>
                    </a:ext>
                  </a:extLst>
                </p:cNvPr>
                <p:cNvSpPr/>
                <p:nvPr/>
              </p:nvSpPr>
              <p:spPr>
                <a:xfrm rot="19217102">
                  <a:off x="4134393" y="1833149"/>
                  <a:ext cx="275673" cy="784908"/>
                </a:xfrm>
                <a:prstGeom prst="downArrow">
                  <a:avLst>
                    <a:gd name="adj1" fmla="val 50000"/>
                    <a:gd name="adj2" fmla="val 52420"/>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32E0F2E8-DE3F-2297-5F03-075489C30D0C}"/>
                    </a:ext>
                  </a:extLst>
                </p:cNvPr>
                <p:cNvSpPr/>
                <p:nvPr/>
              </p:nvSpPr>
              <p:spPr>
                <a:xfrm rot="2227972">
                  <a:off x="6710795" y="1825817"/>
                  <a:ext cx="297767" cy="784908"/>
                </a:xfrm>
                <a:prstGeom prst="downArrow">
                  <a:avLst>
                    <a:gd name="adj1" fmla="val 50000"/>
                    <a:gd name="adj2" fmla="val 52420"/>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8E3D3236-280D-A5B9-AC6F-9BF23633CB41}"/>
                    </a:ext>
                  </a:extLst>
                </p:cNvPr>
                <p:cNvSpPr/>
                <p:nvPr/>
              </p:nvSpPr>
              <p:spPr>
                <a:xfrm>
                  <a:off x="4912833" y="3785210"/>
                  <a:ext cx="340197" cy="1028291"/>
                </a:xfrm>
                <a:prstGeom prst="downArrow">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9C117031-3869-12F8-4315-9148170C2370}"/>
                    </a:ext>
                  </a:extLst>
                </p:cNvPr>
                <p:cNvSpPr/>
                <p:nvPr/>
              </p:nvSpPr>
              <p:spPr>
                <a:xfrm rot="3173133">
                  <a:off x="4006754" y="3512044"/>
                  <a:ext cx="323735" cy="1126690"/>
                </a:xfrm>
                <a:prstGeom prst="downArrow">
                  <a:avLst>
                    <a:gd name="adj1" fmla="val 50000"/>
                    <a:gd name="adj2" fmla="val 52420"/>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AF79562-C2D0-6894-3613-435279BDCD89}"/>
                    </a:ext>
                  </a:extLst>
                </p:cNvPr>
                <p:cNvGrpSpPr/>
                <p:nvPr/>
              </p:nvGrpSpPr>
              <p:grpSpPr>
                <a:xfrm>
                  <a:off x="4056480" y="4870867"/>
                  <a:ext cx="1332805" cy="1069234"/>
                  <a:chOff x="4774699" y="4561289"/>
                  <a:chExt cx="1332805" cy="1069234"/>
                </a:xfrm>
              </p:grpSpPr>
              <p:sp>
                <p:nvSpPr>
                  <p:cNvPr id="31" name="Rounded Rectangle 30">
                    <a:extLst>
                      <a:ext uri="{FF2B5EF4-FFF2-40B4-BE49-F238E27FC236}">
                        <a16:creationId xmlns:a16="http://schemas.microsoft.com/office/drawing/2014/main" id="{1DA137B2-B76E-C4F4-659F-E75DD9F1F290}"/>
                      </a:ext>
                    </a:extLst>
                  </p:cNvPr>
                  <p:cNvSpPr/>
                  <p:nvPr/>
                </p:nvSpPr>
                <p:spPr>
                  <a:xfrm>
                    <a:off x="4780093" y="4561289"/>
                    <a:ext cx="1315907" cy="1069234"/>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Beer with solid fill">
                    <a:extLst>
                      <a:ext uri="{FF2B5EF4-FFF2-40B4-BE49-F238E27FC236}">
                        <a16:creationId xmlns:a16="http://schemas.microsoft.com/office/drawing/2014/main" id="{A92419EF-1C8F-DC3B-71E9-15A724ADA76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3104" y="4624984"/>
                    <a:ext cx="914400" cy="914400"/>
                  </a:xfrm>
                  <a:prstGeom prst="rect">
                    <a:avLst/>
                  </a:prstGeom>
                </p:spPr>
              </p:pic>
              <p:pic>
                <p:nvPicPr>
                  <p:cNvPr id="34" name="Graphic 33" descr="Bubbles outline">
                    <a:extLst>
                      <a:ext uri="{FF2B5EF4-FFF2-40B4-BE49-F238E27FC236}">
                        <a16:creationId xmlns:a16="http://schemas.microsoft.com/office/drawing/2014/main" id="{BB5E42BF-71DD-F1B7-4F32-28C0369FFFA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74699" y="4638706"/>
                    <a:ext cx="914400" cy="914400"/>
                  </a:xfrm>
                  <a:prstGeom prst="rect">
                    <a:avLst/>
                  </a:prstGeom>
                </p:spPr>
              </p:pic>
            </p:grpSp>
            <p:grpSp>
              <p:nvGrpSpPr>
                <p:cNvPr id="17" name="Group 16">
                  <a:extLst>
                    <a:ext uri="{FF2B5EF4-FFF2-40B4-BE49-F238E27FC236}">
                      <a16:creationId xmlns:a16="http://schemas.microsoft.com/office/drawing/2014/main" id="{641266B3-79F1-6B63-AE73-1FD57214843A}"/>
                    </a:ext>
                  </a:extLst>
                </p:cNvPr>
                <p:cNvGrpSpPr/>
                <p:nvPr/>
              </p:nvGrpSpPr>
              <p:grpSpPr>
                <a:xfrm>
                  <a:off x="2551438" y="4506044"/>
                  <a:ext cx="1447923" cy="1069234"/>
                  <a:chOff x="2732957" y="4413667"/>
                  <a:chExt cx="1447923" cy="1069234"/>
                </a:xfrm>
              </p:grpSpPr>
              <p:sp>
                <p:nvSpPr>
                  <p:cNvPr id="28" name="Rounded Rectangle 27">
                    <a:extLst>
                      <a:ext uri="{FF2B5EF4-FFF2-40B4-BE49-F238E27FC236}">
                        <a16:creationId xmlns:a16="http://schemas.microsoft.com/office/drawing/2014/main" id="{FEECEB17-BD92-5A07-1D74-7D1260D89FA7}"/>
                      </a:ext>
                    </a:extLst>
                  </p:cNvPr>
                  <p:cNvSpPr/>
                  <p:nvPr/>
                </p:nvSpPr>
                <p:spPr>
                  <a:xfrm>
                    <a:off x="2732957" y="4413667"/>
                    <a:ext cx="1430876" cy="1069234"/>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Kiosk with solid fill">
                    <a:extLst>
                      <a:ext uri="{FF2B5EF4-FFF2-40B4-BE49-F238E27FC236}">
                        <a16:creationId xmlns:a16="http://schemas.microsoft.com/office/drawing/2014/main" id="{FED1FC12-434B-6826-86CA-B30AF64768B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266480" y="4491084"/>
                    <a:ext cx="914400" cy="914400"/>
                  </a:xfrm>
                  <a:prstGeom prst="rect">
                    <a:avLst/>
                  </a:prstGeom>
                </p:spPr>
              </p:pic>
              <p:pic>
                <p:nvPicPr>
                  <p:cNvPr id="30" name="Graphic 29" descr="Register outline">
                    <a:extLst>
                      <a:ext uri="{FF2B5EF4-FFF2-40B4-BE49-F238E27FC236}">
                        <a16:creationId xmlns:a16="http://schemas.microsoft.com/office/drawing/2014/main" id="{5B6A5F7F-6815-18C3-F61C-38141D1DEB6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770172" y="4547608"/>
                    <a:ext cx="801352" cy="801352"/>
                  </a:xfrm>
                  <a:prstGeom prst="rect">
                    <a:avLst/>
                  </a:prstGeom>
                </p:spPr>
              </p:pic>
            </p:grpSp>
            <p:sp>
              <p:nvSpPr>
                <p:cNvPr id="18" name="Down Arrow 17">
                  <a:extLst>
                    <a:ext uri="{FF2B5EF4-FFF2-40B4-BE49-F238E27FC236}">
                      <a16:creationId xmlns:a16="http://schemas.microsoft.com/office/drawing/2014/main" id="{EFDCE0FB-17B8-0DB5-8BB9-27E3126CBCD1}"/>
                    </a:ext>
                  </a:extLst>
                </p:cNvPr>
                <p:cNvSpPr/>
                <p:nvPr/>
              </p:nvSpPr>
              <p:spPr>
                <a:xfrm>
                  <a:off x="5816142" y="3785210"/>
                  <a:ext cx="340197" cy="1057025"/>
                </a:xfrm>
                <a:prstGeom prst="downArrow">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CF8AF73-F0AC-436F-7A03-BD271A933B23}"/>
                    </a:ext>
                  </a:extLst>
                </p:cNvPr>
                <p:cNvGrpSpPr/>
                <p:nvPr/>
              </p:nvGrpSpPr>
              <p:grpSpPr>
                <a:xfrm>
                  <a:off x="7013302" y="4486700"/>
                  <a:ext cx="1442247" cy="1084194"/>
                  <a:chOff x="6553815" y="4413667"/>
                  <a:chExt cx="1442247" cy="1084194"/>
                </a:xfrm>
              </p:grpSpPr>
              <p:sp>
                <p:nvSpPr>
                  <p:cNvPr id="25" name="Rounded Rectangle 24">
                    <a:extLst>
                      <a:ext uri="{FF2B5EF4-FFF2-40B4-BE49-F238E27FC236}">
                        <a16:creationId xmlns:a16="http://schemas.microsoft.com/office/drawing/2014/main" id="{05D84BAD-B3B8-9F0F-EED7-AE9B39787579}"/>
                      </a:ext>
                    </a:extLst>
                  </p:cNvPr>
                  <p:cNvSpPr/>
                  <p:nvPr/>
                </p:nvSpPr>
                <p:spPr>
                  <a:xfrm>
                    <a:off x="6553815" y="4413667"/>
                    <a:ext cx="1442247" cy="1084194"/>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Restaurant with solid fill">
                    <a:extLst>
                      <a:ext uri="{FF2B5EF4-FFF2-40B4-BE49-F238E27FC236}">
                        <a16:creationId xmlns:a16="http://schemas.microsoft.com/office/drawing/2014/main" id="{22175F17-97B0-7C38-2E63-66C8DCDA423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92284" y="4491084"/>
                    <a:ext cx="914400" cy="914400"/>
                  </a:xfrm>
                  <a:prstGeom prst="rect">
                    <a:avLst/>
                  </a:prstGeom>
                </p:spPr>
              </p:pic>
              <p:pic>
                <p:nvPicPr>
                  <p:cNvPr id="27" name="Graphic 26" descr="Fork and knife outline">
                    <a:extLst>
                      <a:ext uri="{FF2B5EF4-FFF2-40B4-BE49-F238E27FC236}">
                        <a16:creationId xmlns:a16="http://schemas.microsoft.com/office/drawing/2014/main" id="{4255782F-5CCE-8DDA-C650-25F984849B8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157866" y="4525021"/>
                    <a:ext cx="801352" cy="801352"/>
                  </a:xfrm>
                  <a:prstGeom prst="rect">
                    <a:avLst/>
                  </a:prstGeom>
                </p:spPr>
              </p:pic>
            </p:grpSp>
            <p:sp>
              <p:nvSpPr>
                <p:cNvPr id="20" name="Down Arrow 19">
                  <a:extLst>
                    <a:ext uri="{FF2B5EF4-FFF2-40B4-BE49-F238E27FC236}">
                      <a16:creationId xmlns:a16="http://schemas.microsoft.com/office/drawing/2014/main" id="{7ACE5C6E-72E1-0EB5-B16E-85E62838F299}"/>
                    </a:ext>
                  </a:extLst>
                </p:cNvPr>
                <p:cNvSpPr/>
                <p:nvPr/>
              </p:nvSpPr>
              <p:spPr>
                <a:xfrm rot="18815551">
                  <a:off x="6788679" y="3517299"/>
                  <a:ext cx="318140" cy="1072347"/>
                </a:xfrm>
                <a:prstGeom prst="downArrow">
                  <a:avLst>
                    <a:gd name="adj1" fmla="val 50000"/>
                    <a:gd name="adj2" fmla="val 52420"/>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597CF16-5662-FE76-ABD5-BECAE3A76D1E}"/>
                    </a:ext>
                  </a:extLst>
                </p:cNvPr>
                <p:cNvGrpSpPr/>
                <p:nvPr/>
              </p:nvGrpSpPr>
              <p:grpSpPr>
                <a:xfrm>
                  <a:off x="5534359" y="4893023"/>
                  <a:ext cx="1390650" cy="1047078"/>
                  <a:chOff x="9448362" y="2642208"/>
                  <a:chExt cx="1390650" cy="1047078"/>
                </a:xfrm>
              </p:grpSpPr>
              <p:sp>
                <p:nvSpPr>
                  <p:cNvPr id="22" name="Rounded Rectangle 21">
                    <a:extLst>
                      <a:ext uri="{FF2B5EF4-FFF2-40B4-BE49-F238E27FC236}">
                        <a16:creationId xmlns:a16="http://schemas.microsoft.com/office/drawing/2014/main" id="{3087B3CD-F6CF-7CDA-4C76-C45E4EC4D199}"/>
                      </a:ext>
                    </a:extLst>
                  </p:cNvPr>
                  <p:cNvSpPr/>
                  <p:nvPr/>
                </p:nvSpPr>
                <p:spPr>
                  <a:xfrm>
                    <a:off x="9462217" y="2642208"/>
                    <a:ext cx="1376795" cy="1047078"/>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Baguette with solid fill">
                    <a:extLst>
                      <a:ext uri="{FF2B5EF4-FFF2-40B4-BE49-F238E27FC236}">
                        <a16:creationId xmlns:a16="http://schemas.microsoft.com/office/drawing/2014/main" id="{2ECF8094-5715-A2C9-4783-03F2515A532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910757" y="2774886"/>
                    <a:ext cx="914400" cy="914400"/>
                  </a:xfrm>
                  <a:prstGeom prst="rect">
                    <a:avLst/>
                  </a:prstGeom>
                </p:spPr>
              </p:pic>
              <p:pic>
                <p:nvPicPr>
                  <p:cNvPr id="24" name="Graphic 23" descr="Chef Hat outline">
                    <a:extLst>
                      <a:ext uri="{FF2B5EF4-FFF2-40B4-BE49-F238E27FC236}">
                        <a16:creationId xmlns:a16="http://schemas.microsoft.com/office/drawing/2014/main" id="{ECBC62B4-D3A3-1D3A-DDE7-3B8696CCA5E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448362" y="2672785"/>
                    <a:ext cx="914400" cy="914400"/>
                  </a:xfrm>
                  <a:prstGeom prst="rect">
                    <a:avLst/>
                  </a:prstGeom>
                </p:spPr>
              </p:pic>
            </p:grpSp>
          </p:grpSp>
          <p:sp>
            <p:nvSpPr>
              <p:cNvPr id="190" name="Rounded Rectangle 189">
                <a:extLst>
                  <a:ext uri="{FF2B5EF4-FFF2-40B4-BE49-F238E27FC236}">
                    <a16:creationId xmlns:a16="http://schemas.microsoft.com/office/drawing/2014/main" id="{C2ED25DC-8AD4-3DE6-1FBD-5F012B3C2F2C}"/>
                  </a:ext>
                </a:extLst>
              </p:cNvPr>
              <p:cNvSpPr/>
              <p:nvPr/>
            </p:nvSpPr>
            <p:spPr>
              <a:xfrm>
                <a:off x="5457478" y="2913804"/>
                <a:ext cx="1321820" cy="183613"/>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6671383-8DA7-6697-154D-E3236A0729DD}"/>
                </a:ext>
              </a:extLst>
            </p:cNvPr>
            <p:cNvSpPr txBox="1"/>
            <p:nvPr/>
          </p:nvSpPr>
          <p:spPr>
            <a:xfrm>
              <a:off x="7437218" y="1029942"/>
              <a:ext cx="4516393" cy="307777"/>
            </a:xfrm>
            <a:prstGeom prst="rect">
              <a:avLst/>
            </a:prstGeom>
            <a:noFill/>
          </p:spPr>
          <p:txBody>
            <a:bodyPr wrap="square" rtlCol="0">
              <a:spAutoFit/>
            </a:bodyPr>
            <a:lstStyle/>
            <a:p>
              <a:pPr algn="ctr"/>
              <a:r>
                <a:rPr lang="en-US" sz="1400">
                  <a:cs typeface="Times New Roman" panose="02020603050405020304" pitchFamily="18" charset="0"/>
                </a:rPr>
                <a:t>Values-based grain supply chain conceptual model</a:t>
              </a:r>
            </a:p>
          </p:txBody>
        </p:sp>
      </p:grpSp>
      <p:graphicFrame>
        <p:nvGraphicFramePr>
          <p:cNvPr id="5" name="Table 4">
            <a:extLst>
              <a:ext uri="{FF2B5EF4-FFF2-40B4-BE49-F238E27FC236}">
                <a16:creationId xmlns:a16="http://schemas.microsoft.com/office/drawing/2014/main" id="{B51D6862-F770-AF00-F6EA-5752DB151305}"/>
              </a:ext>
            </a:extLst>
          </p:cNvPr>
          <p:cNvGraphicFramePr>
            <a:graphicFrameLocks noGrp="1"/>
          </p:cNvGraphicFramePr>
          <p:nvPr>
            <p:extLst>
              <p:ext uri="{D42A27DB-BD31-4B8C-83A1-F6EECF244321}">
                <p14:modId xmlns:p14="http://schemas.microsoft.com/office/powerpoint/2010/main" val="2989177226"/>
              </p:ext>
            </p:extLst>
          </p:nvPr>
        </p:nvGraphicFramePr>
        <p:xfrm>
          <a:off x="5312306" y="1741795"/>
          <a:ext cx="6589803" cy="3724029"/>
        </p:xfrm>
        <a:graphic>
          <a:graphicData uri="http://schemas.openxmlformats.org/drawingml/2006/table">
            <a:tbl>
              <a:tblPr firstRow="1" firstCol="1" bandRow="1">
                <a:tableStyleId>{5C22544A-7EE6-4342-B048-85BDC9FD1C3A}</a:tableStyleId>
              </a:tblPr>
              <a:tblGrid>
                <a:gridCol w="1066619">
                  <a:extLst>
                    <a:ext uri="{9D8B030D-6E8A-4147-A177-3AD203B41FA5}">
                      <a16:colId xmlns:a16="http://schemas.microsoft.com/office/drawing/2014/main" val="3484945893"/>
                    </a:ext>
                  </a:extLst>
                </a:gridCol>
                <a:gridCol w="1380796">
                  <a:extLst>
                    <a:ext uri="{9D8B030D-6E8A-4147-A177-3AD203B41FA5}">
                      <a16:colId xmlns:a16="http://schemas.microsoft.com/office/drawing/2014/main" val="3026623962"/>
                    </a:ext>
                  </a:extLst>
                </a:gridCol>
                <a:gridCol w="1380796">
                  <a:extLst>
                    <a:ext uri="{9D8B030D-6E8A-4147-A177-3AD203B41FA5}">
                      <a16:colId xmlns:a16="http://schemas.microsoft.com/office/drawing/2014/main" val="1908848823"/>
                    </a:ext>
                  </a:extLst>
                </a:gridCol>
                <a:gridCol w="1380796">
                  <a:extLst>
                    <a:ext uri="{9D8B030D-6E8A-4147-A177-3AD203B41FA5}">
                      <a16:colId xmlns:a16="http://schemas.microsoft.com/office/drawing/2014/main" val="69990362"/>
                    </a:ext>
                  </a:extLst>
                </a:gridCol>
                <a:gridCol w="1380796">
                  <a:extLst>
                    <a:ext uri="{9D8B030D-6E8A-4147-A177-3AD203B41FA5}">
                      <a16:colId xmlns:a16="http://schemas.microsoft.com/office/drawing/2014/main" val="3837775458"/>
                    </a:ext>
                  </a:extLst>
                </a:gridCol>
              </a:tblGrid>
              <a:tr h="703823">
                <a:tc>
                  <a:txBody>
                    <a:bodyPr/>
                    <a:lstStyle/>
                    <a:p>
                      <a:pPr marL="0" marR="0" algn="ctr">
                        <a:spcBef>
                          <a:spcPts val="0"/>
                        </a:spcBef>
                        <a:spcAft>
                          <a:spcPts val="0"/>
                        </a:spcAft>
                      </a:pPr>
                      <a:endParaRPr lang="en-US" sz="1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effectLst/>
                        </a:rPr>
                        <a:t>NY Flour Mill</a:t>
                      </a:r>
                      <a:endParaRPr lang="en-US" sz="1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effectLst/>
                        </a:rPr>
                        <a:t>ME Flour Mill</a:t>
                      </a:r>
                      <a:endParaRPr lang="en-US" sz="1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effectLst/>
                        </a:rPr>
                        <a:t>MA Malthouse &amp; Flour Mill</a:t>
                      </a:r>
                      <a:endParaRPr lang="en-US" sz="1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effectLst/>
                        </a:rPr>
                        <a:t>Key Informants</a:t>
                      </a:r>
                      <a:endParaRPr lang="en-US" sz="1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244723083"/>
                  </a:ext>
                </a:extLst>
              </a:tr>
              <a:tr h="360508">
                <a:tc>
                  <a:txBody>
                    <a:bodyPr/>
                    <a:lstStyle/>
                    <a:p>
                      <a:pPr marL="0" marR="0" algn="r">
                        <a:spcBef>
                          <a:spcPts val="0"/>
                        </a:spcBef>
                        <a:spcAft>
                          <a:spcPts val="0"/>
                        </a:spcAft>
                      </a:pPr>
                      <a:r>
                        <a:rPr lang="en-US" sz="1300" b="1">
                          <a:effectLst/>
                        </a:rPr>
                        <a:t>Growers:</a:t>
                      </a:r>
                      <a:endParaRPr lang="en-US" sz="1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3</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4</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4</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lnSpc>
                          <a:spcPct val="150000"/>
                        </a:lnSpc>
                        <a:spcBef>
                          <a:spcPts val="0"/>
                        </a:spcBef>
                        <a:spcAft>
                          <a:spcPts val="0"/>
                        </a:spcAft>
                      </a:pPr>
                      <a:r>
                        <a:rPr lang="en-US" sz="1300" b="0">
                          <a:effectLst/>
                        </a:rPr>
                        <a:t>3</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extLst>
                  <a:ext uri="{0D108BD9-81ED-4DB2-BD59-A6C34878D82A}">
                    <a16:rowId xmlns:a16="http://schemas.microsoft.com/office/drawing/2014/main" val="2948346963"/>
                  </a:ext>
                </a:extLst>
              </a:tr>
              <a:tr h="410563">
                <a:tc>
                  <a:txBody>
                    <a:bodyPr/>
                    <a:lstStyle/>
                    <a:p>
                      <a:pPr marL="0" marR="0" algn="r">
                        <a:spcBef>
                          <a:spcPts val="0"/>
                        </a:spcBef>
                        <a:spcAft>
                          <a:spcPts val="0"/>
                        </a:spcAft>
                      </a:pPr>
                      <a:r>
                        <a:rPr lang="en-US" sz="1300" b="1">
                          <a:effectLst/>
                        </a:rPr>
                        <a:t>Processors:</a:t>
                      </a:r>
                      <a:endParaRPr lang="en-US" sz="1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1</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1</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1</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lnSpc>
                          <a:spcPct val="150000"/>
                        </a:lnSpc>
                        <a:spcBef>
                          <a:spcPts val="0"/>
                        </a:spcBef>
                        <a:spcAft>
                          <a:spcPts val="0"/>
                        </a:spcAft>
                      </a:pPr>
                      <a:r>
                        <a:rPr lang="en-US" sz="1300" b="0">
                          <a:effectLst/>
                        </a:rPr>
                        <a:t>2</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extLst>
                  <a:ext uri="{0D108BD9-81ED-4DB2-BD59-A6C34878D82A}">
                    <a16:rowId xmlns:a16="http://schemas.microsoft.com/office/drawing/2014/main" val="2323879069"/>
                  </a:ext>
                </a:extLst>
              </a:tr>
              <a:tr h="410563">
                <a:tc>
                  <a:txBody>
                    <a:bodyPr/>
                    <a:lstStyle/>
                    <a:p>
                      <a:pPr marL="0" marR="0" algn="r">
                        <a:spcBef>
                          <a:spcPts val="0"/>
                        </a:spcBef>
                        <a:spcAft>
                          <a:spcPts val="0"/>
                        </a:spcAft>
                      </a:pPr>
                      <a:r>
                        <a:rPr lang="en-US" sz="1300" b="1">
                          <a:effectLst/>
                        </a:rPr>
                        <a:t>End-Users:</a:t>
                      </a:r>
                      <a:endParaRPr lang="en-US" sz="1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4</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4</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4</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lnSpc>
                          <a:spcPct val="150000"/>
                        </a:lnSpc>
                        <a:spcBef>
                          <a:spcPts val="0"/>
                        </a:spcBef>
                        <a:spcAft>
                          <a:spcPts val="0"/>
                        </a:spcAft>
                      </a:pPr>
                      <a:r>
                        <a:rPr lang="en-US" sz="1300" b="0">
                          <a:effectLst/>
                        </a:rPr>
                        <a:t>1</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extLst>
                  <a:ext uri="{0D108BD9-81ED-4DB2-BD59-A6C34878D82A}">
                    <a16:rowId xmlns:a16="http://schemas.microsoft.com/office/drawing/2014/main" val="593981574"/>
                  </a:ext>
                </a:extLst>
              </a:tr>
              <a:tr h="776468">
                <a:tc>
                  <a:txBody>
                    <a:bodyPr/>
                    <a:lstStyle/>
                    <a:p>
                      <a:pPr marL="0" marR="0" algn="r">
                        <a:spcBef>
                          <a:spcPts val="0"/>
                        </a:spcBef>
                        <a:spcAft>
                          <a:spcPts val="0"/>
                        </a:spcAft>
                      </a:pPr>
                      <a:r>
                        <a:rPr lang="en-US" sz="1300" b="1">
                          <a:effectLst/>
                        </a:rPr>
                        <a:t>Nonprofit/</a:t>
                      </a:r>
                      <a:endParaRPr lang="en-US" sz="1300" b="1">
                        <a:effectLst/>
                        <a:latin typeface="Times New Roman" panose="02020603050405020304" pitchFamily="18" charset="0"/>
                        <a:cs typeface="Times New Roman" panose="02020603050405020304" pitchFamily="18" charset="0"/>
                      </a:endParaRPr>
                    </a:p>
                    <a:p>
                      <a:pPr marL="0" marR="0" lvl="0" algn="r">
                        <a:spcBef>
                          <a:spcPts val="0"/>
                        </a:spcBef>
                        <a:spcAft>
                          <a:spcPts val="0"/>
                        </a:spcAft>
                        <a:buNone/>
                      </a:pPr>
                      <a:r>
                        <a:rPr lang="en-US" sz="1300" b="1">
                          <a:effectLst/>
                        </a:rPr>
                        <a:t>Extension:</a:t>
                      </a:r>
                      <a:endParaRPr lang="en-US" sz="1300" b="1">
                        <a:effectLst/>
                        <a:latin typeface="Times New Roman"/>
                        <a:ea typeface="Times New Roman" panose="02020603050405020304" pitchFamily="18" charset="0"/>
                        <a:cs typeface="Times New Roman"/>
                      </a:endParaRPr>
                    </a:p>
                  </a:txBody>
                  <a:tcPr marL="82885" marR="82885" marT="0" marB="0" anchor="ctr"/>
                </a:tc>
                <a:tc>
                  <a:txBody>
                    <a:bodyPr/>
                    <a:lstStyle/>
                    <a:p>
                      <a:pPr marL="0" marR="0" algn="ctr">
                        <a:spcBef>
                          <a:spcPts val="0"/>
                        </a:spcBef>
                        <a:spcAft>
                          <a:spcPts val="0"/>
                        </a:spcAft>
                      </a:pPr>
                      <a:r>
                        <a:rPr lang="en-US" sz="1300" b="0">
                          <a:effectLst/>
                        </a:rPr>
                        <a:t>3</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2</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1</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lnSpc>
                          <a:spcPct val="150000"/>
                        </a:lnSpc>
                        <a:spcBef>
                          <a:spcPts val="0"/>
                        </a:spcBef>
                        <a:spcAft>
                          <a:spcPts val="0"/>
                        </a:spcAft>
                      </a:pPr>
                      <a:r>
                        <a:rPr lang="en-US" sz="1300" b="0">
                          <a:effectLst/>
                        </a:rPr>
                        <a:t>4</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extLst>
                  <a:ext uri="{0D108BD9-81ED-4DB2-BD59-A6C34878D82A}">
                    <a16:rowId xmlns:a16="http://schemas.microsoft.com/office/drawing/2014/main" val="2931865183"/>
                  </a:ext>
                </a:extLst>
              </a:tr>
              <a:tr h="776468">
                <a:tc>
                  <a:txBody>
                    <a:bodyPr/>
                    <a:lstStyle/>
                    <a:p>
                      <a:pPr marL="0" marR="0" algn="r">
                        <a:spcBef>
                          <a:spcPts val="0"/>
                        </a:spcBef>
                        <a:spcAft>
                          <a:spcPts val="0"/>
                        </a:spcAft>
                      </a:pPr>
                      <a:r>
                        <a:rPr lang="en-US" sz="1300" b="1">
                          <a:effectLst/>
                        </a:rPr>
                        <a:t>Total Case Interviews:</a:t>
                      </a:r>
                      <a:endParaRPr lang="en-US" sz="1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11</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11</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spcBef>
                          <a:spcPts val="0"/>
                        </a:spcBef>
                        <a:spcAft>
                          <a:spcPts val="0"/>
                        </a:spcAft>
                      </a:pPr>
                      <a:r>
                        <a:rPr lang="en-US" sz="1300" b="0">
                          <a:effectLst/>
                        </a:rPr>
                        <a:t>10</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a:txBody>
                    <a:bodyPr/>
                    <a:lstStyle/>
                    <a:p>
                      <a:pPr marL="0" marR="0" algn="ctr">
                        <a:lnSpc>
                          <a:spcPct val="150000"/>
                        </a:lnSpc>
                        <a:spcBef>
                          <a:spcPts val="0"/>
                        </a:spcBef>
                        <a:spcAft>
                          <a:spcPts val="0"/>
                        </a:spcAft>
                      </a:pPr>
                      <a:r>
                        <a:rPr lang="en-US" sz="1300" b="0">
                          <a:effectLst/>
                        </a:rPr>
                        <a:t>10</a:t>
                      </a:r>
                      <a:endParaRPr lang="en-US" sz="13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extLst>
                  <a:ext uri="{0D108BD9-81ED-4DB2-BD59-A6C34878D82A}">
                    <a16:rowId xmlns:a16="http://schemas.microsoft.com/office/drawing/2014/main" val="4167588001"/>
                  </a:ext>
                </a:extLst>
              </a:tr>
              <a:tr h="285636">
                <a:tc gridSpan="4">
                  <a:txBody>
                    <a:bodyPr/>
                    <a:lstStyle/>
                    <a:p>
                      <a:pPr marL="0" marR="0" algn="r">
                        <a:spcBef>
                          <a:spcPts val="0"/>
                        </a:spcBef>
                        <a:spcAft>
                          <a:spcPts val="0"/>
                        </a:spcAft>
                      </a:pPr>
                      <a:r>
                        <a:rPr lang="en-US" sz="1300" b="1">
                          <a:effectLst/>
                        </a:rPr>
                        <a:t>Total Interviews:</a:t>
                      </a:r>
                      <a:endParaRPr lang="en-US" sz="1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300" b="1">
                          <a:effectLst/>
                        </a:rPr>
                        <a:t>41</a:t>
                      </a:r>
                      <a:endParaRPr lang="en-US" sz="1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885" marR="82885" marT="0" marB="0" anchor="ctr"/>
                </a:tc>
                <a:extLst>
                  <a:ext uri="{0D108BD9-81ED-4DB2-BD59-A6C34878D82A}">
                    <a16:rowId xmlns:a16="http://schemas.microsoft.com/office/drawing/2014/main" val="2779900493"/>
                  </a:ext>
                </a:extLst>
              </a:tr>
            </a:tbl>
          </a:graphicData>
        </a:graphic>
      </p:graphicFrame>
    </p:spTree>
    <p:extLst>
      <p:ext uri="{BB962C8B-B14F-4D97-AF65-F5344CB8AC3E}">
        <p14:creationId xmlns:p14="http://schemas.microsoft.com/office/powerpoint/2010/main" val="363013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9|10.7|19.3"/>
</p:tagLst>
</file>

<file path=ppt/tags/tag2.xml><?xml version="1.0" encoding="utf-8"?>
<p:tagLst xmlns:a="http://schemas.openxmlformats.org/drawingml/2006/main" xmlns:r="http://schemas.openxmlformats.org/officeDocument/2006/relationships" xmlns:p="http://schemas.openxmlformats.org/presentationml/2006/main">
  <p:tag name="TIMING" val="|7.9|27|12.8"/>
</p:tagLst>
</file>

<file path=ppt/tags/tag3.xml><?xml version="1.0" encoding="utf-8"?>
<p:tagLst xmlns:a="http://schemas.openxmlformats.org/drawingml/2006/main" xmlns:r="http://schemas.openxmlformats.org/officeDocument/2006/relationships" xmlns:p="http://schemas.openxmlformats.org/presentationml/2006/main">
  <p:tag name="TIMING" val="|165.3"/>
</p:tagLst>
</file>

<file path=ppt/tags/tag4.xml><?xml version="1.0" encoding="utf-8"?>
<p:tagLst xmlns:a="http://schemas.openxmlformats.org/drawingml/2006/main" xmlns:r="http://schemas.openxmlformats.org/officeDocument/2006/relationships" xmlns:p="http://schemas.openxmlformats.org/presentationml/2006/main">
  <p:tag name="TIMING" val="|165.3"/>
</p:tagLst>
</file>

<file path=ppt/tags/tag5.xml><?xml version="1.0" encoding="utf-8"?>
<p:tagLst xmlns:a="http://schemas.openxmlformats.org/drawingml/2006/main" xmlns:r="http://schemas.openxmlformats.org/officeDocument/2006/relationships" xmlns:p="http://schemas.openxmlformats.org/presentationml/2006/main">
  <p:tag name="TIMING" val="|7.9|27|12.8"/>
</p:tagLst>
</file>

<file path=ppt/theme/theme1.xml><?xml version="1.0" encoding="utf-8"?>
<a:theme xmlns:a="http://schemas.openxmlformats.org/drawingml/2006/main" name="BlocksVTI">
  <a:themeElements>
    <a:clrScheme name="AnalogousFromLightSeedRightStep">
      <a:dk1>
        <a:srgbClr val="000000"/>
      </a:dk1>
      <a:lt1>
        <a:srgbClr val="FFFFFF"/>
      </a:lt1>
      <a:dk2>
        <a:srgbClr val="1E362C"/>
      </a:dk2>
      <a:lt2>
        <a:srgbClr val="E2E3E8"/>
      </a:lt2>
      <a:accent1>
        <a:srgbClr val="AAA081"/>
      </a:accent1>
      <a:accent2>
        <a:srgbClr val="9CA671"/>
      </a:accent2>
      <a:accent3>
        <a:srgbClr val="90A87F"/>
      </a:accent3>
      <a:accent4>
        <a:srgbClr val="76AD77"/>
      </a:accent4>
      <a:accent5>
        <a:srgbClr val="81AB93"/>
      </a:accent5>
      <a:accent6>
        <a:srgbClr val="74AAA2"/>
      </a:accent6>
      <a:hlink>
        <a:srgbClr val="6979AE"/>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TotalTime>
  <Words>3283</Words>
  <Application>Microsoft Macintosh PowerPoint</Application>
  <PresentationFormat>Widescreen</PresentationFormat>
  <Paragraphs>200</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Avenir Next LT Pro</vt:lpstr>
      <vt:lpstr>Avenir Next LT Pro Light</vt:lpstr>
      <vt:lpstr>Calibri</vt:lpstr>
      <vt:lpstr>Courier New</vt:lpstr>
      <vt:lpstr>Times New Roman</vt:lpstr>
      <vt:lpstr>BlocksVTI</vt:lpstr>
      <vt:lpstr>PowerPoint Presentation</vt:lpstr>
      <vt:lpstr>Presentation outline</vt:lpstr>
      <vt:lpstr>Background: Local Food Systems in the Northeast</vt:lpstr>
      <vt:lpstr>Background: Agriculture under Threat in the Northeast U.S.</vt:lpstr>
      <vt:lpstr>PowerPoint Presentation</vt:lpstr>
      <vt:lpstr>PowerPoint Presentation</vt:lpstr>
      <vt:lpstr>Literature Review: Local Grain Economies &amp; Grain Value Chains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social capital in collaborative marketing models</dc:title>
  <dc:creator>Elise Neidecker</dc:creator>
  <cp:lastModifiedBy>Elise Neidecker</cp:lastModifiedBy>
  <cp:revision>1</cp:revision>
  <cp:lastPrinted>2023-02-16T16:43:34Z</cp:lastPrinted>
  <dcterms:created xsi:type="dcterms:W3CDTF">2022-11-30T19:11:51Z</dcterms:created>
  <dcterms:modified xsi:type="dcterms:W3CDTF">2024-04-15T14:48:50Z</dcterms:modified>
</cp:coreProperties>
</file>