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28"/>
  </p:notesMasterIdLst>
  <p:handoutMasterIdLst>
    <p:handoutMasterId r:id="rId29"/>
  </p:handoutMasterIdLst>
  <p:sldIdLst>
    <p:sldId id="373" r:id="rId2"/>
    <p:sldId id="381" r:id="rId3"/>
    <p:sldId id="382" r:id="rId4"/>
    <p:sldId id="402" r:id="rId5"/>
    <p:sldId id="403" r:id="rId6"/>
    <p:sldId id="400" r:id="rId7"/>
    <p:sldId id="404" r:id="rId8"/>
    <p:sldId id="399" r:id="rId9"/>
    <p:sldId id="384" r:id="rId10"/>
    <p:sldId id="398" r:id="rId11"/>
    <p:sldId id="406" r:id="rId12"/>
    <p:sldId id="407" r:id="rId13"/>
    <p:sldId id="278" r:id="rId14"/>
    <p:sldId id="415" r:id="rId15"/>
    <p:sldId id="405" r:id="rId16"/>
    <p:sldId id="408" r:id="rId17"/>
    <p:sldId id="409" r:id="rId18"/>
    <p:sldId id="394" r:id="rId19"/>
    <p:sldId id="416" r:id="rId20"/>
    <p:sldId id="410" r:id="rId21"/>
    <p:sldId id="412" r:id="rId22"/>
    <p:sldId id="413" r:id="rId23"/>
    <p:sldId id="417" r:id="rId24"/>
    <p:sldId id="386" r:id="rId25"/>
    <p:sldId id="414" r:id="rId26"/>
    <p:sldId id="290" r:id="rId27"/>
  </p:sldIdLst>
  <p:sldSz cx="9144000" cy="6858000" type="screen4x3"/>
  <p:notesSz cx="6858000" cy="9144000"/>
  <p:defaultText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8FF6FB"/>
    <a:srgbClr val="111C1C"/>
    <a:srgbClr val="E2FDFE"/>
    <a:srgbClr val="FAF8F8"/>
    <a:srgbClr val="EFE7E5"/>
    <a:srgbClr val="F0D0A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98" autoAdjust="0"/>
    <p:restoredTop sz="94660"/>
  </p:normalViewPr>
  <p:slideViewPr>
    <p:cSldViewPr>
      <p:cViewPr>
        <p:scale>
          <a:sx n="66" d="100"/>
          <a:sy n="66" d="100"/>
        </p:scale>
        <p:origin x="1088" y="220"/>
      </p:cViewPr>
      <p:guideLst>
        <p:guide orient="horz" pos="2160"/>
        <p:guide pos="2880"/>
      </p:guideLst>
    </p:cSldViewPr>
  </p:slideViewPr>
  <p:notesTextViewPr>
    <p:cViewPr>
      <p:scale>
        <a:sx n="3" d="2"/>
        <a:sy n="3" d="2"/>
      </p:scale>
      <p:origin x="0" y="0"/>
    </p:cViewPr>
  </p:notesTextViewPr>
  <p:notesViewPr>
    <p:cSldViewPr>
      <p:cViewPr varScale="1">
        <p:scale>
          <a:sx n="56" d="100"/>
          <a:sy n="56" d="100"/>
        </p:scale>
        <p:origin x="2400" y="60"/>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 Id="rId8" Type="http://schemas.openxmlformats.org/officeDocument/2006/relationships/slide" Target="slides/slide7.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encabezado"/>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s-MX" dirty="0"/>
          </a:p>
        </p:txBody>
      </p:sp>
      <p:sp>
        <p:nvSpPr>
          <p:cNvPr id="3" name="2 Marcador de fecha"/>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6D9DB3B4-37CF-49D8-BDD8-EDFA986C23FB}" type="datetimeFigureOut">
              <a:rPr lang="es-MX" smtClean="0"/>
              <a:t>11/04/2024</a:t>
            </a:fld>
            <a:endParaRPr lang="es-MX" dirty="0"/>
          </a:p>
        </p:txBody>
      </p:sp>
      <p:sp>
        <p:nvSpPr>
          <p:cNvPr id="4" name="3 Marcador de pie de página"/>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s-MX" dirty="0"/>
          </a:p>
        </p:txBody>
      </p:sp>
      <p:sp>
        <p:nvSpPr>
          <p:cNvPr id="5" name="4 Marcador de número de diapositiva"/>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6E3A63FC-ABA9-4F66-9905-39B3420993E0}" type="slidenum">
              <a:rPr lang="es-MX" smtClean="0"/>
              <a:t>‹Nº›</a:t>
            </a:fld>
            <a:endParaRPr lang="es-MX" dirty="0"/>
          </a:p>
        </p:txBody>
      </p:sp>
    </p:spTree>
    <p:extLst>
      <p:ext uri="{BB962C8B-B14F-4D97-AF65-F5344CB8AC3E}">
        <p14:creationId xmlns:p14="http://schemas.microsoft.com/office/powerpoint/2010/main" val="256087294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encabezado"/>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s-MX" dirty="0"/>
          </a:p>
        </p:txBody>
      </p:sp>
      <p:sp>
        <p:nvSpPr>
          <p:cNvPr id="3" name="2 Marcador de fecha"/>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F7401E9-14E6-48E9-B9A6-07AD0929AF6A}" type="datetimeFigureOut">
              <a:rPr lang="es-MX" smtClean="0"/>
              <a:t>11/04/2024</a:t>
            </a:fld>
            <a:endParaRPr lang="es-MX" dirty="0"/>
          </a:p>
        </p:txBody>
      </p:sp>
      <p:sp>
        <p:nvSpPr>
          <p:cNvPr id="4" name="3 Marcador de imagen de diapositiva"/>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s-MX" dirty="0"/>
          </a:p>
        </p:txBody>
      </p:sp>
      <p:sp>
        <p:nvSpPr>
          <p:cNvPr id="5" name="4 Marcador de notas"/>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MX"/>
          </a:p>
        </p:txBody>
      </p:sp>
      <p:sp>
        <p:nvSpPr>
          <p:cNvPr id="6" name="5 Marcador de pie de página"/>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s-MX" dirty="0"/>
          </a:p>
        </p:txBody>
      </p:sp>
      <p:sp>
        <p:nvSpPr>
          <p:cNvPr id="7" name="6 Marcador de número de diapositiva"/>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B19EF07-DF0F-4DBA-B125-EACBC8D4613F}" type="slidenum">
              <a:rPr lang="es-MX" smtClean="0"/>
              <a:t>‹Nº›</a:t>
            </a:fld>
            <a:endParaRPr lang="es-MX" dirty="0"/>
          </a:p>
        </p:txBody>
      </p:sp>
    </p:spTree>
    <p:extLst>
      <p:ext uri="{BB962C8B-B14F-4D97-AF65-F5344CB8AC3E}">
        <p14:creationId xmlns:p14="http://schemas.microsoft.com/office/powerpoint/2010/main" val="268150303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r>
              <a:rPr lang="es-MX" dirty="0" smtClean="0"/>
              <a:t>Konrad Lorenz</a:t>
            </a:r>
            <a:endParaRPr lang="es-MX" dirty="0"/>
          </a:p>
        </p:txBody>
      </p:sp>
      <p:sp>
        <p:nvSpPr>
          <p:cNvPr id="4" name="3 Marcador de número de diapositiva"/>
          <p:cNvSpPr>
            <a:spLocks noGrp="1"/>
          </p:cNvSpPr>
          <p:nvPr>
            <p:ph type="sldNum" sz="quarter" idx="10"/>
          </p:nvPr>
        </p:nvSpPr>
        <p:spPr/>
        <p:txBody>
          <a:bodyPr/>
          <a:lstStyle/>
          <a:p>
            <a:fld id="{FB19EF07-DF0F-4DBA-B125-EACBC8D4613F}" type="slidenum">
              <a:rPr lang="es-MX" smtClean="0"/>
              <a:t>3</a:t>
            </a:fld>
            <a:endParaRPr lang="es-MX" dirty="0"/>
          </a:p>
        </p:txBody>
      </p:sp>
    </p:spTree>
    <p:extLst>
      <p:ext uri="{BB962C8B-B14F-4D97-AF65-F5344CB8AC3E}">
        <p14:creationId xmlns:p14="http://schemas.microsoft.com/office/powerpoint/2010/main" val="380791068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a:xfrm>
            <a:off x="1371600" y="1143000"/>
            <a:ext cx="4114800" cy="3086100"/>
          </a:xfrm>
        </p:spPr>
      </p:sp>
      <p:sp>
        <p:nvSpPr>
          <p:cNvPr id="3" name="2 Marcador de notas"/>
          <p:cNvSpPr>
            <a:spLocks noGrp="1"/>
          </p:cNvSpPr>
          <p:nvPr>
            <p:ph type="body" idx="1"/>
          </p:nvPr>
        </p:nvSpPr>
        <p:spPr/>
        <p:txBody>
          <a:bodyPr/>
          <a:lstStyle/>
          <a:p>
            <a:endParaRPr lang="es-MX" dirty="0"/>
          </a:p>
        </p:txBody>
      </p:sp>
    </p:spTree>
    <p:extLst>
      <p:ext uri="{BB962C8B-B14F-4D97-AF65-F5344CB8AC3E}">
        <p14:creationId xmlns:p14="http://schemas.microsoft.com/office/powerpoint/2010/main" val="121570146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a:xfrm>
            <a:off x="1371600" y="1143000"/>
            <a:ext cx="4114800" cy="3086100"/>
          </a:xfrm>
        </p:spPr>
      </p:sp>
      <p:sp>
        <p:nvSpPr>
          <p:cNvPr id="3" name="2 Marcador de notas"/>
          <p:cNvSpPr>
            <a:spLocks noGrp="1"/>
          </p:cNvSpPr>
          <p:nvPr>
            <p:ph type="body" idx="1"/>
          </p:nvPr>
        </p:nvSpPr>
        <p:spPr/>
        <p:txBody>
          <a:bodyPr/>
          <a:lstStyle/>
          <a:p>
            <a:endParaRPr lang="es-MX" dirty="0"/>
          </a:p>
        </p:txBody>
      </p:sp>
    </p:spTree>
    <p:extLst>
      <p:ext uri="{BB962C8B-B14F-4D97-AF65-F5344CB8AC3E}">
        <p14:creationId xmlns:p14="http://schemas.microsoft.com/office/powerpoint/2010/main" val="307231277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a:xfrm>
            <a:off x="1371600" y="1143000"/>
            <a:ext cx="4114800" cy="3086100"/>
          </a:xfrm>
        </p:spPr>
      </p:sp>
      <p:sp>
        <p:nvSpPr>
          <p:cNvPr id="3" name="2 Marcador de notas"/>
          <p:cNvSpPr>
            <a:spLocks noGrp="1"/>
          </p:cNvSpPr>
          <p:nvPr>
            <p:ph type="body" idx="1"/>
          </p:nvPr>
        </p:nvSpPr>
        <p:spPr/>
        <p:txBody>
          <a:bodyPr/>
          <a:lstStyle/>
          <a:p>
            <a:endParaRPr lang="es-MX" dirty="0"/>
          </a:p>
        </p:txBody>
      </p:sp>
    </p:spTree>
    <p:extLst>
      <p:ext uri="{BB962C8B-B14F-4D97-AF65-F5344CB8AC3E}">
        <p14:creationId xmlns:p14="http://schemas.microsoft.com/office/powerpoint/2010/main" val="55294389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a:xfrm>
            <a:off x="1371600" y="1143000"/>
            <a:ext cx="4114800" cy="3086100"/>
          </a:xfrm>
        </p:spPr>
      </p:sp>
      <p:sp>
        <p:nvSpPr>
          <p:cNvPr id="3" name="2 Marcador de notas"/>
          <p:cNvSpPr>
            <a:spLocks noGrp="1"/>
          </p:cNvSpPr>
          <p:nvPr>
            <p:ph type="body" idx="1"/>
          </p:nvPr>
        </p:nvSpPr>
        <p:spPr/>
        <p:txBody>
          <a:bodyPr/>
          <a:lstStyle/>
          <a:p>
            <a:endParaRPr lang="es-MX" dirty="0"/>
          </a:p>
        </p:txBody>
      </p:sp>
    </p:spTree>
    <p:extLst>
      <p:ext uri="{BB962C8B-B14F-4D97-AF65-F5344CB8AC3E}">
        <p14:creationId xmlns:p14="http://schemas.microsoft.com/office/powerpoint/2010/main" val="62650875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pic>
        <p:nvPicPr>
          <p:cNvPr id="4" name="Imagen 3"/>
          <p:cNvPicPr>
            <a:picLocks noChangeAspect="1"/>
          </p:cNvPicPr>
          <p:nvPr userDrawn="1"/>
        </p:nvPicPr>
        <p:blipFill rotWithShape="1">
          <a:blip r:embed="rId2" cstate="print">
            <a:extLst>
              <a:ext uri="{28A0092B-C50C-407E-A947-70E740481C1C}">
                <a14:useLocalDpi xmlns:a14="http://schemas.microsoft.com/office/drawing/2010/main" val="0"/>
              </a:ext>
            </a:extLst>
          </a:blip>
          <a:srcRect t="21390"/>
          <a:stretch/>
        </p:blipFill>
        <p:spPr>
          <a:xfrm>
            <a:off x="0" y="-27384"/>
            <a:ext cx="8758890" cy="6885384"/>
          </a:xfrm>
          <a:prstGeom prst="rect">
            <a:avLst/>
          </a:prstGeom>
        </p:spPr>
      </p:pic>
      <p:sp>
        <p:nvSpPr>
          <p:cNvPr id="2" name="1 Título"/>
          <p:cNvSpPr>
            <a:spLocks noGrp="1"/>
          </p:cNvSpPr>
          <p:nvPr>
            <p:ph type="ctrTitle"/>
          </p:nvPr>
        </p:nvSpPr>
        <p:spPr>
          <a:xfrm>
            <a:off x="0" y="2130425"/>
            <a:ext cx="8458200" cy="1470025"/>
          </a:xfrm>
          <a:solidFill>
            <a:schemeClr val="bg1">
              <a:alpha val="33000"/>
            </a:schemeClr>
          </a:solidFill>
        </p:spPr>
        <p:txBody>
          <a:bodyPr/>
          <a:lstStyle>
            <a:lvl1pPr>
              <a:defRPr/>
            </a:lvl1pPr>
          </a:lstStyle>
          <a:p>
            <a:endParaRPr lang="es-MX" dirty="0"/>
          </a:p>
        </p:txBody>
      </p:sp>
      <p:sp>
        <p:nvSpPr>
          <p:cNvPr id="3" name="2 Subtítulo"/>
          <p:cNvSpPr>
            <a:spLocks noGrp="1"/>
          </p:cNvSpPr>
          <p:nvPr>
            <p:ph type="subTitle" idx="1"/>
          </p:nvPr>
        </p:nvSpPr>
        <p:spPr>
          <a:xfrm>
            <a:off x="-1" y="3886200"/>
            <a:ext cx="8410391" cy="1752600"/>
          </a:xfrm>
          <a:solidFill>
            <a:schemeClr val="tx1">
              <a:alpha val="37000"/>
            </a:schemeClr>
          </a:solidFill>
        </p:spPr>
        <p:txBody>
          <a:bodyPr/>
          <a:lstStyle>
            <a:lvl1pPr marL="0" indent="0" algn="ctr">
              <a:buNone/>
              <a:defRPr>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dirty="0" smtClean="0"/>
              <a:t>Haga clic para modificar el estilo de subtítulo del patrón</a:t>
            </a:r>
            <a:endParaRPr lang="es-MX" dirty="0"/>
          </a:p>
        </p:txBody>
      </p:sp>
      <p:sp>
        <p:nvSpPr>
          <p:cNvPr id="10" name="6 Rectángulo"/>
          <p:cNvSpPr/>
          <p:nvPr userDrawn="1"/>
        </p:nvSpPr>
        <p:spPr>
          <a:xfrm>
            <a:off x="8410391" y="0"/>
            <a:ext cx="755576" cy="6858000"/>
          </a:xfrm>
          <a:prstGeom prst="rect">
            <a:avLst/>
          </a:prstGeom>
          <a:gradFill>
            <a:gsLst>
              <a:gs pos="100000">
                <a:schemeClr val="bg1"/>
              </a:gs>
              <a:gs pos="44000">
                <a:schemeClr val="tx1"/>
              </a:gs>
              <a:gs pos="61000">
                <a:srgbClr val="111C1C"/>
              </a:gs>
              <a:gs pos="80000">
                <a:schemeClr val="accent1">
                  <a:tint val="44500"/>
                  <a:satMod val="160000"/>
                </a:schemeClr>
              </a:gs>
              <a:gs pos="90000">
                <a:schemeClr val="accent1">
                  <a:tint val="23500"/>
                  <a:satMod val="16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dirty="0"/>
          </a:p>
        </p:txBody>
      </p:sp>
      <p:pic>
        <p:nvPicPr>
          <p:cNvPr id="5" name="Imagen 4"/>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450470" y="70244"/>
            <a:ext cx="675417" cy="648072"/>
          </a:xfrm>
          <a:prstGeom prst="rect">
            <a:avLst/>
          </a:prstGeom>
        </p:spPr>
      </p:pic>
      <p:pic>
        <p:nvPicPr>
          <p:cNvPr id="6" name="Imagen 5"/>
          <p:cNvPicPr>
            <a:picLocks noChangeAspect="1"/>
          </p:cNvPicPr>
          <p:nvPr userDrawn="1"/>
        </p:nvPicPr>
        <p:blipFill rotWithShape="1">
          <a:blip r:embed="rId4" cstate="print">
            <a:biLevel thresh="25000"/>
            <a:extLst>
              <a:ext uri="{28A0092B-C50C-407E-A947-70E740481C1C}">
                <a14:useLocalDpi xmlns:a14="http://schemas.microsoft.com/office/drawing/2010/main" val="0"/>
              </a:ext>
            </a:extLst>
          </a:blip>
          <a:srcRect/>
          <a:stretch/>
        </p:blipFill>
        <p:spPr>
          <a:xfrm>
            <a:off x="8460162" y="1405168"/>
            <a:ext cx="695378" cy="287883"/>
          </a:xfrm>
          <a:prstGeom prst="rect">
            <a:avLst/>
          </a:prstGeom>
        </p:spPr>
      </p:pic>
      <p:pic>
        <p:nvPicPr>
          <p:cNvPr id="7" name="Imagen 6"/>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8489381" y="788560"/>
            <a:ext cx="567676" cy="567676"/>
          </a:xfrm>
          <a:prstGeom prst="rect">
            <a:avLst/>
          </a:prstGeom>
        </p:spPr>
      </p:pic>
      <p:pic>
        <p:nvPicPr>
          <p:cNvPr id="1026" name="Picture 2" descr="https://quantmarineecolab.github.io/images/QMEL_Lab_logo2.png"/>
          <p:cNvPicPr>
            <a:picLocks noChangeAspect="1" noChangeArrowheads="1"/>
          </p:cNvPicPr>
          <p:nvPr userDrawn="1"/>
        </p:nvPicPr>
        <p:blipFill>
          <a:blip r:embed="rId6" cstate="print">
            <a:extLst>
              <a:ext uri="{28A0092B-C50C-407E-A947-70E740481C1C}">
                <a14:useLocalDpi xmlns:a14="http://schemas.microsoft.com/office/drawing/2010/main" val="0"/>
              </a:ext>
            </a:extLst>
          </a:blip>
          <a:srcRect/>
          <a:stretch>
            <a:fillRect/>
          </a:stretch>
        </p:blipFill>
        <p:spPr bwMode="auto">
          <a:xfrm>
            <a:off x="8474324" y="1827080"/>
            <a:ext cx="627707" cy="72651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57384768"/>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MX"/>
          </a:p>
        </p:txBody>
      </p:sp>
      <p:sp>
        <p:nvSpPr>
          <p:cNvPr id="3" name="2 Marcador de texto vertical"/>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MX"/>
          </a:p>
        </p:txBody>
      </p:sp>
      <p:sp>
        <p:nvSpPr>
          <p:cNvPr id="4" name="3 Marcador de fecha"/>
          <p:cNvSpPr>
            <a:spLocks noGrp="1"/>
          </p:cNvSpPr>
          <p:nvPr>
            <p:ph type="dt" sz="half" idx="10"/>
          </p:nvPr>
        </p:nvSpPr>
        <p:spPr/>
        <p:txBody>
          <a:bodyPr/>
          <a:lstStyle/>
          <a:p>
            <a:fld id="{CE61484B-D79E-4309-AA96-9F0B0032593B}" type="datetime1">
              <a:rPr lang="es-MX" smtClean="0"/>
              <a:t>11/04/2024</a:t>
            </a:fld>
            <a:endParaRPr lang="es-MX" dirty="0"/>
          </a:p>
        </p:txBody>
      </p:sp>
      <p:sp>
        <p:nvSpPr>
          <p:cNvPr id="5" name="4 Marcador de pie de página"/>
          <p:cNvSpPr>
            <a:spLocks noGrp="1"/>
          </p:cNvSpPr>
          <p:nvPr>
            <p:ph type="ftr" sz="quarter" idx="11"/>
          </p:nvPr>
        </p:nvSpPr>
        <p:spPr/>
        <p:txBody>
          <a:bodyPr/>
          <a:lstStyle/>
          <a:p>
            <a:endParaRPr lang="es-MX" dirty="0"/>
          </a:p>
        </p:txBody>
      </p:sp>
      <p:sp>
        <p:nvSpPr>
          <p:cNvPr id="6" name="5 Marcador de número de diapositiva"/>
          <p:cNvSpPr>
            <a:spLocks noGrp="1"/>
          </p:cNvSpPr>
          <p:nvPr>
            <p:ph type="sldNum" sz="quarter" idx="12"/>
          </p:nvPr>
        </p:nvSpPr>
        <p:spPr/>
        <p:txBody>
          <a:bodyPr/>
          <a:lstStyle/>
          <a:p>
            <a:fld id="{4372E315-BCFF-443C-ACC4-C17BA958A6B9}" type="slidenum">
              <a:rPr lang="es-MX" smtClean="0"/>
              <a:t>‹Nº›</a:t>
            </a:fld>
            <a:endParaRPr lang="es-MX" dirty="0"/>
          </a:p>
        </p:txBody>
      </p:sp>
    </p:spTree>
    <p:extLst>
      <p:ext uri="{BB962C8B-B14F-4D97-AF65-F5344CB8AC3E}">
        <p14:creationId xmlns:p14="http://schemas.microsoft.com/office/powerpoint/2010/main" val="193374278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6629400" y="274638"/>
            <a:ext cx="2057400" cy="5851525"/>
          </a:xfrm>
        </p:spPr>
        <p:txBody>
          <a:bodyPr vert="eaVert"/>
          <a:lstStyle/>
          <a:p>
            <a:r>
              <a:rPr lang="es-ES" smtClean="0"/>
              <a:t>Haga clic para modificar el estilo de título del patrón</a:t>
            </a:r>
            <a:endParaRPr lang="es-MX"/>
          </a:p>
        </p:txBody>
      </p:sp>
      <p:sp>
        <p:nvSpPr>
          <p:cNvPr id="3" name="2 Marcador de texto vertical"/>
          <p:cNvSpPr>
            <a:spLocks noGrp="1"/>
          </p:cNvSpPr>
          <p:nvPr>
            <p:ph type="body" orient="vert" idx="1"/>
          </p:nvPr>
        </p:nvSpPr>
        <p:spPr>
          <a:xfrm>
            <a:off x="457200" y="274638"/>
            <a:ext cx="6019800" cy="5851525"/>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MX"/>
          </a:p>
        </p:txBody>
      </p:sp>
      <p:sp>
        <p:nvSpPr>
          <p:cNvPr id="4" name="3 Marcador de fecha"/>
          <p:cNvSpPr>
            <a:spLocks noGrp="1"/>
          </p:cNvSpPr>
          <p:nvPr>
            <p:ph type="dt" sz="half" idx="10"/>
          </p:nvPr>
        </p:nvSpPr>
        <p:spPr/>
        <p:txBody>
          <a:bodyPr/>
          <a:lstStyle/>
          <a:p>
            <a:fld id="{B8B45678-2497-4159-A3A0-E3F73CAC37CE}" type="datetime1">
              <a:rPr lang="es-MX" smtClean="0"/>
              <a:t>11/04/2024</a:t>
            </a:fld>
            <a:endParaRPr lang="es-MX" dirty="0"/>
          </a:p>
        </p:txBody>
      </p:sp>
      <p:sp>
        <p:nvSpPr>
          <p:cNvPr id="5" name="4 Marcador de pie de página"/>
          <p:cNvSpPr>
            <a:spLocks noGrp="1"/>
          </p:cNvSpPr>
          <p:nvPr>
            <p:ph type="ftr" sz="quarter" idx="11"/>
          </p:nvPr>
        </p:nvSpPr>
        <p:spPr/>
        <p:txBody>
          <a:bodyPr/>
          <a:lstStyle/>
          <a:p>
            <a:endParaRPr lang="es-MX" dirty="0"/>
          </a:p>
        </p:txBody>
      </p:sp>
      <p:sp>
        <p:nvSpPr>
          <p:cNvPr id="6" name="5 Marcador de número de diapositiva"/>
          <p:cNvSpPr>
            <a:spLocks noGrp="1"/>
          </p:cNvSpPr>
          <p:nvPr>
            <p:ph type="sldNum" sz="quarter" idx="12"/>
          </p:nvPr>
        </p:nvSpPr>
        <p:spPr/>
        <p:txBody>
          <a:bodyPr/>
          <a:lstStyle/>
          <a:p>
            <a:fld id="{4372E315-BCFF-443C-ACC4-C17BA958A6B9}" type="slidenum">
              <a:rPr lang="es-MX" smtClean="0"/>
              <a:t>‹Nº›</a:t>
            </a:fld>
            <a:endParaRPr lang="es-MX" dirty="0"/>
          </a:p>
        </p:txBody>
      </p:sp>
    </p:spTree>
    <p:extLst>
      <p:ext uri="{BB962C8B-B14F-4D97-AF65-F5344CB8AC3E}">
        <p14:creationId xmlns:p14="http://schemas.microsoft.com/office/powerpoint/2010/main" val="370598382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bg>
      <p:bgPr>
        <a:solidFill>
          <a:schemeClr val="bg1"/>
        </a:solidFill>
        <a:effectLst/>
      </p:bgPr>
    </p:bg>
    <p:spTree>
      <p:nvGrpSpPr>
        <p:cNvPr id="1" name=""/>
        <p:cNvGrpSpPr/>
        <p:nvPr/>
      </p:nvGrpSpPr>
      <p:grpSpPr>
        <a:xfrm>
          <a:off x="0" y="0"/>
          <a:ext cx="0" cy="0"/>
          <a:chOff x="0" y="0"/>
          <a:chExt cx="0" cy="0"/>
        </a:xfrm>
      </p:grpSpPr>
      <p:sp>
        <p:nvSpPr>
          <p:cNvPr id="2" name="1 Título"/>
          <p:cNvSpPr>
            <a:spLocks noGrp="1"/>
          </p:cNvSpPr>
          <p:nvPr>
            <p:ph type="title"/>
          </p:nvPr>
        </p:nvSpPr>
        <p:spPr>
          <a:xfrm>
            <a:off x="-6445" y="26988"/>
            <a:ext cx="9144000" cy="1066130"/>
          </a:xfrm>
          <a:gradFill flip="none" rotWithShape="1">
            <a:gsLst>
              <a:gs pos="0">
                <a:schemeClr val="accent1">
                  <a:lumMod val="5000"/>
                  <a:lumOff val="95000"/>
                </a:schemeClr>
              </a:gs>
              <a:gs pos="78000">
                <a:schemeClr val="tx1"/>
              </a:gs>
              <a:gs pos="9000">
                <a:srgbClr val="00B0F0"/>
              </a:gs>
              <a:gs pos="37000">
                <a:schemeClr val="accent1">
                  <a:lumMod val="50000"/>
                </a:schemeClr>
              </a:gs>
              <a:gs pos="59000">
                <a:schemeClr val="tx2">
                  <a:lumMod val="50000"/>
                </a:schemeClr>
              </a:gs>
            </a:gsLst>
            <a:lin ang="10800000" scaled="1"/>
            <a:tileRect/>
          </a:gradFill>
        </p:spPr>
        <p:txBody>
          <a:bodyPr/>
          <a:lstStyle>
            <a:lvl1pPr>
              <a:defRPr sz="3600">
                <a:solidFill>
                  <a:schemeClr val="bg1"/>
                </a:solidFill>
              </a:defRPr>
            </a:lvl1pPr>
          </a:lstStyle>
          <a:p>
            <a:r>
              <a:rPr lang="es-ES" dirty="0" smtClean="0"/>
              <a:t>Haga clic para modificar el estilo de título del patrón</a:t>
            </a:r>
            <a:endParaRPr lang="es-MX" dirty="0"/>
          </a:p>
        </p:txBody>
      </p:sp>
      <p:sp>
        <p:nvSpPr>
          <p:cNvPr id="3" name="2 Marcador de contenido"/>
          <p:cNvSpPr>
            <a:spLocks noGrp="1"/>
          </p:cNvSpPr>
          <p:nvPr>
            <p:ph idx="1"/>
          </p:nvPr>
        </p:nvSpPr>
        <p:spPr>
          <a:xfrm>
            <a:off x="1187624" y="1538435"/>
            <a:ext cx="7139136" cy="4353347"/>
          </a:xfrm>
        </p:spPr>
        <p:txBody>
          <a:bodyPr/>
          <a:lstStyle>
            <a:lvl1pPr marL="177800" indent="-177800">
              <a:defRPr/>
            </a:lvl1pPr>
            <a:lvl3pPr marL="1077913" indent="-163513">
              <a:defRPr/>
            </a:lvl3pPr>
          </a:lstStyle>
          <a:p>
            <a:pPr lvl="0"/>
            <a:r>
              <a:rPr lang="es-MX" noProof="0" dirty="0" smtClean="0"/>
              <a:t>Haga clic para modificar el estilo de texto del patrón</a:t>
            </a:r>
          </a:p>
          <a:p>
            <a:pPr lvl="1"/>
            <a:r>
              <a:rPr lang="es-MX" noProof="0" dirty="0" smtClean="0"/>
              <a:t>Segundo nivel</a:t>
            </a:r>
          </a:p>
          <a:p>
            <a:pPr lvl="2"/>
            <a:r>
              <a:rPr lang="es-MX" noProof="0" dirty="0" smtClean="0"/>
              <a:t>Tercer nivel</a:t>
            </a:r>
          </a:p>
          <a:p>
            <a:pPr lvl="3"/>
            <a:r>
              <a:rPr lang="es-MX" noProof="0" dirty="0" smtClean="0"/>
              <a:t>Cuarto nivel</a:t>
            </a:r>
          </a:p>
          <a:p>
            <a:pPr lvl="4"/>
            <a:r>
              <a:rPr lang="es-MX" noProof="0" dirty="0" smtClean="0"/>
              <a:t>Quinto nivel</a:t>
            </a:r>
            <a:endParaRPr lang="es-MX" noProof="0" dirty="0"/>
          </a:p>
        </p:txBody>
      </p:sp>
      <p:sp>
        <p:nvSpPr>
          <p:cNvPr id="4" name="3 Marcador de fecha"/>
          <p:cNvSpPr>
            <a:spLocks noGrp="1"/>
          </p:cNvSpPr>
          <p:nvPr>
            <p:ph type="dt" sz="half" idx="10"/>
          </p:nvPr>
        </p:nvSpPr>
        <p:spPr>
          <a:xfrm>
            <a:off x="6516216" y="6371381"/>
            <a:ext cx="2133600" cy="365125"/>
          </a:xfrm>
        </p:spPr>
        <p:txBody>
          <a:bodyPr/>
          <a:lstStyle/>
          <a:p>
            <a:fld id="{B4554F9E-D964-4054-9668-4D26022CC56D}" type="datetime1">
              <a:rPr lang="es-MX" smtClean="0"/>
              <a:t>11/04/2024</a:t>
            </a:fld>
            <a:endParaRPr lang="es-MX" dirty="0"/>
          </a:p>
        </p:txBody>
      </p:sp>
      <p:sp>
        <p:nvSpPr>
          <p:cNvPr id="5" name="4 Marcador de pie de página"/>
          <p:cNvSpPr>
            <a:spLocks noGrp="1"/>
          </p:cNvSpPr>
          <p:nvPr>
            <p:ph type="ftr" sz="quarter" idx="11"/>
          </p:nvPr>
        </p:nvSpPr>
        <p:spPr/>
        <p:txBody>
          <a:bodyPr/>
          <a:lstStyle/>
          <a:p>
            <a:endParaRPr lang="es-MX" dirty="0"/>
          </a:p>
        </p:txBody>
      </p:sp>
      <p:sp>
        <p:nvSpPr>
          <p:cNvPr id="11" name="10 Elipse"/>
          <p:cNvSpPr/>
          <p:nvPr userDrawn="1"/>
        </p:nvSpPr>
        <p:spPr>
          <a:xfrm>
            <a:off x="0" y="6577157"/>
            <a:ext cx="45719" cy="45719"/>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dirty="0"/>
          </a:p>
        </p:txBody>
      </p:sp>
      <p:pic>
        <p:nvPicPr>
          <p:cNvPr id="20" name="Imagen 19"/>
          <p:cNvPicPr>
            <a:picLocks noChangeAspect="1"/>
          </p:cNvPicPr>
          <p:nvPr userDrawn="1"/>
        </p:nvPicPr>
        <p:blipFill rotWithShape="1">
          <a:blip r:embed="rId2" cstate="print">
            <a:extLst>
              <a:ext uri="{28A0092B-C50C-407E-A947-70E740481C1C}">
                <a14:useLocalDpi xmlns:a14="http://schemas.microsoft.com/office/drawing/2010/main" val="0"/>
              </a:ext>
            </a:extLst>
          </a:blip>
          <a:srcRect/>
          <a:stretch/>
        </p:blipFill>
        <p:spPr>
          <a:xfrm>
            <a:off x="-36511" y="6594358"/>
            <a:ext cx="260905" cy="263641"/>
          </a:xfrm>
          <a:prstGeom prst="rect">
            <a:avLst/>
          </a:prstGeom>
        </p:spPr>
      </p:pic>
      <p:sp>
        <p:nvSpPr>
          <p:cNvPr id="6" name="5 Marcador de número de diapositiva"/>
          <p:cNvSpPr>
            <a:spLocks noGrp="1"/>
          </p:cNvSpPr>
          <p:nvPr>
            <p:ph type="sldNum" sz="quarter" idx="12"/>
          </p:nvPr>
        </p:nvSpPr>
        <p:spPr>
          <a:xfrm>
            <a:off x="-183196" y="6622876"/>
            <a:ext cx="457829" cy="262508"/>
          </a:xfrm>
          <a:prstGeom prst="ellipse">
            <a:avLst/>
          </a:prstGeom>
          <a:noFill/>
          <a:ln>
            <a:noFill/>
          </a:ln>
        </p:spPr>
        <p:txBody>
          <a:bodyPr/>
          <a:lstStyle>
            <a:lvl1pPr algn="ctr">
              <a:defRPr sz="500">
                <a:solidFill>
                  <a:schemeClr val="bg1"/>
                </a:solidFill>
              </a:defRPr>
            </a:lvl1pPr>
          </a:lstStyle>
          <a:p>
            <a:fld id="{4372E315-BCFF-443C-ACC4-C17BA958A6B9}" type="slidenum">
              <a:rPr lang="es-MX" smtClean="0"/>
              <a:pPr/>
              <a:t>‹Nº›</a:t>
            </a:fld>
            <a:endParaRPr lang="es-MX" dirty="0"/>
          </a:p>
        </p:txBody>
      </p:sp>
      <p:pic>
        <p:nvPicPr>
          <p:cNvPr id="22" name="Imagen 21"/>
          <p:cNvPicPr>
            <a:picLocks noChangeAspect="1"/>
          </p:cNvPicPr>
          <p:nvPr userDrawn="1"/>
        </p:nvPicPr>
        <p:blipFill rotWithShape="1">
          <a:blip r:embed="rId3" cstate="print">
            <a:extLst>
              <a:ext uri="{28A0092B-C50C-407E-A947-70E740481C1C}">
                <a14:useLocalDpi xmlns:a14="http://schemas.microsoft.com/office/drawing/2010/main" val="0"/>
              </a:ext>
            </a:extLst>
          </a:blip>
          <a:srcRect/>
          <a:stretch/>
        </p:blipFill>
        <p:spPr>
          <a:xfrm rot="15307225">
            <a:off x="-19673" y="6525472"/>
            <a:ext cx="227227" cy="120570"/>
          </a:xfrm>
          <a:prstGeom prst="rect">
            <a:avLst/>
          </a:prstGeom>
        </p:spPr>
      </p:pic>
    </p:spTree>
    <p:extLst>
      <p:ext uri="{BB962C8B-B14F-4D97-AF65-F5344CB8AC3E}">
        <p14:creationId xmlns:p14="http://schemas.microsoft.com/office/powerpoint/2010/main" val="3630778161"/>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722313" y="4406900"/>
            <a:ext cx="7772400" cy="1362075"/>
          </a:xfrm>
        </p:spPr>
        <p:txBody>
          <a:bodyPr anchor="t"/>
          <a:lstStyle>
            <a:lvl1pPr algn="l">
              <a:defRPr sz="4000" b="1" cap="all"/>
            </a:lvl1pPr>
          </a:lstStyle>
          <a:p>
            <a:r>
              <a:rPr lang="es-ES" smtClean="0"/>
              <a:t>Haga clic para modificar el estilo de título del patrón</a:t>
            </a:r>
            <a:endParaRPr lang="es-MX"/>
          </a:p>
        </p:txBody>
      </p:sp>
      <p:sp>
        <p:nvSpPr>
          <p:cNvPr id="3" name="2 Marcador de texto"/>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Haga clic para modificar el estilo de texto del patrón</a:t>
            </a:r>
          </a:p>
        </p:txBody>
      </p:sp>
      <p:sp>
        <p:nvSpPr>
          <p:cNvPr id="4" name="3 Marcador de fecha"/>
          <p:cNvSpPr>
            <a:spLocks noGrp="1"/>
          </p:cNvSpPr>
          <p:nvPr>
            <p:ph type="dt" sz="half" idx="10"/>
          </p:nvPr>
        </p:nvSpPr>
        <p:spPr/>
        <p:txBody>
          <a:bodyPr/>
          <a:lstStyle/>
          <a:p>
            <a:fld id="{6F4F68FF-93F6-40CD-9DE3-5B5E362480FF}" type="datetime1">
              <a:rPr lang="es-MX" smtClean="0"/>
              <a:t>11/04/2024</a:t>
            </a:fld>
            <a:endParaRPr lang="es-MX" dirty="0"/>
          </a:p>
        </p:txBody>
      </p:sp>
      <p:sp>
        <p:nvSpPr>
          <p:cNvPr id="5" name="4 Marcador de pie de página"/>
          <p:cNvSpPr>
            <a:spLocks noGrp="1"/>
          </p:cNvSpPr>
          <p:nvPr>
            <p:ph type="ftr" sz="quarter" idx="11"/>
          </p:nvPr>
        </p:nvSpPr>
        <p:spPr/>
        <p:txBody>
          <a:bodyPr/>
          <a:lstStyle/>
          <a:p>
            <a:endParaRPr lang="es-MX" dirty="0"/>
          </a:p>
        </p:txBody>
      </p:sp>
      <p:sp>
        <p:nvSpPr>
          <p:cNvPr id="6" name="5 Marcador de número de diapositiva"/>
          <p:cNvSpPr>
            <a:spLocks noGrp="1"/>
          </p:cNvSpPr>
          <p:nvPr>
            <p:ph type="sldNum" sz="quarter" idx="12"/>
          </p:nvPr>
        </p:nvSpPr>
        <p:spPr/>
        <p:txBody>
          <a:bodyPr/>
          <a:lstStyle/>
          <a:p>
            <a:fld id="{4372E315-BCFF-443C-ACC4-C17BA958A6B9}" type="slidenum">
              <a:rPr lang="es-MX" smtClean="0"/>
              <a:t>‹Nº›</a:t>
            </a:fld>
            <a:endParaRPr lang="es-MX" dirty="0"/>
          </a:p>
        </p:txBody>
      </p:sp>
    </p:spTree>
    <p:extLst>
      <p:ext uri="{BB962C8B-B14F-4D97-AF65-F5344CB8AC3E}">
        <p14:creationId xmlns:p14="http://schemas.microsoft.com/office/powerpoint/2010/main" val="320988389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MX"/>
          </a:p>
        </p:txBody>
      </p:sp>
      <p:sp>
        <p:nvSpPr>
          <p:cNvPr id="3" name="2 Marcador de contenido"/>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MX"/>
          </a:p>
        </p:txBody>
      </p:sp>
      <p:sp>
        <p:nvSpPr>
          <p:cNvPr id="4" name="3 Marcador de contenido"/>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MX"/>
          </a:p>
        </p:txBody>
      </p:sp>
      <p:sp>
        <p:nvSpPr>
          <p:cNvPr id="5" name="4 Marcador de fecha"/>
          <p:cNvSpPr>
            <a:spLocks noGrp="1"/>
          </p:cNvSpPr>
          <p:nvPr>
            <p:ph type="dt" sz="half" idx="10"/>
          </p:nvPr>
        </p:nvSpPr>
        <p:spPr/>
        <p:txBody>
          <a:bodyPr/>
          <a:lstStyle/>
          <a:p>
            <a:fld id="{B065EE87-AC6A-4957-9604-293BC89F97E6}" type="datetime1">
              <a:rPr lang="es-MX" smtClean="0"/>
              <a:t>11/04/2024</a:t>
            </a:fld>
            <a:endParaRPr lang="es-MX" dirty="0"/>
          </a:p>
        </p:txBody>
      </p:sp>
      <p:sp>
        <p:nvSpPr>
          <p:cNvPr id="6" name="5 Marcador de pie de página"/>
          <p:cNvSpPr>
            <a:spLocks noGrp="1"/>
          </p:cNvSpPr>
          <p:nvPr>
            <p:ph type="ftr" sz="quarter" idx="11"/>
          </p:nvPr>
        </p:nvSpPr>
        <p:spPr/>
        <p:txBody>
          <a:bodyPr/>
          <a:lstStyle/>
          <a:p>
            <a:endParaRPr lang="es-MX" dirty="0"/>
          </a:p>
        </p:txBody>
      </p:sp>
      <p:sp>
        <p:nvSpPr>
          <p:cNvPr id="7" name="6 Marcador de número de diapositiva"/>
          <p:cNvSpPr>
            <a:spLocks noGrp="1"/>
          </p:cNvSpPr>
          <p:nvPr>
            <p:ph type="sldNum" sz="quarter" idx="12"/>
          </p:nvPr>
        </p:nvSpPr>
        <p:spPr/>
        <p:txBody>
          <a:bodyPr/>
          <a:lstStyle/>
          <a:p>
            <a:fld id="{4372E315-BCFF-443C-ACC4-C17BA958A6B9}" type="slidenum">
              <a:rPr lang="es-MX" smtClean="0"/>
              <a:t>‹Nº›</a:t>
            </a:fld>
            <a:endParaRPr lang="es-MX" dirty="0"/>
          </a:p>
        </p:txBody>
      </p:sp>
    </p:spTree>
    <p:extLst>
      <p:ext uri="{BB962C8B-B14F-4D97-AF65-F5344CB8AC3E}">
        <p14:creationId xmlns:p14="http://schemas.microsoft.com/office/powerpoint/2010/main" val="137472692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lvl1pPr>
              <a:defRPr/>
            </a:lvl1pPr>
          </a:lstStyle>
          <a:p>
            <a:r>
              <a:rPr lang="es-ES" smtClean="0"/>
              <a:t>Haga clic para modificar el estilo de título del patrón</a:t>
            </a:r>
            <a:endParaRPr lang="es-MX"/>
          </a:p>
        </p:txBody>
      </p:sp>
      <p:sp>
        <p:nvSpPr>
          <p:cNvPr id="3" name="2 Marcador de texto"/>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3 Marcador de contenido"/>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MX"/>
          </a:p>
        </p:txBody>
      </p:sp>
      <p:sp>
        <p:nvSpPr>
          <p:cNvPr id="5" name="4 Marcador de texto"/>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5 Marcador de contenido"/>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MX"/>
          </a:p>
        </p:txBody>
      </p:sp>
      <p:sp>
        <p:nvSpPr>
          <p:cNvPr id="7" name="6 Marcador de fecha"/>
          <p:cNvSpPr>
            <a:spLocks noGrp="1"/>
          </p:cNvSpPr>
          <p:nvPr>
            <p:ph type="dt" sz="half" idx="10"/>
          </p:nvPr>
        </p:nvSpPr>
        <p:spPr/>
        <p:txBody>
          <a:bodyPr/>
          <a:lstStyle/>
          <a:p>
            <a:fld id="{9904C34B-DEF4-4B41-AAF2-E268CEDBC177}" type="datetime1">
              <a:rPr lang="es-MX" smtClean="0"/>
              <a:t>11/04/2024</a:t>
            </a:fld>
            <a:endParaRPr lang="es-MX" dirty="0"/>
          </a:p>
        </p:txBody>
      </p:sp>
      <p:sp>
        <p:nvSpPr>
          <p:cNvPr id="8" name="7 Marcador de pie de página"/>
          <p:cNvSpPr>
            <a:spLocks noGrp="1"/>
          </p:cNvSpPr>
          <p:nvPr>
            <p:ph type="ftr" sz="quarter" idx="11"/>
          </p:nvPr>
        </p:nvSpPr>
        <p:spPr/>
        <p:txBody>
          <a:bodyPr/>
          <a:lstStyle/>
          <a:p>
            <a:endParaRPr lang="es-MX" dirty="0"/>
          </a:p>
        </p:txBody>
      </p:sp>
      <p:sp>
        <p:nvSpPr>
          <p:cNvPr id="9" name="8 Marcador de número de diapositiva"/>
          <p:cNvSpPr>
            <a:spLocks noGrp="1"/>
          </p:cNvSpPr>
          <p:nvPr>
            <p:ph type="sldNum" sz="quarter" idx="12"/>
          </p:nvPr>
        </p:nvSpPr>
        <p:spPr/>
        <p:txBody>
          <a:bodyPr/>
          <a:lstStyle/>
          <a:p>
            <a:fld id="{4372E315-BCFF-443C-ACC4-C17BA958A6B9}" type="slidenum">
              <a:rPr lang="es-MX" smtClean="0"/>
              <a:t>‹Nº›</a:t>
            </a:fld>
            <a:endParaRPr lang="es-MX" dirty="0"/>
          </a:p>
        </p:txBody>
      </p:sp>
    </p:spTree>
    <p:extLst>
      <p:ext uri="{BB962C8B-B14F-4D97-AF65-F5344CB8AC3E}">
        <p14:creationId xmlns:p14="http://schemas.microsoft.com/office/powerpoint/2010/main" val="16674489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MX"/>
          </a:p>
        </p:txBody>
      </p:sp>
      <p:sp>
        <p:nvSpPr>
          <p:cNvPr id="3" name="2 Marcador de fecha"/>
          <p:cNvSpPr>
            <a:spLocks noGrp="1"/>
          </p:cNvSpPr>
          <p:nvPr>
            <p:ph type="dt" sz="half" idx="10"/>
          </p:nvPr>
        </p:nvSpPr>
        <p:spPr/>
        <p:txBody>
          <a:bodyPr/>
          <a:lstStyle/>
          <a:p>
            <a:fld id="{C4A55060-BB36-491C-A5FA-18866FF69B9D}" type="datetime1">
              <a:rPr lang="es-MX" smtClean="0"/>
              <a:t>11/04/2024</a:t>
            </a:fld>
            <a:endParaRPr lang="es-MX" dirty="0"/>
          </a:p>
        </p:txBody>
      </p:sp>
      <p:sp>
        <p:nvSpPr>
          <p:cNvPr id="4" name="3 Marcador de pie de página"/>
          <p:cNvSpPr>
            <a:spLocks noGrp="1"/>
          </p:cNvSpPr>
          <p:nvPr>
            <p:ph type="ftr" sz="quarter" idx="11"/>
          </p:nvPr>
        </p:nvSpPr>
        <p:spPr/>
        <p:txBody>
          <a:bodyPr/>
          <a:lstStyle/>
          <a:p>
            <a:endParaRPr lang="es-MX" dirty="0"/>
          </a:p>
        </p:txBody>
      </p:sp>
      <p:sp>
        <p:nvSpPr>
          <p:cNvPr id="5" name="4 Marcador de número de diapositiva"/>
          <p:cNvSpPr>
            <a:spLocks noGrp="1"/>
          </p:cNvSpPr>
          <p:nvPr>
            <p:ph type="sldNum" sz="quarter" idx="12"/>
          </p:nvPr>
        </p:nvSpPr>
        <p:spPr/>
        <p:txBody>
          <a:bodyPr/>
          <a:lstStyle/>
          <a:p>
            <a:fld id="{4372E315-BCFF-443C-ACC4-C17BA958A6B9}" type="slidenum">
              <a:rPr lang="es-MX" smtClean="0"/>
              <a:t>‹Nº›</a:t>
            </a:fld>
            <a:endParaRPr lang="es-MX" dirty="0"/>
          </a:p>
        </p:txBody>
      </p:sp>
    </p:spTree>
    <p:extLst>
      <p:ext uri="{BB962C8B-B14F-4D97-AF65-F5344CB8AC3E}">
        <p14:creationId xmlns:p14="http://schemas.microsoft.com/office/powerpoint/2010/main" val="2053625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p>
            <a:fld id="{EC310BD1-A86F-412C-AD16-3BB1D57C0FCE}" type="datetime1">
              <a:rPr lang="es-MX" smtClean="0"/>
              <a:t>11/04/2024</a:t>
            </a:fld>
            <a:endParaRPr lang="es-MX" dirty="0"/>
          </a:p>
        </p:txBody>
      </p:sp>
      <p:sp>
        <p:nvSpPr>
          <p:cNvPr id="3" name="2 Marcador de pie de página"/>
          <p:cNvSpPr>
            <a:spLocks noGrp="1"/>
          </p:cNvSpPr>
          <p:nvPr>
            <p:ph type="ftr" sz="quarter" idx="11"/>
          </p:nvPr>
        </p:nvSpPr>
        <p:spPr/>
        <p:txBody>
          <a:bodyPr/>
          <a:lstStyle/>
          <a:p>
            <a:endParaRPr lang="es-MX" dirty="0"/>
          </a:p>
        </p:txBody>
      </p:sp>
      <p:sp>
        <p:nvSpPr>
          <p:cNvPr id="4" name="3 Marcador de número de diapositiva"/>
          <p:cNvSpPr>
            <a:spLocks noGrp="1"/>
          </p:cNvSpPr>
          <p:nvPr>
            <p:ph type="sldNum" sz="quarter" idx="12"/>
          </p:nvPr>
        </p:nvSpPr>
        <p:spPr>
          <a:xfrm>
            <a:off x="6876256" y="6381328"/>
            <a:ext cx="2133600" cy="365125"/>
          </a:xfrm>
        </p:spPr>
        <p:txBody>
          <a:bodyPr/>
          <a:lstStyle>
            <a:lvl1pPr>
              <a:defRPr sz="1800">
                <a:solidFill>
                  <a:schemeClr val="bg1"/>
                </a:solidFill>
              </a:defRPr>
            </a:lvl1pPr>
          </a:lstStyle>
          <a:p>
            <a:fld id="{4372E315-BCFF-443C-ACC4-C17BA958A6B9}" type="slidenum">
              <a:rPr lang="es-MX" smtClean="0"/>
              <a:pPr/>
              <a:t>‹Nº›</a:t>
            </a:fld>
            <a:endParaRPr lang="es-MX" dirty="0"/>
          </a:p>
        </p:txBody>
      </p:sp>
    </p:spTree>
    <p:extLst>
      <p:ext uri="{BB962C8B-B14F-4D97-AF65-F5344CB8AC3E}">
        <p14:creationId xmlns:p14="http://schemas.microsoft.com/office/powerpoint/2010/main" val="3099553224"/>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3050"/>
            <a:ext cx="3008313" cy="1162050"/>
          </a:xfrm>
        </p:spPr>
        <p:txBody>
          <a:bodyPr anchor="b"/>
          <a:lstStyle>
            <a:lvl1pPr algn="l">
              <a:defRPr sz="2000" b="1"/>
            </a:lvl1pPr>
          </a:lstStyle>
          <a:p>
            <a:r>
              <a:rPr lang="es-ES" smtClean="0"/>
              <a:t>Haga clic para modificar el estilo de título del patrón</a:t>
            </a:r>
            <a:endParaRPr lang="es-MX"/>
          </a:p>
        </p:txBody>
      </p:sp>
      <p:sp>
        <p:nvSpPr>
          <p:cNvPr id="3" name="2 Marcador de contenido"/>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MX"/>
          </a:p>
        </p:txBody>
      </p:sp>
      <p:sp>
        <p:nvSpPr>
          <p:cNvPr id="4" name="3 Marcador de texto"/>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4 Marcador de fecha"/>
          <p:cNvSpPr>
            <a:spLocks noGrp="1"/>
          </p:cNvSpPr>
          <p:nvPr>
            <p:ph type="dt" sz="half" idx="10"/>
          </p:nvPr>
        </p:nvSpPr>
        <p:spPr/>
        <p:txBody>
          <a:bodyPr/>
          <a:lstStyle/>
          <a:p>
            <a:fld id="{E137F807-0D88-4C01-8D03-3D8631262141}" type="datetime1">
              <a:rPr lang="es-MX" smtClean="0"/>
              <a:t>11/04/2024</a:t>
            </a:fld>
            <a:endParaRPr lang="es-MX" dirty="0"/>
          </a:p>
        </p:txBody>
      </p:sp>
      <p:sp>
        <p:nvSpPr>
          <p:cNvPr id="6" name="5 Marcador de pie de página"/>
          <p:cNvSpPr>
            <a:spLocks noGrp="1"/>
          </p:cNvSpPr>
          <p:nvPr>
            <p:ph type="ftr" sz="quarter" idx="11"/>
          </p:nvPr>
        </p:nvSpPr>
        <p:spPr/>
        <p:txBody>
          <a:bodyPr/>
          <a:lstStyle/>
          <a:p>
            <a:endParaRPr lang="es-MX" dirty="0"/>
          </a:p>
        </p:txBody>
      </p:sp>
      <p:sp>
        <p:nvSpPr>
          <p:cNvPr id="7" name="6 Marcador de número de diapositiva"/>
          <p:cNvSpPr>
            <a:spLocks noGrp="1"/>
          </p:cNvSpPr>
          <p:nvPr>
            <p:ph type="sldNum" sz="quarter" idx="12"/>
          </p:nvPr>
        </p:nvSpPr>
        <p:spPr/>
        <p:txBody>
          <a:bodyPr/>
          <a:lstStyle/>
          <a:p>
            <a:fld id="{4372E315-BCFF-443C-ACC4-C17BA958A6B9}" type="slidenum">
              <a:rPr lang="es-MX" smtClean="0"/>
              <a:t>‹Nº›</a:t>
            </a:fld>
            <a:endParaRPr lang="es-MX" dirty="0"/>
          </a:p>
        </p:txBody>
      </p:sp>
    </p:spTree>
    <p:extLst>
      <p:ext uri="{BB962C8B-B14F-4D97-AF65-F5344CB8AC3E}">
        <p14:creationId xmlns:p14="http://schemas.microsoft.com/office/powerpoint/2010/main" val="305219140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1792288" y="4800600"/>
            <a:ext cx="5486400" cy="566738"/>
          </a:xfrm>
        </p:spPr>
        <p:txBody>
          <a:bodyPr anchor="b"/>
          <a:lstStyle>
            <a:lvl1pPr algn="l">
              <a:defRPr sz="2000" b="1"/>
            </a:lvl1pPr>
          </a:lstStyle>
          <a:p>
            <a:r>
              <a:rPr lang="es-ES" smtClean="0"/>
              <a:t>Haga clic para modificar el estilo de título del patrón</a:t>
            </a:r>
            <a:endParaRPr lang="es-MX"/>
          </a:p>
        </p:txBody>
      </p:sp>
      <p:sp>
        <p:nvSpPr>
          <p:cNvPr id="3" name="2 Marcador de posición de imagen"/>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MX" dirty="0"/>
          </a:p>
        </p:txBody>
      </p:sp>
      <p:sp>
        <p:nvSpPr>
          <p:cNvPr id="4" name="3 Marcador de texto"/>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4 Marcador de fecha"/>
          <p:cNvSpPr>
            <a:spLocks noGrp="1"/>
          </p:cNvSpPr>
          <p:nvPr>
            <p:ph type="dt" sz="half" idx="10"/>
          </p:nvPr>
        </p:nvSpPr>
        <p:spPr/>
        <p:txBody>
          <a:bodyPr/>
          <a:lstStyle/>
          <a:p>
            <a:fld id="{54CD74ED-EA7A-492E-901C-9FF9F82E7EE0}" type="datetime1">
              <a:rPr lang="es-MX" smtClean="0"/>
              <a:t>11/04/2024</a:t>
            </a:fld>
            <a:endParaRPr lang="es-MX" dirty="0"/>
          </a:p>
        </p:txBody>
      </p:sp>
      <p:sp>
        <p:nvSpPr>
          <p:cNvPr id="6" name="5 Marcador de pie de página"/>
          <p:cNvSpPr>
            <a:spLocks noGrp="1"/>
          </p:cNvSpPr>
          <p:nvPr>
            <p:ph type="ftr" sz="quarter" idx="11"/>
          </p:nvPr>
        </p:nvSpPr>
        <p:spPr/>
        <p:txBody>
          <a:bodyPr/>
          <a:lstStyle/>
          <a:p>
            <a:endParaRPr lang="es-MX" dirty="0"/>
          </a:p>
        </p:txBody>
      </p:sp>
      <p:sp>
        <p:nvSpPr>
          <p:cNvPr id="7" name="6 Marcador de número de diapositiva"/>
          <p:cNvSpPr>
            <a:spLocks noGrp="1"/>
          </p:cNvSpPr>
          <p:nvPr>
            <p:ph type="sldNum" sz="quarter" idx="12"/>
          </p:nvPr>
        </p:nvSpPr>
        <p:spPr/>
        <p:txBody>
          <a:bodyPr/>
          <a:lstStyle/>
          <a:p>
            <a:fld id="{4372E315-BCFF-443C-ACC4-C17BA958A6B9}" type="slidenum">
              <a:rPr lang="es-MX" smtClean="0"/>
              <a:t>‹Nº›</a:t>
            </a:fld>
            <a:endParaRPr lang="es-MX" dirty="0"/>
          </a:p>
        </p:txBody>
      </p:sp>
    </p:spTree>
    <p:extLst>
      <p:ext uri="{BB962C8B-B14F-4D97-AF65-F5344CB8AC3E}">
        <p14:creationId xmlns:p14="http://schemas.microsoft.com/office/powerpoint/2010/main" val="71463690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título"/>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s-ES" smtClean="0"/>
              <a:t>Haga clic para modificar el estilo de título del patrón</a:t>
            </a:r>
            <a:endParaRPr lang="es-MX"/>
          </a:p>
        </p:txBody>
      </p:sp>
      <p:sp>
        <p:nvSpPr>
          <p:cNvPr id="3" name="2 Marcador de texto"/>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MX"/>
          </a:p>
        </p:txBody>
      </p:sp>
      <p:sp>
        <p:nvSpPr>
          <p:cNvPr id="4" name="3 Marcador de fecha"/>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5C7A57F-62F5-4E71-9DDD-4D2B2B561793}" type="datetime1">
              <a:rPr lang="es-MX" smtClean="0"/>
              <a:t>11/04/2024</a:t>
            </a:fld>
            <a:endParaRPr lang="es-MX" dirty="0"/>
          </a:p>
        </p:txBody>
      </p:sp>
      <p:sp>
        <p:nvSpPr>
          <p:cNvPr id="5" name="4 Marcador de pie de página"/>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MX" dirty="0"/>
          </a:p>
        </p:txBody>
      </p:sp>
      <p:sp>
        <p:nvSpPr>
          <p:cNvPr id="6" name="5 Marcador de número de diapositiva"/>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372E315-BCFF-443C-ACC4-C17BA958A6B9}" type="slidenum">
              <a:rPr lang="es-MX" smtClean="0"/>
              <a:t>‹Nº›</a:t>
            </a:fld>
            <a:endParaRPr lang="es-MX" dirty="0"/>
          </a:p>
        </p:txBody>
      </p:sp>
    </p:spTree>
    <p:extLst>
      <p:ext uri="{BB962C8B-B14F-4D97-AF65-F5344CB8AC3E}">
        <p14:creationId xmlns:p14="http://schemas.microsoft.com/office/powerpoint/2010/main" val="303565232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iming>
    <p:tnLst>
      <p:par>
        <p:cTn id="1" dur="indefinite" restart="never" nodeType="tmRoot"/>
      </p:par>
    </p:tnLst>
  </p:timing>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png"/><Relationship Id="rId1" Type="http://schemas.openxmlformats.org/officeDocument/2006/relationships/slideLayout" Target="../slideLayouts/slideLayout2.xml"/><Relationship Id="rId4" Type="http://schemas.openxmlformats.org/officeDocument/2006/relationships/image" Target="../media/image25.jpeg"/></Relationships>
</file>

<file path=ppt/slides/_rels/slide12.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6.jpeg"/><Relationship Id="rId1" Type="http://schemas.openxmlformats.org/officeDocument/2006/relationships/slideLayout" Target="../slideLayouts/slideLayout2.xml"/><Relationship Id="rId6" Type="http://schemas.openxmlformats.org/officeDocument/2006/relationships/image" Target="../media/image30.jpeg"/><Relationship Id="rId5" Type="http://schemas.openxmlformats.org/officeDocument/2006/relationships/image" Target="../media/image29.png"/><Relationship Id="rId4" Type="http://schemas.openxmlformats.org/officeDocument/2006/relationships/image" Target="../media/image28.jpeg"/></Relationships>
</file>

<file path=ppt/slides/_rels/slide13.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image" Target="../media/image31.jpeg"/><Relationship Id="rId1" Type="http://schemas.openxmlformats.org/officeDocument/2006/relationships/slideLayout" Target="../slideLayouts/slideLayout2.xml"/><Relationship Id="rId4" Type="http://schemas.openxmlformats.org/officeDocument/2006/relationships/image" Target="../media/image33.jpeg"/></Relationships>
</file>

<file path=ppt/slides/_rels/slide14.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jpeg"/><Relationship Id="rId1" Type="http://schemas.openxmlformats.org/officeDocument/2006/relationships/slideLayout" Target="../slideLayouts/slideLayout2.xml"/><Relationship Id="rId4" Type="http://schemas.openxmlformats.org/officeDocument/2006/relationships/image" Target="../media/image37.jpeg"/></Relationships>
</file>

<file path=ppt/slides/_rels/slide16.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2.xml"/><Relationship Id="rId5" Type="http://schemas.openxmlformats.org/officeDocument/2006/relationships/image" Target="../media/image11.jpeg"/><Relationship Id="rId4" Type="http://schemas.openxmlformats.org/officeDocument/2006/relationships/image" Target="../media/image10.jpeg"/></Relationships>
</file>

<file path=ppt/slides/_rels/slide20.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2.png"/><Relationship Id="rId1" Type="http://schemas.openxmlformats.org/officeDocument/2006/relationships/slideLayout" Target="../slideLayouts/slideLayout2.xml"/><Relationship Id="rId6" Type="http://schemas.openxmlformats.org/officeDocument/2006/relationships/image" Target="../media/image46.jpeg"/><Relationship Id="rId5" Type="http://schemas.openxmlformats.org/officeDocument/2006/relationships/image" Target="../media/image45.png"/><Relationship Id="rId4" Type="http://schemas.openxmlformats.org/officeDocument/2006/relationships/image" Target="../media/image44.png"/></Relationships>
</file>

<file path=ppt/slides/_rels/slide21.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image" Target="../media/image50.jpeg"/><Relationship Id="rId1" Type="http://schemas.openxmlformats.org/officeDocument/2006/relationships/slideLayout" Target="../slideLayouts/slideLayout2.xml"/><Relationship Id="rId5" Type="http://schemas.openxmlformats.org/officeDocument/2006/relationships/image" Target="../media/image53.png"/><Relationship Id="rId4" Type="http://schemas.openxmlformats.org/officeDocument/2006/relationships/image" Target="../media/image52.png"/></Relationships>
</file>

<file path=ppt/slides/_rels/slide26.xml.rels><?xml version="1.0" encoding="UTF-8" standalone="yes"?>
<Relationships xmlns="http://schemas.openxmlformats.org/package/2006/relationships"><Relationship Id="rId8" Type="http://schemas.microsoft.com/office/2007/relationships/hdphoto" Target="../media/hdphoto1.wdp"/><Relationship Id="rId3" Type="http://schemas.openxmlformats.org/officeDocument/2006/relationships/image" Target="../media/image55.png"/><Relationship Id="rId7" Type="http://schemas.openxmlformats.org/officeDocument/2006/relationships/image" Target="../media/image57.png"/><Relationship Id="rId2" Type="http://schemas.openxmlformats.org/officeDocument/2006/relationships/image" Target="../media/image54.jpeg"/><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56.png"/></Relationships>
</file>

<file path=ppt/slides/_rels/slide3.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jpeg"/></Relationships>
</file>

<file path=ppt/slides/_rels/slide4.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1 Título"/>
          <p:cNvSpPr txBox="1">
            <a:spLocks/>
          </p:cNvSpPr>
          <p:nvPr/>
        </p:nvSpPr>
        <p:spPr>
          <a:xfrm>
            <a:off x="-54432" y="3573016"/>
            <a:ext cx="8460432" cy="1080120"/>
          </a:xfrm>
          <a:prstGeom prst="rect">
            <a:avLst/>
          </a:prstGeom>
          <a:solidFill>
            <a:schemeClr val="tx1">
              <a:alpha val="62000"/>
            </a:schemeClr>
          </a:solidFill>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2800" b="1" dirty="0" smtClean="0">
                <a:solidFill>
                  <a:schemeClr val="bg1"/>
                </a:solidFill>
                <a:effectLst>
                  <a:outerShdw blurRad="38100" dist="38100" dir="2700000" algn="tl">
                    <a:srgbClr val="000000">
                      <a:alpha val="43137"/>
                    </a:srgbClr>
                  </a:outerShdw>
                </a:effectLst>
              </a:rPr>
              <a:t>Chapter 1:</a:t>
            </a:r>
          </a:p>
          <a:p>
            <a:r>
              <a:rPr lang="en-US" sz="2000" b="1" dirty="0">
                <a:solidFill>
                  <a:schemeClr val="bg1"/>
                </a:solidFill>
                <a:effectLst>
                  <a:outerShdw blurRad="38100" dist="38100" dir="2700000" algn="tl">
                    <a:srgbClr val="000000">
                      <a:alpha val="43137"/>
                    </a:srgbClr>
                  </a:outerShdw>
                </a:effectLst>
              </a:rPr>
              <a:t>Modeling of a large pelagic fish population in Cocos Island, Costa Rica</a:t>
            </a:r>
            <a:endParaRPr lang="en-US" sz="2000" b="1" dirty="0" smtClean="0">
              <a:solidFill>
                <a:schemeClr val="bg1"/>
              </a:solidFill>
              <a:effectLst>
                <a:outerShdw blurRad="38100" dist="38100" dir="2700000" algn="tl">
                  <a:srgbClr val="000000">
                    <a:alpha val="43137"/>
                  </a:srgbClr>
                </a:outerShdw>
              </a:effectLst>
            </a:endParaRPr>
          </a:p>
          <a:p>
            <a:r>
              <a:rPr lang="en-US" sz="1800" b="1" dirty="0" smtClean="0">
                <a:solidFill>
                  <a:schemeClr val="bg1"/>
                </a:solidFill>
                <a:effectLst>
                  <a:outerShdw blurRad="38100" dist="38100" dir="2700000" algn="tl">
                    <a:srgbClr val="000000">
                      <a:alpha val="43137"/>
                    </a:srgbClr>
                  </a:outerShdw>
                </a:effectLst>
              </a:rPr>
              <a:t>Presented by MSc. </a:t>
            </a:r>
            <a:r>
              <a:rPr lang="es-MX" sz="1800" b="1" dirty="0">
                <a:solidFill>
                  <a:schemeClr val="bg1"/>
                </a:solidFill>
                <a:effectLst>
                  <a:outerShdw blurRad="38100" dist="38100" dir="2700000" algn="tl">
                    <a:srgbClr val="000000">
                      <a:alpha val="43137"/>
                    </a:srgbClr>
                  </a:outerShdw>
                </a:effectLst>
              </a:rPr>
              <a:t>Miguel de Jesús </a:t>
            </a:r>
            <a:r>
              <a:rPr lang="es-MX" sz="1800" b="1" dirty="0" smtClean="0">
                <a:solidFill>
                  <a:schemeClr val="bg1"/>
                </a:solidFill>
                <a:effectLst>
                  <a:outerShdw blurRad="38100" dist="38100" dir="2700000" algn="tl">
                    <a:srgbClr val="000000">
                      <a:alpha val="43137"/>
                    </a:srgbClr>
                  </a:outerShdw>
                </a:effectLst>
              </a:rPr>
              <a:t>Gómez-García</a:t>
            </a:r>
            <a:endParaRPr lang="es-MX" sz="2400" b="1" dirty="0">
              <a:solidFill>
                <a:schemeClr val="bg1"/>
              </a:solidFill>
              <a:effectLst>
                <a:outerShdw blurRad="38100" dist="38100" dir="2700000" algn="tl">
                  <a:srgbClr val="000000">
                    <a:alpha val="43137"/>
                  </a:srgbClr>
                </a:outerShdw>
              </a:effectLst>
            </a:endParaRPr>
          </a:p>
        </p:txBody>
      </p:sp>
      <p:sp>
        <p:nvSpPr>
          <p:cNvPr id="11" name="2 Subtítulo"/>
          <p:cNvSpPr txBox="1">
            <a:spLocks/>
          </p:cNvSpPr>
          <p:nvPr/>
        </p:nvSpPr>
        <p:spPr>
          <a:xfrm>
            <a:off x="0" y="1556792"/>
            <a:ext cx="8406000" cy="2016224"/>
          </a:xfrm>
          <a:prstGeom prst="rect">
            <a:avLst/>
          </a:prstGeom>
          <a:solidFill>
            <a:schemeClr val="bg1">
              <a:alpha val="49000"/>
            </a:schemeClr>
          </a:solidFill>
        </p:spPr>
        <p:txBody>
          <a:bodyPr vert="horz" lIns="91440" tIns="45720" rIns="91440" bIns="45720" rtlCol="0">
            <a:noAutofit/>
          </a:bodyPr>
          <a:lstStyle>
            <a:lvl1pPr marL="0" indent="0" algn="ctr" defTabSz="914400" rtl="0" eaLnBrk="1" latinLnBrk="0" hangingPunct="1">
              <a:spcBef>
                <a:spcPct val="20000"/>
              </a:spcBef>
              <a:buFont typeface="Arial"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r>
              <a:rPr lang="en-US" b="1" dirty="0" smtClean="0">
                <a:solidFill>
                  <a:schemeClr val="tx1"/>
                </a:solidFill>
              </a:rPr>
              <a:t>A proposal for modeling elasmobranch populations</a:t>
            </a:r>
            <a:endParaRPr lang="en-US" dirty="0">
              <a:solidFill>
                <a:schemeClr val="tx1"/>
              </a:solidFill>
            </a:endParaRPr>
          </a:p>
          <a:p>
            <a:r>
              <a:rPr lang="es-MX" sz="2400" b="1" dirty="0" smtClean="0">
                <a:solidFill>
                  <a:schemeClr val="tx1"/>
                </a:solidFill>
              </a:rPr>
              <a:t>PhD in Marine </a:t>
            </a:r>
            <a:r>
              <a:rPr lang="en-US" sz="2400" b="1" dirty="0" smtClean="0">
                <a:solidFill>
                  <a:schemeClr val="tx1"/>
                </a:solidFill>
              </a:rPr>
              <a:t>Biology</a:t>
            </a:r>
          </a:p>
          <a:p>
            <a:r>
              <a:rPr lang="en-US" sz="2400" b="1" dirty="0" smtClean="0">
                <a:solidFill>
                  <a:schemeClr val="tx1"/>
                </a:solidFill>
              </a:rPr>
              <a:t>Graduate Research Conference Presentation</a:t>
            </a:r>
          </a:p>
          <a:p>
            <a:endParaRPr lang="es-MX" sz="1600" b="1" dirty="0">
              <a:solidFill>
                <a:sysClr val="windowText" lastClr="000000"/>
              </a:solidFill>
              <a:effectLst>
                <a:outerShdw blurRad="38100" dist="38100" dir="2700000" algn="tl">
                  <a:srgbClr val="000000">
                    <a:alpha val="43137"/>
                  </a:srgbClr>
                </a:outerShdw>
              </a:effectLst>
              <a:latin typeface="Tw Cen MT" pitchFamily="34" charset="0"/>
            </a:endParaRPr>
          </a:p>
        </p:txBody>
      </p:sp>
      <p:sp>
        <p:nvSpPr>
          <p:cNvPr id="5" name="2 Subtítulo"/>
          <p:cNvSpPr txBox="1">
            <a:spLocks/>
          </p:cNvSpPr>
          <p:nvPr/>
        </p:nvSpPr>
        <p:spPr>
          <a:xfrm>
            <a:off x="5574658" y="6209928"/>
            <a:ext cx="2870602" cy="648072"/>
          </a:xfrm>
          <a:prstGeom prst="rect">
            <a:avLst/>
          </a:prstGeom>
          <a:solidFill>
            <a:schemeClr val="bg1">
              <a:alpha val="49000"/>
            </a:schemeClr>
          </a:solidFill>
        </p:spPr>
        <p:txBody>
          <a:bodyPr vert="horz" lIns="91440" tIns="45720" rIns="91440" bIns="45720" rtlCol="0">
            <a:noAutofit/>
          </a:bodyPr>
          <a:lstStyle>
            <a:lvl1pPr marL="0" indent="0" algn="ctr" defTabSz="914400" rtl="0" eaLnBrk="1" latinLnBrk="0" hangingPunct="1">
              <a:spcBef>
                <a:spcPct val="20000"/>
              </a:spcBef>
              <a:buFont typeface="Arial"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l"/>
            <a:r>
              <a:rPr lang="es-MX" sz="1600" b="1" dirty="0" smtClean="0">
                <a:solidFill>
                  <a:sysClr val="windowText" lastClr="000000"/>
                </a:solidFill>
                <a:effectLst>
                  <a:outerShdw blurRad="38100" dist="38100" dir="2700000" algn="tl">
                    <a:srgbClr val="000000">
                      <a:alpha val="43137"/>
                    </a:srgbClr>
                  </a:outerShdw>
                </a:effectLst>
                <a:latin typeface="Tw Cen MT" pitchFamily="34" charset="0"/>
              </a:rPr>
              <a:t>Gomez-Garcia, M. de J., Furey, N., Moll, </a:t>
            </a:r>
            <a:r>
              <a:rPr lang="es-MX" sz="1600" b="1" dirty="0">
                <a:solidFill>
                  <a:sysClr val="windowText" lastClr="000000"/>
                </a:solidFill>
                <a:effectLst>
                  <a:outerShdw blurRad="38100" dist="38100" dir="2700000" algn="tl">
                    <a:srgbClr val="000000">
                      <a:alpha val="43137"/>
                    </a:srgbClr>
                  </a:outerShdw>
                </a:effectLst>
                <a:latin typeface="Tw Cen MT" pitchFamily="34" charset="0"/>
              </a:rPr>
              <a:t>R., White, E.R</a:t>
            </a:r>
            <a:r>
              <a:rPr lang="es-MX" sz="1600" b="1" dirty="0" smtClean="0">
                <a:solidFill>
                  <a:sysClr val="windowText" lastClr="000000"/>
                </a:solidFill>
                <a:effectLst>
                  <a:outerShdw blurRad="38100" dist="38100" dir="2700000" algn="tl">
                    <a:srgbClr val="000000">
                      <a:alpha val="43137"/>
                    </a:srgbClr>
                  </a:outerShdw>
                </a:effectLst>
                <a:latin typeface="Tw Cen MT" pitchFamily="34" charset="0"/>
              </a:rPr>
              <a:t>.</a:t>
            </a:r>
            <a:endParaRPr lang="es-MX" sz="1600" b="1" dirty="0">
              <a:solidFill>
                <a:sysClr val="windowText" lastClr="000000"/>
              </a:solidFill>
              <a:effectLst>
                <a:outerShdw blurRad="38100" dist="38100" dir="2700000" algn="tl">
                  <a:srgbClr val="000000">
                    <a:alpha val="43137"/>
                  </a:srgbClr>
                </a:outerShdw>
              </a:effectLst>
              <a:latin typeface="Tw Cen MT" pitchFamily="34" charset="0"/>
            </a:endParaRPr>
          </a:p>
        </p:txBody>
      </p:sp>
    </p:spTree>
    <p:extLst>
      <p:ext uri="{BB962C8B-B14F-4D97-AF65-F5344CB8AC3E}">
        <p14:creationId xmlns:p14="http://schemas.microsoft.com/office/powerpoint/2010/main" val="2099812165"/>
      </p:ext>
    </p:extLst>
  </p:cSld>
  <p:clrMapOvr>
    <a:masterClrMapping/>
  </p:clrMapOvr>
  <mc:AlternateContent xmlns:mc="http://schemas.openxmlformats.org/markup-compatibility/2006" xmlns:p14="http://schemas.microsoft.com/office/powerpoint/2010/main">
    <mc:Choice Requires="p14">
      <p:transition spd="slow" p14:dur="2000" advTm="7980"/>
    </mc:Choice>
    <mc:Fallback xmlns="">
      <p:transition spd="slow" advTm="7980"/>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img.artpal.com/327491/247-23-7-4-8-32-23m.jp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3392" y="764704"/>
            <a:ext cx="9119926" cy="3960440"/>
          </a:xfrm>
          <a:prstGeom prst="rect">
            <a:avLst/>
          </a:prstGeom>
          <a:noFill/>
          <a:extLst>
            <a:ext uri="{909E8E84-426E-40DD-AFC4-6F175D3DCCD1}">
              <a14:hiddenFill xmlns:a14="http://schemas.microsoft.com/office/drawing/2010/main">
                <a:solidFill>
                  <a:srgbClr val="FFFFFF"/>
                </a:solidFill>
              </a14:hiddenFill>
            </a:ext>
          </a:extLst>
        </p:spPr>
      </p:pic>
      <p:sp>
        <p:nvSpPr>
          <p:cNvPr id="4" name="Título 3"/>
          <p:cNvSpPr>
            <a:spLocks noGrp="1"/>
          </p:cNvSpPr>
          <p:nvPr>
            <p:ph type="title"/>
          </p:nvPr>
        </p:nvSpPr>
        <p:spPr>
          <a:xfrm>
            <a:off x="-6446" y="-31822"/>
            <a:ext cx="9150445" cy="796526"/>
          </a:xfrm>
        </p:spPr>
        <p:txBody>
          <a:bodyPr>
            <a:normAutofit/>
          </a:bodyPr>
          <a:lstStyle/>
          <a:p>
            <a:pPr algn="l"/>
            <a:r>
              <a:rPr lang="en-US" sz="3200" dirty="0" smtClean="0"/>
              <a:t>Chapters</a:t>
            </a:r>
            <a:endParaRPr lang="en-US" sz="3200" dirty="0"/>
          </a:p>
        </p:txBody>
      </p:sp>
      <p:sp>
        <p:nvSpPr>
          <p:cNvPr id="2" name="1 Marcador de número de diapositiva"/>
          <p:cNvSpPr>
            <a:spLocks noGrp="1"/>
          </p:cNvSpPr>
          <p:nvPr>
            <p:ph type="sldNum" sz="quarter" idx="12"/>
          </p:nvPr>
        </p:nvSpPr>
        <p:spPr/>
        <p:txBody>
          <a:bodyPr/>
          <a:lstStyle/>
          <a:p>
            <a:fld id="{000DB125-4BDB-4CF0-B98D-286D538141CB}" type="slidenum">
              <a:rPr lang="es-MX" smtClean="0"/>
              <a:pPr/>
              <a:t>10</a:t>
            </a:fld>
            <a:endParaRPr lang="es-MX" dirty="0"/>
          </a:p>
        </p:txBody>
      </p:sp>
      <p:sp>
        <p:nvSpPr>
          <p:cNvPr id="8" name="4 Marcador de contenido"/>
          <p:cNvSpPr txBox="1">
            <a:spLocks/>
          </p:cNvSpPr>
          <p:nvPr/>
        </p:nvSpPr>
        <p:spPr>
          <a:xfrm>
            <a:off x="0" y="4869160"/>
            <a:ext cx="9113480" cy="1440159"/>
          </a:xfrm>
          <a:prstGeom prst="rect">
            <a:avLst/>
          </a:prstGeom>
          <a:solidFill>
            <a:srgbClr val="181717">
              <a:alpha val="85000"/>
            </a:srgbClr>
          </a:solidFill>
        </p:spPr>
        <p:txBody>
          <a:bodyPr vert="horz" lIns="91424" tIns="45712" rIns="91424" bIns="45712" rtlCol="0">
            <a:noAutofit/>
          </a:bodyPr>
          <a:lstStyle>
            <a:lvl1pPr marL="177800" indent="-1778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077913" indent="-163513"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r>
              <a:rPr lang="en-US" sz="2400" dirty="0">
                <a:solidFill>
                  <a:schemeClr val="bg1"/>
                </a:solidFill>
              </a:rPr>
              <a:t>Chapters, organized from the most general to the most </a:t>
            </a:r>
            <a:r>
              <a:rPr lang="en-US" sz="2400" dirty="0" smtClean="0">
                <a:solidFill>
                  <a:schemeClr val="bg1"/>
                </a:solidFill>
              </a:rPr>
              <a:t>particular ecological study cases, will explore advantages, applications, and challenges for these methods </a:t>
            </a:r>
            <a:endParaRPr lang="en-US" sz="2400" dirty="0">
              <a:solidFill>
                <a:schemeClr val="bg1"/>
              </a:solidFill>
            </a:endParaRPr>
          </a:p>
        </p:txBody>
      </p:sp>
      <p:cxnSp>
        <p:nvCxnSpPr>
          <p:cNvPr id="12" name="22 Conector recto"/>
          <p:cNvCxnSpPr/>
          <p:nvPr/>
        </p:nvCxnSpPr>
        <p:spPr>
          <a:xfrm flipV="1">
            <a:off x="-36513" y="4725019"/>
            <a:ext cx="9186006" cy="125"/>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 name="23 Conector recto"/>
          <p:cNvCxnSpPr/>
          <p:nvPr/>
        </p:nvCxnSpPr>
        <p:spPr>
          <a:xfrm>
            <a:off x="-36513" y="4797152"/>
            <a:ext cx="9180081" cy="0"/>
          </a:xfrm>
          <a:prstGeom prst="line">
            <a:avLst/>
          </a:prstGeom>
          <a:ln w="76200">
            <a:solidFill>
              <a:schemeClr val="tx1"/>
            </a:solidFill>
          </a:ln>
        </p:spPr>
        <p:style>
          <a:lnRef idx="3">
            <a:schemeClr val="accent5"/>
          </a:lnRef>
          <a:fillRef idx="0">
            <a:schemeClr val="accent5"/>
          </a:fillRef>
          <a:effectRef idx="2">
            <a:schemeClr val="accent5"/>
          </a:effectRef>
          <a:fontRef idx="minor">
            <a:schemeClr val="tx1"/>
          </a:fontRef>
        </p:style>
      </p:cxnSp>
    </p:spTree>
    <p:extLst>
      <p:ext uri="{BB962C8B-B14F-4D97-AF65-F5344CB8AC3E}">
        <p14:creationId xmlns:p14="http://schemas.microsoft.com/office/powerpoint/2010/main" val="409247843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n 4"/>
          <p:cNvPicPr>
            <a:picLocks noChangeAspect="1"/>
          </p:cNvPicPr>
          <p:nvPr/>
        </p:nvPicPr>
        <p:blipFill rotWithShape="1">
          <a:blip r:embed="rId2" cstate="print">
            <a:extLst>
              <a:ext uri="{28A0092B-C50C-407E-A947-70E740481C1C}">
                <a14:useLocalDpi xmlns:a14="http://schemas.microsoft.com/office/drawing/2010/main" val="0"/>
              </a:ext>
            </a:extLst>
          </a:blip>
          <a:srcRect/>
          <a:stretch/>
        </p:blipFill>
        <p:spPr>
          <a:xfrm>
            <a:off x="-32876" y="4769768"/>
            <a:ext cx="9176876" cy="2088232"/>
          </a:xfrm>
          <a:prstGeom prst="rect">
            <a:avLst/>
          </a:prstGeom>
        </p:spPr>
      </p:pic>
      <p:sp>
        <p:nvSpPr>
          <p:cNvPr id="2" name="Título 1"/>
          <p:cNvSpPr>
            <a:spLocks noGrp="1"/>
          </p:cNvSpPr>
          <p:nvPr>
            <p:ph type="title"/>
          </p:nvPr>
        </p:nvSpPr>
        <p:spPr/>
        <p:txBody>
          <a:bodyPr/>
          <a:lstStyle/>
          <a:p>
            <a:r>
              <a:rPr lang="en-US" dirty="0" smtClean="0"/>
              <a:t>Elasmobranchs</a:t>
            </a:r>
            <a:endParaRPr lang="en-US" dirty="0"/>
          </a:p>
        </p:txBody>
      </p:sp>
      <p:sp>
        <p:nvSpPr>
          <p:cNvPr id="4" name="Marcador de número de diapositiva 3"/>
          <p:cNvSpPr>
            <a:spLocks noGrp="1"/>
          </p:cNvSpPr>
          <p:nvPr>
            <p:ph type="sldNum" sz="quarter" idx="12"/>
          </p:nvPr>
        </p:nvSpPr>
        <p:spPr/>
        <p:txBody>
          <a:bodyPr/>
          <a:lstStyle/>
          <a:p>
            <a:fld id="{4372E315-BCFF-443C-ACC4-C17BA958A6B9}" type="slidenum">
              <a:rPr lang="es-MX" smtClean="0"/>
              <a:pPr/>
              <a:t>11</a:t>
            </a:fld>
            <a:endParaRPr lang="es-MX" dirty="0"/>
          </a:p>
        </p:txBody>
      </p:sp>
      <p:pic>
        <p:nvPicPr>
          <p:cNvPr id="3074" name="Picture 2" descr="https://cites.org/sites/default/files/eng/prog/shark/images/cites_sharks_unga.jpg"/>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0" y="1093118"/>
            <a:ext cx="3650243" cy="3585388"/>
          </a:xfrm>
          <a:prstGeom prst="rect">
            <a:avLst/>
          </a:prstGeom>
          <a:noFill/>
          <a:extLst>
            <a:ext uri="{909E8E84-426E-40DD-AFC4-6F175D3DCCD1}">
              <a14:hiddenFill xmlns:a14="http://schemas.microsoft.com/office/drawing/2010/main">
                <a:solidFill>
                  <a:srgbClr val="FFFFFF"/>
                </a:solidFill>
              </a14:hiddenFill>
            </a:ext>
          </a:extLst>
        </p:spPr>
      </p:pic>
      <p:sp>
        <p:nvSpPr>
          <p:cNvPr id="7" name="Marcador de contenido 2"/>
          <p:cNvSpPr txBox="1">
            <a:spLocks/>
          </p:cNvSpPr>
          <p:nvPr/>
        </p:nvSpPr>
        <p:spPr>
          <a:xfrm>
            <a:off x="-30506" y="4769768"/>
            <a:ext cx="2514274" cy="504056"/>
          </a:xfrm>
          <a:prstGeom prst="rect">
            <a:avLst/>
          </a:prstGeom>
          <a:solidFill>
            <a:schemeClr val="tx1">
              <a:alpha val="52000"/>
            </a:schemeClr>
          </a:solidFill>
        </p:spPr>
        <p:txBody>
          <a:bodyPr vert="horz" lIns="91440" tIns="45720" rIns="91440" bIns="45720" rtlCol="0">
            <a:noAutofit/>
          </a:bodyPr>
          <a:lstStyle>
            <a:lvl1pPr marL="177800" indent="-1778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077913" indent="-163513"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en-US" sz="2000" dirty="0" smtClean="0">
                <a:solidFill>
                  <a:schemeClr val="bg1"/>
                </a:solidFill>
              </a:rPr>
              <a:t>Ecosystem regulation</a:t>
            </a:r>
          </a:p>
          <a:p>
            <a:pPr marL="0" indent="0">
              <a:buFont typeface="Arial" pitchFamily="34" charset="0"/>
              <a:buNone/>
            </a:pPr>
            <a:endParaRPr lang="en-US" sz="2000" dirty="0" smtClean="0">
              <a:solidFill>
                <a:schemeClr val="bg1"/>
              </a:solidFill>
            </a:endParaRPr>
          </a:p>
        </p:txBody>
      </p:sp>
      <p:sp>
        <p:nvSpPr>
          <p:cNvPr id="8" name="Marcador de contenido 2"/>
          <p:cNvSpPr txBox="1">
            <a:spLocks/>
          </p:cNvSpPr>
          <p:nvPr/>
        </p:nvSpPr>
        <p:spPr>
          <a:xfrm>
            <a:off x="7622" y="1091081"/>
            <a:ext cx="3642621" cy="465711"/>
          </a:xfrm>
          <a:prstGeom prst="rect">
            <a:avLst/>
          </a:prstGeom>
          <a:solidFill>
            <a:schemeClr val="tx1">
              <a:alpha val="52000"/>
            </a:schemeClr>
          </a:solidFill>
        </p:spPr>
        <p:txBody>
          <a:bodyPr vert="horz" lIns="91440" tIns="45720" rIns="91440" bIns="45720" rtlCol="0">
            <a:noAutofit/>
          </a:bodyPr>
          <a:lstStyle>
            <a:lvl1pPr marL="177800" indent="-1778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077913" indent="-163513"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en-US" sz="2000" dirty="0" smtClean="0">
                <a:solidFill>
                  <a:schemeClr val="bg1"/>
                </a:solidFill>
              </a:rPr>
              <a:t>Diversity and conservation</a:t>
            </a:r>
          </a:p>
          <a:p>
            <a:pPr marL="0" indent="0">
              <a:buFont typeface="Arial" pitchFamily="34" charset="0"/>
              <a:buNone/>
            </a:pPr>
            <a:endParaRPr lang="en-US" sz="2000" dirty="0" smtClean="0">
              <a:solidFill>
                <a:schemeClr val="bg1"/>
              </a:solidFill>
            </a:endParaRPr>
          </a:p>
        </p:txBody>
      </p:sp>
      <p:pic>
        <p:nvPicPr>
          <p:cNvPr id="3076" name="Picture 4" descr="11 Best Places to Go Swimming With Sharks - Top Shark Diving Experiences in  2019"/>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a:stretch/>
        </p:blipFill>
        <p:spPr bwMode="auto">
          <a:xfrm>
            <a:off x="3707903" y="1091082"/>
            <a:ext cx="5429651" cy="3587424"/>
          </a:xfrm>
          <a:prstGeom prst="rect">
            <a:avLst/>
          </a:prstGeom>
          <a:noFill/>
          <a:extLst>
            <a:ext uri="{909E8E84-426E-40DD-AFC4-6F175D3DCCD1}">
              <a14:hiddenFill xmlns:a14="http://schemas.microsoft.com/office/drawing/2010/main">
                <a:solidFill>
                  <a:srgbClr val="FFFFFF"/>
                </a:solidFill>
              </a14:hiddenFill>
            </a:ext>
          </a:extLst>
        </p:spPr>
      </p:pic>
      <p:sp>
        <p:nvSpPr>
          <p:cNvPr id="10" name="Marcador de contenido 2"/>
          <p:cNvSpPr txBox="1">
            <a:spLocks/>
          </p:cNvSpPr>
          <p:nvPr/>
        </p:nvSpPr>
        <p:spPr>
          <a:xfrm>
            <a:off x="3707902" y="1091081"/>
            <a:ext cx="2514274" cy="504056"/>
          </a:xfrm>
          <a:prstGeom prst="rect">
            <a:avLst/>
          </a:prstGeom>
          <a:solidFill>
            <a:schemeClr val="tx1">
              <a:alpha val="52000"/>
            </a:schemeClr>
          </a:solidFill>
        </p:spPr>
        <p:txBody>
          <a:bodyPr vert="horz" lIns="91440" tIns="45720" rIns="91440" bIns="45720" rtlCol="0">
            <a:noAutofit/>
          </a:bodyPr>
          <a:lstStyle>
            <a:lvl1pPr marL="177800" indent="-1778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077913" indent="-163513"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en-US" sz="2000" dirty="0" smtClean="0">
                <a:solidFill>
                  <a:schemeClr val="bg1"/>
                </a:solidFill>
              </a:rPr>
              <a:t>Tourism </a:t>
            </a:r>
          </a:p>
        </p:txBody>
      </p:sp>
    </p:spTree>
    <p:extLst>
      <p:ext uri="{BB962C8B-B14F-4D97-AF65-F5344CB8AC3E}">
        <p14:creationId xmlns:p14="http://schemas.microsoft.com/office/powerpoint/2010/main" val="427623635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https://encrypted-tbn0.gstatic.com/images?q=tbn:ANd9GcQ709mhYD_sCtaYUDv-Wb2HXK4kphe-Tr3WTarF-DPdFxWKbdLvndsQ_3mtOssZ0_OsZt8&amp;usqp=CAU"/>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51711" y="1268760"/>
            <a:ext cx="1971675" cy="2324100"/>
          </a:xfrm>
          <a:prstGeom prst="rect">
            <a:avLst/>
          </a:prstGeom>
          <a:noFill/>
          <a:extLst>
            <a:ext uri="{909E8E84-426E-40DD-AFC4-6F175D3DCCD1}">
              <a14:hiddenFill xmlns:a14="http://schemas.microsoft.com/office/drawing/2010/main">
                <a:solidFill>
                  <a:srgbClr val="FFFFFF"/>
                </a:solidFill>
              </a14:hiddenFill>
            </a:ext>
          </a:extLst>
        </p:spPr>
      </p:pic>
      <p:pic>
        <p:nvPicPr>
          <p:cNvPr id="5" name="Imagen 4"/>
          <p:cNvPicPr>
            <a:picLocks noChangeAspect="1"/>
          </p:cNvPicPr>
          <p:nvPr/>
        </p:nvPicPr>
        <p:blipFill rotWithShape="1">
          <a:blip r:embed="rId3" cstate="print">
            <a:extLst>
              <a:ext uri="{28A0092B-C50C-407E-A947-70E740481C1C}">
                <a14:useLocalDpi xmlns:a14="http://schemas.microsoft.com/office/drawing/2010/main" val="0"/>
              </a:ext>
            </a:extLst>
          </a:blip>
          <a:srcRect/>
          <a:stretch/>
        </p:blipFill>
        <p:spPr>
          <a:xfrm>
            <a:off x="-34323" y="3501008"/>
            <a:ext cx="4750340" cy="3312368"/>
          </a:xfrm>
          <a:prstGeom prst="rect">
            <a:avLst/>
          </a:prstGeom>
        </p:spPr>
      </p:pic>
      <p:sp>
        <p:nvSpPr>
          <p:cNvPr id="2" name="Título 1"/>
          <p:cNvSpPr>
            <a:spLocks noGrp="1"/>
          </p:cNvSpPr>
          <p:nvPr>
            <p:ph type="title"/>
          </p:nvPr>
        </p:nvSpPr>
        <p:spPr/>
        <p:txBody>
          <a:bodyPr/>
          <a:lstStyle/>
          <a:p>
            <a:r>
              <a:rPr lang="en-US" dirty="0" smtClean="0"/>
              <a:t>Challenges</a:t>
            </a:r>
            <a:endParaRPr lang="en-US" dirty="0"/>
          </a:p>
        </p:txBody>
      </p:sp>
      <p:sp>
        <p:nvSpPr>
          <p:cNvPr id="4" name="Marcador de número de diapositiva 3"/>
          <p:cNvSpPr>
            <a:spLocks noGrp="1"/>
          </p:cNvSpPr>
          <p:nvPr>
            <p:ph type="sldNum" sz="quarter" idx="12"/>
          </p:nvPr>
        </p:nvSpPr>
        <p:spPr/>
        <p:txBody>
          <a:bodyPr/>
          <a:lstStyle/>
          <a:p>
            <a:fld id="{4372E315-BCFF-443C-ACC4-C17BA958A6B9}" type="slidenum">
              <a:rPr lang="es-MX" smtClean="0"/>
              <a:pPr/>
              <a:t>12</a:t>
            </a:fld>
            <a:endParaRPr lang="es-MX" dirty="0"/>
          </a:p>
        </p:txBody>
      </p:sp>
      <p:pic>
        <p:nvPicPr>
          <p:cNvPr id="4100" name="Picture 4" descr="https://encrypted-tbn0.gstatic.com/images?q=tbn:ANd9GcTnIMDXQ_BLkWawABNdWOjcM8pHMq8Jp8vJVexVyNkb10cKjcMvmq98pp0HvxcpDTxUmzI&amp;usqp=CAU"/>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835697" y="1230660"/>
            <a:ext cx="1740506" cy="2126332"/>
          </a:xfrm>
          <a:prstGeom prst="rect">
            <a:avLst/>
          </a:prstGeom>
          <a:noFill/>
          <a:extLst>
            <a:ext uri="{909E8E84-426E-40DD-AFC4-6F175D3DCCD1}">
              <a14:hiddenFill xmlns:a14="http://schemas.microsoft.com/office/drawing/2010/main">
                <a:solidFill>
                  <a:srgbClr val="FFFFFF"/>
                </a:solidFill>
              </a14:hiddenFill>
            </a:ext>
          </a:extLst>
        </p:spPr>
      </p:pic>
      <p:sp>
        <p:nvSpPr>
          <p:cNvPr id="7" name="Marcador de contenido 2"/>
          <p:cNvSpPr txBox="1">
            <a:spLocks/>
          </p:cNvSpPr>
          <p:nvPr/>
        </p:nvSpPr>
        <p:spPr>
          <a:xfrm>
            <a:off x="0" y="3009215"/>
            <a:ext cx="3576204" cy="465711"/>
          </a:xfrm>
          <a:prstGeom prst="rect">
            <a:avLst/>
          </a:prstGeom>
          <a:solidFill>
            <a:schemeClr val="tx1">
              <a:alpha val="78000"/>
            </a:schemeClr>
          </a:solidFill>
        </p:spPr>
        <p:txBody>
          <a:bodyPr vert="horz" lIns="91440" tIns="45720" rIns="91440" bIns="45720" rtlCol="0">
            <a:noAutofit/>
          </a:bodyPr>
          <a:lstStyle>
            <a:lvl1pPr marL="177800" indent="-1778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077913" indent="-163513"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en-US" sz="2000" dirty="0" smtClean="0">
                <a:solidFill>
                  <a:schemeClr val="bg1"/>
                </a:solidFill>
              </a:rPr>
              <a:t>Life history</a:t>
            </a:r>
          </a:p>
          <a:p>
            <a:pPr marL="0" indent="0">
              <a:buFont typeface="Arial" pitchFamily="34" charset="0"/>
              <a:buNone/>
            </a:pPr>
            <a:endParaRPr lang="en-US" sz="2000" dirty="0" smtClean="0">
              <a:solidFill>
                <a:schemeClr val="bg1"/>
              </a:solidFill>
            </a:endParaRPr>
          </a:p>
        </p:txBody>
      </p:sp>
      <p:sp>
        <p:nvSpPr>
          <p:cNvPr id="9" name="Marcador de contenido 2"/>
          <p:cNvSpPr txBox="1">
            <a:spLocks/>
          </p:cNvSpPr>
          <p:nvPr/>
        </p:nvSpPr>
        <p:spPr>
          <a:xfrm>
            <a:off x="-34323" y="3507432"/>
            <a:ext cx="4750340" cy="465711"/>
          </a:xfrm>
          <a:prstGeom prst="rect">
            <a:avLst/>
          </a:prstGeom>
          <a:solidFill>
            <a:schemeClr val="tx1">
              <a:alpha val="78000"/>
            </a:schemeClr>
          </a:solidFill>
        </p:spPr>
        <p:txBody>
          <a:bodyPr vert="horz" lIns="91440" tIns="45720" rIns="91440" bIns="45720" rtlCol="0">
            <a:noAutofit/>
          </a:bodyPr>
          <a:lstStyle>
            <a:lvl1pPr marL="177800" indent="-1778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077913" indent="-163513"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en-US" sz="2000" dirty="0" smtClean="0">
                <a:solidFill>
                  <a:schemeClr val="bg1"/>
                </a:solidFill>
              </a:rPr>
              <a:t>Distribution</a:t>
            </a:r>
          </a:p>
          <a:p>
            <a:pPr marL="0" indent="0">
              <a:buFont typeface="Arial" pitchFamily="34" charset="0"/>
              <a:buNone/>
            </a:pPr>
            <a:endParaRPr lang="en-US" sz="2000" dirty="0" smtClean="0">
              <a:solidFill>
                <a:schemeClr val="bg1"/>
              </a:solidFill>
            </a:endParaRPr>
          </a:p>
        </p:txBody>
      </p:sp>
      <p:pic>
        <p:nvPicPr>
          <p:cNvPr id="6" name="Imagen 5"/>
          <p:cNvPicPr>
            <a:picLocks noChangeAspect="1"/>
          </p:cNvPicPr>
          <p:nvPr/>
        </p:nvPicPr>
        <p:blipFill rotWithShape="1">
          <a:blip r:embed="rId5" cstate="print">
            <a:extLst>
              <a:ext uri="{28A0092B-C50C-407E-A947-70E740481C1C}">
                <a14:useLocalDpi xmlns:a14="http://schemas.microsoft.com/office/drawing/2010/main" val="0"/>
              </a:ext>
            </a:extLst>
          </a:blip>
          <a:srcRect/>
          <a:stretch/>
        </p:blipFill>
        <p:spPr>
          <a:xfrm>
            <a:off x="4735763" y="3507433"/>
            <a:ext cx="4372742" cy="3305944"/>
          </a:xfrm>
          <a:prstGeom prst="rect">
            <a:avLst/>
          </a:prstGeom>
        </p:spPr>
      </p:pic>
      <p:pic>
        <p:nvPicPr>
          <p:cNvPr id="4102" name="Picture 6" descr="https://media.cnn.com/api/v1/images/stellar/prod/190102205338-shark-fin-drying-1.jpg?q=w_3000,h_1968,x_0,y_0,c_fill/h_618"/>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a:stretch/>
        </p:blipFill>
        <p:spPr bwMode="auto">
          <a:xfrm>
            <a:off x="3627915" y="1196751"/>
            <a:ext cx="5480589" cy="2294797"/>
          </a:xfrm>
          <a:prstGeom prst="rect">
            <a:avLst/>
          </a:prstGeom>
          <a:noFill/>
          <a:extLst>
            <a:ext uri="{909E8E84-426E-40DD-AFC4-6F175D3DCCD1}">
              <a14:hiddenFill xmlns:a14="http://schemas.microsoft.com/office/drawing/2010/main">
                <a:solidFill>
                  <a:srgbClr val="FFFFFF"/>
                </a:solidFill>
              </a14:hiddenFill>
            </a:ext>
          </a:extLst>
        </p:spPr>
      </p:pic>
      <p:sp>
        <p:nvSpPr>
          <p:cNvPr id="12" name="Marcador de contenido 2"/>
          <p:cNvSpPr txBox="1">
            <a:spLocks/>
          </p:cNvSpPr>
          <p:nvPr/>
        </p:nvSpPr>
        <p:spPr>
          <a:xfrm>
            <a:off x="3627914" y="1180866"/>
            <a:ext cx="5471131" cy="465711"/>
          </a:xfrm>
          <a:prstGeom prst="rect">
            <a:avLst/>
          </a:prstGeom>
          <a:solidFill>
            <a:schemeClr val="tx1">
              <a:alpha val="78000"/>
            </a:schemeClr>
          </a:solidFill>
        </p:spPr>
        <p:txBody>
          <a:bodyPr vert="horz" lIns="91440" tIns="45720" rIns="91440" bIns="45720" rtlCol="0">
            <a:noAutofit/>
          </a:bodyPr>
          <a:lstStyle>
            <a:lvl1pPr marL="177800" indent="-1778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077913" indent="-163513"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en-US" sz="2000" dirty="0" smtClean="0">
                <a:solidFill>
                  <a:schemeClr val="bg1"/>
                </a:solidFill>
              </a:rPr>
              <a:t>Overfishing</a:t>
            </a:r>
          </a:p>
          <a:p>
            <a:pPr marL="0" indent="0">
              <a:buFont typeface="Arial" pitchFamily="34" charset="0"/>
              <a:buNone/>
            </a:pPr>
            <a:endParaRPr lang="en-US" sz="2000" dirty="0" smtClean="0">
              <a:solidFill>
                <a:schemeClr val="bg1"/>
              </a:solidFill>
            </a:endParaRPr>
          </a:p>
        </p:txBody>
      </p:sp>
      <p:sp>
        <p:nvSpPr>
          <p:cNvPr id="13" name="Marcador de contenido 2"/>
          <p:cNvSpPr txBox="1">
            <a:spLocks/>
          </p:cNvSpPr>
          <p:nvPr/>
        </p:nvSpPr>
        <p:spPr>
          <a:xfrm>
            <a:off x="5539857" y="3501008"/>
            <a:ext cx="3576204" cy="465711"/>
          </a:xfrm>
          <a:prstGeom prst="rect">
            <a:avLst/>
          </a:prstGeom>
          <a:solidFill>
            <a:schemeClr val="tx1">
              <a:alpha val="78000"/>
            </a:schemeClr>
          </a:solidFill>
        </p:spPr>
        <p:txBody>
          <a:bodyPr vert="horz" lIns="91440" tIns="45720" rIns="91440" bIns="45720" rtlCol="0">
            <a:noAutofit/>
          </a:bodyPr>
          <a:lstStyle>
            <a:lvl1pPr marL="177800" indent="-1778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077913" indent="-163513"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en-US" sz="2000" dirty="0" smtClean="0">
                <a:solidFill>
                  <a:schemeClr val="bg1"/>
                </a:solidFill>
              </a:rPr>
              <a:t>Bycatch</a:t>
            </a:r>
          </a:p>
          <a:p>
            <a:pPr marL="0" indent="0">
              <a:buFont typeface="Arial" pitchFamily="34" charset="0"/>
              <a:buNone/>
            </a:pPr>
            <a:endParaRPr lang="en-US" sz="2000" dirty="0" smtClean="0">
              <a:solidFill>
                <a:schemeClr val="bg1"/>
              </a:solidFill>
            </a:endParaRPr>
          </a:p>
        </p:txBody>
      </p:sp>
    </p:spTree>
    <p:extLst>
      <p:ext uri="{BB962C8B-B14F-4D97-AF65-F5344CB8AC3E}">
        <p14:creationId xmlns:p14="http://schemas.microsoft.com/office/powerpoint/2010/main" val="160904528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https://img.washingtonpost.com/wp-apps/imrs.php?src=https://arc-anglerfish-washpost-prod-washpost.s3.amazonaws.com/public/PID5HHTHORSEWGVX3UCUYYKOO4_size-normalized.jpg&amp;high_res=true&amp;w=2048"/>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a:stretch/>
        </p:blipFill>
        <p:spPr bwMode="auto">
          <a:xfrm>
            <a:off x="4645204" y="4941168"/>
            <a:ext cx="4498364" cy="1916160"/>
          </a:xfrm>
          <a:prstGeom prst="rect">
            <a:avLst/>
          </a:prstGeom>
          <a:noFill/>
          <a:extLst>
            <a:ext uri="{909E8E84-426E-40DD-AFC4-6F175D3DCCD1}">
              <a14:hiddenFill xmlns:a14="http://schemas.microsoft.com/office/drawing/2010/main">
                <a:solidFill>
                  <a:srgbClr val="FFFFFF"/>
                </a:solidFill>
              </a14:hiddenFill>
            </a:ext>
          </a:extLst>
        </p:spPr>
      </p:pic>
      <p:pic>
        <p:nvPicPr>
          <p:cNvPr id="5122" name="Picture 2" descr="Perfect partner - combine a Galapagos cruise with Costa Rica - Ecoventura"/>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12250" y="895524"/>
            <a:ext cx="4486508" cy="5975496"/>
          </a:xfrm>
          <a:prstGeom prst="rect">
            <a:avLst/>
          </a:prstGeom>
          <a:noFill/>
          <a:extLst>
            <a:ext uri="{909E8E84-426E-40DD-AFC4-6F175D3DCCD1}">
              <a14:hiddenFill xmlns:a14="http://schemas.microsoft.com/office/drawing/2010/main">
                <a:solidFill>
                  <a:srgbClr val="FFFFFF"/>
                </a:solidFill>
              </a14:hiddenFill>
            </a:ext>
          </a:extLst>
        </p:spPr>
      </p:pic>
      <p:sp>
        <p:nvSpPr>
          <p:cNvPr id="9" name="Título 1"/>
          <p:cNvSpPr>
            <a:spLocks noGrp="1"/>
          </p:cNvSpPr>
          <p:nvPr>
            <p:ph type="title"/>
          </p:nvPr>
        </p:nvSpPr>
        <p:spPr>
          <a:xfrm>
            <a:off x="-6446" y="-27384"/>
            <a:ext cx="9150445" cy="733152"/>
          </a:xfrm>
        </p:spPr>
        <p:txBody>
          <a:bodyPr>
            <a:normAutofit/>
          </a:bodyPr>
          <a:lstStyle/>
          <a:p>
            <a:pPr algn="l"/>
            <a:r>
              <a:rPr lang="en-US" sz="3200" dirty="0" smtClean="0"/>
              <a:t>Chapter</a:t>
            </a:r>
            <a:r>
              <a:rPr lang="es-MX" sz="3200" dirty="0" smtClean="0"/>
              <a:t> </a:t>
            </a:r>
            <a:r>
              <a:rPr lang="en-US" sz="3200" dirty="0" smtClean="0"/>
              <a:t>one</a:t>
            </a:r>
            <a:r>
              <a:rPr lang="es-MX" sz="3200" dirty="0" smtClean="0"/>
              <a:t>: </a:t>
            </a:r>
            <a:r>
              <a:rPr lang="es-MX" sz="3200" dirty="0" err="1" smtClean="0"/>
              <a:t>Elasmobranch</a:t>
            </a:r>
            <a:r>
              <a:rPr lang="es-MX" sz="3200" dirty="0" smtClean="0"/>
              <a:t> Marine </a:t>
            </a:r>
            <a:r>
              <a:rPr lang="en-US" sz="3200" dirty="0" smtClean="0"/>
              <a:t>Ecosystem</a:t>
            </a:r>
            <a:endParaRPr lang="en-US" sz="3200" dirty="0"/>
          </a:p>
        </p:txBody>
      </p:sp>
      <p:sp>
        <p:nvSpPr>
          <p:cNvPr id="4" name="3 Marcador de número de diapositiva"/>
          <p:cNvSpPr>
            <a:spLocks noGrp="1"/>
          </p:cNvSpPr>
          <p:nvPr>
            <p:ph type="sldNum" sz="quarter" idx="12"/>
          </p:nvPr>
        </p:nvSpPr>
        <p:spPr/>
        <p:txBody>
          <a:bodyPr/>
          <a:lstStyle/>
          <a:p>
            <a:fld id="{000DB125-4BDB-4CF0-B98D-286D538141CB}" type="slidenum">
              <a:rPr lang="es-MX" smtClean="0"/>
              <a:pPr/>
              <a:t>13</a:t>
            </a:fld>
            <a:endParaRPr lang="es-MX" dirty="0"/>
          </a:p>
        </p:txBody>
      </p:sp>
      <p:cxnSp>
        <p:nvCxnSpPr>
          <p:cNvPr id="17" name="22 Conector recto"/>
          <p:cNvCxnSpPr/>
          <p:nvPr/>
        </p:nvCxnSpPr>
        <p:spPr>
          <a:xfrm flipV="1">
            <a:off x="-36513" y="777776"/>
            <a:ext cx="9186006" cy="125"/>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 name="23 Conector recto"/>
          <p:cNvCxnSpPr/>
          <p:nvPr/>
        </p:nvCxnSpPr>
        <p:spPr>
          <a:xfrm>
            <a:off x="-36513" y="836712"/>
            <a:ext cx="9180081" cy="0"/>
          </a:xfrm>
          <a:prstGeom prst="line">
            <a:avLst/>
          </a:prstGeom>
          <a:ln w="76200">
            <a:solidFill>
              <a:schemeClr val="tx1"/>
            </a:solidFill>
          </a:ln>
        </p:spPr>
        <p:style>
          <a:lnRef idx="3">
            <a:schemeClr val="accent5"/>
          </a:lnRef>
          <a:fillRef idx="0">
            <a:schemeClr val="accent5"/>
          </a:fillRef>
          <a:effectRef idx="2">
            <a:schemeClr val="accent5"/>
          </a:effectRef>
          <a:fontRef idx="minor">
            <a:schemeClr val="tx1"/>
          </a:fontRef>
        </p:style>
      </p:cxnSp>
      <p:pic>
        <p:nvPicPr>
          <p:cNvPr id="2050" name="Picture 2" descr="https://www.researchgate.net/publication/350932759/figure/fig1/AS:11431281210345226@1702042004038/Map-showing-the-collecting-sites-around-Cocos-Island-Costa-Rica-Map-by-Beatriz-Naranjo.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788024" y="909889"/>
            <a:ext cx="4033187" cy="3482776"/>
          </a:xfrm>
          <a:prstGeom prst="rect">
            <a:avLst/>
          </a:prstGeom>
          <a:noFill/>
          <a:extLst>
            <a:ext uri="{909E8E84-426E-40DD-AFC4-6F175D3DCCD1}">
              <a14:hiddenFill xmlns:a14="http://schemas.microsoft.com/office/drawing/2010/main">
                <a:solidFill>
                  <a:srgbClr val="FFFFFF"/>
                </a:solidFill>
              </a14:hiddenFill>
            </a:ext>
          </a:extLst>
        </p:spPr>
      </p:pic>
      <p:sp>
        <p:nvSpPr>
          <p:cNvPr id="16" name="Marcador de contenido 2"/>
          <p:cNvSpPr txBox="1">
            <a:spLocks/>
          </p:cNvSpPr>
          <p:nvPr/>
        </p:nvSpPr>
        <p:spPr>
          <a:xfrm>
            <a:off x="6228184" y="3631244"/>
            <a:ext cx="2293036" cy="504056"/>
          </a:xfrm>
          <a:prstGeom prst="rect">
            <a:avLst/>
          </a:prstGeom>
          <a:solidFill>
            <a:schemeClr val="tx1">
              <a:alpha val="52000"/>
            </a:schemeClr>
          </a:solidFill>
        </p:spPr>
        <p:txBody>
          <a:bodyPr vert="horz" lIns="91440" tIns="45720" rIns="91440" bIns="45720" rtlCol="0">
            <a:noAutofit/>
          </a:bodyPr>
          <a:lstStyle>
            <a:lvl1pPr marL="177800" indent="-1778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077913" indent="-163513"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en-US" sz="2000" dirty="0" smtClean="0">
                <a:solidFill>
                  <a:schemeClr val="bg1"/>
                </a:solidFill>
              </a:rPr>
              <a:t>Breedy et al., 2001</a:t>
            </a:r>
          </a:p>
          <a:p>
            <a:pPr marL="0" indent="0">
              <a:buFont typeface="Arial" pitchFamily="34" charset="0"/>
              <a:buNone/>
            </a:pPr>
            <a:endParaRPr lang="en-US" sz="2000" dirty="0" smtClean="0">
              <a:solidFill>
                <a:schemeClr val="bg1"/>
              </a:solidFill>
            </a:endParaRPr>
          </a:p>
        </p:txBody>
      </p:sp>
      <p:sp>
        <p:nvSpPr>
          <p:cNvPr id="22" name="Marcador de contenido 2"/>
          <p:cNvSpPr txBox="1">
            <a:spLocks/>
          </p:cNvSpPr>
          <p:nvPr/>
        </p:nvSpPr>
        <p:spPr>
          <a:xfrm>
            <a:off x="4645204" y="4465840"/>
            <a:ext cx="4504889" cy="763359"/>
          </a:xfrm>
          <a:prstGeom prst="rect">
            <a:avLst/>
          </a:prstGeom>
          <a:solidFill>
            <a:schemeClr val="tx1">
              <a:alpha val="52000"/>
            </a:schemeClr>
          </a:solidFill>
        </p:spPr>
        <p:txBody>
          <a:bodyPr vert="horz" lIns="91440" tIns="45720" rIns="91440" bIns="45720" rtlCol="0">
            <a:noAutofit/>
          </a:bodyPr>
          <a:lstStyle>
            <a:lvl1pPr marL="177800" indent="-1778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077913" indent="-163513"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n-US" sz="2000" dirty="0" smtClean="0">
                <a:solidFill>
                  <a:schemeClr val="bg1"/>
                </a:solidFill>
              </a:rPr>
              <a:t>Information from SCUBA surveys 7 </a:t>
            </a:r>
            <a:r>
              <a:rPr lang="en-US" sz="2000" dirty="0">
                <a:solidFill>
                  <a:schemeClr val="bg1"/>
                </a:solidFill>
              </a:rPr>
              <a:t>species of elasmobranchs</a:t>
            </a:r>
          </a:p>
          <a:p>
            <a:pPr marL="0" indent="0">
              <a:buFont typeface="Arial" pitchFamily="34" charset="0"/>
              <a:buNone/>
            </a:pPr>
            <a:endParaRPr lang="en-US" sz="2000" dirty="0" smtClean="0">
              <a:solidFill>
                <a:schemeClr val="bg1"/>
              </a:solidFill>
            </a:endParaRPr>
          </a:p>
        </p:txBody>
      </p:sp>
      <p:sp>
        <p:nvSpPr>
          <p:cNvPr id="23" name="Marcador de contenido 2"/>
          <p:cNvSpPr txBox="1">
            <a:spLocks/>
          </p:cNvSpPr>
          <p:nvPr/>
        </p:nvSpPr>
        <p:spPr>
          <a:xfrm>
            <a:off x="-12250" y="881160"/>
            <a:ext cx="4495410" cy="1209772"/>
          </a:xfrm>
          <a:prstGeom prst="rect">
            <a:avLst/>
          </a:prstGeom>
          <a:solidFill>
            <a:schemeClr val="tx1">
              <a:alpha val="52000"/>
            </a:schemeClr>
          </a:solidFill>
        </p:spPr>
        <p:txBody>
          <a:bodyPr vert="horz" lIns="91440" tIns="45720" rIns="91440" bIns="45720" rtlCol="0">
            <a:noAutofit/>
          </a:bodyPr>
          <a:lstStyle>
            <a:lvl1pPr marL="177800" indent="-1778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077913" indent="-163513"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en-US" sz="2000" dirty="0" smtClean="0">
                <a:solidFill>
                  <a:schemeClr val="bg1"/>
                </a:solidFill>
              </a:rPr>
              <a:t>Cocos Island, Costa Rica (500 km off)</a:t>
            </a:r>
          </a:p>
          <a:p>
            <a:pPr marL="0" indent="0">
              <a:buFont typeface="Arial" pitchFamily="34" charset="0"/>
              <a:buNone/>
            </a:pPr>
            <a:r>
              <a:rPr lang="en-US" sz="2000" dirty="0" smtClean="0">
                <a:solidFill>
                  <a:schemeClr val="bg1"/>
                </a:solidFill>
              </a:rPr>
              <a:t>World Heritage Site</a:t>
            </a:r>
          </a:p>
          <a:p>
            <a:pPr marL="0" indent="0">
              <a:buFont typeface="Arial" pitchFamily="34" charset="0"/>
              <a:buNone/>
            </a:pPr>
            <a:r>
              <a:rPr lang="en-US" sz="2000" dirty="0" smtClean="0">
                <a:solidFill>
                  <a:schemeClr val="bg1"/>
                </a:solidFill>
              </a:rPr>
              <a:t>Data from 1993-2019 </a:t>
            </a:r>
          </a:p>
          <a:p>
            <a:pPr marL="0" indent="0">
              <a:buFont typeface="Arial" pitchFamily="34" charset="0"/>
              <a:buNone/>
            </a:pPr>
            <a:endParaRPr lang="en-US" sz="2000" dirty="0" smtClean="0">
              <a:solidFill>
                <a:schemeClr val="bg1"/>
              </a:solidFill>
            </a:endParaRPr>
          </a:p>
        </p:txBody>
      </p:sp>
    </p:spTree>
    <p:extLst>
      <p:ext uri="{BB962C8B-B14F-4D97-AF65-F5344CB8AC3E}">
        <p14:creationId xmlns:p14="http://schemas.microsoft.com/office/powerpoint/2010/main" val="174361503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n-US" dirty="0"/>
              <a:t>Chapter</a:t>
            </a:r>
            <a:r>
              <a:rPr lang="es-MX" dirty="0"/>
              <a:t> </a:t>
            </a:r>
            <a:r>
              <a:rPr lang="en-US" dirty="0"/>
              <a:t>one</a:t>
            </a:r>
            <a:r>
              <a:rPr lang="es-MX" dirty="0"/>
              <a:t>: </a:t>
            </a:r>
            <a:r>
              <a:rPr lang="es-MX" dirty="0" err="1"/>
              <a:t>Elasmobranch</a:t>
            </a:r>
            <a:r>
              <a:rPr lang="es-MX" dirty="0"/>
              <a:t> Marine </a:t>
            </a:r>
            <a:r>
              <a:rPr lang="en-US" dirty="0"/>
              <a:t>Ecosystem</a:t>
            </a:r>
          </a:p>
        </p:txBody>
      </p:sp>
      <p:sp>
        <p:nvSpPr>
          <p:cNvPr id="4" name="Marcador de número de diapositiva 3"/>
          <p:cNvSpPr>
            <a:spLocks noGrp="1"/>
          </p:cNvSpPr>
          <p:nvPr>
            <p:ph type="sldNum" sz="quarter" idx="12"/>
          </p:nvPr>
        </p:nvSpPr>
        <p:spPr/>
        <p:txBody>
          <a:bodyPr/>
          <a:lstStyle/>
          <a:p>
            <a:fld id="{4372E315-BCFF-443C-ACC4-C17BA958A6B9}" type="slidenum">
              <a:rPr lang="es-MX" smtClean="0"/>
              <a:pPr/>
              <a:t>14</a:t>
            </a:fld>
            <a:endParaRPr lang="es-MX" dirty="0"/>
          </a:p>
        </p:txBody>
      </p:sp>
      <p:pic>
        <p:nvPicPr>
          <p:cNvPr id="6146" name="Picture 2" descr="https://www.bluewaterdivetravel.com/sites/default/files/seahunter_c.jp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300861" y="1628801"/>
            <a:ext cx="6079451" cy="4052968"/>
          </a:xfrm>
          <a:prstGeom prst="rect">
            <a:avLst/>
          </a:prstGeom>
          <a:noFill/>
          <a:extLst>
            <a:ext uri="{909E8E84-426E-40DD-AFC4-6F175D3DCCD1}">
              <a14:hiddenFill xmlns:a14="http://schemas.microsoft.com/office/drawing/2010/main">
                <a:solidFill>
                  <a:srgbClr val="FFFFFF"/>
                </a:solidFill>
              </a14:hiddenFill>
            </a:ext>
          </a:extLst>
        </p:spPr>
      </p:pic>
      <p:sp>
        <p:nvSpPr>
          <p:cNvPr id="6" name="Marcador de contenido 2"/>
          <p:cNvSpPr txBox="1">
            <a:spLocks/>
          </p:cNvSpPr>
          <p:nvPr/>
        </p:nvSpPr>
        <p:spPr>
          <a:xfrm>
            <a:off x="915" y="1128125"/>
            <a:ext cx="9136640" cy="500675"/>
          </a:xfrm>
          <a:prstGeom prst="rect">
            <a:avLst/>
          </a:prstGeom>
          <a:solidFill>
            <a:schemeClr val="tx1">
              <a:alpha val="52000"/>
            </a:schemeClr>
          </a:solidFill>
        </p:spPr>
        <p:txBody>
          <a:bodyPr vert="horz" lIns="91440" tIns="45720" rIns="91440" bIns="45720" rtlCol="0">
            <a:noAutofit/>
          </a:bodyPr>
          <a:lstStyle>
            <a:lvl1pPr marL="177800" indent="-1778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077913" indent="-163513"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n-US" sz="2000" dirty="0" smtClean="0">
                <a:solidFill>
                  <a:schemeClr val="bg1"/>
                </a:solidFill>
              </a:rPr>
              <a:t>Data collected by the Undersea Hunter Group. Tourism, research and diving. </a:t>
            </a:r>
            <a:endParaRPr lang="en-US" sz="2000" dirty="0">
              <a:solidFill>
                <a:schemeClr val="bg1"/>
              </a:solidFill>
            </a:endParaRPr>
          </a:p>
          <a:p>
            <a:pPr marL="0" indent="0">
              <a:buFont typeface="Arial" pitchFamily="34" charset="0"/>
              <a:buNone/>
            </a:pPr>
            <a:endParaRPr lang="en-US" sz="2000" dirty="0" smtClean="0">
              <a:solidFill>
                <a:schemeClr val="bg1"/>
              </a:solidFill>
            </a:endParaRPr>
          </a:p>
        </p:txBody>
      </p:sp>
      <p:sp>
        <p:nvSpPr>
          <p:cNvPr id="7" name="Marcador de contenido 2"/>
          <p:cNvSpPr txBox="1">
            <a:spLocks/>
          </p:cNvSpPr>
          <p:nvPr/>
        </p:nvSpPr>
        <p:spPr>
          <a:xfrm>
            <a:off x="-6446" y="5681769"/>
            <a:ext cx="9150445" cy="500675"/>
          </a:xfrm>
          <a:prstGeom prst="rect">
            <a:avLst/>
          </a:prstGeom>
          <a:solidFill>
            <a:schemeClr val="tx1">
              <a:alpha val="52000"/>
            </a:schemeClr>
          </a:solidFill>
        </p:spPr>
        <p:txBody>
          <a:bodyPr vert="horz" lIns="91440" tIns="45720" rIns="91440" bIns="45720" rtlCol="0">
            <a:noAutofit/>
          </a:bodyPr>
          <a:lstStyle>
            <a:lvl1pPr marL="177800" indent="-1778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077913" indent="-163513"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n-US" sz="2000" dirty="0" smtClean="0">
                <a:solidFill>
                  <a:schemeClr val="bg1"/>
                </a:solidFill>
              </a:rPr>
              <a:t>Conservation. Management. Forecast.  </a:t>
            </a:r>
            <a:endParaRPr lang="en-US" sz="2000" dirty="0">
              <a:solidFill>
                <a:schemeClr val="bg1"/>
              </a:solidFill>
            </a:endParaRPr>
          </a:p>
          <a:p>
            <a:pPr marL="0" indent="0">
              <a:buFont typeface="Arial" pitchFamily="34" charset="0"/>
              <a:buNone/>
            </a:pPr>
            <a:endParaRPr lang="en-US" sz="2000" dirty="0" smtClean="0">
              <a:solidFill>
                <a:schemeClr val="bg1"/>
              </a:solidFill>
            </a:endParaRPr>
          </a:p>
        </p:txBody>
      </p:sp>
    </p:spTree>
    <p:extLst>
      <p:ext uri="{BB962C8B-B14F-4D97-AF65-F5344CB8AC3E}">
        <p14:creationId xmlns:p14="http://schemas.microsoft.com/office/powerpoint/2010/main" val="208152651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2" name="Picture 4" descr="Cocos Island Marine Life - Photo Report - Frank Baensch"/>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r="-46"/>
          <a:stretch/>
        </p:blipFill>
        <p:spPr bwMode="auto">
          <a:xfrm flipH="1">
            <a:off x="-32331" y="4293096"/>
            <a:ext cx="9101779" cy="2592288"/>
          </a:xfrm>
          <a:prstGeom prst="rect">
            <a:avLst/>
          </a:prstGeom>
          <a:noFill/>
          <a:extLst>
            <a:ext uri="{909E8E84-426E-40DD-AFC4-6F175D3DCCD1}">
              <a14:hiddenFill xmlns:a14="http://schemas.microsoft.com/office/drawing/2010/main">
                <a:solidFill>
                  <a:srgbClr val="FFFFFF"/>
                </a:solidFill>
              </a14:hiddenFill>
            </a:ext>
          </a:extLst>
        </p:spPr>
      </p:pic>
      <p:sp>
        <p:nvSpPr>
          <p:cNvPr id="9" name="Título 1"/>
          <p:cNvSpPr>
            <a:spLocks noGrp="1"/>
          </p:cNvSpPr>
          <p:nvPr>
            <p:ph type="title"/>
          </p:nvPr>
        </p:nvSpPr>
        <p:spPr>
          <a:xfrm>
            <a:off x="-6446" y="-27384"/>
            <a:ext cx="9150445" cy="733152"/>
          </a:xfrm>
        </p:spPr>
        <p:txBody>
          <a:bodyPr>
            <a:normAutofit/>
          </a:bodyPr>
          <a:lstStyle/>
          <a:p>
            <a:pPr algn="l"/>
            <a:r>
              <a:rPr lang="en-US" sz="3200" dirty="0" smtClean="0"/>
              <a:t>Previous work</a:t>
            </a:r>
            <a:endParaRPr lang="en-US" sz="3200" dirty="0"/>
          </a:p>
        </p:txBody>
      </p:sp>
      <p:sp>
        <p:nvSpPr>
          <p:cNvPr id="4" name="3 Marcador de número de diapositiva"/>
          <p:cNvSpPr>
            <a:spLocks noGrp="1"/>
          </p:cNvSpPr>
          <p:nvPr>
            <p:ph type="sldNum" sz="quarter" idx="12"/>
          </p:nvPr>
        </p:nvSpPr>
        <p:spPr/>
        <p:txBody>
          <a:bodyPr/>
          <a:lstStyle/>
          <a:p>
            <a:fld id="{000DB125-4BDB-4CF0-B98D-286D538141CB}" type="slidenum">
              <a:rPr lang="es-MX" smtClean="0"/>
              <a:pPr/>
              <a:t>15</a:t>
            </a:fld>
            <a:endParaRPr lang="es-MX" dirty="0"/>
          </a:p>
        </p:txBody>
      </p:sp>
      <p:cxnSp>
        <p:nvCxnSpPr>
          <p:cNvPr id="17" name="22 Conector recto"/>
          <p:cNvCxnSpPr/>
          <p:nvPr/>
        </p:nvCxnSpPr>
        <p:spPr>
          <a:xfrm flipV="1">
            <a:off x="-36513" y="777776"/>
            <a:ext cx="9186006" cy="125"/>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 name="23 Conector recto"/>
          <p:cNvCxnSpPr/>
          <p:nvPr/>
        </p:nvCxnSpPr>
        <p:spPr>
          <a:xfrm>
            <a:off x="-36513" y="836712"/>
            <a:ext cx="9180081" cy="0"/>
          </a:xfrm>
          <a:prstGeom prst="line">
            <a:avLst/>
          </a:prstGeom>
          <a:ln w="76200">
            <a:solidFill>
              <a:schemeClr val="tx1"/>
            </a:solidFill>
          </a:ln>
        </p:spPr>
        <p:style>
          <a:lnRef idx="3">
            <a:schemeClr val="accent5"/>
          </a:lnRef>
          <a:fillRef idx="0">
            <a:schemeClr val="accent5"/>
          </a:fillRef>
          <a:effectRef idx="2">
            <a:schemeClr val="accent5"/>
          </a:effectRef>
          <a:fontRef idx="minor">
            <a:schemeClr val="tx1"/>
          </a:fontRef>
        </p:style>
      </p:cxnSp>
      <p:pic>
        <p:nvPicPr>
          <p:cNvPr id="14" name="Imagen 1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612245" y="927811"/>
            <a:ext cx="4457203" cy="3293278"/>
          </a:xfrm>
          <a:prstGeom prst="rect">
            <a:avLst/>
          </a:prstGeom>
        </p:spPr>
      </p:pic>
      <p:sp>
        <p:nvSpPr>
          <p:cNvPr id="21" name="Marcador de contenido 2"/>
          <p:cNvSpPr txBox="1">
            <a:spLocks/>
          </p:cNvSpPr>
          <p:nvPr/>
        </p:nvSpPr>
        <p:spPr>
          <a:xfrm>
            <a:off x="4617286" y="927810"/>
            <a:ext cx="4495410" cy="1925126"/>
          </a:xfrm>
          <a:prstGeom prst="rect">
            <a:avLst/>
          </a:prstGeom>
          <a:solidFill>
            <a:schemeClr val="tx1">
              <a:alpha val="52000"/>
            </a:schemeClr>
          </a:solidFill>
        </p:spPr>
        <p:txBody>
          <a:bodyPr vert="horz" lIns="91440" tIns="45720" rIns="91440" bIns="45720" rtlCol="0">
            <a:noAutofit/>
          </a:bodyPr>
          <a:lstStyle>
            <a:lvl1pPr marL="177800" indent="-1778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077913" indent="-163513"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en-US" sz="2000" dirty="0" smtClean="0">
                <a:solidFill>
                  <a:schemeClr val="bg1"/>
                </a:solidFill>
              </a:rPr>
              <a:t>White et al., 2015</a:t>
            </a:r>
          </a:p>
          <a:p>
            <a:pPr marL="0" indent="0">
              <a:buFont typeface="Arial" pitchFamily="34" charset="0"/>
              <a:buNone/>
            </a:pPr>
            <a:r>
              <a:rPr lang="en-US" sz="2000" dirty="0" smtClean="0">
                <a:solidFill>
                  <a:schemeClr val="bg1"/>
                </a:solidFill>
              </a:rPr>
              <a:t>González-Andrés et al., 2021</a:t>
            </a:r>
          </a:p>
          <a:p>
            <a:pPr marL="0" indent="0">
              <a:buFont typeface="Arial" pitchFamily="34" charset="0"/>
              <a:buNone/>
            </a:pPr>
            <a:r>
              <a:rPr lang="en-US" sz="2000" dirty="0" smtClean="0">
                <a:solidFill>
                  <a:schemeClr val="bg1"/>
                </a:solidFill>
              </a:rPr>
              <a:t>Saltzman et al. , 2023</a:t>
            </a:r>
          </a:p>
          <a:p>
            <a:pPr marL="0" indent="0">
              <a:buFont typeface="Arial" pitchFamily="34" charset="0"/>
              <a:buNone/>
            </a:pPr>
            <a:r>
              <a:rPr lang="en-US" sz="2000" dirty="0" smtClean="0">
                <a:solidFill>
                  <a:schemeClr val="bg1"/>
                </a:solidFill>
              </a:rPr>
              <a:t>GAMs and Mixed models to understand environmental preferences</a:t>
            </a:r>
            <a:endParaRPr lang="en-US" sz="2000" dirty="0">
              <a:solidFill>
                <a:schemeClr val="bg1"/>
              </a:solidFill>
            </a:endParaRPr>
          </a:p>
          <a:p>
            <a:pPr marL="0" indent="0">
              <a:buFont typeface="Arial" pitchFamily="34" charset="0"/>
              <a:buNone/>
            </a:pPr>
            <a:endParaRPr lang="en-US" sz="2000" dirty="0" smtClean="0">
              <a:solidFill>
                <a:schemeClr val="bg1"/>
              </a:solidFill>
            </a:endParaRPr>
          </a:p>
          <a:p>
            <a:pPr marL="0" indent="0">
              <a:buFont typeface="Arial" pitchFamily="34" charset="0"/>
              <a:buNone/>
            </a:pPr>
            <a:endParaRPr lang="en-US" sz="2000" dirty="0" smtClean="0">
              <a:solidFill>
                <a:schemeClr val="bg1"/>
              </a:solidFill>
            </a:endParaRPr>
          </a:p>
        </p:txBody>
      </p:sp>
      <p:pic>
        <p:nvPicPr>
          <p:cNvPr id="3" name="Picture 2" descr="https://i.natgeofe.com/n/e0ee4cf4-51cd-4b63-a78f-067703e1ab26/01-illegal-fishing-detected-GettyImages-899182684_16x9.jpg"/>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a:stretch/>
        </p:blipFill>
        <p:spPr bwMode="auto">
          <a:xfrm>
            <a:off x="-36512" y="908720"/>
            <a:ext cx="4608512" cy="3312368"/>
          </a:xfrm>
          <a:prstGeom prst="rect">
            <a:avLst/>
          </a:prstGeom>
          <a:noFill/>
          <a:extLst>
            <a:ext uri="{909E8E84-426E-40DD-AFC4-6F175D3DCCD1}">
              <a14:hiddenFill xmlns:a14="http://schemas.microsoft.com/office/drawing/2010/main">
                <a:solidFill>
                  <a:srgbClr val="FFFFFF"/>
                </a:solidFill>
              </a14:hiddenFill>
            </a:ext>
          </a:extLst>
        </p:spPr>
      </p:pic>
      <p:sp>
        <p:nvSpPr>
          <p:cNvPr id="16" name="Marcador de contenido 2"/>
          <p:cNvSpPr txBox="1">
            <a:spLocks/>
          </p:cNvSpPr>
          <p:nvPr/>
        </p:nvSpPr>
        <p:spPr>
          <a:xfrm>
            <a:off x="-6446" y="897797"/>
            <a:ext cx="4495410" cy="1307067"/>
          </a:xfrm>
          <a:prstGeom prst="rect">
            <a:avLst/>
          </a:prstGeom>
          <a:solidFill>
            <a:schemeClr val="tx1">
              <a:alpha val="52000"/>
            </a:schemeClr>
          </a:solidFill>
        </p:spPr>
        <p:txBody>
          <a:bodyPr vert="horz" lIns="91440" tIns="45720" rIns="91440" bIns="45720" rtlCol="0">
            <a:noAutofit/>
          </a:bodyPr>
          <a:lstStyle>
            <a:lvl1pPr marL="177800" indent="-1778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077913" indent="-163513"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en-US" sz="2000" dirty="0" smtClean="0">
                <a:solidFill>
                  <a:schemeClr val="bg1"/>
                </a:solidFill>
              </a:rPr>
              <a:t>González-Andrés et al., 2020</a:t>
            </a:r>
          </a:p>
          <a:p>
            <a:pPr marL="0" indent="0">
              <a:buFont typeface="Arial" pitchFamily="34" charset="0"/>
              <a:buNone/>
            </a:pPr>
            <a:r>
              <a:rPr lang="en-US" sz="2000" dirty="0" smtClean="0">
                <a:solidFill>
                  <a:schemeClr val="bg1"/>
                </a:solidFill>
              </a:rPr>
              <a:t>Osgood et al. , 2021</a:t>
            </a:r>
          </a:p>
          <a:p>
            <a:pPr marL="0" indent="0">
              <a:buFont typeface="Arial" pitchFamily="34" charset="0"/>
              <a:buNone/>
            </a:pPr>
            <a:r>
              <a:rPr lang="en-US" sz="2000" dirty="0" smtClean="0">
                <a:solidFill>
                  <a:schemeClr val="bg1"/>
                </a:solidFill>
              </a:rPr>
              <a:t>Illegal fishing and extreme events</a:t>
            </a:r>
            <a:endParaRPr lang="en-US" sz="2000" dirty="0">
              <a:solidFill>
                <a:schemeClr val="bg1"/>
              </a:solidFill>
            </a:endParaRPr>
          </a:p>
          <a:p>
            <a:pPr marL="0" indent="0">
              <a:buFont typeface="Arial" pitchFamily="34" charset="0"/>
              <a:buNone/>
            </a:pPr>
            <a:endParaRPr lang="en-US" sz="2000" dirty="0" smtClean="0">
              <a:solidFill>
                <a:schemeClr val="bg1"/>
              </a:solidFill>
            </a:endParaRPr>
          </a:p>
          <a:p>
            <a:pPr marL="0" indent="0">
              <a:buFont typeface="Arial" pitchFamily="34" charset="0"/>
              <a:buNone/>
            </a:pPr>
            <a:endParaRPr lang="en-US" sz="2000" dirty="0" smtClean="0">
              <a:solidFill>
                <a:schemeClr val="bg1"/>
              </a:solidFill>
            </a:endParaRPr>
          </a:p>
        </p:txBody>
      </p:sp>
    </p:spTree>
    <p:extLst>
      <p:ext uri="{BB962C8B-B14F-4D97-AF65-F5344CB8AC3E}">
        <p14:creationId xmlns:p14="http://schemas.microsoft.com/office/powerpoint/2010/main" val="41766462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3"/>
          <p:cNvSpPr>
            <a:spLocks noGrp="1"/>
          </p:cNvSpPr>
          <p:nvPr>
            <p:ph type="title"/>
          </p:nvPr>
        </p:nvSpPr>
        <p:spPr>
          <a:xfrm>
            <a:off x="-6446" y="-31822"/>
            <a:ext cx="9150445" cy="796526"/>
          </a:xfrm>
        </p:spPr>
        <p:txBody>
          <a:bodyPr>
            <a:normAutofit/>
          </a:bodyPr>
          <a:lstStyle/>
          <a:p>
            <a:pPr algn="l"/>
            <a:r>
              <a:rPr lang="en-US" sz="3200" dirty="0" smtClean="0"/>
              <a:t>Knowledge Gaps</a:t>
            </a:r>
            <a:endParaRPr lang="en-US" sz="3200" dirty="0"/>
          </a:p>
        </p:txBody>
      </p:sp>
      <p:sp>
        <p:nvSpPr>
          <p:cNvPr id="2" name="1 Marcador de número de diapositiva"/>
          <p:cNvSpPr>
            <a:spLocks noGrp="1"/>
          </p:cNvSpPr>
          <p:nvPr>
            <p:ph type="sldNum" sz="quarter" idx="12"/>
          </p:nvPr>
        </p:nvSpPr>
        <p:spPr/>
        <p:txBody>
          <a:bodyPr/>
          <a:lstStyle/>
          <a:p>
            <a:fld id="{000DB125-4BDB-4CF0-B98D-286D538141CB}" type="slidenum">
              <a:rPr lang="es-MX" smtClean="0"/>
              <a:pPr/>
              <a:t>16</a:t>
            </a:fld>
            <a:endParaRPr lang="es-MX" dirty="0"/>
          </a:p>
        </p:txBody>
      </p:sp>
      <p:sp>
        <p:nvSpPr>
          <p:cNvPr id="8" name="4 Marcador de contenido"/>
          <p:cNvSpPr txBox="1">
            <a:spLocks/>
          </p:cNvSpPr>
          <p:nvPr/>
        </p:nvSpPr>
        <p:spPr>
          <a:xfrm>
            <a:off x="0" y="4869160"/>
            <a:ext cx="9113480" cy="1681707"/>
          </a:xfrm>
          <a:prstGeom prst="rect">
            <a:avLst/>
          </a:prstGeom>
          <a:solidFill>
            <a:srgbClr val="181717">
              <a:alpha val="85000"/>
            </a:srgbClr>
          </a:solidFill>
        </p:spPr>
        <p:txBody>
          <a:bodyPr vert="horz" lIns="91424" tIns="45712" rIns="91424" bIns="45712" rtlCol="0">
            <a:noAutofit/>
          </a:bodyPr>
          <a:lstStyle>
            <a:lvl1pPr marL="177800" indent="-1778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077913" indent="-163513"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r>
              <a:rPr lang="en-US" sz="2400" dirty="0" smtClean="0">
                <a:solidFill>
                  <a:schemeClr val="bg1"/>
                </a:solidFill>
              </a:rPr>
              <a:t>Studies solely focused on environmental variables. Lack of understanding of demographic processes and the effect of life history. Effect of inter species interactions, differential response to environment and natural and fishing mortality</a:t>
            </a:r>
            <a:endParaRPr lang="en-US" sz="2400" dirty="0">
              <a:solidFill>
                <a:schemeClr val="bg1"/>
              </a:solidFill>
            </a:endParaRPr>
          </a:p>
        </p:txBody>
      </p:sp>
      <p:cxnSp>
        <p:nvCxnSpPr>
          <p:cNvPr id="12" name="22 Conector recto"/>
          <p:cNvCxnSpPr/>
          <p:nvPr/>
        </p:nvCxnSpPr>
        <p:spPr>
          <a:xfrm flipV="1">
            <a:off x="-36513" y="4725019"/>
            <a:ext cx="9186006" cy="125"/>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 name="23 Conector recto"/>
          <p:cNvCxnSpPr/>
          <p:nvPr/>
        </p:nvCxnSpPr>
        <p:spPr>
          <a:xfrm>
            <a:off x="-36513" y="4797152"/>
            <a:ext cx="9180081" cy="0"/>
          </a:xfrm>
          <a:prstGeom prst="line">
            <a:avLst/>
          </a:prstGeom>
          <a:ln w="76200">
            <a:solidFill>
              <a:schemeClr val="tx1"/>
            </a:solidFill>
          </a:ln>
        </p:spPr>
        <p:style>
          <a:lnRef idx="3">
            <a:schemeClr val="accent5"/>
          </a:lnRef>
          <a:fillRef idx="0">
            <a:schemeClr val="accent5"/>
          </a:fillRef>
          <a:effectRef idx="2">
            <a:schemeClr val="accent5"/>
          </a:effectRef>
          <a:fontRef idx="minor">
            <a:schemeClr val="tx1"/>
          </a:fontRef>
        </p:style>
      </p:cxnSp>
      <p:pic>
        <p:nvPicPr>
          <p:cNvPr id="6146" name="Picture 2" descr="https://underseahunter.com/wp-content/uploads/2022/04/Screen-Shot-2022-09-24-at-1.03.06-PM.pn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59766" y="764704"/>
            <a:ext cx="9186577" cy="388843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837291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4 Marcador de contenido"/>
          <p:cNvSpPr txBox="1">
            <a:spLocks/>
          </p:cNvSpPr>
          <p:nvPr/>
        </p:nvSpPr>
        <p:spPr>
          <a:xfrm>
            <a:off x="0" y="5445224"/>
            <a:ext cx="9113480" cy="1412776"/>
          </a:xfrm>
          <a:prstGeom prst="rect">
            <a:avLst/>
          </a:prstGeom>
          <a:solidFill>
            <a:srgbClr val="181717">
              <a:alpha val="85000"/>
            </a:srgbClr>
          </a:solidFill>
        </p:spPr>
        <p:txBody>
          <a:bodyPr vert="horz" lIns="91424" tIns="45712" rIns="91424" bIns="45712" rtlCol="0">
            <a:noAutofit/>
          </a:bodyPr>
          <a:lstStyle>
            <a:lvl1pPr marL="177800" indent="-1778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077913" indent="-163513"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r>
              <a:rPr lang="en-US" sz="2400" dirty="0" smtClean="0">
                <a:solidFill>
                  <a:schemeClr val="bg1"/>
                </a:solidFill>
              </a:rPr>
              <a:t>Find variables and parameters important for abundance and richness. Evaluate effect on demographic and life history parameters. Test useful models for species abundance and trend prediction. </a:t>
            </a:r>
            <a:endParaRPr lang="en-US" sz="2400" dirty="0">
              <a:solidFill>
                <a:schemeClr val="bg1"/>
              </a:solidFill>
            </a:endParaRPr>
          </a:p>
        </p:txBody>
      </p:sp>
      <p:sp>
        <p:nvSpPr>
          <p:cNvPr id="4" name="Título 3"/>
          <p:cNvSpPr>
            <a:spLocks noGrp="1"/>
          </p:cNvSpPr>
          <p:nvPr>
            <p:ph type="title"/>
          </p:nvPr>
        </p:nvSpPr>
        <p:spPr>
          <a:xfrm>
            <a:off x="-6446" y="-31822"/>
            <a:ext cx="9150445" cy="796526"/>
          </a:xfrm>
        </p:spPr>
        <p:txBody>
          <a:bodyPr>
            <a:normAutofit/>
          </a:bodyPr>
          <a:lstStyle/>
          <a:p>
            <a:pPr algn="l"/>
            <a:r>
              <a:rPr lang="en-US" sz="3200" dirty="0" smtClean="0"/>
              <a:t>Objectives</a:t>
            </a:r>
            <a:endParaRPr lang="en-US" sz="3200" dirty="0"/>
          </a:p>
        </p:txBody>
      </p:sp>
      <p:sp>
        <p:nvSpPr>
          <p:cNvPr id="2" name="1 Marcador de número de diapositiva"/>
          <p:cNvSpPr>
            <a:spLocks noGrp="1"/>
          </p:cNvSpPr>
          <p:nvPr>
            <p:ph type="sldNum" sz="quarter" idx="12"/>
          </p:nvPr>
        </p:nvSpPr>
        <p:spPr/>
        <p:txBody>
          <a:bodyPr/>
          <a:lstStyle/>
          <a:p>
            <a:fld id="{000DB125-4BDB-4CF0-B98D-286D538141CB}" type="slidenum">
              <a:rPr lang="es-MX" smtClean="0"/>
              <a:pPr/>
              <a:t>17</a:t>
            </a:fld>
            <a:endParaRPr lang="es-MX" dirty="0"/>
          </a:p>
        </p:txBody>
      </p:sp>
      <p:cxnSp>
        <p:nvCxnSpPr>
          <p:cNvPr id="12" name="22 Conector recto"/>
          <p:cNvCxnSpPr/>
          <p:nvPr/>
        </p:nvCxnSpPr>
        <p:spPr>
          <a:xfrm flipV="1">
            <a:off x="-36513" y="5301083"/>
            <a:ext cx="9186006" cy="125"/>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 name="23 Conector recto"/>
          <p:cNvCxnSpPr/>
          <p:nvPr/>
        </p:nvCxnSpPr>
        <p:spPr>
          <a:xfrm>
            <a:off x="-36513" y="5373216"/>
            <a:ext cx="9180081" cy="0"/>
          </a:xfrm>
          <a:prstGeom prst="line">
            <a:avLst/>
          </a:prstGeom>
          <a:ln w="76200">
            <a:solidFill>
              <a:schemeClr val="tx1"/>
            </a:solidFill>
          </a:ln>
        </p:spPr>
        <p:style>
          <a:lnRef idx="3">
            <a:schemeClr val="accent5"/>
          </a:lnRef>
          <a:fillRef idx="0">
            <a:schemeClr val="accent5"/>
          </a:fillRef>
          <a:effectRef idx="2">
            <a:schemeClr val="accent5"/>
          </a:effectRef>
          <a:fontRef idx="minor">
            <a:schemeClr val="tx1"/>
          </a:fontRef>
        </p:style>
      </p:cxnSp>
      <p:pic>
        <p:nvPicPr>
          <p:cNvPr id="3" name="Imagen 2"/>
          <p:cNvPicPr>
            <a:picLocks noChangeAspect="1"/>
          </p:cNvPicPr>
          <p:nvPr/>
        </p:nvPicPr>
        <p:blipFill rotWithShape="1">
          <a:blip r:embed="rId3" cstate="print">
            <a:extLst>
              <a:ext uri="{28A0092B-C50C-407E-A947-70E740481C1C}">
                <a14:useLocalDpi xmlns:a14="http://schemas.microsoft.com/office/drawing/2010/main" val="0"/>
              </a:ext>
            </a:extLst>
          </a:blip>
          <a:srcRect l="-271" t="13029" r="271" b="13777"/>
          <a:stretch/>
        </p:blipFill>
        <p:spPr>
          <a:xfrm>
            <a:off x="-55503" y="764704"/>
            <a:ext cx="9236015" cy="4508995"/>
          </a:xfrm>
          <a:prstGeom prst="rect">
            <a:avLst/>
          </a:prstGeom>
        </p:spPr>
      </p:pic>
    </p:spTree>
    <p:extLst>
      <p:ext uri="{BB962C8B-B14F-4D97-AF65-F5344CB8AC3E}">
        <p14:creationId xmlns:p14="http://schemas.microsoft.com/office/powerpoint/2010/main" val="168954068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ítulo 1"/>
          <p:cNvSpPr>
            <a:spLocks noGrp="1"/>
          </p:cNvSpPr>
          <p:nvPr>
            <p:ph type="title"/>
          </p:nvPr>
        </p:nvSpPr>
        <p:spPr>
          <a:xfrm>
            <a:off x="-6446" y="-27384"/>
            <a:ext cx="9150445" cy="733152"/>
          </a:xfrm>
        </p:spPr>
        <p:txBody>
          <a:bodyPr>
            <a:normAutofit/>
          </a:bodyPr>
          <a:lstStyle/>
          <a:p>
            <a:pPr algn="l"/>
            <a:r>
              <a:rPr lang="es-MX" sz="3200" dirty="0" smtClean="0"/>
              <a:t>Data and </a:t>
            </a:r>
            <a:r>
              <a:rPr lang="en-US" sz="3200" dirty="0" smtClean="0"/>
              <a:t>results: Abundances</a:t>
            </a:r>
            <a:endParaRPr lang="en-US" sz="3200" dirty="0"/>
          </a:p>
        </p:txBody>
      </p:sp>
      <p:sp>
        <p:nvSpPr>
          <p:cNvPr id="4" name="3 Marcador de número de diapositiva"/>
          <p:cNvSpPr>
            <a:spLocks noGrp="1"/>
          </p:cNvSpPr>
          <p:nvPr>
            <p:ph type="sldNum" sz="quarter" idx="12"/>
          </p:nvPr>
        </p:nvSpPr>
        <p:spPr/>
        <p:txBody>
          <a:bodyPr/>
          <a:lstStyle/>
          <a:p>
            <a:fld id="{000DB125-4BDB-4CF0-B98D-286D538141CB}" type="slidenum">
              <a:rPr lang="es-MX" smtClean="0"/>
              <a:pPr/>
              <a:t>18</a:t>
            </a:fld>
            <a:endParaRPr lang="es-MX" dirty="0"/>
          </a:p>
        </p:txBody>
      </p:sp>
      <p:sp>
        <p:nvSpPr>
          <p:cNvPr id="13" name="Marcador de contenido 2"/>
          <p:cNvSpPr txBox="1">
            <a:spLocks/>
          </p:cNvSpPr>
          <p:nvPr/>
        </p:nvSpPr>
        <p:spPr>
          <a:xfrm>
            <a:off x="0" y="5618027"/>
            <a:ext cx="9150014" cy="646331"/>
          </a:xfrm>
          <a:prstGeom prst="rect">
            <a:avLst/>
          </a:prstGeom>
          <a:solidFill>
            <a:schemeClr val="bg1">
              <a:lumMod val="50000"/>
              <a:alpha val="91000"/>
            </a:schemeClr>
          </a:solidFill>
          <a:ln>
            <a:noFill/>
          </a:ln>
          <a:effectLst>
            <a:outerShdw blurRad="44450" dist="27940" dir="5400000" algn="ctr">
              <a:srgbClr val="000000">
                <a:alpha val="32000"/>
              </a:srgbClr>
            </a:outerShdw>
          </a:effectLst>
        </p:spPr>
        <p:txBody>
          <a:bodyPr vert="horz" wrap="square" lIns="91440" tIns="45720" rIns="91440" bIns="45720" rtlCol="0">
            <a:spAutoFit/>
          </a:bodyPr>
          <a:lstStyle>
            <a:lvl1pPr indent="0">
              <a:lnSpc>
                <a:spcPct val="90000"/>
              </a:lnSpc>
              <a:spcBef>
                <a:spcPts val="1000"/>
              </a:spcBef>
              <a:buFont typeface="Arial" panose="020B0604020202020204" pitchFamily="34" charset="0"/>
              <a:buNone/>
              <a:defRPr sz="2400">
                <a:solidFill>
                  <a:schemeClr val="bg1"/>
                </a:solidFill>
              </a:defRPr>
            </a:lvl1pPr>
            <a:lvl2pPr marL="685800" indent="-228600">
              <a:lnSpc>
                <a:spcPct val="90000"/>
              </a:lnSpc>
              <a:spcBef>
                <a:spcPts val="500"/>
              </a:spcBef>
              <a:buFont typeface="Arial" panose="020B0604020202020204" pitchFamily="34" charset="0"/>
              <a:buChar char="•"/>
              <a:defRPr sz="2400"/>
            </a:lvl2pPr>
            <a:lvl3pPr marL="1143000" indent="-228600">
              <a:lnSpc>
                <a:spcPct val="90000"/>
              </a:lnSpc>
              <a:spcBef>
                <a:spcPts val="500"/>
              </a:spcBef>
              <a:buFont typeface="Arial" panose="020B0604020202020204" pitchFamily="34" charset="0"/>
              <a:buChar char="•"/>
              <a:defRPr sz="2000"/>
            </a:lvl3pPr>
            <a:lvl4pPr marL="1600200" indent="-228600">
              <a:lnSpc>
                <a:spcPct val="90000"/>
              </a:lnSpc>
              <a:spcBef>
                <a:spcPts val="500"/>
              </a:spcBef>
              <a:buFont typeface="Arial" panose="020B0604020202020204" pitchFamily="34" charset="0"/>
              <a:buChar char="•"/>
            </a:lvl4pPr>
            <a:lvl5pPr marL="2057400" indent="-228600">
              <a:lnSpc>
                <a:spcPct val="90000"/>
              </a:lnSpc>
              <a:spcBef>
                <a:spcPts val="500"/>
              </a:spcBef>
              <a:buFont typeface="Arial" panose="020B0604020202020204" pitchFamily="34" charset="0"/>
              <a:buChar cha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r>
              <a:rPr lang="en-US" sz="2000" dirty="0" smtClean="0"/>
              <a:t>Log transformed species abundances for visualization. Only Shark species included in the model</a:t>
            </a:r>
            <a:endParaRPr lang="es-MX" sz="2000" dirty="0"/>
          </a:p>
        </p:txBody>
      </p:sp>
      <p:cxnSp>
        <p:nvCxnSpPr>
          <p:cNvPr id="17" name="22 Conector recto"/>
          <p:cNvCxnSpPr/>
          <p:nvPr/>
        </p:nvCxnSpPr>
        <p:spPr>
          <a:xfrm flipV="1">
            <a:off x="-36513" y="777776"/>
            <a:ext cx="9186006" cy="125"/>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 name="23 Conector recto"/>
          <p:cNvCxnSpPr/>
          <p:nvPr/>
        </p:nvCxnSpPr>
        <p:spPr>
          <a:xfrm>
            <a:off x="-36513" y="836712"/>
            <a:ext cx="9180081" cy="0"/>
          </a:xfrm>
          <a:prstGeom prst="line">
            <a:avLst/>
          </a:prstGeom>
          <a:ln w="76200">
            <a:solidFill>
              <a:schemeClr val="tx1"/>
            </a:solidFill>
          </a:ln>
        </p:spPr>
        <p:style>
          <a:lnRef idx="3">
            <a:schemeClr val="accent5"/>
          </a:lnRef>
          <a:fillRef idx="0">
            <a:schemeClr val="accent5"/>
          </a:fillRef>
          <a:effectRef idx="2">
            <a:schemeClr val="accent5"/>
          </a:effectRef>
          <a:fontRef idx="minor">
            <a:schemeClr val="tx1"/>
          </a:fontRef>
        </p:style>
      </p:cxnSp>
      <p:sp>
        <p:nvSpPr>
          <p:cNvPr id="7" name="AutoShape 4" descr="Man cast net for fishing in Kuwait City - Xinhua | English.news.cn"/>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pic>
        <p:nvPicPr>
          <p:cNvPr id="8" name="Imagen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46022" y="941763"/>
            <a:ext cx="7615010" cy="4453589"/>
          </a:xfrm>
          <a:prstGeom prst="rect">
            <a:avLst/>
          </a:prstGeom>
        </p:spPr>
      </p:pic>
    </p:spTree>
    <p:extLst>
      <p:ext uri="{BB962C8B-B14F-4D97-AF65-F5344CB8AC3E}">
        <p14:creationId xmlns:p14="http://schemas.microsoft.com/office/powerpoint/2010/main" val="357667435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ítulo 1"/>
          <p:cNvSpPr>
            <a:spLocks noGrp="1"/>
          </p:cNvSpPr>
          <p:nvPr>
            <p:ph type="title"/>
          </p:nvPr>
        </p:nvSpPr>
        <p:spPr>
          <a:xfrm>
            <a:off x="-6446" y="-27384"/>
            <a:ext cx="9150445" cy="733152"/>
          </a:xfrm>
        </p:spPr>
        <p:txBody>
          <a:bodyPr>
            <a:normAutofit/>
          </a:bodyPr>
          <a:lstStyle/>
          <a:p>
            <a:pPr algn="l"/>
            <a:r>
              <a:rPr lang="es-MX" sz="3200" dirty="0" smtClean="0"/>
              <a:t>Data and </a:t>
            </a:r>
            <a:r>
              <a:rPr lang="en-US" sz="3200" dirty="0" smtClean="0"/>
              <a:t>results: Density</a:t>
            </a:r>
            <a:endParaRPr lang="en-US" sz="3200" dirty="0"/>
          </a:p>
        </p:txBody>
      </p:sp>
      <p:sp>
        <p:nvSpPr>
          <p:cNvPr id="4" name="3 Marcador de número de diapositiva"/>
          <p:cNvSpPr>
            <a:spLocks noGrp="1"/>
          </p:cNvSpPr>
          <p:nvPr>
            <p:ph type="sldNum" sz="quarter" idx="12"/>
          </p:nvPr>
        </p:nvSpPr>
        <p:spPr/>
        <p:txBody>
          <a:bodyPr/>
          <a:lstStyle/>
          <a:p>
            <a:fld id="{000DB125-4BDB-4CF0-B98D-286D538141CB}" type="slidenum">
              <a:rPr lang="es-MX" smtClean="0"/>
              <a:pPr/>
              <a:t>19</a:t>
            </a:fld>
            <a:endParaRPr lang="es-MX" dirty="0"/>
          </a:p>
        </p:txBody>
      </p:sp>
      <p:sp>
        <p:nvSpPr>
          <p:cNvPr id="13" name="Marcador de contenido 2"/>
          <p:cNvSpPr txBox="1">
            <a:spLocks/>
          </p:cNvSpPr>
          <p:nvPr/>
        </p:nvSpPr>
        <p:spPr>
          <a:xfrm>
            <a:off x="0" y="5618027"/>
            <a:ext cx="9150014" cy="369332"/>
          </a:xfrm>
          <a:prstGeom prst="rect">
            <a:avLst/>
          </a:prstGeom>
          <a:solidFill>
            <a:schemeClr val="bg1">
              <a:lumMod val="50000"/>
              <a:alpha val="91000"/>
            </a:schemeClr>
          </a:solidFill>
          <a:ln>
            <a:noFill/>
          </a:ln>
          <a:effectLst>
            <a:outerShdw blurRad="44450" dist="27940" dir="5400000" algn="ctr">
              <a:srgbClr val="000000">
                <a:alpha val="32000"/>
              </a:srgbClr>
            </a:outerShdw>
          </a:effectLst>
        </p:spPr>
        <p:txBody>
          <a:bodyPr vert="horz" wrap="square" lIns="91440" tIns="45720" rIns="91440" bIns="45720" rtlCol="0">
            <a:spAutoFit/>
          </a:bodyPr>
          <a:lstStyle>
            <a:lvl1pPr indent="0">
              <a:lnSpc>
                <a:spcPct val="90000"/>
              </a:lnSpc>
              <a:spcBef>
                <a:spcPts val="1000"/>
              </a:spcBef>
              <a:buFont typeface="Arial" panose="020B0604020202020204" pitchFamily="34" charset="0"/>
              <a:buNone/>
              <a:defRPr sz="2400">
                <a:solidFill>
                  <a:schemeClr val="bg1"/>
                </a:solidFill>
              </a:defRPr>
            </a:lvl1pPr>
            <a:lvl2pPr marL="685800" indent="-228600">
              <a:lnSpc>
                <a:spcPct val="90000"/>
              </a:lnSpc>
              <a:spcBef>
                <a:spcPts val="500"/>
              </a:spcBef>
              <a:buFont typeface="Arial" panose="020B0604020202020204" pitchFamily="34" charset="0"/>
              <a:buChar char="•"/>
              <a:defRPr sz="2400"/>
            </a:lvl2pPr>
            <a:lvl3pPr marL="1143000" indent="-228600">
              <a:lnSpc>
                <a:spcPct val="90000"/>
              </a:lnSpc>
              <a:spcBef>
                <a:spcPts val="500"/>
              </a:spcBef>
              <a:buFont typeface="Arial" panose="020B0604020202020204" pitchFamily="34" charset="0"/>
              <a:buChar char="•"/>
              <a:defRPr sz="2000"/>
            </a:lvl3pPr>
            <a:lvl4pPr marL="1600200" indent="-228600">
              <a:lnSpc>
                <a:spcPct val="90000"/>
              </a:lnSpc>
              <a:spcBef>
                <a:spcPts val="500"/>
              </a:spcBef>
              <a:buFont typeface="Arial" panose="020B0604020202020204" pitchFamily="34" charset="0"/>
              <a:buChar char="•"/>
            </a:lvl4pPr>
            <a:lvl5pPr marL="2057400" indent="-228600">
              <a:lnSpc>
                <a:spcPct val="90000"/>
              </a:lnSpc>
              <a:spcBef>
                <a:spcPts val="500"/>
              </a:spcBef>
              <a:buFont typeface="Arial" panose="020B0604020202020204" pitchFamily="34" charset="0"/>
              <a:buChar cha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r>
              <a:rPr lang="en-US" sz="2000" dirty="0" smtClean="0"/>
              <a:t>Notice different patterns are apparent</a:t>
            </a:r>
            <a:endParaRPr lang="es-MX" sz="2000" dirty="0"/>
          </a:p>
        </p:txBody>
      </p:sp>
      <p:cxnSp>
        <p:nvCxnSpPr>
          <p:cNvPr id="17" name="22 Conector recto"/>
          <p:cNvCxnSpPr/>
          <p:nvPr/>
        </p:nvCxnSpPr>
        <p:spPr>
          <a:xfrm flipV="1">
            <a:off x="-36513" y="777776"/>
            <a:ext cx="9186006" cy="125"/>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 name="23 Conector recto"/>
          <p:cNvCxnSpPr/>
          <p:nvPr/>
        </p:nvCxnSpPr>
        <p:spPr>
          <a:xfrm>
            <a:off x="-36513" y="836712"/>
            <a:ext cx="9180081" cy="0"/>
          </a:xfrm>
          <a:prstGeom prst="line">
            <a:avLst/>
          </a:prstGeom>
          <a:ln w="76200">
            <a:solidFill>
              <a:schemeClr val="tx1"/>
            </a:solidFill>
          </a:ln>
        </p:spPr>
        <p:style>
          <a:lnRef idx="3">
            <a:schemeClr val="accent5"/>
          </a:lnRef>
          <a:fillRef idx="0">
            <a:schemeClr val="accent5"/>
          </a:fillRef>
          <a:effectRef idx="2">
            <a:schemeClr val="accent5"/>
          </a:effectRef>
          <a:fontRef idx="minor">
            <a:schemeClr val="tx1"/>
          </a:fontRef>
        </p:style>
      </p:cxnSp>
      <p:sp>
        <p:nvSpPr>
          <p:cNvPr id="7" name="AutoShape 4" descr="Man cast net for fishing in Kuwait City - Xinhua | English.news.cn"/>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pic>
        <p:nvPicPr>
          <p:cNvPr id="3" name="Imagen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74014" y="937820"/>
            <a:ext cx="7759026" cy="4537816"/>
          </a:xfrm>
          <a:prstGeom prst="rect">
            <a:avLst/>
          </a:prstGeom>
        </p:spPr>
      </p:pic>
    </p:spTree>
    <p:extLst>
      <p:ext uri="{BB962C8B-B14F-4D97-AF65-F5344CB8AC3E}">
        <p14:creationId xmlns:p14="http://schemas.microsoft.com/office/powerpoint/2010/main" val="158011217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6" name="Picture 8" descr="marine science data analysis.Digital art. Ocean. Sharks"/>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r="-178"/>
          <a:stretch/>
        </p:blipFill>
        <p:spPr bwMode="auto">
          <a:xfrm>
            <a:off x="260806" y="2780928"/>
            <a:ext cx="5204553" cy="3660912"/>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Wetsuit prevents sharks and other fish from detecting tiny electrical  signals from divers' muscles - People's Daily Onlin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51545" y="4489370"/>
            <a:ext cx="3016501" cy="1939179"/>
          </a:xfrm>
          <a:prstGeom prst="rect">
            <a:avLst/>
          </a:prstGeom>
          <a:noFill/>
          <a:extLst>
            <a:ext uri="{909E8E84-426E-40DD-AFC4-6F175D3DCCD1}">
              <a14:hiddenFill xmlns:a14="http://schemas.microsoft.com/office/drawing/2010/main">
                <a:solidFill>
                  <a:srgbClr val="FFFFFF"/>
                </a:solidFill>
              </a14:hiddenFill>
            </a:ext>
          </a:extLst>
        </p:spPr>
      </p:pic>
      <p:pic>
        <p:nvPicPr>
          <p:cNvPr id="2050" name="Picture 2" descr="Man lookin at the ocean - AI Generated Artwork - NightCafe Creator"/>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121"/>
          <a:stretch/>
        </p:blipFill>
        <p:spPr bwMode="auto">
          <a:xfrm>
            <a:off x="-47660" y="476672"/>
            <a:ext cx="9191228" cy="2088232"/>
          </a:xfrm>
          <a:prstGeom prst="rect">
            <a:avLst/>
          </a:prstGeom>
          <a:noFill/>
          <a:extLst>
            <a:ext uri="{909E8E84-426E-40DD-AFC4-6F175D3DCCD1}">
              <a14:hiddenFill xmlns:a14="http://schemas.microsoft.com/office/drawing/2010/main">
                <a:solidFill>
                  <a:srgbClr val="FFFFFF"/>
                </a:solidFill>
              </a14:hiddenFill>
            </a:ext>
          </a:extLst>
        </p:spPr>
      </p:pic>
      <p:sp>
        <p:nvSpPr>
          <p:cNvPr id="2" name="1 Título"/>
          <p:cNvSpPr>
            <a:spLocks noGrp="1"/>
          </p:cNvSpPr>
          <p:nvPr>
            <p:ph type="title"/>
          </p:nvPr>
        </p:nvSpPr>
        <p:spPr>
          <a:xfrm>
            <a:off x="-36512" y="-115387"/>
            <a:ext cx="9180512" cy="664067"/>
          </a:xfrm>
          <a:solidFill>
            <a:srgbClr val="111C1C"/>
          </a:solidFill>
        </p:spPr>
        <p:txBody>
          <a:bodyPr>
            <a:normAutofit/>
          </a:bodyPr>
          <a:lstStyle/>
          <a:p>
            <a:pPr algn="l">
              <a:spcBef>
                <a:spcPct val="20000"/>
              </a:spcBef>
              <a:buFont typeface="Arial" pitchFamily="34" charset="0"/>
            </a:pPr>
            <a:r>
              <a:rPr lang="en-US" sz="3200" dirty="0" smtClean="0">
                <a:solidFill>
                  <a:schemeClr val="bg1"/>
                </a:solidFill>
                <a:ea typeface="+mn-ea"/>
                <a:cs typeface="+mn-cs"/>
              </a:rPr>
              <a:t>Marine Ecology</a:t>
            </a:r>
            <a:endParaRPr lang="en-US" sz="3200" dirty="0">
              <a:solidFill>
                <a:schemeClr val="bg1"/>
              </a:solidFill>
              <a:ea typeface="+mn-ea"/>
              <a:cs typeface="+mn-cs"/>
            </a:endParaRPr>
          </a:p>
        </p:txBody>
      </p:sp>
      <p:sp>
        <p:nvSpPr>
          <p:cNvPr id="4" name="3 Marcador de número de diapositiva"/>
          <p:cNvSpPr>
            <a:spLocks noGrp="1"/>
          </p:cNvSpPr>
          <p:nvPr>
            <p:ph type="sldNum" sz="quarter" idx="12"/>
          </p:nvPr>
        </p:nvSpPr>
        <p:spPr/>
        <p:txBody>
          <a:bodyPr/>
          <a:lstStyle/>
          <a:p>
            <a:fld id="{4372E315-BCFF-443C-ACC4-C17BA958A6B9}" type="slidenum">
              <a:rPr lang="es-MX" smtClean="0"/>
              <a:pPr/>
              <a:t>2</a:t>
            </a:fld>
            <a:endParaRPr lang="es-MX" dirty="0"/>
          </a:p>
        </p:txBody>
      </p:sp>
      <p:sp>
        <p:nvSpPr>
          <p:cNvPr id="7" name="2 Marcador de contenido"/>
          <p:cNvSpPr txBox="1">
            <a:spLocks/>
          </p:cNvSpPr>
          <p:nvPr/>
        </p:nvSpPr>
        <p:spPr>
          <a:xfrm>
            <a:off x="1547664" y="3861048"/>
            <a:ext cx="7139136" cy="2995270"/>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endParaRPr lang="es-MX" dirty="0"/>
          </a:p>
        </p:txBody>
      </p:sp>
      <p:sp>
        <p:nvSpPr>
          <p:cNvPr id="9" name="2 Marcador de contenido"/>
          <p:cNvSpPr txBox="1">
            <a:spLocks/>
          </p:cNvSpPr>
          <p:nvPr/>
        </p:nvSpPr>
        <p:spPr>
          <a:xfrm>
            <a:off x="1" y="1140740"/>
            <a:ext cx="5148064" cy="1403300"/>
          </a:xfrm>
          <a:prstGeom prst="rect">
            <a:avLst/>
          </a:prstGeom>
          <a:solidFill>
            <a:schemeClr val="tx1">
              <a:alpha val="52000"/>
            </a:schemeClr>
          </a:solidFill>
        </p:spPr>
        <p:txBody>
          <a:bodyPr vert="horz" lIns="91440" tIns="45720" rIns="91440" bIns="45720" rtlCol="0">
            <a:noAutofit/>
          </a:bodyPr>
          <a:lstStyle>
            <a:defPPr>
              <a:defRPr lang="es-MX"/>
            </a:defPPr>
            <a:lvl1pPr indent="0">
              <a:spcBef>
                <a:spcPct val="20000"/>
              </a:spcBef>
              <a:buFont typeface="Arial" pitchFamily="34" charset="0"/>
              <a:buNone/>
              <a:defRPr sz="2000">
                <a:solidFill>
                  <a:schemeClr val="bg1"/>
                </a:solidFill>
              </a:defRPr>
            </a:lvl1pPr>
            <a:lvl2pPr marL="742950" indent="-285750">
              <a:spcBef>
                <a:spcPct val="20000"/>
              </a:spcBef>
              <a:buFont typeface="Arial" pitchFamily="34" charset="0"/>
              <a:buChar char="–"/>
              <a:defRPr sz="2800"/>
            </a:lvl2pPr>
            <a:lvl3pPr marL="1077913" indent="-163513">
              <a:spcBef>
                <a:spcPct val="20000"/>
              </a:spcBef>
              <a:buFont typeface="Arial" pitchFamily="34" charset="0"/>
              <a:buChar char="•"/>
              <a:defRPr sz="2400"/>
            </a:lvl3pPr>
            <a:lvl4pPr marL="1600200" indent="-228600">
              <a:spcBef>
                <a:spcPct val="20000"/>
              </a:spcBef>
              <a:buFont typeface="Arial" pitchFamily="34" charset="0"/>
              <a:buChar char="–"/>
              <a:defRPr sz="2000"/>
            </a:lvl4pPr>
            <a:lvl5pPr marL="2057400" indent="-228600">
              <a:spcBef>
                <a:spcPct val="20000"/>
              </a:spcBef>
              <a:buFont typeface="Arial" pitchFamily="34" charset="0"/>
              <a:buChar char="»"/>
              <a:defRPr sz="2000"/>
            </a:lvl5pPr>
            <a:lvl6pPr marL="2514600" indent="-228600">
              <a:spcBef>
                <a:spcPct val="20000"/>
              </a:spcBef>
              <a:buFont typeface="Arial" pitchFamily="34" charset="0"/>
              <a:buChar char="•"/>
              <a:defRPr sz="2000"/>
            </a:lvl6pPr>
            <a:lvl7pPr marL="2971800" indent="-228600">
              <a:spcBef>
                <a:spcPct val="20000"/>
              </a:spcBef>
              <a:buFont typeface="Arial" pitchFamily="34" charset="0"/>
              <a:buChar char="•"/>
              <a:defRPr sz="2000"/>
            </a:lvl7pPr>
            <a:lvl8pPr marL="3429000" indent="-228600">
              <a:spcBef>
                <a:spcPct val="20000"/>
              </a:spcBef>
              <a:buFont typeface="Arial" pitchFamily="34" charset="0"/>
              <a:buChar char="•"/>
              <a:defRPr sz="2000"/>
            </a:lvl8pPr>
            <a:lvl9pPr marL="3886200" indent="-228600">
              <a:spcBef>
                <a:spcPct val="20000"/>
              </a:spcBef>
              <a:buFont typeface="Arial" pitchFamily="34" charset="0"/>
              <a:buChar char="•"/>
              <a:defRPr sz="2000"/>
            </a:lvl9pPr>
          </a:lstStyle>
          <a:p>
            <a:r>
              <a:rPr lang="en-US" sz="2400" dirty="0" smtClean="0"/>
              <a:t>Study and understanding of the sea</a:t>
            </a:r>
          </a:p>
          <a:p>
            <a:r>
              <a:rPr lang="en-US" sz="2400" dirty="0" smtClean="0"/>
              <a:t>Ecosystems. Populations. Species.</a:t>
            </a:r>
          </a:p>
          <a:p>
            <a:r>
              <a:rPr lang="en-US" sz="2400" dirty="0" smtClean="0"/>
              <a:t>Marine resource management</a:t>
            </a:r>
          </a:p>
          <a:p>
            <a:endParaRPr lang="en-US" sz="2400" dirty="0" smtClean="0"/>
          </a:p>
          <a:p>
            <a:endParaRPr lang="en-US" sz="2400" dirty="0" smtClean="0"/>
          </a:p>
          <a:p>
            <a:endParaRPr lang="en-US" sz="2400" dirty="0" smtClean="0"/>
          </a:p>
          <a:p>
            <a:endParaRPr lang="en-US" sz="2400" dirty="0"/>
          </a:p>
        </p:txBody>
      </p:sp>
      <p:cxnSp>
        <p:nvCxnSpPr>
          <p:cNvPr id="23" name="22 Conector recto"/>
          <p:cNvCxnSpPr/>
          <p:nvPr/>
        </p:nvCxnSpPr>
        <p:spPr>
          <a:xfrm flipV="1">
            <a:off x="-36513" y="2577976"/>
            <a:ext cx="9186006" cy="125"/>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4" name="23 Conector recto"/>
          <p:cNvCxnSpPr/>
          <p:nvPr/>
        </p:nvCxnSpPr>
        <p:spPr>
          <a:xfrm>
            <a:off x="-36513" y="2636912"/>
            <a:ext cx="9180081" cy="0"/>
          </a:xfrm>
          <a:prstGeom prst="line">
            <a:avLst/>
          </a:prstGeom>
          <a:ln w="76200">
            <a:solidFill>
              <a:schemeClr val="tx1"/>
            </a:solidFill>
          </a:ln>
        </p:spPr>
        <p:style>
          <a:lnRef idx="3">
            <a:schemeClr val="accent5"/>
          </a:lnRef>
          <a:fillRef idx="0">
            <a:schemeClr val="accent5"/>
          </a:fillRef>
          <a:effectRef idx="2">
            <a:schemeClr val="accent5"/>
          </a:effectRef>
          <a:fontRef idx="minor">
            <a:schemeClr val="tx1"/>
          </a:fontRef>
        </p:style>
      </p:cxnSp>
      <p:sp>
        <p:nvSpPr>
          <p:cNvPr id="3" name="Marcador de contenido 2"/>
          <p:cNvSpPr>
            <a:spLocks noGrp="1"/>
          </p:cNvSpPr>
          <p:nvPr>
            <p:ph idx="1"/>
          </p:nvPr>
        </p:nvSpPr>
        <p:spPr>
          <a:xfrm>
            <a:off x="5751546" y="5781486"/>
            <a:ext cx="3024307" cy="652926"/>
          </a:xfrm>
          <a:solidFill>
            <a:schemeClr val="tx1">
              <a:alpha val="52000"/>
            </a:schemeClr>
          </a:solidFill>
        </p:spPr>
        <p:txBody>
          <a:bodyPr>
            <a:normAutofit/>
          </a:bodyPr>
          <a:lstStyle/>
          <a:p>
            <a:pPr marL="0" indent="0">
              <a:buNone/>
            </a:pPr>
            <a:r>
              <a:rPr lang="en-US" sz="2400" dirty="0" smtClean="0">
                <a:solidFill>
                  <a:schemeClr val="bg1"/>
                </a:solidFill>
              </a:rPr>
              <a:t>Improve tourism</a:t>
            </a:r>
            <a:endParaRPr lang="en-US" sz="2400" dirty="0">
              <a:solidFill>
                <a:schemeClr val="bg1"/>
              </a:solidFill>
            </a:endParaRPr>
          </a:p>
        </p:txBody>
      </p:sp>
      <p:sp>
        <p:nvSpPr>
          <p:cNvPr id="14" name="Marcador de contenido 2"/>
          <p:cNvSpPr txBox="1">
            <a:spLocks/>
          </p:cNvSpPr>
          <p:nvPr/>
        </p:nvSpPr>
        <p:spPr>
          <a:xfrm>
            <a:off x="256332" y="5589240"/>
            <a:ext cx="5209028" cy="858336"/>
          </a:xfrm>
          <a:prstGeom prst="rect">
            <a:avLst/>
          </a:prstGeom>
          <a:solidFill>
            <a:schemeClr val="tx1">
              <a:alpha val="52000"/>
            </a:schemeClr>
          </a:solidFill>
        </p:spPr>
        <p:txBody>
          <a:bodyPr vert="horz" lIns="91440" tIns="45720" rIns="91440" bIns="45720" rtlCol="0">
            <a:noAutofit/>
          </a:bodyPr>
          <a:lstStyle>
            <a:lvl1pPr marL="177800" indent="-1778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077913" indent="-163513"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en-US" sz="2400" dirty="0" smtClean="0">
                <a:solidFill>
                  <a:schemeClr val="bg1"/>
                </a:solidFill>
              </a:rPr>
              <a:t>Understand ecological and biological processes</a:t>
            </a:r>
            <a:endParaRPr lang="en-US" sz="2400" dirty="0">
              <a:solidFill>
                <a:schemeClr val="bg1"/>
              </a:solidFill>
            </a:endParaRPr>
          </a:p>
        </p:txBody>
      </p:sp>
      <p:pic>
        <p:nvPicPr>
          <p:cNvPr id="2054" name="Picture 6" descr="Croatian project wins innovation in fishing technology award | Croatia Week"/>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a:stretch/>
        </p:blipFill>
        <p:spPr bwMode="auto">
          <a:xfrm>
            <a:off x="5751544" y="2780928"/>
            <a:ext cx="3016501" cy="1584176"/>
          </a:xfrm>
          <a:prstGeom prst="rect">
            <a:avLst/>
          </a:prstGeom>
          <a:noFill/>
          <a:extLst>
            <a:ext uri="{909E8E84-426E-40DD-AFC4-6F175D3DCCD1}">
              <a14:hiddenFill xmlns:a14="http://schemas.microsoft.com/office/drawing/2010/main">
                <a:solidFill>
                  <a:srgbClr val="FFFFFF"/>
                </a:solidFill>
              </a14:hiddenFill>
            </a:ext>
          </a:extLst>
        </p:spPr>
      </p:pic>
      <p:sp>
        <p:nvSpPr>
          <p:cNvPr id="17" name="Marcador de contenido 2"/>
          <p:cNvSpPr txBox="1">
            <a:spLocks/>
          </p:cNvSpPr>
          <p:nvPr/>
        </p:nvSpPr>
        <p:spPr>
          <a:xfrm>
            <a:off x="5751546" y="3721002"/>
            <a:ext cx="3024307" cy="652926"/>
          </a:xfrm>
          <a:prstGeom prst="rect">
            <a:avLst/>
          </a:prstGeom>
          <a:solidFill>
            <a:schemeClr val="tx1">
              <a:alpha val="52000"/>
            </a:schemeClr>
          </a:solidFill>
        </p:spPr>
        <p:txBody>
          <a:bodyPr vert="horz" lIns="91440" tIns="45720" rIns="91440" bIns="45720" rtlCol="0">
            <a:normAutofit/>
          </a:bodyPr>
          <a:lstStyle>
            <a:lvl1pPr marL="177800" indent="-1778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077913" indent="-163513"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en-US" sz="2400" dirty="0" smtClean="0">
                <a:solidFill>
                  <a:schemeClr val="bg1"/>
                </a:solidFill>
              </a:rPr>
              <a:t>Manage fisheries</a:t>
            </a:r>
            <a:endParaRPr lang="en-US" sz="2400" dirty="0">
              <a:solidFill>
                <a:schemeClr val="bg1"/>
              </a:solidFill>
            </a:endParaRPr>
          </a:p>
        </p:txBody>
      </p:sp>
    </p:spTree>
    <p:extLst>
      <p:ext uri="{BB962C8B-B14F-4D97-AF65-F5344CB8AC3E}">
        <p14:creationId xmlns:p14="http://schemas.microsoft.com/office/powerpoint/2010/main" val="3556208870"/>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n-US" dirty="0" smtClean="0"/>
              <a:t>Bayesian model construction</a:t>
            </a:r>
            <a:endParaRPr lang="en-US" dirty="0"/>
          </a:p>
        </p:txBody>
      </p:sp>
      <p:sp>
        <p:nvSpPr>
          <p:cNvPr id="3" name="Marcador de contenido 2"/>
          <p:cNvSpPr>
            <a:spLocks noGrp="1"/>
          </p:cNvSpPr>
          <p:nvPr>
            <p:ph idx="1"/>
          </p:nvPr>
        </p:nvSpPr>
        <p:spPr>
          <a:xfrm>
            <a:off x="0" y="1196752"/>
            <a:ext cx="7859216" cy="4353347"/>
          </a:xfrm>
        </p:spPr>
        <p:txBody>
          <a:bodyPr/>
          <a:lstStyle/>
          <a:p>
            <a:r>
              <a:rPr lang="en-US" dirty="0" smtClean="0"/>
              <a:t>Proposed model:</a:t>
            </a:r>
          </a:p>
          <a:p>
            <a:endParaRPr lang="en-US" dirty="0" smtClean="0"/>
          </a:p>
          <a:p>
            <a:endParaRPr lang="en-US" dirty="0"/>
          </a:p>
          <a:p>
            <a:r>
              <a:rPr lang="en-US" dirty="0" smtClean="0"/>
              <a:t>Simple, starting model</a:t>
            </a:r>
          </a:p>
          <a:p>
            <a:endParaRPr lang="en-US" dirty="0"/>
          </a:p>
          <a:p>
            <a:pPr marL="0" indent="0">
              <a:buNone/>
            </a:pPr>
            <a:endParaRPr lang="en-US" dirty="0"/>
          </a:p>
        </p:txBody>
      </p:sp>
      <p:sp>
        <p:nvSpPr>
          <p:cNvPr id="4" name="Marcador de número de diapositiva 3"/>
          <p:cNvSpPr>
            <a:spLocks noGrp="1"/>
          </p:cNvSpPr>
          <p:nvPr>
            <p:ph type="sldNum" sz="quarter" idx="12"/>
          </p:nvPr>
        </p:nvSpPr>
        <p:spPr/>
        <p:txBody>
          <a:bodyPr/>
          <a:lstStyle/>
          <a:p>
            <a:fld id="{4372E315-BCFF-443C-ACC4-C17BA958A6B9}" type="slidenum">
              <a:rPr lang="es-MX" smtClean="0"/>
              <a:pPr/>
              <a:t>20</a:t>
            </a:fld>
            <a:endParaRPr lang="es-MX" dirty="0"/>
          </a:p>
        </p:txBody>
      </p:sp>
      <p:pic>
        <p:nvPicPr>
          <p:cNvPr id="5" name="Imagen 4"/>
          <p:cNvPicPr>
            <a:picLocks noChangeAspect="1"/>
          </p:cNvPicPr>
          <p:nvPr/>
        </p:nvPicPr>
        <p:blipFill rotWithShape="1">
          <a:blip r:embed="rId2" cstate="print">
            <a:extLst>
              <a:ext uri="{28A0092B-C50C-407E-A947-70E740481C1C}">
                <a14:useLocalDpi xmlns:a14="http://schemas.microsoft.com/office/drawing/2010/main" val="0"/>
              </a:ext>
            </a:extLst>
          </a:blip>
          <a:srcRect/>
          <a:stretch/>
        </p:blipFill>
        <p:spPr>
          <a:xfrm>
            <a:off x="260480" y="1779119"/>
            <a:ext cx="5472608" cy="1080120"/>
          </a:xfrm>
          <a:prstGeom prst="rect">
            <a:avLst/>
          </a:prstGeom>
        </p:spPr>
      </p:pic>
      <p:pic>
        <p:nvPicPr>
          <p:cNvPr id="8194" name="Picture 2" descr="Install R and Rstudio: why R rocks 💻 🔥"/>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42893" y="5040164"/>
            <a:ext cx="3519457" cy="1235893"/>
          </a:xfrm>
          <a:prstGeom prst="rect">
            <a:avLst/>
          </a:prstGeom>
          <a:noFill/>
          <a:extLst>
            <a:ext uri="{909E8E84-426E-40DD-AFC4-6F175D3DCCD1}">
              <a14:hiddenFill xmlns:a14="http://schemas.microsoft.com/office/drawing/2010/main">
                <a:solidFill>
                  <a:srgbClr val="FFFFFF"/>
                </a:solidFill>
              </a14:hiddenFill>
            </a:ext>
          </a:extLst>
        </p:spPr>
      </p:pic>
      <p:pic>
        <p:nvPicPr>
          <p:cNvPr id="7" name="Imagen 6"/>
          <p:cNvPicPr>
            <a:picLocks noChangeAspect="1"/>
          </p:cNvPicPr>
          <p:nvPr/>
        </p:nvPicPr>
        <p:blipFill rotWithShape="1">
          <a:blip r:embed="rId4" cstate="print">
            <a:extLst>
              <a:ext uri="{28A0092B-C50C-407E-A947-70E740481C1C}">
                <a14:useLocalDpi xmlns:a14="http://schemas.microsoft.com/office/drawing/2010/main" val="0"/>
              </a:ext>
            </a:extLst>
          </a:blip>
          <a:srcRect/>
          <a:stretch/>
        </p:blipFill>
        <p:spPr>
          <a:xfrm>
            <a:off x="5010741" y="5190059"/>
            <a:ext cx="3096344" cy="936104"/>
          </a:xfrm>
          <a:prstGeom prst="rect">
            <a:avLst/>
          </a:prstGeom>
        </p:spPr>
      </p:pic>
      <p:pic>
        <p:nvPicPr>
          <p:cNvPr id="10" name="Imagen 9"/>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344196" y="3644901"/>
            <a:ext cx="3305175" cy="609600"/>
          </a:xfrm>
          <a:prstGeom prst="rect">
            <a:avLst/>
          </a:prstGeom>
        </p:spPr>
      </p:pic>
      <p:pic>
        <p:nvPicPr>
          <p:cNvPr id="13" name="Picture 2" descr="Research Memes | The LoveStats Blog"/>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a:stretch/>
        </p:blipFill>
        <p:spPr bwMode="auto">
          <a:xfrm>
            <a:off x="5643267" y="1419218"/>
            <a:ext cx="3494288" cy="281728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7884653"/>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n-US" dirty="0" smtClean="0"/>
              <a:t>Results: Hierarchical Bayesian Model</a:t>
            </a:r>
            <a:endParaRPr lang="en-US" dirty="0"/>
          </a:p>
        </p:txBody>
      </p:sp>
      <p:sp>
        <p:nvSpPr>
          <p:cNvPr id="4" name="Marcador de número de diapositiva 3"/>
          <p:cNvSpPr>
            <a:spLocks noGrp="1"/>
          </p:cNvSpPr>
          <p:nvPr>
            <p:ph type="sldNum" sz="quarter" idx="12"/>
          </p:nvPr>
        </p:nvSpPr>
        <p:spPr/>
        <p:txBody>
          <a:bodyPr/>
          <a:lstStyle/>
          <a:p>
            <a:fld id="{4372E315-BCFF-443C-ACC4-C17BA958A6B9}" type="slidenum">
              <a:rPr lang="es-MX" smtClean="0"/>
              <a:pPr/>
              <a:t>21</a:t>
            </a:fld>
            <a:endParaRPr lang="es-MX" dirty="0"/>
          </a:p>
        </p:txBody>
      </p:sp>
      <p:sp>
        <p:nvSpPr>
          <p:cNvPr id="7" name="Marcador de contenido 2"/>
          <p:cNvSpPr txBox="1">
            <a:spLocks/>
          </p:cNvSpPr>
          <p:nvPr/>
        </p:nvSpPr>
        <p:spPr>
          <a:xfrm>
            <a:off x="-23957" y="1101254"/>
            <a:ext cx="9161512" cy="1463649"/>
          </a:xfrm>
          <a:prstGeom prst="rect">
            <a:avLst/>
          </a:prstGeom>
          <a:solidFill>
            <a:schemeClr val="tx1">
              <a:alpha val="52000"/>
            </a:schemeClr>
          </a:solidFill>
        </p:spPr>
        <p:txBody>
          <a:bodyPr vert="horz" lIns="91440" tIns="45720" rIns="91440" bIns="45720" rtlCol="0">
            <a:noAutofit/>
          </a:bodyPr>
          <a:lstStyle>
            <a:lvl1pPr marL="177800" indent="-1778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077913" indent="-163513"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en-US" sz="2800" dirty="0" smtClean="0">
                <a:solidFill>
                  <a:schemeClr val="bg1"/>
                </a:solidFill>
              </a:rPr>
              <a:t>Bayesian regression. Hierarchical model assuming negative binomial distribution of shark counts, random slope for each species</a:t>
            </a:r>
            <a:endParaRPr lang="en-US" sz="2800" dirty="0">
              <a:solidFill>
                <a:schemeClr val="bg1"/>
              </a:solidFill>
            </a:endParaRPr>
          </a:p>
          <a:p>
            <a:pPr marL="0" indent="0">
              <a:buFont typeface="Arial" pitchFamily="34" charset="0"/>
              <a:buNone/>
            </a:pPr>
            <a:endParaRPr lang="en-US" dirty="0" smtClean="0">
              <a:solidFill>
                <a:schemeClr val="bg1"/>
              </a:solidFill>
            </a:endParaRPr>
          </a:p>
          <a:p>
            <a:pPr marL="0" indent="0">
              <a:buFont typeface="Arial" pitchFamily="34" charset="0"/>
              <a:buNone/>
            </a:pPr>
            <a:endParaRPr lang="en-US" dirty="0" smtClean="0">
              <a:solidFill>
                <a:schemeClr val="bg1"/>
              </a:solidFill>
            </a:endParaRPr>
          </a:p>
        </p:txBody>
      </p:sp>
      <p:pic>
        <p:nvPicPr>
          <p:cNvPr id="8" name="Imagen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89149" y="2702109"/>
            <a:ext cx="7152811" cy="4183275"/>
          </a:xfrm>
          <a:prstGeom prst="rect">
            <a:avLst/>
          </a:prstGeom>
        </p:spPr>
      </p:pic>
    </p:spTree>
    <p:extLst>
      <p:ext uri="{BB962C8B-B14F-4D97-AF65-F5344CB8AC3E}">
        <p14:creationId xmlns:p14="http://schemas.microsoft.com/office/powerpoint/2010/main" val="2500569039"/>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n-US" dirty="0" smtClean="0"/>
              <a:t>Highlights</a:t>
            </a:r>
            <a:endParaRPr lang="en-US" dirty="0"/>
          </a:p>
        </p:txBody>
      </p:sp>
      <p:sp>
        <p:nvSpPr>
          <p:cNvPr id="4" name="Marcador de número de diapositiva 3"/>
          <p:cNvSpPr>
            <a:spLocks noGrp="1"/>
          </p:cNvSpPr>
          <p:nvPr>
            <p:ph type="sldNum" sz="quarter" idx="12"/>
          </p:nvPr>
        </p:nvSpPr>
        <p:spPr/>
        <p:txBody>
          <a:bodyPr/>
          <a:lstStyle/>
          <a:p>
            <a:fld id="{4372E315-BCFF-443C-ACC4-C17BA958A6B9}" type="slidenum">
              <a:rPr lang="es-MX" smtClean="0"/>
              <a:pPr/>
              <a:t>22</a:t>
            </a:fld>
            <a:endParaRPr lang="es-MX" dirty="0"/>
          </a:p>
        </p:txBody>
      </p:sp>
      <p:sp>
        <p:nvSpPr>
          <p:cNvPr id="10" name="Marcador de contenido 2"/>
          <p:cNvSpPr txBox="1">
            <a:spLocks/>
          </p:cNvSpPr>
          <p:nvPr/>
        </p:nvSpPr>
        <p:spPr>
          <a:xfrm>
            <a:off x="-23957" y="1101255"/>
            <a:ext cx="9167957" cy="599554"/>
          </a:xfrm>
          <a:prstGeom prst="rect">
            <a:avLst/>
          </a:prstGeom>
          <a:solidFill>
            <a:schemeClr val="tx1">
              <a:alpha val="52000"/>
            </a:schemeClr>
          </a:solidFill>
        </p:spPr>
        <p:txBody>
          <a:bodyPr vert="horz" lIns="91440" tIns="45720" rIns="91440" bIns="45720" rtlCol="0">
            <a:noAutofit/>
          </a:bodyPr>
          <a:lstStyle>
            <a:lvl1pPr marL="177800" indent="-1778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077913" indent="-163513"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en-US" dirty="0" smtClean="0">
                <a:solidFill>
                  <a:schemeClr val="bg1"/>
                </a:solidFill>
              </a:rPr>
              <a:t>Posterior distribution of parameters</a:t>
            </a:r>
            <a:endParaRPr lang="en-US" dirty="0">
              <a:solidFill>
                <a:schemeClr val="bg1"/>
              </a:solidFill>
            </a:endParaRPr>
          </a:p>
          <a:p>
            <a:pPr marL="0" indent="0">
              <a:buFont typeface="Arial" pitchFamily="34" charset="0"/>
              <a:buNone/>
            </a:pPr>
            <a:endParaRPr lang="en-US" dirty="0" smtClean="0">
              <a:solidFill>
                <a:schemeClr val="bg1"/>
              </a:solidFill>
            </a:endParaRPr>
          </a:p>
          <a:p>
            <a:pPr marL="0" indent="0">
              <a:buFont typeface="Arial" pitchFamily="34" charset="0"/>
              <a:buNone/>
            </a:pPr>
            <a:endParaRPr lang="en-US" dirty="0" smtClean="0">
              <a:solidFill>
                <a:schemeClr val="bg1"/>
              </a:solidFill>
            </a:endParaRPr>
          </a:p>
        </p:txBody>
      </p:sp>
      <p:pic>
        <p:nvPicPr>
          <p:cNvPr id="5" name="Imagen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9552" y="1916831"/>
            <a:ext cx="8136904" cy="4758815"/>
          </a:xfrm>
          <a:prstGeom prst="rect">
            <a:avLst/>
          </a:prstGeom>
        </p:spPr>
      </p:pic>
    </p:spTree>
    <p:extLst>
      <p:ext uri="{BB962C8B-B14F-4D97-AF65-F5344CB8AC3E}">
        <p14:creationId xmlns:p14="http://schemas.microsoft.com/office/powerpoint/2010/main" val="3319827952"/>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a:bodyPr>
          <a:lstStyle/>
          <a:p>
            <a:r>
              <a:rPr lang="es-MX" dirty="0" err="1" smtClean="0"/>
              <a:t>Highlights</a:t>
            </a:r>
            <a:endParaRPr lang="en-US" dirty="0"/>
          </a:p>
        </p:txBody>
      </p:sp>
      <p:sp>
        <p:nvSpPr>
          <p:cNvPr id="4" name="Marcador de número de diapositiva 3"/>
          <p:cNvSpPr>
            <a:spLocks noGrp="1"/>
          </p:cNvSpPr>
          <p:nvPr>
            <p:ph type="sldNum" sz="quarter" idx="12"/>
          </p:nvPr>
        </p:nvSpPr>
        <p:spPr/>
        <p:txBody>
          <a:bodyPr/>
          <a:lstStyle/>
          <a:p>
            <a:fld id="{4372E315-BCFF-443C-ACC4-C17BA958A6B9}" type="slidenum">
              <a:rPr lang="es-MX" smtClean="0"/>
              <a:pPr/>
              <a:t>23</a:t>
            </a:fld>
            <a:endParaRPr lang="es-MX" dirty="0"/>
          </a:p>
        </p:txBody>
      </p:sp>
      <p:sp>
        <p:nvSpPr>
          <p:cNvPr id="10" name="Marcador de contenido 2"/>
          <p:cNvSpPr txBox="1">
            <a:spLocks/>
          </p:cNvSpPr>
          <p:nvPr/>
        </p:nvSpPr>
        <p:spPr>
          <a:xfrm>
            <a:off x="-23957" y="1101255"/>
            <a:ext cx="9167957" cy="599554"/>
          </a:xfrm>
          <a:prstGeom prst="rect">
            <a:avLst/>
          </a:prstGeom>
          <a:solidFill>
            <a:schemeClr val="tx1">
              <a:alpha val="52000"/>
            </a:schemeClr>
          </a:solidFill>
        </p:spPr>
        <p:txBody>
          <a:bodyPr vert="horz" lIns="91440" tIns="45720" rIns="91440" bIns="45720" rtlCol="0">
            <a:noAutofit/>
          </a:bodyPr>
          <a:lstStyle>
            <a:lvl1pPr marL="177800" indent="-1778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077913" indent="-163513"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en-US" dirty="0" smtClean="0">
                <a:solidFill>
                  <a:schemeClr val="bg1"/>
                </a:solidFill>
              </a:rPr>
              <a:t>Making predictions from our model</a:t>
            </a:r>
            <a:endParaRPr lang="en-US" dirty="0">
              <a:solidFill>
                <a:schemeClr val="bg1"/>
              </a:solidFill>
            </a:endParaRPr>
          </a:p>
          <a:p>
            <a:pPr marL="0" indent="0">
              <a:buFont typeface="Arial" pitchFamily="34" charset="0"/>
              <a:buNone/>
            </a:pPr>
            <a:endParaRPr lang="en-US" dirty="0" smtClean="0">
              <a:solidFill>
                <a:schemeClr val="bg1"/>
              </a:solidFill>
            </a:endParaRPr>
          </a:p>
          <a:p>
            <a:pPr marL="0" indent="0">
              <a:buFont typeface="Arial" pitchFamily="34" charset="0"/>
              <a:buNone/>
            </a:pPr>
            <a:endParaRPr lang="en-US" dirty="0" smtClean="0">
              <a:solidFill>
                <a:schemeClr val="bg1"/>
              </a:solidFill>
            </a:endParaRPr>
          </a:p>
        </p:txBody>
      </p:sp>
      <p:sp>
        <p:nvSpPr>
          <p:cNvPr id="13" name="Marcador de contenido 2"/>
          <p:cNvSpPr txBox="1">
            <a:spLocks/>
          </p:cNvSpPr>
          <p:nvPr/>
        </p:nvSpPr>
        <p:spPr>
          <a:xfrm>
            <a:off x="-23957" y="5805264"/>
            <a:ext cx="9161512" cy="625118"/>
          </a:xfrm>
          <a:prstGeom prst="rect">
            <a:avLst/>
          </a:prstGeom>
          <a:solidFill>
            <a:schemeClr val="tx1">
              <a:alpha val="52000"/>
            </a:schemeClr>
          </a:solidFill>
        </p:spPr>
        <p:txBody>
          <a:bodyPr vert="horz" lIns="91440" tIns="45720" rIns="91440" bIns="45720" rtlCol="0">
            <a:noAutofit/>
          </a:bodyPr>
          <a:lstStyle>
            <a:lvl1pPr marL="177800" indent="-1778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077913" indent="-163513"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en-US" sz="2800" dirty="0" smtClean="0">
                <a:solidFill>
                  <a:schemeClr val="bg1"/>
                </a:solidFill>
              </a:rPr>
              <a:t>How good is the  model looking?</a:t>
            </a:r>
            <a:endParaRPr lang="en-US" sz="2800" dirty="0">
              <a:solidFill>
                <a:schemeClr val="bg1"/>
              </a:solidFill>
            </a:endParaRPr>
          </a:p>
          <a:p>
            <a:pPr marL="0" indent="0">
              <a:buFont typeface="Arial" pitchFamily="34" charset="0"/>
              <a:buNone/>
            </a:pPr>
            <a:endParaRPr lang="en-US" sz="2800" dirty="0" smtClean="0">
              <a:solidFill>
                <a:schemeClr val="bg1"/>
              </a:solidFill>
            </a:endParaRPr>
          </a:p>
          <a:p>
            <a:pPr marL="0" indent="0">
              <a:buFont typeface="Arial" pitchFamily="34" charset="0"/>
              <a:buNone/>
            </a:pPr>
            <a:endParaRPr lang="en-US" sz="2800" dirty="0" smtClean="0">
              <a:solidFill>
                <a:schemeClr val="bg1"/>
              </a:solidFill>
            </a:endParaRPr>
          </a:p>
        </p:txBody>
      </p:sp>
      <p:pic>
        <p:nvPicPr>
          <p:cNvPr id="9" name="Imagen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03648" y="1748769"/>
            <a:ext cx="6606898" cy="3864001"/>
          </a:xfrm>
          <a:prstGeom prst="rect">
            <a:avLst/>
          </a:prstGeom>
        </p:spPr>
      </p:pic>
    </p:spTree>
    <p:extLst>
      <p:ext uri="{BB962C8B-B14F-4D97-AF65-F5344CB8AC3E}">
        <p14:creationId xmlns:p14="http://schemas.microsoft.com/office/powerpoint/2010/main" val="4101981764"/>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Título"/>
          <p:cNvSpPr>
            <a:spLocks noGrp="1"/>
          </p:cNvSpPr>
          <p:nvPr>
            <p:ph type="title"/>
          </p:nvPr>
        </p:nvSpPr>
        <p:spPr>
          <a:xfrm>
            <a:off x="-6446" y="-27384"/>
            <a:ext cx="9150445" cy="924618"/>
          </a:xfrm>
        </p:spPr>
        <p:txBody>
          <a:bodyPr>
            <a:normAutofit/>
          </a:bodyPr>
          <a:lstStyle/>
          <a:p>
            <a:pPr algn="l"/>
            <a:r>
              <a:rPr lang="en-US" sz="3200" dirty="0" smtClean="0"/>
              <a:t>Next steps </a:t>
            </a:r>
            <a:endParaRPr lang="en-US" sz="3200" dirty="0"/>
          </a:p>
        </p:txBody>
      </p:sp>
      <p:sp>
        <p:nvSpPr>
          <p:cNvPr id="4" name="3 Marcador de número de diapositiva"/>
          <p:cNvSpPr>
            <a:spLocks noGrp="1"/>
          </p:cNvSpPr>
          <p:nvPr>
            <p:ph type="sldNum" sz="quarter" idx="12"/>
          </p:nvPr>
        </p:nvSpPr>
        <p:spPr/>
        <p:txBody>
          <a:bodyPr/>
          <a:lstStyle/>
          <a:p>
            <a:fld id="{4372E315-BCFF-443C-ACC4-C17BA958A6B9}" type="slidenum">
              <a:rPr lang="es-MX" smtClean="0"/>
              <a:pPr/>
              <a:t>24</a:t>
            </a:fld>
            <a:endParaRPr lang="es-MX" dirty="0"/>
          </a:p>
        </p:txBody>
      </p:sp>
      <p:pic>
        <p:nvPicPr>
          <p:cNvPr id="12" name="Imagen 11"/>
          <p:cNvPicPr>
            <a:picLocks noChangeAspect="1"/>
          </p:cNvPicPr>
          <p:nvPr/>
        </p:nvPicPr>
        <p:blipFill rotWithShape="1">
          <a:blip r:embed="rId2" cstate="print">
            <a:extLst>
              <a:ext uri="{28A0092B-C50C-407E-A947-70E740481C1C}">
                <a14:useLocalDpi xmlns:a14="http://schemas.microsoft.com/office/drawing/2010/main" val="0"/>
              </a:ext>
            </a:extLst>
          </a:blip>
          <a:srcRect/>
          <a:stretch/>
        </p:blipFill>
        <p:spPr>
          <a:xfrm>
            <a:off x="2339752" y="1484784"/>
            <a:ext cx="3744416" cy="3456110"/>
          </a:xfrm>
          <a:prstGeom prst="rect">
            <a:avLst/>
          </a:prstGeom>
        </p:spPr>
      </p:pic>
      <p:sp>
        <p:nvSpPr>
          <p:cNvPr id="17" name="Marcador de contenido 2"/>
          <p:cNvSpPr txBox="1">
            <a:spLocks/>
          </p:cNvSpPr>
          <p:nvPr/>
        </p:nvSpPr>
        <p:spPr>
          <a:xfrm>
            <a:off x="1475656" y="899140"/>
            <a:ext cx="5976664" cy="585644"/>
          </a:xfrm>
          <a:prstGeom prst="rect">
            <a:avLst/>
          </a:prstGeom>
          <a:solidFill>
            <a:schemeClr val="tx1">
              <a:alpha val="52000"/>
            </a:schemeClr>
          </a:solidFill>
        </p:spPr>
        <p:txBody>
          <a:bodyPr vert="horz" lIns="91440" tIns="45720" rIns="91440" bIns="45720" rtlCol="0">
            <a:noAutofit/>
          </a:bodyPr>
          <a:lstStyle>
            <a:lvl1pPr marL="177800" indent="-1778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077913" indent="-163513"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en-US" dirty="0" smtClean="0">
                <a:solidFill>
                  <a:schemeClr val="bg1"/>
                </a:solidFill>
              </a:rPr>
              <a:t>Still a work in progress!</a:t>
            </a:r>
            <a:endParaRPr lang="en-US" dirty="0">
              <a:solidFill>
                <a:schemeClr val="bg1"/>
              </a:solidFill>
            </a:endParaRPr>
          </a:p>
          <a:p>
            <a:pPr marL="0" indent="0">
              <a:buFont typeface="Arial" pitchFamily="34" charset="0"/>
              <a:buNone/>
            </a:pPr>
            <a:endParaRPr lang="en-US" dirty="0" smtClean="0">
              <a:solidFill>
                <a:schemeClr val="bg1"/>
              </a:solidFill>
            </a:endParaRPr>
          </a:p>
          <a:p>
            <a:pPr marL="0" indent="0">
              <a:buFont typeface="Arial" pitchFamily="34" charset="0"/>
              <a:buNone/>
            </a:pPr>
            <a:endParaRPr lang="en-US" dirty="0" smtClean="0">
              <a:solidFill>
                <a:schemeClr val="bg1"/>
              </a:solidFill>
            </a:endParaRPr>
          </a:p>
        </p:txBody>
      </p:sp>
      <p:sp>
        <p:nvSpPr>
          <p:cNvPr id="18" name="Marcador de contenido 2"/>
          <p:cNvSpPr txBox="1">
            <a:spLocks/>
          </p:cNvSpPr>
          <p:nvPr/>
        </p:nvSpPr>
        <p:spPr>
          <a:xfrm>
            <a:off x="-1" y="5229200"/>
            <a:ext cx="9143999" cy="1161708"/>
          </a:xfrm>
          <a:prstGeom prst="rect">
            <a:avLst/>
          </a:prstGeom>
          <a:solidFill>
            <a:schemeClr val="tx1">
              <a:alpha val="52000"/>
            </a:schemeClr>
          </a:solidFill>
        </p:spPr>
        <p:txBody>
          <a:bodyPr vert="horz" lIns="91440" tIns="45720" rIns="91440" bIns="45720" rtlCol="0">
            <a:noAutofit/>
          </a:bodyPr>
          <a:lstStyle>
            <a:lvl1pPr marL="177800" indent="-1778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077913" indent="-163513"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en-US" sz="2400" dirty="0" smtClean="0">
                <a:solidFill>
                  <a:schemeClr val="bg1"/>
                </a:solidFill>
              </a:rPr>
              <a:t>Testing additional parameters. Input different combinations of priors. Implementing informed distributions e species. Incorporating life history traits.</a:t>
            </a:r>
            <a:endParaRPr lang="en-US" sz="2400" dirty="0">
              <a:solidFill>
                <a:schemeClr val="bg1"/>
              </a:solidFill>
            </a:endParaRPr>
          </a:p>
          <a:p>
            <a:pPr marL="0" indent="0">
              <a:buFont typeface="Arial" pitchFamily="34" charset="0"/>
              <a:buNone/>
            </a:pPr>
            <a:endParaRPr lang="en-US" sz="2400" dirty="0" smtClean="0">
              <a:solidFill>
                <a:schemeClr val="bg1"/>
              </a:solidFill>
            </a:endParaRPr>
          </a:p>
          <a:p>
            <a:pPr marL="0" indent="0">
              <a:buFont typeface="Arial" pitchFamily="34" charset="0"/>
              <a:buNone/>
            </a:pPr>
            <a:endParaRPr lang="en-US" sz="2400" dirty="0" smtClean="0">
              <a:solidFill>
                <a:schemeClr val="bg1"/>
              </a:solidFill>
            </a:endParaRPr>
          </a:p>
        </p:txBody>
      </p:sp>
    </p:spTree>
    <p:extLst>
      <p:ext uri="{BB962C8B-B14F-4D97-AF65-F5344CB8AC3E}">
        <p14:creationId xmlns:p14="http://schemas.microsoft.com/office/powerpoint/2010/main" val="1133845931"/>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Título"/>
          <p:cNvSpPr>
            <a:spLocks noGrp="1"/>
          </p:cNvSpPr>
          <p:nvPr>
            <p:ph type="title"/>
          </p:nvPr>
        </p:nvSpPr>
        <p:spPr>
          <a:xfrm>
            <a:off x="-6446" y="-27384"/>
            <a:ext cx="9150445" cy="924618"/>
          </a:xfrm>
        </p:spPr>
        <p:txBody>
          <a:bodyPr>
            <a:normAutofit/>
          </a:bodyPr>
          <a:lstStyle/>
          <a:p>
            <a:pPr algn="l"/>
            <a:r>
              <a:rPr lang="en-US" sz="3200" dirty="0" smtClean="0"/>
              <a:t>Future Work</a:t>
            </a:r>
            <a:endParaRPr lang="en-US" sz="3200" dirty="0"/>
          </a:p>
        </p:txBody>
      </p:sp>
      <p:sp>
        <p:nvSpPr>
          <p:cNvPr id="4" name="3 Marcador de número de diapositiva"/>
          <p:cNvSpPr>
            <a:spLocks noGrp="1"/>
          </p:cNvSpPr>
          <p:nvPr>
            <p:ph type="sldNum" sz="quarter" idx="12"/>
          </p:nvPr>
        </p:nvSpPr>
        <p:spPr/>
        <p:txBody>
          <a:bodyPr/>
          <a:lstStyle/>
          <a:p>
            <a:fld id="{4372E315-BCFF-443C-ACC4-C17BA958A6B9}" type="slidenum">
              <a:rPr lang="es-MX" smtClean="0"/>
              <a:pPr/>
              <a:t>25</a:t>
            </a:fld>
            <a:endParaRPr lang="es-MX" dirty="0"/>
          </a:p>
        </p:txBody>
      </p:sp>
      <p:pic>
        <p:nvPicPr>
          <p:cNvPr id="12" name="Picture 2" descr="https://scontent-bos5-1.xx.fbcdn.net/v/t1.6435-9/107791152_2994594100653299_4290281256029725355_n.jpg?stp=dst-jpg_s960x960&amp;_nc_cat=106&amp;ccb=1-7&amp;_nc_sid=5f2048&amp;_nc_ohc=AAcyt2zPdzcAb7D8fLZ&amp;_nc_ht=scontent-bos5-1.xx&amp;oh=00_AfBiwHyYYO7atWyUMaK_iafrv5nUFKhuqxsJwFyyzqSkLw&amp;oe=663CBCF3"/>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a:stretch/>
        </p:blipFill>
        <p:spPr bwMode="auto">
          <a:xfrm>
            <a:off x="611560" y="4797152"/>
            <a:ext cx="3096344" cy="2024760"/>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https://media.cnn.com/api/v1/images/stellar/prod/240105074758-derek-forecast.jpg?c=16x9&amp;q=w_850,c_fill"/>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602119" y="908721"/>
            <a:ext cx="7691660" cy="3056398"/>
          </a:xfrm>
          <a:prstGeom prst="rect">
            <a:avLst/>
          </a:prstGeom>
          <a:noFill/>
          <a:extLst>
            <a:ext uri="{909E8E84-426E-40DD-AFC4-6F175D3DCCD1}">
              <a14:hiddenFill xmlns:a14="http://schemas.microsoft.com/office/drawing/2010/main">
                <a:solidFill>
                  <a:srgbClr val="FFFFFF"/>
                </a:solidFill>
              </a14:hiddenFill>
            </a:ext>
          </a:extLst>
        </p:spPr>
      </p:pic>
      <p:pic>
        <p:nvPicPr>
          <p:cNvPr id="2" name="Imagen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1407172" flipH="1">
            <a:off x="6080953" y="1621378"/>
            <a:ext cx="1298554" cy="1205799"/>
          </a:xfrm>
          <a:prstGeom prst="rect">
            <a:avLst/>
          </a:prstGeom>
        </p:spPr>
      </p:pic>
      <p:sp>
        <p:nvSpPr>
          <p:cNvPr id="3" name="Rectángulo 2"/>
          <p:cNvSpPr/>
          <p:nvPr/>
        </p:nvSpPr>
        <p:spPr>
          <a:xfrm>
            <a:off x="3059832" y="1212528"/>
            <a:ext cx="1440160" cy="20024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dirty="0" smtClean="0">
                <a:solidFill>
                  <a:schemeClr val="tx1"/>
                </a:solidFill>
              </a:rPr>
              <a:t>SHARK AND RAY</a:t>
            </a:r>
            <a:endParaRPr lang="en-US" sz="1400" b="1" dirty="0">
              <a:solidFill>
                <a:schemeClr val="tx1"/>
              </a:solidFill>
            </a:endParaRPr>
          </a:p>
        </p:txBody>
      </p:sp>
      <p:pic>
        <p:nvPicPr>
          <p:cNvPr id="6" name="Imagen 5"/>
          <p:cNvPicPr>
            <a:picLocks noChangeAspect="1"/>
          </p:cNvPicPr>
          <p:nvPr/>
        </p:nvPicPr>
        <p:blipFill rotWithShape="1">
          <a:blip r:embed="rId5" cstate="print">
            <a:extLst>
              <a:ext uri="{28A0092B-C50C-407E-A947-70E740481C1C}">
                <a14:useLocalDpi xmlns:a14="http://schemas.microsoft.com/office/drawing/2010/main" val="0"/>
              </a:ext>
            </a:extLst>
          </a:blip>
          <a:srcRect/>
          <a:stretch/>
        </p:blipFill>
        <p:spPr>
          <a:xfrm>
            <a:off x="3757275" y="4797152"/>
            <a:ext cx="4536504" cy="2009889"/>
          </a:xfrm>
          <a:prstGeom prst="rect">
            <a:avLst/>
          </a:prstGeom>
        </p:spPr>
      </p:pic>
      <p:sp>
        <p:nvSpPr>
          <p:cNvPr id="16" name="Marcador de contenido 2"/>
          <p:cNvSpPr txBox="1">
            <a:spLocks/>
          </p:cNvSpPr>
          <p:nvPr/>
        </p:nvSpPr>
        <p:spPr>
          <a:xfrm>
            <a:off x="3757276" y="4000738"/>
            <a:ext cx="4545944" cy="796413"/>
          </a:xfrm>
          <a:prstGeom prst="rect">
            <a:avLst/>
          </a:prstGeom>
          <a:solidFill>
            <a:schemeClr val="tx1">
              <a:alpha val="78000"/>
            </a:schemeClr>
          </a:solidFill>
        </p:spPr>
        <p:txBody>
          <a:bodyPr vert="horz" lIns="91440" tIns="45720" rIns="91440" bIns="45720" rtlCol="0">
            <a:noAutofit/>
          </a:bodyPr>
          <a:lstStyle>
            <a:lvl1pPr marL="177800" indent="-1778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077913" indent="-163513"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en-US" sz="2000" dirty="0" smtClean="0">
                <a:solidFill>
                  <a:schemeClr val="bg1"/>
                </a:solidFill>
              </a:rPr>
              <a:t>Collaboration with Management and stakeholders</a:t>
            </a:r>
            <a:endParaRPr lang="en-US" sz="2000" dirty="0" smtClean="0">
              <a:solidFill>
                <a:schemeClr val="bg1"/>
              </a:solidFill>
            </a:endParaRPr>
          </a:p>
        </p:txBody>
      </p:sp>
      <p:sp>
        <p:nvSpPr>
          <p:cNvPr id="10" name="Marcador de contenido 2"/>
          <p:cNvSpPr txBox="1">
            <a:spLocks/>
          </p:cNvSpPr>
          <p:nvPr/>
        </p:nvSpPr>
        <p:spPr>
          <a:xfrm>
            <a:off x="611560" y="3990078"/>
            <a:ext cx="3096344" cy="807073"/>
          </a:xfrm>
          <a:prstGeom prst="rect">
            <a:avLst/>
          </a:prstGeom>
          <a:solidFill>
            <a:schemeClr val="tx1">
              <a:alpha val="79000"/>
            </a:schemeClr>
          </a:solidFill>
        </p:spPr>
        <p:txBody>
          <a:bodyPr vert="horz" lIns="91440" tIns="45720" rIns="91440" bIns="45720" rtlCol="0">
            <a:noAutofit/>
          </a:bodyPr>
          <a:lstStyle>
            <a:lvl1pPr marL="177800" indent="-1778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077913" indent="-163513"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en-US" sz="2000" dirty="0" smtClean="0">
                <a:solidFill>
                  <a:schemeClr val="bg1"/>
                </a:solidFill>
              </a:rPr>
              <a:t>Corroborate predictions with remote sensing</a:t>
            </a:r>
          </a:p>
        </p:txBody>
      </p:sp>
    </p:spTree>
    <p:extLst>
      <p:ext uri="{BB962C8B-B14F-4D97-AF65-F5344CB8AC3E}">
        <p14:creationId xmlns:p14="http://schemas.microsoft.com/office/powerpoint/2010/main" val="1485601780"/>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 name="Imagen 5"/>
          <p:cNvPicPr>
            <a:picLocks noChangeAspect="1"/>
          </p:cNvPicPr>
          <p:nvPr/>
        </p:nvPicPr>
        <p:blipFill rotWithShape="1">
          <a:blip r:embed="rId2" cstate="print">
            <a:extLst>
              <a:ext uri="{28A0092B-C50C-407E-A947-70E740481C1C}">
                <a14:useLocalDpi xmlns:a14="http://schemas.microsoft.com/office/drawing/2010/main" val="0"/>
              </a:ext>
            </a:extLst>
          </a:blip>
          <a:srcRect b="-684"/>
          <a:stretch/>
        </p:blipFill>
        <p:spPr>
          <a:xfrm flipH="1">
            <a:off x="35495" y="635184"/>
            <a:ext cx="9127939" cy="6250200"/>
          </a:xfrm>
          <a:prstGeom prst="rect">
            <a:avLst/>
          </a:prstGeom>
        </p:spPr>
      </p:pic>
      <p:sp>
        <p:nvSpPr>
          <p:cNvPr id="2" name="1 Marcador de número de diapositiva"/>
          <p:cNvSpPr>
            <a:spLocks noGrp="1"/>
          </p:cNvSpPr>
          <p:nvPr>
            <p:ph type="sldNum" sz="quarter" idx="12"/>
          </p:nvPr>
        </p:nvSpPr>
        <p:spPr/>
        <p:txBody>
          <a:bodyPr/>
          <a:lstStyle/>
          <a:p>
            <a:fld id="{000DB125-4BDB-4CF0-B98D-286D538141CB}" type="slidenum">
              <a:rPr lang="es-MX" smtClean="0"/>
              <a:t>26</a:t>
            </a:fld>
            <a:endParaRPr lang="es-MX" dirty="0"/>
          </a:p>
        </p:txBody>
      </p:sp>
      <p:sp>
        <p:nvSpPr>
          <p:cNvPr id="3" name="Título 1"/>
          <p:cNvSpPr txBox="1">
            <a:spLocks/>
          </p:cNvSpPr>
          <p:nvPr/>
        </p:nvSpPr>
        <p:spPr>
          <a:xfrm>
            <a:off x="-25440" y="-16543"/>
            <a:ext cx="9169440" cy="651727"/>
          </a:xfrm>
          <a:prstGeom prst="rect">
            <a:avLst/>
          </a:prstGeom>
          <a:solidFill>
            <a:schemeClr val="bg2">
              <a:lumMod val="10000"/>
              <a:alpha val="74000"/>
            </a:schemeClr>
          </a:solidFill>
          <a:ln>
            <a:noFill/>
          </a:ln>
          <a:effectLst>
            <a:outerShdw blurRad="44450" dist="27940" dir="5400000" algn="ctr">
              <a:srgbClr val="000000">
                <a:alpha val="32000"/>
              </a:srgbClr>
            </a:outerShdw>
          </a:effectLst>
        </p:spPr>
        <p:txBody>
          <a:bodyPr vert="horz" lIns="91440" tIns="45720" rIns="91440" bIns="45720" rtlCol="0" anchor="ctr">
            <a:normAutofit fontScale="97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dirty="0" smtClean="0">
                <a:solidFill>
                  <a:schemeClr val="bg1"/>
                </a:solidFill>
              </a:rPr>
              <a:t>Thanks for your attention!</a:t>
            </a:r>
            <a:endParaRPr lang="en-US" dirty="0">
              <a:solidFill>
                <a:schemeClr val="bg1"/>
              </a:solidFill>
            </a:endParaRPr>
          </a:p>
        </p:txBody>
      </p:sp>
      <p:sp>
        <p:nvSpPr>
          <p:cNvPr id="9" name="8 Rectángulo"/>
          <p:cNvSpPr/>
          <p:nvPr/>
        </p:nvSpPr>
        <p:spPr>
          <a:xfrm>
            <a:off x="0" y="6028328"/>
            <a:ext cx="4572000" cy="369332"/>
          </a:xfrm>
          <a:prstGeom prst="rect">
            <a:avLst/>
          </a:prstGeom>
        </p:spPr>
        <p:txBody>
          <a:bodyPr>
            <a:spAutoFit/>
          </a:bodyPr>
          <a:lstStyle/>
          <a:p>
            <a:endParaRPr lang="es-MX" dirty="0"/>
          </a:p>
        </p:txBody>
      </p:sp>
      <p:sp>
        <p:nvSpPr>
          <p:cNvPr id="14" name="1 Título">
            <a:extLst>
              <a:ext uri="{FF2B5EF4-FFF2-40B4-BE49-F238E27FC236}">
                <a16:creationId xmlns:a16="http://schemas.microsoft.com/office/drawing/2014/main" id="{0405CF9D-A607-484F-8BDD-DDFDD3A32B20}"/>
              </a:ext>
            </a:extLst>
          </p:cNvPr>
          <p:cNvSpPr txBox="1">
            <a:spLocks/>
          </p:cNvSpPr>
          <p:nvPr/>
        </p:nvSpPr>
        <p:spPr>
          <a:xfrm>
            <a:off x="19435" y="4780322"/>
            <a:ext cx="9124565" cy="1601006"/>
          </a:xfrm>
          <a:prstGeom prst="rect">
            <a:avLst/>
          </a:prstGeom>
          <a:solidFill>
            <a:srgbClr val="E2FDFE">
              <a:alpha val="48000"/>
            </a:srgbClr>
          </a:solidFill>
          <a:ln>
            <a:noFill/>
          </a:ln>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endParaRPr lang="es-MX" sz="3600" dirty="0"/>
          </a:p>
        </p:txBody>
      </p:sp>
      <p:pic>
        <p:nvPicPr>
          <p:cNvPr id="3074" name="Picture 2" descr="https://www.comicartfestival.com/sites/default/files/Little-LICAF-4-Panel-Challenge-Clarice-Tudor.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635184"/>
            <a:ext cx="3945944" cy="3945944"/>
          </a:xfrm>
          <a:prstGeom prst="rect">
            <a:avLst/>
          </a:prstGeom>
          <a:noFill/>
          <a:extLst>
            <a:ext uri="{909E8E84-426E-40DD-AFC4-6F175D3DCCD1}">
              <a14:hiddenFill xmlns:a14="http://schemas.microsoft.com/office/drawing/2010/main">
                <a:solidFill>
                  <a:srgbClr val="FFFFFF"/>
                </a:solidFill>
              </a14:hiddenFill>
            </a:ext>
          </a:extLst>
        </p:spPr>
      </p:pic>
      <p:pic>
        <p:nvPicPr>
          <p:cNvPr id="15" name="Imagen 14"/>
          <p:cNvPicPr>
            <a:picLocks noChangeAspect="1"/>
          </p:cNvPicPr>
          <p:nvPr/>
        </p:nvPicPr>
        <p:blipFill rotWithShape="1">
          <a:blip r:embed="rId4" cstate="print">
            <a:extLst>
              <a:ext uri="{28A0092B-C50C-407E-A947-70E740481C1C}">
                <a14:useLocalDpi xmlns:a14="http://schemas.microsoft.com/office/drawing/2010/main" val="0"/>
              </a:ext>
            </a:extLst>
          </a:blip>
          <a:srcRect/>
          <a:stretch/>
        </p:blipFill>
        <p:spPr>
          <a:xfrm>
            <a:off x="1802145" y="4864707"/>
            <a:ext cx="2136956" cy="1432235"/>
          </a:xfrm>
          <a:prstGeom prst="rect">
            <a:avLst/>
          </a:prstGeom>
        </p:spPr>
      </p:pic>
      <p:pic>
        <p:nvPicPr>
          <p:cNvPr id="18" name="Imagen 1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195722" y="4850242"/>
            <a:ext cx="1350452" cy="1350452"/>
          </a:xfrm>
          <a:prstGeom prst="rect">
            <a:avLst/>
          </a:prstGeom>
        </p:spPr>
      </p:pic>
      <p:pic>
        <p:nvPicPr>
          <p:cNvPr id="21" name="Picture 2" descr="https://quantmarineecolab.github.io/images/QMEL_Lab_logo2.pn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251520" y="4826214"/>
            <a:ext cx="1226816" cy="1419924"/>
          </a:xfrm>
          <a:prstGeom prst="rect">
            <a:avLst/>
          </a:prstGeom>
          <a:noFill/>
          <a:extLst>
            <a:ext uri="{909E8E84-426E-40DD-AFC4-6F175D3DCCD1}">
              <a14:hiddenFill xmlns:a14="http://schemas.microsoft.com/office/drawing/2010/main">
                <a:solidFill>
                  <a:srgbClr val="FFFFFF"/>
                </a:solidFill>
              </a14:hiddenFill>
            </a:ext>
          </a:extLst>
        </p:spPr>
      </p:pic>
      <p:pic>
        <p:nvPicPr>
          <p:cNvPr id="4" name="Imagen 3"/>
          <p:cNvPicPr>
            <a:picLocks noChangeAspect="1"/>
          </p:cNvPicPr>
          <p:nvPr/>
        </p:nvPicPr>
        <p:blipFill>
          <a:blip r:embed="rId7" cstate="print">
            <a:extLst>
              <a:ext uri="{BEBA8EAE-BF5A-486C-A8C5-ECC9F3942E4B}">
                <a14:imgProps xmlns:a14="http://schemas.microsoft.com/office/drawing/2010/main">
                  <a14:imgLayer r:embed="rId8">
                    <a14:imgEffect>
                      <a14:artisticGlowEdges/>
                    </a14:imgEffect>
                  </a14:imgLayer>
                </a14:imgProps>
              </a:ext>
              <a:ext uri="{28A0092B-C50C-407E-A947-70E740481C1C}">
                <a14:useLocalDpi xmlns:a14="http://schemas.microsoft.com/office/drawing/2010/main" val="0"/>
              </a:ext>
            </a:extLst>
          </a:blip>
          <a:stretch>
            <a:fillRect/>
          </a:stretch>
        </p:blipFill>
        <p:spPr>
          <a:xfrm>
            <a:off x="5953291" y="5097309"/>
            <a:ext cx="3112042" cy="931019"/>
          </a:xfrm>
          <a:prstGeom prst="rect">
            <a:avLst/>
          </a:prstGeom>
        </p:spPr>
      </p:pic>
    </p:spTree>
    <p:extLst>
      <p:ext uri="{BB962C8B-B14F-4D97-AF65-F5344CB8AC3E}">
        <p14:creationId xmlns:p14="http://schemas.microsoft.com/office/powerpoint/2010/main" val="295162398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WildAid Proud to Partner with The Bahamas, Winner of the Stop IUU Fishing  Award - WildAid"/>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b="-1300"/>
          <a:stretch/>
        </p:blipFill>
        <p:spPr bwMode="auto">
          <a:xfrm>
            <a:off x="251519" y="3068960"/>
            <a:ext cx="2880321" cy="3588314"/>
          </a:xfrm>
          <a:prstGeom prst="rect">
            <a:avLst/>
          </a:prstGeom>
          <a:noFill/>
          <a:extLst>
            <a:ext uri="{909E8E84-426E-40DD-AFC4-6F175D3DCCD1}">
              <a14:hiddenFill xmlns:a14="http://schemas.microsoft.com/office/drawing/2010/main">
                <a:solidFill>
                  <a:srgbClr val="FFFFFF"/>
                </a:solidFill>
              </a14:hiddenFill>
            </a:ext>
          </a:extLst>
        </p:spPr>
      </p:pic>
      <p:sp>
        <p:nvSpPr>
          <p:cNvPr id="8" name="Título 7"/>
          <p:cNvSpPr>
            <a:spLocks noGrp="1"/>
          </p:cNvSpPr>
          <p:nvPr>
            <p:ph type="title"/>
          </p:nvPr>
        </p:nvSpPr>
        <p:spPr>
          <a:xfrm>
            <a:off x="-6446" y="0"/>
            <a:ext cx="9170607" cy="692696"/>
          </a:xfrm>
        </p:spPr>
        <p:txBody>
          <a:bodyPr>
            <a:normAutofit/>
          </a:bodyPr>
          <a:lstStyle/>
          <a:p>
            <a:pPr algn="l"/>
            <a:r>
              <a:rPr lang="en-US" sz="3200" dirty="0" smtClean="0"/>
              <a:t>Ecological models</a:t>
            </a:r>
            <a:endParaRPr lang="en-US" sz="3200" dirty="0"/>
          </a:p>
        </p:txBody>
      </p:sp>
      <p:sp>
        <p:nvSpPr>
          <p:cNvPr id="3" name="2 Marcador de contenido"/>
          <p:cNvSpPr>
            <a:spLocks noGrp="1"/>
          </p:cNvSpPr>
          <p:nvPr>
            <p:ph idx="1"/>
          </p:nvPr>
        </p:nvSpPr>
        <p:spPr>
          <a:xfrm>
            <a:off x="274633" y="3068960"/>
            <a:ext cx="2857207" cy="3588313"/>
          </a:xfrm>
          <a:solidFill>
            <a:schemeClr val="tx1">
              <a:alpha val="72000"/>
            </a:schemeClr>
          </a:solidFill>
        </p:spPr>
        <p:txBody>
          <a:bodyPr>
            <a:normAutofit/>
          </a:bodyPr>
          <a:lstStyle/>
          <a:p>
            <a:pPr marL="0" indent="0">
              <a:buNone/>
            </a:pPr>
            <a:r>
              <a:rPr lang="en-US" sz="2000" dirty="0" smtClean="0">
                <a:solidFill>
                  <a:schemeClr val="bg1"/>
                </a:solidFill>
              </a:rPr>
              <a:t>Understanding data</a:t>
            </a:r>
          </a:p>
          <a:p>
            <a:pPr marL="0" indent="0">
              <a:buNone/>
            </a:pPr>
            <a:r>
              <a:rPr lang="en-US" sz="2000" dirty="0" smtClean="0">
                <a:solidFill>
                  <a:schemeClr val="bg1"/>
                </a:solidFill>
              </a:rPr>
              <a:t>Make predictions</a:t>
            </a:r>
          </a:p>
          <a:p>
            <a:pPr marL="0" indent="0">
              <a:buNone/>
            </a:pPr>
            <a:r>
              <a:rPr lang="en-US" sz="2000" dirty="0" smtClean="0">
                <a:solidFill>
                  <a:schemeClr val="bg1"/>
                </a:solidFill>
              </a:rPr>
              <a:t>Evaluate trends</a:t>
            </a:r>
          </a:p>
          <a:p>
            <a:endParaRPr lang="es-MX" sz="2400" dirty="0" smtClean="0">
              <a:solidFill>
                <a:schemeClr val="bg1"/>
              </a:solidFill>
            </a:endParaRPr>
          </a:p>
          <a:p>
            <a:endParaRPr lang="es-MX" sz="2400" dirty="0" smtClean="0">
              <a:solidFill>
                <a:schemeClr val="bg1"/>
              </a:solidFill>
            </a:endParaRPr>
          </a:p>
          <a:p>
            <a:endParaRPr lang="es-MX" sz="2400" dirty="0" smtClean="0">
              <a:solidFill>
                <a:schemeClr val="bg1"/>
              </a:solidFill>
            </a:endParaRPr>
          </a:p>
          <a:p>
            <a:endParaRPr lang="es-MX" sz="1800" dirty="0" smtClean="0">
              <a:solidFill>
                <a:schemeClr val="bg1"/>
              </a:solidFill>
            </a:endParaRPr>
          </a:p>
          <a:p>
            <a:endParaRPr lang="es-MX" sz="2400" dirty="0" smtClean="0">
              <a:solidFill>
                <a:schemeClr val="bg1"/>
              </a:solidFill>
            </a:endParaRPr>
          </a:p>
          <a:p>
            <a:endParaRPr lang="es-MX" sz="2400" dirty="0">
              <a:solidFill>
                <a:schemeClr val="bg1"/>
              </a:solidFill>
            </a:endParaRPr>
          </a:p>
        </p:txBody>
      </p:sp>
      <p:sp>
        <p:nvSpPr>
          <p:cNvPr id="4" name="3 Marcador de número de diapositiva"/>
          <p:cNvSpPr>
            <a:spLocks noGrp="1"/>
          </p:cNvSpPr>
          <p:nvPr>
            <p:ph type="sldNum" sz="quarter" idx="12"/>
          </p:nvPr>
        </p:nvSpPr>
        <p:spPr/>
        <p:txBody>
          <a:bodyPr/>
          <a:lstStyle/>
          <a:p>
            <a:fld id="{4372E315-BCFF-443C-ACC4-C17BA958A6B9}" type="slidenum">
              <a:rPr lang="es-MX" smtClean="0"/>
              <a:pPr/>
              <a:t>3</a:t>
            </a:fld>
            <a:endParaRPr lang="es-MX" dirty="0"/>
          </a:p>
        </p:txBody>
      </p:sp>
      <p:pic>
        <p:nvPicPr>
          <p:cNvPr id="3076" name="Picture 4" descr="Ocean oxygen levels drop endangering marine life: Report | Climate Crisis  News | Al Jazeera"/>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a:stretch/>
        </p:blipFill>
        <p:spPr bwMode="auto">
          <a:xfrm>
            <a:off x="-6447" y="692695"/>
            <a:ext cx="9170607" cy="1872209"/>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2" descr="https://static.wikia.nocookie.net/skullgirls/images/2/26/Stanley_voting_profile_art_KSGG.png/revision/latest?cb=20221218072044"/>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a:stretch/>
        </p:blipFill>
        <p:spPr bwMode="auto">
          <a:xfrm>
            <a:off x="6863728" y="3340442"/>
            <a:ext cx="2300432" cy="3400926"/>
          </a:xfrm>
          <a:prstGeom prst="rect">
            <a:avLst/>
          </a:prstGeom>
          <a:noFill/>
          <a:extLst>
            <a:ext uri="{909E8E84-426E-40DD-AFC4-6F175D3DCCD1}">
              <a14:hiddenFill xmlns:a14="http://schemas.microsoft.com/office/drawing/2010/main">
                <a:solidFill>
                  <a:srgbClr val="FFFFFF"/>
                </a:solidFill>
              </a14:hiddenFill>
            </a:ext>
          </a:extLst>
        </p:spPr>
      </p:pic>
      <p:sp>
        <p:nvSpPr>
          <p:cNvPr id="10" name="Rectángulo 9"/>
          <p:cNvSpPr/>
          <p:nvPr/>
        </p:nvSpPr>
        <p:spPr>
          <a:xfrm>
            <a:off x="7596336" y="2859950"/>
            <a:ext cx="576064" cy="830997"/>
          </a:xfrm>
          <a:prstGeom prst="rect">
            <a:avLst/>
          </a:prstGeom>
        </p:spPr>
        <p:txBody>
          <a:bodyPr wrap="square">
            <a:spAutoFit/>
          </a:bodyPr>
          <a:lstStyle/>
          <a:p>
            <a:r>
              <a:rPr lang="en-US" sz="4800" b="1" dirty="0">
                <a:latin typeface="Verdana" panose="020B0604030504040204" pitchFamily="34" charset="0"/>
                <a:ea typeface="Verdana" panose="020B0604030504040204" pitchFamily="34" charset="0"/>
              </a:rPr>
              <a:t>?</a:t>
            </a:r>
          </a:p>
        </p:txBody>
      </p:sp>
      <p:sp>
        <p:nvSpPr>
          <p:cNvPr id="11" name="Marcador de contenido 2"/>
          <p:cNvSpPr txBox="1">
            <a:spLocks/>
          </p:cNvSpPr>
          <p:nvPr/>
        </p:nvSpPr>
        <p:spPr>
          <a:xfrm>
            <a:off x="3196557" y="2641018"/>
            <a:ext cx="3805575" cy="936104"/>
          </a:xfrm>
          <a:prstGeom prst="rect">
            <a:avLst/>
          </a:prstGeom>
          <a:solidFill>
            <a:schemeClr val="tx1">
              <a:alpha val="52000"/>
            </a:schemeClr>
          </a:solidFill>
        </p:spPr>
        <p:txBody>
          <a:bodyPr vert="horz" lIns="91440" tIns="45720" rIns="91440" bIns="45720" rtlCol="0">
            <a:noAutofit/>
          </a:bodyPr>
          <a:lstStyle>
            <a:defPPr>
              <a:defRPr lang="es-MX"/>
            </a:defPPr>
            <a:lvl1pPr indent="0">
              <a:spcBef>
                <a:spcPct val="20000"/>
              </a:spcBef>
              <a:buFont typeface="Arial" pitchFamily="34" charset="0"/>
              <a:buNone/>
              <a:defRPr sz="2400">
                <a:solidFill>
                  <a:schemeClr val="bg1"/>
                </a:solidFill>
              </a:defRPr>
            </a:lvl1pPr>
            <a:lvl2pPr marL="742950" indent="-285750">
              <a:spcBef>
                <a:spcPct val="20000"/>
              </a:spcBef>
              <a:buFont typeface="Arial" pitchFamily="34" charset="0"/>
              <a:buChar char="–"/>
              <a:defRPr sz="2800"/>
            </a:lvl2pPr>
            <a:lvl3pPr marL="1077913" indent="-163513">
              <a:spcBef>
                <a:spcPct val="20000"/>
              </a:spcBef>
              <a:buFont typeface="Arial" pitchFamily="34" charset="0"/>
              <a:buChar char="•"/>
              <a:defRPr sz="2400"/>
            </a:lvl3pPr>
            <a:lvl4pPr marL="1600200" indent="-228600">
              <a:spcBef>
                <a:spcPct val="20000"/>
              </a:spcBef>
              <a:buFont typeface="Arial" pitchFamily="34" charset="0"/>
              <a:buChar char="–"/>
              <a:defRPr sz="2000"/>
            </a:lvl4pPr>
            <a:lvl5pPr marL="2057400" indent="-228600">
              <a:spcBef>
                <a:spcPct val="20000"/>
              </a:spcBef>
              <a:buFont typeface="Arial" pitchFamily="34" charset="0"/>
              <a:buChar char="»"/>
              <a:defRPr sz="2000"/>
            </a:lvl5pPr>
            <a:lvl6pPr marL="2514600" indent="-228600">
              <a:spcBef>
                <a:spcPct val="20000"/>
              </a:spcBef>
              <a:buFont typeface="Arial" pitchFamily="34" charset="0"/>
              <a:buChar char="•"/>
              <a:defRPr sz="2000"/>
            </a:lvl6pPr>
            <a:lvl7pPr marL="2971800" indent="-228600">
              <a:spcBef>
                <a:spcPct val="20000"/>
              </a:spcBef>
              <a:buFont typeface="Arial" pitchFamily="34" charset="0"/>
              <a:buChar char="•"/>
              <a:defRPr sz="2000"/>
            </a:lvl7pPr>
            <a:lvl8pPr marL="3429000" indent="-228600">
              <a:spcBef>
                <a:spcPct val="20000"/>
              </a:spcBef>
              <a:buFont typeface="Arial" pitchFamily="34" charset="0"/>
              <a:buChar char="•"/>
              <a:defRPr sz="2000"/>
            </a:lvl8pPr>
            <a:lvl9pPr marL="3886200" indent="-228600">
              <a:spcBef>
                <a:spcPct val="20000"/>
              </a:spcBef>
              <a:buFont typeface="Arial" pitchFamily="34" charset="0"/>
              <a:buChar char="•"/>
              <a:defRPr sz="2000"/>
            </a:lvl9pPr>
          </a:lstStyle>
          <a:p>
            <a:r>
              <a:rPr lang="en-US" dirty="0"/>
              <a:t>What causes x on species y?</a:t>
            </a:r>
          </a:p>
        </p:txBody>
      </p:sp>
      <p:pic>
        <p:nvPicPr>
          <p:cNvPr id="13" name="Imagen 12"/>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334961" y="3635488"/>
            <a:ext cx="3646778" cy="2868798"/>
          </a:xfrm>
          <a:prstGeom prst="rect">
            <a:avLst/>
          </a:prstGeom>
        </p:spPr>
      </p:pic>
    </p:spTree>
    <p:extLst>
      <p:ext uri="{BB962C8B-B14F-4D97-AF65-F5344CB8AC3E}">
        <p14:creationId xmlns:p14="http://schemas.microsoft.com/office/powerpoint/2010/main" val="123137815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n-US" dirty="0" smtClean="0"/>
              <a:t>Building model</a:t>
            </a:r>
            <a:endParaRPr lang="en-US" dirty="0"/>
          </a:p>
        </p:txBody>
      </p:sp>
      <p:sp>
        <p:nvSpPr>
          <p:cNvPr id="3" name="Marcador de contenido 2"/>
          <p:cNvSpPr>
            <a:spLocks noGrp="1"/>
          </p:cNvSpPr>
          <p:nvPr>
            <p:ph idx="1"/>
          </p:nvPr>
        </p:nvSpPr>
        <p:spPr>
          <a:xfrm>
            <a:off x="1907704" y="1129023"/>
            <a:ext cx="5178156" cy="644470"/>
          </a:xfrm>
        </p:spPr>
        <p:txBody>
          <a:bodyPr/>
          <a:lstStyle/>
          <a:p>
            <a:r>
              <a:rPr lang="en-US" dirty="0" smtClean="0"/>
              <a:t>Large scale process</a:t>
            </a:r>
            <a:endParaRPr lang="en-US" dirty="0"/>
          </a:p>
        </p:txBody>
      </p:sp>
      <p:sp>
        <p:nvSpPr>
          <p:cNvPr id="4" name="Marcador de número de diapositiva 3"/>
          <p:cNvSpPr>
            <a:spLocks noGrp="1"/>
          </p:cNvSpPr>
          <p:nvPr>
            <p:ph type="sldNum" sz="quarter" idx="12"/>
          </p:nvPr>
        </p:nvSpPr>
        <p:spPr/>
        <p:txBody>
          <a:bodyPr/>
          <a:lstStyle/>
          <a:p>
            <a:fld id="{4372E315-BCFF-443C-ACC4-C17BA958A6B9}" type="slidenum">
              <a:rPr lang="es-MX" smtClean="0"/>
              <a:pPr/>
              <a:t>4</a:t>
            </a:fld>
            <a:endParaRPr lang="es-MX" dirty="0"/>
          </a:p>
        </p:txBody>
      </p:sp>
      <p:pic>
        <p:nvPicPr>
          <p:cNvPr id="5" name="Imagen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59318" y="1772816"/>
            <a:ext cx="5326542" cy="5085184"/>
          </a:xfrm>
          <a:prstGeom prst="rect">
            <a:avLst/>
          </a:prstGeom>
        </p:spPr>
      </p:pic>
    </p:spTree>
    <p:extLst>
      <p:ext uri="{BB962C8B-B14F-4D97-AF65-F5344CB8AC3E}">
        <p14:creationId xmlns:p14="http://schemas.microsoft.com/office/powerpoint/2010/main" val="89687623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n-US" dirty="0" smtClean="0"/>
              <a:t>Building model</a:t>
            </a:r>
            <a:endParaRPr lang="en-US" dirty="0"/>
          </a:p>
        </p:txBody>
      </p:sp>
      <p:sp>
        <p:nvSpPr>
          <p:cNvPr id="3" name="Marcador de contenido 2"/>
          <p:cNvSpPr>
            <a:spLocks noGrp="1"/>
          </p:cNvSpPr>
          <p:nvPr>
            <p:ph idx="1"/>
          </p:nvPr>
        </p:nvSpPr>
        <p:spPr>
          <a:xfrm>
            <a:off x="1547664" y="1196753"/>
            <a:ext cx="4968552" cy="720079"/>
          </a:xfrm>
        </p:spPr>
        <p:txBody>
          <a:bodyPr/>
          <a:lstStyle/>
          <a:p>
            <a:r>
              <a:rPr lang="en-US" dirty="0" smtClean="0"/>
              <a:t>Small scale process</a:t>
            </a:r>
            <a:endParaRPr lang="en-US" dirty="0"/>
          </a:p>
        </p:txBody>
      </p:sp>
      <p:sp>
        <p:nvSpPr>
          <p:cNvPr id="4" name="Marcador de número de diapositiva 3"/>
          <p:cNvSpPr>
            <a:spLocks noGrp="1"/>
          </p:cNvSpPr>
          <p:nvPr>
            <p:ph type="sldNum" sz="quarter" idx="12"/>
          </p:nvPr>
        </p:nvSpPr>
        <p:spPr/>
        <p:txBody>
          <a:bodyPr/>
          <a:lstStyle/>
          <a:p>
            <a:fld id="{4372E315-BCFF-443C-ACC4-C17BA958A6B9}" type="slidenum">
              <a:rPr lang="es-MX" smtClean="0"/>
              <a:pPr/>
              <a:t>5</a:t>
            </a:fld>
            <a:endParaRPr lang="es-MX" dirty="0"/>
          </a:p>
        </p:txBody>
      </p:sp>
      <p:pic>
        <p:nvPicPr>
          <p:cNvPr id="5" name="Imagen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99592" y="2046121"/>
            <a:ext cx="7344816" cy="4125339"/>
          </a:xfrm>
          <a:prstGeom prst="rect">
            <a:avLst/>
          </a:prstGeom>
        </p:spPr>
      </p:pic>
    </p:spTree>
    <p:extLst>
      <p:ext uri="{BB962C8B-B14F-4D97-AF65-F5344CB8AC3E}">
        <p14:creationId xmlns:p14="http://schemas.microsoft.com/office/powerpoint/2010/main" val="5620869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n-US" dirty="0" smtClean="0"/>
              <a:t>Somewhere in between</a:t>
            </a:r>
            <a:endParaRPr lang="en-US" dirty="0"/>
          </a:p>
        </p:txBody>
      </p:sp>
      <p:sp>
        <p:nvSpPr>
          <p:cNvPr id="4" name="Marcador de número de diapositiva 3"/>
          <p:cNvSpPr>
            <a:spLocks noGrp="1"/>
          </p:cNvSpPr>
          <p:nvPr>
            <p:ph type="sldNum" sz="quarter" idx="12"/>
          </p:nvPr>
        </p:nvSpPr>
        <p:spPr/>
        <p:txBody>
          <a:bodyPr/>
          <a:lstStyle/>
          <a:p>
            <a:fld id="{4372E315-BCFF-443C-ACC4-C17BA958A6B9}" type="slidenum">
              <a:rPr lang="es-MX" smtClean="0"/>
              <a:pPr/>
              <a:t>6</a:t>
            </a:fld>
            <a:endParaRPr lang="es-MX" dirty="0"/>
          </a:p>
        </p:txBody>
      </p:sp>
      <p:sp>
        <p:nvSpPr>
          <p:cNvPr id="5" name="Marcador de contenido 2"/>
          <p:cNvSpPr txBox="1">
            <a:spLocks/>
          </p:cNvSpPr>
          <p:nvPr/>
        </p:nvSpPr>
        <p:spPr>
          <a:xfrm>
            <a:off x="-6445" y="1093118"/>
            <a:ext cx="9144000" cy="535682"/>
          </a:xfrm>
          <a:prstGeom prst="rect">
            <a:avLst/>
          </a:prstGeom>
          <a:solidFill>
            <a:schemeClr val="tx1">
              <a:alpha val="52000"/>
            </a:schemeClr>
          </a:solidFill>
        </p:spPr>
        <p:txBody>
          <a:bodyPr vert="horz" lIns="91440" tIns="45720" rIns="91440" bIns="45720" rtlCol="0">
            <a:noAutofit/>
          </a:bodyPr>
          <a:lstStyle>
            <a:lvl1pPr marL="177800" indent="-1778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077913" indent="-163513"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en-US" sz="2800" dirty="0" smtClean="0">
                <a:solidFill>
                  <a:schemeClr val="bg1"/>
                </a:solidFill>
              </a:rPr>
              <a:t>Somewhere in between lies the truth </a:t>
            </a:r>
            <a:endParaRPr lang="en-US" sz="2800" dirty="0">
              <a:solidFill>
                <a:schemeClr val="bg1"/>
              </a:solidFill>
            </a:endParaRPr>
          </a:p>
        </p:txBody>
      </p:sp>
      <p:pic>
        <p:nvPicPr>
          <p:cNvPr id="4098" name="Picture 2" descr="Universal Truths: You want the Truth? You can't handle the Truth! –  Concentus Wealth Advisors"/>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403648" y="1628800"/>
            <a:ext cx="6120881" cy="3816197"/>
          </a:xfrm>
          <a:prstGeom prst="rect">
            <a:avLst/>
          </a:prstGeom>
          <a:noFill/>
          <a:extLst>
            <a:ext uri="{909E8E84-426E-40DD-AFC4-6F175D3DCCD1}">
              <a14:hiddenFill xmlns:a14="http://schemas.microsoft.com/office/drawing/2010/main">
                <a:solidFill>
                  <a:srgbClr val="FFFFFF"/>
                </a:solidFill>
              </a14:hiddenFill>
            </a:ext>
          </a:extLst>
        </p:spPr>
      </p:pic>
      <p:sp>
        <p:nvSpPr>
          <p:cNvPr id="8" name="Marcador de contenido 2"/>
          <p:cNvSpPr txBox="1">
            <a:spLocks/>
          </p:cNvSpPr>
          <p:nvPr/>
        </p:nvSpPr>
        <p:spPr>
          <a:xfrm>
            <a:off x="0" y="5444997"/>
            <a:ext cx="9144000" cy="576291"/>
          </a:xfrm>
          <a:prstGeom prst="rect">
            <a:avLst/>
          </a:prstGeom>
          <a:solidFill>
            <a:schemeClr val="tx1">
              <a:alpha val="52000"/>
            </a:schemeClr>
          </a:solidFill>
        </p:spPr>
        <p:txBody>
          <a:bodyPr vert="horz" lIns="91440" tIns="45720" rIns="91440" bIns="45720" rtlCol="0">
            <a:noAutofit/>
          </a:bodyPr>
          <a:lstStyle>
            <a:lvl1pPr marL="177800" indent="-1778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077913" indent="-163513"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en-US" sz="2800" dirty="0" smtClean="0">
                <a:solidFill>
                  <a:schemeClr val="bg1"/>
                </a:solidFill>
              </a:rPr>
              <a:t>Or at least something useful</a:t>
            </a:r>
            <a:endParaRPr lang="en-US" sz="2800" dirty="0">
              <a:solidFill>
                <a:schemeClr val="bg1"/>
              </a:solidFill>
            </a:endParaRPr>
          </a:p>
        </p:txBody>
      </p:sp>
    </p:spTree>
    <p:extLst>
      <p:ext uri="{BB962C8B-B14F-4D97-AF65-F5344CB8AC3E}">
        <p14:creationId xmlns:p14="http://schemas.microsoft.com/office/powerpoint/2010/main" val="41207465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https://i.natgeofe.com/n/87b2f9ab-b63c-40a3-8ae7-7477b9326b14/NationalGeographic_2728100_4x3.jp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r="-427"/>
          <a:stretch/>
        </p:blipFill>
        <p:spPr bwMode="auto">
          <a:xfrm>
            <a:off x="2143" y="1103637"/>
            <a:ext cx="9141857" cy="2469379"/>
          </a:xfrm>
          <a:prstGeom prst="rect">
            <a:avLst/>
          </a:prstGeom>
          <a:noFill/>
          <a:extLst>
            <a:ext uri="{909E8E84-426E-40DD-AFC4-6F175D3DCCD1}">
              <a14:hiddenFill xmlns:a14="http://schemas.microsoft.com/office/drawing/2010/main">
                <a:solidFill>
                  <a:srgbClr val="FFFFFF"/>
                </a:solidFill>
              </a14:hiddenFill>
            </a:ext>
          </a:extLst>
        </p:spPr>
      </p:pic>
      <p:sp>
        <p:nvSpPr>
          <p:cNvPr id="2" name="Título 1"/>
          <p:cNvSpPr>
            <a:spLocks noGrp="1"/>
          </p:cNvSpPr>
          <p:nvPr>
            <p:ph type="title"/>
          </p:nvPr>
        </p:nvSpPr>
        <p:spPr/>
        <p:txBody>
          <a:bodyPr>
            <a:normAutofit/>
          </a:bodyPr>
          <a:lstStyle/>
          <a:p>
            <a:r>
              <a:rPr lang="en-US" sz="4000" dirty="0" smtClean="0"/>
              <a:t>Informing Models</a:t>
            </a:r>
            <a:endParaRPr lang="en-US" sz="4000" dirty="0"/>
          </a:p>
        </p:txBody>
      </p:sp>
      <p:sp>
        <p:nvSpPr>
          <p:cNvPr id="3" name="Marcador de contenido 2"/>
          <p:cNvSpPr>
            <a:spLocks noGrp="1"/>
          </p:cNvSpPr>
          <p:nvPr>
            <p:ph idx="1"/>
          </p:nvPr>
        </p:nvSpPr>
        <p:spPr>
          <a:xfrm>
            <a:off x="14431" y="1103512"/>
            <a:ext cx="3405441" cy="741311"/>
          </a:xfrm>
          <a:solidFill>
            <a:schemeClr val="tx1">
              <a:alpha val="52000"/>
            </a:schemeClr>
          </a:solidFill>
        </p:spPr>
        <p:txBody>
          <a:bodyPr vert="horz" lIns="91440" tIns="45720" rIns="91440" bIns="45720" rtlCol="0">
            <a:noAutofit/>
          </a:bodyPr>
          <a:lstStyle/>
          <a:p>
            <a:pPr marL="0" indent="0">
              <a:buNone/>
            </a:pPr>
            <a:r>
              <a:rPr lang="en-US" sz="3600" dirty="0">
                <a:solidFill>
                  <a:schemeClr val="bg1"/>
                </a:solidFill>
              </a:rPr>
              <a:t>Reality:</a:t>
            </a:r>
          </a:p>
        </p:txBody>
      </p:sp>
      <p:sp>
        <p:nvSpPr>
          <p:cNvPr id="4" name="Marcador de número de diapositiva 3"/>
          <p:cNvSpPr>
            <a:spLocks noGrp="1"/>
          </p:cNvSpPr>
          <p:nvPr>
            <p:ph type="sldNum" sz="quarter" idx="12"/>
          </p:nvPr>
        </p:nvSpPr>
        <p:spPr/>
        <p:txBody>
          <a:bodyPr/>
          <a:lstStyle/>
          <a:p>
            <a:fld id="{4372E315-BCFF-443C-ACC4-C17BA958A6B9}" type="slidenum">
              <a:rPr lang="es-MX" smtClean="0"/>
              <a:pPr/>
              <a:t>7</a:t>
            </a:fld>
            <a:endParaRPr lang="es-MX" dirty="0"/>
          </a:p>
        </p:txBody>
      </p:sp>
      <p:sp>
        <p:nvSpPr>
          <p:cNvPr id="6" name="Marcador de contenido 2"/>
          <p:cNvSpPr txBox="1">
            <a:spLocks/>
          </p:cNvSpPr>
          <p:nvPr/>
        </p:nvSpPr>
        <p:spPr>
          <a:xfrm>
            <a:off x="14431" y="3583535"/>
            <a:ext cx="3405441" cy="1311148"/>
          </a:xfrm>
          <a:prstGeom prst="rect">
            <a:avLst/>
          </a:prstGeom>
          <a:solidFill>
            <a:schemeClr val="tx1">
              <a:alpha val="52000"/>
            </a:schemeClr>
          </a:solidFill>
        </p:spPr>
        <p:txBody>
          <a:bodyPr vert="horz" lIns="91440" tIns="45720" rIns="91440" bIns="45720" rtlCol="0">
            <a:noAutofit/>
          </a:bodyPr>
          <a:lstStyle>
            <a:lvl1pPr marL="177800" indent="-1778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077913" indent="-163513"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en-US" sz="3600" dirty="0" smtClean="0">
                <a:solidFill>
                  <a:schemeClr val="bg1"/>
                </a:solidFill>
              </a:rPr>
              <a:t>Informed, thought model:</a:t>
            </a:r>
            <a:endParaRPr lang="en-US" sz="3600" dirty="0">
              <a:solidFill>
                <a:schemeClr val="bg1"/>
              </a:solidFill>
            </a:endParaRPr>
          </a:p>
        </p:txBody>
      </p:sp>
      <p:sp>
        <p:nvSpPr>
          <p:cNvPr id="7" name="Flecha abajo 6"/>
          <p:cNvSpPr/>
          <p:nvPr/>
        </p:nvSpPr>
        <p:spPr>
          <a:xfrm>
            <a:off x="1043608" y="5013176"/>
            <a:ext cx="1060696" cy="1609700"/>
          </a:xfrm>
          <a:prstGeom prst="downArrow">
            <a:avLst/>
          </a:prstGeom>
          <a:solidFill>
            <a:schemeClr val="tx1"/>
          </a:solidFill>
          <a:ln>
            <a:solidFill>
              <a:srgbClr val="8FF6F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9" name="Marcador de contenido 2"/>
          <p:cNvSpPr txBox="1">
            <a:spLocks/>
          </p:cNvSpPr>
          <p:nvPr/>
        </p:nvSpPr>
        <p:spPr>
          <a:xfrm>
            <a:off x="5707364" y="3652755"/>
            <a:ext cx="3405441" cy="640341"/>
          </a:xfrm>
          <a:prstGeom prst="rect">
            <a:avLst/>
          </a:prstGeom>
          <a:solidFill>
            <a:schemeClr val="tx1">
              <a:alpha val="52000"/>
            </a:schemeClr>
          </a:solidFill>
        </p:spPr>
        <p:txBody>
          <a:bodyPr vert="horz" lIns="91440" tIns="45720" rIns="91440" bIns="45720" rtlCol="0">
            <a:noAutofit/>
          </a:bodyPr>
          <a:lstStyle>
            <a:lvl1pPr marL="177800" indent="-1778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077913" indent="-163513"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en-US" sz="2800" dirty="0" smtClean="0">
                <a:solidFill>
                  <a:schemeClr val="bg1"/>
                </a:solidFill>
              </a:rPr>
              <a:t>Uninformed, model:</a:t>
            </a:r>
            <a:endParaRPr lang="en-US" sz="2800" dirty="0">
              <a:solidFill>
                <a:schemeClr val="bg1"/>
              </a:solidFill>
            </a:endParaRPr>
          </a:p>
        </p:txBody>
      </p:sp>
    </p:spTree>
    <p:extLst>
      <p:ext uri="{BB962C8B-B14F-4D97-AF65-F5344CB8AC3E}">
        <p14:creationId xmlns:p14="http://schemas.microsoft.com/office/powerpoint/2010/main" val="336295043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Imagen 10"/>
          <p:cNvPicPr>
            <a:picLocks noChangeAspect="1"/>
          </p:cNvPicPr>
          <p:nvPr/>
        </p:nvPicPr>
        <p:blipFill rotWithShape="1">
          <a:blip r:embed="rId2" cstate="print">
            <a:extLst>
              <a:ext uri="{28A0092B-C50C-407E-A947-70E740481C1C}">
                <a14:useLocalDpi xmlns:a14="http://schemas.microsoft.com/office/drawing/2010/main" val="0"/>
              </a:ext>
            </a:extLst>
          </a:blip>
          <a:srcRect/>
          <a:stretch/>
        </p:blipFill>
        <p:spPr>
          <a:xfrm>
            <a:off x="5696966" y="3652755"/>
            <a:ext cx="3426238" cy="3162431"/>
          </a:xfrm>
          <a:prstGeom prst="rect">
            <a:avLst/>
          </a:prstGeom>
        </p:spPr>
      </p:pic>
      <p:pic>
        <p:nvPicPr>
          <p:cNvPr id="2050" name="Picture 2" descr="https://i.natgeofe.com/n/87b2f9ab-b63c-40a3-8ae7-7477b9326b14/NationalGeographic_2728100_4x3.jp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r="-427"/>
          <a:stretch/>
        </p:blipFill>
        <p:spPr bwMode="auto">
          <a:xfrm>
            <a:off x="2143" y="1103637"/>
            <a:ext cx="9141857" cy="2469379"/>
          </a:xfrm>
          <a:prstGeom prst="rect">
            <a:avLst/>
          </a:prstGeom>
          <a:noFill/>
          <a:extLst>
            <a:ext uri="{909E8E84-426E-40DD-AFC4-6F175D3DCCD1}">
              <a14:hiddenFill xmlns:a14="http://schemas.microsoft.com/office/drawing/2010/main">
                <a:solidFill>
                  <a:srgbClr val="FFFFFF"/>
                </a:solidFill>
              </a14:hiddenFill>
            </a:ext>
          </a:extLst>
        </p:spPr>
      </p:pic>
      <p:sp>
        <p:nvSpPr>
          <p:cNvPr id="2" name="Título 1"/>
          <p:cNvSpPr>
            <a:spLocks noGrp="1"/>
          </p:cNvSpPr>
          <p:nvPr>
            <p:ph type="title"/>
          </p:nvPr>
        </p:nvSpPr>
        <p:spPr/>
        <p:txBody>
          <a:bodyPr>
            <a:normAutofit/>
          </a:bodyPr>
          <a:lstStyle/>
          <a:p>
            <a:r>
              <a:rPr lang="en-US" sz="4000" dirty="0" smtClean="0"/>
              <a:t>Informing Models</a:t>
            </a:r>
            <a:endParaRPr lang="en-US" sz="4000" dirty="0"/>
          </a:p>
        </p:txBody>
      </p:sp>
      <p:sp>
        <p:nvSpPr>
          <p:cNvPr id="3" name="Marcador de contenido 2"/>
          <p:cNvSpPr>
            <a:spLocks noGrp="1"/>
          </p:cNvSpPr>
          <p:nvPr>
            <p:ph idx="1"/>
          </p:nvPr>
        </p:nvSpPr>
        <p:spPr>
          <a:xfrm>
            <a:off x="14431" y="1103512"/>
            <a:ext cx="3405441" cy="741311"/>
          </a:xfrm>
          <a:solidFill>
            <a:schemeClr val="tx1">
              <a:alpha val="52000"/>
            </a:schemeClr>
          </a:solidFill>
        </p:spPr>
        <p:txBody>
          <a:bodyPr vert="horz" lIns="91440" tIns="45720" rIns="91440" bIns="45720" rtlCol="0">
            <a:noAutofit/>
          </a:bodyPr>
          <a:lstStyle/>
          <a:p>
            <a:pPr marL="0" indent="0">
              <a:buNone/>
            </a:pPr>
            <a:r>
              <a:rPr lang="en-US" sz="3600" dirty="0">
                <a:solidFill>
                  <a:schemeClr val="bg1"/>
                </a:solidFill>
              </a:rPr>
              <a:t>Reality:</a:t>
            </a:r>
          </a:p>
        </p:txBody>
      </p:sp>
      <p:sp>
        <p:nvSpPr>
          <p:cNvPr id="4" name="Marcador de número de diapositiva 3"/>
          <p:cNvSpPr>
            <a:spLocks noGrp="1"/>
          </p:cNvSpPr>
          <p:nvPr>
            <p:ph type="sldNum" sz="quarter" idx="12"/>
          </p:nvPr>
        </p:nvSpPr>
        <p:spPr/>
        <p:txBody>
          <a:bodyPr/>
          <a:lstStyle/>
          <a:p>
            <a:fld id="{4372E315-BCFF-443C-ACC4-C17BA958A6B9}" type="slidenum">
              <a:rPr lang="es-MX" smtClean="0"/>
              <a:pPr/>
              <a:t>8</a:t>
            </a:fld>
            <a:endParaRPr lang="es-MX" dirty="0"/>
          </a:p>
        </p:txBody>
      </p:sp>
      <p:sp>
        <p:nvSpPr>
          <p:cNvPr id="6" name="Marcador de contenido 2"/>
          <p:cNvSpPr txBox="1">
            <a:spLocks/>
          </p:cNvSpPr>
          <p:nvPr/>
        </p:nvSpPr>
        <p:spPr>
          <a:xfrm>
            <a:off x="14431" y="3583535"/>
            <a:ext cx="3405441" cy="1311148"/>
          </a:xfrm>
          <a:prstGeom prst="rect">
            <a:avLst/>
          </a:prstGeom>
          <a:solidFill>
            <a:schemeClr val="tx1">
              <a:alpha val="52000"/>
            </a:schemeClr>
          </a:solidFill>
        </p:spPr>
        <p:txBody>
          <a:bodyPr vert="horz" lIns="91440" tIns="45720" rIns="91440" bIns="45720" rtlCol="0">
            <a:noAutofit/>
          </a:bodyPr>
          <a:lstStyle>
            <a:lvl1pPr marL="177800" indent="-1778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077913" indent="-163513"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en-US" sz="3600" dirty="0" smtClean="0">
                <a:solidFill>
                  <a:schemeClr val="bg1"/>
                </a:solidFill>
              </a:rPr>
              <a:t>Informed, thought model:</a:t>
            </a:r>
            <a:endParaRPr lang="en-US" sz="3600" dirty="0">
              <a:solidFill>
                <a:schemeClr val="bg1"/>
              </a:solidFill>
            </a:endParaRPr>
          </a:p>
        </p:txBody>
      </p:sp>
      <p:sp>
        <p:nvSpPr>
          <p:cNvPr id="7" name="Flecha abajo 6"/>
          <p:cNvSpPr/>
          <p:nvPr/>
        </p:nvSpPr>
        <p:spPr>
          <a:xfrm>
            <a:off x="1043608" y="5013176"/>
            <a:ext cx="1060696" cy="1609700"/>
          </a:xfrm>
          <a:prstGeom prst="downArrow">
            <a:avLst/>
          </a:prstGeom>
          <a:solidFill>
            <a:schemeClr val="tx1"/>
          </a:solidFill>
          <a:ln>
            <a:solidFill>
              <a:srgbClr val="8FF6F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9" name="Marcador de contenido 2"/>
          <p:cNvSpPr txBox="1">
            <a:spLocks/>
          </p:cNvSpPr>
          <p:nvPr/>
        </p:nvSpPr>
        <p:spPr>
          <a:xfrm>
            <a:off x="5707364" y="3652755"/>
            <a:ext cx="3405441" cy="640341"/>
          </a:xfrm>
          <a:prstGeom prst="rect">
            <a:avLst/>
          </a:prstGeom>
          <a:solidFill>
            <a:schemeClr val="tx1">
              <a:alpha val="52000"/>
            </a:schemeClr>
          </a:solidFill>
        </p:spPr>
        <p:txBody>
          <a:bodyPr vert="horz" lIns="91440" tIns="45720" rIns="91440" bIns="45720" rtlCol="0">
            <a:noAutofit/>
          </a:bodyPr>
          <a:lstStyle>
            <a:lvl1pPr marL="177800" indent="-1778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077913" indent="-163513"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en-US" sz="2800" dirty="0" smtClean="0">
                <a:solidFill>
                  <a:schemeClr val="bg1"/>
                </a:solidFill>
              </a:rPr>
              <a:t>Uninformed, model:</a:t>
            </a:r>
            <a:endParaRPr lang="en-US" sz="2800" dirty="0">
              <a:solidFill>
                <a:schemeClr val="bg1"/>
              </a:solidFill>
            </a:endParaRPr>
          </a:p>
        </p:txBody>
      </p:sp>
    </p:spTree>
    <p:extLst>
      <p:ext uri="{BB962C8B-B14F-4D97-AF65-F5344CB8AC3E}">
        <p14:creationId xmlns:p14="http://schemas.microsoft.com/office/powerpoint/2010/main" val="275794227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Ocean Photography Awards capture the beauty of marine life - and its  suffering | Climate News | Sky News"/>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r="-329"/>
          <a:stretch/>
        </p:blipFill>
        <p:spPr bwMode="auto">
          <a:xfrm>
            <a:off x="-6446" y="620688"/>
            <a:ext cx="9152792" cy="4068327"/>
          </a:xfrm>
          <a:prstGeom prst="rect">
            <a:avLst/>
          </a:prstGeom>
          <a:noFill/>
          <a:extLst>
            <a:ext uri="{909E8E84-426E-40DD-AFC4-6F175D3DCCD1}">
              <a14:hiddenFill xmlns:a14="http://schemas.microsoft.com/office/drawing/2010/main">
                <a:solidFill>
                  <a:srgbClr val="FFFFFF"/>
                </a:solidFill>
              </a14:hiddenFill>
            </a:ext>
          </a:extLst>
        </p:spPr>
      </p:pic>
      <p:sp>
        <p:nvSpPr>
          <p:cNvPr id="4" name="Título 3"/>
          <p:cNvSpPr>
            <a:spLocks noGrp="1"/>
          </p:cNvSpPr>
          <p:nvPr>
            <p:ph type="title"/>
          </p:nvPr>
        </p:nvSpPr>
        <p:spPr>
          <a:xfrm>
            <a:off x="-6446" y="-31822"/>
            <a:ext cx="9150445" cy="796526"/>
          </a:xfrm>
        </p:spPr>
        <p:txBody>
          <a:bodyPr>
            <a:normAutofit/>
          </a:bodyPr>
          <a:lstStyle/>
          <a:p>
            <a:pPr algn="l"/>
            <a:r>
              <a:rPr lang="en-US" sz="3200" dirty="0" smtClean="0"/>
              <a:t>Dissertation Goal</a:t>
            </a:r>
            <a:endParaRPr lang="en-US" sz="3200" dirty="0"/>
          </a:p>
        </p:txBody>
      </p:sp>
      <p:sp>
        <p:nvSpPr>
          <p:cNvPr id="2" name="1 Marcador de número de diapositiva"/>
          <p:cNvSpPr>
            <a:spLocks noGrp="1"/>
          </p:cNvSpPr>
          <p:nvPr>
            <p:ph type="sldNum" sz="quarter" idx="12"/>
          </p:nvPr>
        </p:nvSpPr>
        <p:spPr/>
        <p:txBody>
          <a:bodyPr/>
          <a:lstStyle/>
          <a:p>
            <a:fld id="{000DB125-4BDB-4CF0-B98D-286D538141CB}" type="slidenum">
              <a:rPr lang="es-MX" smtClean="0"/>
              <a:pPr/>
              <a:t>9</a:t>
            </a:fld>
            <a:endParaRPr lang="es-MX" dirty="0"/>
          </a:p>
        </p:txBody>
      </p:sp>
      <p:sp>
        <p:nvSpPr>
          <p:cNvPr id="8" name="4 Marcador de contenido"/>
          <p:cNvSpPr txBox="1">
            <a:spLocks/>
          </p:cNvSpPr>
          <p:nvPr/>
        </p:nvSpPr>
        <p:spPr>
          <a:xfrm>
            <a:off x="0" y="4869160"/>
            <a:ext cx="9113480" cy="1440159"/>
          </a:xfrm>
          <a:prstGeom prst="rect">
            <a:avLst/>
          </a:prstGeom>
          <a:solidFill>
            <a:srgbClr val="181717">
              <a:alpha val="85000"/>
            </a:srgbClr>
          </a:solidFill>
        </p:spPr>
        <p:txBody>
          <a:bodyPr vert="horz" lIns="91424" tIns="45712" rIns="91424" bIns="45712" rtlCol="0">
            <a:noAutofit/>
          </a:bodyPr>
          <a:lstStyle>
            <a:lvl1pPr marL="177800" indent="-1778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077913" indent="-163513"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r>
              <a:rPr lang="en-US" sz="2400" dirty="0">
                <a:solidFill>
                  <a:schemeClr val="bg1"/>
                </a:solidFill>
              </a:rPr>
              <a:t>The main objective of this dissertation will be to apply modern methodological techniques for the modeling of marine ecological systems at different scales of interaction</a:t>
            </a:r>
          </a:p>
        </p:txBody>
      </p:sp>
      <p:cxnSp>
        <p:nvCxnSpPr>
          <p:cNvPr id="12" name="22 Conector recto"/>
          <p:cNvCxnSpPr/>
          <p:nvPr/>
        </p:nvCxnSpPr>
        <p:spPr>
          <a:xfrm flipV="1">
            <a:off x="-36513" y="4725019"/>
            <a:ext cx="9186006" cy="125"/>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 name="23 Conector recto"/>
          <p:cNvCxnSpPr/>
          <p:nvPr/>
        </p:nvCxnSpPr>
        <p:spPr>
          <a:xfrm>
            <a:off x="-36513" y="4797152"/>
            <a:ext cx="9180081" cy="0"/>
          </a:xfrm>
          <a:prstGeom prst="line">
            <a:avLst/>
          </a:prstGeom>
          <a:ln w="76200">
            <a:solidFill>
              <a:schemeClr val="tx1"/>
            </a:solidFill>
          </a:ln>
        </p:spPr>
        <p:style>
          <a:lnRef idx="3">
            <a:schemeClr val="accent5"/>
          </a:lnRef>
          <a:fillRef idx="0">
            <a:schemeClr val="accent5"/>
          </a:fillRef>
          <a:effectRef idx="2">
            <a:schemeClr val="accent5"/>
          </a:effectRef>
          <a:fontRef idx="minor">
            <a:schemeClr val="tx1"/>
          </a:fontRef>
        </p:style>
      </p:cxnSp>
    </p:spTree>
    <p:extLst>
      <p:ext uri="{BB962C8B-B14F-4D97-AF65-F5344CB8AC3E}">
        <p14:creationId xmlns:p14="http://schemas.microsoft.com/office/powerpoint/2010/main" val="276804968"/>
      </p:ext>
    </p:extLst>
  </p:cSld>
  <p:clrMapOvr>
    <a:masterClrMapping/>
  </p:clrMapOvr>
  <p:timing>
    <p:tnLst>
      <p:par>
        <p:cTn id="1" dur="indefinite" restart="never" nodeType="tmRoot"/>
      </p:par>
    </p:tnLst>
  </p:timing>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11386</TotalTime>
  <Words>543</Words>
  <Application>Microsoft Office PowerPoint</Application>
  <PresentationFormat>Presentación en pantalla (4:3)</PresentationFormat>
  <Paragraphs>126</Paragraphs>
  <Slides>26</Slides>
  <Notes>5</Notes>
  <HiddenSlides>0</HiddenSlides>
  <MMClips>0</MMClips>
  <ScaleCrop>false</ScaleCrop>
  <HeadingPairs>
    <vt:vector size="6" baseType="variant">
      <vt:variant>
        <vt:lpstr>Fuentes usadas</vt:lpstr>
      </vt:variant>
      <vt:variant>
        <vt:i4>4</vt:i4>
      </vt:variant>
      <vt:variant>
        <vt:lpstr>Tema</vt:lpstr>
      </vt:variant>
      <vt:variant>
        <vt:i4>1</vt:i4>
      </vt:variant>
      <vt:variant>
        <vt:lpstr>Títulos de diapositiva</vt:lpstr>
      </vt:variant>
      <vt:variant>
        <vt:i4>26</vt:i4>
      </vt:variant>
    </vt:vector>
  </HeadingPairs>
  <TitlesOfParts>
    <vt:vector size="31" baseType="lpstr">
      <vt:lpstr>Arial</vt:lpstr>
      <vt:lpstr>Calibri</vt:lpstr>
      <vt:lpstr>Tw Cen MT</vt:lpstr>
      <vt:lpstr>Verdana</vt:lpstr>
      <vt:lpstr>Tema de Office</vt:lpstr>
      <vt:lpstr>Presentación de PowerPoint</vt:lpstr>
      <vt:lpstr>Marine Ecology</vt:lpstr>
      <vt:lpstr>Ecological models</vt:lpstr>
      <vt:lpstr>Building model</vt:lpstr>
      <vt:lpstr>Building model</vt:lpstr>
      <vt:lpstr>Somewhere in between</vt:lpstr>
      <vt:lpstr>Informing Models</vt:lpstr>
      <vt:lpstr>Informing Models</vt:lpstr>
      <vt:lpstr>Dissertation Goal</vt:lpstr>
      <vt:lpstr>Chapters</vt:lpstr>
      <vt:lpstr>Elasmobranchs</vt:lpstr>
      <vt:lpstr>Challenges</vt:lpstr>
      <vt:lpstr>Chapter one: Elasmobranch Marine Ecosystem</vt:lpstr>
      <vt:lpstr>Chapter one: Elasmobranch Marine Ecosystem</vt:lpstr>
      <vt:lpstr>Previous work</vt:lpstr>
      <vt:lpstr>Knowledge Gaps</vt:lpstr>
      <vt:lpstr>Objectives</vt:lpstr>
      <vt:lpstr>Data and results: Abundances</vt:lpstr>
      <vt:lpstr>Data and results: Density</vt:lpstr>
      <vt:lpstr>Bayesian model construction</vt:lpstr>
      <vt:lpstr>Results: Hierarchical Bayesian Model</vt:lpstr>
      <vt:lpstr>Highlights</vt:lpstr>
      <vt:lpstr>Highlights</vt:lpstr>
      <vt:lpstr>Next steps </vt:lpstr>
      <vt:lpstr>Future Work</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miguel gomez</dc:creator>
  <cp:lastModifiedBy>Miguel</cp:lastModifiedBy>
  <cp:revision>696</cp:revision>
  <dcterms:created xsi:type="dcterms:W3CDTF">2019-01-08T16:46:53Z</dcterms:created>
  <dcterms:modified xsi:type="dcterms:W3CDTF">2024-04-11T18:30:41Z</dcterms:modified>
</cp:coreProperties>
</file>