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8" r:id="rId2"/>
    <p:sldId id="290" r:id="rId3"/>
    <p:sldId id="315" r:id="rId4"/>
    <p:sldId id="316" r:id="rId5"/>
    <p:sldId id="317" r:id="rId6"/>
    <p:sldId id="318" r:id="rId7"/>
    <p:sldId id="28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00FF00"/>
    <a:srgbClr val="0000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E86791-8C92-4480-B59B-6B7AA71DF022}" v="1023" dt="2024-04-11T14:53:01.1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 Nguyen" userId="43e7f64f-db72-48c9-8550-d0b6329623b0" providerId="ADAL" clId="{00E86791-8C92-4480-B59B-6B7AA71DF022}"/>
    <pc:docChg chg="undo custSel addSld delSld modSld sldOrd modMainMaster">
      <pc:chgData name="Son Nguyen" userId="43e7f64f-db72-48c9-8550-d0b6329623b0" providerId="ADAL" clId="{00E86791-8C92-4480-B59B-6B7AA71DF022}" dt="2024-04-11T14:53:01.161" v="5975"/>
      <pc:docMkLst>
        <pc:docMk/>
      </pc:docMkLst>
      <pc:sldChg chg="del">
        <pc:chgData name="Son Nguyen" userId="43e7f64f-db72-48c9-8550-d0b6329623b0" providerId="ADAL" clId="{00E86791-8C92-4480-B59B-6B7AA71DF022}" dt="2024-04-09T19:22:10.795" v="47" actId="47"/>
        <pc:sldMkLst>
          <pc:docMk/>
          <pc:sldMk cId="3757837997" sldId="256"/>
        </pc:sldMkLst>
      </pc:sldChg>
      <pc:sldChg chg="delSp modSp mod modTransition setBg">
        <pc:chgData name="Son Nguyen" userId="43e7f64f-db72-48c9-8550-d0b6329623b0" providerId="ADAL" clId="{00E86791-8C92-4480-B59B-6B7AA71DF022}" dt="2024-04-11T14:53:01.161" v="5975"/>
        <pc:sldMkLst>
          <pc:docMk/>
          <pc:sldMk cId="1634649955" sldId="258"/>
        </pc:sldMkLst>
        <pc:spChg chg="mod">
          <ac:chgData name="Son Nguyen" userId="43e7f64f-db72-48c9-8550-d0b6329623b0" providerId="ADAL" clId="{00E86791-8C92-4480-B59B-6B7AA71DF022}" dt="2024-04-10T18:53:59.731" v="3266" actId="1035"/>
          <ac:spMkLst>
            <pc:docMk/>
            <pc:sldMk cId="1634649955" sldId="258"/>
            <ac:spMk id="2" creationId="{AE237852-D18C-4329-B359-209861AE7AD8}"/>
          </ac:spMkLst>
        </pc:spChg>
        <pc:spChg chg="mod">
          <ac:chgData name="Son Nguyen" userId="43e7f64f-db72-48c9-8550-d0b6329623b0" providerId="ADAL" clId="{00E86791-8C92-4480-B59B-6B7AA71DF022}" dt="2024-04-10T21:01:45.951" v="5940" actId="255"/>
          <ac:spMkLst>
            <pc:docMk/>
            <pc:sldMk cId="1634649955" sldId="258"/>
            <ac:spMk id="3" creationId="{6A1B04A1-B797-4E5A-91A2-D8430E58751A}"/>
          </ac:spMkLst>
        </pc:spChg>
        <pc:spChg chg="del mod">
          <ac:chgData name="Son Nguyen" userId="43e7f64f-db72-48c9-8550-d0b6329623b0" providerId="ADAL" clId="{00E86791-8C92-4480-B59B-6B7AA71DF022}" dt="2024-04-09T19:18:03.585" v="45" actId="478"/>
          <ac:spMkLst>
            <pc:docMk/>
            <pc:sldMk cId="1634649955" sldId="258"/>
            <ac:spMk id="6" creationId="{B1B738BA-E965-10D8-1933-34E70ECA5393}"/>
          </ac:spMkLst>
        </pc:spChg>
        <pc:spChg chg="del mod">
          <ac:chgData name="Son Nguyen" userId="43e7f64f-db72-48c9-8550-d0b6329623b0" providerId="ADAL" clId="{00E86791-8C92-4480-B59B-6B7AA71DF022}" dt="2024-04-09T19:17:58.574" v="42" actId="478"/>
          <ac:spMkLst>
            <pc:docMk/>
            <pc:sldMk cId="1634649955" sldId="258"/>
            <ac:spMk id="7" creationId="{B9B22954-C857-75C1-AD87-EBA83145C498}"/>
          </ac:spMkLst>
        </pc:spChg>
        <pc:spChg chg="del mod">
          <ac:chgData name="Son Nguyen" userId="43e7f64f-db72-48c9-8550-d0b6329623b0" providerId="ADAL" clId="{00E86791-8C92-4480-B59B-6B7AA71DF022}" dt="2024-04-09T19:18:02.172" v="44" actId="478"/>
          <ac:spMkLst>
            <pc:docMk/>
            <pc:sldMk cId="1634649955" sldId="258"/>
            <ac:spMk id="8" creationId="{4D6724E2-F07A-F1DE-5A0D-59FAA213089C}"/>
          </ac:spMkLst>
        </pc:spChg>
      </pc:sldChg>
      <pc:sldChg chg="add del modTransition">
        <pc:chgData name="Son Nguyen" userId="43e7f64f-db72-48c9-8550-d0b6329623b0" providerId="ADAL" clId="{00E86791-8C92-4480-B59B-6B7AA71DF022}" dt="2024-04-10T18:29:35.218" v="3134" actId="47"/>
        <pc:sldMkLst>
          <pc:docMk/>
          <pc:sldMk cId="902278412" sldId="259"/>
        </pc:sldMkLst>
      </pc:sldChg>
      <pc:sldChg chg="add del ord modTransition">
        <pc:chgData name="Son Nguyen" userId="43e7f64f-db72-48c9-8550-d0b6329623b0" providerId="ADAL" clId="{00E86791-8C92-4480-B59B-6B7AA71DF022}" dt="2024-04-10T18:29:33.319" v="3133" actId="47"/>
        <pc:sldMkLst>
          <pc:docMk/>
          <pc:sldMk cId="262266780" sldId="263"/>
        </pc:sldMkLst>
      </pc:sldChg>
      <pc:sldChg chg="addSp modSp add del mod modTransition">
        <pc:chgData name="Son Nguyen" userId="43e7f64f-db72-48c9-8550-d0b6329623b0" providerId="ADAL" clId="{00E86791-8C92-4480-B59B-6B7AA71DF022}" dt="2024-04-10T20:25:21.522" v="5054" actId="47"/>
        <pc:sldMkLst>
          <pc:docMk/>
          <pc:sldMk cId="1481596558" sldId="268"/>
        </pc:sldMkLst>
        <pc:spChg chg="mod">
          <ac:chgData name="Son Nguyen" userId="43e7f64f-db72-48c9-8550-d0b6329623b0" providerId="ADAL" clId="{00E86791-8C92-4480-B59B-6B7AA71DF022}" dt="2024-04-09T19:35:06.589" v="200" actId="1035"/>
          <ac:spMkLst>
            <pc:docMk/>
            <pc:sldMk cId="1481596558" sldId="268"/>
            <ac:spMk id="2" creationId="{F2DC528F-033E-8A43-42A6-4C0C75E1D169}"/>
          </ac:spMkLst>
        </pc:spChg>
        <pc:spChg chg="add mod">
          <ac:chgData name="Son Nguyen" userId="43e7f64f-db72-48c9-8550-d0b6329623b0" providerId="ADAL" clId="{00E86791-8C92-4480-B59B-6B7AA71DF022}" dt="2024-04-09T19:35:15.752" v="243" actId="1037"/>
          <ac:spMkLst>
            <pc:docMk/>
            <pc:sldMk cId="1481596558" sldId="268"/>
            <ac:spMk id="4" creationId="{BD9429E4-7B4C-4E00-7DE7-63F92394F1AF}"/>
          </ac:spMkLst>
        </pc:spChg>
      </pc:sldChg>
      <pc:sldChg chg="del">
        <pc:chgData name="Son Nguyen" userId="43e7f64f-db72-48c9-8550-d0b6329623b0" providerId="ADAL" clId="{00E86791-8C92-4480-B59B-6B7AA71DF022}" dt="2024-04-09T19:42:37.079" v="427" actId="47"/>
        <pc:sldMkLst>
          <pc:docMk/>
          <pc:sldMk cId="3863252680" sldId="270"/>
        </pc:sldMkLst>
      </pc:sldChg>
      <pc:sldChg chg="addSp delSp modSp add del mod modTransition modAnim">
        <pc:chgData name="Son Nguyen" userId="43e7f64f-db72-48c9-8550-d0b6329623b0" providerId="ADAL" clId="{00E86791-8C92-4480-B59B-6B7AA71DF022}" dt="2024-04-10T20:56:18.830" v="5760" actId="207"/>
        <pc:sldMkLst>
          <pc:docMk/>
          <pc:sldMk cId="2668169440" sldId="288"/>
        </pc:sldMkLst>
        <pc:spChg chg="mod">
          <ac:chgData name="Son Nguyen" userId="43e7f64f-db72-48c9-8550-d0b6329623b0" providerId="ADAL" clId="{00E86791-8C92-4480-B59B-6B7AA71DF022}" dt="2024-04-10T20:55:06.769" v="5755" actId="12788"/>
          <ac:spMkLst>
            <pc:docMk/>
            <pc:sldMk cId="2668169440" sldId="288"/>
            <ac:spMk id="2" creationId="{76BD0493-9F31-82E1-3D0F-EB30443907A3}"/>
          </ac:spMkLst>
        </pc:spChg>
        <pc:spChg chg="mod">
          <ac:chgData name="Son Nguyen" userId="43e7f64f-db72-48c9-8550-d0b6329623b0" providerId="ADAL" clId="{00E86791-8C92-4480-B59B-6B7AA71DF022}" dt="2024-04-10T20:55:06.769" v="5755" actId="12788"/>
          <ac:spMkLst>
            <pc:docMk/>
            <pc:sldMk cId="2668169440" sldId="288"/>
            <ac:spMk id="3" creationId="{1A2178A4-0547-8526-06CA-65C6FCAFFCD3}"/>
          </ac:spMkLst>
        </pc:spChg>
        <pc:spChg chg="mod">
          <ac:chgData name="Son Nguyen" userId="43e7f64f-db72-48c9-8550-d0b6329623b0" providerId="ADAL" clId="{00E86791-8C92-4480-B59B-6B7AA71DF022}" dt="2024-04-10T20:55:02.229" v="5754" actId="555"/>
          <ac:spMkLst>
            <pc:docMk/>
            <pc:sldMk cId="2668169440" sldId="288"/>
            <ac:spMk id="5" creationId="{AA262438-0E10-9BC1-E5B8-AD08A89E64AD}"/>
          </ac:spMkLst>
        </pc:spChg>
        <pc:spChg chg="mod">
          <ac:chgData name="Son Nguyen" userId="43e7f64f-db72-48c9-8550-d0b6329623b0" providerId="ADAL" clId="{00E86791-8C92-4480-B59B-6B7AA71DF022}" dt="2024-04-10T20:54:57.812" v="5753" actId="12788"/>
          <ac:spMkLst>
            <pc:docMk/>
            <pc:sldMk cId="2668169440" sldId="288"/>
            <ac:spMk id="6" creationId="{8127B8BF-71AB-B6CE-8C65-9508E489FD0F}"/>
          </ac:spMkLst>
        </pc:spChg>
        <pc:spChg chg="del">
          <ac:chgData name="Son Nguyen" userId="43e7f64f-db72-48c9-8550-d0b6329623b0" providerId="ADAL" clId="{00E86791-8C92-4480-B59B-6B7AA71DF022}" dt="2024-04-10T20:49:09.589" v="5663" actId="478"/>
          <ac:spMkLst>
            <pc:docMk/>
            <pc:sldMk cId="2668169440" sldId="288"/>
            <ac:spMk id="7" creationId="{554380DB-EC92-D155-6D4A-27B3907A543E}"/>
          </ac:spMkLst>
        </pc:spChg>
        <pc:spChg chg="del mod">
          <ac:chgData name="Son Nguyen" userId="43e7f64f-db72-48c9-8550-d0b6329623b0" providerId="ADAL" clId="{00E86791-8C92-4480-B59B-6B7AA71DF022}" dt="2024-04-10T20:49:13.820" v="5666" actId="478"/>
          <ac:spMkLst>
            <pc:docMk/>
            <pc:sldMk cId="2668169440" sldId="288"/>
            <ac:spMk id="8" creationId="{8CC197F3-91AB-DE72-70B7-450D112B0053}"/>
          </ac:spMkLst>
        </pc:spChg>
        <pc:spChg chg="del">
          <ac:chgData name="Son Nguyen" userId="43e7f64f-db72-48c9-8550-d0b6329623b0" providerId="ADAL" clId="{00E86791-8C92-4480-B59B-6B7AA71DF022}" dt="2024-04-10T20:49:12.546" v="5665" actId="478"/>
          <ac:spMkLst>
            <pc:docMk/>
            <pc:sldMk cId="2668169440" sldId="288"/>
            <ac:spMk id="9" creationId="{CA2683D7-82E8-B6C1-0643-59F8A2459115}"/>
          </ac:spMkLst>
        </pc:spChg>
        <pc:spChg chg="add mod">
          <ac:chgData name="Son Nguyen" userId="43e7f64f-db72-48c9-8550-d0b6329623b0" providerId="ADAL" clId="{00E86791-8C92-4480-B59B-6B7AA71DF022}" dt="2024-04-10T20:56:18.830" v="5760" actId="207"/>
          <ac:spMkLst>
            <pc:docMk/>
            <pc:sldMk cId="2668169440" sldId="288"/>
            <ac:spMk id="10" creationId="{5B002C8E-48B2-4F05-5A1E-555C4B601C64}"/>
          </ac:spMkLst>
        </pc:spChg>
      </pc:sldChg>
      <pc:sldChg chg="modSp add del mod modTransition">
        <pc:chgData name="Son Nguyen" userId="43e7f64f-db72-48c9-8550-d0b6329623b0" providerId="ADAL" clId="{00E86791-8C92-4480-B59B-6B7AA71DF022}" dt="2024-04-10T19:10:19.994" v="3463" actId="47"/>
        <pc:sldMkLst>
          <pc:docMk/>
          <pc:sldMk cId="2606675364" sldId="289"/>
        </pc:sldMkLst>
        <pc:spChg chg="mod">
          <ac:chgData name="Son Nguyen" userId="43e7f64f-db72-48c9-8550-d0b6329623b0" providerId="ADAL" clId="{00E86791-8C92-4480-B59B-6B7AA71DF022}" dt="2024-04-09T19:22:44.086" v="50" actId="20577"/>
          <ac:spMkLst>
            <pc:docMk/>
            <pc:sldMk cId="2606675364" sldId="289"/>
            <ac:spMk id="8" creationId="{942888FA-DF3C-98B3-B5B3-9C75EA6E50F3}"/>
          </ac:spMkLst>
        </pc:spChg>
      </pc:sldChg>
      <pc:sldChg chg="addSp modSp mod ord modTransition">
        <pc:chgData name="Son Nguyen" userId="43e7f64f-db72-48c9-8550-d0b6329623b0" providerId="ADAL" clId="{00E86791-8C92-4480-B59B-6B7AA71DF022}" dt="2024-04-11T14:33:48.517" v="5967" actId="1076"/>
        <pc:sldMkLst>
          <pc:docMk/>
          <pc:sldMk cId="954240328" sldId="290"/>
        </pc:sldMkLst>
        <pc:spChg chg="mod">
          <ac:chgData name="Son Nguyen" userId="43e7f64f-db72-48c9-8550-d0b6329623b0" providerId="ADAL" clId="{00E86791-8C92-4480-B59B-6B7AA71DF022}" dt="2024-04-10T18:56:08.293" v="3286" actId="255"/>
          <ac:spMkLst>
            <pc:docMk/>
            <pc:sldMk cId="954240328" sldId="290"/>
            <ac:spMk id="2" creationId="{EAA69FFB-D9F1-44DA-AA44-38469A700B0E}"/>
          </ac:spMkLst>
        </pc:spChg>
        <pc:spChg chg="mod">
          <ac:chgData name="Son Nguyen" userId="43e7f64f-db72-48c9-8550-d0b6329623b0" providerId="ADAL" clId="{00E86791-8C92-4480-B59B-6B7AA71DF022}" dt="2024-04-10T20:53:58.998" v="5739" actId="113"/>
          <ac:spMkLst>
            <pc:docMk/>
            <pc:sldMk cId="954240328" sldId="290"/>
            <ac:spMk id="3" creationId="{DE90E4F8-30AD-078B-E73F-14AF9590CAAD}"/>
          </ac:spMkLst>
        </pc:spChg>
        <pc:spChg chg="mod">
          <ac:chgData name="Son Nguyen" userId="43e7f64f-db72-48c9-8550-d0b6329623b0" providerId="ADAL" clId="{00E86791-8C92-4480-B59B-6B7AA71DF022}" dt="2024-04-10T20:59:02.356" v="5788" actId="1038"/>
          <ac:spMkLst>
            <pc:docMk/>
            <pc:sldMk cId="954240328" sldId="290"/>
            <ac:spMk id="4" creationId="{A9BB9704-8211-A839-0628-1C915711ABD1}"/>
          </ac:spMkLst>
        </pc:spChg>
        <pc:spChg chg="add mod">
          <ac:chgData name="Son Nguyen" userId="43e7f64f-db72-48c9-8550-d0b6329623b0" providerId="ADAL" clId="{00E86791-8C92-4480-B59B-6B7AA71DF022}" dt="2024-04-11T14:33:48.517" v="5967" actId="1076"/>
          <ac:spMkLst>
            <pc:docMk/>
            <pc:sldMk cId="954240328" sldId="290"/>
            <ac:spMk id="5" creationId="{04D2F021-62DD-5A88-0B6F-7E8267F3A710}"/>
          </ac:spMkLst>
        </pc:spChg>
        <pc:spChg chg="mod">
          <ac:chgData name="Son Nguyen" userId="43e7f64f-db72-48c9-8550-d0b6329623b0" providerId="ADAL" clId="{00E86791-8C92-4480-B59B-6B7AA71DF022}" dt="2024-04-10T18:54:47.780" v="3275" actId="2711"/>
          <ac:spMkLst>
            <pc:docMk/>
            <pc:sldMk cId="954240328" sldId="290"/>
            <ac:spMk id="10" creationId="{02012AB6-3881-5C41-6F5B-A4399FF7002A}"/>
          </ac:spMkLst>
        </pc:spChg>
        <pc:spChg chg="mod">
          <ac:chgData name="Son Nguyen" userId="43e7f64f-db72-48c9-8550-d0b6329623b0" providerId="ADAL" clId="{00E86791-8C92-4480-B59B-6B7AA71DF022}" dt="2024-04-10T18:54:43.937" v="3274" actId="2711"/>
          <ac:spMkLst>
            <pc:docMk/>
            <pc:sldMk cId="954240328" sldId="290"/>
            <ac:spMk id="11" creationId="{105915E7-7B6C-6A2B-7E4A-78D93B054FE7}"/>
          </ac:spMkLst>
        </pc:spChg>
      </pc:sldChg>
      <pc:sldChg chg="add del modTransition">
        <pc:chgData name="Son Nguyen" userId="43e7f64f-db72-48c9-8550-d0b6329623b0" providerId="ADAL" clId="{00E86791-8C92-4480-B59B-6B7AA71DF022}" dt="2024-04-10T18:29:36.022" v="3135" actId="47"/>
        <pc:sldMkLst>
          <pc:docMk/>
          <pc:sldMk cId="3801294047" sldId="291"/>
        </pc:sldMkLst>
      </pc:sldChg>
      <pc:sldChg chg="add del">
        <pc:chgData name="Son Nguyen" userId="43e7f64f-db72-48c9-8550-d0b6329623b0" providerId="ADAL" clId="{00E86791-8C92-4480-B59B-6B7AA71DF022}" dt="2024-04-09T19:46:08.685" v="439" actId="47"/>
        <pc:sldMkLst>
          <pc:docMk/>
          <pc:sldMk cId="762004362" sldId="299"/>
        </pc:sldMkLst>
      </pc:sldChg>
      <pc:sldChg chg="addSp delSp modSp add del mod modTransition delAnim">
        <pc:chgData name="Son Nguyen" userId="43e7f64f-db72-48c9-8550-d0b6329623b0" providerId="ADAL" clId="{00E86791-8C92-4480-B59B-6B7AA71DF022}" dt="2024-04-10T20:25:20.271" v="5053" actId="47"/>
        <pc:sldMkLst>
          <pc:docMk/>
          <pc:sldMk cId="3152385197" sldId="300"/>
        </pc:sldMkLst>
        <pc:spChg chg="add mod">
          <ac:chgData name="Son Nguyen" userId="43e7f64f-db72-48c9-8550-d0b6329623b0" providerId="ADAL" clId="{00E86791-8C92-4480-B59B-6B7AA71DF022}" dt="2024-04-09T19:28:02.701" v="119" actId="555"/>
          <ac:spMkLst>
            <pc:docMk/>
            <pc:sldMk cId="3152385197" sldId="300"/>
            <ac:spMk id="9" creationId="{A0ECE567-0143-BEDC-1FA6-0674DE4E20DE}"/>
          </ac:spMkLst>
        </pc:spChg>
        <pc:spChg chg="mod">
          <ac:chgData name="Son Nguyen" userId="43e7f64f-db72-48c9-8550-d0b6329623b0" providerId="ADAL" clId="{00E86791-8C92-4480-B59B-6B7AA71DF022}" dt="2024-04-09T19:25:19.516" v="103" actId="20577"/>
          <ac:spMkLst>
            <pc:docMk/>
            <pc:sldMk cId="3152385197" sldId="300"/>
            <ac:spMk id="14" creationId="{7D173B37-D96C-BD51-B433-F87CA7A886B7}"/>
          </ac:spMkLst>
        </pc:spChg>
        <pc:spChg chg="mod">
          <ac:chgData name="Son Nguyen" userId="43e7f64f-db72-48c9-8550-d0b6329623b0" providerId="ADAL" clId="{00E86791-8C92-4480-B59B-6B7AA71DF022}" dt="2024-04-09T19:25:22.240" v="105" actId="20577"/>
          <ac:spMkLst>
            <pc:docMk/>
            <pc:sldMk cId="3152385197" sldId="300"/>
            <ac:spMk id="15" creationId="{B87384C4-DF7D-47AA-EF9C-5786FCF59F81}"/>
          </ac:spMkLst>
        </pc:spChg>
        <pc:spChg chg="add mod">
          <ac:chgData name="Son Nguyen" userId="43e7f64f-db72-48c9-8550-d0b6329623b0" providerId="ADAL" clId="{00E86791-8C92-4480-B59B-6B7AA71DF022}" dt="2024-04-09T19:28:23.696" v="163" actId="1037"/>
          <ac:spMkLst>
            <pc:docMk/>
            <pc:sldMk cId="3152385197" sldId="300"/>
            <ac:spMk id="18" creationId="{0864D0CB-A79C-0F7A-DF7A-2C860434994D}"/>
          </ac:spMkLst>
        </pc:spChg>
        <pc:spChg chg="mod">
          <ac:chgData name="Son Nguyen" userId="43e7f64f-db72-48c9-8550-d0b6329623b0" providerId="ADAL" clId="{00E86791-8C92-4480-B59B-6B7AA71DF022}" dt="2024-04-09T19:24:08.803" v="85" actId="1036"/>
          <ac:spMkLst>
            <pc:docMk/>
            <pc:sldMk cId="3152385197" sldId="300"/>
            <ac:spMk id="20" creationId="{D4CE4EB4-2E44-9C49-FDAD-840130EE5068}"/>
          </ac:spMkLst>
        </pc:spChg>
        <pc:spChg chg="add del">
          <ac:chgData name="Son Nguyen" userId="43e7f64f-db72-48c9-8550-d0b6329623b0" providerId="ADAL" clId="{00E86791-8C92-4480-B59B-6B7AA71DF022}" dt="2024-04-09T19:31:39.044" v="177" actId="22"/>
          <ac:spMkLst>
            <pc:docMk/>
            <pc:sldMk cId="3152385197" sldId="300"/>
            <ac:spMk id="22" creationId="{6E3BC8E9-47CE-0B9F-7C36-67515D0BADFF}"/>
          </ac:spMkLst>
        </pc:spChg>
        <pc:spChg chg="add mod">
          <ac:chgData name="Son Nguyen" userId="43e7f64f-db72-48c9-8550-d0b6329623b0" providerId="ADAL" clId="{00E86791-8C92-4480-B59B-6B7AA71DF022}" dt="2024-04-09T19:34:38.312" v="194" actId="20577"/>
          <ac:spMkLst>
            <pc:docMk/>
            <pc:sldMk cId="3152385197" sldId="300"/>
            <ac:spMk id="23" creationId="{BECB57DE-3F50-7C2F-5A2D-1608D84765F3}"/>
          </ac:spMkLst>
        </pc:spChg>
        <pc:picChg chg="add mod">
          <ac:chgData name="Son Nguyen" userId="43e7f64f-db72-48c9-8550-d0b6329623b0" providerId="ADAL" clId="{00E86791-8C92-4480-B59B-6B7AA71DF022}" dt="2024-04-09T19:24:19.941" v="89" actId="12788"/>
          <ac:picMkLst>
            <pc:docMk/>
            <pc:sldMk cId="3152385197" sldId="300"/>
            <ac:picMk id="4" creationId="{686AF4C6-EFE1-3992-FAC5-7A35C637EBBD}"/>
          </ac:picMkLst>
        </pc:picChg>
        <pc:picChg chg="add mod">
          <ac:chgData name="Son Nguyen" userId="43e7f64f-db72-48c9-8550-d0b6329623b0" providerId="ADAL" clId="{00E86791-8C92-4480-B59B-6B7AA71DF022}" dt="2024-04-09T19:24:25.918" v="90" actId="12788"/>
          <ac:picMkLst>
            <pc:docMk/>
            <pc:sldMk cId="3152385197" sldId="300"/>
            <ac:picMk id="7" creationId="{815E5129-3BFA-CE2B-F04E-4115331625D2}"/>
          </ac:picMkLst>
        </pc:picChg>
        <pc:picChg chg="del">
          <ac:chgData name="Son Nguyen" userId="43e7f64f-db72-48c9-8550-d0b6329623b0" providerId="ADAL" clId="{00E86791-8C92-4480-B59B-6B7AA71DF022}" dt="2024-04-09T19:23:45.319" v="56" actId="478"/>
          <ac:picMkLst>
            <pc:docMk/>
            <pc:sldMk cId="3152385197" sldId="300"/>
            <ac:picMk id="11" creationId="{6DD48D84-C06A-5280-1EA2-37917EE5DFAB}"/>
          </ac:picMkLst>
        </pc:picChg>
        <pc:picChg chg="add mod">
          <ac:chgData name="Son Nguyen" userId="43e7f64f-db72-48c9-8550-d0b6329623b0" providerId="ADAL" clId="{00E86791-8C92-4480-B59B-6B7AA71DF022}" dt="2024-04-09T19:28:07.726" v="120" actId="555"/>
          <ac:picMkLst>
            <pc:docMk/>
            <pc:sldMk cId="3152385197" sldId="300"/>
            <ac:picMk id="12" creationId="{67D326D4-4835-4F4C-E936-BA60DAB5677F}"/>
          </ac:picMkLst>
        </pc:picChg>
        <pc:picChg chg="add mod">
          <ac:chgData name="Son Nguyen" userId="43e7f64f-db72-48c9-8550-d0b6329623b0" providerId="ADAL" clId="{00E86791-8C92-4480-B59B-6B7AA71DF022}" dt="2024-04-09T19:28:27.233" v="165" actId="1037"/>
          <ac:picMkLst>
            <pc:docMk/>
            <pc:sldMk cId="3152385197" sldId="300"/>
            <ac:picMk id="16" creationId="{9BB5499A-426C-288B-E859-F733684F216B}"/>
          </ac:picMkLst>
        </pc:picChg>
        <pc:picChg chg="del">
          <ac:chgData name="Son Nguyen" userId="43e7f64f-db72-48c9-8550-d0b6329623b0" providerId="ADAL" clId="{00E86791-8C92-4480-B59B-6B7AA71DF022}" dt="2024-04-09T19:23:22.775" v="51" actId="478"/>
          <ac:picMkLst>
            <pc:docMk/>
            <pc:sldMk cId="3152385197" sldId="300"/>
            <ac:picMk id="17" creationId="{00366EF6-9058-9350-EACB-BC7C86667CE7}"/>
          </ac:picMkLst>
        </pc:picChg>
      </pc:sldChg>
      <pc:sldChg chg="del">
        <pc:chgData name="Son Nguyen" userId="43e7f64f-db72-48c9-8550-d0b6329623b0" providerId="ADAL" clId="{00E86791-8C92-4480-B59B-6B7AA71DF022}" dt="2024-04-09T19:50:30.942" v="440" actId="47"/>
        <pc:sldMkLst>
          <pc:docMk/>
          <pc:sldMk cId="970386879" sldId="301"/>
        </pc:sldMkLst>
      </pc:sldChg>
      <pc:sldChg chg="addSp delSp modSp del mod modTransition">
        <pc:chgData name="Son Nguyen" userId="43e7f64f-db72-48c9-8550-d0b6329623b0" providerId="ADAL" clId="{00E86791-8C92-4480-B59B-6B7AA71DF022}" dt="2024-04-10T20:25:22.608" v="5055" actId="47"/>
        <pc:sldMkLst>
          <pc:docMk/>
          <pc:sldMk cId="2319272134" sldId="302"/>
        </pc:sldMkLst>
        <pc:spChg chg="add mod">
          <ac:chgData name="Son Nguyen" userId="43e7f64f-db72-48c9-8550-d0b6329623b0" providerId="ADAL" clId="{00E86791-8C92-4480-B59B-6B7AA71DF022}" dt="2024-04-09T19:35:38.167" v="320" actId="1037"/>
          <ac:spMkLst>
            <pc:docMk/>
            <pc:sldMk cId="2319272134" sldId="302"/>
            <ac:spMk id="2" creationId="{685D317C-B412-3322-7965-43AE25BD805A}"/>
          </ac:spMkLst>
        </pc:spChg>
        <pc:spChg chg="mod">
          <ac:chgData name="Son Nguyen" userId="43e7f64f-db72-48c9-8550-d0b6329623b0" providerId="ADAL" clId="{00E86791-8C92-4480-B59B-6B7AA71DF022}" dt="2024-04-09T19:40:46.428" v="425" actId="555"/>
          <ac:spMkLst>
            <pc:docMk/>
            <pc:sldMk cId="2319272134" sldId="302"/>
            <ac:spMk id="8" creationId="{B9CF02B2-4F1C-A454-1CFC-85A465AB3BA4}"/>
          </ac:spMkLst>
        </pc:spChg>
        <pc:spChg chg="mod">
          <ac:chgData name="Son Nguyen" userId="43e7f64f-db72-48c9-8550-d0b6329623b0" providerId="ADAL" clId="{00E86791-8C92-4480-B59B-6B7AA71DF022}" dt="2024-04-09T19:40:46.428" v="425" actId="555"/>
          <ac:spMkLst>
            <pc:docMk/>
            <pc:sldMk cId="2319272134" sldId="302"/>
            <ac:spMk id="9" creationId="{A8E65426-F8C1-3A6D-AD3E-C8A6D3DCADE3}"/>
          </ac:spMkLst>
        </pc:spChg>
        <pc:spChg chg="mod">
          <ac:chgData name="Son Nguyen" userId="43e7f64f-db72-48c9-8550-d0b6329623b0" providerId="ADAL" clId="{00E86791-8C92-4480-B59B-6B7AA71DF022}" dt="2024-04-09T19:40:48.957" v="426" actId="408"/>
          <ac:spMkLst>
            <pc:docMk/>
            <pc:sldMk cId="2319272134" sldId="302"/>
            <ac:spMk id="10" creationId="{DDCCF173-483B-D143-9D55-9920FF5D9B8A}"/>
          </ac:spMkLst>
        </pc:spChg>
        <pc:spChg chg="mod">
          <ac:chgData name="Son Nguyen" userId="43e7f64f-db72-48c9-8550-d0b6329623b0" providerId="ADAL" clId="{00E86791-8C92-4480-B59B-6B7AA71DF022}" dt="2024-04-09T19:40:48.957" v="426" actId="408"/>
          <ac:spMkLst>
            <pc:docMk/>
            <pc:sldMk cId="2319272134" sldId="302"/>
            <ac:spMk id="11" creationId="{C602115A-7A58-5E6D-389D-62507C5BDCDD}"/>
          </ac:spMkLst>
        </pc:spChg>
        <pc:spChg chg="mod">
          <ac:chgData name="Son Nguyen" userId="43e7f64f-db72-48c9-8550-d0b6329623b0" providerId="ADAL" clId="{00E86791-8C92-4480-B59B-6B7AA71DF022}" dt="2024-04-09T19:37:40.008" v="340"/>
          <ac:spMkLst>
            <pc:docMk/>
            <pc:sldMk cId="2319272134" sldId="302"/>
            <ac:spMk id="12" creationId="{5C67C77B-081B-DBF9-A2BD-8E35FE1CE0DC}"/>
          </ac:spMkLst>
        </pc:spChg>
        <pc:spChg chg="mod">
          <ac:chgData name="Son Nguyen" userId="43e7f64f-db72-48c9-8550-d0b6329623b0" providerId="ADAL" clId="{00E86791-8C92-4480-B59B-6B7AA71DF022}" dt="2024-04-09T19:36:00.704" v="325" actId="20577"/>
          <ac:spMkLst>
            <pc:docMk/>
            <pc:sldMk cId="2319272134" sldId="302"/>
            <ac:spMk id="14" creationId="{020F815A-57CF-61DB-9993-CCA02CE9D8FF}"/>
          </ac:spMkLst>
        </pc:spChg>
        <pc:spChg chg="mod ord">
          <ac:chgData name="Son Nguyen" userId="43e7f64f-db72-48c9-8550-d0b6329623b0" providerId="ADAL" clId="{00E86791-8C92-4480-B59B-6B7AA71DF022}" dt="2024-04-09T19:35:28.407" v="263" actId="166"/>
          <ac:spMkLst>
            <pc:docMk/>
            <pc:sldMk cId="2319272134" sldId="302"/>
            <ac:spMk id="15" creationId="{BA3EF5A2-A0CA-D4A8-C8DB-59D306B2A647}"/>
          </ac:spMkLst>
        </pc:spChg>
        <pc:spChg chg="mod">
          <ac:chgData name="Son Nguyen" userId="43e7f64f-db72-48c9-8550-d0b6329623b0" providerId="ADAL" clId="{00E86791-8C92-4480-B59B-6B7AA71DF022}" dt="2024-04-09T19:37:40.008" v="340"/>
          <ac:spMkLst>
            <pc:docMk/>
            <pc:sldMk cId="2319272134" sldId="302"/>
            <ac:spMk id="17" creationId="{B80C5A84-7177-1F30-1680-0EA733BCF914}"/>
          </ac:spMkLst>
        </pc:spChg>
        <pc:spChg chg="mod">
          <ac:chgData name="Son Nguyen" userId="43e7f64f-db72-48c9-8550-d0b6329623b0" providerId="ADAL" clId="{00E86791-8C92-4480-B59B-6B7AA71DF022}" dt="2024-04-09T19:37:40.008" v="340"/>
          <ac:spMkLst>
            <pc:docMk/>
            <pc:sldMk cId="2319272134" sldId="302"/>
            <ac:spMk id="18" creationId="{38007E3B-E24D-6ABD-E5B3-A01548CF7F8A}"/>
          </ac:spMkLst>
        </pc:spChg>
        <pc:spChg chg="mod">
          <ac:chgData name="Son Nguyen" userId="43e7f64f-db72-48c9-8550-d0b6329623b0" providerId="ADAL" clId="{00E86791-8C92-4480-B59B-6B7AA71DF022}" dt="2024-04-09T19:37:59.650" v="344" actId="255"/>
          <ac:spMkLst>
            <pc:docMk/>
            <pc:sldMk cId="2319272134" sldId="302"/>
            <ac:spMk id="19" creationId="{6DEAE79F-016D-AE04-10C8-84B60B39549D}"/>
          </ac:spMkLst>
        </pc:spChg>
        <pc:spChg chg="mod">
          <ac:chgData name="Son Nguyen" userId="43e7f64f-db72-48c9-8550-d0b6329623b0" providerId="ADAL" clId="{00E86791-8C92-4480-B59B-6B7AA71DF022}" dt="2024-04-09T19:37:40.008" v="340"/>
          <ac:spMkLst>
            <pc:docMk/>
            <pc:sldMk cId="2319272134" sldId="302"/>
            <ac:spMk id="20" creationId="{6B62E825-D9FD-C9A3-A9D2-1A0517C5C07B}"/>
          </ac:spMkLst>
        </pc:spChg>
        <pc:spChg chg="mod">
          <ac:chgData name="Son Nguyen" userId="43e7f64f-db72-48c9-8550-d0b6329623b0" providerId="ADAL" clId="{00E86791-8C92-4480-B59B-6B7AA71DF022}" dt="2024-04-09T19:37:40.008" v="340"/>
          <ac:spMkLst>
            <pc:docMk/>
            <pc:sldMk cId="2319272134" sldId="302"/>
            <ac:spMk id="21" creationId="{17D6B388-D948-B4FD-E949-052E275753EC}"/>
          </ac:spMkLst>
        </pc:spChg>
        <pc:spChg chg="mod">
          <ac:chgData name="Son Nguyen" userId="43e7f64f-db72-48c9-8550-d0b6329623b0" providerId="ADAL" clId="{00E86791-8C92-4480-B59B-6B7AA71DF022}" dt="2024-04-09T19:37:40.008" v="340"/>
          <ac:spMkLst>
            <pc:docMk/>
            <pc:sldMk cId="2319272134" sldId="302"/>
            <ac:spMk id="22" creationId="{DCC62EE7-99EB-5B66-EB51-A94D31E1D3A4}"/>
          </ac:spMkLst>
        </pc:spChg>
        <pc:spChg chg="mod">
          <ac:chgData name="Son Nguyen" userId="43e7f64f-db72-48c9-8550-d0b6329623b0" providerId="ADAL" clId="{00E86791-8C92-4480-B59B-6B7AA71DF022}" dt="2024-04-09T19:37:40.008" v="340"/>
          <ac:spMkLst>
            <pc:docMk/>
            <pc:sldMk cId="2319272134" sldId="302"/>
            <ac:spMk id="23" creationId="{B374FE28-BDE7-3CF3-AE1B-DA38DA19365E}"/>
          </ac:spMkLst>
        </pc:spChg>
        <pc:grpChg chg="add mod">
          <ac:chgData name="Son Nguyen" userId="43e7f64f-db72-48c9-8550-d0b6329623b0" providerId="ADAL" clId="{00E86791-8C92-4480-B59B-6B7AA71DF022}" dt="2024-04-09T19:38:11.523" v="348" actId="1076"/>
          <ac:grpSpMkLst>
            <pc:docMk/>
            <pc:sldMk cId="2319272134" sldId="302"/>
            <ac:grpSpMk id="6" creationId="{2021FE4E-33B1-DE34-1CF1-2C712FE21A53}"/>
          </ac:grpSpMkLst>
        </pc:grpChg>
        <pc:picChg chg="add mod modCrop">
          <ac:chgData name="Son Nguyen" userId="43e7f64f-db72-48c9-8550-d0b6329623b0" providerId="ADAL" clId="{00E86791-8C92-4480-B59B-6B7AA71DF022}" dt="2024-04-09T19:38:27.221" v="371" actId="1035"/>
          <ac:picMkLst>
            <pc:docMk/>
            <pc:sldMk cId="2319272134" sldId="302"/>
            <ac:picMk id="4" creationId="{70C10A50-061D-FB2C-FBEC-ABBD3B9BE298}"/>
          </ac:picMkLst>
        </pc:picChg>
        <pc:picChg chg="del">
          <ac:chgData name="Son Nguyen" userId="43e7f64f-db72-48c9-8550-d0b6329623b0" providerId="ADAL" clId="{00E86791-8C92-4480-B59B-6B7AA71DF022}" dt="2024-04-09T19:36:36.820" v="326" actId="478"/>
          <ac:picMkLst>
            <pc:docMk/>
            <pc:sldMk cId="2319272134" sldId="302"/>
            <ac:picMk id="7" creationId="{4CE2F9A4-6D2E-9D5D-C18A-7A5D896D6604}"/>
          </ac:picMkLst>
        </pc:picChg>
        <pc:picChg chg="add mod">
          <ac:chgData name="Son Nguyen" userId="43e7f64f-db72-48c9-8550-d0b6329623b0" providerId="ADAL" clId="{00E86791-8C92-4480-B59B-6B7AA71DF022}" dt="2024-04-09T19:39:18.047" v="392" actId="1038"/>
          <ac:picMkLst>
            <pc:docMk/>
            <pc:sldMk cId="2319272134" sldId="302"/>
            <ac:picMk id="24" creationId="{3599A326-E54C-101F-B2D7-AE6F815DF5C8}"/>
          </ac:picMkLst>
        </pc:picChg>
      </pc:sldChg>
      <pc:sldChg chg="del">
        <pc:chgData name="Son Nguyen" userId="43e7f64f-db72-48c9-8550-d0b6329623b0" providerId="ADAL" clId="{00E86791-8C92-4480-B59B-6B7AA71DF022}" dt="2024-04-09T19:50:32.200" v="441" actId="47"/>
        <pc:sldMkLst>
          <pc:docMk/>
          <pc:sldMk cId="1050356645" sldId="304"/>
        </pc:sldMkLst>
      </pc:sldChg>
      <pc:sldChg chg="del modTransition">
        <pc:chgData name="Son Nguyen" userId="43e7f64f-db72-48c9-8550-d0b6329623b0" providerId="ADAL" clId="{00E86791-8C92-4480-B59B-6B7AA71DF022}" dt="2024-04-09T20:25:50.535" v="1687" actId="47"/>
        <pc:sldMkLst>
          <pc:docMk/>
          <pc:sldMk cId="3355315661" sldId="305"/>
        </pc:sldMkLst>
      </pc:sldChg>
      <pc:sldChg chg="del">
        <pc:chgData name="Son Nguyen" userId="43e7f64f-db72-48c9-8550-d0b6329623b0" providerId="ADAL" clId="{00E86791-8C92-4480-B59B-6B7AA71DF022}" dt="2024-04-09T19:50:33.265" v="442" actId="47"/>
        <pc:sldMkLst>
          <pc:docMk/>
          <pc:sldMk cId="2535840233" sldId="306"/>
        </pc:sldMkLst>
      </pc:sldChg>
      <pc:sldChg chg="add del modTransition">
        <pc:chgData name="Son Nguyen" userId="43e7f64f-db72-48c9-8550-d0b6329623b0" providerId="ADAL" clId="{00E86791-8C92-4480-B59B-6B7AA71DF022}" dt="2024-04-10T20:25:24.211" v="5056" actId="47"/>
        <pc:sldMkLst>
          <pc:docMk/>
          <pc:sldMk cId="404892223" sldId="307"/>
        </pc:sldMkLst>
      </pc:sldChg>
      <pc:sldChg chg="modSp add del mod modTransition modAnim">
        <pc:chgData name="Son Nguyen" userId="43e7f64f-db72-48c9-8550-d0b6329623b0" providerId="ADAL" clId="{00E86791-8C92-4480-B59B-6B7AA71DF022}" dt="2024-04-10T20:45:44.461" v="5493" actId="47"/>
        <pc:sldMkLst>
          <pc:docMk/>
          <pc:sldMk cId="3942744919" sldId="308"/>
        </pc:sldMkLst>
        <pc:spChg chg="mod">
          <ac:chgData name="Son Nguyen" userId="43e7f64f-db72-48c9-8550-d0b6329623b0" providerId="ADAL" clId="{00E86791-8C92-4480-B59B-6B7AA71DF022}" dt="2024-04-09T19:44:22.336" v="430" actId="20577"/>
          <ac:spMkLst>
            <pc:docMk/>
            <pc:sldMk cId="3942744919" sldId="308"/>
            <ac:spMk id="3" creationId="{49A79D14-7A83-956D-A790-96C21E02EB86}"/>
          </ac:spMkLst>
        </pc:spChg>
        <pc:spChg chg="mod">
          <ac:chgData name="Son Nguyen" userId="43e7f64f-db72-48c9-8550-d0b6329623b0" providerId="ADAL" clId="{00E86791-8C92-4480-B59B-6B7AA71DF022}" dt="2024-04-09T20:01:16.958" v="644" actId="20577"/>
          <ac:spMkLst>
            <pc:docMk/>
            <pc:sldMk cId="3942744919" sldId="308"/>
            <ac:spMk id="12" creationId="{263BCE4D-B48A-E56E-A600-82E1CC3778AB}"/>
          </ac:spMkLst>
        </pc:spChg>
        <pc:spChg chg="mod">
          <ac:chgData name="Son Nguyen" userId="43e7f64f-db72-48c9-8550-d0b6329623b0" providerId="ADAL" clId="{00E86791-8C92-4480-B59B-6B7AA71DF022}" dt="2024-04-09T20:01:20.982" v="650" actId="20577"/>
          <ac:spMkLst>
            <pc:docMk/>
            <pc:sldMk cId="3942744919" sldId="308"/>
            <ac:spMk id="13" creationId="{F6DED0D4-ADF7-8AD6-BD78-8313957EAED1}"/>
          </ac:spMkLst>
        </pc:spChg>
        <pc:spChg chg="mod">
          <ac:chgData name="Son Nguyen" userId="43e7f64f-db72-48c9-8550-d0b6329623b0" providerId="ADAL" clId="{00E86791-8C92-4480-B59B-6B7AA71DF022}" dt="2024-04-09T20:01:26.707" v="656" actId="20577"/>
          <ac:spMkLst>
            <pc:docMk/>
            <pc:sldMk cId="3942744919" sldId="308"/>
            <ac:spMk id="14" creationId="{90ECB56F-7707-62E0-D1E9-0A93B9C90D9E}"/>
          </ac:spMkLst>
        </pc:spChg>
        <pc:spChg chg="mod">
          <ac:chgData name="Son Nguyen" userId="43e7f64f-db72-48c9-8550-d0b6329623b0" providerId="ADAL" clId="{00E86791-8C92-4480-B59B-6B7AA71DF022}" dt="2024-04-09T20:01:30.311" v="662" actId="20577"/>
          <ac:spMkLst>
            <pc:docMk/>
            <pc:sldMk cId="3942744919" sldId="308"/>
            <ac:spMk id="15" creationId="{8808BB0A-6FA1-695E-0007-14C89C384DE0}"/>
          </ac:spMkLst>
        </pc:spChg>
      </pc:sldChg>
      <pc:sldChg chg="addSp modSp new del mod modTransition">
        <pc:chgData name="Son Nguyen" userId="43e7f64f-db72-48c9-8550-d0b6329623b0" providerId="ADAL" clId="{00E86791-8C92-4480-B59B-6B7AA71DF022}" dt="2024-04-10T20:45:45.573" v="5494" actId="47"/>
        <pc:sldMkLst>
          <pc:docMk/>
          <pc:sldMk cId="2867997345" sldId="309"/>
        </pc:sldMkLst>
        <pc:spChg chg="mod">
          <ac:chgData name="Son Nguyen" userId="43e7f64f-db72-48c9-8550-d0b6329623b0" providerId="ADAL" clId="{00E86791-8C92-4480-B59B-6B7AA71DF022}" dt="2024-04-09T19:51:53.430" v="466" actId="2711"/>
          <ac:spMkLst>
            <pc:docMk/>
            <pc:sldMk cId="2867997345" sldId="309"/>
            <ac:spMk id="2" creationId="{855212DE-174A-227B-F6D0-D47481AE6CEE}"/>
          </ac:spMkLst>
        </pc:spChg>
        <pc:spChg chg="mod">
          <ac:chgData name="Son Nguyen" userId="43e7f64f-db72-48c9-8550-d0b6329623b0" providerId="ADAL" clId="{00E86791-8C92-4480-B59B-6B7AA71DF022}" dt="2024-04-09T20:13:21.635" v="1082" actId="120"/>
          <ac:spMkLst>
            <pc:docMk/>
            <pc:sldMk cId="2867997345" sldId="309"/>
            <ac:spMk id="3" creationId="{69D0A7B3-1AD6-2E84-1033-CDE5C61FE4A1}"/>
          </ac:spMkLst>
        </pc:spChg>
        <pc:spChg chg="add mod">
          <ac:chgData name="Son Nguyen" userId="43e7f64f-db72-48c9-8550-d0b6329623b0" providerId="ADAL" clId="{00E86791-8C92-4480-B59B-6B7AA71DF022}" dt="2024-04-09T19:59:38.059" v="632" actId="1035"/>
          <ac:spMkLst>
            <pc:docMk/>
            <pc:sldMk cId="2867997345" sldId="309"/>
            <ac:spMk id="5" creationId="{2C3D349E-C408-FCB8-E6A4-6198578B2EEF}"/>
          </ac:spMkLst>
        </pc:spChg>
      </pc:sldChg>
      <pc:sldChg chg="addSp delSp modSp new del mod modTransition modAnim">
        <pc:chgData name="Son Nguyen" userId="43e7f64f-db72-48c9-8550-d0b6329623b0" providerId="ADAL" clId="{00E86791-8C92-4480-B59B-6B7AA71DF022}" dt="2024-04-10T20:45:47.644" v="5495" actId="47"/>
        <pc:sldMkLst>
          <pc:docMk/>
          <pc:sldMk cId="1718881352" sldId="310"/>
        </pc:sldMkLst>
        <pc:spChg chg="mod">
          <ac:chgData name="Son Nguyen" userId="43e7f64f-db72-48c9-8550-d0b6329623b0" providerId="ADAL" clId="{00E86791-8C92-4480-B59B-6B7AA71DF022}" dt="2024-04-09T20:02:26.593" v="729" actId="14100"/>
          <ac:spMkLst>
            <pc:docMk/>
            <pc:sldMk cId="1718881352" sldId="310"/>
            <ac:spMk id="2" creationId="{043B2422-3132-4B18-1D51-53353AE6214E}"/>
          </ac:spMkLst>
        </pc:spChg>
        <pc:spChg chg="add del mod">
          <ac:chgData name="Son Nguyen" userId="43e7f64f-db72-48c9-8550-d0b6329623b0" providerId="ADAL" clId="{00E86791-8C92-4480-B59B-6B7AA71DF022}" dt="2024-04-09T20:00:31.510" v="635" actId="478"/>
          <ac:spMkLst>
            <pc:docMk/>
            <pc:sldMk cId="1718881352" sldId="310"/>
            <ac:spMk id="4" creationId="{8A8BD51E-A77E-5F67-2D57-6F7DF1D1534B}"/>
          </ac:spMkLst>
        </pc:spChg>
        <pc:spChg chg="add mod">
          <ac:chgData name="Son Nguyen" userId="43e7f64f-db72-48c9-8550-d0b6329623b0" providerId="ADAL" clId="{00E86791-8C92-4480-B59B-6B7AA71DF022}" dt="2024-04-09T20:02:39.040" v="753" actId="1076"/>
          <ac:spMkLst>
            <pc:docMk/>
            <pc:sldMk cId="1718881352" sldId="310"/>
            <ac:spMk id="6" creationId="{44027173-F0F0-32F7-E141-E39223275166}"/>
          </ac:spMkLst>
        </pc:spChg>
        <pc:spChg chg="add mod">
          <ac:chgData name="Son Nguyen" userId="43e7f64f-db72-48c9-8550-d0b6329623b0" providerId="ADAL" clId="{00E86791-8C92-4480-B59B-6B7AA71DF022}" dt="2024-04-09T20:04:29.600" v="802" actId="1076"/>
          <ac:spMkLst>
            <pc:docMk/>
            <pc:sldMk cId="1718881352" sldId="310"/>
            <ac:spMk id="8" creationId="{4FC3369E-CCB9-25E7-8D6C-1FA26C366C8E}"/>
          </ac:spMkLst>
        </pc:spChg>
        <pc:spChg chg="mod topLvl">
          <ac:chgData name="Son Nguyen" userId="43e7f64f-db72-48c9-8550-d0b6329623b0" providerId="ADAL" clId="{00E86791-8C92-4480-B59B-6B7AA71DF022}" dt="2024-04-09T20:04:09.724" v="799" actId="165"/>
          <ac:spMkLst>
            <pc:docMk/>
            <pc:sldMk cId="1718881352" sldId="310"/>
            <ac:spMk id="11" creationId="{129F8A44-407F-01AF-0DA9-103155FE9828}"/>
          </ac:spMkLst>
        </pc:spChg>
        <pc:spChg chg="mod topLvl">
          <ac:chgData name="Son Nguyen" userId="43e7f64f-db72-48c9-8550-d0b6329623b0" providerId="ADAL" clId="{00E86791-8C92-4480-B59B-6B7AA71DF022}" dt="2024-04-09T20:04:13.174" v="800" actId="165"/>
          <ac:spMkLst>
            <pc:docMk/>
            <pc:sldMk cId="1718881352" sldId="310"/>
            <ac:spMk id="14" creationId="{19CFDCA4-FF1A-C74D-2D4D-F54F99EC1BA6}"/>
          </ac:spMkLst>
        </pc:spChg>
        <pc:spChg chg="mod topLvl">
          <ac:chgData name="Son Nguyen" userId="43e7f64f-db72-48c9-8550-d0b6329623b0" providerId="ADAL" clId="{00E86791-8C92-4480-B59B-6B7AA71DF022}" dt="2024-04-09T20:04:16.873" v="801" actId="165"/>
          <ac:spMkLst>
            <pc:docMk/>
            <pc:sldMk cId="1718881352" sldId="310"/>
            <ac:spMk id="17" creationId="{D404FDF6-3FDC-1E39-262F-A8B6938DB5EB}"/>
          </ac:spMkLst>
        </pc:spChg>
        <pc:spChg chg="add mod">
          <ac:chgData name="Son Nguyen" userId="43e7f64f-db72-48c9-8550-d0b6329623b0" providerId="ADAL" clId="{00E86791-8C92-4480-B59B-6B7AA71DF022}" dt="2024-04-09T20:04:39.275" v="804" actId="1076"/>
          <ac:spMkLst>
            <pc:docMk/>
            <pc:sldMk cId="1718881352" sldId="310"/>
            <ac:spMk id="18" creationId="{DB1A4755-3E3F-8E1B-832A-E56B0BB7D702}"/>
          </ac:spMkLst>
        </pc:spChg>
        <pc:spChg chg="add mod">
          <ac:chgData name="Son Nguyen" userId="43e7f64f-db72-48c9-8550-d0b6329623b0" providerId="ADAL" clId="{00E86791-8C92-4480-B59B-6B7AA71DF022}" dt="2024-04-09T20:04:50.325" v="814" actId="1035"/>
          <ac:spMkLst>
            <pc:docMk/>
            <pc:sldMk cId="1718881352" sldId="310"/>
            <ac:spMk id="19" creationId="{5BDF8CDC-545D-7A9B-9D53-0C26E71059D7}"/>
          </ac:spMkLst>
        </pc:spChg>
        <pc:spChg chg="add mod">
          <ac:chgData name="Son Nguyen" userId="43e7f64f-db72-48c9-8550-d0b6329623b0" providerId="ADAL" clId="{00E86791-8C92-4480-B59B-6B7AA71DF022}" dt="2024-04-09T20:05:01.516" v="816" actId="1076"/>
          <ac:spMkLst>
            <pc:docMk/>
            <pc:sldMk cId="1718881352" sldId="310"/>
            <ac:spMk id="20" creationId="{8CF63365-6519-2EEC-8C82-6BC6F18E6C7B}"/>
          </ac:spMkLst>
        </pc:spChg>
        <pc:spChg chg="add mod">
          <ac:chgData name="Son Nguyen" userId="43e7f64f-db72-48c9-8550-d0b6329623b0" providerId="ADAL" clId="{00E86791-8C92-4480-B59B-6B7AA71DF022}" dt="2024-04-09T20:07:02.754" v="947" actId="255"/>
          <ac:spMkLst>
            <pc:docMk/>
            <pc:sldMk cId="1718881352" sldId="310"/>
            <ac:spMk id="21" creationId="{AA451951-2DFA-11F8-BCBA-3E1E220A55EA}"/>
          </ac:spMkLst>
        </pc:spChg>
        <pc:spChg chg="add mod">
          <ac:chgData name="Son Nguyen" userId="43e7f64f-db72-48c9-8550-d0b6329623b0" providerId="ADAL" clId="{00E86791-8C92-4480-B59B-6B7AA71DF022}" dt="2024-04-09T20:06:45.539" v="946" actId="1038"/>
          <ac:spMkLst>
            <pc:docMk/>
            <pc:sldMk cId="1718881352" sldId="310"/>
            <ac:spMk id="22" creationId="{D32F0226-2E99-5200-2347-47F1BE84C0BA}"/>
          </ac:spMkLst>
        </pc:spChg>
        <pc:grpChg chg="add del mod">
          <ac:chgData name="Son Nguyen" userId="43e7f64f-db72-48c9-8550-d0b6329623b0" providerId="ADAL" clId="{00E86791-8C92-4480-B59B-6B7AA71DF022}" dt="2024-04-09T20:04:09.724" v="799" actId="165"/>
          <ac:grpSpMkLst>
            <pc:docMk/>
            <pc:sldMk cId="1718881352" sldId="310"/>
            <ac:grpSpMk id="9" creationId="{5A89F58C-9082-B545-75DB-0571CC18E628}"/>
          </ac:grpSpMkLst>
        </pc:grpChg>
        <pc:grpChg chg="add del mod">
          <ac:chgData name="Son Nguyen" userId="43e7f64f-db72-48c9-8550-d0b6329623b0" providerId="ADAL" clId="{00E86791-8C92-4480-B59B-6B7AA71DF022}" dt="2024-04-09T20:04:13.174" v="800" actId="165"/>
          <ac:grpSpMkLst>
            <pc:docMk/>
            <pc:sldMk cId="1718881352" sldId="310"/>
            <ac:grpSpMk id="12" creationId="{7F5AAF0D-9EDC-8946-5AE0-23B4C77953A5}"/>
          </ac:grpSpMkLst>
        </pc:grpChg>
        <pc:grpChg chg="add del mod">
          <ac:chgData name="Son Nguyen" userId="43e7f64f-db72-48c9-8550-d0b6329623b0" providerId="ADAL" clId="{00E86791-8C92-4480-B59B-6B7AA71DF022}" dt="2024-04-09T20:04:16.873" v="801" actId="165"/>
          <ac:grpSpMkLst>
            <pc:docMk/>
            <pc:sldMk cId="1718881352" sldId="310"/>
            <ac:grpSpMk id="15" creationId="{C562CDAA-741B-701C-483F-E2C63DF078F4}"/>
          </ac:grpSpMkLst>
        </pc:grpChg>
        <pc:picChg chg="add mod">
          <ac:chgData name="Son Nguyen" userId="43e7f64f-db72-48c9-8550-d0b6329623b0" providerId="ADAL" clId="{00E86791-8C92-4480-B59B-6B7AA71DF022}" dt="2024-04-09T20:02:30.340" v="752" actId="1035"/>
          <ac:picMkLst>
            <pc:docMk/>
            <pc:sldMk cId="1718881352" sldId="310"/>
            <ac:picMk id="5" creationId="{C4BB6F0C-959D-A8E7-A176-23BCA393A9B7}"/>
          </ac:picMkLst>
        </pc:picChg>
        <pc:picChg chg="add mod">
          <ac:chgData name="Son Nguyen" userId="43e7f64f-db72-48c9-8550-d0b6329623b0" providerId="ADAL" clId="{00E86791-8C92-4480-B59B-6B7AA71DF022}" dt="2024-04-09T20:04:05.073" v="798" actId="1035"/>
          <ac:picMkLst>
            <pc:docMk/>
            <pc:sldMk cId="1718881352" sldId="310"/>
            <ac:picMk id="7" creationId="{DF8295E4-1A43-8908-B018-4A370A3F83B9}"/>
          </ac:picMkLst>
        </pc:picChg>
        <pc:picChg chg="mod topLvl">
          <ac:chgData name="Son Nguyen" userId="43e7f64f-db72-48c9-8550-d0b6329623b0" providerId="ADAL" clId="{00E86791-8C92-4480-B59B-6B7AA71DF022}" dt="2024-04-09T20:04:09.724" v="799" actId="165"/>
          <ac:picMkLst>
            <pc:docMk/>
            <pc:sldMk cId="1718881352" sldId="310"/>
            <ac:picMk id="10" creationId="{CC7AE85A-275C-DB00-F037-3242AD95F62E}"/>
          </ac:picMkLst>
        </pc:picChg>
        <pc:picChg chg="mod topLvl">
          <ac:chgData name="Son Nguyen" userId="43e7f64f-db72-48c9-8550-d0b6329623b0" providerId="ADAL" clId="{00E86791-8C92-4480-B59B-6B7AA71DF022}" dt="2024-04-09T20:04:13.174" v="800" actId="165"/>
          <ac:picMkLst>
            <pc:docMk/>
            <pc:sldMk cId="1718881352" sldId="310"/>
            <ac:picMk id="13" creationId="{B40EE2A0-D2A0-A907-85A0-22089461A573}"/>
          </ac:picMkLst>
        </pc:picChg>
        <pc:picChg chg="mod topLvl">
          <ac:chgData name="Son Nguyen" userId="43e7f64f-db72-48c9-8550-d0b6329623b0" providerId="ADAL" clId="{00E86791-8C92-4480-B59B-6B7AA71DF022}" dt="2024-04-09T20:04:16.873" v="801" actId="165"/>
          <ac:picMkLst>
            <pc:docMk/>
            <pc:sldMk cId="1718881352" sldId="310"/>
            <ac:picMk id="16" creationId="{9AD72C71-7A4A-07A8-6289-96DE100590CF}"/>
          </ac:picMkLst>
        </pc:picChg>
      </pc:sldChg>
      <pc:sldChg chg="add del">
        <pc:chgData name="Son Nguyen" userId="43e7f64f-db72-48c9-8550-d0b6329623b0" providerId="ADAL" clId="{00E86791-8C92-4480-B59B-6B7AA71DF022}" dt="2024-04-09T19:59:26.960" v="614"/>
        <pc:sldMkLst>
          <pc:docMk/>
          <pc:sldMk cId="3255482395" sldId="310"/>
        </pc:sldMkLst>
      </pc:sldChg>
      <pc:sldChg chg="new del">
        <pc:chgData name="Son Nguyen" userId="43e7f64f-db72-48c9-8550-d0b6329623b0" providerId="ADAL" clId="{00E86791-8C92-4480-B59B-6B7AA71DF022}" dt="2024-04-09T20:25:52.165" v="1688" actId="47"/>
        <pc:sldMkLst>
          <pc:docMk/>
          <pc:sldMk cId="2722723827" sldId="311"/>
        </pc:sldMkLst>
      </pc:sldChg>
      <pc:sldChg chg="addSp delSp modSp new add del mod modAnim">
        <pc:chgData name="Son Nguyen" userId="43e7f64f-db72-48c9-8550-d0b6329623b0" providerId="ADAL" clId="{00E86791-8C92-4480-B59B-6B7AA71DF022}" dt="2024-04-10T20:48:38.040" v="5660" actId="47"/>
        <pc:sldMkLst>
          <pc:docMk/>
          <pc:sldMk cId="1715735804" sldId="312"/>
        </pc:sldMkLst>
        <pc:spChg chg="mod">
          <ac:chgData name="Son Nguyen" userId="43e7f64f-db72-48c9-8550-d0b6329623b0" providerId="ADAL" clId="{00E86791-8C92-4480-B59B-6B7AA71DF022}" dt="2024-04-09T20:21:07.913" v="1477" actId="1076"/>
          <ac:spMkLst>
            <pc:docMk/>
            <pc:sldMk cId="1715735804" sldId="312"/>
            <ac:spMk id="2" creationId="{244312A5-095A-5951-1D5D-0B5C4E27CAF7}"/>
          </ac:spMkLst>
        </pc:spChg>
        <pc:spChg chg="del">
          <ac:chgData name="Son Nguyen" userId="43e7f64f-db72-48c9-8550-d0b6329623b0" providerId="ADAL" clId="{00E86791-8C92-4480-B59B-6B7AA71DF022}" dt="2024-04-09T20:14:15.717" v="1084"/>
          <ac:spMkLst>
            <pc:docMk/>
            <pc:sldMk cId="1715735804" sldId="312"/>
            <ac:spMk id="3" creationId="{8083D642-CB79-86C5-FF23-B523A21E75CD}"/>
          </ac:spMkLst>
        </pc:spChg>
        <pc:spChg chg="mod topLvl">
          <ac:chgData name="Son Nguyen" userId="43e7f64f-db72-48c9-8550-d0b6329623b0" providerId="ADAL" clId="{00E86791-8C92-4480-B59B-6B7AA71DF022}" dt="2024-04-09T20:21:14.814" v="1487" actId="1035"/>
          <ac:spMkLst>
            <pc:docMk/>
            <pc:sldMk cId="1715735804" sldId="312"/>
            <ac:spMk id="16" creationId="{E7382FB3-C759-7E4E-2FB5-225A66D7585E}"/>
          </ac:spMkLst>
        </pc:spChg>
        <pc:spChg chg="add mod">
          <ac:chgData name="Son Nguyen" userId="43e7f64f-db72-48c9-8550-d0b6329623b0" providerId="ADAL" clId="{00E86791-8C92-4480-B59B-6B7AA71DF022}" dt="2024-04-09T20:21:14.814" v="1487" actId="1035"/>
          <ac:spMkLst>
            <pc:docMk/>
            <pc:sldMk cId="1715735804" sldId="312"/>
            <ac:spMk id="17" creationId="{EAFDC334-2BA8-4A87-D147-551C50FF86A7}"/>
          </ac:spMkLst>
        </pc:spChg>
        <pc:spChg chg="add mod">
          <ac:chgData name="Son Nguyen" userId="43e7f64f-db72-48c9-8550-d0b6329623b0" providerId="ADAL" clId="{00E86791-8C92-4480-B59B-6B7AA71DF022}" dt="2024-04-09T20:21:14.814" v="1487" actId="1035"/>
          <ac:spMkLst>
            <pc:docMk/>
            <pc:sldMk cId="1715735804" sldId="312"/>
            <ac:spMk id="18" creationId="{6C37056F-3170-5522-D238-178360126E39}"/>
          </ac:spMkLst>
        </pc:spChg>
        <pc:spChg chg="add mod">
          <ac:chgData name="Son Nguyen" userId="43e7f64f-db72-48c9-8550-d0b6329623b0" providerId="ADAL" clId="{00E86791-8C92-4480-B59B-6B7AA71DF022}" dt="2024-04-09T20:21:14.814" v="1487" actId="1035"/>
          <ac:spMkLst>
            <pc:docMk/>
            <pc:sldMk cId="1715735804" sldId="312"/>
            <ac:spMk id="19" creationId="{7C3B6354-0614-1951-9110-94B5970326B3}"/>
          </ac:spMkLst>
        </pc:spChg>
        <pc:spChg chg="add mod">
          <ac:chgData name="Son Nguyen" userId="43e7f64f-db72-48c9-8550-d0b6329623b0" providerId="ADAL" clId="{00E86791-8C92-4480-B59B-6B7AA71DF022}" dt="2024-04-09T20:21:14.814" v="1487" actId="1035"/>
          <ac:spMkLst>
            <pc:docMk/>
            <pc:sldMk cId="1715735804" sldId="312"/>
            <ac:spMk id="20" creationId="{675AEC86-6EAA-97AC-36EA-294BECB48FC5}"/>
          </ac:spMkLst>
        </pc:spChg>
        <pc:spChg chg="add mod">
          <ac:chgData name="Son Nguyen" userId="43e7f64f-db72-48c9-8550-d0b6329623b0" providerId="ADAL" clId="{00E86791-8C92-4480-B59B-6B7AA71DF022}" dt="2024-04-09T20:22:34.041" v="1509" actId="1076"/>
          <ac:spMkLst>
            <pc:docMk/>
            <pc:sldMk cId="1715735804" sldId="312"/>
            <ac:spMk id="21" creationId="{66643DBD-815B-9DA6-A527-0B07D085B767}"/>
          </ac:spMkLst>
        </pc:spChg>
        <pc:spChg chg="add mod">
          <ac:chgData name="Son Nguyen" userId="43e7f64f-db72-48c9-8550-d0b6329623b0" providerId="ADAL" clId="{00E86791-8C92-4480-B59B-6B7AA71DF022}" dt="2024-04-09T20:25:29.388" v="1686" actId="20577"/>
          <ac:spMkLst>
            <pc:docMk/>
            <pc:sldMk cId="1715735804" sldId="312"/>
            <ac:spMk id="22" creationId="{C06EC562-8671-D90F-E092-CF8957B506FB}"/>
          </ac:spMkLst>
        </pc:spChg>
        <pc:spChg chg="add mod">
          <ac:chgData name="Son Nguyen" userId="43e7f64f-db72-48c9-8550-d0b6329623b0" providerId="ADAL" clId="{00E86791-8C92-4480-B59B-6B7AA71DF022}" dt="2024-04-09T20:24:37.661" v="1656" actId="1035"/>
          <ac:spMkLst>
            <pc:docMk/>
            <pc:sldMk cId="1715735804" sldId="312"/>
            <ac:spMk id="23" creationId="{1235658B-4D25-8360-F5A9-65A4763A35F4}"/>
          </ac:spMkLst>
        </pc:spChg>
        <pc:grpChg chg="add del mod">
          <ac:chgData name="Son Nguyen" userId="43e7f64f-db72-48c9-8550-d0b6329623b0" providerId="ADAL" clId="{00E86791-8C92-4480-B59B-6B7AA71DF022}" dt="2024-04-09T20:17:26.419" v="1303" actId="165"/>
          <ac:grpSpMkLst>
            <pc:docMk/>
            <pc:sldMk cId="1715735804" sldId="312"/>
            <ac:grpSpMk id="6" creationId="{82E52049-8B07-EC0F-0FF7-7EE0651FE81F}"/>
          </ac:grpSpMkLst>
        </pc:grpChg>
        <pc:picChg chg="add mod">
          <ac:chgData name="Son Nguyen" userId="43e7f64f-db72-48c9-8550-d0b6329623b0" providerId="ADAL" clId="{00E86791-8C92-4480-B59B-6B7AA71DF022}" dt="2024-04-09T20:21:25.412" v="1501" actId="1035"/>
          <ac:picMkLst>
            <pc:docMk/>
            <pc:sldMk cId="1715735804" sldId="312"/>
            <ac:picMk id="5" creationId="{380E918A-126F-E42C-0EBA-11B6AC2CCA0D}"/>
          </ac:picMkLst>
        </pc:picChg>
        <pc:picChg chg="mod topLvl">
          <ac:chgData name="Son Nguyen" userId="43e7f64f-db72-48c9-8550-d0b6329623b0" providerId="ADAL" clId="{00E86791-8C92-4480-B59B-6B7AA71DF022}" dt="2024-04-09T20:21:14.814" v="1487" actId="1035"/>
          <ac:picMkLst>
            <pc:docMk/>
            <pc:sldMk cId="1715735804" sldId="312"/>
            <ac:picMk id="7" creationId="{64F39F79-5DCC-28E7-248C-91E7CEC043BC}"/>
          </ac:picMkLst>
        </pc:picChg>
        <pc:picChg chg="mod topLvl">
          <ac:chgData name="Son Nguyen" userId="43e7f64f-db72-48c9-8550-d0b6329623b0" providerId="ADAL" clId="{00E86791-8C92-4480-B59B-6B7AA71DF022}" dt="2024-04-09T20:21:14.814" v="1487" actId="1035"/>
          <ac:picMkLst>
            <pc:docMk/>
            <pc:sldMk cId="1715735804" sldId="312"/>
            <ac:picMk id="8" creationId="{99BFEDC6-D519-FD54-0D88-6CCFDC06B5FC}"/>
          </ac:picMkLst>
        </pc:picChg>
        <pc:picChg chg="mod topLvl">
          <ac:chgData name="Son Nguyen" userId="43e7f64f-db72-48c9-8550-d0b6329623b0" providerId="ADAL" clId="{00E86791-8C92-4480-B59B-6B7AA71DF022}" dt="2024-04-09T20:21:14.814" v="1487" actId="1035"/>
          <ac:picMkLst>
            <pc:docMk/>
            <pc:sldMk cId="1715735804" sldId="312"/>
            <ac:picMk id="9" creationId="{32FD0142-2A8D-FC4A-1BF7-B77D51F51425}"/>
          </ac:picMkLst>
        </pc:picChg>
        <pc:picChg chg="mod topLvl">
          <ac:chgData name="Son Nguyen" userId="43e7f64f-db72-48c9-8550-d0b6329623b0" providerId="ADAL" clId="{00E86791-8C92-4480-B59B-6B7AA71DF022}" dt="2024-04-09T20:21:14.814" v="1487" actId="1035"/>
          <ac:picMkLst>
            <pc:docMk/>
            <pc:sldMk cId="1715735804" sldId="312"/>
            <ac:picMk id="10" creationId="{B0DE5A58-9B86-C0A3-B19D-51D060D74045}"/>
          </ac:picMkLst>
        </pc:picChg>
        <pc:picChg chg="mod topLvl">
          <ac:chgData name="Son Nguyen" userId="43e7f64f-db72-48c9-8550-d0b6329623b0" providerId="ADAL" clId="{00E86791-8C92-4480-B59B-6B7AA71DF022}" dt="2024-04-09T20:21:14.814" v="1487" actId="1035"/>
          <ac:picMkLst>
            <pc:docMk/>
            <pc:sldMk cId="1715735804" sldId="312"/>
            <ac:picMk id="11" creationId="{EB22889A-8916-D103-0CFB-43B009EC09C3}"/>
          </ac:picMkLst>
        </pc:picChg>
        <pc:picChg chg="del mod topLvl">
          <ac:chgData name="Son Nguyen" userId="43e7f64f-db72-48c9-8550-d0b6329623b0" providerId="ADAL" clId="{00E86791-8C92-4480-B59B-6B7AA71DF022}" dt="2024-04-09T20:18:48.614" v="1389" actId="478"/>
          <ac:picMkLst>
            <pc:docMk/>
            <pc:sldMk cId="1715735804" sldId="312"/>
            <ac:picMk id="12" creationId="{6A2EF762-4DFA-5170-33BE-9FFD14980E5E}"/>
          </ac:picMkLst>
        </pc:picChg>
        <pc:picChg chg="del mod topLvl">
          <ac:chgData name="Son Nguyen" userId="43e7f64f-db72-48c9-8550-d0b6329623b0" providerId="ADAL" clId="{00E86791-8C92-4480-B59B-6B7AA71DF022}" dt="2024-04-09T20:18:49.183" v="1390" actId="478"/>
          <ac:picMkLst>
            <pc:docMk/>
            <pc:sldMk cId="1715735804" sldId="312"/>
            <ac:picMk id="13" creationId="{51ABD947-DE86-67A3-A402-E7B06E16546D}"/>
          </ac:picMkLst>
        </pc:picChg>
        <pc:picChg chg="del mod topLvl">
          <ac:chgData name="Son Nguyen" userId="43e7f64f-db72-48c9-8550-d0b6329623b0" providerId="ADAL" clId="{00E86791-8C92-4480-B59B-6B7AA71DF022}" dt="2024-04-09T20:18:52.532" v="1391" actId="478"/>
          <ac:picMkLst>
            <pc:docMk/>
            <pc:sldMk cId="1715735804" sldId="312"/>
            <ac:picMk id="14" creationId="{100ED913-00F2-F5DE-BF15-5A2278565FE8}"/>
          </ac:picMkLst>
        </pc:picChg>
        <pc:picChg chg="del mod topLvl">
          <ac:chgData name="Son Nguyen" userId="43e7f64f-db72-48c9-8550-d0b6329623b0" providerId="ADAL" clId="{00E86791-8C92-4480-B59B-6B7AA71DF022}" dt="2024-04-09T20:18:33.873" v="1382" actId="478"/>
          <ac:picMkLst>
            <pc:docMk/>
            <pc:sldMk cId="1715735804" sldId="312"/>
            <ac:picMk id="15" creationId="{016CBF35-BD9C-DE05-0F0D-1386F912D7F9}"/>
          </ac:picMkLst>
        </pc:picChg>
      </pc:sldChg>
      <pc:sldChg chg="modSp new del mod">
        <pc:chgData name="Son Nguyen" userId="43e7f64f-db72-48c9-8550-d0b6329623b0" providerId="ADAL" clId="{00E86791-8C92-4480-B59B-6B7AA71DF022}" dt="2024-04-10T20:51:16.606" v="5702" actId="47"/>
        <pc:sldMkLst>
          <pc:docMk/>
          <pc:sldMk cId="1782493417" sldId="313"/>
        </pc:sldMkLst>
        <pc:spChg chg="mod">
          <ac:chgData name="Son Nguyen" userId="43e7f64f-db72-48c9-8550-d0b6329623b0" providerId="ADAL" clId="{00E86791-8C92-4480-B59B-6B7AA71DF022}" dt="2024-04-09T20:27:14.760" v="1701" actId="2711"/>
          <ac:spMkLst>
            <pc:docMk/>
            <pc:sldMk cId="1782493417" sldId="313"/>
            <ac:spMk id="2" creationId="{E9BCFBBE-9017-4B7E-9192-AD0C4A1EA2DC}"/>
          </ac:spMkLst>
        </pc:spChg>
        <pc:spChg chg="mod">
          <ac:chgData name="Son Nguyen" userId="43e7f64f-db72-48c9-8550-d0b6329623b0" providerId="ADAL" clId="{00E86791-8C92-4480-B59B-6B7AA71DF022}" dt="2024-04-09T20:31:01.156" v="1973" actId="20577"/>
          <ac:spMkLst>
            <pc:docMk/>
            <pc:sldMk cId="1782493417" sldId="313"/>
            <ac:spMk id="3" creationId="{948F75E7-0393-D51C-4C40-CD8A9C637C97}"/>
          </ac:spMkLst>
        </pc:spChg>
      </pc:sldChg>
      <pc:sldChg chg="modSp new del mod">
        <pc:chgData name="Son Nguyen" userId="43e7f64f-db72-48c9-8550-d0b6329623b0" providerId="ADAL" clId="{00E86791-8C92-4480-B59B-6B7AA71DF022}" dt="2024-04-10T20:51:37.836" v="5703" actId="47"/>
        <pc:sldMkLst>
          <pc:docMk/>
          <pc:sldMk cId="3583123889" sldId="314"/>
        </pc:sldMkLst>
        <pc:spChg chg="mod">
          <ac:chgData name="Son Nguyen" userId="43e7f64f-db72-48c9-8550-d0b6329623b0" providerId="ADAL" clId="{00E86791-8C92-4480-B59B-6B7AA71DF022}" dt="2024-04-09T20:31:24.720" v="1976" actId="20577"/>
          <ac:spMkLst>
            <pc:docMk/>
            <pc:sldMk cId="3583123889" sldId="314"/>
            <ac:spMk id="2" creationId="{E45D5382-8964-2566-33D0-D5B5244FFE80}"/>
          </ac:spMkLst>
        </pc:spChg>
        <pc:spChg chg="mod">
          <ac:chgData name="Son Nguyen" userId="43e7f64f-db72-48c9-8550-d0b6329623b0" providerId="ADAL" clId="{00E86791-8C92-4480-B59B-6B7AA71DF022}" dt="2024-04-09T20:41:43.908" v="2385" actId="20577"/>
          <ac:spMkLst>
            <pc:docMk/>
            <pc:sldMk cId="3583123889" sldId="314"/>
            <ac:spMk id="3" creationId="{E9E7A4CD-0D18-A555-7126-82596B5420EA}"/>
          </ac:spMkLst>
        </pc:spChg>
      </pc:sldChg>
      <pc:sldChg chg="addSp delSp modSp new mod ord">
        <pc:chgData name="Son Nguyen" userId="43e7f64f-db72-48c9-8550-d0b6329623b0" providerId="ADAL" clId="{00E86791-8C92-4480-B59B-6B7AA71DF022}" dt="2024-04-10T23:20:29.129" v="5955" actId="20577"/>
        <pc:sldMkLst>
          <pc:docMk/>
          <pc:sldMk cId="3372262319" sldId="315"/>
        </pc:sldMkLst>
        <pc:spChg chg="mod">
          <ac:chgData name="Son Nguyen" userId="43e7f64f-db72-48c9-8550-d0b6329623b0" providerId="ADAL" clId="{00E86791-8C92-4480-B59B-6B7AA71DF022}" dt="2024-04-10T23:20:29.129" v="5955" actId="20577"/>
          <ac:spMkLst>
            <pc:docMk/>
            <pc:sldMk cId="3372262319" sldId="315"/>
            <ac:spMk id="2" creationId="{A4E49DE1-EA68-EA36-C7AE-4F5171079564}"/>
          </ac:spMkLst>
        </pc:spChg>
        <pc:spChg chg="mod">
          <ac:chgData name="Son Nguyen" userId="43e7f64f-db72-48c9-8550-d0b6329623b0" providerId="ADAL" clId="{00E86791-8C92-4480-B59B-6B7AA71DF022}" dt="2024-04-10T18:55:42.202" v="3281" actId="2711"/>
          <ac:spMkLst>
            <pc:docMk/>
            <pc:sldMk cId="3372262319" sldId="315"/>
            <ac:spMk id="3" creationId="{1FEEE5ED-30D7-8352-FC64-2AE3C1C432DF}"/>
          </ac:spMkLst>
        </pc:spChg>
        <pc:spChg chg="add del mod">
          <ac:chgData name="Son Nguyen" userId="43e7f64f-db72-48c9-8550-d0b6329623b0" providerId="ADAL" clId="{00E86791-8C92-4480-B59B-6B7AA71DF022}" dt="2024-04-10T18:25:13.915" v="3050" actId="478"/>
          <ac:spMkLst>
            <pc:docMk/>
            <pc:sldMk cId="3372262319" sldId="315"/>
            <ac:spMk id="5" creationId="{DB350000-B37F-F7D3-E48D-AE5376F3E3DC}"/>
          </ac:spMkLst>
        </pc:spChg>
        <pc:spChg chg="add del mod">
          <ac:chgData name="Son Nguyen" userId="43e7f64f-db72-48c9-8550-d0b6329623b0" providerId="ADAL" clId="{00E86791-8C92-4480-B59B-6B7AA71DF022}" dt="2024-04-10T18:25:12.860" v="3049" actId="478"/>
          <ac:spMkLst>
            <pc:docMk/>
            <pc:sldMk cId="3372262319" sldId="315"/>
            <ac:spMk id="6" creationId="{52271C1D-3F06-67BC-EFA9-E76B0EB2CDE9}"/>
          </ac:spMkLst>
        </pc:spChg>
        <pc:spChg chg="add mod">
          <ac:chgData name="Son Nguyen" userId="43e7f64f-db72-48c9-8550-d0b6329623b0" providerId="ADAL" clId="{00E86791-8C92-4480-B59B-6B7AA71DF022}" dt="2024-04-10T20:59:10.274" v="5789" actId="2711"/>
          <ac:spMkLst>
            <pc:docMk/>
            <pc:sldMk cId="3372262319" sldId="315"/>
            <ac:spMk id="8" creationId="{5D1B93DF-279F-2773-B275-805CAE9F8C65}"/>
          </ac:spMkLst>
        </pc:spChg>
        <pc:graphicFrameChg chg="add mod modGraphic">
          <ac:chgData name="Son Nguyen" userId="43e7f64f-db72-48c9-8550-d0b6329623b0" providerId="ADAL" clId="{00E86791-8C92-4480-B59B-6B7AA71DF022}" dt="2024-04-10T19:08:04.032" v="3451" actId="1037"/>
          <ac:graphicFrameMkLst>
            <pc:docMk/>
            <pc:sldMk cId="3372262319" sldId="315"/>
            <ac:graphicFrameMk id="7" creationId="{C85498E8-A8D2-41C5-4763-675E1298F9B3}"/>
          </ac:graphicFrameMkLst>
        </pc:graphicFrameChg>
      </pc:sldChg>
      <pc:sldChg chg="addSp modSp new mod modAnim">
        <pc:chgData name="Son Nguyen" userId="43e7f64f-db72-48c9-8550-d0b6329623b0" providerId="ADAL" clId="{00E86791-8C92-4480-B59B-6B7AA71DF022}" dt="2024-04-11T14:29:49.407" v="5965" actId="20577"/>
        <pc:sldMkLst>
          <pc:docMk/>
          <pc:sldMk cId="2932606128" sldId="316"/>
        </pc:sldMkLst>
        <pc:spChg chg="mod">
          <ac:chgData name="Son Nguyen" userId="43e7f64f-db72-48c9-8550-d0b6329623b0" providerId="ADAL" clId="{00E86791-8C92-4480-B59B-6B7AA71DF022}" dt="2024-04-11T14:29:49.407" v="5965" actId="20577"/>
          <ac:spMkLst>
            <pc:docMk/>
            <pc:sldMk cId="2932606128" sldId="316"/>
            <ac:spMk id="2" creationId="{A18F7CEA-F9EB-D493-C992-647DE6A93F54}"/>
          </ac:spMkLst>
        </pc:spChg>
        <pc:spChg chg="mod">
          <ac:chgData name="Son Nguyen" userId="43e7f64f-db72-48c9-8550-d0b6329623b0" providerId="ADAL" clId="{00E86791-8C92-4480-B59B-6B7AA71DF022}" dt="2024-04-10T18:51:32.909" v="3231"/>
          <ac:spMkLst>
            <pc:docMk/>
            <pc:sldMk cId="2932606128" sldId="316"/>
            <ac:spMk id="7" creationId="{9079545E-28FB-498A-32EE-1E2216F49EDD}"/>
          </ac:spMkLst>
        </pc:spChg>
        <pc:spChg chg="add mod">
          <ac:chgData name="Son Nguyen" userId="43e7f64f-db72-48c9-8550-d0b6329623b0" providerId="ADAL" clId="{00E86791-8C92-4480-B59B-6B7AA71DF022}" dt="2024-04-10T21:03:00.767" v="5947" actId="20577"/>
          <ac:spMkLst>
            <pc:docMk/>
            <pc:sldMk cId="2932606128" sldId="316"/>
            <ac:spMk id="8" creationId="{E63605B5-A0EC-C054-BEF1-03381CF03F3B}"/>
          </ac:spMkLst>
        </pc:spChg>
        <pc:spChg chg="add mod">
          <ac:chgData name="Son Nguyen" userId="43e7f64f-db72-48c9-8550-d0b6329623b0" providerId="ADAL" clId="{00E86791-8C92-4480-B59B-6B7AA71DF022}" dt="2024-04-10T19:25:10.719" v="4062" actId="14100"/>
          <ac:spMkLst>
            <pc:docMk/>
            <pc:sldMk cId="2932606128" sldId="316"/>
            <ac:spMk id="9" creationId="{E87692D0-59C7-6940-A455-033265682042}"/>
          </ac:spMkLst>
        </pc:spChg>
        <pc:spChg chg="add mod">
          <ac:chgData name="Son Nguyen" userId="43e7f64f-db72-48c9-8550-d0b6329623b0" providerId="ADAL" clId="{00E86791-8C92-4480-B59B-6B7AA71DF022}" dt="2024-04-10T19:11:52.148" v="3525" actId="465"/>
          <ac:spMkLst>
            <pc:docMk/>
            <pc:sldMk cId="2932606128" sldId="316"/>
            <ac:spMk id="10" creationId="{FFCE780D-063E-ECB7-63F7-AF618B371AA2}"/>
          </ac:spMkLst>
        </pc:spChg>
        <pc:grpChg chg="add mod">
          <ac:chgData name="Son Nguyen" userId="43e7f64f-db72-48c9-8550-d0b6329623b0" providerId="ADAL" clId="{00E86791-8C92-4480-B59B-6B7AA71DF022}" dt="2024-04-10T19:11:37.893" v="3516" actId="1036"/>
          <ac:grpSpMkLst>
            <pc:docMk/>
            <pc:sldMk cId="2932606128" sldId="316"/>
            <ac:grpSpMk id="5" creationId="{F9CEBD24-106F-8F0D-73E5-687A07ACB244}"/>
          </ac:grpSpMkLst>
        </pc:grpChg>
        <pc:picChg chg="add mod">
          <ac:chgData name="Son Nguyen" userId="43e7f64f-db72-48c9-8550-d0b6329623b0" providerId="ADAL" clId="{00E86791-8C92-4480-B59B-6B7AA71DF022}" dt="2024-04-10T19:11:59.303" v="3526" actId="12789"/>
          <ac:picMkLst>
            <pc:docMk/>
            <pc:sldMk cId="2932606128" sldId="316"/>
            <ac:picMk id="4" creationId="{3D190C9A-78F0-79CA-0D49-71755240E9E7}"/>
          </ac:picMkLst>
        </pc:picChg>
        <pc:picChg chg="mod">
          <ac:chgData name="Son Nguyen" userId="43e7f64f-db72-48c9-8550-d0b6329623b0" providerId="ADAL" clId="{00E86791-8C92-4480-B59B-6B7AA71DF022}" dt="2024-04-10T19:11:35.048" v="3507" actId="1036"/>
          <ac:picMkLst>
            <pc:docMk/>
            <pc:sldMk cId="2932606128" sldId="316"/>
            <ac:picMk id="6" creationId="{F9F1B014-B6E6-B048-4416-69D31C00CE62}"/>
          </ac:picMkLst>
        </pc:picChg>
      </pc:sldChg>
      <pc:sldChg chg="addSp delSp modSp new mod modAnim">
        <pc:chgData name="Son Nguyen" userId="43e7f64f-db72-48c9-8550-d0b6329623b0" providerId="ADAL" clId="{00E86791-8C92-4480-B59B-6B7AA71DF022}" dt="2024-04-10T20:59:37.195" v="5823" actId="1037"/>
        <pc:sldMkLst>
          <pc:docMk/>
          <pc:sldMk cId="2783577605" sldId="317"/>
        </pc:sldMkLst>
        <pc:spChg chg="mod">
          <ac:chgData name="Son Nguyen" userId="43e7f64f-db72-48c9-8550-d0b6329623b0" providerId="ADAL" clId="{00E86791-8C92-4480-B59B-6B7AA71DF022}" dt="2024-04-10T20:24:48.012" v="5051" actId="1036"/>
          <ac:spMkLst>
            <pc:docMk/>
            <pc:sldMk cId="2783577605" sldId="317"/>
            <ac:spMk id="2" creationId="{2E3B2532-6066-F038-0ED1-F67D8D961AE7}"/>
          </ac:spMkLst>
        </pc:spChg>
        <pc:spChg chg="add mod">
          <ac:chgData name="Son Nguyen" userId="43e7f64f-db72-48c9-8550-d0b6329623b0" providerId="ADAL" clId="{00E86791-8C92-4480-B59B-6B7AA71DF022}" dt="2024-04-10T20:24:41.488" v="5048" actId="1036"/>
          <ac:spMkLst>
            <pc:docMk/>
            <pc:sldMk cId="2783577605" sldId="317"/>
            <ac:spMk id="6" creationId="{44E7F7D5-583D-63A0-D096-1E358A06205A}"/>
          </ac:spMkLst>
        </pc:spChg>
        <pc:spChg chg="add del mod">
          <ac:chgData name="Son Nguyen" userId="43e7f64f-db72-48c9-8550-d0b6329623b0" providerId="ADAL" clId="{00E86791-8C92-4480-B59B-6B7AA71DF022}" dt="2024-04-10T20:12:14.680" v="4577" actId="478"/>
          <ac:spMkLst>
            <pc:docMk/>
            <pc:sldMk cId="2783577605" sldId="317"/>
            <ac:spMk id="9" creationId="{61B184B3-3B60-2B9B-0C14-B23A612BCAD8}"/>
          </ac:spMkLst>
        </pc:spChg>
        <pc:spChg chg="add mod">
          <ac:chgData name="Son Nguyen" userId="43e7f64f-db72-48c9-8550-d0b6329623b0" providerId="ADAL" clId="{00E86791-8C92-4480-B59B-6B7AA71DF022}" dt="2024-04-10T20:24:30.284" v="5035" actId="1036"/>
          <ac:spMkLst>
            <pc:docMk/>
            <pc:sldMk cId="2783577605" sldId="317"/>
            <ac:spMk id="17" creationId="{AD3744F1-78B8-31DB-54DE-876C41DBF60A}"/>
          </ac:spMkLst>
        </pc:spChg>
        <pc:spChg chg="add mod">
          <ac:chgData name="Son Nguyen" userId="43e7f64f-db72-48c9-8550-d0b6329623b0" providerId="ADAL" clId="{00E86791-8C92-4480-B59B-6B7AA71DF022}" dt="2024-04-10T20:24:30.284" v="5035" actId="1036"/>
          <ac:spMkLst>
            <pc:docMk/>
            <pc:sldMk cId="2783577605" sldId="317"/>
            <ac:spMk id="18" creationId="{091D9D8C-B342-44D8-42C8-0BC30B8299BE}"/>
          </ac:spMkLst>
        </pc:spChg>
        <pc:spChg chg="add mod">
          <ac:chgData name="Son Nguyen" userId="43e7f64f-db72-48c9-8550-d0b6329623b0" providerId="ADAL" clId="{00E86791-8C92-4480-B59B-6B7AA71DF022}" dt="2024-04-10T20:24:30.284" v="5035" actId="1036"/>
          <ac:spMkLst>
            <pc:docMk/>
            <pc:sldMk cId="2783577605" sldId="317"/>
            <ac:spMk id="19" creationId="{011F8A18-581D-3C72-E474-B0847FF4712F}"/>
          </ac:spMkLst>
        </pc:spChg>
        <pc:spChg chg="add mod">
          <ac:chgData name="Son Nguyen" userId="43e7f64f-db72-48c9-8550-d0b6329623b0" providerId="ADAL" clId="{00E86791-8C92-4480-B59B-6B7AA71DF022}" dt="2024-04-10T20:24:30.284" v="5035" actId="1036"/>
          <ac:spMkLst>
            <pc:docMk/>
            <pc:sldMk cId="2783577605" sldId="317"/>
            <ac:spMk id="20" creationId="{91AE15A6-8A24-8C5D-191E-1507C22FB897}"/>
          </ac:spMkLst>
        </pc:spChg>
        <pc:spChg chg="add mod">
          <ac:chgData name="Son Nguyen" userId="43e7f64f-db72-48c9-8550-d0b6329623b0" providerId="ADAL" clId="{00E86791-8C92-4480-B59B-6B7AA71DF022}" dt="2024-04-10T20:24:30.284" v="5035" actId="1036"/>
          <ac:spMkLst>
            <pc:docMk/>
            <pc:sldMk cId="2783577605" sldId="317"/>
            <ac:spMk id="22" creationId="{8509884B-DEE3-0C44-6D96-0A6AE7E66936}"/>
          </ac:spMkLst>
        </pc:spChg>
        <pc:spChg chg="add mod">
          <ac:chgData name="Son Nguyen" userId="43e7f64f-db72-48c9-8550-d0b6329623b0" providerId="ADAL" clId="{00E86791-8C92-4480-B59B-6B7AA71DF022}" dt="2024-04-10T20:24:30.284" v="5035" actId="1036"/>
          <ac:spMkLst>
            <pc:docMk/>
            <pc:sldMk cId="2783577605" sldId="317"/>
            <ac:spMk id="23" creationId="{596C9FCF-5E56-2D76-C77C-608F0D88EFB9}"/>
          </ac:spMkLst>
        </pc:spChg>
        <pc:spChg chg="add mod">
          <ac:chgData name="Son Nguyen" userId="43e7f64f-db72-48c9-8550-d0b6329623b0" providerId="ADAL" clId="{00E86791-8C92-4480-B59B-6B7AA71DF022}" dt="2024-04-10T20:24:41.488" v="5048" actId="1036"/>
          <ac:spMkLst>
            <pc:docMk/>
            <pc:sldMk cId="2783577605" sldId="317"/>
            <ac:spMk id="26" creationId="{E748E020-3DB8-9975-685D-888E829520C8}"/>
          </ac:spMkLst>
        </pc:spChg>
        <pc:spChg chg="add mod">
          <ac:chgData name="Son Nguyen" userId="43e7f64f-db72-48c9-8550-d0b6329623b0" providerId="ADAL" clId="{00E86791-8C92-4480-B59B-6B7AA71DF022}" dt="2024-04-10T20:24:41.488" v="5048" actId="1036"/>
          <ac:spMkLst>
            <pc:docMk/>
            <pc:sldMk cId="2783577605" sldId="317"/>
            <ac:spMk id="27" creationId="{86831CCB-76CC-B7EE-0D07-9A78A4F03BC7}"/>
          </ac:spMkLst>
        </pc:spChg>
        <pc:spChg chg="add mod">
          <ac:chgData name="Son Nguyen" userId="43e7f64f-db72-48c9-8550-d0b6329623b0" providerId="ADAL" clId="{00E86791-8C92-4480-B59B-6B7AA71DF022}" dt="2024-04-10T20:24:41.488" v="5048" actId="1036"/>
          <ac:spMkLst>
            <pc:docMk/>
            <pc:sldMk cId="2783577605" sldId="317"/>
            <ac:spMk id="28" creationId="{636A0149-E69E-5D93-7E2F-FBA1E76A542C}"/>
          </ac:spMkLst>
        </pc:spChg>
        <pc:spChg chg="add mod">
          <ac:chgData name="Son Nguyen" userId="43e7f64f-db72-48c9-8550-d0b6329623b0" providerId="ADAL" clId="{00E86791-8C92-4480-B59B-6B7AA71DF022}" dt="2024-04-10T20:27:16.950" v="5156" actId="1076"/>
          <ac:spMkLst>
            <pc:docMk/>
            <pc:sldMk cId="2783577605" sldId="317"/>
            <ac:spMk id="36" creationId="{18D56712-7334-AD39-905C-F15583175EA2}"/>
          </ac:spMkLst>
        </pc:spChg>
        <pc:spChg chg="add mod">
          <ac:chgData name="Son Nguyen" userId="43e7f64f-db72-48c9-8550-d0b6329623b0" providerId="ADAL" clId="{00E86791-8C92-4480-B59B-6B7AA71DF022}" dt="2024-04-10T20:27:28.537" v="5159" actId="207"/>
          <ac:spMkLst>
            <pc:docMk/>
            <pc:sldMk cId="2783577605" sldId="317"/>
            <ac:spMk id="37" creationId="{7D0AA1B5-DDEA-2AD6-C609-D392A46D9553}"/>
          </ac:spMkLst>
        </pc:spChg>
        <pc:spChg chg="add mod">
          <ac:chgData name="Son Nguyen" userId="43e7f64f-db72-48c9-8550-d0b6329623b0" providerId="ADAL" clId="{00E86791-8C92-4480-B59B-6B7AA71DF022}" dt="2024-04-10T20:59:37.195" v="5823" actId="1037"/>
          <ac:spMkLst>
            <pc:docMk/>
            <pc:sldMk cId="2783577605" sldId="317"/>
            <ac:spMk id="38" creationId="{279096EF-1B89-F6BF-358A-0F246056E7CA}"/>
          </ac:spMkLst>
        </pc:spChg>
        <pc:picChg chg="add mod">
          <ac:chgData name="Son Nguyen" userId="43e7f64f-db72-48c9-8550-d0b6329623b0" providerId="ADAL" clId="{00E86791-8C92-4480-B59B-6B7AA71DF022}" dt="2024-04-10T20:24:41.488" v="5048" actId="1036"/>
          <ac:picMkLst>
            <pc:docMk/>
            <pc:sldMk cId="2783577605" sldId="317"/>
            <ac:picMk id="4" creationId="{7680C2F5-CCFC-B5DC-BA8F-2B814A7AFFFE}"/>
          </ac:picMkLst>
        </pc:picChg>
        <pc:picChg chg="add mod">
          <ac:chgData name="Son Nguyen" userId="43e7f64f-db72-48c9-8550-d0b6329623b0" providerId="ADAL" clId="{00E86791-8C92-4480-B59B-6B7AA71DF022}" dt="2024-04-10T20:24:41.488" v="5048" actId="1036"/>
          <ac:picMkLst>
            <pc:docMk/>
            <pc:sldMk cId="2783577605" sldId="317"/>
            <ac:picMk id="5" creationId="{5BD932DE-2126-E0AF-A4DD-5C1F04D0595C}"/>
          </ac:picMkLst>
        </pc:picChg>
        <pc:picChg chg="add mod">
          <ac:chgData name="Son Nguyen" userId="43e7f64f-db72-48c9-8550-d0b6329623b0" providerId="ADAL" clId="{00E86791-8C92-4480-B59B-6B7AA71DF022}" dt="2024-04-10T20:24:41.488" v="5048" actId="1036"/>
          <ac:picMkLst>
            <pc:docMk/>
            <pc:sldMk cId="2783577605" sldId="317"/>
            <ac:picMk id="7" creationId="{BAC548DA-CB35-4F52-4577-0862C8E34ED0}"/>
          </ac:picMkLst>
        </pc:picChg>
        <pc:picChg chg="add del mod">
          <ac:chgData name="Son Nguyen" userId="43e7f64f-db72-48c9-8550-d0b6329623b0" providerId="ADAL" clId="{00E86791-8C92-4480-B59B-6B7AA71DF022}" dt="2024-04-10T20:12:06.681" v="4575" actId="478"/>
          <ac:picMkLst>
            <pc:docMk/>
            <pc:sldMk cId="2783577605" sldId="317"/>
            <ac:picMk id="8" creationId="{F64BDBF4-F231-A380-2C72-BE1EE61698D4}"/>
          </ac:picMkLst>
        </pc:picChg>
        <pc:picChg chg="add del mod ord">
          <ac:chgData name="Son Nguyen" userId="43e7f64f-db72-48c9-8550-d0b6329623b0" providerId="ADAL" clId="{00E86791-8C92-4480-B59B-6B7AA71DF022}" dt="2024-04-10T20:12:13.947" v="4576" actId="478"/>
          <ac:picMkLst>
            <pc:docMk/>
            <pc:sldMk cId="2783577605" sldId="317"/>
            <ac:picMk id="10" creationId="{8464E5A0-C859-37C2-5AB4-6732E4D55178}"/>
          </ac:picMkLst>
        </pc:picChg>
        <pc:picChg chg="add mod">
          <ac:chgData name="Son Nguyen" userId="43e7f64f-db72-48c9-8550-d0b6329623b0" providerId="ADAL" clId="{00E86791-8C92-4480-B59B-6B7AA71DF022}" dt="2024-04-10T20:24:41.488" v="5048" actId="1036"/>
          <ac:picMkLst>
            <pc:docMk/>
            <pc:sldMk cId="2783577605" sldId="317"/>
            <ac:picMk id="11" creationId="{49497D56-C2BB-93E4-BD3D-6C5D3676CC36}"/>
          </ac:picMkLst>
        </pc:picChg>
        <pc:picChg chg="add mod">
          <ac:chgData name="Son Nguyen" userId="43e7f64f-db72-48c9-8550-d0b6329623b0" providerId="ADAL" clId="{00E86791-8C92-4480-B59B-6B7AA71DF022}" dt="2024-04-10T20:24:41.488" v="5048" actId="1036"/>
          <ac:picMkLst>
            <pc:docMk/>
            <pc:sldMk cId="2783577605" sldId="317"/>
            <ac:picMk id="12" creationId="{1FED1F60-AEE3-5AE2-96A8-D3FAD2E648A7}"/>
          </ac:picMkLst>
        </pc:picChg>
        <pc:picChg chg="add mod">
          <ac:chgData name="Son Nguyen" userId="43e7f64f-db72-48c9-8550-d0b6329623b0" providerId="ADAL" clId="{00E86791-8C92-4480-B59B-6B7AA71DF022}" dt="2024-04-10T20:24:41.488" v="5048" actId="1036"/>
          <ac:picMkLst>
            <pc:docMk/>
            <pc:sldMk cId="2783577605" sldId="317"/>
            <ac:picMk id="13" creationId="{7B54C1A7-CA63-FABA-C727-74C71B2EB7DD}"/>
          </ac:picMkLst>
        </pc:picChg>
        <pc:picChg chg="add del mod">
          <ac:chgData name="Son Nguyen" userId="43e7f64f-db72-48c9-8550-d0b6329623b0" providerId="ADAL" clId="{00E86791-8C92-4480-B59B-6B7AA71DF022}" dt="2024-04-10T20:02:46.969" v="4317" actId="478"/>
          <ac:picMkLst>
            <pc:docMk/>
            <pc:sldMk cId="2783577605" sldId="317"/>
            <ac:picMk id="14" creationId="{AE0778EB-EE46-042C-4411-D5B910027F6B}"/>
          </ac:picMkLst>
        </pc:picChg>
        <pc:picChg chg="add mod modCrop">
          <ac:chgData name="Son Nguyen" userId="43e7f64f-db72-48c9-8550-d0b6329623b0" providerId="ADAL" clId="{00E86791-8C92-4480-B59B-6B7AA71DF022}" dt="2024-04-10T20:24:30.284" v="5035" actId="1036"/>
          <ac:picMkLst>
            <pc:docMk/>
            <pc:sldMk cId="2783577605" sldId="317"/>
            <ac:picMk id="16" creationId="{F83A4F0F-EA1C-E2F1-65AC-0B33B492E254}"/>
          </ac:picMkLst>
        </pc:picChg>
        <pc:picChg chg="add del mod modCrop">
          <ac:chgData name="Son Nguyen" userId="43e7f64f-db72-48c9-8550-d0b6329623b0" providerId="ADAL" clId="{00E86791-8C92-4480-B59B-6B7AA71DF022}" dt="2024-04-10T20:08:37.481" v="4549" actId="478"/>
          <ac:picMkLst>
            <pc:docMk/>
            <pc:sldMk cId="2783577605" sldId="317"/>
            <ac:picMk id="21" creationId="{D5BBA822-8929-E9AF-2A78-7BDC4AF4D579}"/>
          </ac:picMkLst>
        </pc:picChg>
        <pc:picChg chg="add mod">
          <ac:chgData name="Son Nguyen" userId="43e7f64f-db72-48c9-8550-d0b6329623b0" providerId="ADAL" clId="{00E86791-8C92-4480-B59B-6B7AA71DF022}" dt="2024-04-10T20:24:41.488" v="5048" actId="1036"/>
          <ac:picMkLst>
            <pc:docMk/>
            <pc:sldMk cId="2783577605" sldId="317"/>
            <ac:picMk id="24" creationId="{4CB6E5BD-3C40-714E-8648-64258997A28D}"/>
          </ac:picMkLst>
        </pc:picChg>
        <pc:picChg chg="add mod">
          <ac:chgData name="Son Nguyen" userId="43e7f64f-db72-48c9-8550-d0b6329623b0" providerId="ADAL" clId="{00E86791-8C92-4480-B59B-6B7AA71DF022}" dt="2024-04-10T20:24:41.488" v="5048" actId="1036"/>
          <ac:picMkLst>
            <pc:docMk/>
            <pc:sldMk cId="2783577605" sldId="317"/>
            <ac:picMk id="25" creationId="{DFF848B0-5DB9-56EA-7AF3-EC7CA09B6D05}"/>
          </ac:picMkLst>
        </pc:picChg>
        <pc:cxnChg chg="add del">
          <ac:chgData name="Son Nguyen" userId="43e7f64f-db72-48c9-8550-d0b6329623b0" providerId="ADAL" clId="{00E86791-8C92-4480-B59B-6B7AA71DF022}" dt="2024-04-10T20:21:01.207" v="4928" actId="11529"/>
          <ac:cxnSpMkLst>
            <pc:docMk/>
            <pc:sldMk cId="2783577605" sldId="317"/>
            <ac:cxnSpMk id="30" creationId="{C5CE9E14-8B90-9AF6-CD36-EED183EAD6EC}"/>
          </ac:cxnSpMkLst>
        </pc:cxnChg>
        <pc:cxnChg chg="add del mod">
          <ac:chgData name="Son Nguyen" userId="43e7f64f-db72-48c9-8550-d0b6329623b0" providerId="ADAL" clId="{00E86791-8C92-4480-B59B-6B7AA71DF022}" dt="2024-04-10T20:21:15.949" v="4933" actId="478"/>
          <ac:cxnSpMkLst>
            <pc:docMk/>
            <pc:sldMk cId="2783577605" sldId="317"/>
            <ac:cxnSpMk id="32" creationId="{793EFF90-49CA-2FE1-C7DC-9D7D505CC881}"/>
          </ac:cxnSpMkLst>
        </pc:cxnChg>
        <pc:cxnChg chg="add mod">
          <ac:chgData name="Son Nguyen" userId="43e7f64f-db72-48c9-8550-d0b6329623b0" providerId="ADAL" clId="{00E86791-8C92-4480-B59B-6B7AA71DF022}" dt="2024-04-10T20:24:41.488" v="5048" actId="1036"/>
          <ac:cxnSpMkLst>
            <pc:docMk/>
            <pc:sldMk cId="2783577605" sldId="317"/>
            <ac:cxnSpMk id="34" creationId="{F0B38CDA-4550-00E5-04AC-73E046A37751}"/>
          </ac:cxnSpMkLst>
        </pc:cxnChg>
      </pc:sldChg>
      <pc:sldChg chg="addSp delSp modSp new mod modAnim">
        <pc:chgData name="Son Nguyen" userId="43e7f64f-db72-48c9-8550-d0b6329623b0" providerId="ADAL" clId="{00E86791-8C92-4480-B59B-6B7AA71DF022}" dt="2024-04-10T20:59:59.068" v="5933" actId="1037"/>
        <pc:sldMkLst>
          <pc:docMk/>
          <pc:sldMk cId="3203581675" sldId="318"/>
        </pc:sldMkLst>
        <pc:spChg chg="mod">
          <ac:chgData name="Son Nguyen" userId="43e7f64f-db72-48c9-8550-d0b6329623b0" providerId="ADAL" clId="{00E86791-8C92-4480-B59B-6B7AA71DF022}" dt="2024-04-10T20:26:23.351" v="5152" actId="1035"/>
          <ac:spMkLst>
            <pc:docMk/>
            <pc:sldMk cId="3203581675" sldId="318"/>
            <ac:spMk id="2" creationId="{BB6E0065-57AA-0BA0-DFC7-6F0698B9E386}"/>
          </ac:spMkLst>
        </pc:spChg>
        <pc:spChg chg="mod topLvl">
          <ac:chgData name="Son Nguyen" userId="43e7f64f-db72-48c9-8550-d0b6329623b0" providerId="ADAL" clId="{00E86791-8C92-4480-B59B-6B7AA71DF022}" dt="2024-04-10T20:41:10.992" v="5404" actId="14100"/>
          <ac:spMkLst>
            <pc:docMk/>
            <pc:sldMk cId="3203581675" sldId="318"/>
            <ac:spMk id="8" creationId="{208FCA3C-4A4C-FCAC-C5D3-6394081103DB}"/>
          </ac:spMkLst>
        </pc:spChg>
        <pc:spChg chg="mod topLvl">
          <ac:chgData name="Son Nguyen" userId="43e7f64f-db72-48c9-8550-d0b6329623b0" providerId="ADAL" clId="{00E86791-8C92-4480-B59B-6B7AA71DF022}" dt="2024-04-10T20:38:44.643" v="5334" actId="408"/>
          <ac:spMkLst>
            <pc:docMk/>
            <pc:sldMk cId="3203581675" sldId="318"/>
            <ac:spMk id="9" creationId="{3161530F-736D-36ED-EEDB-BB810D61C886}"/>
          </ac:spMkLst>
        </pc:spChg>
        <pc:spChg chg="mod topLvl">
          <ac:chgData name="Son Nguyen" userId="43e7f64f-db72-48c9-8550-d0b6329623b0" providerId="ADAL" clId="{00E86791-8C92-4480-B59B-6B7AA71DF022}" dt="2024-04-10T20:39:26.945" v="5341" actId="12788"/>
          <ac:spMkLst>
            <pc:docMk/>
            <pc:sldMk cId="3203581675" sldId="318"/>
            <ac:spMk id="10" creationId="{1FB00E92-9C4E-3FFC-863F-08A182C968AB}"/>
          </ac:spMkLst>
        </pc:spChg>
        <pc:spChg chg="mod topLvl">
          <ac:chgData name="Son Nguyen" userId="43e7f64f-db72-48c9-8550-d0b6329623b0" providerId="ADAL" clId="{00E86791-8C92-4480-B59B-6B7AA71DF022}" dt="2024-04-10T20:39:03.721" v="5338" actId="12788"/>
          <ac:spMkLst>
            <pc:docMk/>
            <pc:sldMk cId="3203581675" sldId="318"/>
            <ac:spMk id="11" creationId="{D30DE3E6-EB4E-1E95-7545-CC1B31046F15}"/>
          </ac:spMkLst>
        </pc:spChg>
        <pc:spChg chg="mod topLvl">
          <ac:chgData name="Son Nguyen" userId="43e7f64f-db72-48c9-8550-d0b6329623b0" providerId="ADAL" clId="{00E86791-8C92-4480-B59B-6B7AA71DF022}" dt="2024-04-10T20:38:44.643" v="5334" actId="408"/>
          <ac:spMkLst>
            <pc:docMk/>
            <pc:sldMk cId="3203581675" sldId="318"/>
            <ac:spMk id="12" creationId="{3642AED3-A795-A5C2-907D-12AAD50AF263}"/>
          </ac:spMkLst>
        </pc:spChg>
        <pc:spChg chg="mod topLvl">
          <ac:chgData name="Son Nguyen" userId="43e7f64f-db72-48c9-8550-d0b6329623b0" providerId="ADAL" clId="{00E86791-8C92-4480-B59B-6B7AA71DF022}" dt="2024-04-10T20:38:44.643" v="5334" actId="408"/>
          <ac:spMkLst>
            <pc:docMk/>
            <pc:sldMk cId="3203581675" sldId="318"/>
            <ac:spMk id="13" creationId="{27B77271-3696-B0D4-6F4A-87E5E0F9DDBF}"/>
          </ac:spMkLst>
        </pc:spChg>
        <pc:spChg chg="mod topLvl">
          <ac:chgData name="Son Nguyen" userId="43e7f64f-db72-48c9-8550-d0b6329623b0" providerId="ADAL" clId="{00E86791-8C92-4480-B59B-6B7AA71DF022}" dt="2024-04-10T20:39:23.192" v="5340" actId="12788"/>
          <ac:spMkLst>
            <pc:docMk/>
            <pc:sldMk cId="3203581675" sldId="318"/>
            <ac:spMk id="14" creationId="{9433784D-CD71-DC95-0843-ED45781EC63D}"/>
          </ac:spMkLst>
        </pc:spChg>
        <pc:spChg chg="mod topLvl">
          <ac:chgData name="Son Nguyen" userId="43e7f64f-db72-48c9-8550-d0b6329623b0" providerId="ADAL" clId="{00E86791-8C92-4480-B59B-6B7AA71DF022}" dt="2024-04-10T20:38:44.643" v="5334" actId="408"/>
          <ac:spMkLst>
            <pc:docMk/>
            <pc:sldMk cId="3203581675" sldId="318"/>
            <ac:spMk id="15" creationId="{F4FD3117-7AE9-B7F6-DB14-D28DE82776B6}"/>
          </ac:spMkLst>
        </pc:spChg>
        <pc:spChg chg="mod topLvl">
          <ac:chgData name="Son Nguyen" userId="43e7f64f-db72-48c9-8550-d0b6329623b0" providerId="ADAL" clId="{00E86791-8C92-4480-B59B-6B7AA71DF022}" dt="2024-04-10T20:38:44.643" v="5334" actId="408"/>
          <ac:spMkLst>
            <pc:docMk/>
            <pc:sldMk cId="3203581675" sldId="318"/>
            <ac:spMk id="16" creationId="{5C168856-E075-548A-3C9C-440B0EB95509}"/>
          </ac:spMkLst>
        </pc:spChg>
        <pc:spChg chg="mod topLvl">
          <ac:chgData name="Son Nguyen" userId="43e7f64f-db72-48c9-8550-d0b6329623b0" providerId="ADAL" clId="{00E86791-8C92-4480-B59B-6B7AA71DF022}" dt="2024-04-10T20:39:39.441" v="5343" actId="12788"/>
          <ac:spMkLst>
            <pc:docMk/>
            <pc:sldMk cId="3203581675" sldId="318"/>
            <ac:spMk id="17" creationId="{938504CD-CF71-9172-4685-3C327AF69051}"/>
          </ac:spMkLst>
        </pc:spChg>
        <pc:spChg chg="mod topLvl">
          <ac:chgData name="Son Nguyen" userId="43e7f64f-db72-48c9-8550-d0b6329623b0" providerId="ADAL" clId="{00E86791-8C92-4480-B59B-6B7AA71DF022}" dt="2024-04-10T20:41:38.656" v="5417" actId="12789"/>
          <ac:spMkLst>
            <pc:docMk/>
            <pc:sldMk cId="3203581675" sldId="318"/>
            <ac:spMk id="28" creationId="{2B523E8F-6E37-BA54-FF61-521ED5222478}"/>
          </ac:spMkLst>
        </pc:spChg>
        <pc:spChg chg="mod">
          <ac:chgData name="Son Nguyen" userId="43e7f64f-db72-48c9-8550-d0b6329623b0" providerId="ADAL" clId="{00E86791-8C92-4480-B59B-6B7AA71DF022}" dt="2024-04-10T20:34:19.879" v="5238"/>
          <ac:spMkLst>
            <pc:docMk/>
            <pc:sldMk cId="3203581675" sldId="318"/>
            <ac:spMk id="39" creationId="{F4B60825-5818-7D35-71FB-699B66B9FCA0}"/>
          </ac:spMkLst>
        </pc:spChg>
        <pc:spChg chg="add mod">
          <ac:chgData name="Son Nguyen" userId="43e7f64f-db72-48c9-8550-d0b6329623b0" providerId="ADAL" clId="{00E86791-8C92-4480-B59B-6B7AA71DF022}" dt="2024-04-10T20:41:26.791" v="5416" actId="1038"/>
          <ac:spMkLst>
            <pc:docMk/>
            <pc:sldMk cId="3203581675" sldId="318"/>
            <ac:spMk id="40" creationId="{F551E896-96D3-47EF-B015-F279279C0540}"/>
          </ac:spMkLst>
        </pc:spChg>
        <pc:spChg chg="add mod ord">
          <ac:chgData name="Son Nguyen" userId="43e7f64f-db72-48c9-8550-d0b6329623b0" providerId="ADAL" clId="{00E86791-8C92-4480-B59B-6B7AA71DF022}" dt="2024-04-10T20:43:06.715" v="5435" actId="14100"/>
          <ac:spMkLst>
            <pc:docMk/>
            <pc:sldMk cId="3203581675" sldId="318"/>
            <ac:spMk id="41" creationId="{7090AA79-609D-1619-1F41-5E9C7771793E}"/>
          </ac:spMkLst>
        </pc:spChg>
        <pc:spChg chg="add mod">
          <ac:chgData name="Son Nguyen" userId="43e7f64f-db72-48c9-8550-d0b6329623b0" providerId="ADAL" clId="{00E86791-8C92-4480-B59B-6B7AA71DF022}" dt="2024-04-10T20:43:46.017" v="5441" actId="1036"/>
          <ac:spMkLst>
            <pc:docMk/>
            <pc:sldMk cId="3203581675" sldId="318"/>
            <ac:spMk id="42" creationId="{DBAEE590-52B6-D43D-9392-5E6EE7D277B3}"/>
          </ac:spMkLst>
        </pc:spChg>
        <pc:spChg chg="add mod">
          <ac:chgData name="Son Nguyen" userId="43e7f64f-db72-48c9-8550-d0b6329623b0" providerId="ADAL" clId="{00E86791-8C92-4480-B59B-6B7AA71DF022}" dt="2024-04-10T20:44:16.056" v="5487" actId="554"/>
          <ac:spMkLst>
            <pc:docMk/>
            <pc:sldMk cId="3203581675" sldId="318"/>
            <ac:spMk id="43" creationId="{D062FC8C-445A-5504-05F1-FDFAF96356DC}"/>
          </ac:spMkLst>
        </pc:spChg>
        <pc:spChg chg="add mod">
          <ac:chgData name="Son Nguyen" userId="43e7f64f-db72-48c9-8550-d0b6329623b0" providerId="ADAL" clId="{00E86791-8C92-4480-B59B-6B7AA71DF022}" dt="2024-04-10T20:44:20.777" v="5488" actId="408"/>
          <ac:spMkLst>
            <pc:docMk/>
            <pc:sldMk cId="3203581675" sldId="318"/>
            <ac:spMk id="44" creationId="{A624779A-8468-D978-47FC-146745ACD6EB}"/>
          </ac:spMkLst>
        </pc:spChg>
        <pc:spChg chg="add mod">
          <ac:chgData name="Son Nguyen" userId="43e7f64f-db72-48c9-8550-d0b6329623b0" providerId="ADAL" clId="{00E86791-8C92-4480-B59B-6B7AA71DF022}" dt="2024-04-10T20:59:59.068" v="5933" actId="1037"/>
          <ac:spMkLst>
            <pc:docMk/>
            <pc:sldMk cId="3203581675" sldId="318"/>
            <ac:spMk id="45" creationId="{2C56BA48-85C4-3FEF-802D-6EA28578417B}"/>
          </ac:spMkLst>
        </pc:spChg>
        <pc:spChg chg="add mod">
          <ac:chgData name="Son Nguyen" userId="43e7f64f-db72-48c9-8550-d0b6329623b0" providerId="ADAL" clId="{00E86791-8C92-4480-B59B-6B7AA71DF022}" dt="2024-04-10T20:59:52.633" v="5914" actId="1037"/>
          <ac:spMkLst>
            <pc:docMk/>
            <pc:sldMk cId="3203581675" sldId="318"/>
            <ac:spMk id="46" creationId="{DABCE193-5881-07D6-8862-A25A1F5E9887}"/>
          </ac:spMkLst>
        </pc:spChg>
        <pc:grpChg chg="add del mod">
          <ac:chgData name="Son Nguyen" userId="43e7f64f-db72-48c9-8550-d0b6329623b0" providerId="ADAL" clId="{00E86791-8C92-4480-B59B-6B7AA71DF022}" dt="2024-04-10T20:37:01.739" v="5267" actId="165"/>
          <ac:grpSpMkLst>
            <pc:docMk/>
            <pc:sldMk cId="3203581675" sldId="318"/>
            <ac:grpSpMk id="7" creationId="{F5B3E4BB-DD46-808F-661D-75B3B8AD5F13}"/>
          </ac:grpSpMkLst>
        </pc:grpChg>
        <pc:grpChg chg="add del mod">
          <ac:chgData name="Son Nguyen" userId="43e7f64f-db72-48c9-8550-d0b6329623b0" providerId="ADAL" clId="{00E86791-8C92-4480-B59B-6B7AA71DF022}" dt="2024-04-10T20:35:38.339" v="5252" actId="165"/>
          <ac:grpSpMkLst>
            <pc:docMk/>
            <pc:sldMk cId="3203581675" sldId="318"/>
            <ac:grpSpMk id="18" creationId="{4DCA1104-7AF5-893F-73D3-CF0D24AE8188}"/>
          </ac:grpSpMkLst>
        </pc:grpChg>
        <pc:grpChg chg="add mod">
          <ac:chgData name="Son Nguyen" userId="43e7f64f-db72-48c9-8550-d0b6329623b0" providerId="ADAL" clId="{00E86791-8C92-4480-B59B-6B7AA71DF022}" dt="2024-04-10T20:34:19.879" v="5238"/>
          <ac:grpSpMkLst>
            <pc:docMk/>
            <pc:sldMk cId="3203581675" sldId="318"/>
            <ac:grpSpMk id="29" creationId="{C7EAA9E5-A892-8710-6717-8BDE2E9CF048}"/>
          </ac:grpSpMkLst>
        </pc:grpChg>
        <pc:picChg chg="add mod">
          <ac:chgData name="Son Nguyen" userId="43e7f64f-db72-48c9-8550-d0b6329623b0" providerId="ADAL" clId="{00E86791-8C92-4480-B59B-6B7AA71DF022}" dt="2024-04-10T20:44:04.602" v="5443" actId="12789"/>
          <ac:picMkLst>
            <pc:docMk/>
            <pc:sldMk cId="3203581675" sldId="318"/>
            <ac:picMk id="4" creationId="{022DE5F2-ABC7-13A1-9748-EDC30E5DFB97}"/>
          </ac:picMkLst>
        </pc:picChg>
        <pc:picChg chg="add mod">
          <ac:chgData name="Son Nguyen" userId="43e7f64f-db72-48c9-8550-d0b6329623b0" providerId="ADAL" clId="{00E86791-8C92-4480-B59B-6B7AA71DF022}" dt="2024-04-10T20:31:47.901" v="5208" actId="408"/>
          <ac:picMkLst>
            <pc:docMk/>
            <pc:sldMk cId="3203581675" sldId="318"/>
            <ac:picMk id="5" creationId="{8DB02644-7A62-5EF1-8367-B6C5DF763AC7}"/>
          </ac:picMkLst>
        </pc:picChg>
        <pc:picChg chg="add mod">
          <ac:chgData name="Son Nguyen" userId="43e7f64f-db72-48c9-8550-d0b6329623b0" providerId="ADAL" clId="{00E86791-8C92-4480-B59B-6B7AA71DF022}" dt="2024-04-10T20:31:41.931" v="5207" actId="1038"/>
          <ac:picMkLst>
            <pc:docMk/>
            <pc:sldMk cId="3203581675" sldId="318"/>
            <ac:picMk id="6" creationId="{F64AF1C5-A5A6-4CE3-D060-4BF238F0ADAD}"/>
          </ac:picMkLst>
        </pc:picChg>
        <pc:picChg chg="mod topLvl">
          <ac:chgData name="Son Nguyen" userId="43e7f64f-db72-48c9-8550-d0b6329623b0" providerId="ADAL" clId="{00E86791-8C92-4480-B59B-6B7AA71DF022}" dt="2024-04-10T20:40:02.293" v="5358" actId="408"/>
          <ac:picMkLst>
            <pc:docMk/>
            <pc:sldMk cId="3203581675" sldId="318"/>
            <ac:picMk id="19" creationId="{282FD36F-63DF-C71C-6FEE-F2FE97014DED}"/>
          </ac:picMkLst>
        </pc:picChg>
        <pc:picChg chg="mod topLvl">
          <ac:chgData name="Son Nguyen" userId="43e7f64f-db72-48c9-8550-d0b6329623b0" providerId="ADAL" clId="{00E86791-8C92-4480-B59B-6B7AA71DF022}" dt="2024-04-10T20:40:02.293" v="5358" actId="408"/>
          <ac:picMkLst>
            <pc:docMk/>
            <pc:sldMk cId="3203581675" sldId="318"/>
            <ac:picMk id="20" creationId="{5E87B938-4438-116E-DCE2-E2BADB27BE87}"/>
          </ac:picMkLst>
        </pc:picChg>
        <pc:picChg chg="mod topLvl">
          <ac:chgData name="Son Nguyen" userId="43e7f64f-db72-48c9-8550-d0b6329623b0" providerId="ADAL" clId="{00E86791-8C92-4480-B59B-6B7AA71DF022}" dt="2024-04-10T20:40:02.293" v="5358" actId="408"/>
          <ac:picMkLst>
            <pc:docMk/>
            <pc:sldMk cId="3203581675" sldId="318"/>
            <ac:picMk id="21" creationId="{5020BDD8-BDAE-0CEE-6904-B8BB4FB159BB}"/>
          </ac:picMkLst>
        </pc:picChg>
        <pc:picChg chg="mod topLvl">
          <ac:chgData name="Son Nguyen" userId="43e7f64f-db72-48c9-8550-d0b6329623b0" providerId="ADAL" clId="{00E86791-8C92-4480-B59B-6B7AA71DF022}" dt="2024-04-10T20:40:02.293" v="5358" actId="408"/>
          <ac:picMkLst>
            <pc:docMk/>
            <pc:sldMk cId="3203581675" sldId="318"/>
            <ac:picMk id="22" creationId="{99927AEA-6FA5-64A3-B85D-88F87009D2C4}"/>
          </ac:picMkLst>
        </pc:picChg>
        <pc:picChg chg="mod topLvl">
          <ac:chgData name="Son Nguyen" userId="43e7f64f-db72-48c9-8550-d0b6329623b0" providerId="ADAL" clId="{00E86791-8C92-4480-B59B-6B7AA71DF022}" dt="2024-04-10T20:40:02.293" v="5358" actId="408"/>
          <ac:picMkLst>
            <pc:docMk/>
            <pc:sldMk cId="3203581675" sldId="318"/>
            <ac:picMk id="23" creationId="{8FEF385D-BD06-6CB7-1A2A-05FFD5A7CA04}"/>
          </ac:picMkLst>
        </pc:picChg>
        <pc:picChg chg="mod topLvl">
          <ac:chgData name="Son Nguyen" userId="43e7f64f-db72-48c9-8550-d0b6329623b0" providerId="ADAL" clId="{00E86791-8C92-4480-B59B-6B7AA71DF022}" dt="2024-04-10T20:40:02.293" v="5358" actId="408"/>
          <ac:picMkLst>
            <pc:docMk/>
            <pc:sldMk cId="3203581675" sldId="318"/>
            <ac:picMk id="24" creationId="{0E2B7E48-7F01-5C15-9FEB-CBECE5D3577A}"/>
          </ac:picMkLst>
        </pc:picChg>
        <pc:picChg chg="mod topLvl">
          <ac:chgData name="Son Nguyen" userId="43e7f64f-db72-48c9-8550-d0b6329623b0" providerId="ADAL" clId="{00E86791-8C92-4480-B59B-6B7AA71DF022}" dt="2024-04-10T20:40:02.293" v="5358" actId="408"/>
          <ac:picMkLst>
            <pc:docMk/>
            <pc:sldMk cId="3203581675" sldId="318"/>
            <ac:picMk id="25" creationId="{923626CE-A36D-5D65-87B0-86883EA4108A}"/>
          </ac:picMkLst>
        </pc:picChg>
        <pc:picChg chg="mod topLvl">
          <ac:chgData name="Son Nguyen" userId="43e7f64f-db72-48c9-8550-d0b6329623b0" providerId="ADAL" clId="{00E86791-8C92-4480-B59B-6B7AA71DF022}" dt="2024-04-10T20:39:58.779" v="5357" actId="1035"/>
          <ac:picMkLst>
            <pc:docMk/>
            <pc:sldMk cId="3203581675" sldId="318"/>
            <ac:picMk id="26" creationId="{DC2BC2E1-47C2-4CC4-3CD2-89981EACCC13}"/>
          </ac:picMkLst>
        </pc:picChg>
        <pc:picChg chg="mod topLvl">
          <ac:chgData name="Son Nguyen" userId="43e7f64f-db72-48c9-8550-d0b6329623b0" providerId="ADAL" clId="{00E86791-8C92-4480-B59B-6B7AA71DF022}" dt="2024-04-10T20:41:38.656" v="5417" actId="12789"/>
          <ac:picMkLst>
            <pc:docMk/>
            <pc:sldMk cId="3203581675" sldId="318"/>
            <ac:picMk id="27" creationId="{29C6BB01-1B6E-8D13-238F-865D1D2F6341}"/>
          </ac:picMkLst>
        </pc:picChg>
        <pc:picChg chg="mod">
          <ac:chgData name="Son Nguyen" userId="43e7f64f-db72-48c9-8550-d0b6329623b0" providerId="ADAL" clId="{00E86791-8C92-4480-B59B-6B7AA71DF022}" dt="2024-04-10T20:34:19.879" v="5238"/>
          <ac:picMkLst>
            <pc:docMk/>
            <pc:sldMk cId="3203581675" sldId="318"/>
            <ac:picMk id="30" creationId="{E856B37F-DFB5-DAF0-76D3-29563242A613}"/>
          </ac:picMkLst>
        </pc:picChg>
        <pc:picChg chg="mod">
          <ac:chgData name="Son Nguyen" userId="43e7f64f-db72-48c9-8550-d0b6329623b0" providerId="ADAL" clId="{00E86791-8C92-4480-B59B-6B7AA71DF022}" dt="2024-04-10T20:34:19.879" v="5238"/>
          <ac:picMkLst>
            <pc:docMk/>
            <pc:sldMk cId="3203581675" sldId="318"/>
            <ac:picMk id="31" creationId="{C9F62E3B-0F9F-466F-6B5B-437C9123A9DE}"/>
          </ac:picMkLst>
        </pc:picChg>
        <pc:picChg chg="mod">
          <ac:chgData name="Son Nguyen" userId="43e7f64f-db72-48c9-8550-d0b6329623b0" providerId="ADAL" clId="{00E86791-8C92-4480-B59B-6B7AA71DF022}" dt="2024-04-10T20:34:19.879" v="5238"/>
          <ac:picMkLst>
            <pc:docMk/>
            <pc:sldMk cId="3203581675" sldId="318"/>
            <ac:picMk id="32" creationId="{5CAD84B8-EA7D-A74B-FAD3-1E544C1E888F}"/>
          </ac:picMkLst>
        </pc:picChg>
        <pc:picChg chg="mod">
          <ac:chgData name="Son Nguyen" userId="43e7f64f-db72-48c9-8550-d0b6329623b0" providerId="ADAL" clId="{00E86791-8C92-4480-B59B-6B7AA71DF022}" dt="2024-04-10T20:34:19.879" v="5238"/>
          <ac:picMkLst>
            <pc:docMk/>
            <pc:sldMk cId="3203581675" sldId="318"/>
            <ac:picMk id="33" creationId="{F30E29EA-32EF-4CE4-9D47-7009C2A87844}"/>
          </ac:picMkLst>
        </pc:picChg>
        <pc:picChg chg="mod">
          <ac:chgData name="Son Nguyen" userId="43e7f64f-db72-48c9-8550-d0b6329623b0" providerId="ADAL" clId="{00E86791-8C92-4480-B59B-6B7AA71DF022}" dt="2024-04-10T20:34:19.879" v="5238"/>
          <ac:picMkLst>
            <pc:docMk/>
            <pc:sldMk cId="3203581675" sldId="318"/>
            <ac:picMk id="34" creationId="{D30CC241-9124-1EC6-95D0-00A7C62B8039}"/>
          </ac:picMkLst>
        </pc:picChg>
        <pc:picChg chg="mod">
          <ac:chgData name="Son Nguyen" userId="43e7f64f-db72-48c9-8550-d0b6329623b0" providerId="ADAL" clId="{00E86791-8C92-4480-B59B-6B7AA71DF022}" dt="2024-04-10T20:34:19.879" v="5238"/>
          <ac:picMkLst>
            <pc:docMk/>
            <pc:sldMk cId="3203581675" sldId="318"/>
            <ac:picMk id="35" creationId="{F6192E4C-99CC-1EDC-2F6F-BDB07C73B564}"/>
          </ac:picMkLst>
        </pc:picChg>
        <pc:picChg chg="mod">
          <ac:chgData name="Son Nguyen" userId="43e7f64f-db72-48c9-8550-d0b6329623b0" providerId="ADAL" clId="{00E86791-8C92-4480-B59B-6B7AA71DF022}" dt="2024-04-10T20:34:19.879" v="5238"/>
          <ac:picMkLst>
            <pc:docMk/>
            <pc:sldMk cId="3203581675" sldId="318"/>
            <ac:picMk id="36" creationId="{197379B7-8363-9C42-65C6-F8FE935F9AB7}"/>
          </ac:picMkLst>
        </pc:picChg>
        <pc:picChg chg="mod">
          <ac:chgData name="Son Nguyen" userId="43e7f64f-db72-48c9-8550-d0b6329623b0" providerId="ADAL" clId="{00E86791-8C92-4480-B59B-6B7AA71DF022}" dt="2024-04-10T20:34:19.879" v="5238"/>
          <ac:picMkLst>
            <pc:docMk/>
            <pc:sldMk cId="3203581675" sldId="318"/>
            <ac:picMk id="37" creationId="{EE814B9C-9288-5F90-0820-9C0D63B52F63}"/>
          </ac:picMkLst>
        </pc:picChg>
        <pc:picChg chg="mod">
          <ac:chgData name="Son Nguyen" userId="43e7f64f-db72-48c9-8550-d0b6329623b0" providerId="ADAL" clId="{00E86791-8C92-4480-B59B-6B7AA71DF022}" dt="2024-04-10T20:34:19.879" v="5238"/>
          <ac:picMkLst>
            <pc:docMk/>
            <pc:sldMk cId="3203581675" sldId="318"/>
            <ac:picMk id="38" creationId="{C138E8D9-1630-6958-C7B0-17B135DA8165}"/>
          </ac:picMkLst>
        </pc:picChg>
      </pc:sldChg>
      <pc:sldMasterChg chg="modTransition modSldLayout">
        <pc:chgData name="Son Nguyen" userId="43e7f64f-db72-48c9-8550-d0b6329623b0" providerId="ADAL" clId="{00E86791-8C92-4480-B59B-6B7AA71DF022}" dt="2024-04-09T20:09:07.439" v="949"/>
        <pc:sldMasterMkLst>
          <pc:docMk/>
          <pc:sldMasterMk cId="1525286016" sldId="2147483648"/>
        </pc:sldMasterMkLst>
        <pc:sldLayoutChg chg="modTransition">
          <pc:chgData name="Son Nguyen" userId="43e7f64f-db72-48c9-8550-d0b6329623b0" providerId="ADAL" clId="{00E86791-8C92-4480-B59B-6B7AA71DF022}" dt="2024-04-09T20:09:07.439" v="949"/>
          <pc:sldLayoutMkLst>
            <pc:docMk/>
            <pc:sldMasterMk cId="1525286016" sldId="2147483648"/>
            <pc:sldLayoutMk cId="1310139360" sldId="2147483649"/>
          </pc:sldLayoutMkLst>
        </pc:sldLayoutChg>
        <pc:sldLayoutChg chg="modTransition">
          <pc:chgData name="Son Nguyen" userId="43e7f64f-db72-48c9-8550-d0b6329623b0" providerId="ADAL" clId="{00E86791-8C92-4480-B59B-6B7AA71DF022}" dt="2024-04-09T20:09:07.439" v="949"/>
          <pc:sldLayoutMkLst>
            <pc:docMk/>
            <pc:sldMasterMk cId="1525286016" sldId="2147483648"/>
            <pc:sldLayoutMk cId="1764015888" sldId="2147483650"/>
          </pc:sldLayoutMkLst>
        </pc:sldLayoutChg>
        <pc:sldLayoutChg chg="modTransition">
          <pc:chgData name="Son Nguyen" userId="43e7f64f-db72-48c9-8550-d0b6329623b0" providerId="ADAL" clId="{00E86791-8C92-4480-B59B-6B7AA71DF022}" dt="2024-04-09T20:09:07.439" v="949"/>
          <pc:sldLayoutMkLst>
            <pc:docMk/>
            <pc:sldMasterMk cId="1525286016" sldId="2147483648"/>
            <pc:sldLayoutMk cId="2273841930" sldId="2147483651"/>
          </pc:sldLayoutMkLst>
        </pc:sldLayoutChg>
        <pc:sldLayoutChg chg="modTransition">
          <pc:chgData name="Son Nguyen" userId="43e7f64f-db72-48c9-8550-d0b6329623b0" providerId="ADAL" clId="{00E86791-8C92-4480-B59B-6B7AA71DF022}" dt="2024-04-09T20:09:07.439" v="949"/>
          <pc:sldLayoutMkLst>
            <pc:docMk/>
            <pc:sldMasterMk cId="1525286016" sldId="2147483648"/>
            <pc:sldLayoutMk cId="1930650763" sldId="2147483652"/>
          </pc:sldLayoutMkLst>
        </pc:sldLayoutChg>
        <pc:sldLayoutChg chg="modTransition">
          <pc:chgData name="Son Nguyen" userId="43e7f64f-db72-48c9-8550-d0b6329623b0" providerId="ADAL" clId="{00E86791-8C92-4480-B59B-6B7AA71DF022}" dt="2024-04-09T20:09:07.439" v="949"/>
          <pc:sldLayoutMkLst>
            <pc:docMk/>
            <pc:sldMasterMk cId="1525286016" sldId="2147483648"/>
            <pc:sldLayoutMk cId="507914159" sldId="2147483653"/>
          </pc:sldLayoutMkLst>
        </pc:sldLayoutChg>
        <pc:sldLayoutChg chg="modTransition">
          <pc:chgData name="Son Nguyen" userId="43e7f64f-db72-48c9-8550-d0b6329623b0" providerId="ADAL" clId="{00E86791-8C92-4480-B59B-6B7AA71DF022}" dt="2024-04-09T20:09:07.439" v="949"/>
          <pc:sldLayoutMkLst>
            <pc:docMk/>
            <pc:sldMasterMk cId="1525286016" sldId="2147483648"/>
            <pc:sldLayoutMk cId="1710731573" sldId="2147483654"/>
          </pc:sldLayoutMkLst>
        </pc:sldLayoutChg>
        <pc:sldLayoutChg chg="modTransition">
          <pc:chgData name="Son Nguyen" userId="43e7f64f-db72-48c9-8550-d0b6329623b0" providerId="ADAL" clId="{00E86791-8C92-4480-B59B-6B7AA71DF022}" dt="2024-04-09T20:09:07.439" v="949"/>
          <pc:sldLayoutMkLst>
            <pc:docMk/>
            <pc:sldMasterMk cId="1525286016" sldId="2147483648"/>
            <pc:sldLayoutMk cId="302111084" sldId="2147483655"/>
          </pc:sldLayoutMkLst>
        </pc:sldLayoutChg>
        <pc:sldLayoutChg chg="modTransition">
          <pc:chgData name="Son Nguyen" userId="43e7f64f-db72-48c9-8550-d0b6329623b0" providerId="ADAL" clId="{00E86791-8C92-4480-B59B-6B7AA71DF022}" dt="2024-04-09T20:09:07.439" v="949"/>
          <pc:sldLayoutMkLst>
            <pc:docMk/>
            <pc:sldMasterMk cId="1525286016" sldId="2147483648"/>
            <pc:sldLayoutMk cId="93422890" sldId="2147483656"/>
          </pc:sldLayoutMkLst>
        </pc:sldLayoutChg>
        <pc:sldLayoutChg chg="modTransition">
          <pc:chgData name="Son Nguyen" userId="43e7f64f-db72-48c9-8550-d0b6329623b0" providerId="ADAL" clId="{00E86791-8C92-4480-B59B-6B7AA71DF022}" dt="2024-04-09T20:09:07.439" v="949"/>
          <pc:sldLayoutMkLst>
            <pc:docMk/>
            <pc:sldMasterMk cId="1525286016" sldId="2147483648"/>
            <pc:sldLayoutMk cId="2274140260" sldId="2147483657"/>
          </pc:sldLayoutMkLst>
        </pc:sldLayoutChg>
        <pc:sldLayoutChg chg="modTransition">
          <pc:chgData name="Son Nguyen" userId="43e7f64f-db72-48c9-8550-d0b6329623b0" providerId="ADAL" clId="{00E86791-8C92-4480-B59B-6B7AA71DF022}" dt="2024-04-09T20:09:07.439" v="949"/>
          <pc:sldLayoutMkLst>
            <pc:docMk/>
            <pc:sldMasterMk cId="1525286016" sldId="2147483648"/>
            <pc:sldLayoutMk cId="1767537891" sldId="2147483658"/>
          </pc:sldLayoutMkLst>
        </pc:sldLayoutChg>
        <pc:sldLayoutChg chg="modTransition">
          <pc:chgData name="Son Nguyen" userId="43e7f64f-db72-48c9-8550-d0b6329623b0" providerId="ADAL" clId="{00E86791-8C92-4480-B59B-6B7AA71DF022}" dt="2024-04-09T20:09:07.439" v="949"/>
          <pc:sldLayoutMkLst>
            <pc:docMk/>
            <pc:sldMasterMk cId="1525286016" sldId="2147483648"/>
            <pc:sldLayoutMk cId="624028991" sldId="2147483659"/>
          </pc:sldLayoutMkLst>
        </pc:sldLayoutChg>
      </pc:sldMasterChg>
    </pc:docChg>
  </pc:docChgLst>
  <pc:docChgLst>
    <pc:chgData name="Son Nguyen" userId="43e7f64f-db72-48c9-8550-d0b6329623b0" providerId="ADAL" clId="{7B1A4536-5C08-4821-B8EF-69FD0A2EAE0F}"/>
    <pc:docChg chg="undo redo custSel addSld delSld modSld sldOrd">
      <pc:chgData name="Son Nguyen" userId="43e7f64f-db72-48c9-8550-d0b6329623b0" providerId="ADAL" clId="{7B1A4536-5C08-4821-B8EF-69FD0A2EAE0F}" dt="2023-07-12T15:14:19.764" v="5308" actId="165"/>
      <pc:docMkLst>
        <pc:docMk/>
      </pc:docMkLst>
      <pc:sldChg chg="delSp modSp add mod setBg delDesignElem">
        <pc:chgData name="Son Nguyen" userId="43e7f64f-db72-48c9-8550-d0b6329623b0" providerId="ADAL" clId="{7B1A4536-5C08-4821-B8EF-69FD0A2EAE0F}" dt="2023-06-14T13:27:59.299" v="2982" actId="20577"/>
        <pc:sldMkLst>
          <pc:docMk/>
          <pc:sldMk cId="3757837997" sldId="256"/>
        </pc:sldMkLst>
        <pc:spChg chg="mod">
          <ac:chgData name="Son Nguyen" userId="43e7f64f-db72-48c9-8550-d0b6329623b0" providerId="ADAL" clId="{7B1A4536-5C08-4821-B8EF-69FD0A2EAE0F}" dt="2023-06-13T17:21:13.529" v="1723" actId="255"/>
          <ac:spMkLst>
            <pc:docMk/>
            <pc:sldMk cId="3757837997" sldId="256"/>
            <ac:spMk id="6" creationId="{E751474E-2789-4650-8C47-F44D4758FEF1}"/>
          </ac:spMkLst>
        </pc:spChg>
        <pc:spChg chg="mod">
          <ac:chgData name="Son Nguyen" userId="43e7f64f-db72-48c9-8550-d0b6329623b0" providerId="ADAL" clId="{7B1A4536-5C08-4821-B8EF-69FD0A2EAE0F}" dt="2023-06-13T22:02:45.457" v="2749" actId="20577"/>
          <ac:spMkLst>
            <pc:docMk/>
            <pc:sldMk cId="3757837997" sldId="256"/>
            <ac:spMk id="8" creationId="{31EE2AE9-3606-42F8-99DD-99C4B9D3372E}"/>
          </ac:spMkLst>
        </pc:spChg>
        <pc:spChg chg="mod">
          <ac:chgData name="Son Nguyen" userId="43e7f64f-db72-48c9-8550-d0b6329623b0" providerId="ADAL" clId="{7B1A4536-5C08-4821-B8EF-69FD0A2EAE0F}" dt="2023-06-14T13:27:59.299" v="2982" actId="20577"/>
          <ac:spMkLst>
            <pc:docMk/>
            <pc:sldMk cId="3757837997" sldId="256"/>
            <ac:spMk id="9" creationId="{D9C8F4FB-64E8-44FC-B760-05F65B444B35}"/>
          </ac:spMkLst>
        </pc:spChg>
        <pc:spChg chg="del">
          <ac:chgData name="Son Nguyen" userId="43e7f64f-db72-48c9-8550-d0b6329623b0" providerId="ADAL" clId="{7B1A4536-5C08-4821-B8EF-69FD0A2EAE0F}" dt="2023-06-13T17:20:53.730" v="1720"/>
          <ac:spMkLst>
            <pc:docMk/>
            <pc:sldMk cId="3757837997" sldId="256"/>
            <ac:spMk id="13" creationId="{2B566528-1B12-4246-9431-5C2D7D081168}"/>
          </ac:spMkLst>
        </pc:spChg>
        <pc:grpChg chg="del">
          <ac:chgData name="Son Nguyen" userId="43e7f64f-db72-48c9-8550-d0b6329623b0" providerId="ADAL" clId="{7B1A4536-5C08-4821-B8EF-69FD0A2EAE0F}" dt="2023-06-13T17:20:53.730" v="1720"/>
          <ac:grpSpMkLst>
            <pc:docMk/>
            <pc:sldMk cId="3757837997" sldId="256"/>
            <ac:grpSpMk id="15" creationId="{828A5161-06F1-46CF-8AD7-844680A59E13}"/>
          </ac:grpSpMkLst>
        </pc:grpChg>
        <pc:grpChg chg="del">
          <ac:chgData name="Son Nguyen" userId="43e7f64f-db72-48c9-8550-d0b6329623b0" providerId="ADAL" clId="{7B1A4536-5C08-4821-B8EF-69FD0A2EAE0F}" dt="2023-06-13T17:20:53.730" v="1720"/>
          <ac:grpSpMkLst>
            <pc:docMk/>
            <pc:sldMk cId="3757837997" sldId="256"/>
            <ac:grpSpMk id="19" creationId="{5995D10D-E9C9-47DB-AE7E-801FEF38F5C9}"/>
          </ac:grpSpMkLst>
        </pc:grpChg>
        <pc:picChg chg="mod">
          <ac:chgData name="Son Nguyen" userId="43e7f64f-db72-48c9-8550-d0b6329623b0" providerId="ADAL" clId="{7B1A4536-5C08-4821-B8EF-69FD0A2EAE0F}" dt="2023-06-13T17:22:00.931" v="1725" actId="1076"/>
          <ac:picMkLst>
            <pc:docMk/>
            <pc:sldMk cId="3757837997" sldId="256"/>
            <ac:picMk id="5" creationId="{F355E87C-7A7E-46BC-8658-160121D8EF9E}"/>
          </ac:picMkLst>
        </pc:picChg>
      </pc:sldChg>
      <pc:sldChg chg="addSp delSp modSp mod">
        <pc:chgData name="Son Nguyen" userId="43e7f64f-db72-48c9-8550-d0b6329623b0" providerId="ADAL" clId="{7B1A4536-5C08-4821-B8EF-69FD0A2EAE0F}" dt="2023-06-14T15:45:08.211" v="5215" actId="115"/>
        <pc:sldMkLst>
          <pc:docMk/>
          <pc:sldMk cId="1634649955" sldId="258"/>
        </pc:sldMkLst>
        <pc:spChg chg="mod">
          <ac:chgData name="Son Nguyen" userId="43e7f64f-db72-48c9-8550-d0b6329623b0" providerId="ADAL" clId="{7B1A4536-5C08-4821-B8EF-69FD0A2EAE0F}" dt="2023-06-14T15:44:56.176" v="5214" actId="1582"/>
          <ac:spMkLst>
            <pc:docMk/>
            <pc:sldMk cId="1634649955" sldId="258"/>
            <ac:spMk id="2" creationId="{AE237852-D18C-4329-B359-209861AE7AD8}"/>
          </ac:spMkLst>
        </pc:spChg>
        <pc:spChg chg="mod">
          <ac:chgData name="Son Nguyen" userId="43e7f64f-db72-48c9-8550-d0b6329623b0" providerId="ADAL" clId="{7B1A4536-5C08-4821-B8EF-69FD0A2EAE0F}" dt="2023-06-14T15:45:08.211" v="5215" actId="115"/>
          <ac:spMkLst>
            <pc:docMk/>
            <pc:sldMk cId="1634649955" sldId="258"/>
            <ac:spMk id="3" creationId="{6A1B04A1-B797-4E5A-91A2-D8430E58751A}"/>
          </ac:spMkLst>
        </pc:spChg>
        <pc:spChg chg="del">
          <ac:chgData name="Son Nguyen" userId="43e7f64f-db72-48c9-8550-d0b6329623b0" providerId="ADAL" clId="{7B1A4536-5C08-4821-B8EF-69FD0A2EAE0F}" dt="2023-06-14T15:35:42.713" v="5123" actId="478"/>
          <ac:spMkLst>
            <pc:docMk/>
            <pc:sldMk cId="1634649955" sldId="258"/>
            <ac:spMk id="5" creationId="{7F250BEC-F919-01E5-B0C0-D0717D8AE335}"/>
          </ac:spMkLst>
        </pc:spChg>
        <pc:spChg chg="add mod">
          <ac:chgData name="Son Nguyen" userId="43e7f64f-db72-48c9-8550-d0b6329623b0" providerId="ADAL" clId="{7B1A4536-5C08-4821-B8EF-69FD0A2EAE0F}" dt="2023-06-14T15:37:51.785" v="5186" actId="207"/>
          <ac:spMkLst>
            <pc:docMk/>
            <pc:sldMk cId="1634649955" sldId="258"/>
            <ac:spMk id="6" creationId="{B1B738BA-E965-10D8-1933-34E70ECA5393}"/>
          </ac:spMkLst>
        </pc:spChg>
        <pc:spChg chg="add mod">
          <ac:chgData name="Son Nguyen" userId="43e7f64f-db72-48c9-8550-d0b6329623b0" providerId="ADAL" clId="{7B1A4536-5C08-4821-B8EF-69FD0A2EAE0F}" dt="2023-06-14T15:37:54.226" v="5187" actId="207"/>
          <ac:spMkLst>
            <pc:docMk/>
            <pc:sldMk cId="1634649955" sldId="258"/>
            <ac:spMk id="7" creationId="{B9B22954-C857-75C1-AD87-EBA83145C498}"/>
          </ac:spMkLst>
        </pc:spChg>
        <pc:spChg chg="add mod">
          <ac:chgData name="Son Nguyen" userId="43e7f64f-db72-48c9-8550-d0b6329623b0" providerId="ADAL" clId="{7B1A4536-5C08-4821-B8EF-69FD0A2EAE0F}" dt="2023-06-14T15:37:56.738" v="5188" actId="207"/>
          <ac:spMkLst>
            <pc:docMk/>
            <pc:sldMk cId="1634649955" sldId="258"/>
            <ac:spMk id="8" creationId="{4D6724E2-F07A-F1DE-5A0D-59FAA213089C}"/>
          </ac:spMkLst>
        </pc:spChg>
      </pc:sldChg>
      <pc:sldChg chg="modSp mod modNotesTx">
        <pc:chgData name="Son Nguyen" userId="43e7f64f-db72-48c9-8550-d0b6329623b0" providerId="ADAL" clId="{7B1A4536-5C08-4821-B8EF-69FD0A2EAE0F}" dt="2023-06-14T13:36:57.945" v="3333" actId="20577"/>
        <pc:sldMkLst>
          <pc:docMk/>
          <pc:sldMk cId="902278412" sldId="259"/>
        </pc:sldMkLst>
        <pc:spChg chg="mod">
          <ac:chgData name="Son Nguyen" userId="43e7f64f-db72-48c9-8550-d0b6329623b0" providerId="ADAL" clId="{7B1A4536-5C08-4821-B8EF-69FD0A2EAE0F}" dt="2023-06-14T13:36:57.945" v="3333" actId="20577"/>
          <ac:spMkLst>
            <pc:docMk/>
            <pc:sldMk cId="902278412" sldId="259"/>
            <ac:spMk id="2" creationId="{CAEDA98D-A882-4BEB-B36C-C7D9CD960E1C}"/>
          </ac:spMkLst>
        </pc:spChg>
        <pc:spChg chg="mod">
          <ac:chgData name="Son Nguyen" userId="43e7f64f-db72-48c9-8550-d0b6329623b0" providerId="ADAL" clId="{7B1A4536-5C08-4821-B8EF-69FD0A2EAE0F}" dt="2023-06-14T13:27:28.383" v="2961" actId="20577"/>
          <ac:spMkLst>
            <pc:docMk/>
            <pc:sldMk cId="902278412" sldId="259"/>
            <ac:spMk id="4" creationId="{6C9CC9CF-6932-4A0C-8A8A-31BC8DB4F57E}"/>
          </ac:spMkLst>
        </pc:spChg>
      </pc:sldChg>
      <pc:sldChg chg="modSp mod">
        <pc:chgData name="Son Nguyen" userId="43e7f64f-db72-48c9-8550-d0b6329623b0" providerId="ADAL" clId="{7B1A4536-5C08-4821-B8EF-69FD0A2EAE0F}" dt="2023-06-14T13:37:15.064" v="3361" actId="20577"/>
        <pc:sldMkLst>
          <pc:docMk/>
          <pc:sldMk cId="262266780" sldId="263"/>
        </pc:sldMkLst>
        <pc:spChg chg="mod">
          <ac:chgData name="Son Nguyen" userId="43e7f64f-db72-48c9-8550-d0b6329623b0" providerId="ADAL" clId="{7B1A4536-5C08-4821-B8EF-69FD0A2EAE0F}" dt="2023-06-14T13:37:15.064" v="3361" actId="20577"/>
          <ac:spMkLst>
            <pc:docMk/>
            <pc:sldMk cId="262266780" sldId="263"/>
            <ac:spMk id="2" creationId="{2F6D1302-B759-4F8D-9ABD-99AD8A712A1E}"/>
          </ac:spMkLst>
        </pc:spChg>
        <pc:spChg chg="mod">
          <ac:chgData name="Son Nguyen" userId="43e7f64f-db72-48c9-8550-d0b6329623b0" providerId="ADAL" clId="{7B1A4536-5C08-4821-B8EF-69FD0A2EAE0F}" dt="2023-06-14T13:27:35.798" v="2966" actId="20577"/>
          <ac:spMkLst>
            <pc:docMk/>
            <pc:sldMk cId="262266780" sldId="263"/>
            <ac:spMk id="4" creationId="{43356B5D-D477-47BB-B935-745E21B86ED2}"/>
          </ac:spMkLst>
        </pc:spChg>
      </pc:sldChg>
      <pc:sldChg chg="del">
        <pc:chgData name="Son Nguyen" userId="43e7f64f-db72-48c9-8550-d0b6329623b0" providerId="ADAL" clId="{7B1A4536-5C08-4821-B8EF-69FD0A2EAE0F}" dt="2023-06-09T13:39:13.318" v="2" actId="47"/>
        <pc:sldMkLst>
          <pc:docMk/>
          <pc:sldMk cId="4057522415" sldId="266"/>
        </pc:sldMkLst>
      </pc:sldChg>
      <pc:sldChg chg="addSp delSp modSp mod delAnim modAnim modNotesTx">
        <pc:chgData name="Son Nguyen" userId="43e7f64f-db72-48c9-8550-d0b6329623b0" providerId="ADAL" clId="{7B1A4536-5C08-4821-B8EF-69FD0A2EAE0F}" dt="2023-07-12T15:14:19.764" v="5308" actId="165"/>
        <pc:sldMkLst>
          <pc:docMk/>
          <pc:sldMk cId="1481596558" sldId="268"/>
        </pc:sldMkLst>
        <pc:spChg chg="del">
          <ac:chgData name="Son Nguyen" userId="43e7f64f-db72-48c9-8550-d0b6329623b0" providerId="ADAL" clId="{7B1A4536-5C08-4821-B8EF-69FD0A2EAE0F}" dt="2023-06-13T15:18:06.474" v="999" actId="478"/>
          <ac:spMkLst>
            <pc:docMk/>
            <pc:sldMk cId="1481596558" sldId="268"/>
            <ac:spMk id="2" creationId="{0DE6BB8C-9CE0-F02E-59F3-94967D62D73B}"/>
          </ac:spMkLst>
        </pc:spChg>
        <pc:spChg chg="add mod">
          <ac:chgData name="Son Nguyen" userId="43e7f64f-db72-48c9-8550-d0b6329623b0" providerId="ADAL" clId="{7B1A4536-5C08-4821-B8EF-69FD0A2EAE0F}" dt="2023-06-14T16:03:27.484" v="5287" actId="113"/>
          <ac:spMkLst>
            <pc:docMk/>
            <pc:sldMk cId="1481596558" sldId="268"/>
            <ac:spMk id="2" creationId="{F2DC528F-033E-8A43-42A6-4C0C75E1D169}"/>
          </ac:spMkLst>
        </pc:spChg>
        <pc:spChg chg="mod">
          <ac:chgData name="Son Nguyen" userId="43e7f64f-db72-48c9-8550-d0b6329623b0" providerId="ADAL" clId="{7B1A4536-5C08-4821-B8EF-69FD0A2EAE0F}" dt="2023-06-14T14:42:28.594" v="4619" actId="20577"/>
          <ac:spMkLst>
            <pc:docMk/>
            <pc:sldMk cId="1481596558" sldId="268"/>
            <ac:spMk id="3" creationId="{440045A5-05B5-C2EA-B912-F35FB509690B}"/>
          </ac:spMkLst>
        </pc:spChg>
        <pc:spChg chg="del">
          <ac:chgData name="Son Nguyen" userId="43e7f64f-db72-48c9-8550-d0b6329623b0" providerId="ADAL" clId="{7B1A4536-5C08-4821-B8EF-69FD0A2EAE0F}" dt="2023-06-13T15:18:07.255" v="1000" actId="478"/>
          <ac:spMkLst>
            <pc:docMk/>
            <pc:sldMk cId="1481596558" sldId="268"/>
            <ac:spMk id="5" creationId="{5B3D156F-8FA8-9FB2-2BFD-8CBBA909F8B7}"/>
          </ac:spMkLst>
        </pc:spChg>
        <pc:spChg chg="del mod">
          <ac:chgData name="Son Nguyen" userId="43e7f64f-db72-48c9-8550-d0b6329623b0" providerId="ADAL" clId="{7B1A4536-5C08-4821-B8EF-69FD0A2EAE0F}" dt="2023-06-13T15:18:09.378" v="1001" actId="478"/>
          <ac:spMkLst>
            <pc:docMk/>
            <pc:sldMk cId="1481596558" sldId="268"/>
            <ac:spMk id="6" creationId="{88F5388F-F60C-3AB1-DD56-C6C91BBC5E96}"/>
          </ac:spMkLst>
        </pc:spChg>
        <pc:spChg chg="del mod">
          <ac:chgData name="Son Nguyen" userId="43e7f64f-db72-48c9-8550-d0b6329623b0" providerId="ADAL" clId="{7B1A4536-5C08-4821-B8EF-69FD0A2EAE0F}" dt="2023-06-13T15:18:13.791" v="1004" actId="478"/>
          <ac:spMkLst>
            <pc:docMk/>
            <pc:sldMk cId="1481596558" sldId="268"/>
            <ac:spMk id="7" creationId="{8F037711-DBFB-58FB-91FC-482572005A70}"/>
          </ac:spMkLst>
        </pc:spChg>
        <pc:spChg chg="del mod">
          <ac:chgData name="Son Nguyen" userId="43e7f64f-db72-48c9-8550-d0b6329623b0" providerId="ADAL" clId="{7B1A4536-5C08-4821-B8EF-69FD0A2EAE0F}" dt="2023-06-13T15:18:14.969" v="1005" actId="478"/>
          <ac:spMkLst>
            <pc:docMk/>
            <pc:sldMk cId="1481596558" sldId="268"/>
            <ac:spMk id="9" creationId="{8F04D177-A961-D571-2A67-EC7505816083}"/>
          </ac:spMkLst>
        </pc:spChg>
        <pc:spChg chg="del">
          <ac:chgData name="Son Nguyen" userId="43e7f64f-db72-48c9-8550-d0b6329623b0" providerId="ADAL" clId="{7B1A4536-5C08-4821-B8EF-69FD0A2EAE0F}" dt="2023-06-09T16:14:27.977" v="962"/>
          <ac:spMkLst>
            <pc:docMk/>
            <pc:sldMk cId="1481596558" sldId="268"/>
            <ac:spMk id="10" creationId="{215E08AA-B4D4-5E51-72EF-C9820A3306EA}"/>
          </ac:spMkLst>
        </pc:spChg>
        <pc:spChg chg="mod">
          <ac:chgData name="Son Nguyen" userId="43e7f64f-db72-48c9-8550-d0b6329623b0" providerId="ADAL" clId="{7B1A4536-5C08-4821-B8EF-69FD0A2EAE0F}" dt="2023-06-13T19:18:35.399" v="2054" actId="1076"/>
          <ac:spMkLst>
            <pc:docMk/>
            <pc:sldMk cId="1481596558" sldId="268"/>
            <ac:spMk id="10" creationId="{5EA9D57D-30DB-0560-57BD-DE2307A1E27F}"/>
          </ac:spMkLst>
        </pc:spChg>
        <pc:spChg chg="del mod">
          <ac:chgData name="Son Nguyen" userId="43e7f64f-db72-48c9-8550-d0b6329623b0" providerId="ADAL" clId="{7B1A4536-5C08-4821-B8EF-69FD0A2EAE0F}" dt="2023-06-13T15:18:12.140" v="1003" actId="478"/>
          <ac:spMkLst>
            <pc:docMk/>
            <pc:sldMk cId="1481596558" sldId="268"/>
            <ac:spMk id="11" creationId="{AA65FB1D-D12A-0273-AA89-F7E5F8268E48}"/>
          </ac:spMkLst>
        </pc:spChg>
        <pc:spChg chg="del mod">
          <ac:chgData name="Son Nguyen" userId="43e7f64f-db72-48c9-8550-d0b6329623b0" providerId="ADAL" clId="{7B1A4536-5C08-4821-B8EF-69FD0A2EAE0F}" dt="2023-06-13T19:18:01.301" v="2049" actId="478"/>
          <ac:spMkLst>
            <pc:docMk/>
            <pc:sldMk cId="1481596558" sldId="268"/>
            <ac:spMk id="13" creationId="{1A63E3C1-4427-F54A-F5C3-A701FBBDFFD5}"/>
          </ac:spMkLst>
        </pc:spChg>
        <pc:spChg chg="del mod">
          <ac:chgData name="Son Nguyen" userId="43e7f64f-db72-48c9-8550-d0b6329623b0" providerId="ADAL" clId="{7B1A4536-5C08-4821-B8EF-69FD0A2EAE0F}" dt="2023-06-13T19:18:02.624" v="2050" actId="478"/>
          <ac:spMkLst>
            <pc:docMk/>
            <pc:sldMk cId="1481596558" sldId="268"/>
            <ac:spMk id="14" creationId="{0045E3CD-B6BA-0CC0-FCC6-22F102252D55}"/>
          </ac:spMkLst>
        </pc:spChg>
        <pc:spChg chg="del mod">
          <ac:chgData name="Son Nguyen" userId="43e7f64f-db72-48c9-8550-d0b6329623b0" providerId="ADAL" clId="{7B1A4536-5C08-4821-B8EF-69FD0A2EAE0F}" dt="2023-06-13T15:18:11.182" v="1002" actId="478"/>
          <ac:spMkLst>
            <pc:docMk/>
            <pc:sldMk cId="1481596558" sldId="268"/>
            <ac:spMk id="15" creationId="{0BBB8D3F-1825-01AD-3501-03716C1F54ED}"/>
          </ac:spMkLst>
        </pc:spChg>
        <pc:spChg chg="add mod topLvl">
          <ac:chgData name="Son Nguyen" userId="43e7f64f-db72-48c9-8550-d0b6329623b0" providerId="ADAL" clId="{7B1A4536-5C08-4821-B8EF-69FD0A2EAE0F}" dt="2023-07-12T15:14:19.764" v="5308" actId="165"/>
          <ac:spMkLst>
            <pc:docMk/>
            <pc:sldMk cId="1481596558" sldId="268"/>
            <ac:spMk id="36" creationId="{F16BA2EB-31D6-6B0D-8EEB-5BFE286EED22}"/>
          </ac:spMkLst>
        </pc:spChg>
        <pc:spChg chg="add mod topLvl">
          <ac:chgData name="Son Nguyen" userId="43e7f64f-db72-48c9-8550-d0b6329623b0" providerId="ADAL" clId="{7B1A4536-5C08-4821-B8EF-69FD0A2EAE0F}" dt="2023-07-12T15:14:19.764" v="5308" actId="165"/>
          <ac:spMkLst>
            <pc:docMk/>
            <pc:sldMk cId="1481596558" sldId="268"/>
            <ac:spMk id="37" creationId="{247AE195-089D-1226-11A4-CAD3BE155D90}"/>
          </ac:spMkLst>
        </pc:spChg>
        <pc:spChg chg="add mod topLvl">
          <ac:chgData name="Son Nguyen" userId="43e7f64f-db72-48c9-8550-d0b6329623b0" providerId="ADAL" clId="{7B1A4536-5C08-4821-B8EF-69FD0A2EAE0F}" dt="2023-06-14T13:40:35.447" v="3576" actId="12788"/>
          <ac:spMkLst>
            <pc:docMk/>
            <pc:sldMk cId="1481596558" sldId="268"/>
            <ac:spMk id="38" creationId="{F17A6E86-D694-69C8-EF3D-EC18DC1502E3}"/>
          </ac:spMkLst>
        </pc:spChg>
        <pc:spChg chg="add mod topLvl">
          <ac:chgData name="Son Nguyen" userId="43e7f64f-db72-48c9-8550-d0b6329623b0" providerId="ADAL" clId="{7B1A4536-5C08-4821-B8EF-69FD0A2EAE0F}" dt="2023-06-14T13:40:19.697" v="3571" actId="12788"/>
          <ac:spMkLst>
            <pc:docMk/>
            <pc:sldMk cId="1481596558" sldId="268"/>
            <ac:spMk id="39" creationId="{3C61B157-FD2C-B1E0-3FE7-982F75351FE1}"/>
          </ac:spMkLst>
        </pc:spChg>
        <pc:spChg chg="add mod topLvl">
          <ac:chgData name="Son Nguyen" userId="43e7f64f-db72-48c9-8550-d0b6329623b0" providerId="ADAL" clId="{7B1A4536-5C08-4821-B8EF-69FD0A2EAE0F}" dt="2023-06-14T13:40:39.129" v="3577" actId="12788"/>
          <ac:spMkLst>
            <pc:docMk/>
            <pc:sldMk cId="1481596558" sldId="268"/>
            <ac:spMk id="40" creationId="{1C6F38B3-EF7A-F628-EC04-62C4142BAD82}"/>
          </ac:spMkLst>
        </pc:spChg>
        <pc:spChg chg="add mod topLvl">
          <ac:chgData name="Son Nguyen" userId="43e7f64f-db72-48c9-8550-d0b6329623b0" providerId="ADAL" clId="{7B1A4536-5C08-4821-B8EF-69FD0A2EAE0F}" dt="2023-06-14T13:40:24.817" v="3573" actId="12788"/>
          <ac:spMkLst>
            <pc:docMk/>
            <pc:sldMk cId="1481596558" sldId="268"/>
            <ac:spMk id="41" creationId="{9DC1EAEE-E918-7E3A-6B94-244ADA3CBD22}"/>
          </ac:spMkLst>
        </pc:spChg>
        <pc:spChg chg="add mod topLvl">
          <ac:chgData name="Son Nguyen" userId="43e7f64f-db72-48c9-8550-d0b6329623b0" providerId="ADAL" clId="{7B1A4536-5C08-4821-B8EF-69FD0A2EAE0F}" dt="2023-06-14T13:40:41.645" v="3578" actId="12788"/>
          <ac:spMkLst>
            <pc:docMk/>
            <pc:sldMk cId="1481596558" sldId="268"/>
            <ac:spMk id="42" creationId="{8E455D26-D61C-4FE9-F5FE-FEAE5F4F281F}"/>
          </ac:spMkLst>
        </pc:spChg>
        <pc:spChg chg="add mod topLvl">
          <ac:chgData name="Son Nguyen" userId="43e7f64f-db72-48c9-8550-d0b6329623b0" providerId="ADAL" clId="{7B1A4536-5C08-4821-B8EF-69FD0A2EAE0F}" dt="2023-06-14T13:40:28.725" v="3574" actId="12788"/>
          <ac:spMkLst>
            <pc:docMk/>
            <pc:sldMk cId="1481596558" sldId="268"/>
            <ac:spMk id="43" creationId="{682FE348-4311-9A3A-9E51-CC0BACC4AE91}"/>
          </ac:spMkLst>
        </pc:spChg>
        <pc:spChg chg="add mod topLvl">
          <ac:chgData name="Son Nguyen" userId="43e7f64f-db72-48c9-8550-d0b6329623b0" providerId="ADAL" clId="{7B1A4536-5C08-4821-B8EF-69FD0A2EAE0F}" dt="2023-07-12T15:14:19.764" v="5308" actId="165"/>
          <ac:spMkLst>
            <pc:docMk/>
            <pc:sldMk cId="1481596558" sldId="268"/>
            <ac:spMk id="44" creationId="{DED59C73-A319-ED75-1AF9-0ADB0CB08371}"/>
          </ac:spMkLst>
        </pc:spChg>
        <pc:spChg chg="add mod topLvl">
          <ac:chgData name="Son Nguyen" userId="43e7f64f-db72-48c9-8550-d0b6329623b0" providerId="ADAL" clId="{7B1A4536-5C08-4821-B8EF-69FD0A2EAE0F}" dt="2023-07-12T15:14:19.764" v="5308" actId="165"/>
          <ac:spMkLst>
            <pc:docMk/>
            <pc:sldMk cId="1481596558" sldId="268"/>
            <ac:spMk id="45" creationId="{441A674D-E2CB-05C4-5738-8F6F36602DD7}"/>
          </ac:spMkLst>
        </pc:spChg>
        <pc:spChg chg="add mod topLvl">
          <ac:chgData name="Son Nguyen" userId="43e7f64f-db72-48c9-8550-d0b6329623b0" providerId="ADAL" clId="{7B1A4536-5C08-4821-B8EF-69FD0A2EAE0F}" dt="2023-06-13T20:06:34.323" v="2195" actId="555"/>
          <ac:spMkLst>
            <pc:docMk/>
            <pc:sldMk cId="1481596558" sldId="268"/>
            <ac:spMk id="46" creationId="{200B973B-256C-52AE-5CA4-8AE1E328F8BA}"/>
          </ac:spMkLst>
        </pc:spChg>
        <pc:spChg chg="add mod topLvl">
          <ac:chgData name="Son Nguyen" userId="43e7f64f-db72-48c9-8550-d0b6329623b0" providerId="ADAL" clId="{7B1A4536-5C08-4821-B8EF-69FD0A2EAE0F}" dt="2023-06-13T20:06:37.787" v="2196" actId="554"/>
          <ac:spMkLst>
            <pc:docMk/>
            <pc:sldMk cId="1481596558" sldId="268"/>
            <ac:spMk id="47" creationId="{79E0177A-F6C2-7DB4-8372-662E4C81EE3A}"/>
          </ac:spMkLst>
        </pc:spChg>
        <pc:spChg chg="add del mod">
          <ac:chgData name="Son Nguyen" userId="43e7f64f-db72-48c9-8550-d0b6329623b0" providerId="ADAL" clId="{7B1A4536-5C08-4821-B8EF-69FD0A2EAE0F}" dt="2023-06-13T19:13:34.599" v="2001"/>
          <ac:spMkLst>
            <pc:docMk/>
            <pc:sldMk cId="1481596558" sldId="268"/>
            <ac:spMk id="48" creationId="{9E33B249-0707-E37D-7F9B-734E59C12D04}"/>
          </ac:spMkLst>
        </pc:spChg>
        <pc:spChg chg="add mod topLvl">
          <ac:chgData name="Son Nguyen" userId="43e7f64f-db72-48c9-8550-d0b6329623b0" providerId="ADAL" clId="{7B1A4536-5C08-4821-B8EF-69FD0A2EAE0F}" dt="2023-06-13T20:06:37.787" v="2196" actId="554"/>
          <ac:spMkLst>
            <pc:docMk/>
            <pc:sldMk cId="1481596558" sldId="268"/>
            <ac:spMk id="49" creationId="{6CD7A3D6-BE9D-C65B-1BE5-DE5827438B22}"/>
          </ac:spMkLst>
        </pc:spChg>
        <pc:spChg chg="add mod topLvl">
          <ac:chgData name="Son Nguyen" userId="43e7f64f-db72-48c9-8550-d0b6329623b0" providerId="ADAL" clId="{7B1A4536-5C08-4821-B8EF-69FD0A2EAE0F}" dt="2023-06-14T13:40:51.806" v="3580" actId="408"/>
          <ac:spMkLst>
            <pc:docMk/>
            <pc:sldMk cId="1481596558" sldId="268"/>
            <ac:spMk id="50" creationId="{4C45649F-305B-D299-6629-3DD1D2020BA1}"/>
          </ac:spMkLst>
        </pc:spChg>
        <pc:spChg chg="add mod topLvl">
          <ac:chgData name="Son Nguyen" userId="43e7f64f-db72-48c9-8550-d0b6329623b0" providerId="ADAL" clId="{7B1A4536-5C08-4821-B8EF-69FD0A2EAE0F}" dt="2023-06-13T20:06:08.759" v="2192" actId="1076"/>
          <ac:spMkLst>
            <pc:docMk/>
            <pc:sldMk cId="1481596558" sldId="268"/>
            <ac:spMk id="51" creationId="{A74A176D-732F-AF95-6C07-BC8830FB0BF5}"/>
          </ac:spMkLst>
        </pc:spChg>
        <pc:spChg chg="add mod topLvl">
          <ac:chgData name="Son Nguyen" userId="43e7f64f-db72-48c9-8550-d0b6329623b0" providerId="ADAL" clId="{7B1A4536-5C08-4821-B8EF-69FD0A2EAE0F}" dt="2023-06-13T19:54:17.149" v="2190" actId="408"/>
          <ac:spMkLst>
            <pc:docMk/>
            <pc:sldMk cId="1481596558" sldId="268"/>
            <ac:spMk id="52" creationId="{F1B3587B-516D-77A3-2901-0B34116639CF}"/>
          </ac:spMkLst>
        </pc:spChg>
        <pc:spChg chg="add del mod">
          <ac:chgData name="Son Nguyen" userId="43e7f64f-db72-48c9-8550-d0b6329623b0" providerId="ADAL" clId="{7B1A4536-5C08-4821-B8EF-69FD0A2EAE0F}" dt="2023-06-14T13:42:58.760" v="3664" actId="478"/>
          <ac:spMkLst>
            <pc:docMk/>
            <pc:sldMk cId="1481596558" sldId="268"/>
            <ac:spMk id="54" creationId="{3E3AB2B1-5377-C081-0D68-AB41AB8CE6FF}"/>
          </ac:spMkLst>
        </pc:spChg>
        <pc:grpChg chg="add del mod">
          <ac:chgData name="Son Nguyen" userId="43e7f64f-db72-48c9-8550-d0b6329623b0" providerId="ADAL" clId="{7B1A4536-5C08-4821-B8EF-69FD0A2EAE0F}" dt="2023-07-12T15:14:19.764" v="5308" actId="165"/>
          <ac:grpSpMkLst>
            <pc:docMk/>
            <pc:sldMk cId="1481596558" sldId="268"/>
            <ac:grpSpMk id="4" creationId="{72F1D71E-8DEB-A526-F0D0-5FE14F993537}"/>
          </ac:grpSpMkLst>
        </pc:grpChg>
        <pc:grpChg chg="add del mod">
          <ac:chgData name="Son Nguyen" userId="43e7f64f-db72-48c9-8550-d0b6329623b0" providerId="ADAL" clId="{7B1A4536-5C08-4821-B8EF-69FD0A2EAE0F}" dt="2023-06-13T19:33:57.286" v="2158" actId="165"/>
          <ac:grpSpMkLst>
            <pc:docMk/>
            <pc:sldMk cId="1481596558" sldId="268"/>
            <ac:grpSpMk id="53" creationId="{340EA304-1D29-4B9B-0C78-0E85401EF253}"/>
          </ac:grpSpMkLst>
        </pc:grpChg>
        <pc:picChg chg="del">
          <ac:chgData name="Son Nguyen" userId="43e7f64f-db72-48c9-8550-d0b6329623b0" providerId="ADAL" clId="{7B1A4536-5C08-4821-B8EF-69FD0A2EAE0F}" dt="2023-06-13T15:18:17.506" v="1009" actId="478"/>
          <ac:picMkLst>
            <pc:docMk/>
            <pc:sldMk cId="1481596558" sldId="268"/>
            <ac:picMk id="4" creationId="{712BE2F4-3C2A-D92B-8B43-8CB5AE48D396}"/>
          </ac:picMkLst>
        </pc:picChg>
        <pc:picChg chg="del mod">
          <ac:chgData name="Son Nguyen" userId="43e7f64f-db72-48c9-8550-d0b6329623b0" providerId="ADAL" clId="{7B1A4536-5C08-4821-B8EF-69FD0A2EAE0F}" dt="2023-06-13T15:18:18.010" v="1010" actId="478"/>
          <ac:picMkLst>
            <pc:docMk/>
            <pc:sldMk cId="1481596558" sldId="268"/>
            <ac:picMk id="8" creationId="{3CD8C496-CEE8-5D40-EC57-4DD014111D8A}"/>
          </ac:picMkLst>
        </pc:picChg>
        <pc:picChg chg="del">
          <ac:chgData name="Son Nguyen" userId="43e7f64f-db72-48c9-8550-d0b6329623b0" providerId="ADAL" clId="{7B1A4536-5C08-4821-B8EF-69FD0A2EAE0F}" dt="2023-06-13T15:18:16.539" v="1008" actId="478"/>
          <ac:picMkLst>
            <pc:docMk/>
            <pc:sldMk cId="1481596558" sldId="268"/>
            <ac:picMk id="12" creationId="{0159D167-6BDD-21D7-86D0-5E2E2B6959DF}"/>
          </ac:picMkLst>
        </pc:picChg>
        <pc:picChg chg="add mod topLvl">
          <ac:chgData name="Son Nguyen" userId="43e7f64f-db72-48c9-8550-d0b6329623b0" providerId="ADAL" clId="{7B1A4536-5C08-4821-B8EF-69FD0A2EAE0F}" dt="2023-07-12T15:14:19.764" v="5308" actId="165"/>
          <ac:picMkLst>
            <pc:docMk/>
            <pc:sldMk cId="1481596558" sldId="268"/>
            <ac:picMk id="17" creationId="{9D42C5E9-0F34-2F03-D1C9-BE7C34119C85}"/>
          </ac:picMkLst>
        </pc:picChg>
        <pc:picChg chg="add del">
          <ac:chgData name="Son Nguyen" userId="43e7f64f-db72-48c9-8550-d0b6329623b0" providerId="ADAL" clId="{7B1A4536-5C08-4821-B8EF-69FD0A2EAE0F}" dt="2023-06-13T18:58:30.353" v="1846" actId="478"/>
          <ac:picMkLst>
            <pc:docMk/>
            <pc:sldMk cId="1481596558" sldId="268"/>
            <ac:picMk id="19" creationId="{91F322F9-EFF9-23B6-F542-FD596756D73A}"/>
          </ac:picMkLst>
        </pc:picChg>
        <pc:picChg chg="add mod topLvl">
          <ac:chgData name="Son Nguyen" userId="43e7f64f-db72-48c9-8550-d0b6329623b0" providerId="ADAL" clId="{7B1A4536-5C08-4821-B8EF-69FD0A2EAE0F}" dt="2023-06-14T13:40:35.447" v="3576" actId="12788"/>
          <ac:picMkLst>
            <pc:docMk/>
            <pc:sldMk cId="1481596558" sldId="268"/>
            <ac:picMk id="21" creationId="{933FBFE9-BDDD-495D-F22A-34DA8D53844C}"/>
          </ac:picMkLst>
        </pc:picChg>
        <pc:picChg chg="del">
          <ac:chgData name="Son Nguyen" userId="43e7f64f-db72-48c9-8550-d0b6329623b0" providerId="ADAL" clId="{7B1A4536-5C08-4821-B8EF-69FD0A2EAE0F}" dt="2023-06-13T15:18:16.137" v="1007" actId="478"/>
          <ac:picMkLst>
            <pc:docMk/>
            <pc:sldMk cId="1481596558" sldId="268"/>
            <ac:picMk id="22" creationId="{128A869A-9B37-AC4D-94D2-B961722BC80C}"/>
          </ac:picMkLst>
        </pc:picChg>
        <pc:picChg chg="add mod topLvl">
          <ac:chgData name="Son Nguyen" userId="43e7f64f-db72-48c9-8550-d0b6329623b0" providerId="ADAL" clId="{7B1A4536-5C08-4821-B8EF-69FD0A2EAE0F}" dt="2023-06-14T13:40:39.129" v="3577" actId="12788"/>
          <ac:picMkLst>
            <pc:docMk/>
            <pc:sldMk cId="1481596558" sldId="268"/>
            <ac:picMk id="24" creationId="{206E24BE-72B5-4C22-2FC0-05A11158DCAA}"/>
          </ac:picMkLst>
        </pc:picChg>
        <pc:picChg chg="add mod topLvl">
          <ac:chgData name="Son Nguyen" userId="43e7f64f-db72-48c9-8550-d0b6329623b0" providerId="ADAL" clId="{7B1A4536-5C08-4821-B8EF-69FD0A2EAE0F}" dt="2023-06-14T13:40:41.645" v="3578" actId="12788"/>
          <ac:picMkLst>
            <pc:docMk/>
            <pc:sldMk cId="1481596558" sldId="268"/>
            <ac:picMk id="26" creationId="{7418A9E0-8D81-FD01-9241-036CFC14EBB6}"/>
          </ac:picMkLst>
        </pc:picChg>
        <pc:picChg chg="del">
          <ac:chgData name="Son Nguyen" userId="43e7f64f-db72-48c9-8550-d0b6329623b0" providerId="ADAL" clId="{7B1A4536-5C08-4821-B8EF-69FD0A2EAE0F}" dt="2023-06-13T15:18:15.661" v="1006" actId="478"/>
          <ac:picMkLst>
            <pc:docMk/>
            <pc:sldMk cId="1481596558" sldId="268"/>
            <ac:picMk id="28" creationId="{06B0549D-629C-D7CD-44FE-079645B9EB22}"/>
          </ac:picMkLst>
        </pc:picChg>
        <pc:picChg chg="add mod topLvl">
          <ac:chgData name="Son Nguyen" userId="43e7f64f-db72-48c9-8550-d0b6329623b0" providerId="ADAL" clId="{7B1A4536-5C08-4821-B8EF-69FD0A2EAE0F}" dt="2023-07-12T15:14:19.764" v="5308" actId="165"/>
          <ac:picMkLst>
            <pc:docMk/>
            <pc:sldMk cId="1481596558" sldId="268"/>
            <ac:picMk id="29" creationId="{68DB3CD4-DA0B-BE9A-201A-1DF83E1B0151}"/>
          </ac:picMkLst>
        </pc:picChg>
        <pc:picChg chg="add mod topLvl">
          <ac:chgData name="Son Nguyen" userId="43e7f64f-db72-48c9-8550-d0b6329623b0" providerId="ADAL" clId="{7B1A4536-5C08-4821-B8EF-69FD0A2EAE0F}" dt="2023-06-14T13:40:19.697" v="3571" actId="12788"/>
          <ac:picMkLst>
            <pc:docMk/>
            <pc:sldMk cId="1481596558" sldId="268"/>
            <ac:picMk id="31" creationId="{28162D22-CF93-B906-9E1D-5A62DC1221C0}"/>
          </ac:picMkLst>
        </pc:picChg>
        <pc:picChg chg="add mod topLvl">
          <ac:chgData name="Son Nguyen" userId="43e7f64f-db72-48c9-8550-d0b6329623b0" providerId="ADAL" clId="{7B1A4536-5C08-4821-B8EF-69FD0A2EAE0F}" dt="2023-06-14T13:40:24.817" v="3573" actId="12788"/>
          <ac:picMkLst>
            <pc:docMk/>
            <pc:sldMk cId="1481596558" sldId="268"/>
            <ac:picMk id="33" creationId="{28FE474A-7E33-A2C6-946F-84E460F68C00}"/>
          </ac:picMkLst>
        </pc:picChg>
        <pc:picChg chg="add mod topLvl">
          <ac:chgData name="Son Nguyen" userId="43e7f64f-db72-48c9-8550-d0b6329623b0" providerId="ADAL" clId="{7B1A4536-5C08-4821-B8EF-69FD0A2EAE0F}" dt="2023-06-14T13:40:28.725" v="3574" actId="12788"/>
          <ac:picMkLst>
            <pc:docMk/>
            <pc:sldMk cId="1481596558" sldId="268"/>
            <ac:picMk id="35" creationId="{BF5F7F07-DEB4-439D-1339-B9115B8AFE7B}"/>
          </ac:picMkLst>
        </pc:picChg>
      </pc:sldChg>
      <pc:sldChg chg="addSp modSp add mod ord modNotesTx">
        <pc:chgData name="Son Nguyen" userId="43e7f64f-db72-48c9-8550-d0b6329623b0" providerId="ADAL" clId="{7B1A4536-5C08-4821-B8EF-69FD0A2EAE0F}" dt="2023-06-14T13:57:21.035" v="4074" actId="27636"/>
        <pc:sldMkLst>
          <pc:docMk/>
          <pc:sldMk cId="3863252680" sldId="270"/>
        </pc:sldMkLst>
        <pc:spChg chg="mod">
          <ac:chgData name="Son Nguyen" userId="43e7f64f-db72-48c9-8550-d0b6329623b0" providerId="ADAL" clId="{7B1A4536-5C08-4821-B8EF-69FD0A2EAE0F}" dt="2023-06-14T13:57:21.035" v="4074" actId="27636"/>
          <ac:spMkLst>
            <pc:docMk/>
            <pc:sldMk cId="3863252680" sldId="270"/>
            <ac:spMk id="2" creationId="{58FD8BE8-6A1F-4682-9797-41455FD9C00F}"/>
          </ac:spMkLst>
        </pc:spChg>
        <pc:spChg chg="add mod">
          <ac:chgData name="Son Nguyen" userId="43e7f64f-db72-48c9-8550-d0b6329623b0" providerId="ADAL" clId="{7B1A4536-5C08-4821-B8EF-69FD0A2EAE0F}" dt="2023-06-14T13:33:20.968" v="3195" actId="554"/>
          <ac:spMkLst>
            <pc:docMk/>
            <pc:sldMk cId="3863252680" sldId="270"/>
            <ac:spMk id="3" creationId="{F347E174-932C-06BC-036D-490910C45DCE}"/>
          </ac:spMkLst>
        </pc:spChg>
        <pc:spChg chg="mod">
          <ac:chgData name="Son Nguyen" userId="43e7f64f-db72-48c9-8550-d0b6329623b0" providerId="ADAL" clId="{7B1A4536-5C08-4821-B8EF-69FD0A2EAE0F}" dt="2023-06-13T22:03:44.146" v="2758" actId="20577"/>
          <ac:spMkLst>
            <pc:docMk/>
            <pc:sldMk cId="3863252680" sldId="270"/>
            <ac:spMk id="5" creationId="{FB2A72D0-C134-441A-9638-620C34D5F5E1}"/>
          </ac:spMkLst>
        </pc:spChg>
        <pc:spChg chg="mod">
          <ac:chgData name="Son Nguyen" userId="43e7f64f-db72-48c9-8550-d0b6329623b0" providerId="ADAL" clId="{7B1A4536-5C08-4821-B8EF-69FD0A2EAE0F}" dt="2023-06-13T17:12:25.759" v="1710" actId="12788"/>
          <ac:spMkLst>
            <pc:docMk/>
            <pc:sldMk cId="3863252680" sldId="270"/>
            <ac:spMk id="7" creationId="{795A8DD7-1641-4885-A420-DE6A04E69AC0}"/>
          </ac:spMkLst>
        </pc:spChg>
        <pc:spChg chg="mod">
          <ac:chgData name="Son Nguyen" userId="43e7f64f-db72-48c9-8550-d0b6329623b0" providerId="ADAL" clId="{7B1A4536-5C08-4821-B8EF-69FD0A2EAE0F}" dt="2023-06-13T17:13:05.120" v="1716" actId="12788"/>
          <ac:spMkLst>
            <pc:docMk/>
            <pc:sldMk cId="3863252680" sldId="270"/>
            <ac:spMk id="8" creationId="{D22A9041-3641-4714-8A97-39AB28A11F55}"/>
          </ac:spMkLst>
        </pc:spChg>
        <pc:spChg chg="add mod">
          <ac:chgData name="Son Nguyen" userId="43e7f64f-db72-48c9-8550-d0b6329623b0" providerId="ADAL" clId="{7B1A4536-5C08-4821-B8EF-69FD0A2EAE0F}" dt="2023-06-14T13:33:20.968" v="3195" actId="554"/>
          <ac:spMkLst>
            <pc:docMk/>
            <pc:sldMk cId="3863252680" sldId="270"/>
            <ac:spMk id="9" creationId="{CF7738E5-9A59-345F-135F-0E6EFFE309F7}"/>
          </ac:spMkLst>
        </pc:spChg>
        <pc:spChg chg="add mod">
          <ac:chgData name="Son Nguyen" userId="43e7f64f-db72-48c9-8550-d0b6329623b0" providerId="ADAL" clId="{7B1A4536-5C08-4821-B8EF-69FD0A2EAE0F}" dt="2023-06-14T13:33:20.968" v="3195" actId="554"/>
          <ac:spMkLst>
            <pc:docMk/>
            <pc:sldMk cId="3863252680" sldId="270"/>
            <ac:spMk id="10" creationId="{4444CF96-5472-27B5-3462-4B9423096D35}"/>
          </ac:spMkLst>
        </pc:spChg>
        <pc:picChg chg="mod modCrop">
          <ac:chgData name="Son Nguyen" userId="43e7f64f-db72-48c9-8550-d0b6329623b0" providerId="ADAL" clId="{7B1A4536-5C08-4821-B8EF-69FD0A2EAE0F}" dt="2023-06-14T13:33:35.221" v="3197" actId="732"/>
          <ac:picMkLst>
            <pc:docMk/>
            <pc:sldMk cId="3863252680" sldId="270"/>
            <ac:picMk id="6" creationId="{B7E7AFE1-7FEF-4462-90A0-8F72BD856C71}"/>
          </ac:picMkLst>
        </pc:picChg>
      </pc:sldChg>
      <pc:sldChg chg="addSp delSp modSp mod modNotesTx">
        <pc:chgData name="Son Nguyen" userId="43e7f64f-db72-48c9-8550-d0b6329623b0" providerId="ADAL" clId="{7B1A4536-5C08-4821-B8EF-69FD0A2EAE0F}" dt="2023-06-14T15:44:19.375" v="5210"/>
        <pc:sldMkLst>
          <pc:docMk/>
          <pc:sldMk cId="2668169440" sldId="288"/>
        </pc:sldMkLst>
        <pc:spChg chg="mod">
          <ac:chgData name="Son Nguyen" userId="43e7f64f-db72-48c9-8550-d0b6329623b0" providerId="ADAL" clId="{7B1A4536-5C08-4821-B8EF-69FD0A2EAE0F}" dt="2023-06-14T15:05:07.268" v="4918" actId="12789"/>
          <ac:spMkLst>
            <pc:docMk/>
            <pc:sldMk cId="2668169440" sldId="288"/>
            <ac:spMk id="2" creationId="{76BD0493-9F31-82E1-3D0F-EB30443907A3}"/>
          </ac:spMkLst>
        </pc:spChg>
        <pc:spChg chg="mod">
          <ac:chgData name="Son Nguyen" userId="43e7f64f-db72-48c9-8550-d0b6329623b0" providerId="ADAL" clId="{7B1A4536-5C08-4821-B8EF-69FD0A2EAE0F}" dt="2023-06-14T15:05:17.682" v="4920" actId="12789"/>
          <ac:spMkLst>
            <pc:docMk/>
            <pc:sldMk cId="2668169440" sldId="288"/>
            <ac:spMk id="3" creationId="{1A2178A4-0547-8526-06CA-65C6FCAFFCD3}"/>
          </ac:spMkLst>
        </pc:spChg>
        <pc:spChg chg="del">
          <ac:chgData name="Son Nguyen" userId="43e7f64f-db72-48c9-8550-d0b6329623b0" providerId="ADAL" clId="{7B1A4536-5C08-4821-B8EF-69FD0A2EAE0F}" dt="2023-06-09T16:14:27.977" v="962"/>
          <ac:spMkLst>
            <pc:docMk/>
            <pc:sldMk cId="2668169440" sldId="288"/>
            <ac:spMk id="4" creationId="{02555E2F-917D-FCE8-4E8D-F13FAD0CA694}"/>
          </ac:spMkLst>
        </pc:spChg>
        <pc:spChg chg="add mod">
          <ac:chgData name="Son Nguyen" userId="43e7f64f-db72-48c9-8550-d0b6329623b0" providerId="ADAL" clId="{7B1A4536-5C08-4821-B8EF-69FD0A2EAE0F}" dt="2023-06-14T15:05:12.592" v="4919" actId="12788"/>
          <ac:spMkLst>
            <pc:docMk/>
            <pc:sldMk cId="2668169440" sldId="288"/>
            <ac:spMk id="5" creationId="{AA262438-0E10-9BC1-E5B8-AD08A89E64AD}"/>
          </ac:spMkLst>
        </pc:spChg>
        <pc:spChg chg="add mod">
          <ac:chgData name="Son Nguyen" userId="43e7f64f-db72-48c9-8550-d0b6329623b0" providerId="ADAL" clId="{7B1A4536-5C08-4821-B8EF-69FD0A2EAE0F}" dt="2023-06-14T15:05:17.682" v="4920" actId="12789"/>
          <ac:spMkLst>
            <pc:docMk/>
            <pc:sldMk cId="2668169440" sldId="288"/>
            <ac:spMk id="6" creationId="{8127B8BF-71AB-B6CE-8C65-9508E489FD0F}"/>
          </ac:spMkLst>
        </pc:spChg>
        <pc:spChg chg="add mod">
          <ac:chgData name="Son Nguyen" userId="43e7f64f-db72-48c9-8550-d0b6329623b0" providerId="ADAL" clId="{7B1A4536-5C08-4821-B8EF-69FD0A2EAE0F}" dt="2023-06-14T15:44:19.375" v="5210"/>
          <ac:spMkLst>
            <pc:docMk/>
            <pc:sldMk cId="2668169440" sldId="288"/>
            <ac:spMk id="7" creationId="{554380DB-EC92-D155-6D4A-27B3907A543E}"/>
          </ac:spMkLst>
        </pc:spChg>
        <pc:spChg chg="add mod">
          <ac:chgData name="Son Nguyen" userId="43e7f64f-db72-48c9-8550-d0b6329623b0" providerId="ADAL" clId="{7B1A4536-5C08-4821-B8EF-69FD0A2EAE0F}" dt="2023-06-14T15:44:19.375" v="5210"/>
          <ac:spMkLst>
            <pc:docMk/>
            <pc:sldMk cId="2668169440" sldId="288"/>
            <ac:spMk id="8" creationId="{8CC197F3-91AB-DE72-70B7-450D112B0053}"/>
          </ac:spMkLst>
        </pc:spChg>
        <pc:spChg chg="add mod">
          <ac:chgData name="Son Nguyen" userId="43e7f64f-db72-48c9-8550-d0b6329623b0" providerId="ADAL" clId="{7B1A4536-5C08-4821-B8EF-69FD0A2EAE0F}" dt="2023-06-14T15:44:19.375" v="5210"/>
          <ac:spMkLst>
            <pc:docMk/>
            <pc:sldMk cId="2668169440" sldId="288"/>
            <ac:spMk id="9" creationId="{CA2683D7-82E8-B6C1-0643-59F8A2459115}"/>
          </ac:spMkLst>
        </pc:spChg>
      </pc:sldChg>
      <pc:sldChg chg="addSp delSp modSp mod ord modAnim">
        <pc:chgData name="Son Nguyen" userId="43e7f64f-db72-48c9-8550-d0b6329623b0" providerId="ADAL" clId="{7B1A4536-5C08-4821-B8EF-69FD0A2EAE0F}" dt="2023-06-14T16:06:10.974" v="5292"/>
        <pc:sldMkLst>
          <pc:docMk/>
          <pc:sldMk cId="2606675364" sldId="289"/>
        </pc:sldMkLst>
        <pc:spChg chg="add mod">
          <ac:chgData name="Son Nguyen" userId="43e7f64f-db72-48c9-8550-d0b6329623b0" providerId="ADAL" clId="{7B1A4536-5C08-4821-B8EF-69FD0A2EAE0F}" dt="2023-06-14T14:29:21.509" v="4587" actId="1076"/>
          <ac:spMkLst>
            <pc:docMk/>
            <pc:sldMk cId="2606675364" sldId="289"/>
            <ac:spMk id="2" creationId="{354B56BE-8F9D-80E1-74B1-AD8915082387}"/>
          </ac:spMkLst>
        </pc:spChg>
        <pc:spChg chg="mod">
          <ac:chgData name="Son Nguyen" userId="43e7f64f-db72-48c9-8550-d0b6329623b0" providerId="ADAL" clId="{7B1A4536-5C08-4821-B8EF-69FD0A2EAE0F}" dt="2023-06-13T22:05:25.169" v="2769" actId="20577"/>
          <ac:spMkLst>
            <pc:docMk/>
            <pc:sldMk cId="2606675364" sldId="289"/>
            <ac:spMk id="6" creationId="{FCCE50CC-5082-7611-6EBB-BE9FB42C162D}"/>
          </ac:spMkLst>
        </pc:spChg>
        <pc:spChg chg="mod">
          <ac:chgData name="Son Nguyen" userId="43e7f64f-db72-48c9-8550-d0b6329623b0" providerId="ADAL" clId="{7B1A4536-5C08-4821-B8EF-69FD0A2EAE0F}" dt="2023-06-14T16:06:10.974" v="5292"/>
          <ac:spMkLst>
            <pc:docMk/>
            <pc:sldMk cId="2606675364" sldId="289"/>
            <ac:spMk id="8" creationId="{942888FA-DF3C-98B3-B5B3-9C75EA6E50F3}"/>
          </ac:spMkLst>
        </pc:spChg>
        <pc:spChg chg="mod">
          <ac:chgData name="Son Nguyen" userId="43e7f64f-db72-48c9-8550-d0b6329623b0" providerId="ADAL" clId="{7B1A4536-5C08-4821-B8EF-69FD0A2EAE0F}" dt="2023-06-13T19:25:31.705" v="2124" actId="1076"/>
          <ac:spMkLst>
            <pc:docMk/>
            <pc:sldMk cId="2606675364" sldId="289"/>
            <ac:spMk id="11" creationId="{378EEA71-E105-6414-1BAB-84C682E950E0}"/>
          </ac:spMkLst>
        </pc:spChg>
        <pc:spChg chg="del">
          <ac:chgData name="Son Nguyen" userId="43e7f64f-db72-48c9-8550-d0b6329623b0" providerId="ADAL" clId="{7B1A4536-5C08-4821-B8EF-69FD0A2EAE0F}" dt="2023-06-09T13:41:19.166" v="29" actId="478"/>
          <ac:spMkLst>
            <pc:docMk/>
            <pc:sldMk cId="2606675364" sldId="289"/>
            <ac:spMk id="11" creationId="{9339D778-BE94-77EA-29EA-BA69883870D3}"/>
          </ac:spMkLst>
        </pc:spChg>
        <pc:spChg chg="del">
          <ac:chgData name="Son Nguyen" userId="43e7f64f-db72-48c9-8550-d0b6329623b0" providerId="ADAL" clId="{7B1A4536-5C08-4821-B8EF-69FD0A2EAE0F}" dt="2023-06-09T13:41:22.836" v="33" actId="478"/>
          <ac:spMkLst>
            <pc:docMk/>
            <pc:sldMk cId="2606675364" sldId="289"/>
            <ac:spMk id="12" creationId="{D11E0FF6-C5EC-D1FE-D78A-AA950F2B3F9D}"/>
          </ac:spMkLst>
        </pc:spChg>
        <pc:spChg chg="del">
          <ac:chgData name="Son Nguyen" userId="43e7f64f-db72-48c9-8550-d0b6329623b0" providerId="ADAL" clId="{7B1A4536-5C08-4821-B8EF-69FD0A2EAE0F}" dt="2023-06-09T13:41:22.127" v="32" actId="478"/>
          <ac:spMkLst>
            <pc:docMk/>
            <pc:sldMk cId="2606675364" sldId="289"/>
            <ac:spMk id="14" creationId="{033BA5A1-A8B9-4848-3EBA-40F03434ED6F}"/>
          </ac:spMkLst>
        </pc:spChg>
        <pc:spChg chg="del mod">
          <ac:chgData name="Son Nguyen" userId="43e7f64f-db72-48c9-8550-d0b6329623b0" providerId="ADAL" clId="{7B1A4536-5C08-4821-B8EF-69FD0A2EAE0F}" dt="2023-06-09T13:41:27.810" v="38" actId="478"/>
          <ac:spMkLst>
            <pc:docMk/>
            <pc:sldMk cId="2606675364" sldId="289"/>
            <ac:spMk id="16" creationId="{DFFFEA3D-9F8F-CC41-8524-C23C11A74970}"/>
          </ac:spMkLst>
        </pc:spChg>
        <pc:spChg chg="mod ord topLvl">
          <ac:chgData name="Son Nguyen" userId="43e7f64f-db72-48c9-8550-d0b6329623b0" providerId="ADAL" clId="{7B1A4536-5C08-4821-B8EF-69FD0A2EAE0F}" dt="2023-06-13T16:02:35.034" v="1257" actId="12788"/>
          <ac:spMkLst>
            <pc:docMk/>
            <pc:sldMk cId="2606675364" sldId="289"/>
            <ac:spMk id="17" creationId="{45F7E684-B6ED-1C42-8DFA-BEA50871F8E4}"/>
          </ac:spMkLst>
        </pc:spChg>
        <pc:spChg chg="del">
          <ac:chgData name="Son Nguyen" userId="43e7f64f-db72-48c9-8550-d0b6329623b0" providerId="ADAL" clId="{7B1A4536-5C08-4821-B8EF-69FD0A2EAE0F}" dt="2023-06-09T13:41:25.909" v="37" actId="478"/>
          <ac:spMkLst>
            <pc:docMk/>
            <pc:sldMk cId="2606675364" sldId="289"/>
            <ac:spMk id="18" creationId="{4E6947CA-A149-6DE6-A968-B7F59042C138}"/>
          </ac:spMkLst>
        </pc:spChg>
        <pc:spChg chg="mod ord topLvl">
          <ac:chgData name="Son Nguyen" userId="43e7f64f-db72-48c9-8550-d0b6329623b0" providerId="ADAL" clId="{7B1A4536-5C08-4821-B8EF-69FD0A2EAE0F}" dt="2023-06-13T16:02:39.330" v="1258" actId="555"/>
          <ac:spMkLst>
            <pc:docMk/>
            <pc:sldMk cId="2606675364" sldId="289"/>
            <ac:spMk id="19" creationId="{AE296338-5D62-8FD3-8530-975B82AD2433}"/>
          </ac:spMkLst>
        </pc:spChg>
        <pc:spChg chg="mod ord topLvl">
          <ac:chgData name="Son Nguyen" userId="43e7f64f-db72-48c9-8550-d0b6329623b0" providerId="ADAL" clId="{7B1A4536-5C08-4821-B8EF-69FD0A2EAE0F}" dt="2023-06-13T19:24:25.213" v="2123" actId="2085"/>
          <ac:spMkLst>
            <pc:docMk/>
            <pc:sldMk cId="2606675364" sldId="289"/>
            <ac:spMk id="20" creationId="{4D0B2249-46C8-94DB-D629-CC871628845D}"/>
          </ac:spMkLst>
        </pc:spChg>
        <pc:spChg chg="mod ord topLvl">
          <ac:chgData name="Son Nguyen" userId="43e7f64f-db72-48c9-8550-d0b6329623b0" providerId="ADAL" clId="{7B1A4536-5C08-4821-B8EF-69FD0A2EAE0F}" dt="2023-06-13T16:02:06.803" v="1254" actId="12788"/>
          <ac:spMkLst>
            <pc:docMk/>
            <pc:sldMk cId="2606675364" sldId="289"/>
            <ac:spMk id="21" creationId="{A5ABFF7C-DE0A-95C5-8CB1-0212B6CBD196}"/>
          </ac:spMkLst>
        </pc:spChg>
        <pc:spChg chg="del">
          <ac:chgData name="Son Nguyen" userId="43e7f64f-db72-48c9-8550-d0b6329623b0" providerId="ADAL" clId="{7B1A4536-5C08-4821-B8EF-69FD0A2EAE0F}" dt="2023-06-09T16:14:27.977" v="962"/>
          <ac:spMkLst>
            <pc:docMk/>
            <pc:sldMk cId="2606675364" sldId="289"/>
            <ac:spMk id="23" creationId="{B0E94BDE-2303-2E42-8496-1A5A438F7F49}"/>
          </ac:spMkLst>
        </pc:spChg>
        <pc:spChg chg="add mod">
          <ac:chgData name="Son Nguyen" userId="43e7f64f-db72-48c9-8550-d0b6329623b0" providerId="ADAL" clId="{7B1A4536-5C08-4821-B8EF-69FD0A2EAE0F}" dt="2023-06-13T15:58:42.642" v="1226" actId="1076"/>
          <ac:spMkLst>
            <pc:docMk/>
            <pc:sldMk cId="2606675364" sldId="289"/>
            <ac:spMk id="35" creationId="{8302DAF6-0CCB-FF08-77CE-6909A32EDC4D}"/>
          </ac:spMkLst>
        </pc:spChg>
        <pc:spChg chg="add mod">
          <ac:chgData name="Son Nguyen" userId="43e7f64f-db72-48c9-8550-d0b6329623b0" providerId="ADAL" clId="{7B1A4536-5C08-4821-B8EF-69FD0A2EAE0F}" dt="2023-06-13T15:59:14.793" v="1230" actId="1076"/>
          <ac:spMkLst>
            <pc:docMk/>
            <pc:sldMk cId="2606675364" sldId="289"/>
            <ac:spMk id="36" creationId="{22D58A55-0E19-D595-DA12-8D08046F55F8}"/>
          </ac:spMkLst>
        </pc:spChg>
        <pc:spChg chg="add mod">
          <ac:chgData name="Son Nguyen" userId="43e7f64f-db72-48c9-8550-d0b6329623b0" providerId="ADAL" clId="{7B1A4536-5C08-4821-B8EF-69FD0A2EAE0F}" dt="2023-06-13T19:12:55.949" v="1994" actId="208"/>
          <ac:spMkLst>
            <pc:docMk/>
            <pc:sldMk cId="2606675364" sldId="289"/>
            <ac:spMk id="37" creationId="{B6CB9186-6E31-66A9-5AB8-CB6BA4AD2A9D}"/>
          </ac:spMkLst>
        </pc:spChg>
        <pc:spChg chg="add mod">
          <ac:chgData name="Son Nguyen" userId="43e7f64f-db72-48c9-8550-d0b6329623b0" providerId="ADAL" clId="{7B1A4536-5C08-4821-B8EF-69FD0A2EAE0F}" dt="2023-06-13T16:01:09.589" v="1245" actId="1076"/>
          <ac:spMkLst>
            <pc:docMk/>
            <pc:sldMk cId="2606675364" sldId="289"/>
            <ac:spMk id="38" creationId="{FCC653E6-D923-2A1C-C9CF-7009CEDD9E64}"/>
          </ac:spMkLst>
        </pc:spChg>
        <pc:spChg chg="add mod">
          <ac:chgData name="Son Nguyen" userId="43e7f64f-db72-48c9-8550-d0b6329623b0" providerId="ADAL" clId="{7B1A4536-5C08-4821-B8EF-69FD0A2EAE0F}" dt="2023-06-14T13:35:42.054" v="3286" actId="1076"/>
          <ac:spMkLst>
            <pc:docMk/>
            <pc:sldMk cId="2606675364" sldId="289"/>
            <ac:spMk id="39" creationId="{7805A432-4EB3-BA0D-CE59-E69A331DE078}"/>
          </ac:spMkLst>
        </pc:spChg>
        <pc:grpChg chg="add del mod">
          <ac:chgData name="Son Nguyen" userId="43e7f64f-db72-48c9-8550-d0b6329623b0" providerId="ADAL" clId="{7B1A4536-5C08-4821-B8EF-69FD0A2EAE0F}" dt="2023-06-13T15:36:49.601" v="1077" actId="165"/>
          <ac:grpSpMkLst>
            <pc:docMk/>
            <pc:sldMk cId="2606675364" sldId="289"/>
            <ac:grpSpMk id="2" creationId="{2CD882A3-0EE7-CEEB-3904-002EDE95E4F2}"/>
          </ac:grpSpMkLst>
        </pc:grpChg>
        <pc:picChg chg="del">
          <ac:chgData name="Son Nguyen" userId="43e7f64f-db72-48c9-8550-d0b6329623b0" providerId="ADAL" clId="{7B1A4536-5C08-4821-B8EF-69FD0A2EAE0F}" dt="2023-06-09T13:41:20.977" v="30" actId="478"/>
          <ac:picMkLst>
            <pc:docMk/>
            <pc:sldMk cId="2606675364" sldId="289"/>
            <ac:picMk id="3" creationId="{E621B60E-206B-EA7E-96E0-EE1181AA265E}"/>
          </ac:picMkLst>
        </pc:picChg>
        <pc:picChg chg="del mod topLvl">
          <ac:chgData name="Son Nguyen" userId="43e7f64f-db72-48c9-8550-d0b6329623b0" providerId="ADAL" clId="{7B1A4536-5C08-4821-B8EF-69FD0A2EAE0F}" dt="2023-06-13T15:43:09.409" v="1117" actId="478"/>
          <ac:picMkLst>
            <pc:docMk/>
            <pc:sldMk cId="2606675364" sldId="289"/>
            <ac:picMk id="4" creationId="{913D2EA7-A5BE-9BDA-7390-8EB2982F8E5F}"/>
          </ac:picMkLst>
        </pc:picChg>
        <pc:picChg chg="del">
          <ac:chgData name="Son Nguyen" userId="43e7f64f-db72-48c9-8550-d0b6329623b0" providerId="ADAL" clId="{7B1A4536-5C08-4821-B8EF-69FD0A2EAE0F}" dt="2023-06-09T13:41:21.418" v="31" actId="478"/>
          <ac:picMkLst>
            <pc:docMk/>
            <pc:sldMk cId="2606675364" sldId="289"/>
            <ac:picMk id="5" creationId="{1EFD9DFD-F29E-D14F-19CE-B608DFE9F0A9}"/>
          </ac:picMkLst>
        </pc:picChg>
        <pc:picChg chg="add del mod modCrop">
          <ac:chgData name="Son Nguyen" userId="43e7f64f-db72-48c9-8550-d0b6329623b0" providerId="ADAL" clId="{7B1A4536-5C08-4821-B8EF-69FD0A2EAE0F}" dt="2023-06-13T15:16:31.607" v="992" actId="22"/>
          <ac:picMkLst>
            <pc:docMk/>
            <pc:sldMk cId="2606675364" sldId="289"/>
            <ac:picMk id="5" creationId="{510CF92A-FF77-2295-3CBF-0F9CC4939400}"/>
          </ac:picMkLst>
        </pc:picChg>
        <pc:picChg chg="del">
          <ac:chgData name="Son Nguyen" userId="43e7f64f-db72-48c9-8550-d0b6329623b0" providerId="ADAL" clId="{7B1A4536-5C08-4821-B8EF-69FD0A2EAE0F}" dt="2023-06-09T13:41:23.266" v="34" actId="478"/>
          <ac:picMkLst>
            <pc:docMk/>
            <pc:sldMk cId="2606675364" sldId="289"/>
            <ac:picMk id="7" creationId="{89698A80-DAC8-672C-2E83-22B18E534254}"/>
          </ac:picMkLst>
        </pc:picChg>
        <pc:picChg chg="del">
          <ac:chgData name="Son Nguyen" userId="43e7f64f-db72-48c9-8550-d0b6329623b0" providerId="ADAL" clId="{7B1A4536-5C08-4821-B8EF-69FD0A2EAE0F}" dt="2023-06-09T13:41:24.632" v="36" actId="478"/>
          <ac:picMkLst>
            <pc:docMk/>
            <pc:sldMk cId="2606675364" sldId="289"/>
            <ac:picMk id="9" creationId="{6A2E6BC6-F879-EBB4-0982-11BD5B5185DF}"/>
          </ac:picMkLst>
        </pc:picChg>
        <pc:picChg chg="add mod">
          <ac:chgData name="Son Nguyen" userId="43e7f64f-db72-48c9-8550-d0b6329623b0" providerId="ADAL" clId="{7B1A4536-5C08-4821-B8EF-69FD0A2EAE0F}" dt="2023-06-13T15:59:51.150" v="1234" actId="555"/>
          <ac:picMkLst>
            <pc:docMk/>
            <pc:sldMk cId="2606675364" sldId="289"/>
            <ac:picMk id="9" creationId="{6EA0782B-65E8-9324-3F70-4F45C4539501}"/>
          </ac:picMkLst>
        </pc:picChg>
        <pc:picChg chg="del mod topLvl">
          <ac:chgData name="Son Nguyen" userId="43e7f64f-db72-48c9-8550-d0b6329623b0" providerId="ADAL" clId="{7B1A4536-5C08-4821-B8EF-69FD0A2EAE0F}" dt="2023-06-13T15:43:10.530" v="1119" actId="478"/>
          <ac:picMkLst>
            <pc:docMk/>
            <pc:sldMk cId="2606675364" sldId="289"/>
            <ac:picMk id="10" creationId="{E10E9584-A65C-760C-40DD-D0EE1CDC1AB5}"/>
          </ac:picMkLst>
        </pc:picChg>
        <pc:picChg chg="del mod topLvl">
          <ac:chgData name="Son Nguyen" userId="43e7f64f-db72-48c9-8550-d0b6329623b0" providerId="ADAL" clId="{7B1A4536-5C08-4821-B8EF-69FD0A2EAE0F}" dt="2023-06-13T15:43:08.789" v="1116" actId="478"/>
          <ac:picMkLst>
            <pc:docMk/>
            <pc:sldMk cId="2606675364" sldId="289"/>
            <ac:picMk id="13" creationId="{754B1A43-9D9A-45EA-3A7F-077C0AFE8A92}"/>
          </ac:picMkLst>
        </pc:picChg>
        <pc:picChg chg="add del mod modCrop">
          <ac:chgData name="Son Nguyen" userId="43e7f64f-db72-48c9-8550-d0b6329623b0" providerId="ADAL" clId="{7B1A4536-5C08-4821-B8EF-69FD0A2EAE0F}" dt="2023-06-13T15:33:54.579" v="1047" actId="478"/>
          <ac:picMkLst>
            <pc:docMk/>
            <pc:sldMk cId="2606675364" sldId="289"/>
            <ac:picMk id="14" creationId="{8496ACF9-B332-CFBA-E160-E315E6C97E2E}"/>
          </ac:picMkLst>
        </pc:picChg>
        <pc:picChg chg="del mod topLvl">
          <ac:chgData name="Son Nguyen" userId="43e7f64f-db72-48c9-8550-d0b6329623b0" providerId="ADAL" clId="{7B1A4536-5C08-4821-B8EF-69FD0A2EAE0F}" dt="2023-06-13T15:43:09.990" v="1118" actId="478"/>
          <ac:picMkLst>
            <pc:docMk/>
            <pc:sldMk cId="2606675364" sldId="289"/>
            <ac:picMk id="15" creationId="{146CE568-C5A6-5773-F86B-7EC8E1C30714}"/>
          </ac:picMkLst>
        </pc:picChg>
        <pc:picChg chg="add mod modCrop">
          <ac:chgData name="Son Nguyen" userId="43e7f64f-db72-48c9-8550-d0b6329623b0" providerId="ADAL" clId="{7B1A4536-5C08-4821-B8EF-69FD0A2EAE0F}" dt="2023-06-13T16:02:27.468" v="1256" actId="555"/>
          <ac:picMkLst>
            <pc:docMk/>
            <pc:sldMk cId="2606675364" sldId="289"/>
            <ac:picMk id="18" creationId="{87B6FA96-2F45-7ACC-692C-F478AFD4AEEE}"/>
          </ac:picMkLst>
        </pc:picChg>
        <pc:picChg chg="add del mod">
          <ac:chgData name="Son Nguyen" userId="43e7f64f-db72-48c9-8550-d0b6329623b0" providerId="ADAL" clId="{7B1A4536-5C08-4821-B8EF-69FD0A2EAE0F}" dt="2023-06-13T15:38:16.587" v="1093" actId="478"/>
          <ac:picMkLst>
            <pc:docMk/>
            <pc:sldMk cId="2606675364" sldId="289"/>
            <ac:picMk id="22" creationId="{CE0DBDAB-00C3-A674-2074-15778BD3D0EA}"/>
          </ac:picMkLst>
        </pc:picChg>
        <pc:picChg chg="add del mod">
          <ac:chgData name="Son Nguyen" userId="43e7f64f-db72-48c9-8550-d0b6329623b0" providerId="ADAL" clId="{7B1A4536-5C08-4821-B8EF-69FD0A2EAE0F}" dt="2023-06-13T15:43:10.981" v="1120" actId="478"/>
          <ac:picMkLst>
            <pc:docMk/>
            <pc:sldMk cId="2606675364" sldId="289"/>
            <ac:picMk id="24" creationId="{A4DDD131-944A-B6AD-9DEC-BB7B3D3800AE}"/>
          </ac:picMkLst>
        </pc:picChg>
        <pc:picChg chg="add del mod ord modCrop">
          <ac:chgData name="Son Nguyen" userId="43e7f64f-db72-48c9-8550-d0b6329623b0" providerId="ADAL" clId="{7B1A4536-5C08-4821-B8EF-69FD0A2EAE0F}" dt="2023-06-13T15:49:16.158" v="1168" actId="478"/>
          <ac:picMkLst>
            <pc:docMk/>
            <pc:sldMk cId="2606675364" sldId="289"/>
            <ac:picMk id="26" creationId="{4DA092A4-C137-08C2-4D65-96EDA48475A6}"/>
          </ac:picMkLst>
        </pc:picChg>
        <pc:picChg chg="add del mod">
          <ac:chgData name="Son Nguyen" userId="43e7f64f-db72-48c9-8550-d0b6329623b0" providerId="ADAL" clId="{7B1A4536-5C08-4821-B8EF-69FD0A2EAE0F}" dt="2023-06-13T15:49:14.623" v="1167" actId="478"/>
          <ac:picMkLst>
            <pc:docMk/>
            <pc:sldMk cId="2606675364" sldId="289"/>
            <ac:picMk id="28" creationId="{F77C5265-A02B-8211-1544-3BC8D62D3BFA}"/>
          </ac:picMkLst>
        </pc:picChg>
        <pc:picChg chg="add mod modCrop">
          <ac:chgData name="Son Nguyen" userId="43e7f64f-db72-48c9-8550-d0b6329623b0" providerId="ADAL" clId="{7B1A4536-5C08-4821-B8EF-69FD0A2EAE0F}" dt="2023-06-13T16:02:27.468" v="1256" actId="555"/>
          <ac:picMkLst>
            <pc:docMk/>
            <pc:sldMk cId="2606675364" sldId="289"/>
            <ac:picMk id="30" creationId="{24215130-A683-6F23-4A8C-EE3FC464FF73}"/>
          </ac:picMkLst>
        </pc:picChg>
        <pc:picChg chg="add del">
          <ac:chgData name="Son Nguyen" userId="43e7f64f-db72-48c9-8550-d0b6329623b0" providerId="ADAL" clId="{7B1A4536-5C08-4821-B8EF-69FD0A2EAE0F}" dt="2023-06-13T15:49:26.092" v="1170" actId="478"/>
          <ac:picMkLst>
            <pc:docMk/>
            <pc:sldMk cId="2606675364" sldId="289"/>
            <ac:picMk id="32" creationId="{846EBD6A-E70E-BE20-E226-939024624F31}"/>
          </ac:picMkLst>
        </pc:picChg>
        <pc:picChg chg="add mod modCrop">
          <ac:chgData name="Son Nguyen" userId="43e7f64f-db72-48c9-8550-d0b6329623b0" providerId="ADAL" clId="{7B1A4536-5C08-4821-B8EF-69FD0A2EAE0F}" dt="2023-06-13T15:59:51.150" v="1234" actId="555"/>
          <ac:picMkLst>
            <pc:docMk/>
            <pc:sldMk cId="2606675364" sldId="289"/>
            <ac:picMk id="34" creationId="{553DDB02-B6B7-8CB7-CA73-4AC3879B02E3}"/>
          </ac:picMkLst>
        </pc:picChg>
      </pc:sldChg>
      <pc:sldChg chg="addSp delSp modSp mod">
        <pc:chgData name="Son Nguyen" userId="43e7f64f-db72-48c9-8550-d0b6329623b0" providerId="ADAL" clId="{7B1A4536-5C08-4821-B8EF-69FD0A2EAE0F}" dt="2023-06-14T13:30:25.650" v="3115" actId="20577"/>
        <pc:sldMkLst>
          <pc:docMk/>
          <pc:sldMk cId="954240328" sldId="290"/>
        </pc:sldMkLst>
        <pc:spChg chg="mod">
          <ac:chgData name="Son Nguyen" userId="43e7f64f-db72-48c9-8550-d0b6329623b0" providerId="ADAL" clId="{7B1A4536-5C08-4821-B8EF-69FD0A2EAE0F}" dt="2023-06-09T14:09:39.309" v="945" actId="2711"/>
          <ac:spMkLst>
            <pc:docMk/>
            <pc:sldMk cId="954240328" sldId="290"/>
            <ac:spMk id="2" creationId="{EAA69FFB-D9F1-44DA-AA44-38469A700B0E}"/>
          </ac:spMkLst>
        </pc:spChg>
        <pc:spChg chg="mod">
          <ac:chgData name="Son Nguyen" userId="43e7f64f-db72-48c9-8550-d0b6329623b0" providerId="ADAL" clId="{7B1A4536-5C08-4821-B8EF-69FD0A2EAE0F}" dt="2023-06-14T13:30:25.650" v="3115" actId="20577"/>
          <ac:spMkLst>
            <pc:docMk/>
            <pc:sldMk cId="954240328" sldId="290"/>
            <ac:spMk id="3" creationId="{DE90E4F8-30AD-078B-E73F-14AF9590CAAD}"/>
          </ac:spMkLst>
        </pc:spChg>
        <pc:spChg chg="add mod">
          <ac:chgData name="Son Nguyen" userId="43e7f64f-db72-48c9-8550-d0b6329623b0" providerId="ADAL" clId="{7B1A4536-5C08-4821-B8EF-69FD0A2EAE0F}" dt="2023-06-14T13:27:50.787" v="2977" actId="20577"/>
          <ac:spMkLst>
            <pc:docMk/>
            <pc:sldMk cId="954240328" sldId="290"/>
            <ac:spMk id="4" creationId="{A9BB9704-8211-A839-0628-1C915711ABD1}"/>
          </ac:spMkLst>
        </pc:spChg>
        <pc:spChg chg="del">
          <ac:chgData name="Son Nguyen" userId="43e7f64f-db72-48c9-8550-d0b6329623b0" providerId="ADAL" clId="{7B1A4536-5C08-4821-B8EF-69FD0A2EAE0F}" dt="2023-06-09T13:40:31.313" v="19" actId="478"/>
          <ac:spMkLst>
            <pc:docMk/>
            <pc:sldMk cId="954240328" sldId="290"/>
            <ac:spMk id="6" creationId="{1619E6EB-6ACC-412C-4431-372E77C024B8}"/>
          </ac:spMkLst>
        </pc:spChg>
        <pc:spChg chg="add del mod">
          <ac:chgData name="Son Nguyen" userId="43e7f64f-db72-48c9-8550-d0b6329623b0" providerId="ADAL" clId="{7B1A4536-5C08-4821-B8EF-69FD0A2EAE0F}" dt="2023-06-09T13:59:29.976" v="483" actId="478"/>
          <ac:spMkLst>
            <pc:docMk/>
            <pc:sldMk cId="954240328" sldId="290"/>
            <ac:spMk id="8" creationId="{C508BBBA-3433-E620-BF1F-8A78AD9453B4}"/>
          </ac:spMkLst>
        </pc:spChg>
        <pc:spChg chg="add del mod">
          <ac:chgData name="Son Nguyen" userId="43e7f64f-db72-48c9-8550-d0b6329623b0" providerId="ADAL" clId="{7B1A4536-5C08-4821-B8EF-69FD0A2EAE0F}" dt="2023-06-09T13:59:32.658" v="484" actId="478"/>
          <ac:spMkLst>
            <pc:docMk/>
            <pc:sldMk cId="954240328" sldId="290"/>
            <ac:spMk id="9" creationId="{776EEB6A-373C-9A5E-730C-63983E4D2465}"/>
          </ac:spMkLst>
        </pc:spChg>
        <pc:spChg chg="add mod">
          <ac:chgData name="Son Nguyen" userId="43e7f64f-db72-48c9-8550-d0b6329623b0" providerId="ADAL" clId="{7B1A4536-5C08-4821-B8EF-69FD0A2EAE0F}" dt="2023-06-09T14:00:20.398" v="491" actId="207"/>
          <ac:spMkLst>
            <pc:docMk/>
            <pc:sldMk cId="954240328" sldId="290"/>
            <ac:spMk id="10" creationId="{02012AB6-3881-5C41-6F5B-A4399FF7002A}"/>
          </ac:spMkLst>
        </pc:spChg>
        <pc:spChg chg="add mod">
          <ac:chgData name="Son Nguyen" userId="43e7f64f-db72-48c9-8550-d0b6329623b0" providerId="ADAL" clId="{7B1A4536-5C08-4821-B8EF-69FD0A2EAE0F}" dt="2023-06-09T14:00:51.166" v="496" actId="207"/>
          <ac:spMkLst>
            <pc:docMk/>
            <pc:sldMk cId="954240328" sldId="290"/>
            <ac:spMk id="11" creationId="{105915E7-7B6C-6A2B-7E4A-78D93B054FE7}"/>
          </ac:spMkLst>
        </pc:spChg>
        <pc:spChg chg="del">
          <ac:chgData name="Son Nguyen" userId="43e7f64f-db72-48c9-8550-d0b6329623b0" providerId="ADAL" clId="{7B1A4536-5C08-4821-B8EF-69FD0A2EAE0F}" dt="2023-06-09T16:14:27.977" v="962"/>
          <ac:spMkLst>
            <pc:docMk/>
            <pc:sldMk cId="954240328" sldId="290"/>
            <ac:spMk id="12" creationId="{247CC9DD-F019-0CA6-337E-02B42825F97F}"/>
          </ac:spMkLst>
        </pc:spChg>
        <pc:spChg chg="del">
          <ac:chgData name="Son Nguyen" userId="43e7f64f-db72-48c9-8550-d0b6329623b0" providerId="ADAL" clId="{7B1A4536-5C08-4821-B8EF-69FD0A2EAE0F}" dt="2023-06-09T13:40:32.059" v="20" actId="478"/>
          <ac:spMkLst>
            <pc:docMk/>
            <pc:sldMk cId="954240328" sldId="290"/>
            <ac:spMk id="20" creationId="{AD7B74E0-8FA4-D8A9-1BAB-6A65CDBB7880}"/>
          </ac:spMkLst>
        </pc:spChg>
        <pc:spChg chg="del">
          <ac:chgData name="Son Nguyen" userId="43e7f64f-db72-48c9-8550-d0b6329623b0" providerId="ADAL" clId="{7B1A4536-5C08-4821-B8EF-69FD0A2EAE0F}" dt="2023-06-09T13:40:33.324" v="21" actId="478"/>
          <ac:spMkLst>
            <pc:docMk/>
            <pc:sldMk cId="954240328" sldId="290"/>
            <ac:spMk id="21" creationId="{04476C44-ACA3-E239-90B1-8BBE967C0BBE}"/>
          </ac:spMkLst>
        </pc:spChg>
        <pc:spChg chg="del">
          <ac:chgData name="Son Nguyen" userId="43e7f64f-db72-48c9-8550-d0b6329623b0" providerId="ADAL" clId="{7B1A4536-5C08-4821-B8EF-69FD0A2EAE0F}" dt="2023-06-09T13:40:35.450" v="22" actId="478"/>
          <ac:spMkLst>
            <pc:docMk/>
            <pc:sldMk cId="954240328" sldId="290"/>
            <ac:spMk id="22" creationId="{0AD6E113-883B-2959-802A-454B8487B890}"/>
          </ac:spMkLst>
        </pc:spChg>
        <pc:picChg chg="del">
          <ac:chgData name="Son Nguyen" userId="43e7f64f-db72-48c9-8550-d0b6329623b0" providerId="ADAL" clId="{7B1A4536-5C08-4821-B8EF-69FD0A2EAE0F}" dt="2023-06-09T13:40:30.260" v="18" actId="478"/>
          <ac:picMkLst>
            <pc:docMk/>
            <pc:sldMk cId="954240328" sldId="290"/>
            <ac:picMk id="4" creationId="{FFF80A4C-D050-DB49-6CB8-497E4686B3B0}"/>
          </ac:picMkLst>
        </pc:picChg>
        <pc:picChg chg="add mod">
          <ac:chgData name="Son Nguyen" userId="43e7f64f-db72-48c9-8550-d0b6329623b0" providerId="ADAL" clId="{7B1A4536-5C08-4821-B8EF-69FD0A2EAE0F}" dt="2023-06-13T22:04:26.777" v="2759" actId="1076"/>
          <ac:picMkLst>
            <pc:docMk/>
            <pc:sldMk cId="954240328" sldId="290"/>
            <ac:picMk id="7" creationId="{D0D6FE0E-46DE-089A-0167-A3635EF92FF8}"/>
          </ac:picMkLst>
        </pc:picChg>
      </pc:sldChg>
      <pc:sldChg chg="addSp delSp modSp mod ord modAnim">
        <pc:chgData name="Son Nguyen" userId="43e7f64f-db72-48c9-8550-d0b6329623b0" providerId="ADAL" clId="{7B1A4536-5C08-4821-B8EF-69FD0A2EAE0F}" dt="2023-06-14T15:18:03.886" v="4960" actId="12789"/>
        <pc:sldMkLst>
          <pc:docMk/>
          <pc:sldMk cId="762004362" sldId="299"/>
        </pc:sldMkLst>
        <pc:spChg chg="del">
          <ac:chgData name="Son Nguyen" userId="43e7f64f-db72-48c9-8550-d0b6329623b0" providerId="ADAL" clId="{7B1A4536-5C08-4821-B8EF-69FD0A2EAE0F}" dt="2023-06-09T16:14:27.977" v="962"/>
          <ac:spMkLst>
            <pc:docMk/>
            <pc:sldMk cId="762004362" sldId="299"/>
            <ac:spMk id="2" creationId="{F2E75EC0-91F5-5702-DD39-DFCFD55AD506}"/>
          </ac:spMkLst>
        </pc:spChg>
        <pc:spChg chg="del">
          <ac:chgData name="Son Nguyen" userId="43e7f64f-db72-48c9-8550-d0b6329623b0" providerId="ADAL" clId="{7B1A4536-5C08-4821-B8EF-69FD0A2EAE0F}" dt="2023-06-13T15:53:19.372" v="1212" actId="478"/>
          <ac:spMkLst>
            <pc:docMk/>
            <pc:sldMk cId="762004362" sldId="299"/>
            <ac:spMk id="12" creationId="{4AA1AD91-1D5F-EF17-D5FE-D9C4215E89D6}"/>
          </ac:spMkLst>
        </pc:spChg>
        <pc:spChg chg="del">
          <ac:chgData name="Son Nguyen" userId="43e7f64f-db72-48c9-8550-d0b6329623b0" providerId="ADAL" clId="{7B1A4536-5C08-4821-B8EF-69FD0A2EAE0F}" dt="2023-06-13T15:53:18.733" v="1211" actId="478"/>
          <ac:spMkLst>
            <pc:docMk/>
            <pc:sldMk cId="762004362" sldId="299"/>
            <ac:spMk id="13" creationId="{3E63469C-999C-85E2-7112-F04F691E219D}"/>
          </ac:spMkLst>
        </pc:spChg>
        <pc:spChg chg="del">
          <ac:chgData name="Son Nguyen" userId="43e7f64f-db72-48c9-8550-d0b6329623b0" providerId="ADAL" clId="{7B1A4536-5C08-4821-B8EF-69FD0A2EAE0F}" dt="2023-06-13T15:53:18.087" v="1210" actId="478"/>
          <ac:spMkLst>
            <pc:docMk/>
            <pc:sldMk cId="762004362" sldId="299"/>
            <ac:spMk id="15" creationId="{7CC2F646-5189-7039-E712-AC861D7FA20A}"/>
          </ac:spMkLst>
        </pc:spChg>
        <pc:spChg chg="del">
          <ac:chgData name="Son Nguyen" userId="43e7f64f-db72-48c9-8550-d0b6329623b0" providerId="ADAL" clId="{7B1A4536-5C08-4821-B8EF-69FD0A2EAE0F}" dt="2023-06-13T15:53:20.472" v="1213" actId="478"/>
          <ac:spMkLst>
            <pc:docMk/>
            <pc:sldMk cId="762004362" sldId="299"/>
            <ac:spMk id="16" creationId="{864B62E5-F08C-BB5D-1B73-D22BDEC471E2}"/>
          </ac:spMkLst>
        </pc:spChg>
        <pc:spChg chg="mod ord">
          <ac:chgData name="Son Nguyen" userId="43e7f64f-db72-48c9-8550-d0b6329623b0" providerId="ADAL" clId="{7B1A4536-5C08-4821-B8EF-69FD0A2EAE0F}" dt="2023-06-14T15:18:03.886" v="4960" actId="12789"/>
          <ac:spMkLst>
            <pc:docMk/>
            <pc:sldMk cId="762004362" sldId="299"/>
            <ac:spMk id="17" creationId="{860C164A-BE70-45D0-50AC-1A561EE37B0C}"/>
          </ac:spMkLst>
        </pc:spChg>
        <pc:spChg chg="mod ord">
          <ac:chgData name="Son Nguyen" userId="43e7f64f-db72-48c9-8550-d0b6329623b0" providerId="ADAL" clId="{7B1A4536-5C08-4821-B8EF-69FD0A2EAE0F}" dt="2023-06-13T16:13:30.264" v="1314" actId="166"/>
          <ac:spMkLst>
            <pc:docMk/>
            <pc:sldMk cId="762004362" sldId="299"/>
            <ac:spMk id="19" creationId="{CBF06EE0-CBAB-8C6C-4E3C-D3B4B436D505}"/>
          </ac:spMkLst>
        </pc:spChg>
        <pc:spChg chg="add mod">
          <ac:chgData name="Son Nguyen" userId="43e7f64f-db72-48c9-8550-d0b6329623b0" providerId="ADAL" clId="{7B1A4536-5C08-4821-B8EF-69FD0A2EAE0F}" dt="2023-06-13T16:16:58.808" v="1341" actId="1076"/>
          <ac:spMkLst>
            <pc:docMk/>
            <pc:sldMk cId="762004362" sldId="299"/>
            <ac:spMk id="25" creationId="{05B887BD-712C-5293-6CBB-B4EC9BA200F8}"/>
          </ac:spMkLst>
        </pc:spChg>
        <pc:spChg chg="add mod">
          <ac:chgData name="Son Nguyen" userId="43e7f64f-db72-48c9-8550-d0b6329623b0" providerId="ADAL" clId="{7B1A4536-5C08-4821-B8EF-69FD0A2EAE0F}" dt="2023-06-13T16:17:17.375" v="1343" actId="408"/>
          <ac:spMkLst>
            <pc:docMk/>
            <pc:sldMk cId="762004362" sldId="299"/>
            <ac:spMk id="26" creationId="{3B0762C6-8708-B9FB-91D4-F180F429A218}"/>
          </ac:spMkLst>
        </pc:spChg>
        <pc:spChg chg="add mod">
          <ac:chgData name="Son Nguyen" userId="43e7f64f-db72-48c9-8550-d0b6329623b0" providerId="ADAL" clId="{7B1A4536-5C08-4821-B8EF-69FD0A2EAE0F}" dt="2023-06-13T19:29:22.793" v="2137" actId="552"/>
          <ac:spMkLst>
            <pc:docMk/>
            <pc:sldMk cId="762004362" sldId="299"/>
            <ac:spMk id="27" creationId="{0274D15F-B5CA-8D38-DE8D-192A7312A6D9}"/>
          </ac:spMkLst>
        </pc:spChg>
        <pc:spChg chg="add mod">
          <ac:chgData name="Son Nguyen" userId="43e7f64f-db72-48c9-8550-d0b6329623b0" providerId="ADAL" clId="{7B1A4536-5C08-4821-B8EF-69FD0A2EAE0F}" dt="2023-06-14T15:17:35.529" v="4945" actId="20577"/>
          <ac:spMkLst>
            <pc:docMk/>
            <pc:sldMk cId="762004362" sldId="299"/>
            <ac:spMk id="28" creationId="{E04AE8FC-D1F4-3470-E9AA-274409A48692}"/>
          </ac:spMkLst>
        </pc:spChg>
        <pc:spChg chg="add mod">
          <ac:chgData name="Son Nguyen" userId="43e7f64f-db72-48c9-8550-d0b6329623b0" providerId="ADAL" clId="{7B1A4536-5C08-4821-B8EF-69FD0A2EAE0F}" dt="2023-06-13T16:21:14.863" v="1419" actId="555"/>
          <ac:spMkLst>
            <pc:docMk/>
            <pc:sldMk cId="762004362" sldId="299"/>
            <ac:spMk id="29" creationId="{5D000117-CD57-70E3-A92A-20CC5EAEB5BC}"/>
          </ac:spMkLst>
        </pc:spChg>
        <pc:spChg chg="add mod">
          <ac:chgData name="Son Nguyen" userId="43e7f64f-db72-48c9-8550-d0b6329623b0" providerId="ADAL" clId="{7B1A4536-5C08-4821-B8EF-69FD0A2EAE0F}" dt="2023-06-13T16:21:18.801" v="1420" actId="1076"/>
          <ac:spMkLst>
            <pc:docMk/>
            <pc:sldMk cId="762004362" sldId="299"/>
            <ac:spMk id="30" creationId="{6EE108F8-73F6-EF9A-CD6B-E1521F80E860}"/>
          </ac:spMkLst>
        </pc:spChg>
        <pc:spChg chg="add mod">
          <ac:chgData name="Son Nguyen" userId="43e7f64f-db72-48c9-8550-d0b6329623b0" providerId="ADAL" clId="{7B1A4536-5C08-4821-B8EF-69FD0A2EAE0F}" dt="2023-06-13T17:28:04.619" v="1750" actId="12789"/>
          <ac:spMkLst>
            <pc:docMk/>
            <pc:sldMk cId="762004362" sldId="299"/>
            <ac:spMk id="31" creationId="{1E9F2345-96FA-943D-7A98-125A19BDBAED}"/>
          </ac:spMkLst>
        </pc:spChg>
        <pc:spChg chg="add mod">
          <ac:chgData name="Son Nguyen" userId="43e7f64f-db72-48c9-8550-d0b6329623b0" providerId="ADAL" clId="{7B1A4536-5C08-4821-B8EF-69FD0A2EAE0F}" dt="2023-06-13T17:28:15.753" v="1759" actId="12789"/>
          <ac:spMkLst>
            <pc:docMk/>
            <pc:sldMk cId="762004362" sldId="299"/>
            <ac:spMk id="32" creationId="{B70C488F-9013-FFA8-058D-C10035FF88CE}"/>
          </ac:spMkLst>
        </pc:spChg>
        <pc:spChg chg="add mod">
          <ac:chgData name="Son Nguyen" userId="43e7f64f-db72-48c9-8550-d0b6329623b0" providerId="ADAL" clId="{7B1A4536-5C08-4821-B8EF-69FD0A2EAE0F}" dt="2023-06-14T15:18:03.886" v="4960" actId="12789"/>
          <ac:spMkLst>
            <pc:docMk/>
            <pc:sldMk cId="762004362" sldId="299"/>
            <ac:spMk id="33" creationId="{76B121D8-8DCA-0108-9FE4-2A671D5AE0FF}"/>
          </ac:spMkLst>
        </pc:spChg>
        <pc:spChg chg="add del mod">
          <ac:chgData name="Son Nguyen" userId="43e7f64f-db72-48c9-8550-d0b6329623b0" providerId="ADAL" clId="{7B1A4536-5C08-4821-B8EF-69FD0A2EAE0F}" dt="2023-06-13T21:41:51.241" v="2691" actId="478"/>
          <ac:spMkLst>
            <pc:docMk/>
            <pc:sldMk cId="762004362" sldId="299"/>
            <ac:spMk id="34" creationId="{316972F6-5D9C-830F-5913-76BB56F03959}"/>
          </ac:spMkLst>
        </pc:spChg>
        <pc:picChg chg="del">
          <ac:chgData name="Son Nguyen" userId="43e7f64f-db72-48c9-8550-d0b6329623b0" providerId="ADAL" clId="{7B1A4536-5C08-4821-B8EF-69FD0A2EAE0F}" dt="2023-06-13T15:53:16.433" v="1207" actId="478"/>
          <ac:picMkLst>
            <pc:docMk/>
            <pc:sldMk cId="762004362" sldId="299"/>
            <ac:picMk id="3" creationId="{F3E0930E-AE78-4C11-F055-059E6345C8EF}"/>
          </ac:picMkLst>
        </pc:picChg>
        <pc:picChg chg="add mod">
          <ac:chgData name="Son Nguyen" userId="43e7f64f-db72-48c9-8550-d0b6329623b0" providerId="ADAL" clId="{7B1A4536-5C08-4821-B8EF-69FD0A2EAE0F}" dt="2023-06-13T17:27:48.941" v="1748" actId="12788"/>
          <ac:picMkLst>
            <pc:docMk/>
            <pc:sldMk cId="762004362" sldId="299"/>
            <ac:picMk id="5" creationId="{8F2C31B1-C9F3-F595-3EBF-1B9538BA340A}"/>
          </ac:picMkLst>
        </pc:picChg>
        <pc:picChg chg="del">
          <ac:chgData name="Son Nguyen" userId="43e7f64f-db72-48c9-8550-d0b6329623b0" providerId="ADAL" clId="{7B1A4536-5C08-4821-B8EF-69FD0A2EAE0F}" dt="2023-06-13T15:53:16.904" v="1208" actId="478"/>
          <ac:picMkLst>
            <pc:docMk/>
            <pc:sldMk cId="762004362" sldId="299"/>
            <ac:picMk id="6" creationId="{9EC1B009-9D4F-5F87-E4E8-69F95E91E809}"/>
          </ac:picMkLst>
        </pc:picChg>
        <pc:picChg chg="add mod">
          <ac:chgData name="Son Nguyen" userId="43e7f64f-db72-48c9-8550-d0b6329623b0" providerId="ADAL" clId="{7B1A4536-5C08-4821-B8EF-69FD0A2EAE0F}" dt="2023-06-13T17:27:44.094" v="1747" actId="12788"/>
          <ac:picMkLst>
            <pc:docMk/>
            <pc:sldMk cId="762004362" sldId="299"/>
            <ac:picMk id="8" creationId="{EEE21B46-21BD-8100-1EB3-8E5E2B8FEE5A}"/>
          </ac:picMkLst>
        </pc:picChg>
        <pc:picChg chg="del">
          <ac:chgData name="Son Nguyen" userId="43e7f64f-db72-48c9-8550-d0b6329623b0" providerId="ADAL" clId="{7B1A4536-5C08-4821-B8EF-69FD0A2EAE0F}" dt="2023-06-13T15:53:17.388" v="1209" actId="478"/>
          <ac:picMkLst>
            <pc:docMk/>
            <pc:sldMk cId="762004362" sldId="299"/>
            <ac:picMk id="10" creationId="{8C090A18-E2AE-1073-6461-ADA7353A48F1}"/>
          </ac:picMkLst>
        </pc:picChg>
        <pc:picChg chg="add del mod">
          <ac:chgData name="Son Nguyen" userId="43e7f64f-db72-48c9-8550-d0b6329623b0" providerId="ADAL" clId="{7B1A4536-5C08-4821-B8EF-69FD0A2EAE0F}" dt="2023-06-13T16:11:13.047" v="1299" actId="478"/>
          <ac:picMkLst>
            <pc:docMk/>
            <pc:sldMk cId="762004362" sldId="299"/>
            <ac:picMk id="11" creationId="{646800E8-FBC1-5ECD-45A1-CD2393E7A9B6}"/>
          </ac:picMkLst>
        </pc:picChg>
        <pc:picChg chg="del">
          <ac:chgData name="Son Nguyen" userId="43e7f64f-db72-48c9-8550-d0b6329623b0" providerId="ADAL" clId="{7B1A4536-5C08-4821-B8EF-69FD0A2EAE0F}" dt="2023-06-13T15:53:21.119" v="1214" actId="478"/>
          <ac:picMkLst>
            <pc:docMk/>
            <pc:sldMk cId="762004362" sldId="299"/>
            <ac:picMk id="18" creationId="{783B9244-7649-38A3-10A4-5E11EC57158A}"/>
          </ac:picMkLst>
        </pc:picChg>
        <pc:picChg chg="add mod">
          <ac:chgData name="Son Nguyen" userId="43e7f64f-db72-48c9-8550-d0b6329623b0" providerId="ADAL" clId="{7B1A4536-5C08-4821-B8EF-69FD0A2EAE0F}" dt="2023-06-13T16:17:34.268" v="1346" actId="12789"/>
          <ac:picMkLst>
            <pc:docMk/>
            <pc:sldMk cId="762004362" sldId="299"/>
            <ac:picMk id="20" creationId="{B1C92867-8E67-0A77-6F08-6ABCD4C162C5}"/>
          </ac:picMkLst>
        </pc:picChg>
        <pc:picChg chg="add del">
          <ac:chgData name="Son Nguyen" userId="43e7f64f-db72-48c9-8550-d0b6329623b0" providerId="ADAL" clId="{7B1A4536-5C08-4821-B8EF-69FD0A2EAE0F}" dt="2023-06-13T16:12:22.446" v="1306" actId="478"/>
          <ac:picMkLst>
            <pc:docMk/>
            <pc:sldMk cId="762004362" sldId="299"/>
            <ac:picMk id="22" creationId="{EEDFE0BF-6D92-C2D4-C1D7-42B358F6C5A5}"/>
          </ac:picMkLst>
        </pc:picChg>
        <pc:picChg chg="add mod">
          <ac:chgData name="Son Nguyen" userId="43e7f64f-db72-48c9-8550-d0b6329623b0" providerId="ADAL" clId="{7B1A4536-5C08-4821-B8EF-69FD0A2EAE0F}" dt="2023-06-13T16:20:27.293" v="1409" actId="12789"/>
          <ac:picMkLst>
            <pc:docMk/>
            <pc:sldMk cId="762004362" sldId="299"/>
            <ac:picMk id="24" creationId="{75654C02-29D3-FB5D-0DE1-C24789207AE3}"/>
          </ac:picMkLst>
        </pc:picChg>
      </pc:sldChg>
      <pc:sldChg chg="addSp delSp modSp mod delAnim modAnim modNotesTx">
        <pc:chgData name="Son Nguyen" userId="43e7f64f-db72-48c9-8550-d0b6329623b0" providerId="ADAL" clId="{7B1A4536-5C08-4821-B8EF-69FD0A2EAE0F}" dt="2023-06-14T16:03:15.753" v="5286" actId="113"/>
        <pc:sldMkLst>
          <pc:docMk/>
          <pc:sldMk cId="3152385197" sldId="300"/>
        </pc:sldMkLst>
        <pc:spChg chg="del">
          <ac:chgData name="Son Nguyen" userId="43e7f64f-db72-48c9-8550-d0b6329623b0" providerId="ADAL" clId="{7B1A4536-5C08-4821-B8EF-69FD0A2EAE0F}" dt="2023-06-09T13:45:18.022" v="82" actId="478"/>
          <ac:spMkLst>
            <pc:docMk/>
            <pc:sldMk cId="3152385197" sldId="300"/>
            <ac:spMk id="4" creationId="{C6D257A3-A575-DB1E-D00A-5BBB3A45CAF0}"/>
          </ac:spMkLst>
        </pc:spChg>
        <pc:spChg chg="del">
          <ac:chgData name="Son Nguyen" userId="43e7f64f-db72-48c9-8550-d0b6329623b0" providerId="ADAL" clId="{7B1A4536-5C08-4821-B8EF-69FD0A2EAE0F}" dt="2023-06-09T13:45:18.022" v="82" actId="478"/>
          <ac:spMkLst>
            <pc:docMk/>
            <pc:sldMk cId="3152385197" sldId="300"/>
            <ac:spMk id="8" creationId="{ED192699-0102-E340-1383-6C0FFFE00BCF}"/>
          </ac:spMkLst>
        </pc:spChg>
        <pc:spChg chg="add mod">
          <ac:chgData name="Son Nguyen" userId="43e7f64f-db72-48c9-8550-d0b6329623b0" providerId="ADAL" clId="{7B1A4536-5C08-4821-B8EF-69FD0A2EAE0F}" dt="2023-06-14T13:50:14.947" v="3949" actId="164"/>
          <ac:spMkLst>
            <pc:docMk/>
            <pc:sldMk cId="3152385197" sldId="300"/>
            <ac:spMk id="8" creationId="{EFE82A69-30CC-8C8E-17BE-621176ABC3D5}"/>
          </ac:spMkLst>
        </pc:spChg>
        <pc:spChg chg="del">
          <ac:chgData name="Son Nguyen" userId="43e7f64f-db72-48c9-8550-d0b6329623b0" providerId="ADAL" clId="{7B1A4536-5C08-4821-B8EF-69FD0A2EAE0F}" dt="2023-06-09T13:45:18.022" v="82" actId="478"/>
          <ac:spMkLst>
            <pc:docMk/>
            <pc:sldMk cId="3152385197" sldId="300"/>
            <ac:spMk id="11" creationId="{102C2E50-79F6-7AD6-D8A2-ADABC327D439}"/>
          </ac:spMkLst>
        </pc:spChg>
        <pc:spChg chg="del">
          <ac:chgData name="Son Nguyen" userId="43e7f64f-db72-48c9-8550-d0b6329623b0" providerId="ADAL" clId="{7B1A4536-5C08-4821-B8EF-69FD0A2EAE0F}" dt="2023-06-09T13:45:18.022" v="82" actId="478"/>
          <ac:spMkLst>
            <pc:docMk/>
            <pc:sldMk cId="3152385197" sldId="300"/>
            <ac:spMk id="14" creationId="{64DC99B5-EE2F-C2FC-BD34-F59C7EDCD7DE}"/>
          </ac:spMkLst>
        </pc:spChg>
        <pc:spChg chg="add mod">
          <ac:chgData name="Son Nguyen" userId="43e7f64f-db72-48c9-8550-d0b6329623b0" providerId="ADAL" clId="{7B1A4536-5C08-4821-B8EF-69FD0A2EAE0F}" dt="2023-06-14T15:42:07.371" v="5196" actId="20577"/>
          <ac:spMkLst>
            <pc:docMk/>
            <pc:sldMk cId="3152385197" sldId="300"/>
            <ac:spMk id="14" creationId="{7D173B37-D96C-BD51-B433-F87CA7A886B7}"/>
          </ac:spMkLst>
        </pc:spChg>
        <pc:spChg chg="del">
          <ac:chgData name="Son Nguyen" userId="43e7f64f-db72-48c9-8550-d0b6329623b0" providerId="ADAL" clId="{7B1A4536-5C08-4821-B8EF-69FD0A2EAE0F}" dt="2023-06-09T13:45:18.022" v="82" actId="478"/>
          <ac:spMkLst>
            <pc:docMk/>
            <pc:sldMk cId="3152385197" sldId="300"/>
            <ac:spMk id="15" creationId="{B1333D3E-4467-65AF-92A7-351B7F8973BF}"/>
          </ac:spMkLst>
        </pc:spChg>
        <pc:spChg chg="add mod">
          <ac:chgData name="Son Nguyen" userId="43e7f64f-db72-48c9-8550-d0b6329623b0" providerId="ADAL" clId="{7B1A4536-5C08-4821-B8EF-69FD0A2EAE0F}" dt="2023-06-14T13:56:52.606" v="4065" actId="1076"/>
          <ac:spMkLst>
            <pc:docMk/>
            <pc:sldMk cId="3152385197" sldId="300"/>
            <ac:spMk id="15" creationId="{B87384C4-DF7D-47AA-EF9C-5786FCF59F81}"/>
          </ac:spMkLst>
        </pc:spChg>
        <pc:spChg chg="del">
          <ac:chgData name="Son Nguyen" userId="43e7f64f-db72-48c9-8550-d0b6329623b0" providerId="ADAL" clId="{7B1A4536-5C08-4821-B8EF-69FD0A2EAE0F}" dt="2023-06-09T13:45:18.022" v="82" actId="478"/>
          <ac:spMkLst>
            <pc:docMk/>
            <pc:sldMk cId="3152385197" sldId="300"/>
            <ac:spMk id="16" creationId="{618C3868-AB21-3B5C-083F-F8F06C22D4EE}"/>
          </ac:spMkLst>
        </pc:spChg>
        <pc:spChg chg="del">
          <ac:chgData name="Son Nguyen" userId="43e7f64f-db72-48c9-8550-d0b6329623b0" providerId="ADAL" clId="{7B1A4536-5C08-4821-B8EF-69FD0A2EAE0F}" dt="2023-06-09T13:45:18.022" v="82" actId="478"/>
          <ac:spMkLst>
            <pc:docMk/>
            <pc:sldMk cId="3152385197" sldId="300"/>
            <ac:spMk id="17" creationId="{BCFEF6C6-8908-0C64-0187-8A0A79774238}"/>
          </ac:spMkLst>
        </pc:spChg>
        <pc:spChg chg="del">
          <ac:chgData name="Son Nguyen" userId="43e7f64f-db72-48c9-8550-d0b6329623b0" providerId="ADAL" clId="{7B1A4536-5C08-4821-B8EF-69FD0A2EAE0F}" dt="2023-06-09T13:45:18.022" v="82" actId="478"/>
          <ac:spMkLst>
            <pc:docMk/>
            <pc:sldMk cId="3152385197" sldId="300"/>
            <ac:spMk id="18" creationId="{A6A13187-A004-0857-B15F-7CE8742FCC1B}"/>
          </ac:spMkLst>
        </pc:spChg>
        <pc:spChg chg="mod ord">
          <ac:chgData name="Son Nguyen" userId="43e7f64f-db72-48c9-8550-d0b6329623b0" providerId="ADAL" clId="{7B1A4536-5C08-4821-B8EF-69FD0A2EAE0F}" dt="2023-06-14T16:03:15.753" v="5286" actId="113"/>
          <ac:spMkLst>
            <pc:docMk/>
            <pc:sldMk cId="3152385197" sldId="300"/>
            <ac:spMk id="20" creationId="{D4CE4EB4-2E44-9C49-FDAD-840130EE5068}"/>
          </ac:spMkLst>
        </pc:spChg>
        <pc:spChg chg="mod">
          <ac:chgData name="Son Nguyen" userId="43e7f64f-db72-48c9-8550-d0b6329623b0" providerId="ADAL" clId="{7B1A4536-5C08-4821-B8EF-69FD0A2EAE0F}" dt="2023-06-14T14:39:03.115" v="4613" actId="20577"/>
          <ac:spMkLst>
            <pc:docMk/>
            <pc:sldMk cId="3152385197" sldId="300"/>
            <ac:spMk id="21" creationId="{78389127-7AF7-90A3-D7FD-60224A9BF943}"/>
          </ac:spMkLst>
        </pc:spChg>
        <pc:spChg chg="del">
          <ac:chgData name="Son Nguyen" userId="43e7f64f-db72-48c9-8550-d0b6329623b0" providerId="ADAL" clId="{7B1A4536-5C08-4821-B8EF-69FD0A2EAE0F}" dt="2023-06-09T13:44:59.688" v="77" actId="478"/>
          <ac:spMkLst>
            <pc:docMk/>
            <pc:sldMk cId="3152385197" sldId="300"/>
            <ac:spMk id="22" creationId="{1224AEEF-60C3-5E2E-275A-9D90C263CCE5}"/>
          </ac:spMkLst>
        </pc:spChg>
        <pc:spChg chg="del">
          <ac:chgData name="Son Nguyen" userId="43e7f64f-db72-48c9-8550-d0b6329623b0" providerId="ADAL" clId="{7B1A4536-5C08-4821-B8EF-69FD0A2EAE0F}" dt="2023-06-09T16:14:27.977" v="962"/>
          <ac:spMkLst>
            <pc:docMk/>
            <pc:sldMk cId="3152385197" sldId="300"/>
            <ac:spMk id="23" creationId="{A5BF37F6-5FEF-D5EB-166C-C290B07C8307}"/>
          </ac:spMkLst>
        </pc:spChg>
        <pc:grpChg chg="add del mod">
          <ac:chgData name="Son Nguyen" userId="43e7f64f-db72-48c9-8550-d0b6329623b0" providerId="ADAL" clId="{7B1A4536-5C08-4821-B8EF-69FD0A2EAE0F}" dt="2023-06-14T13:49:47.187" v="3937" actId="478"/>
          <ac:grpSpMkLst>
            <pc:docMk/>
            <pc:sldMk cId="3152385197" sldId="300"/>
            <ac:grpSpMk id="12" creationId="{56618146-B1C9-508E-EEF1-74AB2DE6ABD3}"/>
          </ac:grpSpMkLst>
        </pc:grpChg>
        <pc:grpChg chg="add mod">
          <ac:chgData name="Son Nguyen" userId="43e7f64f-db72-48c9-8550-d0b6329623b0" providerId="ADAL" clId="{7B1A4536-5C08-4821-B8EF-69FD0A2EAE0F}" dt="2023-06-14T13:59:49.656" v="4181" actId="1076"/>
          <ac:grpSpMkLst>
            <pc:docMk/>
            <pc:sldMk cId="3152385197" sldId="300"/>
            <ac:grpSpMk id="13" creationId="{CAE9C8A2-DC89-5FD8-EFC0-A7BE695B2091}"/>
          </ac:grpSpMkLst>
        </pc:grpChg>
        <pc:picChg chg="add mod">
          <ac:chgData name="Son Nguyen" userId="43e7f64f-db72-48c9-8550-d0b6329623b0" providerId="ADAL" clId="{7B1A4536-5C08-4821-B8EF-69FD0A2EAE0F}" dt="2023-06-09T13:48:26.783" v="174" actId="164"/>
          <ac:picMkLst>
            <pc:docMk/>
            <pc:sldMk cId="3152385197" sldId="300"/>
            <ac:picMk id="2" creationId="{CF9812A7-AC7C-1350-BF7E-C91F57DF2B9C}"/>
          </ac:picMkLst>
        </pc:picChg>
        <pc:picChg chg="del">
          <ac:chgData name="Son Nguyen" userId="43e7f64f-db72-48c9-8550-d0b6329623b0" providerId="ADAL" clId="{7B1A4536-5C08-4821-B8EF-69FD0A2EAE0F}" dt="2023-06-09T13:45:15.744" v="81" actId="478"/>
          <ac:picMkLst>
            <pc:docMk/>
            <pc:sldMk cId="3152385197" sldId="300"/>
            <ac:picMk id="3" creationId="{ED008B6F-DAEA-54B6-AA20-7BC7524C876F}"/>
          </ac:picMkLst>
        </pc:picChg>
        <pc:picChg chg="add del mod">
          <ac:chgData name="Son Nguyen" userId="43e7f64f-db72-48c9-8550-d0b6329623b0" providerId="ADAL" clId="{7B1A4536-5C08-4821-B8EF-69FD0A2EAE0F}" dt="2023-06-14T15:41:34.687" v="5189" actId="478"/>
          <ac:picMkLst>
            <pc:docMk/>
            <pc:sldMk cId="3152385197" sldId="300"/>
            <ac:picMk id="4" creationId="{3728D74B-3317-E572-B774-9B5126D884CC}"/>
          </ac:picMkLst>
        </pc:picChg>
        <pc:picChg chg="add mod">
          <ac:chgData name="Son Nguyen" userId="43e7f64f-db72-48c9-8550-d0b6329623b0" providerId="ADAL" clId="{7B1A4536-5C08-4821-B8EF-69FD0A2EAE0F}" dt="2023-06-09T13:48:26.783" v="174" actId="164"/>
          <ac:picMkLst>
            <pc:docMk/>
            <pc:sldMk cId="3152385197" sldId="300"/>
            <ac:picMk id="5" creationId="{AC791F26-D100-13C4-4027-BBAA37F4DBB5}"/>
          </ac:picMkLst>
        </pc:picChg>
        <pc:picChg chg="del">
          <ac:chgData name="Son Nguyen" userId="43e7f64f-db72-48c9-8550-d0b6329623b0" providerId="ADAL" clId="{7B1A4536-5C08-4821-B8EF-69FD0A2EAE0F}" dt="2023-06-09T13:45:18.022" v="82" actId="478"/>
          <ac:picMkLst>
            <pc:docMk/>
            <pc:sldMk cId="3152385197" sldId="300"/>
            <ac:picMk id="6" creationId="{78AF5D8D-7BB3-C848-CB68-E87BE2A3C9D8}"/>
          </ac:picMkLst>
        </pc:picChg>
        <pc:picChg chg="add mod modCrop">
          <ac:chgData name="Son Nguyen" userId="43e7f64f-db72-48c9-8550-d0b6329623b0" providerId="ADAL" clId="{7B1A4536-5C08-4821-B8EF-69FD0A2EAE0F}" dt="2023-06-14T13:50:14.947" v="3949" actId="164"/>
          <ac:picMkLst>
            <pc:docMk/>
            <pc:sldMk cId="3152385197" sldId="300"/>
            <ac:picMk id="6" creationId="{D0D099AE-5DE1-0477-BEE9-27537FCF197D}"/>
          </ac:picMkLst>
        </pc:picChg>
        <pc:picChg chg="add mod">
          <ac:chgData name="Son Nguyen" userId="43e7f64f-db72-48c9-8550-d0b6329623b0" providerId="ADAL" clId="{7B1A4536-5C08-4821-B8EF-69FD0A2EAE0F}" dt="2023-06-09T13:48:26.783" v="174" actId="164"/>
          <ac:picMkLst>
            <pc:docMk/>
            <pc:sldMk cId="3152385197" sldId="300"/>
            <ac:picMk id="7" creationId="{E06403F2-F75E-2932-C51C-D1F3DA7268F9}"/>
          </ac:picMkLst>
        </pc:picChg>
        <pc:picChg chg="add mod">
          <ac:chgData name="Son Nguyen" userId="43e7f64f-db72-48c9-8550-d0b6329623b0" providerId="ADAL" clId="{7B1A4536-5C08-4821-B8EF-69FD0A2EAE0F}" dt="2023-06-09T13:48:26.783" v="174" actId="164"/>
          <ac:picMkLst>
            <pc:docMk/>
            <pc:sldMk cId="3152385197" sldId="300"/>
            <ac:picMk id="9" creationId="{9877B9BA-CBE0-E5D2-485E-EB389D9F720F}"/>
          </ac:picMkLst>
        </pc:picChg>
        <pc:picChg chg="del">
          <ac:chgData name="Son Nguyen" userId="43e7f64f-db72-48c9-8550-d0b6329623b0" providerId="ADAL" clId="{7B1A4536-5C08-4821-B8EF-69FD0A2EAE0F}" dt="2023-06-09T13:45:18.793" v="83" actId="478"/>
          <ac:picMkLst>
            <pc:docMk/>
            <pc:sldMk cId="3152385197" sldId="300"/>
            <ac:picMk id="10" creationId="{1C93BCFA-B106-69FD-059B-D649049A4866}"/>
          </ac:picMkLst>
        </pc:picChg>
        <pc:picChg chg="add mod">
          <ac:chgData name="Son Nguyen" userId="43e7f64f-db72-48c9-8550-d0b6329623b0" providerId="ADAL" clId="{7B1A4536-5C08-4821-B8EF-69FD0A2EAE0F}" dt="2023-06-14T13:56:52.606" v="4065" actId="1076"/>
          <ac:picMkLst>
            <pc:docMk/>
            <pc:sldMk cId="3152385197" sldId="300"/>
            <ac:picMk id="10" creationId="{F904E906-CE6E-AE98-6EC3-D4A07EF1D0E3}"/>
          </ac:picMkLst>
        </pc:picChg>
        <pc:picChg chg="add mod">
          <ac:chgData name="Son Nguyen" userId="43e7f64f-db72-48c9-8550-d0b6329623b0" providerId="ADAL" clId="{7B1A4536-5C08-4821-B8EF-69FD0A2EAE0F}" dt="2023-06-14T15:41:53.583" v="5194" actId="555"/>
          <ac:picMkLst>
            <pc:docMk/>
            <pc:sldMk cId="3152385197" sldId="300"/>
            <ac:picMk id="11" creationId="{6DD48D84-C06A-5280-1EA2-37917EE5DFAB}"/>
          </ac:picMkLst>
        </pc:picChg>
        <pc:picChg chg="del">
          <ac:chgData name="Son Nguyen" userId="43e7f64f-db72-48c9-8550-d0b6329623b0" providerId="ADAL" clId="{7B1A4536-5C08-4821-B8EF-69FD0A2EAE0F}" dt="2023-06-09T13:45:18.022" v="82" actId="478"/>
          <ac:picMkLst>
            <pc:docMk/>
            <pc:sldMk cId="3152385197" sldId="300"/>
            <ac:picMk id="13" creationId="{0182554A-29E8-CC4B-A43A-3072A303189B}"/>
          </ac:picMkLst>
        </pc:picChg>
        <pc:picChg chg="add mod">
          <ac:chgData name="Son Nguyen" userId="43e7f64f-db72-48c9-8550-d0b6329623b0" providerId="ADAL" clId="{7B1A4536-5C08-4821-B8EF-69FD0A2EAE0F}" dt="2023-06-14T15:41:53.583" v="5194" actId="555"/>
          <ac:picMkLst>
            <pc:docMk/>
            <pc:sldMk cId="3152385197" sldId="300"/>
            <ac:picMk id="17" creationId="{00366EF6-9058-9350-EACB-BC7C86667CE7}"/>
          </ac:picMkLst>
        </pc:picChg>
        <pc:picChg chg="add del mod">
          <ac:chgData name="Son Nguyen" userId="43e7f64f-db72-48c9-8550-d0b6329623b0" providerId="ADAL" clId="{7B1A4536-5C08-4821-B8EF-69FD0A2EAE0F}" dt="2023-06-13T17:05:58.760" v="1657" actId="478"/>
          <ac:picMkLst>
            <pc:docMk/>
            <pc:sldMk cId="3152385197" sldId="300"/>
            <ac:picMk id="19" creationId="{611E54CF-1B5A-976A-83BA-A44925E4A146}"/>
          </ac:picMkLst>
        </pc:picChg>
      </pc:sldChg>
      <pc:sldChg chg="addSp delSp modSp mod ord modNotesTx">
        <pc:chgData name="Son Nguyen" userId="43e7f64f-db72-48c9-8550-d0b6329623b0" providerId="ADAL" clId="{7B1A4536-5C08-4821-B8EF-69FD0A2EAE0F}" dt="2023-06-15T10:34:17.694" v="5306" actId="1076"/>
        <pc:sldMkLst>
          <pc:docMk/>
          <pc:sldMk cId="970386879" sldId="301"/>
        </pc:sldMkLst>
        <pc:spChg chg="mod ord">
          <ac:chgData name="Son Nguyen" userId="43e7f64f-db72-48c9-8550-d0b6329623b0" providerId="ADAL" clId="{7B1A4536-5C08-4821-B8EF-69FD0A2EAE0F}" dt="2023-06-09T13:51:35.985" v="222" actId="255"/>
          <ac:spMkLst>
            <pc:docMk/>
            <pc:sldMk cId="970386879" sldId="301"/>
            <ac:spMk id="4" creationId="{404BC9F0-B76B-54D4-0D01-1FDA8941697A}"/>
          </ac:spMkLst>
        </pc:spChg>
        <pc:spChg chg="mod">
          <ac:chgData name="Son Nguyen" userId="43e7f64f-db72-48c9-8550-d0b6329623b0" providerId="ADAL" clId="{7B1A4536-5C08-4821-B8EF-69FD0A2EAE0F}" dt="2023-06-13T19:21:20.851" v="2100" actId="20577"/>
          <ac:spMkLst>
            <pc:docMk/>
            <pc:sldMk cId="970386879" sldId="301"/>
            <ac:spMk id="6" creationId="{7A4A2F0B-D313-8C1F-DDEC-FC2EF1C6A12C}"/>
          </ac:spMkLst>
        </pc:spChg>
        <pc:spChg chg="mod">
          <ac:chgData name="Son Nguyen" userId="43e7f64f-db72-48c9-8550-d0b6329623b0" providerId="ADAL" clId="{7B1A4536-5C08-4821-B8EF-69FD0A2EAE0F}" dt="2023-06-09T13:51:25.870" v="221" actId="12789"/>
          <ac:spMkLst>
            <pc:docMk/>
            <pc:sldMk cId="970386879" sldId="301"/>
            <ac:spMk id="7" creationId="{45924466-5A5D-CAFA-EC52-157D4959332C}"/>
          </ac:spMkLst>
        </pc:spChg>
        <pc:spChg chg="del">
          <ac:chgData name="Son Nguyen" userId="43e7f64f-db72-48c9-8550-d0b6329623b0" providerId="ADAL" clId="{7B1A4536-5C08-4821-B8EF-69FD0A2EAE0F}" dt="2023-06-09T16:14:27.977" v="962"/>
          <ac:spMkLst>
            <pc:docMk/>
            <pc:sldMk cId="970386879" sldId="301"/>
            <ac:spMk id="10" creationId="{57CBA1E2-FCC1-20F9-D2E6-D10299E5F179}"/>
          </ac:spMkLst>
        </pc:spChg>
        <pc:picChg chg="del">
          <ac:chgData name="Son Nguyen" userId="43e7f64f-db72-48c9-8550-d0b6329623b0" providerId="ADAL" clId="{7B1A4536-5C08-4821-B8EF-69FD0A2EAE0F}" dt="2023-06-09T13:50:00.898" v="203" actId="478"/>
          <ac:picMkLst>
            <pc:docMk/>
            <pc:sldMk cId="970386879" sldId="301"/>
            <ac:picMk id="2" creationId="{BBF6B4C4-E2FC-0777-EF2A-4BA63CB84101}"/>
          </ac:picMkLst>
        </pc:picChg>
        <pc:picChg chg="del">
          <ac:chgData name="Son Nguyen" userId="43e7f64f-db72-48c9-8550-d0b6329623b0" providerId="ADAL" clId="{7B1A4536-5C08-4821-B8EF-69FD0A2EAE0F}" dt="2023-06-09T13:50:01.531" v="204" actId="478"/>
          <ac:picMkLst>
            <pc:docMk/>
            <pc:sldMk cId="970386879" sldId="301"/>
            <ac:picMk id="3" creationId="{DF31F1DE-D516-752F-11CD-1245601B00F2}"/>
          </ac:picMkLst>
        </pc:picChg>
        <pc:picChg chg="add del mod ord">
          <ac:chgData name="Son Nguyen" userId="43e7f64f-db72-48c9-8550-d0b6329623b0" providerId="ADAL" clId="{7B1A4536-5C08-4821-B8EF-69FD0A2EAE0F}" dt="2023-06-15T10:34:13.975" v="5305" actId="478"/>
          <ac:picMkLst>
            <pc:docMk/>
            <pc:sldMk cId="970386879" sldId="301"/>
            <ac:picMk id="5" creationId="{6310A183-92E6-63B1-CDB3-9D2C77B6447A}"/>
          </ac:picMkLst>
        </pc:picChg>
        <pc:picChg chg="del">
          <ac:chgData name="Son Nguyen" userId="43e7f64f-db72-48c9-8550-d0b6329623b0" providerId="ADAL" clId="{7B1A4536-5C08-4821-B8EF-69FD0A2EAE0F}" dt="2023-06-09T13:50:07.023" v="205" actId="478"/>
          <ac:picMkLst>
            <pc:docMk/>
            <pc:sldMk cId="970386879" sldId="301"/>
            <ac:picMk id="8" creationId="{7F359F98-39B4-D700-8131-8F1FD292A360}"/>
          </ac:picMkLst>
        </pc:picChg>
        <pc:picChg chg="add mod">
          <ac:chgData name="Son Nguyen" userId="43e7f64f-db72-48c9-8550-d0b6329623b0" providerId="ADAL" clId="{7B1A4536-5C08-4821-B8EF-69FD0A2EAE0F}" dt="2023-06-15T10:33:34.204" v="5302" actId="555"/>
          <ac:picMkLst>
            <pc:docMk/>
            <pc:sldMk cId="970386879" sldId="301"/>
            <ac:picMk id="8" creationId="{90A4B0F8-78E7-08A2-5F33-35A65501BE28}"/>
          </ac:picMkLst>
        </pc:picChg>
        <pc:picChg chg="add del mod">
          <ac:chgData name="Son Nguyen" userId="43e7f64f-db72-48c9-8550-d0b6329623b0" providerId="ADAL" clId="{7B1A4536-5C08-4821-B8EF-69FD0A2EAE0F}" dt="2023-06-13T19:20:26.285" v="2083" actId="478"/>
          <ac:picMkLst>
            <pc:docMk/>
            <pc:sldMk cId="970386879" sldId="301"/>
            <ac:picMk id="9" creationId="{3157B4BC-5BD6-9E7E-CC28-D73E1D9752C2}"/>
          </ac:picMkLst>
        </pc:picChg>
        <pc:picChg chg="add mod">
          <ac:chgData name="Son Nguyen" userId="43e7f64f-db72-48c9-8550-d0b6329623b0" providerId="ADAL" clId="{7B1A4536-5C08-4821-B8EF-69FD0A2EAE0F}" dt="2023-06-15T10:34:17.694" v="5306" actId="1076"/>
          <ac:picMkLst>
            <pc:docMk/>
            <pc:sldMk cId="970386879" sldId="301"/>
            <ac:picMk id="9" creationId="{73C49633-EB10-6102-F434-F34A65900E53}"/>
          </ac:picMkLst>
        </pc:picChg>
      </pc:sldChg>
      <pc:sldChg chg="addSp delSp modSp mod modAnim modNotesTx">
        <pc:chgData name="Son Nguyen" userId="43e7f64f-db72-48c9-8550-d0b6329623b0" providerId="ADAL" clId="{7B1A4536-5C08-4821-B8EF-69FD0A2EAE0F}" dt="2023-06-15T01:10:28.707" v="5294" actId="207"/>
        <pc:sldMkLst>
          <pc:docMk/>
          <pc:sldMk cId="2319272134" sldId="302"/>
        </pc:sldMkLst>
        <pc:spChg chg="add del mod">
          <ac:chgData name="Son Nguyen" userId="43e7f64f-db72-48c9-8550-d0b6329623b0" providerId="ADAL" clId="{7B1A4536-5C08-4821-B8EF-69FD0A2EAE0F}" dt="2023-06-14T15:44:27.398" v="5212"/>
          <ac:spMkLst>
            <pc:docMk/>
            <pc:sldMk cId="2319272134" sldId="302"/>
            <ac:spMk id="2" creationId="{C6515D94-F247-A6E8-1677-03D13FCAB7AF}"/>
          </ac:spMkLst>
        </pc:spChg>
        <pc:spChg chg="add del mod">
          <ac:chgData name="Son Nguyen" userId="43e7f64f-db72-48c9-8550-d0b6329623b0" providerId="ADAL" clId="{7B1A4536-5C08-4821-B8EF-69FD0A2EAE0F}" dt="2023-06-14T15:44:27.398" v="5212"/>
          <ac:spMkLst>
            <pc:docMk/>
            <pc:sldMk cId="2319272134" sldId="302"/>
            <ac:spMk id="4" creationId="{069FD879-5D25-559D-0414-B86590B56195}"/>
          </ac:spMkLst>
        </pc:spChg>
        <pc:spChg chg="del">
          <ac:chgData name="Son Nguyen" userId="43e7f64f-db72-48c9-8550-d0b6329623b0" providerId="ADAL" clId="{7B1A4536-5C08-4821-B8EF-69FD0A2EAE0F}" dt="2023-06-09T13:51:58.153" v="225" actId="478"/>
          <ac:spMkLst>
            <pc:docMk/>
            <pc:sldMk cId="2319272134" sldId="302"/>
            <ac:spMk id="4" creationId="{1587F2E0-FC6F-0DA9-2186-EC6C404EC4B4}"/>
          </ac:spMkLst>
        </pc:spChg>
        <pc:spChg chg="del">
          <ac:chgData name="Son Nguyen" userId="43e7f64f-db72-48c9-8550-d0b6329623b0" providerId="ADAL" clId="{7B1A4536-5C08-4821-B8EF-69FD0A2EAE0F}" dt="2023-06-09T16:14:27.977" v="962"/>
          <ac:spMkLst>
            <pc:docMk/>
            <pc:sldMk cId="2319272134" sldId="302"/>
            <ac:spMk id="7" creationId="{93DB1299-6FCD-859A-F696-E9360EE60449}"/>
          </ac:spMkLst>
        </pc:spChg>
        <pc:spChg chg="mod topLvl">
          <ac:chgData name="Son Nguyen" userId="43e7f64f-db72-48c9-8550-d0b6329623b0" providerId="ADAL" clId="{7B1A4536-5C08-4821-B8EF-69FD0A2EAE0F}" dt="2023-06-14T15:31:46.872" v="5012"/>
          <ac:spMkLst>
            <pc:docMk/>
            <pc:sldMk cId="2319272134" sldId="302"/>
            <ac:spMk id="8" creationId="{B9CF02B2-4F1C-A454-1CFC-85A465AB3BA4}"/>
          </ac:spMkLst>
        </pc:spChg>
        <pc:spChg chg="mod topLvl">
          <ac:chgData name="Son Nguyen" userId="43e7f64f-db72-48c9-8550-d0b6329623b0" providerId="ADAL" clId="{7B1A4536-5C08-4821-B8EF-69FD0A2EAE0F}" dt="2023-06-14T15:32:32.361" v="5017" actId="14100"/>
          <ac:spMkLst>
            <pc:docMk/>
            <pc:sldMk cId="2319272134" sldId="302"/>
            <ac:spMk id="9" creationId="{A8E65426-F8C1-3A6D-AD3E-C8A6D3DCADE3}"/>
          </ac:spMkLst>
        </pc:spChg>
        <pc:spChg chg="mod topLvl">
          <ac:chgData name="Son Nguyen" userId="43e7f64f-db72-48c9-8550-d0b6329623b0" providerId="ADAL" clId="{7B1A4536-5C08-4821-B8EF-69FD0A2EAE0F}" dt="2023-06-14T15:32:26.870" v="5016" actId="14100"/>
          <ac:spMkLst>
            <pc:docMk/>
            <pc:sldMk cId="2319272134" sldId="302"/>
            <ac:spMk id="10" creationId="{DDCCF173-483B-D143-9D55-9920FF5D9B8A}"/>
          </ac:spMkLst>
        </pc:spChg>
        <pc:spChg chg="del">
          <ac:chgData name="Son Nguyen" userId="43e7f64f-db72-48c9-8550-d0b6329623b0" providerId="ADAL" clId="{7B1A4536-5C08-4821-B8EF-69FD0A2EAE0F}" dt="2023-06-09T13:51:58.153" v="225" actId="478"/>
          <ac:spMkLst>
            <pc:docMk/>
            <pc:sldMk cId="2319272134" sldId="302"/>
            <ac:spMk id="11" creationId="{97B94C0D-1F14-A325-4ADA-4044CDD4B576}"/>
          </ac:spMkLst>
        </pc:spChg>
        <pc:spChg chg="mod topLvl">
          <ac:chgData name="Son Nguyen" userId="43e7f64f-db72-48c9-8550-d0b6329623b0" providerId="ADAL" clId="{7B1A4536-5C08-4821-B8EF-69FD0A2EAE0F}" dt="2023-06-14T15:32:39.170" v="5018" actId="408"/>
          <ac:spMkLst>
            <pc:docMk/>
            <pc:sldMk cId="2319272134" sldId="302"/>
            <ac:spMk id="11" creationId="{C602115A-7A58-5E6D-389D-62507C5BDCDD}"/>
          </ac:spMkLst>
        </pc:spChg>
        <pc:spChg chg="add del mod">
          <ac:chgData name="Son Nguyen" userId="43e7f64f-db72-48c9-8550-d0b6329623b0" providerId="ADAL" clId="{7B1A4536-5C08-4821-B8EF-69FD0A2EAE0F}" dt="2023-06-14T15:44:27.398" v="5212"/>
          <ac:spMkLst>
            <pc:docMk/>
            <pc:sldMk cId="2319272134" sldId="302"/>
            <ac:spMk id="12" creationId="{41736030-9D11-AD6C-5EE5-B2068E5D9C2E}"/>
          </ac:spMkLst>
        </pc:spChg>
        <pc:spChg chg="del">
          <ac:chgData name="Son Nguyen" userId="43e7f64f-db72-48c9-8550-d0b6329623b0" providerId="ADAL" clId="{7B1A4536-5C08-4821-B8EF-69FD0A2EAE0F}" dt="2023-06-09T13:51:58.153" v="225" actId="478"/>
          <ac:spMkLst>
            <pc:docMk/>
            <pc:sldMk cId="2319272134" sldId="302"/>
            <ac:spMk id="12" creationId="{CB3872F0-8661-D92C-875B-241427EED17C}"/>
          </ac:spMkLst>
        </pc:spChg>
        <pc:spChg chg="del">
          <ac:chgData name="Son Nguyen" userId="43e7f64f-db72-48c9-8550-d0b6329623b0" providerId="ADAL" clId="{7B1A4536-5C08-4821-B8EF-69FD0A2EAE0F}" dt="2023-06-09T13:51:58.153" v="225" actId="478"/>
          <ac:spMkLst>
            <pc:docMk/>
            <pc:sldMk cId="2319272134" sldId="302"/>
            <ac:spMk id="13" creationId="{0315E9C2-1408-7C71-B8A9-46210DB306DD}"/>
          </ac:spMkLst>
        </pc:spChg>
        <pc:spChg chg="add mod">
          <ac:chgData name="Son Nguyen" userId="43e7f64f-db72-48c9-8550-d0b6329623b0" providerId="ADAL" clId="{7B1A4536-5C08-4821-B8EF-69FD0A2EAE0F}" dt="2023-06-15T01:10:28.707" v="5294" actId="207"/>
          <ac:spMkLst>
            <pc:docMk/>
            <pc:sldMk cId="2319272134" sldId="302"/>
            <ac:spMk id="13" creationId="{EB57D260-E157-197A-89EF-030961F9B664}"/>
          </ac:spMkLst>
        </pc:spChg>
        <pc:spChg chg="mod">
          <ac:chgData name="Son Nguyen" userId="43e7f64f-db72-48c9-8550-d0b6329623b0" providerId="ADAL" clId="{7B1A4536-5C08-4821-B8EF-69FD0A2EAE0F}" dt="2023-06-14T15:30:37.627" v="4998" actId="1076"/>
          <ac:spMkLst>
            <pc:docMk/>
            <pc:sldMk cId="2319272134" sldId="302"/>
            <ac:spMk id="14" creationId="{020F815A-57CF-61DB-9993-CCA02CE9D8FF}"/>
          </ac:spMkLst>
        </pc:spChg>
        <pc:spChg chg="mod ord">
          <ac:chgData name="Son Nguyen" userId="43e7f64f-db72-48c9-8550-d0b6329623b0" providerId="ADAL" clId="{7B1A4536-5C08-4821-B8EF-69FD0A2EAE0F}" dt="2023-06-14T16:01:43.853" v="5275" actId="113"/>
          <ac:spMkLst>
            <pc:docMk/>
            <pc:sldMk cId="2319272134" sldId="302"/>
            <ac:spMk id="15" creationId="{BA3EF5A2-A0CA-D4A8-C8DB-59D306B2A647}"/>
          </ac:spMkLst>
        </pc:spChg>
        <pc:spChg chg="add mod">
          <ac:chgData name="Son Nguyen" userId="43e7f64f-db72-48c9-8550-d0b6329623b0" providerId="ADAL" clId="{7B1A4536-5C08-4821-B8EF-69FD0A2EAE0F}" dt="2023-06-14T17:10:27.990" v="5293" actId="207"/>
          <ac:spMkLst>
            <pc:docMk/>
            <pc:sldMk cId="2319272134" sldId="302"/>
            <ac:spMk id="16" creationId="{B8F0D5F5-6342-8EE1-C9AC-5371FFA91E1E}"/>
          </ac:spMkLst>
        </pc:spChg>
        <pc:grpChg chg="add del mod">
          <ac:chgData name="Son Nguyen" userId="43e7f64f-db72-48c9-8550-d0b6329623b0" providerId="ADAL" clId="{7B1A4536-5C08-4821-B8EF-69FD0A2EAE0F}" dt="2023-06-14T15:30:27.023" v="4994" actId="165"/>
          <ac:grpSpMkLst>
            <pc:docMk/>
            <pc:sldMk cId="2319272134" sldId="302"/>
            <ac:grpSpMk id="6" creationId="{38D32371-3C4E-45E4-68F1-67F867A2C681}"/>
          </ac:grpSpMkLst>
        </pc:grpChg>
        <pc:picChg chg="add del mod">
          <ac:chgData name="Son Nguyen" userId="43e7f64f-db72-48c9-8550-d0b6329623b0" providerId="ADAL" clId="{7B1A4536-5C08-4821-B8EF-69FD0A2EAE0F}" dt="2023-06-13T19:22:02.711" v="2101" actId="478"/>
          <ac:picMkLst>
            <pc:docMk/>
            <pc:sldMk cId="2319272134" sldId="302"/>
            <ac:picMk id="2" creationId="{06A5491B-B597-E24D-5EE2-156F2BE3501D}"/>
          </ac:picMkLst>
        </pc:picChg>
        <pc:picChg chg="del">
          <ac:chgData name="Son Nguyen" userId="43e7f64f-db72-48c9-8550-d0b6329623b0" providerId="ADAL" clId="{7B1A4536-5C08-4821-B8EF-69FD0A2EAE0F}" dt="2023-06-09T13:51:59.059" v="226" actId="478"/>
          <ac:picMkLst>
            <pc:docMk/>
            <pc:sldMk cId="2319272134" sldId="302"/>
            <ac:picMk id="3" creationId="{619C9DAB-944C-7989-DFCA-0AAC92F8B119}"/>
          </ac:picMkLst>
        </pc:picChg>
        <pc:picChg chg="add del mod">
          <ac:chgData name="Son Nguyen" userId="43e7f64f-db72-48c9-8550-d0b6329623b0" providerId="ADAL" clId="{7B1A4536-5C08-4821-B8EF-69FD0A2EAE0F}" dt="2023-06-13T19:22:09.435" v="2104" actId="478"/>
          <ac:picMkLst>
            <pc:docMk/>
            <pc:sldMk cId="2319272134" sldId="302"/>
            <ac:picMk id="4" creationId="{BC1505D9-0CF5-750F-1474-D6F120823330}"/>
          </ac:picMkLst>
        </pc:picChg>
        <pc:picChg chg="add mod">
          <ac:chgData name="Son Nguyen" userId="43e7f64f-db72-48c9-8550-d0b6329623b0" providerId="ADAL" clId="{7B1A4536-5C08-4821-B8EF-69FD0A2EAE0F}" dt="2023-06-13T19:22:53.486" v="2111" actId="12789"/>
          <ac:picMkLst>
            <pc:docMk/>
            <pc:sldMk cId="2319272134" sldId="302"/>
            <ac:picMk id="5" creationId="{0B9DD9DF-11C4-C5B6-6339-603651DDFEDA}"/>
          </ac:picMkLst>
        </pc:picChg>
        <pc:picChg chg="del">
          <ac:chgData name="Son Nguyen" userId="43e7f64f-db72-48c9-8550-d0b6329623b0" providerId="ADAL" clId="{7B1A4536-5C08-4821-B8EF-69FD0A2EAE0F}" dt="2023-06-09T13:51:58.153" v="225" actId="478"/>
          <ac:picMkLst>
            <pc:docMk/>
            <pc:sldMk cId="2319272134" sldId="302"/>
            <ac:picMk id="6" creationId="{DFA3C183-FF58-CADC-9381-6D8BBF12A6BF}"/>
          </ac:picMkLst>
        </pc:picChg>
        <pc:picChg chg="mod topLvl">
          <ac:chgData name="Son Nguyen" userId="43e7f64f-db72-48c9-8550-d0b6329623b0" providerId="ADAL" clId="{7B1A4536-5C08-4821-B8EF-69FD0A2EAE0F}" dt="2023-06-14T15:30:27.023" v="4994" actId="165"/>
          <ac:picMkLst>
            <pc:docMk/>
            <pc:sldMk cId="2319272134" sldId="302"/>
            <ac:picMk id="7" creationId="{4CE2F9A4-6D2E-9D5D-C18A-7A5D896D6604}"/>
          </ac:picMkLst>
        </pc:picChg>
        <pc:picChg chg="del">
          <ac:chgData name="Son Nguyen" userId="43e7f64f-db72-48c9-8550-d0b6329623b0" providerId="ADAL" clId="{7B1A4536-5C08-4821-B8EF-69FD0A2EAE0F}" dt="2023-06-09T13:51:58.153" v="225" actId="478"/>
          <ac:picMkLst>
            <pc:docMk/>
            <pc:sldMk cId="2319272134" sldId="302"/>
            <ac:picMk id="8" creationId="{5EDEC6BD-070B-E2C8-E15D-BE11C98B7155}"/>
          </ac:picMkLst>
        </pc:picChg>
        <pc:picChg chg="del">
          <ac:chgData name="Son Nguyen" userId="43e7f64f-db72-48c9-8550-d0b6329623b0" providerId="ADAL" clId="{7B1A4536-5C08-4821-B8EF-69FD0A2EAE0F}" dt="2023-06-09T13:51:58.153" v="225" actId="478"/>
          <ac:picMkLst>
            <pc:docMk/>
            <pc:sldMk cId="2319272134" sldId="302"/>
            <ac:picMk id="10" creationId="{6582FA52-9C90-3840-1FEB-4ADE1B0FE940}"/>
          </ac:picMkLst>
        </pc:picChg>
      </pc:sldChg>
      <pc:sldChg chg="del">
        <pc:chgData name="Son Nguyen" userId="43e7f64f-db72-48c9-8550-d0b6329623b0" providerId="ADAL" clId="{7B1A4536-5C08-4821-B8EF-69FD0A2EAE0F}" dt="2023-06-09T13:39:07.151" v="0" actId="47"/>
        <pc:sldMkLst>
          <pc:docMk/>
          <pc:sldMk cId="3768704240" sldId="303"/>
        </pc:sldMkLst>
      </pc:sldChg>
      <pc:sldChg chg="addSp delSp modSp new del mod modClrScheme chgLayout">
        <pc:chgData name="Son Nguyen" userId="43e7f64f-db72-48c9-8550-d0b6329623b0" providerId="ADAL" clId="{7B1A4536-5C08-4821-B8EF-69FD0A2EAE0F}" dt="2023-06-14T14:26:46.324" v="4575" actId="47"/>
        <pc:sldMkLst>
          <pc:docMk/>
          <pc:sldMk cId="4085915812" sldId="303"/>
        </pc:sldMkLst>
        <pc:spChg chg="mod ord">
          <ac:chgData name="Son Nguyen" userId="43e7f64f-db72-48c9-8550-d0b6329623b0" providerId="ADAL" clId="{7B1A4536-5C08-4821-B8EF-69FD0A2EAE0F}" dt="2023-06-14T14:11:25.988" v="4331" actId="14100"/>
          <ac:spMkLst>
            <pc:docMk/>
            <pc:sldMk cId="4085915812" sldId="303"/>
            <ac:spMk id="2" creationId="{E2806805-9356-F7A0-B968-FDBCDB44BABC}"/>
          </ac:spMkLst>
        </pc:spChg>
        <pc:spChg chg="del mod ord">
          <ac:chgData name="Son Nguyen" userId="43e7f64f-db72-48c9-8550-d0b6329623b0" providerId="ADAL" clId="{7B1A4536-5C08-4821-B8EF-69FD0A2EAE0F}" dt="2023-06-13T20:16:04.603" v="2419" actId="700"/>
          <ac:spMkLst>
            <pc:docMk/>
            <pc:sldMk cId="4085915812" sldId="303"/>
            <ac:spMk id="3" creationId="{96F408A9-5E37-753B-83E1-BCE4555E5000}"/>
          </ac:spMkLst>
        </pc:spChg>
        <pc:spChg chg="mod ord">
          <ac:chgData name="Son Nguyen" userId="43e7f64f-db72-48c9-8550-d0b6329623b0" providerId="ADAL" clId="{7B1A4536-5C08-4821-B8EF-69FD0A2EAE0F}" dt="2023-06-13T20:16:04.603" v="2419" actId="700"/>
          <ac:spMkLst>
            <pc:docMk/>
            <pc:sldMk cId="4085915812" sldId="303"/>
            <ac:spMk id="4" creationId="{2FBB0BCA-4D72-F525-37D8-2BF335CE3EFC}"/>
          </ac:spMkLst>
        </pc:spChg>
        <pc:spChg chg="del">
          <ac:chgData name="Son Nguyen" userId="43e7f64f-db72-48c9-8550-d0b6329623b0" providerId="ADAL" clId="{7B1A4536-5C08-4821-B8EF-69FD0A2EAE0F}" dt="2023-06-09T16:14:27.977" v="962"/>
          <ac:spMkLst>
            <pc:docMk/>
            <pc:sldMk cId="4085915812" sldId="303"/>
            <ac:spMk id="4" creationId="{A5DEF408-2612-7E53-83F6-16A7E42AD926}"/>
          </ac:spMkLst>
        </pc:spChg>
        <pc:spChg chg="add mod ord">
          <ac:chgData name="Son Nguyen" userId="43e7f64f-db72-48c9-8550-d0b6329623b0" providerId="ADAL" clId="{7B1A4536-5C08-4821-B8EF-69FD0A2EAE0F}" dt="2023-06-13T20:26:44.993" v="2668" actId="1076"/>
          <ac:spMkLst>
            <pc:docMk/>
            <pc:sldMk cId="4085915812" sldId="303"/>
            <ac:spMk id="5" creationId="{5A8F1C4D-2502-46B0-453C-C76B3B17D58F}"/>
          </ac:spMkLst>
        </pc:spChg>
        <pc:spChg chg="add mod ord">
          <ac:chgData name="Son Nguyen" userId="43e7f64f-db72-48c9-8550-d0b6329623b0" providerId="ADAL" clId="{7B1A4536-5C08-4821-B8EF-69FD0A2EAE0F}" dt="2023-06-13T20:26:45.340" v="2669" actId="1076"/>
          <ac:spMkLst>
            <pc:docMk/>
            <pc:sldMk cId="4085915812" sldId="303"/>
            <ac:spMk id="6" creationId="{891B7193-EF40-B9B7-333D-27F52A3E7148}"/>
          </ac:spMkLst>
        </pc:spChg>
        <pc:spChg chg="add mod">
          <ac:chgData name="Son Nguyen" userId="43e7f64f-db72-48c9-8550-d0b6329623b0" providerId="ADAL" clId="{7B1A4536-5C08-4821-B8EF-69FD0A2EAE0F}" dt="2023-06-13T20:26:59.190" v="2670" actId="1076"/>
          <ac:spMkLst>
            <pc:docMk/>
            <pc:sldMk cId="4085915812" sldId="303"/>
            <ac:spMk id="7" creationId="{EE2DBF50-7425-7584-D6E6-2033264AF51A}"/>
          </ac:spMkLst>
        </pc:spChg>
        <pc:spChg chg="add mod">
          <ac:chgData name="Son Nguyen" userId="43e7f64f-db72-48c9-8550-d0b6329623b0" providerId="ADAL" clId="{7B1A4536-5C08-4821-B8EF-69FD0A2EAE0F}" dt="2023-06-13T20:27:27.200" v="2689" actId="27636"/>
          <ac:spMkLst>
            <pc:docMk/>
            <pc:sldMk cId="4085915812" sldId="303"/>
            <ac:spMk id="8" creationId="{A39DE37B-1F6B-1567-83E8-C48958B8DC92}"/>
          </ac:spMkLst>
        </pc:spChg>
      </pc:sldChg>
      <pc:sldChg chg="addSp delSp modSp new mod modAnim">
        <pc:chgData name="Son Nguyen" userId="43e7f64f-db72-48c9-8550-d0b6329623b0" providerId="ADAL" clId="{7B1A4536-5C08-4821-B8EF-69FD0A2EAE0F}" dt="2023-06-14T15:45:46.868" v="5220" actId="12788"/>
        <pc:sldMkLst>
          <pc:docMk/>
          <pc:sldMk cId="1050356645" sldId="304"/>
        </pc:sldMkLst>
        <pc:spChg chg="mod">
          <ac:chgData name="Son Nguyen" userId="43e7f64f-db72-48c9-8550-d0b6329623b0" providerId="ADAL" clId="{7B1A4536-5C08-4821-B8EF-69FD0A2EAE0F}" dt="2023-06-14T13:49:24.933" v="3933" actId="12788"/>
          <ac:spMkLst>
            <pc:docMk/>
            <pc:sldMk cId="1050356645" sldId="304"/>
            <ac:spMk id="2" creationId="{51D1A16E-7165-C1AA-7CBB-ECA9588D9DAC}"/>
          </ac:spMkLst>
        </pc:spChg>
        <pc:grpChg chg="add del mod">
          <ac:chgData name="Son Nguyen" userId="43e7f64f-db72-48c9-8550-d0b6329623b0" providerId="ADAL" clId="{7B1A4536-5C08-4821-B8EF-69FD0A2EAE0F}" dt="2023-06-14T13:49:40.785" v="3936" actId="165"/>
          <ac:grpSpMkLst>
            <pc:docMk/>
            <pc:sldMk cId="1050356645" sldId="304"/>
            <ac:grpSpMk id="4" creationId="{E74A4F0D-DE68-0F2F-BB85-B8D8B1952241}"/>
          </ac:grpSpMkLst>
        </pc:grpChg>
        <pc:picChg chg="mod topLvl">
          <ac:chgData name="Son Nguyen" userId="43e7f64f-db72-48c9-8550-d0b6329623b0" providerId="ADAL" clId="{7B1A4536-5C08-4821-B8EF-69FD0A2EAE0F}" dt="2023-06-14T15:45:42.098" v="5219" actId="554"/>
          <ac:picMkLst>
            <pc:docMk/>
            <pc:sldMk cId="1050356645" sldId="304"/>
            <ac:picMk id="5" creationId="{4BDD157F-2F2B-AD5B-C911-B6E3F05E0832}"/>
          </ac:picMkLst>
        </pc:picChg>
        <pc:picChg chg="del mod topLvl modCrop">
          <ac:chgData name="Son Nguyen" userId="43e7f64f-db72-48c9-8550-d0b6329623b0" providerId="ADAL" clId="{7B1A4536-5C08-4821-B8EF-69FD0A2EAE0F}" dt="2023-06-14T15:45:34.027" v="5216" actId="478"/>
          <ac:picMkLst>
            <pc:docMk/>
            <pc:sldMk cId="1050356645" sldId="304"/>
            <ac:picMk id="6" creationId="{FC613267-691D-E981-0050-7C47BA4CB9D2}"/>
          </ac:picMkLst>
        </pc:picChg>
        <pc:picChg chg="mod topLvl">
          <ac:chgData name="Son Nguyen" userId="43e7f64f-db72-48c9-8550-d0b6329623b0" providerId="ADAL" clId="{7B1A4536-5C08-4821-B8EF-69FD0A2EAE0F}" dt="2023-06-14T15:45:46.868" v="5220" actId="12788"/>
          <ac:picMkLst>
            <pc:docMk/>
            <pc:sldMk cId="1050356645" sldId="304"/>
            <ac:picMk id="7" creationId="{6D0F3C8D-BE73-9220-9A9F-34F3B019BB5A}"/>
          </ac:picMkLst>
        </pc:picChg>
        <pc:picChg chg="mod topLvl">
          <ac:chgData name="Son Nguyen" userId="43e7f64f-db72-48c9-8550-d0b6329623b0" providerId="ADAL" clId="{7B1A4536-5C08-4821-B8EF-69FD0A2EAE0F}" dt="2023-06-14T13:49:40.785" v="3936" actId="165"/>
          <ac:picMkLst>
            <pc:docMk/>
            <pc:sldMk cId="1050356645" sldId="304"/>
            <ac:picMk id="8" creationId="{2BF33F6D-80E2-F268-7804-15DC2452450B}"/>
          </ac:picMkLst>
        </pc:picChg>
        <pc:picChg chg="add del mod">
          <ac:chgData name="Son Nguyen" userId="43e7f64f-db72-48c9-8550-d0b6329623b0" providerId="ADAL" clId="{7B1A4536-5C08-4821-B8EF-69FD0A2EAE0F}" dt="2023-06-14T14:07:37.960" v="4226" actId="478"/>
          <ac:picMkLst>
            <pc:docMk/>
            <pc:sldMk cId="1050356645" sldId="304"/>
            <ac:picMk id="9" creationId="{1DBBC3E2-3B17-C829-DC6E-5278E952578A}"/>
          </ac:picMkLst>
        </pc:picChg>
        <pc:picChg chg="add mod">
          <ac:chgData name="Son Nguyen" userId="43e7f64f-db72-48c9-8550-d0b6329623b0" providerId="ADAL" clId="{7B1A4536-5C08-4821-B8EF-69FD0A2EAE0F}" dt="2023-06-14T15:45:46.868" v="5220" actId="12788"/>
          <ac:picMkLst>
            <pc:docMk/>
            <pc:sldMk cId="1050356645" sldId="304"/>
            <ac:picMk id="10" creationId="{A29EC500-DF23-A25B-B7FB-EB5F194149F7}"/>
          </ac:picMkLst>
        </pc:picChg>
      </pc:sldChg>
      <pc:sldChg chg="del">
        <pc:chgData name="Son Nguyen" userId="43e7f64f-db72-48c9-8550-d0b6329623b0" providerId="ADAL" clId="{7B1A4536-5C08-4821-B8EF-69FD0A2EAE0F}" dt="2023-06-09T13:39:07.936" v="1" actId="47"/>
        <pc:sldMkLst>
          <pc:docMk/>
          <pc:sldMk cId="1309795940" sldId="304"/>
        </pc:sldMkLst>
      </pc:sldChg>
      <pc:sldChg chg="addSp modSp new mod modClrScheme chgLayout">
        <pc:chgData name="Son Nguyen" userId="43e7f64f-db72-48c9-8550-d0b6329623b0" providerId="ADAL" clId="{7B1A4536-5C08-4821-B8EF-69FD0A2EAE0F}" dt="2023-06-14T15:43:47.811" v="5209" actId="12789"/>
        <pc:sldMkLst>
          <pc:docMk/>
          <pc:sldMk cId="3355315661" sldId="305"/>
        </pc:sldMkLst>
        <pc:spChg chg="mod ord">
          <ac:chgData name="Son Nguyen" userId="43e7f64f-db72-48c9-8550-d0b6329623b0" providerId="ADAL" clId="{7B1A4536-5C08-4821-B8EF-69FD0A2EAE0F}" dt="2023-06-14T15:43:25.533" v="5197" actId="700"/>
          <ac:spMkLst>
            <pc:docMk/>
            <pc:sldMk cId="3355315661" sldId="305"/>
            <ac:spMk id="2" creationId="{4BB1E9B4-9FA4-D782-702E-1F12E01DAC03}"/>
          </ac:spMkLst>
        </pc:spChg>
        <pc:spChg chg="add mod ord">
          <ac:chgData name="Son Nguyen" userId="43e7f64f-db72-48c9-8550-d0b6329623b0" providerId="ADAL" clId="{7B1A4536-5C08-4821-B8EF-69FD0A2EAE0F}" dt="2023-06-14T15:43:47.811" v="5209" actId="12789"/>
          <ac:spMkLst>
            <pc:docMk/>
            <pc:sldMk cId="3355315661" sldId="305"/>
            <ac:spMk id="3" creationId="{55F30F2F-0E12-4688-B882-FE3AD342AA47}"/>
          </ac:spMkLst>
        </pc:spChg>
      </pc:sldChg>
      <pc:sldChg chg="addSp delSp modSp new mod">
        <pc:chgData name="Son Nguyen" userId="43e7f64f-db72-48c9-8550-d0b6329623b0" providerId="ADAL" clId="{7B1A4536-5C08-4821-B8EF-69FD0A2EAE0F}" dt="2023-06-14T15:58:21.240" v="5252" actId="12789"/>
        <pc:sldMkLst>
          <pc:docMk/>
          <pc:sldMk cId="2535840233" sldId="306"/>
        </pc:sldMkLst>
        <pc:spChg chg="mod">
          <ac:chgData name="Son Nguyen" userId="43e7f64f-db72-48c9-8550-d0b6329623b0" providerId="ADAL" clId="{7B1A4536-5C08-4821-B8EF-69FD0A2EAE0F}" dt="2023-06-14T15:58:21.240" v="5252" actId="12789"/>
          <ac:spMkLst>
            <pc:docMk/>
            <pc:sldMk cId="2535840233" sldId="306"/>
            <ac:spMk id="2" creationId="{150F4534-4152-0460-0129-7404AD07DCF2}"/>
          </ac:spMkLst>
        </pc:spChg>
        <pc:picChg chg="add del mod">
          <ac:chgData name="Son Nguyen" userId="43e7f64f-db72-48c9-8550-d0b6329623b0" providerId="ADAL" clId="{7B1A4536-5C08-4821-B8EF-69FD0A2EAE0F}" dt="2023-06-14T15:57:18.049" v="5227" actId="478"/>
          <ac:picMkLst>
            <pc:docMk/>
            <pc:sldMk cId="2535840233" sldId="306"/>
            <ac:picMk id="4" creationId="{05D65467-2AA2-360B-4FC1-86522EDAD0FD}"/>
          </ac:picMkLst>
        </pc:picChg>
        <pc:picChg chg="add mod">
          <ac:chgData name="Son Nguyen" userId="43e7f64f-db72-48c9-8550-d0b6329623b0" providerId="ADAL" clId="{7B1A4536-5C08-4821-B8EF-69FD0A2EAE0F}" dt="2023-06-14T15:58:21.240" v="5252" actId="12789"/>
          <ac:picMkLst>
            <pc:docMk/>
            <pc:sldMk cId="2535840233" sldId="306"/>
            <ac:picMk id="6" creationId="{444E0FAD-D404-E8D8-DDD4-EEFABFDC077F}"/>
          </ac:picMkLst>
        </pc:picChg>
      </pc:sldChg>
    </pc:docChg>
  </pc:docChgLst>
  <pc:docChgLst>
    <pc:chgData name="Son Nguyen" userId="43e7f64f-db72-48c9-8550-d0b6329623b0" providerId="ADAL" clId="{463A8B67-E71E-4871-9DF4-1A7124D1AFF0}"/>
    <pc:docChg chg="undo custSel modSld">
      <pc:chgData name="Son Nguyen" userId="43e7f64f-db72-48c9-8550-d0b6329623b0" providerId="ADAL" clId="{463A8B67-E71E-4871-9DF4-1A7124D1AFF0}" dt="2023-05-04T19:58:32.851" v="38" actId="1076"/>
      <pc:docMkLst>
        <pc:docMk/>
      </pc:docMkLst>
      <pc:sldChg chg="addSp delSp modSp mod">
        <pc:chgData name="Son Nguyen" userId="43e7f64f-db72-48c9-8550-d0b6329623b0" providerId="ADAL" clId="{463A8B67-E71E-4871-9DF4-1A7124D1AFF0}" dt="2023-05-02T17:01:42.041" v="7" actId="478"/>
        <pc:sldMkLst>
          <pc:docMk/>
          <pc:sldMk cId="762004362" sldId="299"/>
        </pc:sldMkLst>
        <pc:spChg chg="add del">
          <ac:chgData name="Son Nguyen" userId="43e7f64f-db72-48c9-8550-d0b6329623b0" providerId="ADAL" clId="{463A8B67-E71E-4871-9DF4-1A7124D1AFF0}" dt="2023-05-02T16:56:12.744" v="1" actId="478"/>
          <ac:spMkLst>
            <pc:docMk/>
            <pc:sldMk cId="762004362" sldId="299"/>
            <ac:spMk id="19" creationId="{CBF06EE0-CBAB-8C6C-4E3C-D3B4B436D505}"/>
          </ac:spMkLst>
        </pc:spChg>
        <pc:picChg chg="add del">
          <ac:chgData name="Son Nguyen" userId="43e7f64f-db72-48c9-8550-d0b6329623b0" providerId="ADAL" clId="{463A8B67-E71E-4871-9DF4-1A7124D1AFF0}" dt="2023-05-02T16:56:18.469" v="3" actId="478"/>
          <ac:picMkLst>
            <pc:docMk/>
            <pc:sldMk cId="762004362" sldId="299"/>
            <ac:picMk id="4" creationId="{1EFCD690-67AA-14CA-93C8-CB98CB9DFD8D}"/>
          </ac:picMkLst>
        </pc:picChg>
        <pc:picChg chg="add del mod modCrop">
          <ac:chgData name="Son Nguyen" userId="43e7f64f-db72-48c9-8550-d0b6329623b0" providerId="ADAL" clId="{463A8B67-E71E-4871-9DF4-1A7124D1AFF0}" dt="2023-05-02T17:01:42.041" v="7" actId="478"/>
          <ac:picMkLst>
            <pc:docMk/>
            <pc:sldMk cId="762004362" sldId="299"/>
            <ac:picMk id="7" creationId="{CEC4EA11-3CE0-4F65-1EFE-A30D084865F4}"/>
          </ac:picMkLst>
        </pc:picChg>
      </pc:sldChg>
      <pc:sldChg chg="addSp delSp modSp mod">
        <pc:chgData name="Son Nguyen" userId="43e7f64f-db72-48c9-8550-d0b6329623b0" providerId="ADAL" clId="{463A8B67-E71E-4871-9DF4-1A7124D1AFF0}" dt="2023-05-02T18:25:17.416" v="21" actId="478"/>
        <pc:sldMkLst>
          <pc:docMk/>
          <pc:sldMk cId="3152385197" sldId="300"/>
        </pc:sldMkLst>
        <pc:spChg chg="mod">
          <ac:chgData name="Son Nguyen" userId="43e7f64f-db72-48c9-8550-d0b6329623b0" providerId="ADAL" clId="{463A8B67-E71E-4871-9DF4-1A7124D1AFF0}" dt="2023-05-02T18:21:42.641" v="13" actId="207"/>
          <ac:spMkLst>
            <pc:docMk/>
            <pc:sldMk cId="3152385197" sldId="300"/>
            <ac:spMk id="4" creationId="{C6D257A3-A575-DB1E-D00A-5BBB3A45CAF0}"/>
          </ac:spMkLst>
        </pc:spChg>
        <pc:spChg chg="mod">
          <ac:chgData name="Son Nguyen" userId="43e7f64f-db72-48c9-8550-d0b6329623b0" providerId="ADAL" clId="{463A8B67-E71E-4871-9DF4-1A7124D1AFF0}" dt="2023-05-02T18:21:49.323" v="14" actId="207"/>
          <ac:spMkLst>
            <pc:docMk/>
            <pc:sldMk cId="3152385197" sldId="300"/>
            <ac:spMk id="8" creationId="{ED192699-0102-E340-1383-6C0FFFE00BCF}"/>
          </ac:spMkLst>
        </pc:spChg>
        <pc:spChg chg="mod">
          <ac:chgData name="Son Nguyen" userId="43e7f64f-db72-48c9-8550-d0b6329623b0" providerId="ADAL" clId="{463A8B67-E71E-4871-9DF4-1A7124D1AFF0}" dt="2023-05-02T18:21:53.327" v="15" actId="207"/>
          <ac:spMkLst>
            <pc:docMk/>
            <pc:sldMk cId="3152385197" sldId="300"/>
            <ac:spMk id="11" creationId="{102C2E50-79F6-7AD6-D8A2-ADABC327D439}"/>
          </ac:spMkLst>
        </pc:spChg>
        <pc:spChg chg="mod">
          <ac:chgData name="Son Nguyen" userId="43e7f64f-db72-48c9-8550-d0b6329623b0" providerId="ADAL" clId="{463A8B67-E71E-4871-9DF4-1A7124D1AFF0}" dt="2023-05-02T18:21:57.154" v="16" actId="207"/>
          <ac:spMkLst>
            <pc:docMk/>
            <pc:sldMk cId="3152385197" sldId="300"/>
            <ac:spMk id="14" creationId="{64DC99B5-EE2F-C2FC-BD34-F59C7EDCD7DE}"/>
          </ac:spMkLst>
        </pc:spChg>
        <pc:picChg chg="add del mod modCrop">
          <ac:chgData name="Son Nguyen" userId="43e7f64f-db72-48c9-8550-d0b6329623b0" providerId="ADAL" clId="{463A8B67-E71E-4871-9DF4-1A7124D1AFF0}" dt="2023-05-02T18:21:37.639" v="12" actId="478"/>
          <ac:picMkLst>
            <pc:docMk/>
            <pc:sldMk cId="3152385197" sldId="300"/>
            <ac:picMk id="5" creationId="{A701D64A-D688-B72E-0E90-08CC929FEB89}"/>
          </ac:picMkLst>
        </pc:picChg>
        <pc:picChg chg="add del mod modCrop">
          <ac:chgData name="Son Nguyen" userId="43e7f64f-db72-48c9-8550-d0b6329623b0" providerId="ADAL" clId="{463A8B67-E71E-4871-9DF4-1A7124D1AFF0}" dt="2023-05-02T18:25:17.416" v="21" actId="478"/>
          <ac:picMkLst>
            <pc:docMk/>
            <pc:sldMk cId="3152385197" sldId="300"/>
            <ac:picMk id="9" creationId="{3C646D8B-EEFA-85E6-A895-9909197A0953}"/>
          </ac:picMkLst>
        </pc:picChg>
      </pc:sldChg>
      <pc:sldChg chg="addSp modSp mod">
        <pc:chgData name="Son Nguyen" userId="43e7f64f-db72-48c9-8550-d0b6329623b0" providerId="ADAL" clId="{463A8B67-E71E-4871-9DF4-1A7124D1AFF0}" dt="2023-05-02T18:28:16.829" v="25" actId="732"/>
        <pc:sldMkLst>
          <pc:docMk/>
          <pc:sldMk cId="970386879" sldId="301"/>
        </pc:sldMkLst>
        <pc:picChg chg="add mod modCrop">
          <ac:chgData name="Son Nguyen" userId="43e7f64f-db72-48c9-8550-d0b6329623b0" providerId="ADAL" clId="{463A8B67-E71E-4871-9DF4-1A7124D1AFF0}" dt="2023-05-02T18:28:16.829" v="25" actId="732"/>
          <ac:picMkLst>
            <pc:docMk/>
            <pc:sldMk cId="970386879" sldId="301"/>
            <ac:picMk id="8" creationId="{7F359F98-39B4-D700-8131-8F1FD292A360}"/>
          </ac:picMkLst>
        </pc:picChg>
      </pc:sldChg>
      <pc:sldChg chg="addSp delSp modSp mod">
        <pc:chgData name="Son Nguyen" userId="43e7f64f-db72-48c9-8550-d0b6329623b0" providerId="ADAL" clId="{463A8B67-E71E-4871-9DF4-1A7124D1AFF0}" dt="2023-05-04T19:58:32.851" v="38" actId="1076"/>
        <pc:sldMkLst>
          <pc:docMk/>
          <pc:sldMk cId="2319272134" sldId="302"/>
        </pc:sldMkLst>
        <pc:spChg chg="mod">
          <ac:chgData name="Son Nguyen" userId="43e7f64f-db72-48c9-8550-d0b6329623b0" providerId="ADAL" clId="{463A8B67-E71E-4871-9DF4-1A7124D1AFF0}" dt="2023-05-02T20:15:25.113" v="26" actId="207"/>
          <ac:spMkLst>
            <pc:docMk/>
            <pc:sldMk cId="2319272134" sldId="302"/>
            <ac:spMk id="4" creationId="{1587F2E0-FC6F-0DA9-2186-EC6C404EC4B4}"/>
          </ac:spMkLst>
        </pc:spChg>
        <pc:spChg chg="mod">
          <ac:chgData name="Son Nguyen" userId="43e7f64f-db72-48c9-8550-d0b6329623b0" providerId="ADAL" clId="{463A8B67-E71E-4871-9DF4-1A7124D1AFF0}" dt="2023-05-02T20:15:30.144" v="27" actId="207"/>
          <ac:spMkLst>
            <pc:docMk/>
            <pc:sldMk cId="2319272134" sldId="302"/>
            <ac:spMk id="11" creationId="{97B94C0D-1F14-A325-4ADA-4044CDD4B576}"/>
          </ac:spMkLst>
        </pc:spChg>
        <pc:spChg chg="mod">
          <ac:chgData name="Son Nguyen" userId="43e7f64f-db72-48c9-8550-d0b6329623b0" providerId="ADAL" clId="{463A8B67-E71E-4871-9DF4-1A7124D1AFF0}" dt="2023-05-02T20:15:34.418" v="28" actId="207"/>
          <ac:spMkLst>
            <pc:docMk/>
            <pc:sldMk cId="2319272134" sldId="302"/>
            <ac:spMk id="12" creationId="{CB3872F0-8661-D92C-875B-241427EED17C}"/>
          </ac:spMkLst>
        </pc:spChg>
        <pc:spChg chg="mod">
          <ac:chgData name="Son Nguyen" userId="43e7f64f-db72-48c9-8550-d0b6329623b0" providerId="ADAL" clId="{463A8B67-E71E-4871-9DF4-1A7124D1AFF0}" dt="2023-05-02T20:15:42.365" v="29" actId="207"/>
          <ac:spMkLst>
            <pc:docMk/>
            <pc:sldMk cId="2319272134" sldId="302"/>
            <ac:spMk id="13" creationId="{0315E9C2-1408-7C71-B8A9-46210DB306DD}"/>
          </ac:spMkLst>
        </pc:spChg>
        <pc:spChg chg="mod">
          <ac:chgData name="Son Nguyen" userId="43e7f64f-db72-48c9-8550-d0b6329623b0" providerId="ADAL" clId="{463A8B67-E71E-4871-9DF4-1A7124D1AFF0}" dt="2023-05-02T20:25:17.278" v="36" actId="1076"/>
          <ac:spMkLst>
            <pc:docMk/>
            <pc:sldMk cId="2319272134" sldId="302"/>
            <ac:spMk id="15" creationId="{BA3EF5A2-A0CA-D4A8-C8DB-59D306B2A647}"/>
          </ac:spMkLst>
        </pc:spChg>
        <pc:picChg chg="mod">
          <ac:chgData name="Son Nguyen" userId="43e7f64f-db72-48c9-8550-d0b6329623b0" providerId="ADAL" clId="{463A8B67-E71E-4871-9DF4-1A7124D1AFF0}" dt="2023-05-04T19:58:32.851" v="38" actId="1076"/>
          <ac:picMkLst>
            <pc:docMk/>
            <pc:sldMk cId="2319272134" sldId="302"/>
            <ac:picMk id="3" creationId="{619C9DAB-944C-7989-DFCA-0AAC92F8B119}"/>
          </ac:picMkLst>
        </pc:picChg>
        <pc:picChg chg="add del mod modCrop">
          <ac:chgData name="Son Nguyen" userId="43e7f64f-db72-48c9-8550-d0b6329623b0" providerId="ADAL" clId="{463A8B67-E71E-4871-9DF4-1A7124D1AFF0}" dt="2023-05-02T20:25:10.681" v="35" actId="478"/>
          <ac:picMkLst>
            <pc:docMk/>
            <pc:sldMk cId="2319272134" sldId="302"/>
            <ac:picMk id="5" creationId="{5448F7C8-4075-CEC2-869D-246D92169D77}"/>
          </ac:picMkLst>
        </pc:picChg>
        <pc:picChg chg="mod">
          <ac:chgData name="Son Nguyen" userId="43e7f64f-db72-48c9-8550-d0b6329623b0" providerId="ADAL" clId="{463A8B67-E71E-4871-9DF4-1A7124D1AFF0}" dt="2023-05-04T19:32:55.079" v="37" actId="1076"/>
          <ac:picMkLst>
            <pc:docMk/>
            <pc:sldMk cId="2319272134" sldId="302"/>
            <ac:picMk id="10" creationId="{6582FA52-9C90-3840-1FEB-4ADE1B0FE940}"/>
          </ac:picMkLst>
        </pc:picChg>
      </pc:sldChg>
    </pc:docChg>
  </pc:docChgLst>
  <pc:docChgLst>
    <pc:chgData name="Son Nguyen" userId="43e7f64f-db72-48c9-8550-d0b6329623b0" providerId="ADAL" clId="{CC4C1555-4F64-4C8B-9673-1F77311142B2}"/>
    <pc:docChg chg="undo custSel addSld delSld modSld">
      <pc:chgData name="Son Nguyen" userId="43e7f64f-db72-48c9-8550-d0b6329623b0" providerId="ADAL" clId="{CC4C1555-4F64-4C8B-9673-1F77311142B2}" dt="2022-10-28T13:15:20.204" v="1677" actId="1076"/>
      <pc:docMkLst>
        <pc:docMk/>
      </pc:docMkLst>
      <pc:sldChg chg="modSp mod">
        <pc:chgData name="Son Nguyen" userId="43e7f64f-db72-48c9-8550-d0b6329623b0" providerId="ADAL" clId="{CC4C1555-4F64-4C8B-9673-1F77311142B2}" dt="2022-10-28T12:15:30.855" v="1636" actId="20577"/>
        <pc:sldMkLst>
          <pc:docMk/>
          <pc:sldMk cId="1634649955" sldId="258"/>
        </pc:sldMkLst>
        <pc:spChg chg="mod">
          <ac:chgData name="Son Nguyen" userId="43e7f64f-db72-48c9-8550-d0b6329623b0" providerId="ADAL" clId="{CC4C1555-4F64-4C8B-9673-1F77311142B2}" dt="2022-10-28T12:15:30.855" v="1636" actId="20577"/>
          <ac:spMkLst>
            <pc:docMk/>
            <pc:sldMk cId="1634649955" sldId="258"/>
            <ac:spMk id="2" creationId="{AE237852-D18C-4329-B359-209861AE7AD8}"/>
          </ac:spMkLst>
        </pc:spChg>
      </pc:sldChg>
      <pc:sldChg chg="add del">
        <pc:chgData name="Son Nguyen" userId="43e7f64f-db72-48c9-8550-d0b6329623b0" providerId="ADAL" clId="{CC4C1555-4F64-4C8B-9673-1F77311142B2}" dt="2022-10-28T10:47:10.566" v="62" actId="47"/>
        <pc:sldMkLst>
          <pc:docMk/>
          <pc:sldMk cId="605162677" sldId="265"/>
        </pc:sldMkLst>
      </pc:sldChg>
      <pc:sldChg chg="modSp add mod">
        <pc:chgData name="Son Nguyen" userId="43e7f64f-db72-48c9-8550-d0b6329623b0" providerId="ADAL" clId="{CC4C1555-4F64-4C8B-9673-1F77311142B2}" dt="2022-10-28T10:50:03.737" v="65" actId="20577"/>
        <pc:sldMkLst>
          <pc:docMk/>
          <pc:sldMk cId="4057522415" sldId="266"/>
        </pc:sldMkLst>
        <pc:spChg chg="mod">
          <ac:chgData name="Son Nguyen" userId="43e7f64f-db72-48c9-8550-d0b6329623b0" providerId="ADAL" clId="{CC4C1555-4F64-4C8B-9673-1F77311142B2}" dt="2022-10-28T10:50:03.737" v="65" actId="20577"/>
          <ac:spMkLst>
            <pc:docMk/>
            <pc:sldMk cId="4057522415" sldId="266"/>
            <ac:spMk id="3" creationId="{5BABFB50-120C-2FD7-BBB3-5855CBB9F359}"/>
          </ac:spMkLst>
        </pc:spChg>
      </pc:sldChg>
      <pc:sldChg chg="addSp delSp modSp add mod">
        <pc:chgData name="Son Nguyen" userId="43e7f64f-db72-48c9-8550-d0b6329623b0" providerId="ADAL" clId="{CC4C1555-4F64-4C8B-9673-1F77311142B2}" dt="2022-10-28T11:27:57.485" v="549" actId="1076"/>
        <pc:sldMkLst>
          <pc:docMk/>
          <pc:sldMk cId="1481596558" sldId="268"/>
        </pc:sldMkLst>
        <pc:spChg chg="add mod">
          <ac:chgData name="Son Nguyen" userId="43e7f64f-db72-48c9-8550-d0b6329623b0" providerId="ADAL" clId="{CC4C1555-4F64-4C8B-9673-1F77311142B2}" dt="2022-10-28T11:23:00.306" v="460" actId="14100"/>
          <ac:spMkLst>
            <pc:docMk/>
            <pc:sldMk cId="1481596558" sldId="268"/>
            <ac:spMk id="2" creationId="{0DE6BB8C-9CE0-F02E-59F3-94967D62D73B}"/>
          </ac:spMkLst>
        </pc:spChg>
        <pc:spChg chg="mod">
          <ac:chgData name="Son Nguyen" userId="43e7f64f-db72-48c9-8550-d0b6329623b0" providerId="ADAL" clId="{CC4C1555-4F64-4C8B-9673-1F77311142B2}" dt="2022-10-28T11:27:57.485" v="549" actId="1076"/>
          <ac:spMkLst>
            <pc:docMk/>
            <pc:sldMk cId="1481596558" sldId="268"/>
            <ac:spMk id="3" creationId="{440045A5-05B5-C2EA-B912-F35FB509690B}"/>
          </ac:spMkLst>
        </pc:spChg>
        <pc:spChg chg="add">
          <ac:chgData name="Son Nguyen" userId="43e7f64f-db72-48c9-8550-d0b6329623b0" providerId="ADAL" clId="{CC4C1555-4F64-4C8B-9673-1F77311142B2}" dt="2022-10-28T11:20:39.612" v="425" actId="11529"/>
          <ac:spMkLst>
            <pc:docMk/>
            <pc:sldMk cId="1481596558" sldId="268"/>
            <ac:spMk id="5" creationId="{5B3D156F-8FA8-9FB2-2BFD-8CBBA909F8B7}"/>
          </ac:spMkLst>
        </pc:spChg>
        <pc:spChg chg="add mod">
          <ac:chgData name="Son Nguyen" userId="43e7f64f-db72-48c9-8550-d0b6329623b0" providerId="ADAL" clId="{CC4C1555-4F64-4C8B-9673-1F77311142B2}" dt="2022-10-28T11:22:49.977" v="458" actId="1076"/>
          <ac:spMkLst>
            <pc:docMk/>
            <pc:sldMk cId="1481596558" sldId="268"/>
            <ac:spMk id="6" creationId="{88F5388F-F60C-3AB1-DD56-C6C91BBC5E96}"/>
          </ac:spMkLst>
        </pc:spChg>
        <pc:spChg chg="add mod">
          <ac:chgData name="Son Nguyen" userId="43e7f64f-db72-48c9-8550-d0b6329623b0" providerId="ADAL" clId="{CC4C1555-4F64-4C8B-9673-1F77311142B2}" dt="2022-10-28T11:23:23.225" v="467" actId="1076"/>
          <ac:spMkLst>
            <pc:docMk/>
            <pc:sldMk cId="1481596558" sldId="268"/>
            <ac:spMk id="7" creationId="{8F037711-DBFB-58FB-91FC-482572005A70}"/>
          </ac:spMkLst>
        </pc:spChg>
        <pc:spChg chg="add mod">
          <ac:chgData name="Son Nguyen" userId="43e7f64f-db72-48c9-8550-d0b6329623b0" providerId="ADAL" clId="{CC4C1555-4F64-4C8B-9673-1F77311142B2}" dt="2022-10-28T11:23:33.924" v="473" actId="1076"/>
          <ac:spMkLst>
            <pc:docMk/>
            <pc:sldMk cId="1481596558" sldId="268"/>
            <ac:spMk id="9" creationId="{8F04D177-A961-D571-2A67-EC7505816083}"/>
          </ac:spMkLst>
        </pc:spChg>
        <pc:spChg chg="add del mod">
          <ac:chgData name="Son Nguyen" userId="43e7f64f-db72-48c9-8550-d0b6329623b0" providerId="ADAL" clId="{CC4C1555-4F64-4C8B-9673-1F77311142B2}" dt="2022-10-28T11:27:02.596" v="544" actId="478"/>
          <ac:spMkLst>
            <pc:docMk/>
            <pc:sldMk cId="1481596558" sldId="268"/>
            <ac:spMk id="11" creationId="{AA65FB1D-D12A-0273-AA89-F7E5F8268E48}"/>
          </ac:spMkLst>
        </pc:spChg>
        <pc:spChg chg="add del mod">
          <ac:chgData name="Son Nguyen" userId="43e7f64f-db72-48c9-8550-d0b6329623b0" providerId="ADAL" clId="{CC4C1555-4F64-4C8B-9673-1F77311142B2}" dt="2022-10-28T11:27:06.608" v="546" actId="20577"/>
          <ac:spMkLst>
            <pc:docMk/>
            <pc:sldMk cId="1481596558" sldId="268"/>
            <ac:spMk id="13" creationId="{1A63E3C1-4427-F54A-F5C3-A701FBBDFFD5}"/>
          </ac:spMkLst>
        </pc:spChg>
        <pc:spChg chg="add del mod">
          <ac:chgData name="Son Nguyen" userId="43e7f64f-db72-48c9-8550-d0b6329623b0" providerId="ADAL" clId="{CC4C1555-4F64-4C8B-9673-1F77311142B2}" dt="2022-10-28T11:27:02.163" v="543" actId="478"/>
          <ac:spMkLst>
            <pc:docMk/>
            <pc:sldMk cId="1481596558" sldId="268"/>
            <ac:spMk id="14" creationId="{0045E3CD-B6BA-0CC0-FCC6-22F102252D55}"/>
          </ac:spMkLst>
        </pc:spChg>
        <pc:spChg chg="add mod">
          <ac:chgData name="Son Nguyen" userId="43e7f64f-db72-48c9-8550-d0b6329623b0" providerId="ADAL" clId="{CC4C1555-4F64-4C8B-9673-1F77311142B2}" dt="2022-10-28T11:27:32.161" v="548" actId="1076"/>
          <ac:spMkLst>
            <pc:docMk/>
            <pc:sldMk cId="1481596558" sldId="268"/>
            <ac:spMk id="15" creationId="{0BBB8D3F-1825-01AD-3501-03716C1F54ED}"/>
          </ac:spMkLst>
        </pc:spChg>
        <pc:spChg chg="del">
          <ac:chgData name="Son Nguyen" userId="43e7f64f-db72-48c9-8550-d0b6329623b0" providerId="ADAL" clId="{CC4C1555-4F64-4C8B-9673-1F77311142B2}" dt="2022-10-28T11:20:57.999" v="427" actId="478"/>
          <ac:spMkLst>
            <pc:docMk/>
            <pc:sldMk cId="1481596558" sldId="268"/>
            <ac:spMk id="16" creationId="{2728F5E6-F1F5-7B97-301E-20148285B239}"/>
          </ac:spMkLst>
        </pc:spChg>
        <pc:spChg chg="add del mod">
          <ac:chgData name="Son Nguyen" userId="43e7f64f-db72-48c9-8550-d0b6329623b0" providerId="ADAL" clId="{CC4C1555-4F64-4C8B-9673-1F77311142B2}" dt="2022-10-28T11:26:35.715" v="523" actId="478"/>
          <ac:spMkLst>
            <pc:docMk/>
            <pc:sldMk cId="1481596558" sldId="268"/>
            <ac:spMk id="17" creationId="{99CB5679-79E3-E2EA-4363-36156F027543}"/>
          </ac:spMkLst>
        </pc:spChg>
        <pc:spChg chg="del">
          <ac:chgData name="Son Nguyen" userId="43e7f64f-db72-48c9-8550-d0b6329623b0" providerId="ADAL" clId="{CC4C1555-4F64-4C8B-9673-1F77311142B2}" dt="2022-10-28T11:18:17.339" v="395" actId="478"/>
          <ac:spMkLst>
            <pc:docMk/>
            <pc:sldMk cId="1481596558" sldId="268"/>
            <ac:spMk id="18" creationId="{8F6B2108-AA79-996C-C451-EA5075CED8E6}"/>
          </ac:spMkLst>
        </pc:spChg>
        <pc:spChg chg="add del mod">
          <ac:chgData name="Son Nguyen" userId="43e7f64f-db72-48c9-8550-d0b6329623b0" providerId="ADAL" clId="{CC4C1555-4F64-4C8B-9673-1F77311142B2}" dt="2022-10-28T11:26:37.043" v="524" actId="478"/>
          <ac:spMkLst>
            <pc:docMk/>
            <pc:sldMk cId="1481596558" sldId="268"/>
            <ac:spMk id="19" creationId="{4B31F583-8258-2E57-DFFC-31EFEF68DE79}"/>
          </ac:spMkLst>
        </pc:spChg>
        <pc:spChg chg="del mod">
          <ac:chgData name="Son Nguyen" userId="43e7f64f-db72-48c9-8550-d0b6329623b0" providerId="ADAL" clId="{CC4C1555-4F64-4C8B-9673-1F77311142B2}" dt="2022-10-28T11:20:59.735" v="428" actId="478"/>
          <ac:spMkLst>
            <pc:docMk/>
            <pc:sldMk cId="1481596558" sldId="268"/>
            <ac:spMk id="20" creationId="{BC07D5F2-890F-DD85-D04F-CB176D064F75}"/>
          </ac:spMkLst>
        </pc:spChg>
        <pc:spChg chg="add del mod">
          <ac:chgData name="Son Nguyen" userId="43e7f64f-db72-48c9-8550-d0b6329623b0" providerId="ADAL" clId="{CC4C1555-4F64-4C8B-9673-1F77311142B2}" dt="2022-10-28T11:27:01.785" v="542" actId="767"/>
          <ac:spMkLst>
            <pc:docMk/>
            <pc:sldMk cId="1481596558" sldId="268"/>
            <ac:spMk id="21" creationId="{9DF1480F-0A85-F579-1267-7C0269046A39}"/>
          </ac:spMkLst>
        </pc:spChg>
        <pc:spChg chg="del">
          <ac:chgData name="Son Nguyen" userId="43e7f64f-db72-48c9-8550-d0b6329623b0" providerId="ADAL" clId="{CC4C1555-4F64-4C8B-9673-1F77311142B2}" dt="2022-10-28T11:21:01.296" v="429" actId="478"/>
          <ac:spMkLst>
            <pc:docMk/>
            <pc:sldMk cId="1481596558" sldId="268"/>
            <ac:spMk id="30" creationId="{F8CB4691-753E-95C0-A1A2-B8C8CCC53E01}"/>
          </ac:spMkLst>
        </pc:spChg>
        <pc:spChg chg="del">
          <ac:chgData name="Son Nguyen" userId="43e7f64f-db72-48c9-8550-d0b6329623b0" providerId="ADAL" clId="{CC4C1555-4F64-4C8B-9673-1F77311142B2}" dt="2022-10-28T11:21:02.369" v="430" actId="478"/>
          <ac:spMkLst>
            <pc:docMk/>
            <pc:sldMk cId="1481596558" sldId="268"/>
            <ac:spMk id="32" creationId="{BD6ACDB7-00A0-B788-DDD3-AA917BA692D7}"/>
          </ac:spMkLst>
        </pc:spChg>
        <pc:spChg chg="del">
          <ac:chgData name="Son Nguyen" userId="43e7f64f-db72-48c9-8550-d0b6329623b0" providerId="ADAL" clId="{CC4C1555-4F64-4C8B-9673-1F77311142B2}" dt="2022-10-28T11:21:03.832" v="431" actId="478"/>
          <ac:spMkLst>
            <pc:docMk/>
            <pc:sldMk cId="1481596558" sldId="268"/>
            <ac:spMk id="34" creationId="{73E48A6D-0789-1FB9-886F-01109684F4BC}"/>
          </ac:spMkLst>
        </pc:spChg>
        <pc:spChg chg="del">
          <ac:chgData name="Son Nguyen" userId="43e7f64f-db72-48c9-8550-d0b6329623b0" providerId="ADAL" clId="{CC4C1555-4F64-4C8B-9673-1F77311142B2}" dt="2022-10-28T11:21:05.478" v="432" actId="478"/>
          <ac:spMkLst>
            <pc:docMk/>
            <pc:sldMk cId="1481596558" sldId="268"/>
            <ac:spMk id="36" creationId="{E61A3485-6891-D53B-9D59-257FA9E24E7C}"/>
          </ac:spMkLst>
        </pc:spChg>
        <pc:spChg chg="del">
          <ac:chgData name="Son Nguyen" userId="43e7f64f-db72-48c9-8550-d0b6329623b0" providerId="ADAL" clId="{CC4C1555-4F64-4C8B-9673-1F77311142B2}" dt="2022-10-28T11:15:40.171" v="360" actId="478"/>
          <ac:spMkLst>
            <pc:docMk/>
            <pc:sldMk cId="1481596558" sldId="268"/>
            <ac:spMk id="38" creationId="{5D00AEEC-7D8A-1B8A-0AE2-2903017F0C28}"/>
          </ac:spMkLst>
        </pc:spChg>
        <pc:picChg chg="mod">
          <ac:chgData name="Son Nguyen" userId="43e7f64f-db72-48c9-8550-d0b6329623b0" providerId="ADAL" clId="{CC4C1555-4F64-4C8B-9673-1F77311142B2}" dt="2022-10-28T11:19:55.438" v="422" actId="1076"/>
          <ac:picMkLst>
            <pc:docMk/>
            <pc:sldMk cId="1481596558" sldId="268"/>
            <ac:picMk id="4" creationId="{712BE2F4-3C2A-D92B-8B43-8CB5AE48D396}"/>
          </ac:picMkLst>
        </pc:picChg>
        <pc:picChg chg="mod">
          <ac:chgData name="Son Nguyen" userId="43e7f64f-db72-48c9-8550-d0b6329623b0" providerId="ADAL" clId="{CC4C1555-4F64-4C8B-9673-1F77311142B2}" dt="2022-10-28T11:19:50.770" v="421" actId="1076"/>
          <ac:picMkLst>
            <pc:docMk/>
            <pc:sldMk cId="1481596558" sldId="268"/>
            <ac:picMk id="8" creationId="{3CD8C496-CEE8-5D40-EC57-4DD014111D8A}"/>
          </ac:picMkLst>
        </pc:picChg>
        <pc:picChg chg="del mod">
          <ac:chgData name="Son Nguyen" userId="43e7f64f-db72-48c9-8550-d0b6329623b0" providerId="ADAL" clId="{CC4C1555-4F64-4C8B-9673-1F77311142B2}" dt="2022-10-28T11:18:08.864" v="393" actId="478"/>
          <ac:picMkLst>
            <pc:docMk/>
            <pc:sldMk cId="1481596558" sldId="268"/>
            <ac:picMk id="10" creationId="{B8DD2BBF-2B02-374E-EAAA-8A0C11EEC6BA}"/>
          </ac:picMkLst>
        </pc:picChg>
        <pc:picChg chg="mod">
          <ac:chgData name="Son Nguyen" userId="43e7f64f-db72-48c9-8550-d0b6329623b0" providerId="ADAL" clId="{CC4C1555-4F64-4C8B-9673-1F77311142B2}" dt="2022-10-28T11:19:23.848" v="416" actId="1076"/>
          <ac:picMkLst>
            <pc:docMk/>
            <pc:sldMk cId="1481596558" sldId="268"/>
            <ac:picMk id="12" creationId="{0159D167-6BDD-21D7-86D0-5E2E2B6959DF}"/>
          </ac:picMkLst>
        </pc:picChg>
        <pc:picChg chg="mod">
          <ac:chgData name="Son Nguyen" userId="43e7f64f-db72-48c9-8550-d0b6329623b0" providerId="ADAL" clId="{CC4C1555-4F64-4C8B-9673-1F77311142B2}" dt="2022-10-28T11:19:34.911" v="419" actId="1076"/>
          <ac:picMkLst>
            <pc:docMk/>
            <pc:sldMk cId="1481596558" sldId="268"/>
            <ac:picMk id="22" creationId="{128A869A-9B37-AC4D-94D2-B961722BC80C}"/>
          </ac:picMkLst>
        </pc:picChg>
        <pc:picChg chg="del">
          <ac:chgData name="Son Nguyen" userId="43e7f64f-db72-48c9-8550-d0b6329623b0" providerId="ADAL" clId="{CC4C1555-4F64-4C8B-9673-1F77311142B2}" dt="2022-10-28T11:19:07.844" v="409" actId="478"/>
          <ac:picMkLst>
            <pc:docMk/>
            <pc:sldMk cId="1481596558" sldId="268"/>
            <ac:picMk id="24" creationId="{2D0D31A5-6F06-F399-1AB3-D0A0FDF31E48}"/>
          </ac:picMkLst>
        </pc:picChg>
        <pc:picChg chg="del mod">
          <ac:chgData name="Son Nguyen" userId="43e7f64f-db72-48c9-8550-d0b6329623b0" providerId="ADAL" clId="{CC4C1555-4F64-4C8B-9673-1F77311142B2}" dt="2022-10-28T11:18:58.237" v="408" actId="478"/>
          <ac:picMkLst>
            <pc:docMk/>
            <pc:sldMk cId="1481596558" sldId="268"/>
            <ac:picMk id="26" creationId="{01A65933-D3F1-9AAF-A05A-10C1B778771D}"/>
          </ac:picMkLst>
        </pc:picChg>
        <pc:picChg chg="mod">
          <ac:chgData name="Son Nguyen" userId="43e7f64f-db72-48c9-8550-d0b6329623b0" providerId="ADAL" clId="{CC4C1555-4F64-4C8B-9673-1F77311142B2}" dt="2022-10-28T11:19:36.824" v="420" actId="1076"/>
          <ac:picMkLst>
            <pc:docMk/>
            <pc:sldMk cId="1481596558" sldId="268"/>
            <ac:picMk id="28" creationId="{06B0549D-629C-D7CD-44FE-079645B9EB22}"/>
          </ac:picMkLst>
        </pc:picChg>
      </pc:sldChg>
      <pc:sldChg chg="modSp add mod">
        <pc:chgData name="Son Nguyen" userId="43e7f64f-db72-48c9-8550-d0b6329623b0" providerId="ADAL" clId="{CC4C1555-4F64-4C8B-9673-1F77311142B2}" dt="2022-10-28T12:15:09.035" v="1632" actId="20577"/>
        <pc:sldMkLst>
          <pc:docMk/>
          <pc:sldMk cId="2668169440" sldId="288"/>
        </pc:sldMkLst>
        <pc:spChg chg="mod">
          <ac:chgData name="Son Nguyen" userId="43e7f64f-db72-48c9-8550-d0b6329623b0" providerId="ADAL" clId="{CC4C1555-4F64-4C8B-9673-1F77311142B2}" dt="2022-10-28T12:10:09.907" v="1198" actId="1076"/>
          <ac:spMkLst>
            <pc:docMk/>
            <pc:sldMk cId="2668169440" sldId="288"/>
            <ac:spMk id="2" creationId="{76BD0493-9F31-82E1-3D0F-EB30443907A3}"/>
          </ac:spMkLst>
        </pc:spChg>
        <pc:spChg chg="mod">
          <ac:chgData name="Son Nguyen" userId="43e7f64f-db72-48c9-8550-d0b6329623b0" providerId="ADAL" clId="{CC4C1555-4F64-4C8B-9673-1F77311142B2}" dt="2022-10-28T12:15:09.035" v="1632" actId="20577"/>
          <ac:spMkLst>
            <pc:docMk/>
            <pc:sldMk cId="2668169440" sldId="288"/>
            <ac:spMk id="3" creationId="{1A2178A4-0547-8526-06CA-65C6FCAFFCD3}"/>
          </ac:spMkLst>
        </pc:spChg>
      </pc:sldChg>
      <pc:sldChg chg="addSp delSp modSp add mod">
        <pc:chgData name="Son Nguyen" userId="43e7f64f-db72-48c9-8550-d0b6329623b0" providerId="ADAL" clId="{CC4C1555-4F64-4C8B-9673-1F77311142B2}" dt="2022-10-28T11:00:50.575" v="128" actId="1076"/>
        <pc:sldMkLst>
          <pc:docMk/>
          <pc:sldMk cId="2606675364" sldId="289"/>
        </pc:sldMkLst>
        <pc:spChg chg="add del mod">
          <ac:chgData name="Son Nguyen" userId="43e7f64f-db72-48c9-8550-d0b6329623b0" providerId="ADAL" clId="{CC4C1555-4F64-4C8B-9673-1F77311142B2}" dt="2022-10-28T10:44:19.388" v="30" actId="478"/>
          <ac:spMkLst>
            <pc:docMk/>
            <pc:sldMk cId="2606675364" sldId="289"/>
            <ac:spMk id="4" creationId="{69050C1E-62E4-1AAD-D4BC-5151DB901094}"/>
          </ac:spMkLst>
        </pc:spChg>
        <pc:spChg chg="add mod">
          <ac:chgData name="Son Nguyen" userId="43e7f64f-db72-48c9-8550-d0b6329623b0" providerId="ADAL" clId="{CC4C1555-4F64-4C8B-9673-1F77311142B2}" dt="2022-10-28T10:45:53.212" v="55" actId="1076"/>
          <ac:spMkLst>
            <pc:docMk/>
            <pc:sldMk cId="2606675364" sldId="289"/>
            <ac:spMk id="6" creationId="{FCCE50CC-5082-7611-6EBB-BE9FB42C162D}"/>
          </ac:spMkLst>
        </pc:spChg>
        <pc:spChg chg="add mod">
          <ac:chgData name="Son Nguyen" userId="43e7f64f-db72-48c9-8550-d0b6329623b0" providerId="ADAL" clId="{CC4C1555-4F64-4C8B-9673-1F77311142B2}" dt="2022-10-28T10:46:31.675" v="61" actId="1076"/>
          <ac:spMkLst>
            <pc:docMk/>
            <pc:sldMk cId="2606675364" sldId="289"/>
            <ac:spMk id="8" creationId="{942888FA-DF3C-98B3-B5B3-9C75EA6E50F3}"/>
          </ac:spMkLst>
        </pc:spChg>
        <pc:spChg chg="del">
          <ac:chgData name="Son Nguyen" userId="43e7f64f-db72-48c9-8550-d0b6329623b0" providerId="ADAL" clId="{CC4C1555-4F64-4C8B-9673-1F77311142B2}" dt="2022-10-28T10:44:17.479" v="29" actId="478"/>
          <ac:spMkLst>
            <pc:docMk/>
            <pc:sldMk cId="2606675364" sldId="289"/>
            <ac:spMk id="10" creationId="{6EC3FE7E-59F0-B06D-C50D-A6C0CB84F5CB}"/>
          </ac:spMkLst>
        </pc:spChg>
        <pc:spChg chg="add mod">
          <ac:chgData name="Son Nguyen" userId="43e7f64f-db72-48c9-8550-d0b6329623b0" providerId="ADAL" clId="{CC4C1555-4F64-4C8B-9673-1F77311142B2}" dt="2022-10-28T11:00:50.575" v="128" actId="1076"/>
          <ac:spMkLst>
            <pc:docMk/>
            <pc:sldMk cId="2606675364" sldId="289"/>
            <ac:spMk id="11" creationId="{9339D778-BE94-77EA-29EA-BA69883870D3}"/>
          </ac:spMkLst>
        </pc:spChg>
        <pc:spChg chg="mod">
          <ac:chgData name="Son Nguyen" userId="43e7f64f-db72-48c9-8550-d0b6329623b0" providerId="ADAL" clId="{CC4C1555-4F64-4C8B-9673-1F77311142B2}" dt="2022-10-28T10:45:23.274" v="47" actId="1076"/>
          <ac:spMkLst>
            <pc:docMk/>
            <pc:sldMk cId="2606675364" sldId="289"/>
            <ac:spMk id="12" creationId="{D11E0FF6-C5EC-D1FE-D78A-AA950F2B3F9D}"/>
          </ac:spMkLst>
        </pc:spChg>
        <pc:spChg chg="mod">
          <ac:chgData name="Son Nguyen" userId="43e7f64f-db72-48c9-8550-d0b6329623b0" providerId="ADAL" clId="{CC4C1555-4F64-4C8B-9673-1F77311142B2}" dt="2022-10-28T10:45:26.859" v="48" actId="1076"/>
          <ac:spMkLst>
            <pc:docMk/>
            <pc:sldMk cId="2606675364" sldId="289"/>
            <ac:spMk id="14" creationId="{033BA5A1-A8B9-4848-3EBA-40F03434ED6F}"/>
          </ac:spMkLst>
        </pc:spChg>
        <pc:spChg chg="mod">
          <ac:chgData name="Son Nguyen" userId="43e7f64f-db72-48c9-8550-d0b6329623b0" providerId="ADAL" clId="{CC4C1555-4F64-4C8B-9673-1F77311142B2}" dt="2022-10-28T10:45:37.284" v="51" actId="1076"/>
          <ac:spMkLst>
            <pc:docMk/>
            <pc:sldMk cId="2606675364" sldId="289"/>
            <ac:spMk id="16" creationId="{DFFFEA3D-9F8F-CC41-8524-C23C11A74970}"/>
          </ac:spMkLst>
        </pc:spChg>
        <pc:spChg chg="mod">
          <ac:chgData name="Son Nguyen" userId="43e7f64f-db72-48c9-8550-d0b6329623b0" providerId="ADAL" clId="{CC4C1555-4F64-4C8B-9673-1F77311142B2}" dt="2022-10-28T10:45:39.886" v="52" actId="1076"/>
          <ac:spMkLst>
            <pc:docMk/>
            <pc:sldMk cId="2606675364" sldId="289"/>
            <ac:spMk id="18" creationId="{4E6947CA-A149-6DE6-A968-B7F59042C138}"/>
          </ac:spMkLst>
        </pc:spChg>
        <pc:picChg chg="mod">
          <ac:chgData name="Son Nguyen" userId="43e7f64f-db72-48c9-8550-d0b6329623b0" providerId="ADAL" clId="{CC4C1555-4F64-4C8B-9673-1F77311142B2}" dt="2022-10-28T10:45:00.883" v="39" actId="1076"/>
          <ac:picMkLst>
            <pc:docMk/>
            <pc:sldMk cId="2606675364" sldId="289"/>
            <ac:picMk id="3" creationId="{E621B60E-206B-EA7E-96E0-EE1181AA265E}"/>
          </ac:picMkLst>
        </pc:picChg>
        <pc:picChg chg="mod">
          <ac:chgData name="Son Nguyen" userId="43e7f64f-db72-48c9-8550-d0b6329623b0" providerId="ADAL" clId="{CC4C1555-4F64-4C8B-9673-1F77311142B2}" dt="2022-10-28T10:45:19.980" v="46" actId="1076"/>
          <ac:picMkLst>
            <pc:docMk/>
            <pc:sldMk cId="2606675364" sldId="289"/>
            <ac:picMk id="5" creationId="{1EFD9DFD-F29E-D14F-19CE-B608DFE9F0A9}"/>
          </ac:picMkLst>
        </pc:picChg>
        <pc:picChg chg="mod">
          <ac:chgData name="Son Nguyen" userId="43e7f64f-db72-48c9-8550-d0b6329623b0" providerId="ADAL" clId="{CC4C1555-4F64-4C8B-9673-1F77311142B2}" dt="2022-10-28T10:45:32.205" v="50" actId="1076"/>
          <ac:picMkLst>
            <pc:docMk/>
            <pc:sldMk cId="2606675364" sldId="289"/>
            <ac:picMk id="7" creationId="{89698A80-DAC8-672C-2E83-22B18E534254}"/>
          </ac:picMkLst>
        </pc:picChg>
        <pc:picChg chg="mod">
          <ac:chgData name="Son Nguyen" userId="43e7f64f-db72-48c9-8550-d0b6329623b0" providerId="ADAL" clId="{CC4C1555-4F64-4C8B-9673-1F77311142B2}" dt="2022-10-28T10:45:14.792" v="45" actId="14100"/>
          <ac:picMkLst>
            <pc:docMk/>
            <pc:sldMk cId="2606675364" sldId="289"/>
            <ac:picMk id="9" creationId="{6A2E6BC6-F879-EBB4-0982-11BD5B5185DF}"/>
          </ac:picMkLst>
        </pc:picChg>
      </pc:sldChg>
      <pc:sldChg chg="addSp delSp modSp mod">
        <pc:chgData name="Son Nguyen" userId="43e7f64f-db72-48c9-8550-d0b6329623b0" providerId="ADAL" clId="{CC4C1555-4F64-4C8B-9673-1F77311142B2}" dt="2022-10-28T13:15:20.204" v="1677" actId="1076"/>
        <pc:sldMkLst>
          <pc:docMk/>
          <pc:sldMk cId="762004362" sldId="299"/>
        </pc:sldMkLst>
        <pc:spChg chg="mod">
          <ac:chgData name="Son Nguyen" userId="43e7f64f-db72-48c9-8550-d0b6329623b0" providerId="ADAL" clId="{CC4C1555-4F64-4C8B-9673-1F77311142B2}" dt="2022-10-28T10:40:10.274" v="9" actId="1076"/>
          <ac:spMkLst>
            <pc:docMk/>
            <pc:sldMk cId="762004362" sldId="299"/>
            <ac:spMk id="13" creationId="{3E63469C-999C-85E2-7112-F04F691E219D}"/>
          </ac:spMkLst>
        </pc:spChg>
        <pc:spChg chg="add mod">
          <ac:chgData name="Son Nguyen" userId="43e7f64f-db72-48c9-8550-d0b6329623b0" providerId="ADAL" clId="{CC4C1555-4F64-4C8B-9673-1F77311142B2}" dt="2022-10-28T13:15:20.204" v="1677" actId="1076"/>
          <ac:spMkLst>
            <pc:docMk/>
            <pc:sldMk cId="762004362" sldId="299"/>
            <ac:spMk id="19" creationId="{CBF06EE0-CBAB-8C6C-4E3C-D3B4B436D505}"/>
          </ac:spMkLst>
        </pc:spChg>
        <pc:picChg chg="add mod">
          <ac:chgData name="Son Nguyen" userId="43e7f64f-db72-48c9-8550-d0b6329623b0" providerId="ADAL" clId="{CC4C1555-4F64-4C8B-9673-1F77311142B2}" dt="2022-10-28T10:39:45.719" v="4" actId="1076"/>
          <ac:picMkLst>
            <pc:docMk/>
            <pc:sldMk cId="762004362" sldId="299"/>
            <ac:picMk id="3" creationId="{F3E0930E-AE78-4C11-F055-059E6345C8EF}"/>
          </ac:picMkLst>
        </pc:picChg>
        <pc:picChg chg="del">
          <ac:chgData name="Son Nguyen" userId="43e7f64f-db72-48c9-8550-d0b6329623b0" providerId="ADAL" clId="{CC4C1555-4F64-4C8B-9673-1F77311142B2}" dt="2022-10-28T10:39:35.355" v="0" actId="478"/>
          <ac:picMkLst>
            <pc:docMk/>
            <pc:sldMk cId="762004362" sldId="299"/>
            <ac:picMk id="5" creationId="{4653B963-D471-A5F1-BA54-500D1896E0CF}"/>
          </ac:picMkLst>
        </pc:picChg>
        <pc:picChg chg="add mod">
          <ac:chgData name="Son Nguyen" userId="43e7f64f-db72-48c9-8550-d0b6329623b0" providerId="ADAL" clId="{CC4C1555-4F64-4C8B-9673-1F77311142B2}" dt="2022-10-28T13:14:38.737" v="1673" actId="1076"/>
          <ac:picMkLst>
            <pc:docMk/>
            <pc:sldMk cId="762004362" sldId="299"/>
            <ac:picMk id="6" creationId="{9EC1B009-9D4F-5F87-E4E8-69F95E91E809}"/>
          </ac:picMkLst>
        </pc:picChg>
        <pc:picChg chg="del">
          <ac:chgData name="Son Nguyen" userId="43e7f64f-db72-48c9-8550-d0b6329623b0" providerId="ADAL" clId="{CC4C1555-4F64-4C8B-9673-1F77311142B2}" dt="2022-10-28T10:39:47.243" v="5" actId="478"/>
          <ac:picMkLst>
            <pc:docMk/>
            <pc:sldMk cId="762004362" sldId="299"/>
            <ac:picMk id="7" creationId="{7B5B7482-94F1-13B2-9ED8-AE9C8AFCF20E}"/>
          </ac:picMkLst>
        </pc:picChg>
        <pc:picChg chg="del">
          <ac:chgData name="Son Nguyen" userId="43e7f64f-db72-48c9-8550-d0b6329623b0" providerId="ADAL" clId="{CC4C1555-4F64-4C8B-9673-1F77311142B2}" dt="2022-10-28T10:40:12.028" v="10" actId="478"/>
          <ac:picMkLst>
            <pc:docMk/>
            <pc:sldMk cId="762004362" sldId="299"/>
            <ac:picMk id="9" creationId="{4B48266D-EC66-C3FE-0A9F-AF5C06EE2567}"/>
          </ac:picMkLst>
        </pc:picChg>
        <pc:picChg chg="add mod">
          <ac:chgData name="Son Nguyen" userId="43e7f64f-db72-48c9-8550-d0b6329623b0" providerId="ADAL" clId="{CC4C1555-4F64-4C8B-9673-1F77311142B2}" dt="2022-10-28T10:41:04.489" v="25" actId="1076"/>
          <ac:picMkLst>
            <pc:docMk/>
            <pc:sldMk cId="762004362" sldId="299"/>
            <ac:picMk id="10" creationId="{8C090A18-E2AE-1073-6461-ADA7353A48F1}"/>
          </ac:picMkLst>
        </pc:picChg>
        <pc:picChg chg="del">
          <ac:chgData name="Son Nguyen" userId="43e7f64f-db72-48c9-8550-d0b6329623b0" providerId="ADAL" clId="{CC4C1555-4F64-4C8B-9673-1F77311142B2}" dt="2022-10-28T10:40:28.666" v="16" actId="478"/>
          <ac:picMkLst>
            <pc:docMk/>
            <pc:sldMk cId="762004362" sldId="299"/>
            <ac:picMk id="11" creationId="{D564FC16-25C1-6EDA-7F3D-DB4586E43456}"/>
          </ac:picMkLst>
        </pc:picChg>
        <pc:picChg chg="add mod">
          <ac:chgData name="Son Nguyen" userId="43e7f64f-db72-48c9-8550-d0b6329623b0" providerId="ADAL" clId="{CC4C1555-4F64-4C8B-9673-1F77311142B2}" dt="2022-10-28T10:41:07.279" v="26" actId="1076"/>
          <ac:picMkLst>
            <pc:docMk/>
            <pc:sldMk cId="762004362" sldId="299"/>
            <ac:picMk id="18" creationId="{783B9244-7649-38A3-10A4-5E11EC57158A}"/>
          </ac:picMkLst>
        </pc:picChg>
      </pc:sldChg>
      <pc:sldChg chg="addSp delSp modSp new mod">
        <pc:chgData name="Son Nguyen" userId="43e7f64f-db72-48c9-8550-d0b6329623b0" providerId="ADAL" clId="{CC4C1555-4F64-4C8B-9673-1F77311142B2}" dt="2022-10-28T11:09:16.714" v="358" actId="1076"/>
        <pc:sldMkLst>
          <pc:docMk/>
          <pc:sldMk cId="3152385197" sldId="300"/>
        </pc:sldMkLst>
        <pc:spChg chg="add mod">
          <ac:chgData name="Son Nguyen" userId="43e7f64f-db72-48c9-8550-d0b6329623b0" providerId="ADAL" clId="{CC4C1555-4F64-4C8B-9673-1F77311142B2}" dt="2022-10-28T10:53:33.810" v="76" actId="1076"/>
          <ac:spMkLst>
            <pc:docMk/>
            <pc:sldMk cId="3152385197" sldId="300"/>
            <ac:spMk id="4" creationId="{C6D257A3-A575-DB1E-D00A-5BBB3A45CAF0}"/>
          </ac:spMkLst>
        </pc:spChg>
        <pc:spChg chg="add mod">
          <ac:chgData name="Son Nguyen" userId="43e7f64f-db72-48c9-8550-d0b6329623b0" providerId="ADAL" clId="{CC4C1555-4F64-4C8B-9673-1F77311142B2}" dt="2022-10-28T11:02:15.236" v="138" actId="1076"/>
          <ac:spMkLst>
            <pc:docMk/>
            <pc:sldMk cId="3152385197" sldId="300"/>
            <ac:spMk id="8" creationId="{ED192699-0102-E340-1383-6C0FFFE00BCF}"/>
          </ac:spMkLst>
        </pc:spChg>
        <pc:spChg chg="add mod">
          <ac:chgData name="Son Nguyen" userId="43e7f64f-db72-48c9-8550-d0b6329623b0" providerId="ADAL" clId="{CC4C1555-4F64-4C8B-9673-1F77311142B2}" dt="2022-10-28T10:55:54.001" v="109" actId="1076"/>
          <ac:spMkLst>
            <pc:docMk/>
            <pc:sldMk cId="3152385197" sldId="300"/>
            <ac:spMk id="11" creationId="{102C2E50-79F6-7AD6-D8A2-ADABC327D439}"/>
          </ac:spMkLst>
        </pc:spChg>
        <pc:spChg chg="add mod">
          <ac:chgData name="Son Nguyen" userId="43e7f64f-db72-48c9-8550-d0b6329623b0" providerId="ADAL" clId="{CC4C1555-4F64-4C8B-9673-1F77311142B2}" dt="2022-10-28T11:02:09.965" v="137" actId="1076"/>
          <ac:spMkLst>
            <pc:docMk/>
            <pc:sldMk cId="3152385197" sldId="300"/>
            <ac:spMk id="14" creationId="{64DC99B5-EE2F-C2FC-BD34-F59C7EDCD7DE}"/>
          </ac:spMkLst>
        </pc:spChg>
        <pc:spChg chg="add mod">
          <ac:chgData name="Son Nguyen" userId="43e7f64f-db72-48c9-8550-d0b6329623b0" providerId="ADAL" clId="{CC4C1555-4F64-4C8B-9673-1F77311142B2}" dt="2022-10-28T10:56:49.331" v="115" actId="1076"/>
          <ac:spMkLst>
            <pc:docMk/>
            <pc:sldMk cId="3152385197" sldId="300"/>
            <ac:spMk id="15" creationId="{B1333D3E-4467-65AF-92A7-351B7F8973BF}"/>
          </ac:spMkLst>
        </pc:spChg>
        <pc:spChg chg="add mod">
          <ac:chgData name="Son Nguyen" userId="43e7f64f-db72-48c9-8550-d0b6329623b0" providerId="ADAL" clId="{CC4C1555-4F64-4C8B-9673-1F77311142B2}" dt="2022-10-28T10:56:55.485" v="117" actId="1076"/>
          <ac:spMkLst>
            <pc:docMk/>
            <pc:sldMk cId="3152385197" sldId="300"/>
            <ac:spMk id="16" creationId="{618C3868-AB21-3B5C-083F-F8F06C22D4EE}"/>
          </ac:spMkLst>
        </pc:spChg>
        <pc:spChg chg="add mod">
          <ac:chgData name="Son Nguyen" userId="43e7f64f-db72-48c9-8550-d0b6329623b0" providerId="ADAL" clId="{CC4C1555-4F64-4C8B-9673-1F77311142B2}" dt="2022-10-28T10:57:01.188" v="119" actId="1076"/>
          <ac:spMkLst>
            <pc:docMk/>
            <pc:sldMk cId="3152385197" sldId="300"/>
            <ac:spMk id="17" creationId="{BCFEF6C6-8908-0C64-0187-8A0A79774238}"/>
          </ac:spMkLst>
        </pc:spChg>
        <pc:spChg chg="add mod">
          <ac:chgData name="Son Nguyen" userId="43e7f64f-db72-48c9-8550-d0b6329623b0" providerId="ADAL" clId="{CC4C1555-4F64-4C8B-9673-1F77311142B2}" dt="2022-10-28T11:01:41.956" v="131" actId="122"/>
          <ac:spMkLst>
            <pc:docMk/>
            <pc:sldMk cId="3152385197" sldId="300"/>
            <ac:spMk id="18" creationId="{A6A13187-A004-0857-B15F-7CE8742FCC1B}"/>
          </ac:spMkLst>
        </pc:spChg>
        <pc:spChg chg="add del mod">
          <ac:chgData name="Son Nguyen" userId="43e7f64f-db72-48c9-8550-d0b6329623b0" providerId="ADAL" clId="{CC4C1555-4F64-4C8B-9673-1F77311142B2}" dt="2022-10-28T11:01:10.146" v="130"/>
          <ac:spMkLst>
            <pc:docMk/>
            <pc:sldMk cId="3152385197" sldId="300"/>
            <ac:spMk id="19" creationId="{FAD2A877-13F9-4B40-38BC-7D9417599292}"/>
          </ac:spMkLst>
        </pc:spChg>
        <pc:spChg chg="add mod">
          <ac:chgData name="Son Nguyen" userId="43e7f64f-db72-48c9-8550-d0b6329623b0" providerId="ADAL" clId="{CC4C1555-4F64-4C8B-9673-1F77311142B2}" dt="2022-10-28T11:09:16.714" v="358" actId="1076"/>
          <ac:spMkLst>
            <pc:docMk/>
            <pc:sldMk cId="3152385197" sldId="300"/>
            <ac:spMk id="20" creationId="{D4CE4EB4-2E44-9C49-FDAD-840130EE5068}"/>
          </ac:spMkLst>
        </pc:spChg>
        <pc:spChg chg="add mod">
          <ac:chgData name="Son Nguyen" userId="43e7f64f-db72-48c9-8550-d0b6329623b0" providerId="ADAL" clId="{CC4C1555-4F64-4C8B-9673-1F77311142B2}" dt="2022-10-28T11:05:42.950" v="210" actId="1076"/>
          <ac:spMkLst>
            <pc:docMk/>
            <pc:sldMk cId="3152385197" sldId="300"/>
            <ac:spMk id="21" creationId="{78389127-7AF7-90A3-D7FD-60224A9BF943}"/>
          </ac:spMkLst>
        </pc:spChg>
        <pc:spChg chg="add mod">
          <ac:chgData name="Son Nguyen" userId="43e7f64f-db72-48c9-8550-d0b6329623b0" providerId="ADAL" clId="{CC4C1555-4F64-4C8B-9673-1F77311142B2}" dt="2022-10-28T11:08:36.415" v="357" actId="1076"/>
          <ac:spMkLst>
            <pc:docMk/>
            <pc:sldMk cId="3152385197" sldId="300"/>
            <ac:spMk id="22" creationId="{1224AEEF-60C3-5E2E-275A-9D90C263CCE5}"/>
          </ac:spMkLst>
        </pc:spChg>
        <pc:picChg chg="add mod">
          <ac:chgData name="Son Nguyen" userId="43e7f64f-db72-48c9-8550-d0b6329623b0" providerId="ADAL" clId="{CC4C1555-4F64-4C8B-9673-1F77311142B2}" dt="2022-10-28T10:53:21.831" v="74" actId="1076"/>
          <ac:picMkLst>
            <pc:docMk/>
            <pc:sldMk cId="3152385197" sldId="300"/>
            <ac:picMk id="3" creationId="{ED008B6F-DAEA-54B6-AA20-7BC7524C876F}"/>
          </ac:picMkLst>
        </pc:picChg>
        <pc:picChg chg="add mod">
          <ac:chgData name="Son Nguyen" userId="43e7f64f-db72-48c9-8550-d0b6329623b0" providerId="ADAL" clId="{CC4C1555-4F64-4C8B-9673-1F77311142B2}" dt="2022-10-28T10:54:02.311" v="83" actId="1076"/>
          <ac:picMkLst>
            <pc:docMk/>
            <pc:sldMk cId="3152385197" sldId="300"/>
            <ac:picMk id="6" creationId="{78AF5D8D-7BB3-C848-CB68-E87BE2A3C9D8}"/>
          </ac:picMkLst>
        </pc:picChg>
        <pc:picChg chg="add del mod">
          <ac:chgData name="Son Nguyen" userId="43e7f64f-db72-48c9-8550-d0b6329623b0" providerId="ADAL" clId="{CC4C1555-4F64-4C8B-9673-1F77311142B2}" dt="2022-10-28T10:54:09.243" v="85"/>
          <ac:picMkLst>
            <pc:docMk/>
            <pc:sldMk cId="3152385197" sldId="300"/>
            <ac:picMk id="7" creationId="{A1840C70-4C26-6E4B-3CF2-3FA22099607F}"/>
          </ac:picMkLst>
        </pc:picChg>
        <pc:picChg chg="add mod">
          <ac:chgData name="Son Nguyen" userId="43e7f64f-db72-48c9-8550-d0b6329623b0" providerId="ADAL" clId="{CC4C1555-4F64-4C8B-9673-1F77311142B2}" dt="2022-10-28T10:55:34.641" v="105" actId="14100"/>
          <ac:picMkLst>
            <pc:docMk/>
            <pc:sldMk cId="3152385197" sldId="300"/>
            <ac:picMk id="10" creationId="{1C93BCFA-B106-69FD-059B-D649049A4866}"/>
          </ac:picMkLst>
        </pc:picChg>
        <pc:picChg chg="add mod">
          <ac:chgData name="Son Nguyen" userId="43e7f64f-db72-48c9-8550-d0b6329623b0" providerId="ADAL" clId="{CC4C1555-4F64-4C8B-9673-1F77311142B2}" dt="2022-10-28T11:02:06.259" v="136" actId="1076"/>
          <ac:picMkLst>
            <pc:docMk/>
            <pc:sldMk cId="3152385197" sldId="300"/>
            <ac:picMk id="13" creationId="{0182554A-29E8-CC4B-A43A-3072A303189B}"/>
          </ac:picMkLst>
        </pc:picChg>
      </pc:sldChg>
      <pc:sldChg chg="addSp delSp modSp new mod setBg">
        <pc:chgData name="Son Nguyen" userId="43e7f64f-db72-48c9-8550-d0b6329623b0" providerId="ADAL" clId="{CC4C1555-4F64-4C8B-9673-1F77311142B2}" dt="2022-10-28T12:16:15.092" v="1646" actId="20577"/>
        <pc:sldMkLst>
          <pc:docMk/>
          <pc:sldMk cId="970386879" sldId="301"/>
        </pc:sldMkLst>
        <pc:spChg chg="add mod">
          <ac:chgData name="Son Nguyen" userId="43e7f64f-db72-48c9-8550-d0b6329623b0" providerId="ADAL" clId="{CC4C1555-4F64-4C8B-9673-1F77311142B2}" dt="2022-10-28T11:33:25.109" v="630" actId="1076"/>
          <ac:spMkLst>
            <pc:docMk/>
            <pc:sldMk cId="970386879" sldId="301"/>
            <ac:spMk id="4" creationId="{404BC9F0-B76B-54D4-0D01-1FDA8941697A}"/>
          </ac:spMkLst>
        </pc:spChg>
        <pc:spChg chg="add del mod">
          <ac:chgData name="Son Nguyen" userId="43e7f64f-db72-48c9-8550-d0b6329623b0" providerId="ADAL" clId="{CC4C1555-4F64-4C8B-9673-1F77311142B2}" dt="2022-10-28T11:34:46.930" v="702"/>
          <ac:spMkLst>
            <pc:docMk/>
            <pc:sldMk cId="970386879" sldId="301"/>
            <ac:spMk id="5" creationId="{3B5FB816-7631-5170-557E-B8275B1AC944}"/>
          </ac:spMkLst>
        </pc:spChg>
        <pc:spChg chg="add mod">
          <ac:chgData name="Son Nguyen" userId="43e7f64f-db72-48c9-8550-d0b6329623b0" providerId="ADAL" clId="{CC4C1555-4F64-4C8B-9673-1F77311142B2}" dt="2022-10-28T12:16:15.092" v="1646" actId="20577"/>
          <ac:spMkLst>
            <pc:docMk/>
            <pc:sldMk cId="970386879" sldId="301"/>
            <ac:spMk id="6" creationId="{7A4A2F0B-D313-8C1F-DDEC-FC2EF1C6A12C}"/>
          </ac:spMkLst>
        </pc:spChg>
        <pc:spChg chg="add mod">
          <ac:chgData name="Son Nguyen" userId="43e7f64f-db72-48c9-8550-d0b6329623b0" providerId="ADAL" clId="{CC4C1555-4F64-4C8B-9673-1F77311142B2}" dt="2022-10-28T11:35:01.981" v="704" actId="1076"/>
          <ac:spMkLst>
            <pc:docMk/>
            <pc:sldMk cId="970386879" sldId="301"/>
            <ac:spMk id="7" creationId="{45924466-5A5D-CAFA-EC52-157D4959332C}"/>
          </ac:spMkLst>
        </pc:spChg>
        <pc:picChg chg="add mod">
          <ac:chgData name="Son Nguyen" userId="43e7f64f-db72-48c9-8550-d0b6329623b0" providerId="ADAL" clId="{CC4C1555-4F64-4C8B-9673-1F77311142B2}" dt="2022-10-28T11:33:33.630" v="631" actId="1076"/>
          <ac:picMkLst>
            <pc:docMk/>
            <pc:sldMk cId="970386879" sldId="301"/>
            <ac:picMk id="2" creationId="{BBF6B4C4-E2FC-0777-EF2A-4BA63CB84101}"/>
          </ac:picMkLst>
        </pc:picChg>
        <pc:picChg chg="add mod">
          <ac:chgData name="Son Nguyen" userId="43e7f64f-db72-48c9-8550-d0b6329623b0" providerId="ADAL" clId="{CC4C1555-4F64-4C8B-9673-1F77311142B2}" dt="2022-10-28T11:33:37.148" v="632" actId="1076"/>
          <ac:picMkLst>
            <pc:docMk/>
            <pc:sldMk cId="970386879" sldId="301"/>
            <ac:picMk id="3" creationId="{DF31F1DE-D516-752F-11CD-1245601B00F2}"/>
          </ac:picMkLst>
        </pc:picChg>
      </pc:sldChg>
      <pc:sldChg chg="add del">
        <pc:chgData name="Son Nguyen" userId="43e7f64f-db72-48c9-8550-d0b6329623b0" providerId="ADAL" clId="{CC4C1555-4F64-4C8B-9673-1F77311142B2}" dt="2022-10-28T11:21:18.307" v="436" actId="47"/>
        <pc:sldMkLst>
          <pc:docMk/>
          <pc:sldMk cId="1832623991" sldId="301"/>
        </pc:sldMkLst>
      </pc:sldChg>
      <pc:sldChg chg="addSp modSp new mod">
        <pc:chgData name="Son Nguyen" userId="43e7f64f-db72-48c9-8550-d0b6329623b0" providerId="ADAL" clId="{CC4C1555-4F64-4C8B-9673-1F77311142B2}" dt="2022-10-28T11:40:09.484" v="777" actId="1076"/>
        <pc:sldMkLst>
          <pc:docMk/>
          <pc:sldMk cId="2319272134" sldId="302"/>
        </pc:sldMkLst>
        <pc:spChg chg="add mod">
          <ac:chgData name="Son Nguyen" userId="43e7f64f-db72-48c9-8550-d0b6329623b0" providerId="ADAL" clId="{CC4C1555-4F64-4C8B-9673-1F77311142B2}" dt="2022-10-28T11:36:06.259" v="714" actId="1076"/>
          <ac:spMkLst>
            <pc:docMk/>
            <pc:sldMk cId="2319272134" sldId="302"/>
            <ac:spMk id="4" creationId="{1587F2E0-FC6F-0DA9-2186-EC6C404EC4B4}"/>
          </ac:spMkLst>
        </pc:spChg>
        <pc:spChg chg="add mod">
          <ac:chgData name="Son Nguyen" userId="43e7f64f-db72-48c9-8550-d0b6329623b0" providerId="ADAL" clId="{CC4C1555-4F64-4C8B-9673-1F77311142B2}" dt="2022-10-28T11:37:26.939" v="736" actId="20577"/>
          <ac:spMkLst>
            <pc:docMk/>
            <pc:sldMk cId="2319272134" sldId="302"/>
            <ac:spMk id="11" creationId="{97B94C0D-1F14-A325-4ADA-4044CDD4B576}"/>
          </ac:spMkLst>
        </pc:spChg>
        <pc:spChg chg="add mod">
          <ac:chgData name="Son Nguyen" userId="43e7f64f-db72-48c9-8550-d0b6329623b0" providerId="ADAL" clId="{CC4C1555-4F64-4C8B-9673-1F77311142B2}" dt="2022-10-28T11:37:45.315" v="741" actId="1076"/>
          <ac:spMkLst>
            <pc:docMk/>
            <pc:sldMk cId="2319272134" sldId="302"/>
            <ac:spMk id="12" creationId="{CB3872F0-8661-D92C-875B-241427EED17C}"/>
          </ac:spMkLst>
        </pc:spChg>
        <pc:spChg chg="add mod">
          <ac:chgData name="Son Nguyen" userId="43e7f64f-db72-48c9-8550-d0b6329623b0" providerId="ADAL" clId="{CC4C1555-4F64-4C8B-9673-1F77311142B2}" dt="2022-10-28T11:37:52.461" v="745" actId="20577"/>
          <ac:spMkLst>
            <pc:docMk/>
            <pc:sldMk cId="2319272134" sldId="302"/>
            <ac:spMk id="13" creationId="{0315E9C2-1408-7C71-B8A9-46210DB306DD}"/>
          </ac:spMkLst>
        </pc:spChg>
        <pc:spChg chg="add mod">
          <ac:chgData name="Son Nguyen" userId="43e7f64f-db72-48c9-8550-d0b6329623b0" providerId="ADAL" clId="{CC4C1555-4F64-4C8B-9673-1F77311142B2}" dt="2022-10-28T11:38:39.876" v="756" actId="1076"/>
          <ac:spMkLst>
            <pc:docMk/>
            <pc:sldMk cId="2319272134" sldId="302"/>
            <ac:spMk id="14" creationId="{020F815A-57CF-61DB-9993-CCA02CE9D8FF}"/>
          </ac:spMkLst>
        </pc:spChg>
        <pc:spChg chg="add mod">
          <ac:chgData name="Son Nguyen" userId="43e7f64f-db72-48c9-8550-d0b6329623b0" providerId="ADAL" clId="{CC4C1555-4F64-4C8B-9673-1F77311142B2}" dt="2022-10-28T11:40:09.484" v="777" actId="1076"/>
          <ac:spMkLst>
            <pc:docMk/>
            <pc:sldMk cId="2319272134" sldId="302"/>
            <ac:spMk id="15" creationId="{BA3EF5A2-A0CA-D4A8-C8DB-59D306B2A647}"/>
          </ac:spMkLst>
        </pc:spChg>
        <pc:picChg chg="add mod">
          <ac:chgData name="Son Nguyen" userId="43e7f64f-db72-48c9-8550-d0b6329623b0" providerId="ADAL" clId="{CC4C1555-4F64-4C8B-9673-1F77311142B2}" dt="2022-10-28T11:35:46.289" v="712" actId="14100"/>
          <ac:picMkLst>
            <pc:docMk/>
            <pc:sldMk cId="2319272134" sldId="302"/>
            <ac:picMk id="3" creationId="{619C9DAB-944C-7989-DFCA-0AAC92F8B119}"/>
          </ac:picMkLst>
        </pc:picChg>
        <pc:picChg chg="add mod">
          <ac:chgData name="Son Nguyen" userId="43e7f64f-db72-48c9-8550-d0b6329623b0" providerId="ADAL" clId="{CC4C1555-4F64-4C8B-9673-1F77311142B2}" dt="2022-10-28T11:36:30.625" v="722" actId="14100"/>
          <ac:picMkLst>
            <pc:docMk/>
            <pc:sldMk cId="2319272134" sldId="302"/>
            <ac:picMk id="6" creationId="{DFA3C183-FF58-CADC-9381-6D8BBF12A6BF}"/>
          </ac:picMkLst>
        </pc:picChg>
        <pc:picChg chg="add mod">
          <ac:chgData name="Son Nguyen" userId="43e7f64f-db72-48c9-8550-d0b6329623b0" providerId="ADAL" clId="{CC4C1555-4F64-4C8B-9673-1F77311142B2}" dt="2022-10-28T11:36:55.131" v="727" actId="1076"/>
          <ac:picMkLst>
            <pc:docMk/>
            <pc:sldMk cId="2319272134" sldId="302"/>
            <ac:picMk id="8" creationId="{5EDEC6BD-070B-E2C8-E15D-BE11C98B7155}"/>
          </ac:picMkLst>
        </pc:picChg>
        <pc:picChg chg="add mod">
          <ac:chgData name="Son Nguyen" userId="43e7f64f-db72-48c9-8550-d0b6329623b0" providerId="ADAL" clId="{CC4C1555-4F64-4C8B-9673-1F77311142B2}" dt="2022-10-28T11:37:15.205" v="732" actId="1076"/>
          <ac:picMkLst>
            <pc:docMk/>
            <pc:sldMk cId="2319272134" sldId="302"/>
            <ac:picMk id="10" creationId="{6582FA52-9C90-3840-1FEB-4ADE1B0FE940}"/>
          </ac:picMkLst>
        </pc:picChg>
      </pc:sldChg>
      <pc:sldChg chg="addSp delSp modSp new mod delAnim modAnim">
        <pc:chgData name="Son Nguyen" userId="43e7f64f-db72-48c9-8550-d0b6329623b0" providerId="ADAL" clId="{CC4C1555-4F64-4C8B-9673-1F77311142B2}" dt="2022-10-28T12:13:15.157" v="1400" actId="20577"/>
        <pc:sldMkLst>
          <pc:docMk/>
          <pc:sldMk cId="3768704240" sldId="303"/>
        </pc:sldMkLst>
        <pc:spChg chg="mod">
          <ac:chgData name="Son Nguyen" userId="43e7f64f-db72-48c9-8550-d0b6329623b0" providerId="ADAL" clId="{CC4C1555-4F64-4C8B-9673-1F77311142B2}" dt="2022-10-28T12:12:22.571" v="1351" actId="27636"/>
          <ac:spMkLst>
            <pc:docMk/>
            <pc:sldMk cId="3768704240" sldId="303"/>
            <ac:spMk id="2" creationId="{E3F8CB4E-F55A-F7D5-B036-3FCEC0FDFCE6}"/>
          </ac:spMkLst>
        </pc:spChg>
        <pc:spChg chg="add mod">
          <ac:chgData name="Son Nguyen" userId="43e7f64f-db72-48c9-8550-d0b6329623b0" providerId="ADAL" clId="{CC4C1555-4F64-4C8B-9673-1F77311142B2}" dt="2022-10-28T12:13:15.157" v="1400" actId="20577"/>
          <ac:spMkLst>
            <pc:docMk/>
            <pc:sldMk cId="3768704240" sldId="303"/>
            <ac:spMk id="5" creationId="{8AA861CB-40AF-104A-8F6F-765A2E21AC85}"/>
          </ac:spMkLst>
        </pc:spChg>
        <pc:spChg chg="add mod">
          <ac:chgData name="Son Nguyen" userId="43e7f64f-db72-48c9-8550-d0b6329623b0" providerId="ADAL" clId="{CC4C1555-4F64-4C8B-9673-1F77311142B2}" dt="2022-10-28T11:59:44.005" v="1064" actId="1076"/>
          <ac:spMkLst>
            <pc:docMk/>
            <pc:sldMk cId="3768704240" sldId="303"/>
            <ac:spMk id="9" creationId="{C0DF7C59-CE2B-D267-738A-175F8FDC7288}"/>
          </ac:spMkLst>
        </pc:spChg>
        <pc:picChg chg="add del mod">
          <ac:chgData name="Son Nguyen" userId="43e7f64f-db72-48c9-8550-d0b6329623b0" providerId="ADAL" clId="{CC4C1555-4F64-4C8B-9673-1F77311142B2}" dt="2022-10-28T11:44:11.977" v="840" actId="478"/>
          <ac:picMkLst>
            <pc:docMk/>
            <pc:sldMk cId="3768704240" sldId="303"/>
            <ac:picMk id="4" creationId="{56592F07-F15B-EC82-A60E-F763F49636B2}"/>
          </ac:picMkLst>
        </pc:picChg>
        <pc:picChg chg="add del mod">
          <ac:chgData name="Son Nguyen" userId="43e7f64f-db72-48c9-8550-d0b6329623b0" providerId="ADAL" clId="{CC4C1555-4F64-4C8B-9673-1F77311142B2}" dt="2022-10-28T11:46:28.894" v="845" actId="478"/>
          <ac:picMkLst>
            <pc:docMk/>
            <pc:sldMk cId="3768704240" sldId="303"/>
            <ac:picMk id="6" creationId="{3FD144F5-970D-48C7-B19A-1E8CF8EF771E}"/>
          </ac:picMkLst>
        </pc:picChg>
        <pc:picChg chg="add del mod modCrop">
          <ac:chgData name="Son Nguyen" userId="43e7f64f-db72-48c9-8550-d0b6329623b0" providerId="ADAL" clId="{CC4C1555-4F64-4C8B-9673-1F77311142B2}" dt="2022-10-28T11:50:35.972" v="873" actId="478"/>
          <ac:picMkLst>
            <pc:docMk/>
            <pc:sldMk cId="3768704240" sldId="303"/>
            <ac:picMk id="7" creationId="{CDCA77C0-72A9-7500-3226-D0595A39F3FD}"/>
          </ac:picMkLst>
        </pc:picChg>
        <pc:picChg chg="add mod modCrop">
          <ac:chgData name="Son Nguyen" userId="43e7f64f-db72-48c9-8550-d0b6329623b0" providerId="ADAL" clId="{CC4C1555-4F64-4C8B-9673-1F77311142B2}" dt="2022-10-28T11:50:34.548" v="872" actId="1076"/>
          <ac:picMkLst>
            <pc:docMk/>
            <pc:sldMk cId="3768704240" sldId="303"/>
            <ac:picMk id="8" creationId="{DCD2EBBE-FCA1-42D4-F53B-86C20BE89D5B}"/>
          </ac:picMkLst>
        </pc:picChg>
      </pc:sldChg>
      <pc:sldChg chg="addSp modSp new mod">
        <pc:chgData name="Son Nguyen" userId="43e7f64f-db72-48c9-8550-d0b6329623b0" providerId="ADAL" clId="{CC4C1555-4F64-4C8B-9673-1F77311142B2}" dt="2022-10-28T12:08:59.755" v="1195" actId="1076"/>
        <pc:sldMkLst>
          <pc:docMk/>
          <pc:sldMk cId="1309795940" sldId="304"/>
        </pc:sldMkLst>
        <pc:spChg chg="add mod">
          <ac:chgData name="Son Nguyen" userId="43e7f64f-db72-48c9-8550-d0b6329623b0" providerId="ADAL" clId="{CC4C1555-4F64-4C8B-9673-1F77311142B2}" dt="2022-10-28T11:53:52.382" v="934" actId="1076"/>
          <ac:spMkLst>
            <pc:docMk/>
            <pc:sldMk cId="1309795940" sldId="304"/>
            <ac:spMk id="10" creationId="{E809F134-652C-A535-FEE3-12176FA63D4C}"/>
          </ac:spMkLst>
        </pc:spChg>
        <pc:spChg chg="add mod">
          <ac:chgData name="Son Nguyen" userId="43e7f64f-db72-48c9-8550-d0b6329623b0" providerId="ADAL" clId="{CC4C1555-4F64-4C8B-9673-1F77311142B2}" dt="2022-10-28T11:55:10.640" v="959" actId="1076"/>
          <ac:spMkLst>
            <pc:docMk/>
            <pc:sldMk cId="1309795940" sldId="304"/>
            <ac:spMk id="11" creationId="{F8E5E70B-41BC-DD46-8381-7E5A17BCC8A4}"/>
          </ac:spMkLst>
        </pc:spChg>
        <pc:spChg chg="add mod">
          <ac:chgData name="Son Nguyen" userId="43e7f64f-db72-48c9-8550-d0b6329623b0" providerId="ADAL" clId="{CC4C1555-4F64-4C8B-9673-1F77311142B2}" dt="2022-10-28T11:54:33.354" v="951" actId="20577"/>
          <ac:spMkLst>
            <pc:docMk/>
            <pc:sldMk cId="1309795940" sldId="304"/>
            <ac:spMk id="12" creationId="{315B237E-9DCD-5DAF-E7FE-94A25C44537F}"/>
          </ac:spMkLst>
        </pc:spChg>
        <pc:spChg chg="add mod">
          <ac:chgData name="Son Nguyen" userId="43e7f64f-db72-48c9-8550-d0b6329623b0" providerId="ADAL" clId="{CC4C1555-4F64-4C8B-9673-1F77311142B2}" dt="2022-10-28T11:54:42.485" v="958" actId="20577"/>
          <ac:spMkLst>
            <pc:docMk/>
            <pc:sldMk cId="1309795940" sldId="304"/>
            <ac:spMk id="13" creationId="{41D6B695-F716-9E31-A7BA-20203FC14602}"/>
          </ac:spMkLst>
        </pc:spChg>
        <pc:spChg chg="add mod">
          <ac:chgData name="Son Nguyen" userId="43e7f64f-db72-48c9-8550-d0b6329623b0" providerId="ADAL" clId="{CC4C1555-4F64-4C8B-9673-1F77311142B2}" dt="2022-10-28T12:07:15.465" v="1184" actId="1076"/>
          <ac:spMkLst>
            <pc:docMk/>
            <pc:sldMk cId="1309795940" sldId="304"/>
            <ac:spMk id="14" creationId="{B63CDBCA-9BED-B7D6-656B-23D7BAE897E2}"/>
          </ac:spMkLst>
        </pc:spChg>
        <pc:spChg chg="add mod">
          <ac:chgData name="Son Nguyen" userId="43e7f64f-db72-48c9-8550-d0b6329623b0" providerId="ADAL" clId="{CC4C1555-4F64-4C8B-9673-1F77311142B2}" dt="2022-10-28T12:07:09.879" v="1183" actId="1076"/>
          <ac:spMkLst>
            <pc:docMk/>
            <pc:sldMk cId="1309795940" sldId="304"/>
            <ac:spMk id="15" creationId="{C174E572-C371-7057-6D92-043B281E6655}"/>
          </ac:spMkLst>
        </pc:spChg>
        <pc:spChg chg="add mod">
          <ac:chgData name="Son Nguyen" userId="43e7f64f-db72-48c9-8550-d0b6329623b0" providerId="ADAL" clId="{CC4C1555-4F64-4C8B-9673-1F77311142B2}" dt="2022-10-28T12:07:20.067" v="1185" actId="1076"/>
          <ac:spMkLst>
            <pc:docMk/>
            <pc:sldMk cId="1309795940" sldId="304"/>
            <ac:spMk id="16" creationId="{771A35BE-0469-CF60-4ACF-E93B69BF087B}"/>
          </ac:spMkLst>
        </pc:spChg>
        <pc:spChg chg="add mod">
          <ac:chgData name="Son Nguyen" userId="43e7f64f-db72-48c9-8550-d0b6329623b0" providerId="ADAL" clId="{CC4C1555-4F64-4C8B-9673-1F77311142B2}" dt="2022-10-28T12:07:37.499" v="1187" actId="1076"/>
          <ac:spMkLst>
            <pc:docMk/>
            <pc:sldMk cId="1309795940" sldId="304"/>
            <ac:spMk id="17" creationId="{21863D18-32D3-F447-17AE-B48E2BFBE769}"/>
          </ac:spMkLst>
        </pc:spChg>
        <pc:spChg chg="add mod">
          <ac:chgData name="Son Nguyen" userId="43e7f64f-db72-48c9-8550-d0b6329623b0" providerId="ADAL" clId="{CC4C1555-4F64-4C8B-9673-1F77311142B2}" dt="2022-10-28T12:08:53.665" v="1194" actId="1076"/>
          <ac:spMkLst>
            <pc:docMk/>
            <pc:sldMk cId="1309795940" sldId="304"/>
            <ac:spMk id="18" creationId="{D59F0B0A-87AC-2E63-F9EB-6575C9C7203A}"/>
          </ac:spMkLst>
        </pc:spChg>
        <pc:spChg chg="add mod">
          <ac:chgData name="Son Nguyen" userId="43e7f64f-db72-48c9-8550-d0b6329623b0" providerId="ADAL" clId="{CC4C1555-4F64-4C8B-9673-1F77311142B2}" dt="2022-10-28T12:08:59.755" v="1195" actId="1076"/>
          <ac:spMkLst>
            <pc:docMk/>
            <pc:sldMk cId="1309795940" sldId="304"/>
            <ac:spMk id="19" creationId="{05C04245-E6D7-D93F-8B96-F56745F98B83}"/>
          </ac:spMkLst>
        </pc:spChg>
        <pc:spChg chg="add mod">
          <ac:chgData name="Son Nguyen" userId="43e7f64f-db72-48c9-8550-d0b6329623b0" providerId="ADAL" clId="{CC4C1555-4F64-4C8B-9673-1F77311142B2}" dt="2022-10-28T12:05:46.973" v="1171" actId="14100"/>
          <ac:spMkLst>
            <pc:docMk/>
            <pc:sldMk cId="1309795940" sldId="304"/>
            <ac:spMk id="20" creationId="{B555066C-50CA-2928-16ED-824496F381CC}"/>
          </ac:spMkLst>
        </pc:spChg>
        <pc:spChg chg="add mod">
          <ac:chgData name="Son Nguyen" userId="43e7f64f-db72-48c9-8550-d0b6329623b0" providerId="ADAL" clId="{CC4C1555-4F64-4C8B-9673-1F77311142B2}" dt="2022-10-28T12:08:12.509" v="1188" actId="14100"/>
          <ac:spMkLst>
            <pc:docMk/>
            <pc:sldMk cId="1309795940" sldId="304"/>
            <ac:spMk id="21" creationId="{7F4D246D-3A77-F77C-41C3-0D1B30564EE0}"/>
          </ac:spMkLst>
        </pc:spChg>
        <pc:spChg chg="add mod">
          <ac:chgData name="Son Nguyen" userId="43e7f64f-db72-48c9-8550-d0b6329623b0" providerId="ADAL" clId="{CC4C1555-4F64-4C8B-9673-1F77311142B2}" dt="2022-10-28T12:06:20.321" v="1177" actId="14100"/>
          <ac:spMkLst>
            <pc:docMk/>
            <pc:sldMk cId="1309795940" sldId="304"/>
            <ac:spMk id="22" creationId="{B11E657F-7665-DE80-CF09-AD00BAA9465F}"/>
          </ac:spMkLst>
        </pc:spChg>
        <pc:spChg chg="add mod">
          <ac:chgData name="Son Nguyen" userId="43e7f64f-db72-48c9-8550-d0b6329623b0" providerId="ADAL" clId="{CC4C1555-4F64-4C8B-9673-1F77311142B2}" dt="2022-10-28T12:06:48.610" v="1182" actId="1076"/>
          <ac:spMkLst>
            <pc:docMk/>
            <pc:sldMk cId="1309795940" sldId="304"/>
            <ac:spMk id="23" creationId="{38F81CDE-CAA9-F2D8-201F-20D0E1FB1CF5}"/>
          </ac:spMkLst>
        </pc:spChg>
        <pc:picChg chg="add mod">
          <ac:chgData name="Son Nguyen" userId="43e7f64f-db72-48c9-8550-d0b6329623b0" providerId="ADAL" clId="{CC4C1555-4F64-4C8B-9673-1F77311142B2}" dt="2022-10-28T11:52:37.033" v="901" actId="1076"/>
          <ac:picMkLst>
            <pc:docMk/>
            <pc:sldMk cId="1309795940" sldId="304"/>
            <ac:picMk id="3" creationId="{A1F79454-1A96-B79E-6EB0-8EC23459AD30}"/>
          </ac:picMkLst>
        </pc:picChg>
        <pc:picChg chg="add mod">
          <ac:chgData name="Son Nguyen" userId="43e7f64f-db72-48c9-8550-d0b6329623b0" providerId="ADAL" clId="{CC4C1555-4F64-4C8B-9673-1F77311142B2}" dt="2022-10-28T11:54:15.324" v="945" actId="1076"/>
          <ac:picMkLst>
            <pc:docMk/>
            <pc:sldMk cId="1309795940" sldId="304"/>
            <ac:picMk id="5" creationId="{C41DF761-97C8-DCA7-3BED-A7290C04C8CA}"/>
          </ac:picMkLst>
        </pc:picChg>
        <pc:picChg chg="add mod">
          <ac:chgData name="Son Nguyen" userId="43e7f64f-db72-48c9-8550-d0b6329623b0" providerId="ADAL" clId="{CC4C1555-4F64-4C8B-9673-1F77311142B2}" dt="2022-10-28T11:52:49.200" v="906" actId="1076"/>
          <ac:picMkLst>
            <pc:docMk/>
            <pc:sldMk cId="1309795940" sldId="304"/>
            <ac:picMk id="7" creationId="{EA2FE7AA-941D-4DF6-32C2-CD633012DC32}"/>
          </ac:picMkLst>
        </pc:picChg>
        <pc:picChg chg="add mod">
          <ac:chgData name="Son Nguyen" userId="43e7f64f-db72-48c9-8550-d0b6329623b0" providerId="ADAL" clId="{CC4C1555-4F64-4C8B-9673-1F77311142B2}" dt="2022-10-28T12:06:43.233" v="1180" actId="1076"/>
          <ac:picMkLst>
            <pc:docMk/>
            <pc:sldMk cId="1309795940" sldId="304"/>
            <ac:picMk id="9" creationId="{119C0EB4-0D52-35A8-D873-A24B46763DCA}"/>
          </ac:picMkLst>
        </pc:picChg>
      </pc:sldChg>
      <pc:sldChg chg="add del">
        <pc:chgData name="Son Nguyen" userId="43e7f64f-db72-48c9-8550-d0b6329623b0" providerId="ADAL" clId="{CC4C1555-4F64-4C8B-9673-1F77311142B2}" dt="2022-10-28T11:30:47.531" v="553" actId="47"/>
        <pc:sldMkLst>
          <pc:docMk/>
          <pc:sldMk cId="2985777321" sldId="31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5ED1E-0203-4E44-B2B2-CB03A5B0D80A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54317-5F82-43F4-A34D-B2D9305E3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4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Combine with 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54317-5F82-43F4-A34D-B2D9305E32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08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5B4AD-D098-6395-A8AA-C4CF1B33B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349AB2-F00E-3003-DE93-ED41D67A43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DC267-77C2-4FFF-DE35-C539B399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43F91-A732-43FE-B264-54F573952024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815F9-7FAC-DF7A-1804-42AB1EA18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C18D-9F44-28FF-3B20-510487EFB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C583-5BEC-4CA5-8C07-F1894395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39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F55F-7F4D-1A1A-2C8E-C79B3ECD8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09ED07-1C39-D534-9BAD-35C0449D5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DE3D4-C9EA-57B6-DD19-FB86A3B1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4A23A-8954-4CD3-ABBF-68AABB1966B1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8DA6B-5454-7A8C-5BDA-F380D2654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1F6E7-F489-7EEB-34DB-F1BA79EFB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C583-5BEC-4CA5-8C07-F1894395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37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98AA44-AE9A-4584-F8F6-3364A498B2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600FFA-ADFD-B781-312E-5767668D52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7994D-6C40-CC2B-D5CC-B57B6DBCB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6E54-4888-4B91-BA11-EB104553EF88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3F554-5028-F577-81AB-78E00CFDB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7D46E-7D83-2674-A728-66C8D5E0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C583-5BEC-4CA5-8C07-F1894395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28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156A0-A16D-128E-3D32-03E8B2A4F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A3375-3FD0-6392-EE12-9DF78DF68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A4C95-78D2-560F-304C-092422BAB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6E663-3488-4E3D-96E8-6E31105CCB46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F5003-A310-ECA8-3058-95E06B668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9FB58-85F8-C27A-751E-93E60E725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C583-5BEC-4CA5-8C07-F1894395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15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1FE25-097B-D400-96E8-FDEEB6378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8703D-3859-4D6A-7A1C-3FBB2EDF7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DF5B5-13BE-4BFF-A0E3-E9FE246CC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A89AE-6B0A-4F65-B436-32C8FCD048A3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9B945-5BF4-E0C1-231D-06B0E469A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91AC6-D1F5-8F94-55FF-231B536C2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C583-5BEC-4CA5-8C07-F1894395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41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C3E23-C591-100F-3197-BDBBB0505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65F42-4A39-AE79-4C15-2168009AA3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B178-A74E-79AE-FA8C-6A60E00FD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836BC-86A7-F794-B96F-DC17441F8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6D22-4485-4D34-9E9B-B6FB62019D87}" type="datetime1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A07BA-95A6-11DF-D96A-7F414C7F6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7CADAF-1263-7748-66E9-F47D1C7F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C583-5BEC-4CA5-8C07-F1894395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5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34114-FA07-A88E-6EF1-9DDEFEB1F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4C1B4-770E-7B34-6216-524350865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C2C49-D767-0BB0-7B29-CB4B6B9CA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B1C51-2A63-4BBC-73CA-1A45C1C421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009E8D-143F-D8AC-A111-D21CC10CA5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B8959E-4731-ABF8-B91E-7A833D9DA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C8D43-B75F-4DB2-A287-17F9E0D06896}" type="datetime1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E8CD87-5BA8-7DAE-825A-E7C1644F7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8DBB95-6FE8-5766-827F-226638FDA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C583-5BEC-4CA5-8C07-F1894395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14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E31B0-A8B3-A462-D151-1FF48816D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7CC3CB-1276-157E-FDA9-21A4B56B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B907-0846-448D-9EE7-0BFB5B4B2C8F}" type="datetime1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D27034-8880-EE3A-FEE6-57EAB8A0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BDFA6F-8180-8C22-B0C1-3A030EEBA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C583-5BEC-4CA5-8C07-F1894395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31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E2833F-97A2-6D0E-C8C6-E5B391EC6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959D-DC4F-4CBE-B985-E364FB57EBD5}" type="datetime1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BE43C-BEE6-7C6C-B678-CF3277A3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180D6-4084-C66A-E3E9-B57698E39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C583-5BEC-4CA5-8C07-F1894395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1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C734A-52DE-F1EB-A623-72FD4A168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2D993-8709-40DE-E3BD-919F527B3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DF1A53-9C71-BBE2-0295-4026A5440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2193D-77D2-B82E-76A3-C41778FFC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1834-4B8C-4F48-B301-7251E0C76A08}" type="datetime1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241F3-A917-3633-B326-EF3850A98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B137E3-4E99-469F-1C2B-F8A3471F0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C583-5BEC-4CA5-8C07-F1894395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2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180BF-6C8F-0476-B114-76143017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CC917-D61E-279E-FB81-69E503C8EE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F2269D-C1DD-8468-4FE5-957531745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9A24C-67C8-D907-B06C-5994955FD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1FA9-1E69-4807-8F27-805E10FC9975}" type="datetime1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70794-7FDD-918C-66D5-F5EA2B6A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12608-BA2E-17FE-896C-D42AA7257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C583-5BEC-4CA5-8C07-F1894395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40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8F3AAD-9F72-7797-19D6-D08C4A74F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3F54F-06BA-08B5-9C46-F23D8D478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9E2D8-BF88-0794-8583-1B41B8A89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DBC68-AF0B-41BD-AEDA-6E3C4C0A546C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715B3-66EE-DA4B-35F4-5BC0EAFAA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4C90-6703-C56A-3537-FD8B70D21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8C583-5BEC-4CA5-8C07-F18943954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86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18" Type="http://schemas.microsoft.com/office/2007/relationships/hdphoto" Target="../media/hdphoto7.wdp"/><Relationship Id="rId3" Type="http://schemas.openxmlformats.org/officeDocument/2006/relationships/image" Target="../media/image17.png"/><Relationship Id="rId21" Type="http://schemas.openxmlformats.org/officeDocument/2006/relationships/image" Target="../media/image27.png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17" Type="http://schemas.openxmlformats.org/officeDocument/2006/relationships/image" Target="../media/image25.png"/><Relationship Id="rId2" Type="http://schemas.openxmlformats.org/officeDocument/2006/relationships/image" Target="../media/image16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microsoft.com/office/2007/relationships/hdphoto" Target="../media/hdphoto3.wdp"/><Relationship Id="rId19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5.wdp"/><Relationship Id="rId22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37852-D18C-4329-B359-209861AE7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89705"/>
            <a:ext cx="9144000" cy="2387600"/>
          </a:xfrm>
          <a:ln w="5715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Simulation Studies of a Mitomembrane Targeting Bioconjugated Peptide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B04A1-B797-4E5A-91A2-D8430E587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243591"/>
          </a:xfrm>
        </p:spPr>
        <p:txBody>
          <a:bodyPr>
            <a:norm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Son Nguyen</a:t>
            </a: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year PhD Candidate, Department of Chemistry</a:t>
            </a:r>
          </a:p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Advisors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Dr. Roy Planalp and Dr. Harish Vashisth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UNH Graduate Research Conference 2024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University of New Hampshire, Durham </a:t>
            </a:r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43F54-40DE-49E1-92F4-0E93C04D2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C18B-F2E3-418A-A54B-9448259E4B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49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69FFB-D9F1-44DA-AA44-38469A70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r>
              <a:rPr lang="en-US" sz="3500" dirty="0">
                <a:latin typeface="Calibri (Body)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0E4F8-30AD-078B-E73F-14AF9590C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787" y="1945543"/>
            <a:ext cx="4495800" cy="2966915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Creating a mitochondria-targeting probe and inhibit Fenton chemistry.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Understanding probe and mitochondrial membrane interaction.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D6FE0E-46DE-089A-0167-A3635EF92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648" y="314325"/>
            <a:ext cx="4782503" cy="56737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012AB6-3881-5C41-6F5B-A4399FF7002A}"/>
              </a:ext>
            </a:extLst>
          </p:cNvPr>
          <p:cNvSpPr txBox="1"/>
          <p:nvPr/>
        </p:nvSpPr>
        <p:spPr>
          <a:xfrm>
            <a:off x="10083800" y="1690688"/>
            <a:ext cx="210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Dansyl (fluorophore)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5915E7-7B6C-6A2B-7E4A-78D93B054FE7}"/>
              </a:ext>
            </a:extLst>
          </p:cNvPr>
          <p:cNvSpPr txBox="1"/>
          <p:nvPr/>
        </p:nvSpPr>
        <p:spPr>
          <a:xfrm>
            <a:off x="8533876" y="6042714"/>
            <a:ext cx="25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8-hydroxyquinoline (iron chelator)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684001F-CF4E-AA04-F6AA-3CC847417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C583-5BEC-4CA5-8C07-F189439542AF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BB9704-8211-A839-0628-1C915711ABD1}"/>
              </a:ext>
            </a:extLst>
          </p:cNvPr>
          <p:cNvSpPr txBox="1"/>
          <p:nvPr/>
        </p:nvSpPr>
        <p:spPr>
          <a:xfrm>
            <a:off x="483582" y="6277432"/>
            <a:ext cx="56974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Abbate, V.; et al. 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Biochemical Journal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469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(3), 357–366.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2F021-62DD-5A88-0B6F-7E8267F3A710}"/>
              </a:ext>
            </a:extLst>
          </p:cNvPr>
          <p:cNvSpPr txBox="1"/>
          <p:nvPr/>
        </p:nvSpPr>
        <p:spPr>
          <a:xfrm>
            <a:off x="4811487" y="4689320"/>
            <a:ext cx="404781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</a:t>
            </a:r>
            <a:r>
              <a:rPr lang="en-US" sz="23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</a:t>
            </a:r>
            <a:r>
              <a:rPr lang="en-US" sz="23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3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(8HQ)-</a:t>
            </a:r>
            <a:r>
              <a:rPr lang="en-US" sz="2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Dap(dansyl)-NH</a:t>
            </a:r>
            <a:r>
              <a:rPr lang="en-US" sz="2300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3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240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49DE1-EA68-EA36-C7AE-4F5171079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5" y="354246"/>
            <a:ext cx="11908971" cy="821418"/>
          </a:xfrm>
        </p:spPr>
        <p:txBody>
          <a:bodyPr>
            <a:noAutofit/>
          </a:bodyPr>
          <a:lstStyle/>
          <a:p>
            <a:pPr algn="ctr"/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Iron Regulation is Essential to Biological Functions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EEE5ED-30D7-8352-FC64-2AE3C1C432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92817"/>
                <a:ext cx="10515600" cy="4646725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Iron plays a role in: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DNA synthesis and repair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Gas transport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Cellular respiration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Programmed cell death</a:t>
                </a: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Iron dysregulation can promote reactive oxygen species (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ROS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) production. </a:t>
                </a: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Fenton reaction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3+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𝑶𝑯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𝑶𝑯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EEE5ED-30D7-8352-FC64-2AE3C1C432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92817"/>
                <a:ext cx="10515600" cy="4646725"/>
              </a:xfrm>
              <a:blipFill>
                <a:blip r:embed="rId2"/>
                <a:stretch>
                  <a:fillRect l="-1043" t="-2362" r="-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5EF89-373B-B59D-5AB2-3408E879E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C583-5BEC-4CA5-8C07-F189439542AF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Mitochondria">
                <a:extLst>
                  <a:ext uri="{FF2B5EF4-FFF2-40B4-BE49-F238E27FC236}">
                    <a16:creationId xmlns:a16="http://schemas.microsoft.com/office/drawing/2014/main" id="{C85498E8-A8D2-41C5-4763-675E1298F9B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19679700"/>
                  </p:ext>
                </p:extLst>
              </p:nvPr>
            </p:nvGraphicFramePr>
            <p:xfrm>
              <a:off x="6329401" y="2677155"/>
              <a:ext cx="2016446" cy="102724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016446" cy="1027246"/>
                    </a:xfrm>
                    <a:prstGeom prst="rect">
                      <a:avLst/>
                    </a:prstGeom>
                  </am3d:spPr>
                  <am3d:camera>
                    <am3d:pos x="0" y="0" z="656404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63" d="1000000"/>
                    <am3d:preTrans dx="-478259" dy="-7678707" dz="-785983"/>
                    <am3d:scale>
                      <am3d:sx n="1000000" d="1000000"/>
                      <am3d:sy n="1000000" d="1000000"/>
                      <am3d:sz n="1000000" d="1000000"/>
                    </am3d:scale>
                    <am3d:rot ax="2238375" ay="2724772" az="170921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5110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Mitochondria">
                <a:extLst>
                  <a:ext uri="{FF2B5EF4-FFF2-40B4-BE49-F238E27FC236}">
                    <a16:creationId xmlns:a16="http://schemas.microsoft.com/office/drawing/2014/main" id="{C85498E8-A8D2-41C5-4763-675E1298F9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29401" y="2677155"/>
                <a:ext cx="2016446" cy="1027246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D1B93DF-279F-2773-B275-805CAE9F8C65}"/>
              </a:ext>
            </a:extLst>
          </p:cNvPr>
          <p:cNvSpPr txBox="1"/>
          <p:nvPr/>
        </p:nvSpPr>
        <p:spPr>
          <a:xfrm>
            <a:off x="544285" y="6347559"/>
            <a:ext cx="80162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Torti, S. V.; et al. </a:t>
            </a:r>
            <a:r>
              <a:rPr lang="en-US" sz="15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Annual Review of Nutrition </a:t>
            </a:r>
            <a:r>
              <a:rPr lang="en-US" sz="1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2018</a:t>
            </a:r>
            <a:r>
              <a:rPr lang="en-US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5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38</a:t>
            </a:r>
            <a:r>
              <a:rPr lang="en-US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(1), 97–125. </a:t>
            </a:r>
          </a:p>
        </p:txBody>
      </p:sp>
    </p:spTree>
    <p:extLst>
      <p:ext uri="{BB962C8B-B14F-4D97-AF65-F5344CB8AC3E}">
        <p14:creationId xmlns:p14="http://schemas.microsoft.com/office/powerpoint/2010/main" val="3372262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F7CEA-F9EB-D493-C992-647DE6A93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79"/>
            <a:ext cx="10515600" cy="973818"/>
          </a:xfrm>
        </p:spPr>
        <p:txBody>
          <a:bodyPr>
            <a:normAutofit/>
          </a:bodyPr>
          <a:lstStyle/>
          <a:p>
            <a:pPr algn="ctr"/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All-Atom Molecular Dynamics (MD) Simulation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CC8587-04DA-3D0C-D330-7852AB093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C583-5BEC-4CA5-8C07-F189439542AF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90C9A-78F0-79CA-0D49-71755240E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66" y="809578"/>
            <a:ext cx="2786906" cy="29857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9CEBD24-106F-8F0D-73E5-687A07ACB244}"/>
              </a:ext>
            </a:extLst>
          </p:cNvPr>
          <p:cNvGrpSpPr/>
          <p:nvPr/>
        </p:nvGrpSpPr>
        <p:grpSpPr>
          <a:xfrm>
            <a:off x="1024560" y="4329231"/>
            <a:ext cx="2850919" cy="2233948"/>
            <a:chOff x="240241" y="3278986"/>
            <a:chExt cx="3533054" cy="30020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F1B014-B6E6-B048-4416-69D31C00C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778" t="23227" r="27630" b="25132"/>
            <a:stretch/>
          </p:blipFill>
          <p:spPr>
            <a:xfrm>
              <a:off x="240241" y="3278986"/>
              <a:ext cx="3533054" cy="286400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79545E-28FB-498A-32EE-1E2216F49EDD}"/>
                </a:ext>
              </a:extLst>
            </p:cNvPr>
            <p:cNvSpPr txBox="1"/>
            <p:nvPr/>
          </p:nvSpPr>
          <p:spPr>
            <a:xfrm>
              <a:off x="399801" y="5973282"/>
              <a:ext cx="30073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Created in Biorender.com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3605B5-A0EC-C054-BEF1-03381CF03F3B}"/>
                  </a:ext>
                </a:extLst>
              </p:cNvPr>
              <p:cNvSpPr txBox="1"/>
              <p:nvPr/>
            </p:nvSpPr>
            <p:spPr>
              <a:xfrm>
                <a:off x="4669970" y="1179080"/>
                <a:ext cx="6444343" cy="2246769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Solving Newton’s equation of motion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𝑚𝑎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Trajectory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Timestep: 2 fs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High-performance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computing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3605B5-A0EC-C054-BEF1-03381CF03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970" y="1179080"/>
                <a:ext cx="6444343" cy="2246769"/>
              </a:xfrm>
              <a:prstGeom prst="rect">
                <a:avLst/>
              </a:prstGeom>
              <a:blipFill>
                <a:blip r:embed="rId4"/>
                <a:stretch>
                  <a:fillRect l="-1703" t="-2710" b="-6504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87692D0-59C7-6940-A455-033265682042}"/>
              </a:ext>
            </a:extLst>
          </p:cNvPr>
          <p:cNvSpPr txBox="1"/>
          <p:nvPr/>
        </p:nvSpPr>
        <p:spPr>
          <a:xfrm>
            <a:off x="4669970" y="4096169"/>
            <a:ext cx="64443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S1: Phe towards membrane</a:t>
            </a:r>
          </a:p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S2: (D)-Arg towards membrane</a:t>
            </a:r>
          </a:p>
          <a:p>
            <a:r>
              <a:rPr lang="en-US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S3: 8HQ towards membrane</a:t>
            </a: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S4: Dansyl towards membrane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CE780D-063E-ECB7-63F7-AF618B371AA2}"/>
              </a:ext>
            </a:extLst>
          </p:cNvPr>
          <p:cNvSpPr txBox="1"/>
          <p:nvPr/>
        </p:nvSpPr>
        <p:spPr>
          <a:xfrm>
            <a:off x="1497519" y="3885320"/>
            <a:ext cx="1905000" cy="35394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~120,000 atoms</a:t>
            </a:r>
          </a:p>
        </p:txBody>
      </p:sp>
    </p:spTree>
    <p:extLst>
      <p:ext uri="{BB962C8B-B14F-4D97-AF65-F5344CB8AC3E}">
        <p14:creationId xmlns:p14="http://schemas.microsoft.com/office/powerpoint/2010/main" val="2932606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B2532-6066-F038-0ED1-F67D8D96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929" y="27667"/>
            <a:ext cx="10940143" cy="737886"/>
          </a:xfrm>
        </p:spPr>
        <p:txBody>
          <a:bodyPr>
            <a:normAutofit/>
          </a:bodyPr>
          <a:lstStyle/>
          <a:p>
            <a:pPr algn="ctr"/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Spontaneous Peptide and Membrane Interactions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8046B5-0B26-150A-5921-AE06CB87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C583-5BEC-4CA5-8C07-F189439542AF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 descr="A graph of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7680C2F5-CCFC-B5DC-BA8F-2B814A7AF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83" y="833500"/>
            <a:ext cx="274320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D932DE-2126-E0AF-A4DD-5C1F04D059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70"/>
          <a:stretch/>
        </p:blipFill>
        <p:spPr>
          <a:xfrm>
            <a:off x="1434939" y="869372"/>
            <a:ext cx="1192374" cy="1097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E7F7D5-583D-63A0-D096-1E358A06205A}"/>
              </a:ext>
            </a:extLst>
          </p:cNvPr>
          <p:cNvSpPr txBox="1"/>
          <p:nvPr/>
        </p:nvSpPr>
        <p:spPr>
          <a:xfrm>
            <a:off x="2741172" y="912915"/>
            <a:ext cx="606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A7C7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</a:t>
            </a:r>
          </a:p>
          <a:p>
            <a:pPr algn="r"/>
            <a:r>
              <a:rPr lang="en-US" sz="2000" b="1" dirty="0">
                <a:solidFill>
                  <a:srgbClr val="7DF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S2</a:t>
            </a:r>
          </a:p>
          <a:p>
            <a:pPr algn="r"/>
            <a:r>
              <a:rPr lang="en-US" sz="2000" b="1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S3</a:t>
            </a:r>
          </a:p>
          <a:p>
            <a:pPr algn="r"/>
            <a:r>
              <a:rPr lang="en-US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C548DA-CB35-4F52-4577-0862C8E34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120" y="836177"/>
            <a:ext cx="1691102" cy="1097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497D56-C2BB-93E4-BD3D-6C5D3676CC3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075119" y="2097070"/>
            <a:ext cx="1691640" cy="1097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ED1F60-AEE3-5AE2-96A8-D3FAD2E648A7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9741410" y="836177"/>
            <a:ext cx="1691640" cy="1097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54C1A7-CA63-FABA-C727-74C71B2EB7DD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741410" y="2097070"/>
            <a:ext cx="1691640" cy="1097280"/>
          </a:xfrm>
          <a:prstGeom prst="rect">
            <a:avLst/>
          </a:prstGeom>
        </p:spPr>
      </p:pic>
      <p:pic>
        <p:nvPicPr>
          <p:cNvPr id="16" name="Picture 15" descr="A group of colorful rectangular objects&#10;&#10;Description automatically generated with medium confidence">
            <a:extLst>
              <a:ext uri="{FF2B5EF4-FFF2-40B4-BE49-F238E27FC236}">
                <a16:creationId xmlns:a16="http://schemas.microsoft.com/office/drawing/2014/main" id="{F83A4F0F-EA1C-E2F1-65AC-0B33B492E2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3" r="12372"/>
          <a:stretch/>
        </p:blipFill>
        <p:spPr>
          <a:xfrm>
            <a:off x="483698" y="3850695"/>
            <a:ext cx="3882891" cy="29260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3744F1-78B8-31DB-54DE-876C41DBF60A}"/>
              </a:ext>
            </a:extLst>
          </p:cNvPr>
          <p:cNvSpPr txBox="1">
            <a:spLocks/>
          </p:cNvSpPr>
          <p:nvPr/>
        </p:nvSpPr>
        <p:spPr>
          <a:xfrm>
            <a:off x="1525121" y="3576700"/>
            <a:ext cx="728984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1D9D8C-B342-44D8-42C8-0BC30B8299BE}"/>
              </a:ext>
            </a:extLst>
          </p:cNvPr>
          <p:cNvSpPr txBox="1">
            <a:spLocks/>
          </p:cNvSpPr>
          <p:nvPr/>
        </p:nvSpPr>
        <p:spPr>
          <a:xfrm>
            <a:off x="2230416" y="3576700"/>
            <a:ext cx="728984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1F8A18-581D-3C72-E474-B0847FF4712F}"/>
              </a:ext>
            </a:extLst>
          </p:cNvPr>
          <p:cNvSpPr txBox="1">
            <a:spLocks/>
          </p:cNvSpPr>
          <p:nvPr/>
        </p:nvSpPr>
        <p:spPr>
          <a:xfrm>
            <a:off x="2956974" y="3576700"/>
            <a:ext cx="728984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AE15A6-8A24-8C5D-191E-1507C22FB897}"/>
              </a:ext>
            </a:extLst>
          </p:cNvPr>
          <p:cNvSpPr txBox="1">
            <a:spLocks/>
          </p:cNvSpPr>
          <p:nvPr/>
        </p:nvSpPr>
        <p:spPr>
          <a:xfrm>
            <a:off x="3662274" y="3576700"/>
            <a:ext cx="728984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09884B-DEE3-0C44-6D96-0A6AE7E66936}"/>
              </a:ext>
            </a:extLst>
          </p:cNvPr>
          <p:cNvSpPr txBox="1"/>
          <p:nvPr/>
        </p:nvSpPr>
        <p:spPr>
          <a:xfrm>
            <a:off x="740561" y="6347641"/>
            <a:ext cx="4320538" cy="35394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7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(D)-Arg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700" b="1" dirty="0">
                <a:solidFill>
                  <a:srgbClr val="CC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7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8HQ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7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Dansyl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96C9FCF-5E56-2D76-C77C-608F0D88EFB9}"/>
              </a:ext>
            </a:extLst>
          </p:cNvPr>
          <p:cNvSpPr txBox="1">
            <a:spLocks/>
          </p:cNvSpPr>
          <p:nvPr/>
        </p:nvSpPr>
        <p:spPr>
          <a:xfrm>
            <a:off x="4614232" y="3964624"/>
            <a:ext cx="7315498" cy="210902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(D)-Arg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binds to the membrane surface.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Aromatic side chains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have higher affinity toward membrane core.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CB6E5BD-3C40-714E-8648-64258997A2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3063" y="833500"/>
            <a:ext cx="2743200" cy="2743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FF848B0-5DB9-56EA-7AF3-EC7CA09B6D0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3674"/>
          <a:stretch/>
        </p:blipFill>
        <p:spPr>
          <a:xfrm>
            <a:off x="7263241" y="869372"/>
            <a:ext cx="1182755" cy="109728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748E020-3DB8-9975-685D-888E829520C8}"/>
              </a:ext>
            </a:extLst>
          </p:cNvPr>
          <p:cNvSpPr txBox="1"/>
          <p:nvPr/>
        </p:nvSpPr>
        <p:spPr>
          <a:xfrm>
            <a:off x="8472483" y="912915"/>
            <a:ext cx="597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AFE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</a:t>
            </a:r>
          </a:p>
          <a:p>
            <a:pPr algn="r"/>
            <a:r>
              <a:rPr lang="en-US" sz="2000" b="1" dirty="0">
                <a:solidFill>
                  <a:srgbClr val="90E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S2</a:t>
            </a:r>
          </a:p>
          <a:p>
            <a:pPr algn="r"/>
            <a:r>
              <a:rPr lang="en-US" sz="2000" b="1" dirty="0">
                <a:solidFill>
                  <a:srgbClr val="4CBB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S3</a:t>
            </a:r>
          </a:p>
          <a:p>
            <a:pPr algn="r"/>
            <a:r>
              <a:rPr lang="en-US" sz="2000" b="1" dirty="0">
                <a:solidFill>
                  <a:srgbClr val="355E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S4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86831CCB-76CC-B7EE-0D07-9A78A4F03BC7}"/>
              </a:ext>
            </a:extLst>
          </p:cNvPr>
          <p:cNvSpPr>
            <a:spLocks noChangeAspect="1"/>
          </p:cNvSpPr>
          <p:nvPr/>
        </p:nvSpPr>
        <p:spPr>
          <a:xfrm rot="16200000">
            <a:off x="3506074" y="1976501"/>
            <a:ext cx="396190" cy="45720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636A0149-E69E-5D93-7E2F-FBA1E76A542C}"/>
              </a:ext>
            </a:extLst>
          </p:cNvPr>
          <p:cNvSpPr>
            <a:spLocks noChangeAspect="1"/>
          </p:cNvSpPr>
          <p:nvPr/>
        </p:nvSpPr>
        <p:spPr>
          <a:xfrm rot="16200000">
            <a:off x="9198061" y="1976500"/>
            <a:ext cx="396190" cy="45720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0B38CDA-4550-00E5-04AC-73E046A37751}"/>
              </a:ext>
            </a:extLst>
          </p:cNvPr>
          <p:cNvCxnSpPr>
            <a:cxnSpLocks/>
          </p:cNvCxnSpPr>
          <p:nvPr/>
        </p:nvCxnSpPr>
        <p:spPr>
          <a:xfrm>
            <a:off x="6094911" y="744287"/>
            <a:ext cx="0" cy="2743200"/>
          </a:xfrm>
          <a:prstGeom prst="line">
            <a:avLst/>
          </a:prstGeom>
          <a:ln w="5715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18D56712-7334-AD39-905C-F15583175EA2}"/>
              </a:ext>
            </a:extLst>
          </p:cNvPr>
          <p:cNvSpPr/>
          <p:nvPr/>
        </p:nvSpPr>
        <p:spPr>
          <a:xfrm>
            <a:off x="1229463" y="4463598"/>
            <a:ext cx="410952" cy="400110"/>
          </a:xfrm>
          <a:prstGeom prst="star5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7D0AA1B5-DDEA-2AD6-C609-D392A46D9553}"/>
              </a:ext>
            </a:extLst>
          </p:cNvPr>
          <p:cNvSpPr/>
          <p:nvPr/>
        </p:nvSpPr>
        <p:spPr>
          <a:xfrm>
            <a:off x="1229463" y="5476611"/>
            <a:ext cx="410952" cy="400110"/>
          </a:xfrm>
          <a:prstGeom prst="star5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79096EF-1B89-F6BF-358A-0F246056E7CA}"/>
              </a:ext>
            </a:extLst>
          </p:cNvPr>
          <p:cNvSpPr txBox="1"/>
          <p:nvPr/>
        </p:nvSpPr>
        <p:spPr>
          <a:xfrm>
            <a:off x="4772355" y="6273299"/>
            <a:ext cx="5775145" cy="3231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Nguyen, S. V.; et al. </a:t>
            </a:r>
            <a:r>
              <a:rPr lang="en-US" sz="15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Bioconjugate Chem. 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2024, 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‌</a:t>
            </a:r>
            <a:r>
              <a:rPr lang="en-US" sz="15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(3), 371-380.</a:t>
            </a:r>
          </a:p>
        </p:txBody>
      </p:sp>
    </p:spTree>
    <p:extLst>
      <p:ext uri="{BB962C8B-B14F-4D97-AF65-F5344CB8AC3E}">
        <p14:creationId xmlns:p14="http://schemas.microsoft.com/office/powerpoint/2010/main" val="2783577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7090AA79-609D-1619-1F41-5E9C7771793E}"/>
              </a:ext>
            </a:extLst>
          </p:cNvPr>
          <p:cNvSpPr/>
          <p:nvPr/>
        </p:nvSpPr>
        <p:spPr>
          <a:xfrm>
            <a:off x="2155029" y="4204779"/>
            <a:ext cx="6217920" cy="1645920"/>
          </a:xfrm>
          <a:prstGeom prst="rect">
            <a:avLst/>
          </a:prstGeom>
          <a:solidFill>
            <a:srgbClr val="FFFD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6E0065-57AA-0BA0-DFC7-6F0698B9E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37" y="35507"/>
            <a:ext cx="12069726" cy="708763"/>
          </a:xfrm>
        </p:spPr>
        <p:txBody>
          <a:bodyPr>
            <a:normAutofit/>
          </a:bodyPr>
          <a:lstStyle/>
          <a:p>
            <a:pPr algn="ctr"/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Mechanism of Peptide Translocation Across Membrane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DAB46-BED7-2CF2-7B40-CB8ECBBAF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C583-5BEC-4CA5-8C07-F189439542AF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DE5F2-ABC7-13A1-9748-EDC30E5DF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35" y="744270"/>
            <a:ext cx="2706625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B02644-7A62-5EF1-8367-B6C5DF763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984" y="744270"/>
            <a:ext cx="2346960" cy="32004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64AF1C5-A5A6-4CE3-D060-4BF238F0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367" y="744270"/>
            <a:ext cx="4266230" cy="32004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208FCA3C-4A4C-FCAC-C5D3-6394081103DB}"/>
              </a:ext>
            </a:extLst>
          </p:cNvPr>
          <p:cNvSpPr/>
          <p:nvPr/>
        </p:nvSpPr>
        <p:spPr>
          <a:xfrm>
            <a:off x="1084521" y="4037820"/>
            <a:ext cx="11054314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61530F-736D-36ED-EEDB-BB810D61C886}"/>
              </a:ext>
            </a:extLst>
          </p:cNvPr>
          <p:cNvSpPr txBox="1"/>
          <p:nvPr/>
        </p:nvSpPr>
        <p:spPr>
          <a:xfrm>
            <a:off x="7397506" y="4148545"/>
            <a:ext cx="641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B00E92-9C4E-3FFC-863F-08A182C968AB}"/>
              </a:ext>
            </a:extLst>
          </p:cNvPr>
          <p:cNvSpPr txBox="1"/>
          <p:nvPr/>
        </p:nvSpPr>
        <p:spPr>
          <a:xfrm>
            <a:off x="2449530" y="4148545"/>
            <a:ext cx="641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0DE3E6-EB4E-1E95-7545-CC1B31046F15}"/>
              </a:ext>
            </a:extLst>
          </p:cNvPr>
          <p:cNvSpPr txBox="1"/>
          <p:nvPr/>
        </p:nvSpPr>
        <p:spPr>
          <a:xfrm>
            <a:off x="3667066" y="4148545"/>
            <a:ext cx="641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42AED3-A795-A5C2-907D-12AAD50AF263}"/>
              </a:ext>
            </a:extLst>
          </p:cNvPr>
          <p:cNvSpPr txBox="1"/>
          <p:nvPr/>
        </p:nvSpPr>
        <p:spPr>
          <a:xfrm>
            <a:off x="4910546" y="4148545"/>
            <a:ext cx="641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B77271-3696-B0D4-6F4A-87E5E0F9DDBF}"/>
              </a:ext>
            </a:extLst>
          </p:cNvPr>
          <p:cNvSpPr txBox="1"/>
          <p:nvPr/>
        </p:nvSpPr>
        <p:spPr>
          <a:xfrm>
            <a:off x="6154026" y="4148545"/>
            <a:ext cx="641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33784D-CD71-DC95-0843-ED45781EC63D}"/>
              </a:ext>
            </a:extLst>
          </p:cNvPr>
          <p:cNvSpPr txBox="1"/>
          <p:nvPr/>
        </p:nvSpPr>
        <p:spPr>
          <a:xfrm>
            <a:off x="1331572" y="4148545"/>
            <a:ext cx="406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FD3117-7AE9-B7F6-DB14-D28DE82776B6}"/>
              </a:ext>
            </a:extLst>
          </p:cNvPr>
          <p:cNvSpPr txBox="1"/>
          <p:nvPr/>
        </p:nvSpPr>
        <p:spPr>
          <a:xfrm>
            <a:off x="8640986" y="4148545"/>
            <a:ext cx="641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168856-E075-548A-3C9C-440B0EB95509}"/>
              </a:ext>
            </a:extLst>
          </p:cNvPr>
          <p:cNvSpPr txBox="1"/>
          <p:nvPr/>
        </p:nvSpPr>
        <p:spPr>
          <a:xfrm>
            <a:off x="9884466" y="4148545"/>
            <a:ext cx="641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8504CD-CF71-9172-4685-3C327AF69051}"/>
              </a:ext>
            </a:extLst>
          </p:cNvPr>
          <p:cNvSpPr txBox="1"/>
          <p:nvPr/>
        </p:nvSpPr>
        <p:spPr>
          <a:xfrm>
            <a:off x="11101878" y="4148545"/>
            <a:ext cx="64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pic>
        <p:nvPicPr>
          <p:cNvPr id="19" name="Picture 18" descr="A structure of a molecule&#10;&#10;Description automatically generated">
            <a:extLst>
              <a:ext uri="{FF2B5EF4-FFF2-40B4-BE49-F238E27FC236}">
                <a16:creationId xmlns:a16="http://schemas.microsoft.com/office/drawing/2014/main" id="{282FD36F-63DF-C71C-6FEE-F2FE97014DE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667" r="90000">
                        <a14:foregroundMark x1="6667" y1="65667" x2="6667" y2="65667"/>
                        <a14:foregroundMark x1="83667" y1="26667" x2="83667" y2="26667"/>
                        <a14:foregroundMark x1="42333" y1="41667" x2="42333" y2="41667"/>
                        <a14:foregroundMark x1="87667" y1="42667" x2="87667" y2="4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637" y="4542636"/>
            <a:ext cx="1084194" cy="1188720"/>
          </a:xfrm>
          <a:prstGeom prst="rect">
            <a:avLst/>
          </a:prstGeom>
        </p:spPr>
      </p:pic>
      <p:pic>
        <p:nvPicPr>
          <p:cNvPr id="20" name="Picture 19" descr="A colorful molecule structure&#10;&#10;Description automatically generated">
            <a:extLst>
              <a:ext uri="{FF2B5EF4-FFF2-40B4-BE49-F238E27FC236}">
                <a16:creationId xmlns:a16="http://schemas.microsoft.com/office/drawing/2014/main" id="{5E87B938-4438-116E-DCE2-E2BADB27BE8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1333">
                        <a14:foregroundMark x1="55333" y1="46667" x2="55333" y2="46667"/>
                        <a14:foregroundMark x1="91333" y1="32333" x2="91333" y2="3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244" y="4542636"/>
            <a:ext cx="1084194" cy="1188720"/>
          </a:xfrm>
          <a:prstGeom prst="rect">
            <a:avLst/>
          </a:prstGeom>
        </p:spPr>
      </p:pic>
      <p:pic>
        <p:nvPicPr>
          <p:cNvPr id="21" name="Picture 20" descr="A colorful molecule structure&#10;&#10;Description automatically generated with medium confidence">
            <a:extLst>
              <a:ext uri="{FF2B5EF4-FFF2-40B4-BE49-F238E27FC236}">
                <a16:creationId xmlns:a16="http://schemas.microsoft.com/office/drawing/2014/main" id="{5020BDD8-BDAE-0CEE-6904-B8BB4FB159B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00" b="90000" l="7000" r="93333">
                        <a14:foregroundMark x1="7333" y1="25333" x2="7333" y2="25333"/>
                        <a14:foregroundMark x1="81667" y1="8333" x2="81667" y2="8333"/>
                        <a14:foregroundMark x1="93333" y1="68000" x2="93333" y2="68000"/>
                        <a14:foregroundMark x1="63667" y1="53000" x2="63667" y2="53000"/>
                        <a14:foregroundMark x1="63667" y1="53000" x2="63667" y2="53000"/>
                        <a14:foregroundMark x1="11333" y1="27667" x2="11333" y2="2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851" y="4542636"/>
            <a:ext cx="1084194" cy="1188720"/>
          </a:xfrm>
          <a:prstGeom prst="rect">
            <a:avLst/>
          </a:prstGeom>
        </p:spPr>
      </p:pic>
      <p:pic>
        <p:nvPicPr>
          <p:cNvPr id="22" name="Picture 21" descr="A colorful structure of a molecule&#10;&#10;Description automatically generated">
            <a:extLst>
              <a:ext uri="{FF2B5EF4-FFF2-40B4-BE49-F238E27FC236}">
                <a16:creationId xmlns:a16="http://schemas.microsoft.com/office/drawing/2014/main" id="{99927AEA-6FA5-64A3-B85D-88F87009D2C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000" l="10000" r="92000">
                        <a14:foregroundMark x1="25000" y1="9000" x2="25000" y2="9000"/>
                        <a14:foregroundMark x1="51000" y1="6000" x2="51000" y2="6000"/>
                        <a14:foregroundMark x1="92333" y1="23333" x2="92333" y2="23333"/>
                        <a14:foregroundMark x1="53667" y1="87333" x2="53667" y2="87333"/>
                        <a14:foregroundMark x1="57333" y1="89000" x2="57333" y2="89000"/>
                        <a14:foregroundMark x1="57333" y1="89000" x2="57333" y2="89000"/>
                        <a14:foregroundMark x1="63667" y1="89667" x2="63667" y2="89667"/>
                        <a14:foregroundMark x1="65000" y1="94000" x2="65000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458" y="4542636"/>
            <a:ext cx="1084194" cy="1188720"/>
          </a:xfrm>
          <a:prstGeom prst="rect">
            <a:avLst/>
          </a:prstGeom>
        </p:spPr>
      </p:pic>
      <p:pic>
        <p:nvPicPr>
          <p:cNvPr id="23" name="Picture 22" descr="A colorful molecule structure&#10;&#10;Description automatically generated with medium confidence">
            <a:extLst>
              <a:ext uri="{FF2B5EF4-FFF2-40B4-BE49-F238E27FC236}">
                <a16:creationId xmlns:a16="http://schemas.microsoft.com/office/drawing/2014/main" id="{8FEF385D-BD06-6CB7-1A2A-05FFD5A7CA0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000" l="9000" r="92333">
                        <a14:foregroundMark x1="37333" y1="7333" x2="37333" y2="7333"/>
                        <a14:foregroundMark x1="37333" y1="7333" x2="37333" y2="7333"/>
                        <a14:foregroundMark x1="36000" y1="1333" x2="36000" y2="1333"/>
                        <a14:foregroundMark x1="9000" y1="56333" x2="9000" y2="56333"/>
                        <a14:foregroundMark x1="9000" y1="56333" x2="9000" y2="56333"/>
                        <a14:foregroundMark x1="73000" y1="76667" x2="73000" y2="76667"/>
                        <a14:foregroundMark x1="85667" y1="69333" x2="85667" y2="69333"/>
                        <a14:foregroundMark x1="83667" y1="68667" x2="83667" y2="68667"/>
                        <a14:foregroundMark x1="80667" y1="67000" x2="80667" y2="67000"/>
                        <a14:foregroundMark x1="75667" y1="69667" x2="75667" y2="69667"/>
                        <a14:foregroundMark x1="65000" y1="97333" x2="65000" y2="97333"/>
                        <a14:foregroundMark x1="92333" y1="57333" x2="92333" y2="57333"/>
                        <a14:foregroundMark x1="52667" y1="55000" x2="52667" y2="55000"/>
                        <a14:foregroundMark x1="52667" y1="55000" x2="52667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065" y="4542636"/>
            <a:ext cx="1084194" cy="1188720"/>
          </a:xfrm>
          <a:prstGeom prst="rect">
            <a:avLst/>
          </a:prstGeom>
        </p:spPr>
      </p:pic>
      <p:pic>
        <p:nvPicPr>
          <p:cNvPr id="24" name="Picture 23" descr="A colorful molecule structure&#10;&#10;Description automatically generated">
            <a:extLst>
              <a:ext uri="{FF2B5EF4-FFF2-40B4-BE49-F238E27FC236}">
                <a16:creationId xmlns:a16="http://schemas.microsoft.com/office/drawing/2014/main" id="{0E2B7E48-7F01-5C15-9FEB-CBECE5D3577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00" b="92000" l="10000" r="90000">
                        <a14:foregroundMark x1="56333" y1="9500" x2="56333" y2="9500"/>
                        <a14:foregroundMark x1="48333" y1="92000" x2="48333" y2="9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672" y="4542636"/>
            <a:ext cx="1084194" cy="1188720"/>
          </a:xfrm>
          <a:prstGeom prst="rect">
            <a:avLst/>
          </a:prstGeom>
        </p:spPr>
      </p:pic>
      <p:pic>
        <p:nvPicPr>
          <p:cNvPr id="25" name="Picture 24" descr="A colorful structure of a molecule&#10;&#10;Description automatically generated">
            <a:extLst>
              <a:ext uri="{FF2B5EF4-FFF2-40B4-BE49-F238E27FC236}">
                <a16:creationId xmlns:a16="http://schemas.microsoft.com/office/drawing/2014/main" id="{923626CE-A36D-5D65-87B0-86883EA4108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000" b="91000" l="5429" r="95714">
                        <a14:foregroundMark x1="5714" y1="25333" x2="5714" y2="25333"/>
                        <a14:foregroundMark x1="64000" y1="8333" x2="64000" y2="8333"/>
                        <a14:foregroundMark x1="92571" y1="60000" x2="92571" y2="60000"/>
                        <a14:foregroundMark x1="34857" y1="91000" x2="34857" y2="91000"/>
                        <a14:foregroundMark x1="34857" y1="91000" x2="34857" y2="91000"/>
                        <a14:foregroundMark x1="95714" y1="60667" x2="95714" y2="6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279" y="4542636"/>
            <a:ext cx="1080654" cy="1188720"/>
          </a:xfrm>
          <a:prstGeom prst="rect">
            <a:avLst/>
          </a:prstGeom>
        </p:spPr>
      </p:pic>
      <p:pic>
        <p:nvPicPr>
          <p:cNvPr id="26" name="Picture 25" descr="A colorful molecule structure&#10;&#10;Description automatically generated with medium confidence">
            <a:extLst>
              <a:ext uri="{FF2B5EF4-FFF2-40B4-BE49-F238E27FC236}">
                <a16:creationId xmlns:a16="http://schemas.microsoft.com/office/drawing/2014/main" id="{DC2BC2E1-47C2-4CC4-3CD2-89981EACCC1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4000" r="96286">
                        <a14:foregroundMark x1="8000" y1="60333" x2="8000" y2="60333"/>
                        <a14:foregroundMark x1="4857" y1="60333" x2="4857" y2="60333"/>
                        <a14:foregroundMark x1="4000" y1="61333" x2="4000" y2="61333"/>
                        <a14:foregroundMark x1="92857" y1="38333" x2="92857" y2="38333"/>
                        <a14:foregroundMark x1="5429" y1="63667" x2="5429" y2="63667"/>
                        <a14:foregroundMark x1="96286" y1="46000" x2="96286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346" y="4542636"/>
            <a:ext cx="1080654" cy="11887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C6BB01-1B6E-8D13-238F-865D1D2F634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00" b="91042" l="8750" r="87292">
                        <a14:foregroundMark x1="70417" y1="8750" x2="70417" y2="8750"/>
                        <a14:foregroundMark x1="68958" y1="6042" x2="68958" y2="6042"/>
                        <a14:foregroundMark x1="74583" y1="5208" x2="74583" y2="5208"/>
                        <a14:foregroundMark x1="82917" y1="17292" x2="82917" y2="17292"/>
                        <a14:foregroundMark x1="87083" y1="21458" x2="87083" y2="21458"/>
                        <a14:foregroundMark x1="70833" y1="91042" x2="70833" y2="91042"/>
                        <a14:foregroundMark x1="87292" y1="38958" x2="87292" y2="38958"/>
                        <a14:foregroundMark x1="75208" y1="5625" x2="75208" y2="5625"/>
                        <a14:foregroundMark x1="75000" y1="5417" x2="75000" y2="5417"/>
                        <a14:foregroundMark x1="75000" y1="5417" x2="75000" y2="5417"/>
                        <a14:foregroundMark x1="75000" y1="5417" x2="75000" y2="5417"/>
                      </a14:backgroundRemoval>
                    </a14:imgEffect>
                  </a14:imgLayer>
                </a14:imgProps>
              </a:ext>
            </a:extLst>
          </a:blip>
          <a:srcRect r="8758"/>
          <a:stretch/>
        </p:blipFill>
        <p:spPr>
          <a:xfrm>
            <a:off x="992614" y="4542636"/>
            <a:ext cx="1084610" cy="118872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B523E8F-6E37-BA54-FF61-521ED5222478}"/>
              </a:ext>
            </a:extLst>
          </p:cNvPr>
          <p:cNvSpPr txBox="1"/>
          <p:nvPr/>
        </p:nvSpPr>
        <p:spPr>
          <a:xfrm>
            <a:off x="-60578" y="4936941"/>
            <a:ext cx="1219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B87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 Å/ns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51E896-96D3-47EF-B015-F279279C0540}"/>
              </a:ext>
            </a:extLst>
          </p:cNvPr>
          <p:cNvSpPr txBox="1"/>
          <p:nvPr/>
        </p:nvSpPr>
        <p:spPr>
          <a:xfrm>
            <a:off x="-60577" y="4157805"/>
            <a:ext cx="1219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 (Å)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BAEE590-52B6-D43D-9392-5E6EE7D277B3}"/>
              </a:ext>
            </a:extLst>
          </p:cNvPr>
          <p:cNvSpPr txBox="1"/>
          <p:nvPr/>
        </p:nvSpPr>
        <p:spPr>
          <a:xfrm>
            <a:off x="10271089" y="2449031"/>
            <a:ext cx="14723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2 Å/ns </a:t>
            </a:r>
          </a:p>
          <a:p>
            <a:pPr algn="ctr"/>
            <a:r>
              <a:rPr lang="en-US" sz="1500" b="1" dirty="0">
                <a:solidFill>
                  <a:srgbClr val="DE31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 Å/ns</a:t>
            </a:r>
          </a:p>
          <a:p>
            <a:pPr algn="ctr"/>
            <a:r>
              <a:rPr lang="en-US" sz="1500" b="1" dirty="0">
                <a:solidFill>
                  <a:srgbClr val="B87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 Å/ns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D062FC8C-445A-5504-05F1-FDFAF96356DC}"/>
              </a:ext>
            </a:extLst>
          </p:cNvPr>
          <p:cNvSpPr/>
          <p:nvPr/>
        </p:nvSpPr>
        <p:spPr>
          <a:xfrm>
            <a:off x="3381902" y="2241690"/>
            <a:ext cx="697739" cy="20556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A624779A-8468-D978-47FC-146745ACD6EB}"/>
              </a:ext>
            </a:extLst>
          </p:cNvPr>
          <p:cNvSpPr/>
          <p:nvPr/>
        </p:nvSpPr>
        <p:spPr>
          <a:xfrm>
            <a:off x="6595286" y="2241690"/>
            <a:ext cx="697739" cy="20556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C56BA48-85C4-3FEF-802D-6EA28578417B}"/>
              </a:ext>
            </a:extLst>
          </p:cNvPr>
          <p:cNvSpPr txBox="1"/>
          <p:nvPr/>
        </p:nvSpPr>
        <p:spPr>
          <a:xfrm>
            <a:off x="504035" y="5849208"/>
            <a:ext cx="9809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energy barrier decreases with lower pulling velocities.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ABCE193-5881-07D6-8862-A25A1F5E9887}"/>
              </a:ext>
            </a:extLst>
          </p:cNvPr>
          <p:cNvSpPr txBox="1"/>
          <p:nvPr/>
        </p:nvSpPr>
        <p:spPr>
          <a:xfrm>
            <a:off x="434258" y="6411524"/>
            <a:ext cx="5775145" cy="3231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Nguyen, S. V.; et al. </a:t>
            </a:r>
            <a:r>
              <a:rPr lang="en-US" sz="15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Bioconjugate Chem. 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2024, 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‌</a:t>
            </a:r>
            <a:r>
              <a:rPr lang="en-US" sz="15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(3), 371-380.</a:t>
            </a:r>
          </a:p>
        </p:txBody>
      </p:sp>
    </p:spTree>
    <p:extLst>
      <p:ext uri="{BB962C8B-B14F-4D97-AF65-F5344CB8AC3E}">
        <p14:creationId xmlns:p14="http://schemas.microsoft.com/office/powerpoint/2010/main" val="3203581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0493-9F31-82E1-3D0F-EB3044390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76" y="661003"/>
            <a:ext cx="3265966" cy="746200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178A4-0547-8526-06CA-65C6FCAFF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20" y="1667769"/>
            <a:ext cx="5849678" cy="4190772"/>
          </a:xfrm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Peptide spontaneously diffuses to the membrane.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Electrostatic interactions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guide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localization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Hydrophobic interactions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guide membrane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penetration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Translocation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energy barrier decreases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reduced velocities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87F8B-6904-FC24-4CEF-80379333F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C583-5BEC-4CA5-8C07-F189439542AF}" type="slidenum">
              <a:rPr lang="en-US" smtClean="0"/>
              <a:t>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A262438-0E10-9BC1-E5B8-AD08A89E64AD}"/>
              </a:ext>
            </a:extLst>
          </p:cNvPr>
          <p:cNvSpPr txBox="1">
            <a:spLocks/>
          </p:cNvSpPr>
          <p:nvPr/>
        </p:nvSpPr>
        <p:spPr>
          <a:xfrm>
            <a:off x="6838863" y="657395"/>
            <a:ext cx="4607442" cy="74980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r>
              <a:rPr lang="en-US" b="1" dirty="0">
                <a:latin typeface="Calibri (Body)"/>
              </a:rPr>
              <a:t>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127B8BF-71AB-B6CE-8C65-9508E489FD0F}"/>
              </a:ext>
            </a:extLst>
          </p:cNvPr>
          <p:cNvSpPr txBox="1">
            <a:spLocks/>
          </p:cNvSpPr>
          <p:nvPr/>
        </p:nvSpPr>
        <p:spPr>
          <a:xfrm>
            <a:off x="6216504" y="1667769"/>
            <a:ext cx="5852160" cy="419077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Dr. Roy Planalp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group members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Dr. Harish Vashisth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group members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Dr. Suzy Torti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group members</a:t>
            </a: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NIH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R35GM138217 and R01 CA188025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NSF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OIA-1757371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Premise HPC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at UNH</a:t>
            </a:r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5B002C8E-48B2-4F05-5A1E-555C4B601C64}"/>
              </a:ext>
            </a:extLst>
          </p:cNvPr>
          <p:cNvSpPr/>
          <p:nvPr/>
        </p:nvSpPr>
        <p:spPr>
          <a:xfrm>
            <a:off x="10600660" y="4859079"/>
            <a:ext cx="753140" cy="637954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6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 w="38100">
          <a:solidFill>
            <a:schemeClr val="tx1"/>
          </a:solidFill>
        </a:ln>
      </a:spPr>
      <a:bodyPr wrap="square" rtlCol="0">
        <a:spAutoFit/>
      </a:bodyPr>
      <a:lstStyle>
        <a:defPPr algn="ctr">
          <a:defRPr sz="1700" b="1"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3867</TotalTime>
  <Words>417</Words>
  <Application>Microsoft Office PowerPoint</Application>
  <PresentationFormat>Widescreen</PresentationFormat>
  <Paragraphs>91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(Body)</vt:lpstr>
      <vt:lpstr>Calibri Light</vt:lpstr>
      <vt:lpstr>Cambria Math</vt:lpstr>
      <vt:lpstr>Courier New</vt:lpstr>
      <vt:lpstr>Office Theme</vt:lpstr>
      <vt:lpstr>Simulation Studies of a Mitomembrane Targeting Bioconjugated Peptide</vt:lpstr>
      <vt:lpstr>Objectives </vt:lpstr>
      <vt:lpstr>Iron Regulation is Essential to Biological Functions</vt:lpstr>
      <vt:lpstr>All-Atom Molecular Dynamics (MD) Simulation</vt:lpstr>
      <vt:lpstr>Spontaneous Peptide and Membrane Interactions </vt:lpstr>
      <vt:lpstr>Mechanism of Peptide Translocation Across Membrane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Mitochondrial targeting of fluorescent iron probes: an experimental and computational study with peptide bioconjugates</dc:title>
  <dc:creator>Son Nguyen</dc:creator>
  <cp:lastModifiedBy>Son Nguyen</cp:lastModifiedBy>
  <cp:revision>1</cp:revision>
  <dcterms:created xsi:type="dcterms:W3CDTF">2022-10-27T19:23:50Z</dcterms:created>
  <dcterms:modified xsi:type="dcterms:W3CDTF">2024-04-11T14:53:07Z</dcterms:modified>
</cp:coreProperties>
</file>