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notesMasterIdLst>
    <p:notesMasterId r:id="rId50"/>
  </p:notesMasterIdLst>
  <p:sldIdLst>
    <p:sldId id="256" r:id="rId2"/>
    <p:sldId id="309" r:id="rId3"/>
    <p:sldId id="339" r:id="rId4"/>
    <p:sldId id="259" r:id="rId5"/>
    <p:sldId id="312" r:id="rId6"/>
    <p:sldId id="263" r:id="rId7"/>
    <p:sldId id="350" r:id="rId8"/>
    <p:sldId id="356" r:id="rId9"/>
    <p:sldId id="262" r:id="rId10"/>
    <p:sldId id="303" r:id="rId11"/>
    <p:sldId id="261" r:id="rId12"/>
    <p:sldId id="351" r:id="rId13"/>
    <p:sldId id="355" r:id="rId14"/>
    <p:sldId id="362" r:id="rId15"/>
    <p:sldId id="364" r:id="rId16"/>
    <p:sldId id="363" r:id="rId17"/>
    <p:sldId id="342" r:id="rId18"/>
    <p:sldId id="266" r:id="rId19"/>
    <p:sldId id="366" r:id="rId20"/>
    <p:sldId id="368" r:id="rId21"/>
    <p:sldId id="365" r:id="rId22"/>
    <p:sldId id="367" r:id="rId23"/>
    <p:sldId id="334" r:id="rId24"/>
    <p:sldId id="361" r:id="rId25"/>
    <p:sldId id="305" r:id="rId26"/>
    <p:sldId id="357" r:id="rId27"/>
    <p:sldId id="267" r:id="rId28"/>
    <p:sldId id="286" r:id="rId29"/>
    <p:sldId id="287" r:id="rId30"/>
    <p:sldId id="337" r:id="rId31"/>
    <p:sldId id="349" r:id="rId32"/>
    <p:sldId id="289" r:id="rId33"/>
    <p:sldId id="298" r:id="rId34"/>
    <p:sldId id="327" r:id="rId35"/>
    <p:sldId id="299" r:id="rId36"/>
    <p:sldId id="300" r:id="rId37"/>
    <p:sldId id="302" r:id="rId38"/>
    <p:sldId id="269" r:id="rId39"/>
    <p:sldId id="270" r:id="rId40"/>
    <p:sldId id="288" r:id="rId41"/>
    <p:sldId id="321" r:id="rId42"/>
    <p:sldId id="292" r:id="rId43"/>
    <p:sldId id="293" r:id="rId44"/>
    <p:sldId id="323" r:id="rId45"/>
    <p:sldId id="294" r:id="rId46"/>
    <p:sldId id="295" r:id="rId47"/>
    <p:sldId id="276" r:id="rId48"/>
    <p:sldId id="290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F179"/>
    <a:srgbClr val="FF99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B0816-AFC9-4167-B054-2D90C0E40D6D}" v="94" dt="2024-04-08T17:57:03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470" autoAdjust="0"/>
  </p:normalViewPr>
  <p:slideViewPr>
    <p:cSldViewPr snapToGrid="0">
      <p:cViewPr varScale="1">
        <p:scale>
          <a:sx n="54" d="100"/>
          <a:sy n="54" d="100"/>
        </p:scale>
        <p:origin x="11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a Dawson" userId="a26a7567-6c3e-4225-99f9-33ae591c98be" providerId="ADAL" clId="{1D2B0816-AFC9-4167-B054-2D90C0E40D6D}"/>
    <pc:docChg chg="undo custSel addSld delSld modSld sldOrd">
      <pc:chgData name="Clara Dawson" userId="a26a7567-6c3e-4225-99f9-33ae591c98be" providerId="ADAL" clId="{1D2B0816-AFC9-4167-B054-2D90C0E40D6D}" dt="2024-04-09T18:05:16.194" v="3246" actId="20577"/>
      <pc:docMkLst>
        <pc:docMk/>
      </pc:docMkLst>
      <pc:sldChg chg="modSp mod">
        <pc:chgData name="Clara Dawson" userId="a26a7567-6c3e-4225-99f9-33ae591c98be" providerId="ADAL" clId="{1D2B0816-AFC9-4167-B054-2D90C0E40D6D}" dt="2024-04-05T17:27:08.255" v="1927" actId="20577"/>
        <pc:sldMkLst>
          <pc:docMk/>
          <pc:sldMk cId="430438856" sldId="256"/>
        </pc:sldMkLst>
        <pc:spChg chg="mod">
          <ac:chgData name="Clara Dawson" userId="a26a7567-6c3e-4225-99f9-33ae591c98be" providerId="ADAL" clId="{1D2B0816-AFC9-4167-B054-2D90C0E40D6D}" dt="2024-04-05T17:27:08.255" v="1927" actId="20577"/>
          <ac:spMkLst>
            <pc:docMk/>
            <pc:sldMk cId="430438856" sldId="256"/>
            <ac:spMk id="2" creationId="{B1959051-4A10-ABCF-08BF-78F717C794F6}"/>
          </ac:spMkLst>
        </pc:spChg>
      </pc:sldChg>
      <pc:sldChg chg="modSp mod">
        <pc:chgData name="Clara Dawson" userId="a26a7567-6c3e-4225-99f9-33ae591c98be" providerId="ADAL" clId="{1D2B0816-AFC9-4167-B054-2D90C0E40D6D}" dt="2024-04-09T18:05:16.194" v="3246" actId="20577"/>
        <pc:sldMkLst>
          <pc:docMk/>
          <pc:sldMk cId="3454729664" sldId="259"/>
        </pc:sldMkLst>
        <pc:spChg chg="mod">
          <ac:chgData name="Clara Dawson" userId="a26a7567-6c3e-4225-99f9-33ae591c98be" providerId="ADAL" clId="{1D2B0816-AFC9-4167-B054-2D90C0E40D6D}" dt="2024-04-09T18:05:16.194" v="3246" actId="20577"/>
          <ac:spMkLst>
            <pc:docMk/>
            <pc:sldMk cId="3454729664" sldId="259"/>
            <ac:spMk id="3" creationId="{14EA64C1-FB5F-AD64-E747-8A44950ED65B}"/>
          </ac:spMkLst>
        </pc:spChg>
      </pc:sldChg>
      <pc:sldChg chg="addSp modSp mod modNotesTx">
        <pc:chgData name="Clara Dawson" userId="a26a7567-6c3e-4225-99f9-33ae591c98be" providerId="ADAL" clId="{1D2B0816-AFC9-4167-B054-2D90C0E40D6D}" dt="2024-04-09T13:49:35.435" v="3245" actId="33524"/>
        <pc:sldMkLst>
          <pc:docMk/>
          <pc:sldMk cId="2307247118" sldId="261"/>
        </pc:sldMkLst>
        <pc:spChg chg="mod">
          <ac:chgData name="Clara Dawson" userId="a26a7567-6c3e-4225-99f9-33ae591c98be" providerId="ADAL" clId="{1D2B0816-AFC9-4167-B054-2D90C0E40D6D}" dt="2024-04-05T17:31:18.198" v="1994" actId="255"/>
          <ac:spMkLst>
            <pc:docMk/>
            <pc:sldMk cId="2307247118" sldId="261"/>
            <ac:spMk id="2" creationId="{FD4D3BF5-23C5-0519-388F-9B46C3021100}"/>
          </ac:spMkLst>
        </pc:spChg>
        <pc:spChg chg="add mod">
          <ac:chgData name="Clara Dawson" userId="a26a7567-6c3e-4225-99f9-33ae591c98be" providerId="ADAL" clId="{1D2B0816-AFC9-4167-B054-2D90C0E40D6D}" dt="2024-04-02T15:48:30.761" v="524" actId="1076"/>
          <ac:spMkLst>
            <pc:docMk/>
            <pc:sldMk cId="2307247118" sldId="261"/>
            <ac:spMk id="3" creationId="{8EE14395-834D-FDDE-665C-C7157BC0D3BC}"/>
          </ac:spMkLst>
        </pc:spChg>
        <pc:spChg chg="mod">
          <ac:chgData name="Clara Dawson" userId="a26a7567-6c3e-4225-99f9-33ae591c98be" providerId="ADAL" clId="{1D2B0816-AFC9-4167-B054-2D90C0E40D6D}" dt="2024-04-05T17:31:06.960" v="1993" actId="255"/>
          <ac:spMkLst>
            <pc:docMk/>
            <pc:sldMk cId="2307247118" sldId="261"/>
            <ac:spMk id="25" creationId="{99B2793B-12F1-3819-D01B-822809D2B01B}"/>
          </ac:spMkLst>
        </pc:spChg>
        <pc:picChg chg="mod">
          <ac:chgData name="Clara Dawson" userId="a26a7567-6c3e-4225-99f9-33ae591c98be" providerId="ADAL" clId="{1D2B0816-AFC9-4167-B054-2D90C0E40D6D}" dt="2024-04-02T15:47:18.978" v="487" actId="1076"/>
          <ac:picMkLst>
            <pc:docMk/>
            <pc:sldMk cId="2307247118" sldId="261"/>
            <ac:picMk id="5" creationId="{B2F37311-1729-F079-AFC9-90D1C28CE600}"/>
          </ac:picMkLst>
        </pc:picChg>
      </pc:sldChg>
      <pc:sldChg chg="addSp modSp mod">
        <pc:chgData name="Clara Dawson" userId="a26a7567-6c3e-4225-99f9-33ae591c98be" providerId="ADAL" clId="{1D2B0816-AFC9-4167-B054-2D90C0E40D6D}" dt="2024-04-02T16:07:07.418" v="1363" actId="20577"/>
        <pc:sldMkLst>
          <pc:docMk/>
          <pc:sldMk cId="2304541157" sldId="262"/>
        </pc:sldMkLst>
        <pc:spChg chg="add mod">
          <ac:chgData name="Clara Dawson" userId="a26a7567-6c3e-4225-99f9-33ae591c98be" providerId="ADAL" clId="{1D2B0816-AFC9-4167-B054-2D90C0E40D6D}" dt="2024-04-02T16:07:07.418" v="1363" actId="20577"/>
          <ac:spMkLst>
            <pc:docMk/>
            <pc:sldMk cId="2304541157" sldId="262"/>
            <ac:spMk id="4" creationId="{F4DAAA1F-1A13-8D91-AF0B-C043EE5CAAB6}"/>
          </ac:spMkLst>
        </pc:spChg>
        <pc:spChg chg="mod">
          <ac:chgData name="Clara Dawson" userId="a26a7567-6c3e-4225-99f9-33ae591c98be" providerId="ADAL" clId="{1D2B0816-AFC9-4167-B054-2D90C0E40D6D}" dt="2024-04-02T14:49:03.875" v="305" actId="255"/>
          <ac:spMkLst>
            <pc:docMk/>
            <pc:sldMk cId="2304541157" sldId="262"/>
            <ac:spMk id="9" creationId="{CA3420BE-B9BA-40CE-2DCC-98C28A655C82}"/>
          </ac:spMkLst>
        </pc:spChg>
        <pc:picChg chg="mod">
          <ac:chgData name="Clara Dawson" userId="a26a7567-6c3e-4225-99f9-33ae591c98be" providerId="ADAL" clId="{1D2B0816-AFC9-4167-B054-2D90C0E40D6D}" dt="2024-04-02T14:50:00.896" v="344" actId="14100"/>
          <ac:picMkLst>
            <pc:docMk/>
            <pc:sldMk cId="2304541157" sldId="262"/>
            <ac:picMk id="3" creationId="{2BCC372C-4EBD-C3AC-D490-5B10478EB90D}"/>
          </ac:picMkLst>
        </pc:picChg>
      </pc:sldChg>
      <pc:sldChg chg="addSp modSp mod">
        <pc:chgData name="Clara Dawson" userId="a26a7567-6c3e-4225-99f9-33ae591c98be" providerId="ADAL" clId="{1D2B0816-AFC9-4167-B054-2D90C0E40D6D}" dt="2024-04-02T16:03:31.673" v="1246" actId="1076"/>
        <pc:sldMkLst>
          <pc:docMk/>
          <pc:sldMk cId="692237420" sldId="266"/>
        </pc:sldMkLst>
        <pc:spChg chg="add mod">
          <ac:chgData name="Clara Dawson" userId="a26a7567-6c3e-4225-99f9-33ae591c98be" providerId="ADAL" clId="{1D2B0816-AFC9-4167-B054-2D90C0E40D6D}" dt="2024-04-02T16:01:07.211" v="1149" actId="1076"/>
          <ac:spMkLst>
            <pc:docMk/>
            <pc:sldMk cId="692237420" sldId="266"/>
            <ac:spMk id="2" creationId="{AEFC484A-B142-3C37-77F8-487C94019A8D}"/>
          </ac:spMkLst>
        </pc:spChg>
        <pc:spChg chg="add mod">
          <ac:chgData name="Clara Dawson" userId="a26a7567-6c3e-4225-99f9-33ae591c98be" providerId="ADAL" clId="{1D2B0816-AFC9-4167-B054-2D90C0E40D6D}" dt="2024-04-02T16:02:52.779" v="1198" actId="122"/>
          <ac:spMkLst>
            <pc:docMk/>
            <pc:sldMk cId="692237420" sldId="266"/>
            <ac:spMk id="3" creationId="{CBC3CBA5-9DC1-4309-D402-69050AA1472E}"/>
          </ac:spMkLst>
        </pc:spChg>
        <pc:spChg chg="add mod">
          <ac:chgData name="Clara Dawson" userId="a26a7567-6c3e-4225-99f9-33ae591c98be" providerId="ADAL" clId="{1D2B0816-AFC9-4167-B054-2D90C0E40D6D}" dt="2024-04-02T16:03:25.644" v="1245" actId="1076"/>
          <ac:spMkLst>
            <pc:docMk/>
            <pc:sldMk cId="692237420" sldId="266"/>
            <ac:spMk id="4" creationId="{E62AE30A-1786-5D11-2517-592D90837705}"/>
          </ac:spMkLst>
        </pc:spChg>
        <pc:picChg chg="mod">
          <ac:chgData name="Clara Dawson" userId="a26a7567-6c3e-4225-99f9-33ae591c98be" providerId="ADAL" clId="{1D2B0816-AFC9-4167-B054-2D90C0E40D6D}" dt="2024-04-02T16:00:08.825" v="1064" actId="1035"/>
          <ac:picMkLst>
            <pc:docMk/>
            <pc:sldMk cId="692237420" sldId="266"/>
            <ac:picMk id="8" creationId="{A4DC0D65-E3FE-3F0B-F347-54A9636CFC73}"/>
          </ac:picMkLst>
        </pc:picChg>
        <pc:picChg chg="mod">
          <ac:chgData name="Clara Dawson" userId="a26a7567-6c3e-4225-99f9-33ae591c98be" providerId="ADAL" clId="{1D2B0816-AFC9-4167-B054-2D90C0E40D6D}" dt="2024-04-02T16:00:05.763" v="1055" actId="1035"/>
          <ac:picMkLst>
            <pc:docMk/>
            <pc:sldMk cId="692237420" sldId="266"/>
            <ac:picMk id="11" creationId="{044D83CA-2F45-BABF-6ABB-D4B72308A541}"/>
          </ac:picMkLst>
        </pc:picChg>
        <pc:picChg chg="mod">
          <ac:chgData name="Clara Dawson" userId="a26a7567-6c3e-4225-99f9-33ae591c98be" providerId="ADAL" clId="{1D2B0816-AFC9-4167-B054-2D90C0E40D6D}" dt="2024-04-02T16:03:31.673" v="1246" actId="1076"/>
          <ac:picMkLst>
            <pc:docMk/>
            <pc:sldMk cId="692237420" sldId="266"/>
            <ac:picMk id="13" creationId="{A1BC05DF-A81F-9A8D-9019-003262EAE020}"/>
          </ac:picMkLst>
        </pc:picChg>
      </pc:sldChg>
      <pc:sldChg chg="del">
        <pc:chgData name="Clara Dawson" userId="a26a7567-6c3e-4225-99f9-33ae591c98be" providerId="ADAL" clId="{1D2B0816-AFC9-4167-B054-2D90C0E40D6D}" dt="2024-04-02T14:40:52.586" v="111" actId="2696"/>
        <pc:sldMkLst>
          <pc:docMk/>
          <pc:sldMk cId="1668753908" sldId="286"/>
        </pc:sldMkLst>
      </pc:sldChg>
      <pc:sldChg chg="modSp add mod">
        <pc:chgData name="Clara Dawson" userId="a26a7567-6c3e-4225-99f9-33ae591c98be" providerId="ADAL" clId="{1D2B0816-AFC9-4167-B054-2D90C0E40D6D}" dt="2024-04-02T17:59:58.739" v="1841" actId="20577"/>
        <pc:sldMkLst>
          <pc:docMk/>
          <pc:sldMk cId="1857786298" sldId="286"/>
        </pc:sldMkLst>
        <pc:spChg chg="mod">
          <ac:chgData name="Clara Dawson" userId="a26a7567-6c3e-4225-99f9-33ae591c98be" providerId="ADAL" clId="{1D2B0816-AFC9-4167-B054-2D90C0E40D6D}" dt="2024-04-02T17:59:58.739" v="1841" actId="20577"/>
          <ac:spMkLst>
            <pc:docMk/>
            <pc:sldMk cId="1857786298" sldId="286"/>
            <ac:spMk id="3" creationId="{109C563B-0FFC-5343-3D28-99AEC5D3BB0A}"/>
          </ac:spMkLst>
        </pc:spChg>
      </pc:sldChg>
      <pc:sldChg chg="addSp delSp modSp mod modNotesTx">
        <pc:chgData name="Clara Dawson" userId="a26a7567-6c3e-4225-99f9-33ae591c98be" providerId="ADAL" clId="{1D2B0816-AFC9-4167-B054-2D90C0E40D6D}" dt="2024-04-02T16:41:04.386" v="1723" actId="208"/>
        <pc:sldMkLst>
          <pc:docMk/>
          <pc:sldMk cId="2638812509" sldId="303"/>
        </pc:sldMkLst>
        <pc:spChg chg="add del">
          <ac:chgData name="Clara Dawson" userId="a26a7567-6c3e-4225-99f9-33ae591c98be" providerId="ADAL" clId="{1D2B0816-AFC9-4167-B054-2D90C0E40D6D}" dt="2024-04-02T15:42:46.738" v="351" actId="22"/>
          <ac:spMkLst>
            <pc:docMk/>
            <pc:sldMk cId="2638812509" sldId="303"/>
            <ac:spMk id="4" creationId="{7E26319D-0406-731D-C919-2AED705ADDA2}"/>
          </ac:spMkLst>
        </pc:spChg>
        <pc:spChg chg="add mod">
          <ac:chgData name="Clara Dawson" userId="a26a7567-6c3e-4225-99f9-33ae591c98be" providerId="ADAL" clId="{1D2B0816-AFC9-4167-B054-2D90C0E40D6D}" dt="2024-04-02T16:07:24.669" v="1397" actId="1076"/>
          <ac:spMkLst>
            <pc:docMk/>
            <pc:sldMk cId="2638812509" sldId="303"/>
            <ac:spMk id="6" creationId="{8B79A749-B620-BB6C-4308-9006F5447A55}"/>
          </ac:spMkLst>
        </pc:spChg>
        <pc:spChg chg="add mod">
          <ac:chgData name="Clara Dawson" userId="a26a7567-6c3e-4225-99f9-33ae591c98be" providerId="ADAL" clId="{1D2B0816-AFC9-4167-B054-2D90C0E40D6D}" dt="2024-04-02T16:07:35.091" v="1413" actId="1076"/>
          <ac:spMkLst>
            <pc:docMk/>
            <pc:sldMk cId="2638812509" sldId="303"/>
            <ac:spMk id="7" creationId="{99BDE49A-11C8-E599-185F-0DC357B8208E}"/>
          </ac:spMkLst>
        </pc:spChg>
        <pc:picChg chg="mod">
          <ac:chgData name="Clara Dawson" userId="a26a7567-6c3e-4225-99f9-33ae591c98be" providerId="ADAL" clId="{1D2B0816-AFC9-4167-B054-2D90C0E40D6D}" dt="2024-04-02T15:45:28.784" v="372" actId="1037"/>
          <ac:picMkLst>
            <pc:docMk/>
            <pc:sldMk cId="2638812509" sldId="303"/>
            <ac:picMk id="5" creationId="{0433FC55-589E-2AD2-68EB-D3B9846A7408}"/>
          </ac:picMkLst>
        </pc:picChg>
        <pc:cxnChg chg="mod">
          <ac:chgData name="Clara Dawson" userId="a26a7567-6c3e-4225-99f9-33ae591c98be" providerId="ADAL" clId="{1D2B0816-AFC9-4167-B054-2D90C0E40D6D}" dt="2024-04-02T16:41:04.386" v="1723" actId="208"/>
          <ac:cxnSpMkLst>
            <pc:docMk/>
            <pc:sldMk cId="2638812509" sldId="303"/>
            <ac:cxnSpMk id="16" creationId="{50F61771-59B9-F49E-6FEA-ADA28465889C}"/>
          </ac:cxnSpMkLst>
        </pc:cxnChg>
      </pc:sldChg>
      <pc:sldChg chg="modSp mod">
        <pc:chgData name="Clara Dawson" userId="a26a7567-6c3e-4225-99f9-33ae591c98be" providerId="ADAL" clId="{1D2B0816-AFC9-4167-B054-2D90C0E40D6D}" dt="2024-04-08T17:05:07.511" v="2772" actId="255"/>
        <pc:sldMkLst>
          <pc:docMk/>
          <pc:sldMk cId="4015626293" sldId="305"/>
        </pc:sldMkLst>
        <pc:spChg chg="mod">
          <ac:chgData name="Clara Dawson" userId="a26a7567-6c3e-4225-99f9-33ae591c98be" providerId="ADAL" clId="{1D2B0816-AFC9-4167-B054-2D90C0E40D6D}" dt="2024-04-08T17:05:07.511" v="2772" actId="255"/>
          <ac:spMkLst>
            <pc:docMk/>
            <pc:sldMk cId="4015626293" sldId="305"/>
            <ac:spMk id="18" creationId="{5BB97B6B-E736-53A7-FAC1-71B01D351D88}"/>
          </ac:spMkLst>
        </pc:spChg>
      </pc:sldChg>
      <pc:sldChg chg="addSp modSp mod">
        <pc:chgData name="Clara Dawson" userId="a26a7567-6c3e-4225-99f9-33ae591c98be" providerId="ADAL" clId="{1D2B0816-AFC9-4167-B054-2D90C0E40D6D}" dt="2024-04-02T16:42:30.542" v="1735" actId="1076"/>
        <pc:sldMkLst>
          <pc:docMk/>
          <pc:sldMk cId="2200002312" sldId="309"/>
        </pc:sldMkLst>
        <pc:spChg chg="add mod">
          <ac:chgData name="Clara Dawson" userId="a26a7567-6c3e-4225-99f9-33ae591c98be" providerId="ADAL" clId="{1D2B0816-AFC9-4167-B054-2D90C0E40D6D}" dt="2024-04-02T16:42:30.542" v="1735" actId="1076"/>
          <ac:spMkLst>
            <pc:docMk/>
            <pc:sldMk cId="2200002312" sldId="309"/>
            <ac:spMk id="2" creationId="{5775AEE1-ADBF-ABFC-5AF4-A5FC446D8637}"/>
          </ac:spMkLst>
        </pc:spChg>
        <pc:picChg chg="mod">
          <ac:chgData name="Clara Dawson" userId="a26a7567-6c3e-4225-99f9-33ae591c98be" providerId="ADAL" clId="{1D2B0816-AFC9-4167-B054-2D90C0E40D6D}" dt="2024-04-02T16:41:57.190" v="1728" actId="1076"/>
          <ac:picMkLst>
            <pc:docMk/>
            <pc:sldMk cId="2200002312" sldId="309"/>
            <ac:picMk id="40" creationId="{D954182A-D85A-16C0-47B9-E61FA23DECBA}"/>
          </ac:picMkLst>
        </pc:picChg>
      </pc:sldChg>
      <pc:sldChg chg="addSp delSp modSp mod ord">
        <pc:chgData name="Clara Dawson" userId="a26a7567-6c3e-4225-99f9-33ae591c98be" providerId="ADAL" clId="{1D2B0816-AFC9-4167-B054-2D90C0E40D6D}" dt="2024-04-08T18:05:25.477" v="3241" actId="1076"/>
        <pc:sldMkLst>
          <pc:docMk/>
          <pc:sldMk cId="658327493" sldId="312"/>
        </pc:sldMkLst>
        <pc:spChg chg="add del mod">
          <ac:chgData name="Clara Dawson" userId="a26a7567-6c3e-4225-99f9-33ae591c98be" providerId="ADAL" clId="{1D2B0816-AFC9-4167-B054-2D90C0E40D6D}" dt="2024-04-05T17:28:58.864" v="1938" actId="21"/>
          <ac:spMkLst>
            <pc:docMk/>
            <pc:sldMk cId="658327493" sldId="312"/>
            <ac:spMk id="9" creationId="{3813AA5A-D538-F279-C479-E5E868C889FF}"/>
          </ac:spMkLst>
        </pc:spChg>
        <pc:spChg chg="add mod">
          <ac:chgData name="Clara Dawson" userId="a26a7567-6c3e-4225-99f9-33ae591c98be" providerId="ADAL" clId="{1D2B0816-AFC9-4167-B054-2D90C0E40D6D}" dt="2024-04-08T18:05:25.477" v="3241" actId="1076"/>
          <ac:spMkLst>
            <pc:docMk/>
            <pc:sldMk cId="658327493" sldId="312"/>
            <ac:spMk id="11" creationId="{3813AA5A-D538-F279-C479-E5E868C889FF}"/>
          </ac:spMkLst>
        </pc:spChg>
        <pc:spChg chg="del mod">
          <ac:chgData name="Clara Dawson" userId="a26a7567-6c3e-4225-99f9-33ae591c98be" providerId="ADAL" clId="{1D2B0816-AFC9-4167-B054-2D90C0E40D6D}" dt="2024-04-02T16:53:58.240" v="1753" actId="21"/>
          <ac:spMkLst>
            <pc:docMk/>
            <pc:sldMk cId="658327493" sldId="312"/>
            <ac:spMk id="44" creationId="{3813AA5A-D538-F279-C479-E5E868C889FF}"/>
          </ac:spMkLst>
        </pc:spChg>
        <pc:spChg chg="mod">
          <ac:chgData name="Clara Dawson" userId="a26a7567-6c3e-4225-99f9-33ae591c98be" providerId="ADAL" clId="{1D2B0816-AFC9-4167-B054-2D90C0E40D6D}" dt="2024-04-02T16:56:09.697" v="1814" actId="1076"/>
          <ac:spMkLst>
            <pc:docMk/>
            <pc:sldMk cId="658327493" sldId="312"/>
            <ac:spMk id="45" creationId="{7626A1A0-62A8-A32B-1601-200BB4F11D23}"/>
          </ac:spMkLst>
        </pc:spChg>
        <pc:picChg chg="del">
          <ac:chgData name="Clara Dawson" userId="a26a7567-6c3e-4225-99f9-33ae591c98be" providerId="ADAL" clId="{1D2B0816-AFC9-4167-B054-2D90C0E40D6D}" dt="2024-04-02T16:49:56.691" v="1737" actId="478"/>
          <ac:picMkLst>
            <pc:docMk/>
            <pc:sldMk cId="658327493" sldId="312"/>
            <ac:picMk id="4" creationId="{A8DCC038-6B2B-DB7C-C162-CD0A3CFDEBF0}"/>
          </ac:picMkLst>
        </pc:picChg>
        <pc:picChg chg="add mod">
          <ac:chgData name="Clara Dawson" userId="a26a7567-6c3e-4225-99f9-33ae591c98be" providerId="ADAL" clId="{1D2B0816-AFC9-4167-B054-2D90C0E40D6D}" dt="2024-04-02T16:50:05.105" v="1740" actId="1076"/>
          <ac:picMkLst>
            <pc:docMk/>
            <pc:sldMk cId="658327493" sldId="312"/>
            <ac:picMk id="1026" creationId="{E67C897D-BF8D-7C51-FCAF-8911DD802400}"/>
          </ac:picMkLst>
        </pc:picChg>
        <pc:inkChg chg="add del">
          <ac:chgData name="Clara Dawson" userId="a26a7567-6c3e-4225-99f9-33ae591c98be" providerId="ADAL" clId="{1D2B0816-AFC9-4167-B054-2D90C0E40D6D}" dt="2024-04-05T17:28:35.630" v="1930" actId="9405"/>
          <ac:inkMkLst>
            <pc:docMk/>
            <pc:sldMk cId="658327493" sldId="312"/>
            <ac:inkMk id="4" creationId="{4D853A65-4A14-802E-EE47-6149CB5BAE77}"/>
          </ac:inkMkLst>
        </pc:inkChg>
        <pc:inkChg chg="add del mod">
          <ac:chgData name="Clara Dawson" userId="a26a7567-6c3e-4225-99f9-33ae591c98be" providerId="ADAL" clId="{1D2B0816-AFC9-4167-B054-2D90C0E40D6D}" dt="2024-04-05T17:28:19.731" v="1928" actId="478"/>
          <ac:inkMkLst>
            <pc:docMk/>
            <pc:sldMk cId="658327493" sldId="312"/>
            <ac:inkMk id="8" creationId="{ECFCFB2D-AB0F-C6FF-45A2-B888277F9BCF}"/>
          </ac:inkMkLst>
        </pc:inkChg>
        <pc:inkChg chg="add mod">
          <ac:chgData name="Clara Dawson" userId="a26a7567-6c3e-4225-99f9-33ae591c98be" providerId="ADAL" clId="{1D2B0816-AFC9-4167-B054-2D90C0E40D6D}" dt="2024-04-05T17:28:45.381" v="1932" actId="1076"/>
          <ac:inkMkLst>
            <pc:docMk/>
            <pc:sldMk cId="658327493" sldId="312"/>
            <ac:inkMk id="10" creationId="{AAA64FF9-B617-C9CC-9EB1-61DF84F598E7}"/>
          </ac:inkMkLst>
        </pc:inkChg>
        <pc:inkChg chg="add del mod">
          <ac:chgData name="Clara Dawson" userId="a26a7567-6c3e-4225-99f9-33ae591c98be" providerId="ADAL" clId="{1D2B0816-AFC9-4167-B054-2D90C0E40D6D}" dt="2024-04-02T16:53:36.338" v="1749" actId="21"/>
          <ac:inkMkLst>
            <pc:docMk/>
            <pc:sldMk cId="658327493" sldId="312"/>
            <ac:inkMk id="43" creationId="{ECFCFB2D-AB0F-C6FF-45A2-B888277F9BCF}"/>
          </ac:inkMkLst>
        </pc:inkChg>
      </pc:sldChg>
      <pc:sldChg chg="addSp delSp modSp del mod">
        <pc:chgData name="Clara Dawson" userId="a26a7567-6c3e-4225-99f9-33ae591c98be" providerId="ADAL" clId="{1D2B0816-AFC9-4167-B054-2D90C0E40D6D}" dt="2024-04-08T17:28:20.286" v="2806" actId="47"/>
        <pc:sldMkLst>
          <pc:docMk/>
          <pc:sldMk cId="2923357990" sldId="329"/>
        </pc:sldMkLst>
        <pc:spChg chg="add del mod">
          <ac:chgData name="Clara Dawson" userId="a26a7567-6c3e-4225-99f9-33ae591c98be" providerId="ADAL" clId="{1D2B0816-AFC9-4167-B054-2D90C0E40D6D}" dt="2024-04-08T17:24:36.890" v="2785" actId="478"/>
          <ac:spMkLst>
            <pc:docMk/>
            <pc:sldMk cId="2923357990" sldId="329"/>
            <ac:spMk id="2" creationId="{4D6770A8-F110-BF8A-39C7-06B3EDE7BF46}"/>
          </ac:spMkLst>
        </pc:spChg>
        <pc:spChg chg="del">
          <ac:chgData name="Clara Dawson" userId="a26a7567-6c3e-4225-99f9-33ae591c98be" providerId="ADAL" clId="{1D2B0816-AFC9-4167-B054-2D90C0E40D6D}" dt="2024-04-08T17:24:33.803" v="2784" actId="478"/>
          <ac:spMkLst>
            <pc:docMk/>
            <pc:sldMk cId="2923357990" sldId="329"/>
            <ac:spMk id="4" creationId="{F60996FC-DCE2-7366-1E68-64E4BF3457C2}"/>
          </ac:spMkLst>
        </pc:spChg>
        <pc:spChg chg="add del mod">
          <ac:chgData name="Clara Dawson" userId="a26a7567-6c3e-4225-99f9-33ae591c98be" providerId="ADAL" clId="{1D2B0816-AFC9-4167-B054-2D90C0E40D6D}" dt="2024-04-08T17:27:50.476" v="2802" actId="21"/>
          <ac:spMkLst>
            <pc:docMk/>
            <pc:sldMk cId="2923357990" sldId="329"/>
            <ac:spMk id="7" creationId="{F0B597CD-874E-E2D4-2DD5-7402B1CD26B9}"/>
          </ac:spMkLst>
        </pc:spChg>
        <pc:spChg chg="add del mod">
          <ac:chgData name="Clara Dawson" userId="a26a7567-6c3e-4225-99f9-33ae591c98be" providerId="ADAL" clId="{1D2B0816-AFC9-4167-B054-2D90C0E40D6D}" dt="2024-04-08T17:27:58.786" v="2804" actId="21"/>
          <ac:spMkLst>
            <pc:docMk/>
            <pc:sldMk cId="2923357990" sldId="329"/>
            <ac:spMk id="8" creationId="{8B0FF94C-1391-AC49-A16F-BE2BBB29E815}"/>
          </ac:spMkLst>
        </pc:spChg>
        <pc:spChg chg="add">
          <ac:chgData name="Clara Dawson" userId="a26a7567-6c3e-4225-99f9-33ae591c98be" providerId="ADAL" clId="{1D2B0816-AFC9-4167-B054-2D90C0E40D6D}" dt="2024-04-08T17:24:38.504" v="2786" actId="26606"/>
          <ac:spMkLst>
            <pc:docMk/>
            <pc:sldMk cId="2923357990" sldId="329"/>
            <ac:spMk id="11" creationId="{42A4FC2C-047E-45A5-965D-8E1E3BF09BC6}"/>
          </ac:spMkLst>
        </pc:spChg>
        <pc:picChg chg="del mod">
          <ac:chgData name="Clara Dawson" userId="a26a7567-6c3e-4225-99f9-33ae591c98be" providerId="ADAL" clId="{1D2B0816-AFC9-4167-B054-2D90C0E40D6D}" dt="2024-04-08T17:21:57.081" v="2780" actId="478"/>
          <ac:picMkLst>
            <pc:docMk/>
            <pc:sldMk cId="2923357990" sldId="329"/>
            <ac:picMk id="3" creationId="{3BCFDD16-0348-1AEA-2790-B4F114F485C2}"/>
          </ac:picMkLst>
        </pc:picChg>
        <pc:picChg chg="add mod">
          <ac:chgData name="Clara Dawson" userId="a26a7567-6c3e-4225-99f9-33ae591c98be" providerId="ADAL" clId="{1D2B0816-AFC9-4167-B054-2D90C0E40D6D}" dt="2024-04-08T17:24:38.504" v="2786" actId="26606"/>
          <ac:picMkLst>
            <pc:docMk/>
            <pc:sldMk cId="2923357990" sldId="329"/>
            <ac:picMk id="6" creationId="{7222F771-CCEC-2251-9EBA-9B34D8077497}"/>
          </ac:picMkLst>
        </pc:picChg>
      </pc:sldChg>
      <pc:sldChg chg="addSp delSp modSp del mod">
        <pc:chgData name="Clara Dawson" userId="a26a7567-6c3e-4225-99f9-33ae591c98be" providerId="ADAL" clId="{1D2B0816-AFC9-4167-B054-2D90C0E40D6D}" dt="2024-04-08T17:34:51.219" v="2827" actId="47"/>
        <pc:sldMkLst>
          <pc:docMk/>
          <pc:sldMk cId="1000074650" sldId="330"/>
        </pc:sldMkLst>
        <pc:spChg chg="add del mod">
          <ac:chgData name="Clara Dawson" userId="a26a7567-6c3e-4225-99f9-33ae591c98be" providerId="ADAL" clId="{1D2B0816-AFC9-4167-B054-2D90C0E40D6D}" dt="2024-04-02T16:08:43.414" v="1419" actId="478"/>
          <ac:spMkLst>
            <pc:docMk/>
            <pc:sldMk cId="1000074650" sldId="330"/>
            <ac:spMk id="2" creationId="{7C16FEA0-4C59-4FF8-FA64-743914C9FCB9}"/>
          </ac:spMkLst>
        </pc:spChg>
        <pc:spChg chg="add del mod">
          <ac:chgData name="Clara Dawson" userId="a26a7567-6c3e-4225-99f9-33ae591c98be" providerId="ADAL" clId="{1D2B0816-AFC9-4167-B054-2D90C0E40D6D}" dt="2024-04-08T17:25:00.321" v="2788" actId="21"/>
          <ac:spMkLst>
            <pc:docMk/>
            <pc:sldMk cId="1000074650" sldId="330"/>
            <ac:spMk id="5" creationId="{8B0FF94C-1391-AC49-A16F-BE2BBB29E815}"/>
          </ac:spMkLst>
        </pc:spChg>
      </pc:sldChg>
      <pc:sldChg chg="addSp delSp modSp del mod">
        <pc:chgData name="Clara Dawson" userId="a26a7567-6c3e-4225-99f9-33ae591c98be" providerId="ADAL" clId="{1D2B0816-AFC9-4167-B054-2D90C0E40D6D}" dt="2024-04-08T17:28:41.225" v="2809" actId="47"/>
        <pc:sldMkLst>
          <pc:docMk/>
          <pc:sldMk cId="2519419734" sldId="331"/>
        </pc:sldMkLst>
        <pc:spChg chg="add del mod">
          <ac:chgData name="Clara Dawson" userId="a26a7567-6c3e-4225-99f9-33ae591c98be" providerId="ADAL" clId="{1D2B0816-AFC9-4167-B054-2D90C0E40D6D}" dt="2024-04-03T17:46:53.357" v="1848" actId="20577"/>
          <ac:spMkLst>
            <pc:docMk/>
            <pc:sldMk cId="2519419734" sldId="331"/>
            <ac:spMk id="2" creationId="{FB93D133-82BC-1F21-8F96-2E0B8D946562}"/>
          </ac:spMkLst>
        </pc:spChg>
        <pc:spChg chg="add del">
          <ac:chgData name="Clara Dawson" userId="a26a7567-6c3e-4225-99f9-33ae591c98be" providerId="ADAL" clId="{1D2B0816-AFC9-4167-B054-2D90C0E40D6D}" dt="2024-04-03T17:46:51" v="1846" actId="478"/>
          <ac:spMkLst>
            <pc:docMk/>
            <pc:sldMk cId="2519419734" sldId="331"/>
            <ac:spMk id="4" creationId="{26D87DBB-8076-A672-8778-85CAF4A8C588}"/>
          </ac:spMkLst>
        </pc:spChg>
      </pc:sldChg>
      <pc:sldChg chg="addSp modSp del">
        <pc:chgData name="Clara Dawson" userId="a26a7567-6c3e-4225-99f9-33ae591c98be" providerId="ADAL" clId="{1D2B0816-AFC9-4167-B054-2D90C0E40D6D}" dt="2024-04-08T17:28:38.541" v="2807" actId="47"/>
        <pc:sldMkLst>
          <pc:docMk/>
          <pc:sldMk cId="306086662" sldId="332"/>
        </pc:sldMkLst>
        <pc:spChg chg="add mod">
          <ac:chgData name="Clara Dawson" userId="a26a7567-6c3e-4225-99f9-33ae591c98be" providerId="ADAL" clId="{1D2B0816-AFC9-4167-B054-2D90C0E40D6D}" dt="2024-04-02T16:09:00.590" v="1423"/>
          <ac:spMkLst>
            <pc:docMk/>
            <pc:sldMk cId="306086662" sldId="332"/>
            <ac:spMk id="2" creationId="{A5E3660B-AAA1-F9FE-2A33-6D814F09985A}"/>
          </ac:spMkLst>
        </pc:spChg>
      </pc:sldChg>
      <pc:sldChg chg="addSp delSp modSp mod">
        <pc:chgData name="Clara Dawson" userId="a26a7567-6c3e-4225-99f9-33ae591c98be" providerId="ADAL" clId="{1D2B0816-AFC9-4167-B054-2D90C0E40D6D}" dt="2024-04-08T17:58:18.687" v="3234" actId="20577"/>
        <pc:sldMkLst>
          <pc:docMk/>
          <pc:sldMk cId="3184271893" sldId="334"/>
        </pc:sldMkLst>
        <pc:spChg chg="mod">
          <ac:chgData name="Clara Dawson" userId="a26a7567-6c3e-4225-99f9-33ae591c98be" providerId="ADAL" clId="{1D2B0816-AFC9-4167-B054-2D90C0E40D6D}" dt="2024-04-08T17:58:18.687" v="3234" actId="20577"/>
          <ac:spMkLst>
            <pc:docMk/>
            <pc:sldMk cId="3184271893" sldId="334"/>
            <ac:spMk id="29" creationId="{7362416D-66FA-83C9-7410-79FBB9C91343}"/>
          </ac:spMkLst>
        </pc:spChg>
        <pc:spChg chg="del mod">
          <ac:chgData name="Clara Dawson" userId="a26a7567-6c3e-4225-99f9-33ae591c98be" providerId="ADAL" clId="{1D2B0816-AFC9-4167-B054-2D90C0E40D6D}" dt="2024-04-08T17:56:52.128" v="3191"/>
          <ac:spMkLst>
            <pc:docMk/>
            <pc:sldMk cId="3184271893" sldId="334"/>
            <ac:spMk id="30" creationId="{C98D0D83-42E6-F8E2-C6BF-A879C566C284}"/>
          </ac:spMkLst>
        </pc:spChg>
        <pc:picChg chg="add mod">
          <ac:chgData name="Clara Dawson" userId="a26a7567-6c3e-4225-99f9-33ae591c98be" providerId="ADAL" clId="{1D2B0816-AFC9-4167-B054-2D90C0E40D6D}" dt="2024-04-08T17:57:25.067" v="3204" actId="1076"/>
          <ac:picMkLst>
            <pc:docMk/>
            <pc:sldMk cId="3184271893" sldId="334"/>
            <ac:picMk id="2" creationId="{EAC1F66E-B3B0-8AC7-8361-59D502A6604F}"/>
          </ac:picMkLst>
        </pc:picChg>
        <pc:picChg chg="mod">
          <ac:chgData name="Clara Dawson" userId="a26a7567-6c3e-4225-99f9-33ae591c98be" providerId="ADAL" clId="{1D2B0816-AFC9-4167-B054-2D90C0E40D6D}" dt="2024-04-08T17:57:28.201" v="3205" actId="14100"/>
          <ac:picMkLst>
            <pc:docMk/>
            <pc:sldMk cId="3184271893" sldId="334"/>
            <ac:picMk id="7" creationId="{FB2387AB-505E-98BF-4DC6-253AC2B7CE00}"/>
          </ac:picMkLst>
        </pc:picChg>
        <pc:picChg chg="del">
          <ac:chgData name="Clara Dawson" userId="a26a7567-6c3e-4225-99f9-33ae591c98be" providerId="ADAL" clId="{1D2B0816-AFC9-4167-B054-2D90C0E40D6D}" dt="2024-04-08T17:56:47.769" v="3187" actId="478"/>
          <ac:picMkLst>
            <pc:docMk/>
            <pc:sldMk cId="3184271893" sldId="334"/>
            <ac:picMk id="32" creationId="{362081CC-E3C4-CE6E-64AB-3117E7CF5AC5}"/>
          </ac:picMkLst>
        </pc:picChg>
        <pc:picChg chg="del">
          <ac:chgData name="Clara Dawson" userId="a26a7567-6c3e-4225-99f9-33ae591c98be" providerId="ADAL" clId="{1D2B0816-AFC9-4167-B054-2D90C0E40D6D}" dt="2024-04-08T17:56:52.128" v="3189" actId="478"/>
          <ac:picMkLst>
            <pc:docMk/>
            <pc:sldMk cId="3184271893" sldId="334"/>
            <ac:picMk id="35" creationId="{EBEC109E-623A-F385-C549-A867362ED5B0}"/>
          </ac:picMkLst>
        </pc:picChg>
      </pc:sldChg>
      <pc:sldChg chg="addSp delSp modSp del mod">
        <pc:chgData name="Clara Dawson" userId="a26a7567-6c3e-4225-99f9-33ae591c98be" providerId="ADAL" clId="{1D2B0816-AFC9-4167-B054-2D90C0E40D6D}" dt="2024-04-08T17:57:41.834" v="3206" actId="47"/>
        <pc:sldMkLst>
          <pc:docMk/>
          <pc:sldMk cId="2569137099" sldId="336"/>
        </pc:sldMkLst>
        <pc:spChg chg="add del mod">
          <ac:chgData name="Clara Dawson" userId="a26a7567-6c3e-4225-99f9-33ae591c98be" providerId="ADAL" clId="{1D2B0816-AFC9-4167-B054-2D90C0E40D6D}" dt="2024-04-05T17:46:04.831" v="2679" actId="478"/>
          <ac:spMkLst>
            <pc:docMk/>
            <pc:sldMk cId="2569137099" sldId="336"/>
            <ac:spMk id="2" creationId="{76E687E4-89A4-9293-332A-41F0B9FFD7A2}"/>
          </ac:spMkLst>
        </pc:spChg>
        <pc:picChg chg="mod">
          <ac:chgData name="Clara Dawson" userId="a26a7567-6c3e-4225-99f9-33ae591c98be" providerId="ADAL" clId="{1D2B0816-AFC9-4167-B054-2D90C0E40D6D}" dt="2024-03-27T18:49:59.997" v="3" actId="1036"/>
          <ac:picMkLst>
            <pc:docMk/>
            <pc:sldMk cId="2569137099" sldId="336"/>
            <ac:picMk id="5" creationId="{D1D9652D-AEDC-2ED4-683B-69AD175B404A}"/>
          </ac:picMkLst>
        </pc:picChg>
      </pc:sldChg>
      <pc:sldChg chg="del">
        <pc:chgData name="Clara Dawson" userId="a26a7567-6c3e-4225-99f9-33ae591c98be" providerId="ADAL" clId="{1D2B0816-AFC9-4167-B054-2D90C0E40D6D}" dt="2024-04-02T14:42:58.356" v="158" actId="2696"/>
        <pc:sldMkLst>
          <pc:docMk/>
          <pc:sldMk cId="1661676143" sldId="337"/>
        </pc:sldMkLst>
      </pc:sldChg>
      <pc:sldChg chg="add setBg">
        <pc:chgData name="Clara Dawson" userId="a26a7567-6c3e-4225-99f9-33ae591c98be" providerId="ADAL" clId="{1D2B0816-AFC9-4167-B054-2D90C0E40D6D}" dt="2024-04-02T14:43:03.418" v="159"/>
        <pc:sldMkLst>
          <pc:docMk/>
          <pc:sldMk cId="1809343031" sldId="337"/>
        </pc:sldMkLst>
      </pc:sldChg>
      <pc:sldChg chg="addSp delSp modSp mod">
        <pc:chgData name="Clara Dawson" userId="a26a7567-6c3e-4225-99f9-33ae591c98be" providerId="ADAL" clId="{1D2B0816-AFC9-4167-B054-2D90C0E40D6D}" dt="2024-04-02T16:42:20.320" v="1734"/>
        <pc:sldMkLst>
          <pc:docMk/>
          <pc:sldMk cId="318652960" sldId="339"/>
        </pc:sldMkLst>
        <pc:spChg chg="add del mod">
          <ac:chgData name="Clara Dawson" userId="a26a7567-6c3e-4225-99f9-33ae591c98be" providerId="ADAL" clId="{1D2B0816-AFC9-4167-B054-2D90C0E40D6D}" dt="2024-04-02T16:42:20.320" v="1734"/>
          <ac:spMkLst>
            <pc:docMk/>
            <pc:sldMk cId="318652960" sldId="339"/>
            <ac:spMk id="3" creationId="{19F78583-EB85-9A15-9356-16768CA495BD}"/>
          </ac:spMkLst>
        </pc:spChg>
        <pc:picChg chg="mod">
          <ac:chgData name="Clara Dawson" userId="a26a7567-6c3e-4225-99f9-33ae591c98be" providerId="ADAL" clId="{1D2B0816-AFC9-4167-B054-2D90C0E40D6D}" dt="2024-04-02T14:40:10.248" v="107" actId="1076"/>
          <ac:picMkLst>
            <pc:docMk/>
            <pc:sldMk cId="318652960" sldId="339"/>
            <ac:picMk id="40" creationId="{D07CB63D-BCA2-668F-ECF3-E49C786D905B}"/>
          </ac:picMkLst>
        </pc:picChg>
      </pc:sldChg>
      <pc:sldChg chg="addSp delSp modSp add del mod setBg">
        <pc:chgData name="Clara Dawson" userId="a26a7567-6c3e-4225-99f9-33ae591c98be" providerId="ADAL" clId="{1D2B0816-AFC9-4167-B054-2D90C0E40D6D}" dt="2024-04-05T17:49:31.832" v="2692" actId="1076"/>
        <pc:sldMkLst>
          <pc:docMk/>
          <pc:sldMk cId="2539834060" sldId="342"/>
        </pc:sldMkLst>
        <pc:spChg chg="add mod">
          <ac:chgData name="Clara Dawson" userId="a26a7567-6c3e-4225-99f9-33ae591c98be" providerId="ADAL" clId="{1D2B0816-AFC9-4167-B054-2D90C0E40D6D}" dt="2024-04-02T16:35:58.637" v="1642" actId="1076"/>
          <ac:spMkLst>
            <pc:docMk/>
            <pc:sldMk cId="2539834060" sldId="342"/>
            <ac:spMk id="5" creationId="{EE773B13-6C06-8322-4F36-9392587EE00D}"/>
          </ac:spMkLst>
        </pc:spChg>
        <pc:spChg chg="add del">
          <ac:chgData name="Clara Dawson" userId="a26a7567-6c3e-4225-99f9-33ae591c98be" providerId="ADAL" clId="{1D2B0816-AFC9-4167-B054-2D90C0E40D6D}" dt="2024-04-02T16:33:28.872" v="1599" actId="26606"/>
          <ac:spMkLst>
            <pc:docMk/>
            <pc:sldMk cId="2539834060" sldId="342"/>
            <ac:spMk id="15" creationId="{216BB327-7AA9-4EC5-815F-9D8E6BC53E34}"/>
          </ac:spMkLst>
        </pc:spChg>
        <pc:spChg chg="add">
          <ac:chgData name="Clara Dawson" userId="a26a7567-6c3e-4225-99f9-33ae591c98be" providerId="ADAL" clId="{1D2B0816-AFC9-4167-B054-2D90C0E40D6D}" dt="2024-04-02T16:33:28.872" v="1600" actId="26606"/>
          <ac:spMkLst>
            <pc:docMk/>
            <pc:sldMk cId="2539834060" sldId="342"/>
            <ac:spMk id="17" creationId="{42A4FC2C-047E-45A5-965D-8E1E3BF09BC6}"/>
          </ac:spMkLst>
        </pc:spChg>
        <pc:grpChg chg="add del">
          <ac:chgData name="Clara Dawson" userId="a26a7567-6c3e-4225-99f9-33ae591c98be" providerId="ADAL" clId="{1D2B0816-AFC9-4167-B054-2D90C0E40D6D}" dt="2024-04-02T16:33:25.997" v="1597" actId="26606"/>
          <ac:grpSpMkLst>
            <pc:docMk/>
            <pc:sldMk cId="2539834060" sldId="342"/>
            <ac:grpSpMk id="9" creationId="{723C66ED-DBBF-12CA-7F5E-813E0E7D036A}"/>
          </ac:grpSpMkLst>
        </pc:grpChg>
        <pc:picChg chg="mod ord">
          <ac:chgData name="Clara Dawson" userId="a26a7567-6c3e-4225-99f9-33ae591c98be" providerId="ADAL" clId="{1D2B0816-AFC9-4167-B054-2D90C0E40D6D}" dt="2024-04-02T16:36:18.751" v="1650" actId="1035"/>
          <ac:picMkLst>
            <pc:docMk/>
            <pc:sldMk cId="2539834060" sldId="342"/>
            <ac:picMk id="2" creationId="{C3C771BA-AAF4-3CB3-0B8F-2AD5AB15A448}"/>
          </ac:picMkLst>
        </pc:picChg>
        <pc:picChg chg="add mod">
          <ac:chgData name="Clara Dawson" userId="a26a7567-6c3e-4225-99f9-33ae591c98be" providerId="ADAL" clId="{1D2B0816-AFC9-4167-B054-2D90C0E40D6D}" dt="2024-04-02T16:33:28.872" v="1600" actId="26606"/>
          <ac:picMkLst>
            <pc:docMk/>
            <pc:sldMk cId="2539834060" sldId="342"/>
            <ac:picMk id="4" creationId="{AFE9F12D-D6E0-31B5-84AD-B3B0468C7475}"/>
          </ac:picMkLst>
        </pc:picChg>
        <pc:picChg chg="add del mod">
          <ac:chgData name="Clara Dawson" userId="a26a7567-6c3e-4225-99f9-33ae591c98be" providerId="ADAL" clId="{1D2B0816-AFC9-4167-B054-2D90C0E40D6D}" dt="2024-04-05T17:48:07.011" v="2685" actId="478"/>
          <ac:picMkLst>
            <pc:docMk/>
            <pc:sldMk cId="2539834060" sldId="342"/>
            <ac:picMk id="6" creationId="{1617EC7F-4ECD-3510-A873-3251618199F8}"/>
          </ac:picMkLst>
        </pc:picChg>
        <pc:picChg chg="del">
          <ac:chgData name="Clara Dawson" userId="a26a7567-6c3e-4225-99f9-33ae591c98be" providerId="ADAL" clId="{1D2B0816-AFC9-4167-B054-2D90C0E40D6D}" dt="2024-04-02T16:32:39.553" v="1592" actId="478"/>
          <ac:picMkLst>
            <pc:docMk/>
            <pc:sldMk cId="2539834060" sldId="342"/>
            <ac:picMk id="6" creationId="{828C3C5A-46ED-6C18-76BB-6DF26641B6C8}"/>
          </ac:picMkLst>
        </pc:picChg>
        <pc:picChg chg="add mod">
          <ac:chgData name="Clara Dawson" userId="a26a7567-6c3e-4225-99f9-33ae591c98be" providerId="ADAL" clId="{1D2B0816-AFC9-4167-B054-2D90C0E40D6D}" dt="2024-04-05T17:49:31.832" v="2692" actId="1076"/>
          <ac:picMkLst>
            <pc:docMk/>
            <pc:sldMk cId="2539834060" sldId="342"/>
            <ac:picMk id="8" creationId="{62D711C4-648A-4DF1-5AB6-AACB86DD2E2B}"/>
          </ac:picMkLst>
        </pc:picChg>
      </pc:sldChg>
      <pc:sldChg chg="addSp modSp del">
        <pc:chgData name="Clara Dawson" userId="a26a7567-6c3e-4225-99f9-33ae591c98be" providerId="ADAL" clId="{1D2B0816-AFC9-4167-B054-2D90C0E40D6D}" dt="2024-04-08T17:28:39.959" v="2808" actId="47"/>
        <pc:sldMkLst>
          <pc:docMk/>
          <pc:sldMk cId="2475306883" sldId="348"/>
        </pc:sldMkLst>
        <pc:spChg chg="add mod">
          <ac:chgData name="Clara Dawson" userId="a26a7567-6c3e-4225-99f9-33ae591c98be" providerId="ADAL" clId="{1D2B0816-AFC9-4167-B054-2D90C0E40D6D}" dt="2024-04-02T16:08:56.297" v="1422"/>
          <ac:spMkLst>
            <pc:docMk/>
            <pc:sldMk cId="2475306883" sldId="348"/>
            <ac:spMk id="2" creationId="{FDAAFA5C-A4BB-8357-1788-C4017F7EC148}"/>
          </ac:spMkLst>
        </pc:spChg>
      </pc:sldChg>
      <pc:sldChg chg="add">
        <pc:chgData name="Clara Dawson" userId="a26a7567-6c3e-4225-99f9-33ae591c98be" providerId="ADAL" clId="{1D2B0816-AFC9-4167-B054-2D90C0E40D6D}" dt="2024-04-02T14:43:10.090" v="161"/>
        <pc:sldMkLst>
          <pc:docMk/>
          <pc:sldMk cId="86261320" sldId="349"/>
        </pc:sldMkLst>
      </pc:sldChg>
      <pc:sldChg chg="del">
        <pc:chgData name="Clara Dawson" userId="a26a7567-6c3e-4225-99f9-33ae591c98be" providerId="ADAL" clId="{1D2B0816-AFC9-4167-B054-2D90C0E40D6D}" dt="2024-04-02T14:43:06.419" v="160" actId="2696"/>
        <pc:sldMkLst>
          <pc:docMk/>
          <pc:sldMk cId="921836733" sldId="349"/>
        </pc:sldMkLst>
      </pc:sldChg>
      <pc:sldChg chg="modSp mod modNotesTx">
        <pc:chgData name="Clara Dawson" userId="a26a7567-6c3e-4225-99f9-33ae591c98be" providerId="ADAL" clId="{1D2B0816-AFC9-4167-B054-2D90C0E40D6D}" dt="2024-04-08T17:58:51.545" v="3238" actId="1035"/>
        <pc:sldMkLst>
          <pc:docMk/>
          <pc:sldMk cId="1400006657" sldId="350"/>
        </pc:sldMkLst>
        <pc:spChg chg="mod">
          <ac:chgData name="Clara Dawson" userId="a26a7567-6c3e-4225-99f9-33ae591c98be" providerId="ADAL" clId="{1D2B0816-AFC9-4167-B054-2D90C0E40D6D}" dt="2024-04-05T17:30:35.127" v="1992" actId="20577"/>
          <ac:spMkLst>
            <pc:docMk/>
            <pc:sldMk cId="1400006657" sldId="350"/>
            <ac:spMk id="9" creationId="{B82705D6-11AA-CF35-3C15-A062F551F304}"/>
          </ac:spMkLst>
        </pc:spChg>
        <pc:picChg chg="mod">
          <ac:chgData name="Clara Dawson" userId="a26a7567-6c3e-4225-99f9-33ae591c98be" providerId="ADAL" clId="{1D2B0816-AFC9-4167-B054-2D90C0E40D6D}" dt="2024-04-08T17:58:51.545" v="3238" actId="1035"/>
          <ac:picMkLst>
            <pc:docMk/>
            <pc:sldMk cId="1400006657" sldId="350"/>
            <ac:picMk id="8" creationId="{DEF7FC30-937E-6552-9953-631E82F07D2D}"/>
          </ac:picMkLst>
        </pc:picChg>
      </pc:sldChg>
      <pc:sldChg chg="addSp modSp mod">
        <pc:chgData name="Clara Dawson" userId="a26a7567-6c3e-4225-99f9-33ae591c98be" providerId="ADAL" clId="{1D2B0816-AFC9-4167-B054-2D90C0E40D6D}" dt="2024-04-05T17:40:27.449" v="2625" actId="1076"/>
        <pc:sldMkLst>
          <pc:docMk/>
          <pc:sldMk cId="584811457" sldId="351"/>
        </pc:sldMkLst>
        <pc:spChg chg="add mod">
          <ac:chgData name="Clara Dawson" userId="a26a7567-6c3e-4225-99f9-33ae591c98be" providerId="ADAL" clId="{1D2B0816-AFC9-4167-B054-2D90C0E40D6D}" dt="2024-04-02T15:59:28.974" v="1029" actId="1076"/>
          <ac:spMkLst>
            <pc:docMk/>
            <pc:sldMk cId="584811457" sldId="351"/>
            <ac:spMk id="2" creationId="{F0F962BB-0400-40E4-8600-8BD169ED7116}"/>
          </ac:spMkLst>
        </pc:spChg>
        <pc:spChg chg="add mod">
          <ac:chgData name="Clara Dawson" userId="a26a7567-6c3e-4225-99f9-33ae591c98be" providerId="ADAL" clId="{1D2B0816-AFC9-4167-B054-2D90C0E40D6D}" dt="2024-04-05T17:39:28.348" v="2506" actId="207"/>
          <ac:spMkLst>
            <pc:docMk/>
            <pc:sldMk cId="584811457" sldId="351"/>
            <ac:spMk id="3" creationId="{2E3785F2-3B99-7E2C-E995-2AB0C1A4485A}"/>
          </ac:spMkLst>
        </pc:spChg>
        <pc:spChg chg="add mod">
          <ac:chgData name="Clara Dawson" userId="a26a7567-6c3e-4225-99f9-33ae591c98be" providerId="ADAL" clId="{1D2B0816-AFC9-4167-B054-2D90C0E40D6D}" dt="2024-04-05T17:40:27.449" v="2625" actId="1076"/>
          <ac:spMkLst>
            <pc:docMk/>
            <pc:sldMk cId="584811457" sldId="351"/>
            <ac:spMk id="5" creationId="{D0F2ABE8-2E41-B9D6-050D-B429333A7D58}"/>
          </ac:spMkLst>
        </pc:spChg>
      </pc:sldChg>
      <pc:sldChg chg="addSp delSp modSp mod modNotesTx">
        <pc:chgData name="Clara Dawson" userId="a26a7567-6c3e-4225-99f9-33ae591c98be" providerId="ADAL" clId="{1D2B0816-AFC9-4167-B054-2D90C0E40D6D}" dt="2024-04-07T16:16:05.271" v="2693"/>
        <pc:sldMkLst>
          <pc:docMk/>
          <pc:sldMk cId="3264940849" sldId="355"/>
        </pc:sldMkLst>
        <pc:spChg chg="add del mod">
          <ac:chgData name="Clara Dawson" userId="a26a7567-6c3e-4225-99f9-33ae591c98be" providerId="ADAL" clId="{1D2B0816-AFC9-4167-B054-2D90C0E40D6D}" dt="2024-04-05T17:41:26.426" v="2638" actId="21"/>
          <ac:spMkLst>
            <pc:docMk/>
            <pc:sldMk cId="3264940849" sldId="355"/>
            <ac:spMk id="2" creationId="{0ED91573-48ED-A467-DD19-4699B2AF7DA3}"/>
          </ac:spMkLst>
        </pc:spChg>
        <pc:spChg chg="add del mod">
          <ac:chgData name="Clara Dawson" userId="a26a7567-6c3e-4225-99f9-33ae591c98be" providerId="ADAL" clId="{1D2B0816-AFC9-4167-B054-2D90C0E40D6D}" dt="2024-04-05T17:41:06.595" v="2632"/>
          <ac:spMkLst>
            <pc:docMk/>
            <pc:sldMk cId="3264940849" sldId="355"/>
            <ac:spMk id="3" creationId="{4106C97A-D781-692C-6548-7E0726BE215A}"/>
          </ac:spMkLst>
        </pc:spChg>
        <pc:spChg chg="add del mod">
          <ac:chgData name="Clara Dawson" userId="a26a7567-6c3e-4225-99f9-33ae591c98be" providerId="ADAL" clId="{1D2B0816-AFC9-4167-B054-2D90C0E40D6D}" dt="2024-04-05T17:41:06.598" v="2634"/>
          <ac:spMkLst>
            <pc:docMk/>
            <pc:sldMk cId="3264940849" sldId="355"/>
            <ac:spMk id="5" creationId="{E209580B-A48E-F808-30F6-290819609FF0}"/>
          </ac:spMkLst>
        </pc:spChg>
        <pc:spChg chg="add mod">
          <ac:chgData name="Clara Dawson" userId="a26a7567-6c3e-4225-99f9-33ae591c98be" providerId="ADAL" clId="{1D2B0816-AFC9-4167-B054-2D90C0E40D6D}" dt="2024-04-05T17:41:20.888" v="2636" actId="207"/>
          <ac:spMkLst>
            <pc:docMk/>
            <pc:sldMk cId="3264940849" sldId="355"/>
            <ac:spMk id="6" creationId="{9F97F6E0-B3CD-0863-0B99-9F0835F3E55F}"/>
          </ac:spMkLst>
        </pc:spChg>
        <pc:spChg chg="add del mod">
          <ac:chgData name="Clara Dawson" userId="a26a7567-6c3e-4225-99f9-33ae591c98be" providerId="ADAL" clId="{1D2B0816-AFC9-4167-B054-2D90C0E40D6D}" dt="2024-04-05T17:41:42.384" v="2642" actId="478"/>
          <ac:spMkLst>
            <pc:docMk/>
            <pc:sldMk cId="3264940849" sldId="355"/>
            <ac:spMk id="7" creationId="{0ED91573-48ED-A467-DD19-4699B2AF7DA3}"/>
          </ac:spMkLst>
        </pc:spChg>
        <pc:spChg chg="add mod">
          <ac:chgData name="Clara Dawson" userId="a26a7567-6c3e-4225-99f9-33ae591c98be" providerId="ADAL" clId="{1D2B0816-AFC9-4167-B054-2D90C0E40D6D}" dt="2024-04-05T17:41:58.870" v="2643"/>
          <ac:spMkLst>
            <pc:docMk/>
            <pc:sldMk cId="3264940849" sldId="355"/>
            <ac:spMk id="8" creationId="{430B0467-024A-7E6F-D6A7-80C9F75BBF66}"/>
          </ac:spMkLst>
        </pc:spChg>
        <pc:cxnChg chg="add del mod">
          <ac:chgData name="Clara Dawson" userId="a26a7567-6c3e-4225-99f9-33ae591c98be" providerId="ADAL" clId="{1D2B0816-AFC9-4167-B054-2D90C0E40D6D}" dt="2024-04-05T17:42:27.200" v="2650" actId="21"/>
          <ac:cxnSpMkLst>
            <pc:docMk/>
            <pc:sldMk cId="3264940849" sldId="355"/>
            <ac:cxnSpMk id="10" creationId="{B90264C0-26FD-0F18-54D7-DB84BB6788E8}"/>
          </ac:cxnSpMkLst>
        </pc:cxnChg>
        <pc:cxnChg chg="add mod">
          <ac:chgData name="Clara Dawson" userId="a26a7567-6c3e-4225-99f9-33ae591c98be" providerId="ADAL" clId="{1D2B0816-AFC9-4167-B054-2D90C0E40D6D}" dt="2024-04-05T17:43:48.270" v="2664" actId="14100"/>
          <ac:cxnSpMkLst>
            <pc:docMk/>
            <pc:sldMk cId="3264940849" sldId="355"/>
            <ac:cxnSpMk id="11" creationId="{1BB3D992-35C6-FA65-43B3-FFC08B15E857}"/>
          </ac:cxnSpMkLst>
        </pc:cxnChg>
        <pc:cxnChg chg="del">
          <ac:chgData name="Clara Dawson" userId="a26a7567-6c3e-4225-99f9-33ae591c98be" providerId="ADAL" clId="{1D2B0816-AFC9-4167-B054-2D90C0E40D6D}" dt="2024-04-02T15:48:57.843" v="528" actId="478"/>
          <ac:cxnSpMkLst>
            <pc:docMk/>
            <pc:sldMk cId="3264940849" sldId="355"/>
            <ac:cxnSpMk id="30" creationId="{02A2798C-68B0-6DFD-7E7F-9390860C6CE5}"/>
          </ac:cxnSpMkLst>
        </pc:cxnChg>
        <pc:cxnChg chg="del mod">
          <ac:chgData name="Clara Dawson" userId="a26a7567-6c3e-4225-99f9-33ae591c98be" providerId="ADAL" clId="{1D2B0816-AFC9-4167-B054-2D90C0E40D6D}" dt="2024-04-05T17:42:09.824" v="2646" actId="21"/>
          <ac:cxnSpMkLst>
            <pc:docMk/>
            <pc:sldMk cId="3264940849" sldId="355"/>
            <ac:cxnSpMk id="32" creationId="{B90264C0-26FD-0F18-54D7-DB84BB6788E8}"/>
          </ac:cxnSpMkLst>
        </pc:cxnChg>
        <pc:cxnChg chg="del">
          <ac:chgData name="Clara Dawson" userId="a26a7567-6c3e-4225-99f9-33ae591c98be" providerId="ADAL" clId="{1D2B0816-AFC9-4167-B054-2D90C0E40D6D}" dt="2024-04-02T15:48:59.450" v="529" actId="478"/>
          <ac:cxnSpMkLst>
            <pc:docMk/>
            <pc:sldMk cId="3264940849" sldId="355"/>
            <ac:cxnSpMk id="34" creationId="{7B78F03A-0747-24F2-D49A-A9A9E153F7CB}"/>
          </ac:cxnSpMkLst>
        </pc:cxnChg>
        <pc:cxnChg chg="del">
          <ac:chgData name="Clara Dawson" userId="a26a7567-6c3e-4225-99f9-33ae591c98be" providerId="ADAL" clId="{1D2B0816-AFC9-4167-B054-2D90C0E40D6D}" dt="2024-04-02T15:49:01.083" v="530" actId="478"/>
          <ac:cxnSpMkLst>
            <pc:docMk/>
            <pc:sldMk cId="3264940849" sldId="355"/>
            <ac:cxnSpMk id="41" creationId="{21784255-93CE-4388-269B-5C5FE91D47F6}"/>
          </ac:cxnSpMkLst>
        </pc:cxnChg>
      </pc:sldChg>
      <pc:sldChg chg="modSp mod">
        <pc:chgData name="Clara Dawson" userId="a26a7567-6c3e-4225-99f9-33ae591c98be" providerId="ADAL" clId="{1D2B0816-AFC9-4167-B054-2D90C0E40D6D}" dt="2024-04-08T17:06:02.459" v="2778" actId="255"/>
        <pc:sldMkLst>
          <pc:docMk/>
          <pc:sldMk cId="2239340478" sldId="357"/>
        </pc:sldMkLst>
        <pc:spChg chg="mod">
          <ac:chgData name="Clara Dawson" userId="a26a7567-6c3e-4225-99f9-33ae591c98be" providerId="ADAL" clId="{1D2B0816-AFC9-4167-B054-2D90C0E40D6D}" dt="2024-04-08T17:06:02.459" v="2778" actId="255"/>
          <ac:spMkLst>
            <pc:docMk/>
            <pc:sldMk cId="2239340478" sldId="357"/>
            <ac:spMk id="18" creationId="{5BB97B6B-E736-53A7-FAC1-71B01D351D88}"/>
          </ac:spMkLst>
        </pc:spChg>
      </pc:sldChg>
      <pc:sldChg chg="delSp modSp add del mod">
        <pc:chgData name="Clara Dawson" userId="a26a7567-6c3e-4225-99f9-33ae591c98be" providerId="ADAL" clId="{1D2B0816-AFC9-4167-B054-2D90C0E40D6D}" dt="2024-04-05T17:43:58.676" v="2666" actId="47"/>
        <pc:sldMkLst>
          <pc:docMk/>
          <pc:sldMk cId="3129435688" sldId="358"/>
        </pc:sldMkLst>
        <pc:cxnChg chg="del">
          <ac:chgData name="Clara Dawson" userId="a26a7567-6c3e-4225-99f9-33ae591c98be" providerId="ADAL" clId="{1D2B0816-AFC9-4167-B054-2D90C0E40D6D}" dt="2024-04-02T15:49:24.108" v="538" actId="478"/>
          <ac:cxnSpMkLst>
            <pc:docMk/>
            <pc:sldMk cId="3129435688" sldId="358"/>
            <ac:cxnSpMk id="30" creationId="{02A2798C-68B0-6DFD-7E7F-9390860C6CE5}"/>
          </ac:cxnSpMkLst>
        </pc:cxnChg>
        <pc:cxnChg chg="del">
          <ac:chgData name="Clara Dawson" userId="a26a7567-6c3e-4225-99f9-33ae591c98be" providerId="ADAL" clId="{1D2B0816-AFC9-4167-B054-2D90C0E40D6D}" dt="2024-04-02T15:49:25.686" v="539" actId="478"/>
          <ac:cxnSpMkLst>
            <pc:docMk/>
            <pc:sldMk cId="3129435688" sldId="358"/>
            <ac:cxnSpMk id="32" creationId="{B90264C0-26FD-0F18-54D7-DB84BB6788E8}"/>
          </ac:cxnSpMkLst>
        </pc:cxnChg>
        <pc:cxnChg chg="del">
          <ac:chgData name="Clara Dawson" userId="a26a7567-6c3e-4225-99f9-33ae591c98be" providerId="ADAL" clId="{1D2B0816-AFC9-4167-B054-2D90C0E40D6D}" dt="2024-04-02T15:49:22.643" v="537" actId="478"/>
          <ac:cxnSpMkLst>
            <pc:docMk/>
            <pc:sldMk cId="3129435688" sldId="358"/>
            <ac:cxnSpMk id="34" creationId="{7B78F03A-0747-24F2-D49A-A9A9E153F7CB}"/>
          </ac:cxnSpMkLst>
        </pc:cxnChg>
        <pc:cxnChg chg="del mod">
          <ac:chgData name="Clara Dawson" userId="a26a7567-6c3e-4225-99f9-33ae591c98be" providerId="ADAL" clId="{1D2B0816-AFC9-4167-B054-2D90C0E40D6D}" dt="2024-04-05T17:43:28.737" v="2660" actId="21"/>
          <ac:cxnSpMkLst>
            <pc:docMk/>
            <pc:sldMk cId="3129435688" sldId="358"/>
            <ac:cxnSpMk id="41" creationId="{21784255-93CE-4388-269B-5C5FE91D47F6}"/>
          </ac:cxnSpMkLst>
        </pc:cxnChg>
      </pc:sldChg>
      <pc:sldChg chg="delSp modSp add del mod">
        <pc:chgData name="Clara Dawson" userId="a26a7567-6c3e-4225-99f9-33ae591c98be" providerId="ADAL" clId="{1D2B0816-AFC9-4167-B054-2D90C0E40D6D}" dt="2024-04-05T17:44:00.462" v="2667" actId="47"/>
        <pc:sldMkLst>
          <pc:docMk/>
          <pc:sldMk cId="49149044" sldId="359"/>
        </pc:sldMkLst>
        <pc:cxnChg chg="del">
          <ac:chgData name="Clara Dawson" userId="a26a7567-6c3e-4225-99f9-33ae591c98be" providerId="ADAL" clId="{1D2B0816-AFC9-4167-B054-2D90C0E40D6D}" dt="2024-04-02T15:49:15.374" v="534" actId="478"/>
          <ac:cxnSpMkLst>
            <pc:docMk/>
            <pc:sldMk cId="49149044" sldId="359"/>
            <ac:cxnSpMk id="30" creationId="{02A2798C-68B0-6DFD-7E7F-9390860C6CE5}"/>
          </ac:cxnSpMkLst>
        </pc:cxnChg>
        <pc:cxnChg chg="del">
          <ac:chgData name="Clara Dawson" userId="a26a7567-6c3e-4225-99f9-33ae591c98be" providerId="ADAL" clId="{1D2B0816-AFC9-4167-B054-2D90C0E40D6D}" dt="2024-04-02T15:49:17.232" v="535" actId="478"/>
          <ac:cxnSpMkLst>
            <pc:docMk/>
            <pc:sldMk cId="49149044" sldId="359"/>
            <ac:cxnSpMk id="32" creationId="{B90264C0-26FD-0F18-54D7-DB84BB6788E8}"/>
          </ac:cxnSpMkLst>
        </pc:cxnChg>
        <pc:cxnChg chg="del mod">
          <ac:chgData name="Clara Dawson" userId="a26a7567-6c3e-4225-99f9-33ae591c98be" providerId="ADAL" clId="{1D2B0816-AFC9-4167-B054-2D90C0E40D6D}" dt="2024-04-05T17:43:08.336" v="2656" actId="21"/>
          <ac:cxnSpMkLst>
            <pc:docMk/>
            <pc:sldMk cId="49149044" sldId="359"/>
            <ac:cxnSpMk id="34" creationId="{7B78F03A-0747-24F2-D49A-A9A9E153F7CB}"/>
          </ac:cxnSpMkLst>
        </pc:cxnChg>
        <pc:cxnChg chg="del">
          <ac:chgData name="Clara Dawson" userId="a26a7567-6c3e-4225-99f9-33ae591c98be" providerId="ADAL" clId="{1D2B0816-AFC9-4167-B054-2D90C0E40D6D}" dt="2024-04-02T15:49:19.556" v="536" actId="478"/>
          <ac:cxnSpMkLst>
            <pc:docMk/>
            <pc:sldMk cId="49149044" sldId="359"/>
            <ac:cxnSpMk id="41" creationId="{21784255-93CE-4388-269B-5C5FE91D47F6}"/>
          </ac:cxnSpMkLst>
        </pc:cxnChg>
      </pc:sldChg>
      <pc:sldChg chg="addSp delSp modSp add del mod">
        <pc:chgData name="Clara Dawson" userId="a26a7567-6c3e-4225-99f9-33ae591c98be" providerId="ADAL" clId="{1D2B0816-AFC9-4167-B054-2D90C0E40D6D}" dt="2024-04-05T17:43:56.405" v="2665" actId="47"/>
        <pc:sldMkLst>
          <pc:docMk/>
          <pc:sldMk cId="2912473590" sldId="360"/>
        </pc:sldMkLst>
        <pc:spChg chg="add del mod">
          <ac:chgData name="Clara Dawson" userId="a26a7567-6c3e-4225-99f9-33ae591c98be" providerId="ADAL" clId="{1D2B0816-AFC9-4167-B054-2D90C0E40D6D}" dt="2024-04-04T19:20:53.051" v="1853" actId="478"/>
          <ac:spMkLst>
            <pc:docMk/>
            <pc:sldMk cId="2912473590" sldId="360"/>
            <ac:spMk id="2" creationId="{7F401B1D-BADF-19FC-AE05-30902E435426}"/>
          </ac:spMkLst>
        </pc:spChg>
        <pc:spChg chg="add mod">
          <ac:chgData name="Clara Dawson" userId="a26a7567-6c3e-4225-99f9-33ae591c98be" providerId="ADAL" clId="{1D2B0816-AFC9-4167-B054-2D90C0E40D6D}" dt="2024-04-04T19:22:57.910" v="1883" actId="1076"/>
          <ac:spMkLst>
            <pc:docMk/>
            <pc:sldMk cId="2912473590" sldId="360"/>
            <ac:spMk id="3" creationId="{F1FF388E-2EBF-33EA-8514-A26A4200B521}"/>
          </ac:spMkLst>
        </pc:spChg>
        <pc:picChg chg="mod">
          <ac:chgData name="Clara Dawson" userId="a26a7567-6c3e-4225-99f9-33ae591c98be" providerId="ADAL" clId="{1D2B0816-AFC9-4167-B054-2D90C0E40D6D}" dt="2024-04-04T19:21:24.825" v="1857" actId="14100"/>
          <ac:picMkLst>
            <pc:docMk/>
            <pc:sldMk cId="2912473590" sldId="360"/>
            <ac:picMk id="4" creationId="{75A209A3-1120-924C-DE2A-1328CC6DD273}"/>
          </ac:picMkLst>
        </pc:picChg>
        <pc:picChg chg="add mod">
          <ac:chgData name="Clara Dawson" userId="a26a7567-6c3e-4225-99f9-33ae591c98be" providerId="ADAL" clId="{1D2B0816-AFC9-4167-B054-2D90C0E40D6D}" dt="2024-04-04T19:21:38.735" v="1863" actId="1076"/>
          <ac:picMkLst>
            <pc:docMk/>
            <pc:sldMk cId="2912473590" sldId="360"/>
            <ac:picMk id="1026" creationId="{F63B5DF1-35BD-3FE2-E819-441FADDC35C5}"/>
          </ac:picMkLst>
        </pc:picChg>
        <pc:cxnChg chg="del mod">
          <ac:chgData name="Clara Dawson" userId="a26a7567-6c3e-4225-99f9-33ae591c98be" providerId="ADAL" clId="{1D2B0816-AFC9-4167-B054-2D90C0E40D6D}" dt="2024-04-05T17:42:57.259" v="2654" actId="21"/>
          <ac:cxnSpMkLst>
            <pc:docMk/>
            <pc:sldMk cId="2912473590" sldId="360"/>
            <ac:cxnSpMk id="30" creationId="{02A2798C-68B0-6DFD-7E7F-9390860C6CE5}"/>
          </ac:cxnSpMkLst>
        </pc:cxnChg>
        <pc:cxnChg chg="del">
          <ac:chgData name="Clara Dawson" userId="a26a7567-6c3e-4225-99f9-33ae591c98be" providerId="ADAL" clId="{1D2B0816-AFC9-4167-B054-2D90C0E40D6D}" dt="2024-04-02T15:49:04.399" v="531" actId="478"/>
          <ac:cxnSpMkLst>
            <pc:docMk/>
            <pc:sldMk cId="2912473590" sldId="360"/>
            <ac:cxnSpMk id="32" creationId="{B90264C0-26FD-0F18-54D7-DB84BB6788E8}"/>
          </ac:cxnSpMkLst>
        </pc:cxnChg>
        <pc:cxnChg chg="del">
          <ac:chgData name="Clara Dawson" userId="a26a7567-6c3e-4225-99f9-33ae591c98be" providerId="ADAL" clId="{1D2B0816-AFC9-4167-B054-2D90C0E40D6D}" dt="2024-04-02T15:49:06.294" v="532" actId="478"/>
          <ac:cxnSpMkLst>
            <pc:docMk/>
            <pc:sldMk cId="2912473590" sldId="360"/>
            <ac:cxnSpMk id="34" creationId="{7B78F03A-0747-24F2-D49A-A9A9E153F7CB}"/>
          </ac:cxnSpMkLst>
        </pc:cxnChg>
        <pc:cxnChg chg="del">
          <ac:chgData name="Clara Dawson" userId="a26a7567-6c3e-4225-99f9-33ae591c98be" providerId="ADAL" clId="{1D2B0816-AFC9-4167-B054-2D90C0E40D6D}" dt="2024-04-02T15:49:08.346" v="533" actId="478"/>
          <ac:cxnSpMkLst>
            <pc:docMk/>
            <pc:sldMk cId="2912473590" sldId="360"/>
            <ac:cxnSpMk id="41" creationId="{21784255-93CE-4388-269B-5C5FE91D47F6}"/>
          </ac:cxnSpMkLst>
        </pc:cxnChg>
      </pc:sldChg>
      <pc:sldChg chg="delSp new del mod">
        <pc:chgData name="Clara Dawson" userId="a26a7567-6c3e-4225-99f9-33ae591c98be" providerId="ADAL" clId="{1D2B0816-AFC9-4167-B054-2D90C0E40D6D}" dt="2024-04-02T16:11:44.110" v="1574" actId="47"/>
        <pc:sldMkLst>
          <pc:docMk/>
          <pc:sldMk cId="487742796" sldId="361"/>
        </pc:sldMkLst>
        <pc:spChg chg="del">
          <ac:chgData name="Clara Dawson" userId="a26a7567-6c3e-4225-99f9-33ae591c98be" providerId="ADAL" clId="{1D2B0816-AFC9-4167-B054-2D90C0E40D6D}" dt="2024-04-02T16:11:39.047" v="1572" actId="478"/>
          <ac:spMkLst>
            <pc:docMk/>
            <pc:sldMk cId="487742796" sldId="361"/>
            <ac:spMk id="2" creationId="{1C079C72-E6D3-3AC4-8314-0542EE4C756D}"/>
          </ac:spMkLst>
        </pc:spChg>
        <pc:spChg chg="del">
          <ac:chgData name="Clara Dawson" userId="a26a7567-6c3e-4225-99f9-33ae591c98be" providerId="ADAL" clId="{1D2B0816-AFC9-4167-B054-2D90C0E40D6D}" dt="2024-04-02T16:11:40.875" v="1573" actId="478"/>
          <ac:spMkLst>
            <pc:docMk/>
            <pc:sldMk cId="487742796" sldId="361"/>
            <ac:spMk id="3" creationId="{0686BEEF-0FCD-7FAE-D561-C3B783E95EDB}"/>
          </ac:spMkLst>
        </pc:spChg>
      </pc:sldChg>
      <pc:sldChg chg="addSp delSp modSp add mod">
        <pc:chgData name="Clara Dawson" userId="a26a7567-6c3e-4225-99f9-33ae591c98be" providerId="ADAL" clId="{1D2B0816-AFC9-4167-B054-2D90C0E40D6D}" dt="2024-04-08T17:58:07.673" v="3230" actId="20577"/>
        <pc:sldMkLst>
          <pc:docMk/>
          <pc:sldMk cId="1291257475" sldId="361"/>
        </pc:sldMkLst>
        <pc:spChg chg="del">
          <ac:chgData name="Clara Dawson" userId="a26a7567-6c3e-4225-99f9-33ae591c98be" providerId="ADAL" clId="{1D2B0816-AFC9-4167-B054-2D90C0E40D6D}" dt="2024-04-02T16:11:57.327" v="1579" actId="478"/>
          <ac:spMkLst>
            <pc:docMk/>
            <pc:sldMk cId="1291257475" sldId="361"/>
            <ac:spMk id="9" creationId="{EFFBEEE7-6D12-335D-2EBA-CB814FB9A945}"/>
          </ac:spMkLst>
        </pc:spChg>
        <pc:spChg chg="mod">
          <ac:chgData name="Clara Dawson" userId="a26a7567-6c3e-4225-99f9-33ae591c98be" providerId="ADAL" clId="{1D2B0816-AFC9-4167-B054-2D90C0E40D6D}" dt="2024-04-08T17:58:07.673" v="3230" actId="20577"/>
          <ac:spMkLst>
            <pc:docMk/>
            <pc:sldMk cId="1291257475" sldId="361"/>
            <ac:spMk id="10" creationId="{340EAAE9-E98A-3B98-0EFC-FE7C7E88EDE7}"/>
          </ac:spMkLst>
        </pc:spChg>
        <pc:picChg chg="add mod">
          <ac:chgData name="Clara Dawson" userId="a26a7567-6c3e-4225-99f9-33ae591c98be" providerId="ADAL" clId="{1D2B0816-AFC9-4167-B054-2D90C0E40D6D}" dt="2024-04-02T16:20:00.061" v="1589" actId="1076"/>
          <ac:picMkLst>
            <pc:docMk/>
            <pc:sldMk cId="1291257475" sldId="361"/>
            <ac:picMk id="3" creationId="{CF59015A-D453-022E-B3B4-A2D66D4F4147}"/>
          </ac:picMkLst>
        </pc:picChg>
        <pc:picChg chg="del">
          <ac:chgData name="Clara Dawson" userId="a26a7567-6c3e-4225-99f9-33ae591c98be" providerId="ADAL" clId="{1D2B0816-AFC9-4167-B054-2D90C0E40D6D}" dt="2024-04-02T16:11:50.668" v="1576" actId="478"/>
          <ac:picMkLst>
            <pc:docMk/>
            <pc:sldMk cId="1291257475" sldId="361"/>
            <ac:picMk id="5" creationId="{D1D9652D-AEDC-2ED4-683B-69AD175B404A}"/>
          </ac:picMkLst>
        </pc:picChg>
        <pc:picChg chg="del">
          <ac:chgData name="Clara Dawson" userId="a26a7567-6c3e-4225-99f9-33ae591c98be" providerId="ADAL" clId="{1D2B0816-AFC9-4167-B054-2D90C0E40D6D}" dt="2024-04-02T16:11:54.061" v="1578" actId="478"/>
          <ac:picMkLst>
            <pc:docMk/>
            <pc:sldMk cId="1291257475" sldId="361"/>
            <ac:picMk id="7" creationId="{EF16FE4C-4F58-1FE7-6967-3B563C48C95B}"/>
          </ac:picMkLst>
        </pc:picChg>
        <pc:picChg chg="del">
          <ac:chgData name="Clara Dawson" userId="a26a7567-6c3e-4225-99f9-33ae591c98be" providerId="ADAL" clId="{1D2B0816-AFC9-4167-B054-2D90C0E40D6D}" dt="2024-04-02T16:11:52.438" v="1577" actId="478"/>
          <ac:picMkLst>
            <pc:docMk/>
            <pc:sldMk cId="1291257475" sldId="361"/>
            <ac:picMk id="8" creationId="{8549B5AE-9F6A-C43D-851F-07D2BAA16E8B}"/>
          </ac:picMkLst>
        </pc:picChg>
      </pc:sldChg>
      <pc:sldChg chg="addSp modSp add modNotesTx">
        <pc:chgData name="Clara Dawson" userId="a26a7567-6c3e-4225-99f9-33ae591c98be" providerId="ADAL" clId="{1D2B0816-AFC9-4167-B054-2D90C0E40D6D}" dt="2024-04-07T16:16:21.421" v="2696" actId="20577"/>
        <pc:sldMkLst>
          <pc:docMk/>
          <pc:sldMk cId="133615876" sldId="362"/>
        </pc:sldMkLst>
        <pc:cxnChg chg="add mod">
          <ac:chgData name="Clara Dawson" userId="a26a7567-6c3e-4225-99f9-33ae591c98be" providerId="ADAL" clId="{1D2B0816-AFC9-4167-B054-2D90C0E40D6D}" dt="2024-04-05T17:43:01.243" v="2655"/>
          <ac:cxnSpMkLst>
            <pc:docMk/>
            <pc:sldMk cId="133615876" sldId="362"/>
            <ac:cxnSpMk id="30" creationId="{02A2798C-68B0-6DFD-7E7F-9390860C6CE5}"/>
          </ac:cxnSpMkLst>
        </pc:cxnChg>
      </pc:sldChg>
      <pc:sldChg chg="addSp delSp modSp new del mod setBg">
        <pc:chgData name="Clara Dawson" userId="a26a7567-6c3e-4225-99f9-33ae591c98be" providerId="ADAL" clId="{1D2B0816-AFC9-4167-B054-2D90C0E40D6D}" dt="2024-04-05T17:38:59.383" v="2504" actId="47"/>
        <pc:sldMkLst>
          <pc:docMk/>
          <pc:sldMk cId="1308586587" sldId="362"/>
        </pc:sldMkLst>
        <pc:spChg chg="del">
          <ac:chgData name="Clara Dawson" userId="a26a7567-6c3e-4225-99f9-33ae591c98be" providerId="ADAL" clId="{1D2B0816-AFC9-4167-B054-2D90C0E40D6D}" dt="2024-04-05T17:33:44.546" v="2312" actId="478"/>
          <ac:spMkLst>
            <pc:docMk/>
            <pc:sldMk cId="1308586587" sldId="362"/>
            <ac:spMk id="2" creationId="{17AAEFE4-5935-8CFF-AD78-8955AB92CB5C}"/>
          </ac:spMkLst>
        </pc:spChg>
        <pc:spChg chg="del">
          <ac:chgData name="Clara Dawson" userId="a26a7567-6c3e-4225-99f9-33ae591c98be" providerId="ADAL" clId="{1D2B0816-AFC9-4167-B054-2D90C0E40D6D}" dt="2024-04-05T17:33:47.151" v="2313" actId="478"/>
          <ac:spMkLst>
            <pc:docMk/>
            <pc:sldMk cId="1308586587" sldId="362"/>
            <ac:spMk id="3" creationId="{CCFF2E6A-4DAA-31A0-9BFB-1D9122BC6847}"/>
          </ac:spMkLst>
        </pc:spChg>
        <pc:spChg chg="add mod">
          <ac:chgData name="Clara Dawson" userId="a26a7567-6c3e-4225-99f9-33ae591c98be" providerId="ADAL" clId="{1D2B0816-AFC9-4167-B054-2D90C0E40D6D}" dt="2024-04-05T17:38:46.005" v="2503" actId="26606"/>
          <ac:spMkLst>
            <pc:docMk/>
            <pc:sldMk cId="1308586587" sldId="362"/>
            <ac:spMk id="6" creationId="{4633D92B-DEA9-963E-3836-BA23E2EA2F30}"/>
          </ac:spMkLst>
        </pc:spChg>
        <pc:spChg chg="add mod">
          <ac:chgData name="Clara Dawson" userId="a26a7567-6c3e-4225-99f9-33ae591c98be" providerId="ADAL" clId="{1D2B0816-AFC9-4167-B054-2D90C0E40D6D}" dt="2024-04-05T17:38:46.005" v="2503" actId="26606"/>
          <ac:spMkLst>
            <pc:docMk/>
            <pc:sldMk cId="1308586587" sldId="362"/>
            <ac:spMk id="7" creationId="{E1800759-4DE1-0EAD-F44D-93FB4727807A}"/>
          </ac:spMkLst>
        </pc:spChg>
        <pc:spChg chg="add del">
          <ac:chgData name="Clara Dawson" userId="a26a7567-6c3e-4225-99f9-33ae591c98be" providerId="ADAL" clId="{1D2B0816-AFC9-4167-B054-2D90C0E40D6D}" dt="2024-04-05T17:37:59.104" v="2492" actId="26606"/>
          <ac:spMkLst>
            <pc:docMk/>
            <pc:sldMk cId="1308586587" sldId="362"/>
            <ac:spMk id="12" creationId="{E8A8EAB8-D2FF-444D-B34B-7D32F106AD0E}"/>
          </ac:spMkLst>
        </pc:spChg>
        <pc:spChg chg="add del">
          <ac:chgData name="Clara Dawson" userId="a26a7567-6c3e-4225-99f9-33ae591c98be" providerId="ADAL" clId="{1D2B0816-AFC9-4167-B054-2D90C0E40D6D}" dt="2024-04-05T17:38:05.372" v="2496" actId="26606"/>
          <ac:spMkLst>
            <pc:docMk/>
            <pc:sldMk cId="1308586587" sldId="362"/>
            <ac:spMk id="21" creationId="{7DE220E6-BA55-4F04-B3C4-F4985F3E77AF}"/>
          </ac:spMkLst>
        </pc:spChg>
        <pc:spChg chg="add del">
          <ac:chgData name="Clara Dawson" userId="a26a7567-6c3e-4225-99f9-33ae591c98be" providerId="ADAL" clId="{1D2B0816-AFC9-4167-B054-2D90C0E40D6D}" dt="2024-04-05T17:38:05.372" v="2496" actId="26606"/>
          <ac:spMkLst>
            <pc:docMk/>
            <pc:sldMk cId="1308586587" sldId="362"/>
            <ac:spMk id="22" creationId="{5AE190BC-D2FD-433E-AB89-0DF68EFD6D09}"/>
          </ac:spMkLst>
        </pc:spChg>
        <pc:spChg chg="add del">
          <ac:chgData name="Clara Dawson" userId="a26a7567-6c3e-4225-99f9-33ae591c98be" providerId="ADAL" clId="{1D2B0816-AFC9-4167-B054-2D90C0E40D6D}" dt="2024-04-05T17:38:05.372" v="2496" actId="26606"/>
          <ac:spMkLst>
            <pc:docMk/>
            <pc:sldMk cId="1308586587" sldId="362"/>
            <ac:spMk id="23" creationId="{43E8FEA2-54EE-4F84-B5DB-A055A7D805EE}"/>
          </ac:spMkLst>
        </pc:spChg>
        <pc:spChg chg="add del">
          <ac:chgData name="Clara Dawson" userId="a26a7567-6c3e-4225-99f9-33ae591c98be" providerId="ADAL" clId="{1D2B0816-AFC9-4167-B054-2D90C0E40D6D}" dt="2024-04-05T17:38:06.622" v="2498" actId="26606"/>
          <ac:spMkLst>
            <pc:docMk/>
            <pc:sldMk cId="1308586587" sldId="362"/>
            <ac:spMk id="25" creationId="{F944E337-3E5D-4A1F-A5A1-2057F25B8A7B}"/>
          </ac:spMkLst>
        </pc:spChg>
        <pc:spChg chg="add del">
          <ac:chgData name="Clara Dawson" userId="a26a7567-6c3e-4225-99f9-33ae591c98be" providerId="ADAL" clId="{1D2B0816-AFC9-4167-B054-2D90C0E40D6D}" dt="2024-04-05T17:38:06.622" v="2498" actId="26606"/>
          <ac:spMkLst>
            <pc:docMk/>
            <pc:sldMk cId="1308586587" sldId="362"/>
            <ac:spMk id="26" creationId="{4DA50D69-7CF7-4844-B844-A2B821C77F24}"/>
          </ac:spMkLst>
        </pc:spChg>
        <pc:spChg chg="add del">
          <ac:chgData name="Clara Dawson" userId="a26a7567-6c3e-4225-99f9-33ae591c98be" providerId="ADAL" clId="{1D2B0816-AFC9-4167-B054-2D90C0E40D6D}" dt="2024-04-05T17:38:11.107" v="2500" actId="26606"/>
          <ac:spMkLst>
            <pc:docMk/>
            <pc:sldMk cId="1308586587" sldId="362"/>
            <ac:spMk id="28" creationId="{2EB492CD-616E-47F8-933B-5E2D952A0593}"/>
          </ac:spMkLst>
        </pc:spChg>
        <pc:spChg chg="add del">
          <ac:chgData name="Clara Dawson" userId="a26a7567-6c3e-4225-99f9-33ae591c98be" providerId="ADAL" clId="{1D2B0816-AFC9-4167-B054-2D90C0E40D6D}" dt="2024-04-05T17:38:11.107" v="2500" actId="26606"/>
          <ac:spMkLst>
            <pc:docMk/>
            <pc:sldMk cId="1308586587" sldId="362"/>
            <ac:spMk id="29" creationId="{59383CF9-23B5-4335-9B21-1791C4CF1C75}"/>
          </ac:spMkLst>
        </pc:spChg>
        <pc:spChg chg="add del">
          <ac:chgData name="Clara Dawson" userId="a26a7567-6c3e-4225-99f9-33ae591c98be" providerId="ADAL" clId="{1D2B0816-AFC9-4167-B054-2D90C0E40D6D}" dt="2024-04-05T17:38:11.107" v="2500" actId="26606"/>
          <ac:spMkLst>
            <pc:docMk/>
            <pc:sldMk cId="1308586587" sldId="362"/>
            <ac:spMk id="30" creationId="{0007FE00-9498-4706-B255-6437B0252C02}"/>
          </ac:spMkLst>
        </pc:spChg>
        <pc:spChg chg="add del">
          <ac:chgData name="Clara Dawson" userId="a26a7567-6c3e-4225-99f9-33ae591c98be" providerId="ADAL" clId="{1D2B0816-AFC9-4167-B054-2D90C0E40D6D}" dt="2024-04-05T17:38:46.005" v="2503" actId="26606"/>
          <ac:spMkLst>
            <pc:docMk/>
            <pc:sldMk cId="1308586587" sldId="362"/>
            <ac:spMk id="37" creationId="{E8A8EAB8-D2FF-444D-B34B-7D32F106AD0E}"/>
          </ac:spMkLst>
        </pc:spChg>
        <pc:grpChg chg="add del">
          <ac:chgData name="Clara Dawson" userId="a26a7567-6c3e-4225-99f9-33ae591c98be" providerId="ADAL" clId="{1D2B0816-AFC9-4167-B054-2D90C0E40D6D}" dt="2024-04-05T17:38:01.248" v="2494" actId="26606"/>
          <ac:grpSpMkLst>
            <pc:docMk/>
            <pc:sldMk cId="1308586587" sldId="362"/>
            <ac:grpSpMk id="18" creationId="{16C73AF9-0D33-5C66-5D79-0D0129904B31}"/>
          </ac:grpSpMkLst>
        </pc:grpChg>
        <pc:picChg chg="add mod ord">
          <ac:chgData name="Clara Dawson" userId="a26a7567-6c3e-4225-99f9-33ae591c98be" providerId="ADAL" clId="{1D2B0816-AFC9-4167-B054-2D90C0E40D6D}" dt="2024-04-05T17:38:46.005" v="2503" actId="26606"/>
          <ac:picMkLst>
            <pc:docMk/>
            <pc:sldMk cId="1308586587" sldId="362"/>
            <ac:picMk id="5" creationId="{9454E303-74F7-E2F0-B90C-B0B08F772F88}"/>
          </ac:picMkLst>
        </pc:picChg>
        <pc:cxnChg chg="add del">
          <ac:chgData name="Clara Dawson" userId="a26a7567-6c3e-4225-99f9-33ae591c98be" providerId="ADAL" clId="{1D2B0816-AFC9-4167-B054-2D90C0E40D6D}" dt="2024-04-05T17:37:59.104" v="2492" actId="26606"/>
          <ac:cxnSpMkLst>
            <pc:docMk/>
            <pc:sldMk cId="1308586587" sldId="362"/>
            <ac:cxnSpMk id="14" creationId="{EEA38897-7BA3-4408-8083-3235339C4A60}"/>
          </ac:cxnSpMkLst>
        </pc:cxnChg>
        <pc:cxnChg chg="add del">
          <ac:chgData name="Clara Dawson" userId="a26a7567-6c3e-4225-99f9-33ae591c98be" providerId="ADAL" clId="{1D2B0816-AFC9-4167-B054-2D90C0E40D6D}" dt="2024-04-05T17:37:59.104" v="2492" actId="26606"/>
          <ac:cxnSpMkLst>
            <pc:docMk/>
            <pc:sldMk cId="1308586587" sldId="362"/>
            <ac:cxnSpMk id="16" creationId="{F11AD06B-AB20-4097-8606-5DA00DBACE88}"/>
          </ac:cxnSpMkLst>
        </pc:cxnChg>
        <pc:cxnChg chg="add del">
          <ac:chgData name="Clara Dawson" userId="a26a7567-6c3e-4225-99f9-33ae591c98be" providerId="ADAL" clId="{1D2B0816-AFC9-4167-B054-2D90C0E40D6D}" dt="2024-04-05T17:38:46.005" v="2503" actId="26606"/>
          <ac:cxnSpMkLst>
            <pc:docMk/>
            <pc:sldMk cId="1308586587" sldId="362"/>
            <ac:cxnSpMk id="32" creationId="{1503BFE4-729B-D9D0-C17B-501E6AF1127A}"/>
          </ac:cxnSpMkLst>
        </pc:cxnChg>
        <pc:cxnChg chg="add del">
          <ac:chgData name="Clara Dawson" userId="a26a7567-6c3e-4225-99f9-33ae591c98be" providerId="ADAL" clId="{1D2B0816-AFC9-4167-B054-2D90C0E40D6D}" dt="2024-04-05T17:38:46.005" v="2503" actId="26606"/>
          <ac:cxnSpMkLst>
            <pc:docMk/>
            <pc:sldMk cId="1308586587" sldId="362"/>
            <ac:cxnSpMk id="39" creationId="{EEA38897-7BA3-4408-8083-3235339C4A60}"/>
          </ac:cxnSpMkLst>
        </pc:cxnChg>
        <pc:cxnChg chg="add del">
          <ac:chgData name="Clara Dawson" userId="a26a7567-6c3e-4225-99f9-33ae591c98be" providerId="ADAL" clId="{1D2B0816-AFC9-4167-B054-2D90C0E40D6D}" dt="2024-04-05T17:38:46.005" v="2503" actId="26606"/>
          <ac:cxnSpMkLst>
            <pc:docMk/>
            <pc:sldMk cId="1308586587" sldId="362"/>
            <ac:cxnSpMk id="41" creationId="{F11AD06B-AB20-4097-8606-5DA00DBACE88}"/>
          </ac:cxnSpMkLst>
        </pc:cxnChg>
      </pc:sldChg>
      <pc:sldChg chg="addSp modSp add modNotesTx">
        <pc:chgData name="Clara Dawson" userId="a26a7567-6c3e-4225-99f9-33ae591c98be" providerId="ADAL" clId="{1D2B0816-AFC9-4167-B054-2D90C0E40D6D}" dt="2024-04-07T16:17:16.216" v="2701" actId="20577"/>
        <pc:sldMkLst>
          <pc:docMk/>
          <pc:sldMk cId="2056357796" sldId="363"/>
        </pc:sldMkLst>
        <pc:cxnChg chg="add mod">
          <ac:chgData name="Clara Dawson" userId="a26a7567-6c3e-4225-99f9-33ae591c98be" providerId="ADAL" clId="{1D2B0816-AFC9-4167-B054-2D90C0E40D6D}" dt="2024-04-05T17:43:32.829" v="2661"/>
          <ac:cxnSpMkLst>
            <pc:docMk/>
            <pc:sldMk cId="2056357796" sldId="363"/>
            <ac:cxnSpMk id="41" creationId="{21784255-93CE-4388-269B-5C5FE91D47F6}"/>
          </ac:cxnSpMkLst>
        </pc:cxnChg>
      </pc:sldChg>
      <pc:sldChg chg="addSp modSp add mod modNotesTx">
        <pc:chgData name="Clara Dawson" userId="a26a7567-6c3e-4225-99f9-33ae591c98be" providerId="ADAL" clId="{1D2B0816-AFC9-4167-B054-2D90C0E40D6D}" dt="2024-04-07T16:17:00.114" v="2698" actId="20577"/>
        <pc:sldMkLst>
          <pc:docMk/>
          <pc:sldMk cId="3575122578" sldId="364"/>
        </pc:sldMkLst>
        <pc:cxnChg chg="add mod">
          <ac:chgData name="Clara Dawson" userId="a26a7567-6c3e-4225-99f9-33ae591c98be" providerId="ADAL" clId="{1D2B0816-AFC9-4167-B054-2D90C0E40D6D}" dt="2024-04-05T17:43:22.206" v="2659" actId="1076"/>
          <ac:cxnSpMkLst>
            <pc:docMk/>
            <pc:sldMk cId="3575122578" sldId="364"/>
            <ac:cxnSpMk id="34" creationId="{7B78F03A-0747-24F2-D49A-A9A9E153F7CB}"/>
          </ac:cxnSpMkLst>
        </pc:cxnChg>
      </pc:sldChg>
      <pc:sldChg chg="addSp delSp modSp new mod setBg">
        <pc:chgData name="Clara Dawson" userId="a26a7567-6c3e-4225-99f9-33ae591c98be" providerId="ADAL" clId="{1D2B0816-AFC9-4167-B054-2D90C0E40D6D}" dt="2024-04-08T23:04:10.396" v="3243" actId="478"/>
        <pc:sldMkLst>
          <pc:docMk/>
          <pc:sldMk cId="2673562547" sldId="365"/>
        </pc:sldMkLst>
        <pc:spChg chg="add mod">
          <ac:chgData name="Clara Dawson" userId="a26a7567-6c3e-4225-99f9-33ae591c98be" providerId="ADAL" clId="{1D2B0816-AFC9-4167-B054-2D90C0E40D6D}" dt="2024-04-08T17:53:32.400" v="3157" actId="207"/>
          <ac:spMkLst>
            <pc:docMk/>
            <pc:sldMk cId="2673562547" sldId="365"/>
            <ac:spMk id="4" creationId="{6BC986BC-B822-8A0A-530A-FDC99516D51B}"/>
          </ac:spMkLst>
        </pc:spChg>
        <pc:spChg chg="add mod">
          <ac:chgData name="Clara Dawson" userId="a26a7567-6c3e-4225-99f9-33ae591c98be" providerId="ADAL" clId="{1D2B0816-AFC9-4167-B054-2D90C0E40D6D}" dt="2024-04-08T17:26:35.086" v="2796"/>
          <ac:spMkLst>
            <pc:docMk/>
            <pc:sldMk cId="2673562547" sldId="365"/>
            <ac:spMk id="5" creationId="{F91D252D-DDC9-833C-26BB-D092DDB69654}"/>
          </ac:spMkLst>
        </pc:spChg>
        <pc:spChg chg="add del mod">
          <ac:chgData name="Clara Dawson" userId="a26a7567-6c3e-4225-99f9-33ae591c98be" providerId="ADAL" clId="{1D2B0816-AFC9-4167-B054-2D90C0E40D6D}" dt="2024-04-08T17:55:09.699" v="3171" actId="478"/>
          <ac:spMkLst>
            <pc:docMk/>
            <pc:sldMk cId="2673562547" sldId="365"/>
            <ac:spMk id="6" creationId="{F475EBD3-8B89-F74B-2D62-D52DB8A2E9A6}"/>
          </ac:spMkLst>
        </pc:spChg>
        <pc:spChg chg="add">
          <ac:chgData name="Clara Dawson" userId="a26a7567-6c3e-4225-99f9-33ae591c98be" providerId="ADAL" clId="{1D2B0816-AFC9-4167-B054-2D90C0E40D6D}" dt="2024-04-08T17:26:13.417" v="2794" actId="26606"/>
          <ac:spMkLst>
            <pc:docMk/>
            <pc:sldMk cId="2673562547" sldId="365"/>
            <ac:spMk id="8" creationId="{42A4FC2C-047E-45A5-965D-8E1E3BF09BC6}"/>
          </ac:spMkLst>
        </pc:spChg>
        <pc:spChg chg="add del mod">
          <ac:chgData name="Clara Dawson" userId="a26a7567-6c3e-4225-99f9-33ae591c98be" providerId="ADAL" clId="{1D2B0816-AFC9-4167-B054-2D90C0E40D6D}" dt="2024-04-08T23:04:08.757" v="3242" actId="478"/>
          <ac:spMkLst>
            <pc:docMk/>
            <pc:sldMk cId="2673562547" sldId="365"/>
            <ac:spMk id="9" creationId="{FDD49452-894D-36A2-4AA3-BDF6C1B74DCC}"/>
          </ac:spMkLst>
        </pc:spChg>
        <pc:spChg chg="add mod">
          <ac:chgData name="Clara Dawson" userId="a26a7567-6c3e-4225-99f9-33ae591c98be" providerId="ADAL" clId="{1D2B0816-AFC9-4167-B054-2D90C0E40D6D}" dt="2024-04-08T17:54:37.696" v="3166"/>
          <ac:spMkLst>
            <pc:docMk/>
            <pc:sldMk cId="2673562547" sldId="365"/>
            <ac:spMk id="18" creationId="{0912CCD8-2D3D-24EE-B9B9-A902B0119C7B}"/>
          </ac:spMkLst>
        </pc:spChg>
        <pc:spChg chg="add mod">
          <ac:chgData name="Clara Dawson" userId="a26a7567-6c3e-4225-99f9-33ae591c98be" providerId="ADAL" clId="{1D2B0816-AFC9-4167-B054-2D90C0E40D6D}" dt="2024-04-08T17:55:07.851" v="3170"/>
          <ac:spMkLst>
            <pc:docMk/>
            <pc:sldMk cId="2673562547" sldId="365"/>
            <ac:spMk id="21" creationId="{35D37783-CD20-5A86-BB1A-C614A17C647E}"/>
          </ac:spMkLst>
        </pc:spChg>
        <pc:picChg chg="add mod">
          <ac:chgData name="Clara Dawson" userId="a26a7567-6c3e-4225-99f9-33ae591c98be" providerId="ADAL" clId="{1D2B0816-AFC9-4167-B054-2D90C0E40D6D}" dt="2024-04-08T17:26:13.417" v="2794" actId="26606"/>
          <ac:picMkLst>
            <pc:docMk/>
            <pc:sldMk cId="2673562547" sldId="365"/>
            <ac:picMk id="3" creationId="{8892E639-325D-FE0C-FEAA-093170BCB8DE}"/>
          </ac:picMkLst>
        </pc:picChg>
        <pc:cxnChg chg="add del mod">
          <ac:chgData name="Clara Dawson" userId="a26a7567-6c3e-4225-99f9-33ae591c98be" providerId="ADAL" clId="{1D2B0816-AFC9-4167-B054-2D90C0E40D6D}" dt="2024-04-08T17:55:12.012" v="3172" actId="478"/>
          <ac:cxnSpMkLst>
            <pc:docMk/>
            <pc:sldMk cId="2673562547" sldId="365"/>
            <ac:cxnSpMk id="7" creationId="{5469E50F-1CCB-D417-2350-EF7A6A2E2EFE}"/>
          </ac:cxnSpMkLst>
        </pc:cxnChg>
        <pc:cxnChg chg="add del mod">
          <ac:chgData name="Clara Dawson" userId="a26a7567-6c3e-4225-99f9-33ae591c98be" providerId="ADAL" clId="{1D2B0816-AFC9-4167-B054-2D90C0E40D6D}" dt="2024-04-08T23:04:10.396" v="3243" actId="478"/>
          <ac:cxnSpMkLst>
            <pc:docMk/>
            <pc:sldMk cId="2673562547" sldId="365"/>
            <ac:cxnSpMk id="10" creationId="{B6FBDAB5-39FA-3753-C325-4C8A8BE3D68C}"/>
          </ac:cxnSpMkLst>
        </pc:cxnChg>
        <pc:cxnChg chg="add mod">
          <ac:chgData name="Clara Dawson" userId="a26a7567-6c3e-4225-99f9-33ae591c98be" providerId="ADAL" clId="{1D2B0816-AFC9-4167-B054-2D90C0E40D6D}" dt="2024-04-08T17:54:58.457" v="3169" actId="1076"/>
          <ac:cxnSpMkLst>
            <pc:docMk/>
            <pc:sldMk cId="2673562547" sldId="365"/>
            <ac:cxnSpMk id="19" creationId="{EE27D274-5382-7C5B-314D-9299E735EA23}"/>
          </ac:cxnSpMkLst>
        </pc:cxnChg>
        <pc:cxnChg chg="add mod">
          <ac:chgData name="Clara Dawson" userId="a26a7567-6c3e-4225-99f9-33ae591c98be" providerId="ADAL" clId="{1D2B0816-AFC9-4167-B054-2D90C0E40D6D}" dt="2024-04-08T17:55:23.586" v="3174" actId="14100"/>
          <ac:cxnSpMkLst>
            <pc:docMk/>
            <pc:sldMk cId="2673562547" sldId="365"/>
            <ac:cxnSpMk id="22" creationId="{C1189282-8A50-7620-A774-CEB4BA0C7F5F}"/>
          </ac:cxnSpMkLst>
        </pc:cxnChg>
      </pc:sldChg>
      <pc:sldChg chg="addSp delSp modSp new mod setBg">
        <pc:chgData name="Clara Dawson" userId="a26a7567-6c3e-4225-99f9-33ae591c98be" providerId="ADAL" clId="{1D2B0816-AFC9-4167-B054-2D90C0E40D6D}" dt="2024-04-08T17:52:52.269" v="3140" actId="207"/>
        <pc:sldMkLst>
          <pc:docMk/>
          <pc:sldMk cId="3143710673" sldId="366"/>
        </pc:sldMkLst>
        <pc:spChg chg="add mod">
          <ac:chgData name="Clara Dawson" userId="a26a7567-6c3e-4225-99f9-33ae591c98be" providerId="ADAL" clId="{1D2B0816-AFC9-4167-B054-2D90C0E40D6D}" dt="2024-04-08T17:28:02.679" v="2805"/>
          <ac:spMkLst>
            <pc:docMk/>
            <pc:sldMk cId="3143710673" sldId="366"/>
            <ac:spMk id="4" creationId="{8B0FF94C-1391-AC49-A16F-BE2BBB29E815}"/>
          </ac:spMkLst>
        </pc:spChg>
        <pc:spChg chg="add del mod">
          <ac:chgData name="Clara Dawson" userId="a26a7567-6c3e-4225-99f9-33ae591c98be" providerId="ADAL" clId="{1D2B0816-AFC9-4167-B054-2D90C0E40D6D}" dt="2024-04-08T17:42:37.472" v="2993" actId="21"/>
          <ac:spMkLst>
            <pc:docMk/>
            <pc:sldMk cId="3143710673" sldId="366"/>
            <ac:spMk id="5" creationId="{01F4695B-D56A-FA3E-4FB2-35FFAE532CB2}"/>
          </ac:spMkLst>
        </pc:spChg>
        <pc:spChg chg="add mod">
          <ac:chgData name="Clara Dawson" userId="a26a7567-6c3e-4225-99f9-33ae591c98be" providerId="ADAL" clId="{1D2B0816-AFC9-4167-B054-2D90C0E40D6D}" dt="2024-04-08T17:52:52.269" v="3140" actId="207"/>
          <ac:spMkLst>
            <pc:docMk/>
            <pc:sldMk cId="3143710673" sldId="366"/>
            <ac:spMk id="7" creationId="{F0B597CD-874E-E2D4-2DD5-7402B1CD26B9}"/>
          </ac:spMkLst>
        </pc:spChg>
        <pc:spChg chg="add">
          <ac:chgData name="Clara Dawson" userId="a26a7567-6c3e-4225-99f9-33ae591c98be" providerId="ADAL" clId="{1D2B0816-AFC9-4167-B054-2D90C0E40D6D}" dt="2024-04-08T17:27:35.507" v="2801" actId="26606"/>
          <ac:spMkLst>
            <pc:docMk/>
            <pc:sldMk cId="3143710673" sldId="366"/>
            <ac:spMk id="8" creationId="{42A4FC2C-047E-45A5-965D-8E1E3BF09BC6}"/>
          </ac:spMkLst>
        </pc:spChg>
        <pc:picChg chg="add mod">
          <ac:chgData name="Clara Dawson" userId="a26a7567-6c3e-4225-99f9-33ae591c98be" providerId="ADAL" clId="{1D2B0816-AFC9-4167-B054-2D90C0E40D6D}" dt="2024-04-08T17:42:15.989" v="2990" actId="1076"/>
          <ac:picMkLst>
            <pc:docMk/>
            <pc:sldMk cId="3143710673" sldId="366"/>
            <ac:picMk id="3" creationId="{2F29483E-DCC8-2171-BE57-690CBE3EEE7C}"/>
          </ac:picMkLst>
        </pc:picChg>
      </pc:sldChg>
      <pc:sldChg chg="addSp delSp modSp new mod setBg">
        <pc:chgData name="Clara Dawson" userId="a26a7567-6c3e-4225-99f9-33ae591c98be" providerId="ADAL" clId="{1D2B0816-AFC9-4167-B054-2D90C0E40D6D}" dt="2024-04-08T17:54:06.864" v="3165" actId="1076"/>
        <pc:sldMkLst>
          <pc:docMk/>
          <pc:sldMk cId="1485348674" sldId="367"/>
        </pc:sldMkLst>
        <pc:spChg chg="add mod">
          <ac:chgData name="Clara Dawson" userId="a26a7567-6c3e-4225-99f9-33ae591c98be" providerId="ADAL" clId="{1D2B0816-AFC9-4167-B054-2D90C0E40D6D}" dt="2024-04-08T17:52:19.264" v="3125" actId="207"/>
          <ac:spMkLst>
            <pc:docMk/>
            <pc:sldMk cId="1485348674" sldId="367"/>
            <ac:spMk id="6" creationId="{87AADC79-16A1-B898-2C82-CE64601B88F4}"/>
          </ac:spMkLst>
        </pc:spChg>
        <pc:spChg chg="add mod">
          <ac:chgData name="Clara Dawson" userId="a26a7567-6c3e-4225-99f9-33ae591c98be" providerId="ADAL" clId="{1D2B0816-AFC9-4167-B054-2D90C0E40D6D}" dt="2024-04-08T17:54:06.864" v="3165" actId="1076"/>
          <ac:spMkLst>
            <pc:docMk/>
            <pc:sldMk cId="1485348674" sldId="367"/>
            <ac:spMk id="7" creationId="{10B854C2-7923-8230-B8FF-66A458987C13}"/>
          </ac:spMkLst>
        </pc:spChg>
        <pc:spChg chg="add del mod">
          <ac:chgData name="Clara Dawson" userId="a26a7567-6c3e-4225-99f9-33ae591c98be" providerId="ADAL" clId="{1D2B0816-AFC9-4167-B054-2D90C0E40D6D}" dt="2024-04-08T17:50:47.724" v="3077" actId="21"/>
          <ac:spMkLst>
            <pc:docMk/>
            <pc:sldMk cId="1485348674" sldId="367"/>
            <ac:spMk id="8" creationId="{AE492D5D-1651-7B52-EF93-35F8800B0E6B}"/>
          </ac:spMkLst>
        </pc:spChg>
        <pc:spChg chg="add">
          <ac:chgData name="Clara Dawson" userId="a26a7567-6c3e-4225-99f9-33ae591c98be" providerId="ADAL" clId="{1D2B0816-AFC9-4167-B054-2D90C0E40D6D}" dt="2024-04-08T17:31:29.663" v="2818" actId="26606"/>
          <ac:spMkLst>
            <pc:docMk/>
            <pc:sldMk cId="1485348674" sldId="367"/>
            <ac:spMk id="10" creationId="{42A4FC2C-047E-45A5-965D-8E1E3BF09BC6}"/>
          </ac:spMkLst>
        </pc:spChg>
        <pc:spChg chg="add mod">
          <ac:chgData name="Clara Dawson" userId="a26a7567-6c3e-4225-99f9-33ae591c98be" providerId="ADAL" clId="{1D2B0816-AFC9-4167-B054-2D90C0E40D6D}" dt="2024-04-08T17:49:09.336" v="3055" actId="1076"/>
          <ac:spMkLst>
            <pc:docMk/>
            <pc:sldMk cId="1485348674" sldId="367"/>
            <ac:spMk id="12" creationId="{A32270D3-F451-E4BB-2000-1970EE2345E8}"/>
          </ac:spMkLst>
        </pc:spChg>
        <pc:spChg chg="add mod">
          <ac:chgData name="Clara Dawson" userId="a26a7567-6c3e-4225-99f9-33ae591c98be" providerId="ADAL" clId="{1D2B0816-AFC9-4167-B054-2D90C0E40D6D}" dt="2024-04-08T17:51:08.681" v="3099" actId="1076"/>
          <ac:spMkLst>
            <pc:docMk/>
            <pc:sldMk cId="1485348674" sldId="367"/>
            <ac:spMk id="21" creationId="{38454401-8AEF-20E5-4DA0-BFF4440AC230}"/>
          </ac:spMkLst>
        </pc:spChg>
        <pc:picChg chg="add del mod">
          <ac:chgData name="Clara Dawson" userId="a26a7567-6c3e-4225-99f9-33ae591c98be" providerId="ADAL" clId="{1D2B0816-AFC9-4167-B054-2D90C0E40D6D}" dt="2024-04-08T17:30:02.893" v="2814" actId="478"/>
          <ac:picMkLst>
            <pc:docMk/>
            <pc:sldMk cId="1485348674" sldId="367"/>
            <ac:picMk id="3" creationId="{9C8A0283-DD59-CB96-62F6-5C4F58C9289F}"/>
          </ac:picMkLst>
        </pc:picChg>
        <pc:picChg chg="add mod">
          <ac:chgData name="Clara Dawson" userId="a26a7567-6c3e-4225-99f9-33ae591c98be" providerId="ADAL" clId="{1D2B0816-AFC9-4167-B054-2D90C0E40D6D}" dt="2024-04-08T17:50:03.275" v="3068" actId="1076"/>
          <ac:picMkLst>
            <pc:docMk/>
            <pc:sldMk cId="1485348674" sldId="367"/>
            <ac:picMk id="5" creationId="{1C220806-7E7E-B778-34C2-3AAEB53AA0F2}"/>
          </ac:picMkLst>
        </pc:picChg>
        <pc:cxnChg chg="add mod">
          <ac:chgData name="Clara Dawson" userId="a26a7567-6c3e-4225-99f9-33ae591c98be" providerId="ADAL" clId="{1D2B0816-AFC9-4167-B054-2D90C0E40D6D}" dt="2024-04-08T17:50:31.256" v="3075" actId="1036"/>
          <ac:cxnSpMkLst>
            <pc:docMk/>
            <pc:sldMk cId="1485348674" sldId="367"/>
            <ac:cxnSpMk id="9" creationId="{A49F45D4-BF91-A052-C297-40F1DEC023B0}"/>
          </ac:cxnSpMkLst>
        </pc:cxnChg>
        <pc:cxnChg chg="add mod">
          <ac:chgData name="Clara Dawson" userId="a26a7567-6c3e-4225-99f9-33ae591c98be" providerId="ADAL" clId="{1D2B0816-AFC9-4167-B054-2D90C0E40D6D}" dt="2024-04-08T17:49:35.456" v="3062" actId="14100"/>
          <ac:cxnSpMkLst>
            <pc:docMk/>
            <pc:sldMk cId="1485348674" sldId="367"/>
            <ac:cxnSpMk id="13" creationId="{F45860BA-776B-5D6B-C054-DF346C2ABE1E}"/>
          </ac:cxnSpMkLst>
        </pc:cxnChg>
        <pc:cxnChg chg="add mod">
          <ac:chgData name="Clara Dawson" userId="a26a7567-6c3e-4225-99f9-33ae591c98be" providerId="ADAL" clId="{1D2B0816-AFC9-4167-B054-2D90C0E40D6D}" dt="2024-04-08T17:51:24.553" v="3105" actId="1076"/>
          <ac:cxnSpMkLst>
            <pc:docMk/>
            <pc:sldMk cId="1485348674" sldId="367"/>
            <ac:cxnSpMk id="22" creationId="{1510D7AB-F325-5BF8-02DB-FA32B6079727}"/>
          </ac:cxnSpMkLst>
        </pc:cxnChg>
      </pc:sldChg>
      <pc:sldChg chg="addSp delSp modSp add mod">
        <pc:chgData name="Clara Dawson" userId="a26a7567-6c3e-4225-99f9-33ae591c98be" providerId="ADAL" clId="{1D2B0816-AFC9-4167-B054-2D90C0E40D6D}" dt="2024-04-08T17:55:49.669" v="3178"/>
        <pc:sldMkLst>
          <pc:docMk/>
          <pc:sldMk cId="2173927329" sldId="368"/>
        </pc:sldMkLst>
        <pc:spChg chg="add del mod">
          <ac:chgData name="Clara Dawson" userId="a26a7567-6c3e-4225-99f9-33ae591c98be" providerId="ADAL" clId="{1D2B0816-AFC9-4167-B054-2D90C0E40D6D}" dt="2024-04-08T17:44:38.375" v="3005" actId="478"/>
          <ac:spMkLst>
            <pc:docMk/>
            <pc:sldMk cId="2173927329" sldId="368"/>
            <ac:spMk id="5" creationId="{01F4695B-D56A-FA3E-4FB2-35FFAE532CB2}"/>
          </ac:spMkLst>
        </pc:spChg>
        <pc:spChg chg="mod">
          <ac:chgData name="Clara Dawson" userId="a26a7567-6c3e-4225-99f9-33ae591c98be" providerId="ADAL" clId="{1D2B0816-AFC9-4167-B054-2D90C0E40D6D}" dt="2024-04-08T17:53:04.472" v="3147" actId="207"/>
          <ac:spMkLst>
            <pc:docMk/>
            <pc:sldMk cId="2173927329" sldId="368"/>
            <ac:spMk id="7" creationId="{F0B597CD-874E-E2D4-2DD5-7402B1CD26B9}"/>
          </ac:spMkLst>
        </pc:spChg>
        <pc:spChg chg="add del mod">
          <ac:chgData name="Clara Dawson" userId="a26a7567-6c3e-4225-99f9-33ae591c98be" providerId="ADAL" clId="{1D2B0816-AFC9-4167-B054-2D90C0E40D6D}" dt="2024-04-08T17:55:41.472" v="3176" actId="478"/>
          <ac:spMkLst>
            <pc:docMk/>
            <pc:sldMk cId="2173927329" sldId="368"/>
            <ac:spMk id="9" creationId="{73BD4ABF-4717-EE14-2894-C81553B52A82}"/>
          </ac:spMkLst>
        </pc:spChg>
        <pc:spChg chg="add mod">
          <ac:chgData name="Clara Dawson" userId="a26a7567-6c3e-4225-99f9-33ae591c98be" providerId="ADAL" clId="{1D2B0816-AFC9-4167-B054-2D90C0E40D6D}" dt="2024-04-08T17:55:39.430" v="3175"/>
          <ac:spMkLst>
            <pc:docMk/>
            <pc:sldMk cId="2173927329" sldId="368"/>
            <ac:spMk id="12" creationId="{815DB48D-9098-3D80-1866-F749D117CD86}"/>
          </ac:spMkLst>
        </pc:spChg>
        <pc:picChg chg="mod">
          <ac:chgData name="Clara Dawson" userId="a26a7567-6c3e-4225-99f9-33ae591c98be" providerId="ADAL" clId="{1D2B0816-AFC9-4167-B054-2D90C0E40D6D}" dt="2024-04-08T17:42:57.528" v="2997" actId="1076"/>
          <ac:picMkLst>
            <pc:docMk/>
            <pc:sldMk cId="2173927329" sldId="368"/>
            <ac:picMk id="3" creationId="{2F29483E-DCC8-2171-BE57-690CBE3EEE7C}"/>
          </ac:picMkLst>
        </pc:picChg>
        <pc:cxnChg chg="add del mod">
          <ac:chgData name="Clara Dawson" userId="a26a7567-6c3e-4225-99f9-33ae591c98be" providerId="ADAL" clId="{1D2B0816-AFC9-4167-B054-2D90C0E40D6D}" dt="2024-04-08T17:55:42.951" v="3177" actId="478"/>
          <ac:cxnSpMkLst>
            <pc:docMk/>
            <pc:sldMk cId="2173927329" sldId="368"/>
            <ac:cxnSpMk id="6" creationId="{D1F05BDD-A437-F7F3-B156-F961973E81FF}"/>
          </ac:cxnSpMkLst>
        </pc:cxnChg>
        <pc:cxnChg chg="add mod">
          <ac:chgData name="Clara Dawson" userId="a26a7567-6c3e-4225-99f9-33ae591c98be" providerId="ADAL" clId="{1D2B0816-AFC9-4167-B054-2D90C0E40D6D}" dt="2024-04-08T17:55:49.669" v="3178"/>
          <ac:cxnSpMkLst>
            <pc:docMk/>
            <pc:sldMk cId="2173927329" sldId="368"/>
            <ac:cxnSpMk id="13" creationId="{2873A67E-9747-0BCC-C98C-0759C1D63B94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5T17:28:39.5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873 4982 24575,'-15'-13'0,"-50"-45"0,3-2 0,2-4 0,3-1 0,3-3 0,3-3 0,-51-94 0,25 14 0,7-4 0,6-2 0,-49-192 0,86 238 0,6 0 0,5-2 0,4 0 0,6 0 0,9-147 0,8 125 0,6 1 0,6 0 0,5 2 0,51-143 0,-49 193 0,4 1 0,4 1 0,3 2 0,3 2 0,4 2 0,2 2 0,4 3 0,69-69 0,5 8 0,268-205 0,44 62 0,-75 53 0,-257 148 0,146-74 0,-207 118-1365,-17 7-5461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42F7-A46F-4C07-95C6-BD73FCA7036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029B8-EAE4-41AA-9ECD-124076A43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3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1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species that require large habitat sizes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45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species that can live only in a narrow range of environmental conditions or has a limited diet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8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species that are specifically sensitive to roads or other anthropogenic barriers in the landscape due to their specific habitat preferences.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5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48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20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8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6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Avg deer collision cost: $8000; Avg moose collision cost: $30,000</a:t>
            </a:r>
          </a:p>
          <a:p>
            <a:r>
              <a:rPr lang="en-US" sz="1200" dirty="0"/>
              <a:t>Globally, there are 5.5 million vertebrate animals killed daily- over 2 billion annually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5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a bit more to the first question (reasoning of why)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0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Amy Villamagna as a collaborator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4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is a representation of all the data made available from the connectivity model. </a:t>
            </a:r>
            <a:r>
              <a:rPr lang="en-US"/>
              <a:t>All </a:t>
            </a:r>
            <a:r>
              <a:rPr lang="en-US" dirty="0"/>
              <a:t>the black lines are different </a:t>
            </a:r>
            <a:r>
              <a:rPr lang="en-US"/>
              <a:t>wildlife corridors, </a:t>
            </a:r>
            <a:r>
              <a:rPr lang="en-US" dirty="0"/>
              <a:t>and the green and pink blocks are wildlife habitat blocks. Won’t get too much into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2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species that can live in a wide variety of environmental conditions and can utilize a variety of different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29B8-EAE4-41AA-9ECD-124076A43F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7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9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3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3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9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3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2ADDF-E2C1-4375-B5D3-653DE46BA29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375E-A9EC-46C6-945B-20B6C4D4B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8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x2.b-cdn.net/gfx/news/hires/2018/roadkill.jpg" TargetMode="External"/><Relationship Id="rId7" Type="http://schemas.openxmlformats.org/officeDocument/2006/relationships/hyperlink" Target="https://plymouthstate.maps.arcgis.com/apps/MapSeries/index.html?appid=1ce812a3176e4cc69619f92867a742e3" TargetMode="External"/><Relationship Id="rId2" Type="http://schemas.openxmlformats.org/officeDocument/2006/relationships/hyperlink" Target="https://www.nrcs.usda.gov/sites/default/files/styles/full_width/public/2022-06/48762466961_650b626b28_o.jpg?itok=yITHWpy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pecial:BookSources/978-1948626392" TargetMode="External"/><Relationship Id="rId5" Type="http://schemas.openxmlformats.org/officeDocument/2006/relationships/hyperlink" Target="https://en.wikipedia.org/wiki/ISBN_(identifier)" TargetMode="External"/><Relationship Id="rId4" Type="http://schemas.openxmlformats.org/officeDocument/2006/relationships/hyperlink" Target="https://cordellcordell.com/wp-content/uploads/2021/11/NewHampshire_Mobile-1.pn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x2.b-cdn.net/gfx/news/hires/2018/roadkill.jp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.C.'s wildlife bridges narrowest in western North America, finds study -  Pique Newsmagazine">
            <a:extLst>
              <a:ext uri="{FF2B5EF4-FFF2-40B4-BE49-F238E27FC236}">
                <a16:creationId xmlns:a16="http://schemas.microsoft.com/office/drawing/2014/main" id="{6C92EA8E-95C9-E786-1D0F-E114D15F1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13289"/>
          <a:stretch/>
        </p:blipFill>
        <p:spPr bwMode="auto">
          <a:xfrm>
            <a:off x="23" y="0"/>
            <a:ext cx="12191977" cy="6858022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59051-4A10-ABCF-08BF-78F717C79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674" y="280374"/>
            <a:ext cx="10445510" cy="2090687"/>
          </a:xfrm>
          <a:solidFill>
            <a:schemeClr val="bg2">
              <a:lumMod val="90000"/>
              <a:alpha val="40000"/>
            </a:schemeClr>
          </a:solidFill>
        </p:spPr>
        <p:txBody>
          <a:bodyPr anchor="t">
            <a:noAutofit/>
          </a:bodyPr>
          <a:lstStyle/>
          <a:p>
            <a:r>
              <a:rPr lang="en-US" sz="3700" b="1" dirty="0"/>
              <a:t>Whiskers on the windshield</a:t>
            </a:r>
            <a:br>
              <a:rPr lang="en-US" sz="3700" b="1" dirty="0"/>
            </a:br>
            <a:br>
              <a:rPr lang="en-US" sz="3700" b="1" dirty="0"/>
            </a:br>
            <a:r>
              <a:rPr lang="en-US" sz="3700" b="1" dirty="0"/>
              <a:t> An assessment of wildlife connectivity and vehicle collisions across New Hampshire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6DBB4-E95F-B5C4-E313-85565F2D6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4640" y="5782010"/>
            <a:ext cx="5514782" cy="1021547"/>
          </a:xfrm>
          <a:solidFill>
            <a:schemeClr val="bg2">
              <a:lumMod val="90000"/>
              <a:alpha val="55000"/>
            </a:schemeClr>
          </a:solidFill>
        </p:spPr>
        <p:txBody>
          <a:bodyPr anchor="b">
            <a:normAutofit/>
          </a:bodyPr>
          <a:lstStyle/>
          <a:p>
            <a:pPr algn="l"/>
            <a:r>
              <a:rPr lang="en-US" sz="2200" b="1" dirty="0"/>
              <a:t>Clara R. Dawson</a:t>
            </a:r>
            <a:r>
              <a:rPr lang="en-US" sz="2200" dirty="0"/>
              <a:t>, Amy M. Villamagna, </a:t>
            </a:r>
          </a:p>
          <a:p>
            <a:pPr algn="l"/>
            <a:r>
              <a:rPr lang="en-US" sz="2200" dirty="0"/>
              <a:t>Rebecca A. Martin, Remington J. Moll</a:t>
            </a:r>
          </a:p>
        </p:txBody>
      </p:sp>
      <p:pic>
        <p:nvPicPr>
          <p:cNvPr id="26" name="Picture 25" descr="A blue and white logo with a black background&#10;&#10;Description automatically generated">
            <a:extLst>
              <a:ext uri="{FF2B5EF4-FFF2-40B4-BE49-F238E27FC236}">
                <a16:creationId xmlns:a16="http://schemas.microsoft.com/office/drawing/2014/main" id="{C6F7E7F4-529E-98A6-B780-0163C6C8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115" y="5820044"/>
            <a:ext cx="978307" cy="945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F324B6-7C14-8EFF-563A-CD9CD790B622}"/>
              </a:ext>
            </a:extLst>
          </p:cNvPr>
          <p:cNvSpPr txBox="1"/>
          <p:nvPr/>
        </p:nvSpPr>
        <p:spPr>
          <a:xfrm>
            <a:off x="32578" y="6526559"/>
            <a:ext cx="3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credit: Liam Brennan</a:t>
            </a:r>
          </a:p>
        </p:txBody>
      </p:sp>
    </p:spTree>
    <p:extLst>
      <p:ext uri="{BB962C8B-B14F-4D97-AF65-F5344CB8AC3E}">
        <p14:creationId xmlns:p14="http://schemas.microsoft.com/office/powerpoint/2010/main" val="43043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maine&#10;&#10;Description automatically generated">
            <a:extLst>
              <a:ext uri="{FF2B5EF4-FFF2-40B4-BE49-F238E27FC236}">
                <a16:creationId xmlns:a16="http://schemas.microsoft.com/office/drawing/2014/main" id="{0433FC55-589E-2AD2-68EB-D3B9846A7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01" y="1690687"/>
            <a:ext cx="4824095" cy="4449763"/>
          </a:xfrm>
          <a:prstGeom prst="rect">
            <a:avLst/>
          </a:prstGeom>
        </p:spPr>
      </p:pic>
      <p:pic>
        <p:nvPicPr>
          <p:cNvPr id="13" name="Picture 12" descr="A map of the state of maine&#10;&#10;Description automatically generated">
            <a:extLst>
              <a:ext uri="{FF2B5EF4-FFF2-40B4-BE49-F238E27FC236}">
                <a16:creationId xmlns:a16="http://schemas.microsoft.com/office/drawing/2014/main" id="{A8C69375-961B-6D1E-9333-F4FB129E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" y="1690688"/>
            <a:ext cx="5392738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89D897-FE99-697A-2AD4-483ACDBD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Collision hotspots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F61771-59B9-F49E-6FEA-ADA28465889C}"/>
              </a:ext>
            </a:extLst>
          </p:cNvPr>
          <p:cNvCxnSpPr/>
          <p:nvPr/>
        </p:nvCxnSpPr>
        <p:spPr>
          <a:xfrm>
            <a:off x="5811520" y="3789680"/>
            <a:ext cx="118872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43FC9-F1CB-EF14-DE87-BAB36932F5B4}"/>
              </a:ext>
            </a:extLst>
          </p:cNvPr>
          <p:cNvSpPr txBox="1"/>
          <p:nvPr/>
        </p:nvSpPr>
        <p:spPr>
          <a:xfrm>
            <a:off x="1497076" y="6293703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Wildlife-vehicle collisions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1ED135-04FE-7225-5ABC-1AB8ED7A78A8}"/>
              </a:ext>
            </a:extLst>
          </p:cNvPr>
          <p:cNvSpPr txBox="1"/>
          <p:nvPr/>
        </p:nvSpPr>
        <p:spPr>
          <a:xfrm>
            <a:off x="8917750" y="6293703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Hotspots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9A749-B620-BB6C-4308-9006F5447A55}"/>
              </a:ext>
            </a:extLst>
          </p:cNvPr>
          <p:cNvSpPr txBox="1"/>
          <p:nvPr/>
        </p:nvSpPr>
        <p:spPr>
          <a:xfrm>
            <a:off x="3458309" y="5846846"/>
            <a:ext cx="2730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Basemap: Google Terrain (QGIS)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DE49A-11C8-E599-185F-0DC357B8208E}"/>
              </a:ext>
            </a:extLst>
          </p:cNvPr>
          <p:cNvSpPr txBox="1"/>
          <p:nvPr/>
        </p:nvSpPr>
        <p:spPr>
          <a:xfrm>
            <a:off x="9906277" y="5863451"/>
            <a:ext cx="2730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Basemap: Google Terrain (QGIS)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12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map&#10;&#10;Description automatically generated">
            <a:extLst>
              <a:ext uri="{FF2B5EF4-FFF2-40B4-BE49-F238E27FC236}">
                <a16:creationId xmlns:a16="http://schemas.microsoft.com/office/drawing/2014/main" id="{B2F37311-1729-F079-AFC9-90D1C28CE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24070"/>
          <a:stretch/>
        </p:blipFill>
        <p:spPr>
          <a:xfrm>
            <a:off x="0" y="54036"/>
            <a:ext cx="5247340" cy="6651562"/>
          </a:xfrm>
          <a:prstGeom prst="rect">
            <a:avLst/>
          </a:prstGeom>
        </p:spPr>
      </p:pic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D3BF5-23C5-0519-388F-9B46C302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200" dirty="0"/>
              <a:t>NH Fish &amp; Game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99B2793B-12F1-3819-D01B-822809D2B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Autofit/>
          </a:bodyPr>
          <a:lstStyle/>
          <a:p>
            <a:r>
              <a:rPr lang="en-US" sz="2200" dirty="0"/>
              <a:t>NHFG connectivity model</a:t>
            </a:r>
          </a:p>
          <a:p>
            <a:endParaRPr lang="en-US" sz="2200" dirty="0"/>
          </a:p>
          <a:p>
            <a:r>
              <a:rPr lang="en-US" sz="2200" dirty="0"/>
              <a:t>16 focal species</a:t>
            </a:r>
          </a:p>
          <a:p>
            <a:endParaRPr lang="en-US" sz="2200" dirty="0"/>
          </a:p>
          <a:p>
            <a:r>
              <a:rPr lang="en-US" sz="2200" dirty="0"/>
              <a:t>4 landscape factors in cost-surface</a:t>
            </a:r>
          </a:p>
          <a:p>
            <a:pPr lvl="1"/>
            <a:r>
              <a:rPr lang="en-US" sz="2200" dirty="0"/>
              <a:t>(Land cover, distance to roads, distance to riparian areas, slope)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Resistance scores were assigned to each class (1-10)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14395-834D-FDDE-665C-C7157BC0D3BC}"/>
              </a:ext>
            </a:extLst>
          </p:cNvPr>
          <p:cNvSpPr txBox="1"/>
          <p:nvPr/>
        </p:nvSpPr>
        <p:spPr>
          <a:xfrm>
            <a:off x="640292" y="6567098"/>
            <a:ext cx="3722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NH Connectivity Model, NH Fish &amp; Game. 2021</a:t>
            </a:r>
          </a:p>
        </p:txBody>
      </p:sp>
    </p:spTree>
    <p:extLst>
      <p:ext uri="{BB962C8B-B14F-4D97-AF65-F5344CB8AC3E}">
        <p14:creationId xmlns:p14="http://schemas.microsoft.com/office/powerpoint/2010/main" val="230724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silhouette of a person&#10;&#10;Description automatically generated">
            <a:extLst>
              <a:ext uri="{FF2B5EF4-FFF2-40B4-BE49-F238E27FC236}">
                <a16:creationId xmlns:a16="http://schemas.microsoft.com/office/drawing/2014/main" id="{75A209A3-1120-924C-DE2A-1328CC6D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F962BB-0400-40E4-8600-8BD169ED7116}"/>
              </a:ext>
            </a:extLst>
          </p:cNvPr>
          <p:cNvSpPr txBox="1"/>
          <p:nvPr/>
        </p:nvSpPr>
        <p:spPr>
          <a:xfrm>
            <a:off x="7284720" y="5994400"/>
            <a:ext cx="4907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Silhouettes from Phylopic.com: Tracy Heath (black bear), Margot </a:t>
            </a:r>
            <a:r>
              <a:rPr lang="en-US" sz="1300" dirty="0" err="1"/>
              <a:t>Michand</a:t>
            </a:r>
            <a:r>
              <a:rPr lang="en-US" sz="1300" dirty="0"/>
              <a:t> (bobcat), Jose Infante (otter), T. Michael </a:t>
            </a:r>
            <a:r>
              <a:rPr lang="en-US" sz="1300" dirty="0" err="1"/>
              <a:t>Keesey</a:t>
            </a:r>
            <a:r>
              <a:rPr lang="en-US" sz="1300" dirty="0"/>
              <a:t> (porcupine)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785F2-3B99-7E2C-E995-2AB0C1A4485A}"/>
              </a:ext>
            </a:extLst>
          </p:cNvPr>
          <p:cNvSpPr txBox="1"/>
          <p:nvPr/>
        </p:nvSpPr>
        <p:spPr>
          <a:xfrm>
            <a:off x="4928260" y="2458192"/>
            <a:ext cx="3230088" cy="32657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2ABE8-2E41-B9D6-050D-B429333A7D58}"/>
              </a:ext>
            </a:extLst>
          </p:cNvPr>
          <p:cNvSpPr txBox="1"/>
          <p:nvPr/>
        </p:nvSpPr>
        <p:spPr>
          <a:xfrm>
            <a:off x="5087784" y="2458192"/>
            <a:ext cx="31232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General wildlife</a:t>
            </a:r>
          </a:p>
          <a:p>
            <a:endParaRPr lang="en-US" sz="2200" dirty="0"/>
          </a:p>
          <a:p>
            <a:r>
              <a:rPr lang="en-US" sz="2200" dirty="0"/>
              <a:t>Habitat generalist</a:t>
            </a:r>
          </a:p>
          <a:p>
            <a:endParaRPr lang="en-US" sz="2200" dirty="0"/>
          </a:p>
          <a:p>
            <a:r>
              <a:rPr lang="en-US" sz="2200" dirty="0"/>
              <a:t>Area-sensitive</a:t>
            </a:r>
          </a:p>
          <a:p>
            <a:endParaRPr lang="en-US" sz="2200" dirty="0"/>
          </a:p>
          <a:p>
            <a:r>
              <a:rPr lang="en-US" sz="2200" dirty="0"/>
              <a:t>Habitat specialist</a:t>
            </a:r>
          </a:p>
          <a:p>
            <a:endParaRPr lang="en-US" sz="2200" dirty="0"/>
          </a:p>
          <a:p>
            <a:r>
              <a:rPr lang="en-US" sz="2200" dirty="0"/>
              <a:t>Barrier-sensitive </a:t>
            </a:r>
          </a:p>
        </p:txBody>
      </p:sp>
    </p:spTree>
    <p:extLst>
      <p:ext uri="{BB962C8B-B14F-4D97-AF65-F5344CB8AC3E}">
        <p14:creationId xmlns:p14="http://schemas.microsoft.com/office/powerpoint/2010/main" val="58481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silhouette of a person&#10;&#10;Description automatically generated">
            <a:extLst>
              <a:ext uri="{FF2B5EF4-FFF2-40B4-BE49-F238E27FC236}">
                <a16:creationId xmlns:a16="http://schemas.microsoft.com/office/drawing/2014/main" id="{75A209A3-1120-924C-DE2A-1328CC6DD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7F6E0-B3CD-0863-0B99-9F0835F3E55F}"/>
              </a:ext>
            </a:extLst>
          </p:cNvPr>
          <p:cNvSpPr txBox="1"/>
          <p:nvPr/>
        </p:nvSpPr>
        <p:spPr>
          <a:xfrm>
            <a:off x="4904509" y="2424957"/>
            <a:ext cx="2973416" cy="3393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B0467-024A-7E6F-D6A7-80C9F75BBF66}"/>
              </a:ext>
            </a:extLst>
          </p:cNvPr>
          <p:cNvSpPr txBox="1"/>
          <p:nvPr/>
        </p:nvSpPr>
        <p:spPr>
          <a:xfrm>
            <a:off x="5087784" y="2458192"/>
            <a:ext cx="31232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General wildlife</a:t>
            </a:r>
          </a:p>
          <a:p>
            <a:endParaRPr lang="en-US" sz="2200" dirty="0"/>
          </a:p>
          <a:p>
            <a:r>
              <a:rPr lang="en-US" sz="2200" dirty="0"/>
              <a:t>Habitat generalist</a:t>
            </a:r>
          </a:p>
          <a:p>
            <a:endParaRPr lang="en-US" sz="2200" dirty="0"/>
          </a:p>
          <a:p>
            <a:r>
              <a:rPr lang="en-US" sz="2200" dirty="0"/>
              <a:t>Area-sensitive</a:t>
            </a:r>
          </a:p>
          <a:p>
            <a:endParaRPr lang="en-US" sz="2200" dirty="0"/>
          </a:p>
          <a:p>
            <a:r>
              <a:rPr lang="en-US" sz="2200" dirty="0"/>
              <a:t>Habitat specialist</a:t>
            </a:r>
          </a:p>
          <a:p>
            <a:endParaRPr lang="en-US" sz="2200" dirty="0"/>
          </a:p>
          <a:p>
            <a:r>
              <a:rPr lang="en-US" sz="2200" dirty="0"/>
              <a:t>Barrier-sensitive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B3D992-35C6-FA65-43B3-FFC08B15E857}"/>
              </a:ext>
            </a:extLst>
          </p:cNvPr>
          <p:cNvCxnSpPr>
            <a:cxnSpLocks/>
          </p:cNvCxnSpPr>
          <p:nvPr/>
        </p:nvCxnSpPr>
        <p:spPr>
          <a:xfrm flipH="1" flipV="1">
            <a:off x="3111335" y="1769423"/>
            <a:ext cx="1884811" cy="14185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4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silhouette of a person&#10;&#10;Description automatically generated">
            <a:extLst>
              <a:ext uri="{FF2B5EF4-FFF2-40B4-BE49-F238E27FC236}">
                <a16:creationId xmlns:a16="http://schemas.microsoft.com/office/drawing/2014/main" id="{75A209A3-1120-924C-DE2A-1328CC6DD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7F6E0-B3CD-0863-0B99-9F0835F3E55F}"/>
              </a:ext>
            </a:extLst>
          </p:cNvPr>
          <p:cNvSpPr txBox="1"/>
          <p:nvPr/>
        </p:nvSpPr>
        <p:spPr>
          <a:xfrm>
            <a:off x="4904509" y="2424957"/>
            <a:ext cx="2973416" cy="3393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B0467-024A-7E6F-D6A7-80C9F75BBF66}"/>
              </a:ext>
            </a:extLst>
          </p:cNvPr>
          <p:cNvSpPr txBox="1"/>
          <p:nvPr/>
        </p:nvSpPr>
        <p:spPr>
          <a:xfrm>
            <a:off x="5087784" y="2458192"/>
            <a:ext cx="31232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General wildlife</a:t>
            </a:r>
          </a:p>
          <a:p>
            <a:endParaRPr lang="en-US" sz="2200" dirty="0"/>
          </a:p>
          <a:p>
            <a:r>
              <a:rPr lang="en-US" sz="2200" dirty="0"/>
              <a:t>Habitat generalist</a:t>
            </a:r>
          </a:p>
          <a:p>
            <a:endParaRPr lang="en-US" sz="2200" dirty="0"/>
          </a:p>
          <a:p>
            <a:r>
              <a:rPr lang="en-US" sz="2200" dirty="0"/>
              <a:t>Area-sensitive</a:t>
            </a:r>
          </a:p>
          <a:p>
            <a:endParaRPr lang="en-US" sz="2200" dirty="0"/>
          </a:p>
          <a:p>
            <a:r>
              <a:rPr lang="en-US" sz="2200" dirty="0"/>
              <a:t>Habitat specialist</a:t>
            </a:r>
          </a:p>
          <a:p>
            <a:endParaRPr lang="en-US" sz="2200" dirty="0"/>
          </a:p>
          <a:p>
            <a:r>
              <a:rPr lang="en-US" sz="2200" dirty="0"/>
              <a:t>Barrier-sensitive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2A2798C-68B0-6DFD-7E7F-9390860C6CE5}"/>
              </a:ext>
            </a:extLst>
          </p:cNvPr>
          <p:cNvCxnSpPr>
            <a:cxnSpLocks/>
          </p:cNvCxnSpPr>
          <p:nvPr/>
        </p:nvCxnSpPr>
        <p:spPr>
          <a:xfrm flipH="1" flipV="1">
            <a:off x="3220028" y="3048246"/>
            <a:ext cx="1810193" cy="92353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1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silhouette of a person&#10;&#10;Description automatically generated">
            <a:extLst>
              <a:ext uri="{FF2B5EF4-FFF2-40B4-BE49-F238E27FC236}">
                <a16:creationId xmlns:a16="http://schemas.microsoft.com/office/drawing/2014/main" id="{75A209A3-1120-924C-DE2A-1328CC6DD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7F6E0-B3CD-0863-0B99-9F0835F3E55F}"/>
              </a:ext>
            </a:extLst>
          </p:cNvPr>
          <p:cNvSpPr txBox="1"/>
          <p:nvPr/>
        </p:nvSpPr>
        <p:spPr>
          <a:xfrm>
            <a:off x="4904509" y="2424957"/>
            <a:ext cx="2973416" cy="3393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B0467-024A-7E6F-D6A7-80C9F75BBF66}"/>
              </a:ext>
            </a:extLst>
          </p:cNvPr>
          <p:cNvSpPr txBox="1"/>
          <p:nvPr/>
        </p:nvSpPr>
        <p:spPr>
          <a:xfrm>
            <a:off x="5087784" y="2458192"/>
            <a:ext cx="31232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General wildlife</a:t>
            </a:r>
          </a:p>
          <a:p>
            <a:endParaRPr lang="en-US" sz="2200" dirty="0"/>
          </a:p>
          <a:p>
            <a:r>
              <a:rPr lang="en-US" sz="2200" dirty="0"/>
              <a:t>Habitat generalist</a:t>
            </a:r>
          </a:p>
          <a:p>
            <a:endParaRPr lang="en-US" sz="2200" dirty="0"/>
          </a:p>
          <a:p>
            <a:r>
              <a:rPr lang="en-US" sz="2200" dirty="0"/>
              <a:t>Area-sensitive</a:t>
            </a:r>
          </a:p>
          <a:p>
            <a:endParaRPr lang="en-US" sz="2200" dirty="0"/>
          </a:p>
          <a:p>
            <a:r>
              <a:rPr lang="en-US" sz="2200" dirty="0"/>
              <a:t>Habitat specialist</a:t>
            </a:r>
          </a:p>
          <a:p>
            <a:endParaRPr lang="en-US" sz="2200" dirty="0"/>
          </a:p>
          <a:p>
            <a:r>
              <a:rPr lang="en-US" sz="2200" dirty="0"/>
              <a:t>Barrier-sensitive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78F03A-0747-24F2-D49A-A9A9E153F7CB}"/>
              </a:ext>
            </a:extLst>
          </p:cNvPr>
          <p:cNvCxnSpPr>
            <a:cxnSpLocks/>
          </p:cNvCxnSpPr>
          <p:nvPr/>
        </p:nvCxnSpPr>
        <p:spPr>
          <a:xfrm flipH="1" flipV="1">
            <a:off x="2994557" y="4259308"/>
            <a:ext cx="2001589" cy="3865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12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silhouette of a person&#10;&#10;Description automatically generated">
            <a:extLst>
              <a:ext uri="{FF2B5EF4-FFF2-40B4-BE49-F238E27FC236}">
                <a16:creationId xmlns:a16="http://schemas.microsoft.com/office/drawing/2014/main" id="{75A209A3-1120-924C-DE2A-1328CC6DD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7F6E0-B3CD-0863-0B99-9F0835F3E55F}"/>
              </a:ext>
            </a:extLst>
          </p:cNvPr>
          <p:cNvSpPr txBox="1"/>
          <p:nvPr/>
        </p:nvSpPr>
        <p:spPr>
          <a:xfrm>
            <a:off x="4904509" y="2424957"/>
            <a:ext cx="2973416" cy="3393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B0467-024A-7E6F-D6A7-80C9F75BBF66}"/>
              </a:ext>
            </a:extLst>
          </p:cNvPr>
          <p:cNvSpPr txBox="1"/>
          <p:nvPr/>
        </p:nvSpPr>
        <p:spPr>
          <a:xfrm>
            <a:off x="5087784" y="2458192"/>
            <a:ext cx="31232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General wildlife</a:t>
            </a:r>
          </a:p>
          <a:p>
            <a:endParaRPr lang="en-US" sz="2200" dirty="0"/>
          </a:p>
          <a:p>
            <a:r>
              <a:rPr lang="en-US" sz="2200" dirty="0"/>
              <a:t>Habitat generalist</a:t>
            </a:r>
          </a:p>
          <a:p>
            <a:endParaRPr lang="en-US" sz="2200" dirty="0"/>
          </a:p>
          <a:p>
            <a:r>
              <a:rPr lang="en-US" sz="2200" dirty="0"/>
              <a:t>Area-sensitive</a:t>
            </a:r>
          </a:p>
          <a:p>
            <a:endParaRPr lang="en-US" sz="2200" dirty="0"/>
          </a:p>
          <a:p>
            <a:r>
              <a:rPr lang="en-US" sz="2200" dirty="0"/>
              <a:t>Habitat specialist</a:t>
            </a:r>
          </a:p>
          <a:p>
            <a:endParaRPr lang="en-US" sz="2200" dirty="0"/>
          </a:p>
          <a:p>
            <a:r>
              <a:rPr lang="en-US" sz="2200" dirty="0"/>
              <a:t>Barrier-sensitive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784255-93CE-4388-269B-5C5FE91D47F6}"/>
              </a:ext>
            </a:extLst>
          </p:cNvPr>
          <p:cNvCxnSpPr>
            <a:cxnSpLocks/>
          </p:cNvCxnSpPr>
          <p:nvPr/>
        </p:nvCxnSpPr>
        <p:spPr>
          <a:xfrm flipH="1">
            <a:off x="3080606" y="5327945"/>
            <a:ext cx="1913879" cy="7729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35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AFE9F12D-D6E0-31B5-84AD-B3B0468C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silhouette of a wolf&#10;&#10;Description automatically generated">
            <a:extLst>
              <a:ext uri="{FF2B5EF4-FFF2-40B4-BE49-F238E27FC236}">
                <a16:creationId xmlns:a16="http://schemas.microsoft.com/office/drawing/2014/main" id="{C3C771BA-AAF4-3CB3-0B8F-2AD5AB15A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030" y="5443590"/>
            <a:ext cx="1343873" cy="89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73B13-6C06-8322-4F36-9392587EE00D}"/>
              </a:ext>
            </a:extLst>
          </p:cNvPr>
          <p:cNvSpPr txBox="1"/>
          <p:nvPr/>
        </p:nvSpPr>
        <p:spPr>
          <a:xfrm>
            <a:off x="9732284" y="6548941"/>
            <a:ext cx="245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Basemap: Google Road (QGIS)</a:t>
            </a:r>
          </a:p>
        </p:txBody>
      </p:sp>
      <p:pic>
        <p:nvPicPr>
          <p:cNvPr id="8" name="Picture 7" descr="A grey rectangular object with black text&#10;&#10;Description automatically generated">
            <a:extLst>
              <a:ext uri="{FF2B5EF4-FFF2-40B4-BE49-F238E27FC236}">
                <a16:creationId xmlns:a16="http://schemas.microsoft.com/office/drawing/2014/main" id="{62D711C4-648A-4DF1-5AB6-AACB86DD2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35" y="1330939"/>
            <a:ext cx="759474" cy="16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3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A4DC0D65-E3FE-3F0B-F347-54A9636CF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9842" b="-3"/>
          <a:stretch/>
        </p:blipFill>
        <p:spPr>
          <a:xfrm>
            <a:off x="192528" y="111760"/>
            <a:ext cx="3674365" cy="6310361"/>
          </a:xfrm>
          <a:prstGeom prst="rect">
            <a:avLst/>
          </a:prstGeom>
        </p:spPr>
      </p:pic>
      <p:pic>
        <p:nvPicPr>
          <p:cNvPr id="11" name="Picture 10" descr="A map of a state with black squares&#10;&#10;Description automatically generated">
            <a:extLst>
              <a:ext uri="{FF2B5EF4-FFF2-40B4-BE49-F238E27FC236}">
                <a16:creationId xmlns:a16="http://schemas.microsoft.com/office/drawing/2014/main" id="{044D83CA-2F45-BABF-6ABB-D4B72308A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r="8841" b="-3"/>
          <a:stretch/>
        </p:blipFill>
        <p:spPr>
          <a:xfrm>
            <a:off x="4184538" y="60960"/>
            <a:ext cx="3798486" cy="6472921"/>
          </a:xfrm>
          <a:prstGeom prst="rect">
            <a:avLst/>
          </a:prstGeom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A1BC05DF-A81F-9A8D-9019-003262EAE0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r="11593" b="-3"/>
          <a:stretch/>
        </p:blipFill>
        <p:spPr>
          <a:xfrm>
            <a:off x="8219509" y="45751"/>
            <a:ext cx="3721398" cy="638148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5DFF4-6917-3B48-17F1-B9D94906C62B}"/>
              </a:ext>
            </a:extLst>
          </p:cNvPr>
          <p:cNvCxnSpPr>
            <a:cxnSpLocks/>
          </p:cNvCxnSpPr>
          <p:nvPr/>
        </p:nvCxnSpPr>
        <p:spPr>
          <a:xfrm>
            <a:off x="3051249" y="1883230"/>
            <a:ext cx="163285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A6963-04CA-BF78-1383-8AC6A8DBE833}"/>
              </a:ext>
            </a:extLst>
          </p:cNvPr>
          <p:cNvCxnSpPr>
            <a:cxnSpLocks/>
          </p:cNvCxnSpPr>
          <p:nvPr/>
        </p:nvCxnSpPr>
        <p:spPr>
          <a:xfrm>
            <a:off x="6872135" y="1839688"/>
            <a:ext cx="163285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ilhouette of a wolf&#10;&#10;Description automatically generated">
            <a:extLst>
              <a:ext uri="{FF2B5EF4-FFF2-40B4-BE49-F238E27FC236}">
                <a16:creationId xmlns:a16="http://schemas.microsoft.com/office/drawing/2014/main" id="{79D1F582-631F-28E7-2E48-CB0335144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283" y="200770"/>
            <a:ext cx="770190" cy="512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C484A-B142-3C37-77F8-487C94019A8D}"/>
              </a:ext>
            </a:extLst>
          </p:cNvPr>
          <p:cNvSpPr txBox="1"/>
          <p:nvPr/>
        </p:nvSpPr>
        <p:spPr>
          <a:xfrm>
            <a:off x="624838" y="6467902"/>
            <a:ext cx="3007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NH Fish &amp; Game,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3CBA5-9DC1-4309-D402-69050AA1472E}"/>
              </a:ext>
            </a:extLst>
          </p:cNvPr>
          <p:cNvSpPr txBox="1"/>
          <p:nvPr/>
        </p:nvSpPr>
        <p:spPr>
          <a:xfrm>
            <a:off x="4805680" y="6467902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NH Granit,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AE30A-1786-5D11-2517-592D90837705}"/>
              </a:ext>
            </a:extLst>
          </p:cNvPr>
          <p:cNvSpPr txBox="1"/>
          <p:nvPr/>
        </p:nvSpPr>
        <p:spPr>
          <a:xfrm>
            <a:off x="8930640" y="6472982"/>
            <a:ext cx="2636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Combination of both previous maps</a:t>
            </a:r>
          </a:p>
        </p:txBody>
      </p:sp>
    </p:spTree>
    <p:extLst>
      <p:ext uri="{BB962C8B-B14F-4D97-AF65-F5344CB8AC3E}">
        <p14:creationId xmlns:p14="http://schemas.microsoft.com/office/powerpoint/2010/main" val="692237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with a black line&#10;&#10;Description automatically generated">
            <a:extLst>
              <a:ext uri="{FF2B5EF4-FFF2-40B4-BE49-F238E27FC236}">
                <a16:creationId xmlns:a16="http://schemas.microsoft.com/office/drawing/2014/main" id="{2F29483E-DCC8-2171-BE57-690CBE3EE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13389"/>
          <a:stretch/>
        </p:blipFill>
        <p:spPr>
          <a:xfrm>
            <a:off x="-1504" y="13157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597CD-874E-E2D4-2DD5-7402B1CD26B9}"/>
              </a:ext>
            </a:extLst>
          </p:cNvPr>
          <p:cNvSpPr txBox="1"/>
          <p:nvPr/>
        </p:nvSpPr>
        <p:spPr>
          <a:xfrm>
            <a:off x="159407" y="182880"/>
            <a:ext cx="38639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Methodology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FF94C-1391-AC49-A16F-BE2BBB29E815}"/>
              </a:ext>
            </a:extLst>
          </p:cNvPr>
          <p:cNvSpPr txBox="1"/>
          <p:nvPr/>
        </p:nvSpPr>
        <p:spPr>
          <a:xfrm>
            <a:off x="9469120" y="6437181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Basemap: Google Terrain (QGIS)</a:t>
            </a:r>
          </a:p>
        </p:txBody>
      </p:sp>
    </p:spTree>
    <p:extLst>
      <p:ext uri="{BB962C8B-B14F-4D97-AF65-F5344CB8AC3E}">
        <p14:creationId xmlns:p14="http://schemas.microsoft.com/office/powerpoint/2010/main" val="314371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fox and a river in a forest&#10;&#10;Description automatically generated">
            <a:extLst>
              <a:ext uri="{FF2B5EF4-FFF2-40B4-BE49-F238E27FC236}">
                <a16:creationId xmlns:a16="http://schemas.microsoft.com/office/drawing/2014/main" id="{D954182A-D85A-16C0-47B9-E61FA23DE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8595"/>
          <a:stretch/>
        </p:blipFill>
        <p:spPr>
          <a:xfrm>
            <a:off x="-6100" y="0"/>
            <a:ext cx="12191977" cy="685802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DF57150-AC19-3DF7-A721-F7BA5C131C2A}"/>
              </a:ext>
            </a:extLst>
          </p:cNvPr>
          <p:cNvSpPr txBox="1"/>
          <p:nvPr/>
        </p:nvSpPr>
        <p:spPr>
          <a:xfrm>
            <a:off x="3234266" y="491067"/>
            <a:ext cx="6651414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Wildlife Connectivity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5AEE1-ADBF-ABFC-5AF4-A5FC446D8637}"/>
              </a:ext>
            </a:extLst>
          </p:cNvPr>
          <p:cNvSpPr txBox="1"/>
          <p:nvPr/>
        </p:nvSpPr>
        <p:spPr>
          <a:xfrm>
            <a:off x="267380" y="6611779"/>
            <a:ext cx="7086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created with 2024 Biorender.com https://app.biorender.com/illustrations/65dce076181a3c9162ee4e08</a:t>
            </a:r>
          </a:p>
        </p:txBody>
      </p:sp>
    </p:spTree>
    <p:extLst>
      <p:ext uri="{BB962C8B-B14F-4D97-AF65-F5344CB8AC3E}">
        <p14:creationId xmlns:p14="http://schemas.microsoft.com/office/powerpoint/2010/main" val="220000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with a black line&#10;&#10;Description automatically generated">
            <a:extLst>
              <a:ext uri="{FF2B5EF4-FFF2-40B4-BE49-F238E27FC236}">
                <a16:creationId xmlns:a16="http://schemas.microsoft.com/office/drawing/2014/main" id="{2F29483E-DCC8-2171-BE57-690CBE3EE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1338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597CD-874E-E2D4-2DD5-7402B1CD26B9}"/>
              </a:ext>
            </a:extLst>
          </p:cNvPr>
          <p:cNvSpPr txBox="1"/>
          <p:nvPr/>
        </p:nvSpPr>
        <p:spPr>
          <a:xfrm>
            <a:off x="159407" y="182880"/>
            <a:ext cx="38639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Methodology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FF94C-1391-AC49-A16F-BE2BBB29E815}"/>
              </a:ext>
            </a:extLst>
          </p:cNvPr>
          <p:cNvSpPr txBox="1"/>
          <p:nvPr/>
        </p:nvSpPr>
        <p:spPr>
          <a:xfrm>
            <a:off x="9469120" y="6437181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Basemap: Google Terrain (QGIS)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DB48D-9098-3D80-1866-F749D117CD86}"/>
              </a:ext>
            </a:extLst>
          </p:cNvPr>
          <p:cNvSpPr txBox="1"/>
          <p:nvPr/>
        </p:nvSpPr>
        <p:spPr>
          <a:xfrm>
            <a:off x="8014263" y="807639"/>
            <a:ext cx="2078181" cy="769441"/>
          </a:xfrm>
          <a:prstGeom prst="rect">
            <a:avLst/>
          </a:prstGeom>
          <a:solidFill>
            <a:srgbClr val="9EF179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Hotspot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73A67E-9747-0BCC-C98C-0759C1D63B94}"/>
              </a:ext>
            </a:extLst>
          </p:cNvPr>
          <p:cNvCxnSpPr>
            <a:cxnSpLocks/>
          </p:cNvCxnSpPr>
          <p:nvPr/>
        </p:nvCxnSpPr>
        <p:spPr>
          <a:xfrm flipH="1">
            <a:off x="7659584" y="1674421"/>
            <a:ext cx="1163782" cy="1484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927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8892E639-325D-FE0C-FEAA-093170BCB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b="121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986BC-B822-8A0A-530A-FDC99516D51B}"/>
              </a:ext>
            </a:extLst>
          </p:cNvPr>
          <p:cNvSpPr txBox="1"/>
          <p:nvPr/>
        </p:nvSpPr>
        <p:spPr>
          <a:xfrm>
            <a:off x="159407" y="182880"/>
            <a:ext cx="38639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Methodology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D252D-DDC9-833C-26BB-D092DDB69654}"/>
              </a:ext>
            </a:extLst>
          </p:cNvPr>
          <p:cNvSpPr txBox="1"/>
          <p:nvPr/>
        </p:nvSpPr>
        <p:spPr>
          <a:xfrm>
            <a:off x="9469120" y="6437181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Basemap: Google Terrain (QGIS)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12CCD8-2D3D-24EE-B9B9-A902B0119C7B}"/>
              </a:ext>
            </a:extLst>
          </p:cNvPr>
          <p:cNvSpPr txBox="1"/>
          <p:nvPr/>
        </p:nvSpPr>
        <p:spPr>
          <a:xfrm>
            <a:off x="556729" y="1588956"/>
            <a:ext cx="3069308" cy="769441"/>
          </a:xfrm>
          <a:prstGeom prst="rect">
            <a:avLst/>
          </a:prstGeom>
          <a:solidFill>
            <a:srgbClr val="9EF179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150m Buffer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27D274-5382-7C5B-314D-9299E735EA23}"/>
              </a:ext>
            </a:extLst>
          </p:cNvPr>
          <p:cNvCxnSpPr>
            <a:cxnSpLocks/>
          </p:cNvCxnSpPr>
          <p:nvPr/>
        </p:nvCxnSpPr>
        <p:spPr>
          <a:xfrm>
            <a:off x="1847938" y="2426500"/>
            <a:ext cx="486889" cy="4679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5D37783-CD20-5A86-BB1A-C614A17C647E}"/>
              </a:ext>
            </a:extLst>
          </p:cNvPr>
          <p:cNvSpPr txBox="1"/>
          <p:nvPr/>
        </p:nvSpPr>
        <p:spPr>
          <a:xfrm>
            <a:off x="8014263" y="807639"/>
            <a:ext cx="2078181" cy="769441"/>
          </a:xfrm>
          <a:prstGeom prst="rect">
            <a:avLst/>
          </a:prstGeom>
          <a:solidFill>
            <a:srgbClr val="9EF179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Hotspot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189282-8A50-7620-A774-CEB4BA0C7F5F}"/>
              </a:ext>
            </a:extLst>
          </p:cNvPr>
          <p:cNvCxnSpPr>
            <a:cxnSpLocks/>
          </p:cNvCxnSpPr>
          <p:nvPr/>
        </p:nvCxnSpPr>
        <p:spPr>
          <a:xfrm flipH="1">
            <a:off x="7659584" y="1674421"/>
            <a:ext cx="1163782" cy="1484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56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1C220806-7E7E-B778-34C2-3AAEB53AA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14967"/>
          <a:stretch/>
        </p:blipFill>
        <p:spPr>
          <a:xfrm>
            <a:off x="20" y="-116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ADC79-16A1-B898-2C82-CE64601B88F4}"/>
              </a:ext>
            </a:extLst>
          </p:cNvPr>
          <p:cNvSpPr txBox="1"/>
          <p:nvPr/>
        </p:nvSpPr>
        <p:spPr>
          <a:xfrm>
            <a:off x="159407" y="182880"/>
            <a:ext cx="38639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Methodology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854C2-7923-8230-B8FF-66A458987C13}"/>
              </a:ext>
            </a:extLst>
          </p:cNvPr>
          <p:cNvSpPr txBox="1"/>
          <p:nvPr/>
        </p:nvSpPr>
        <p:spPr>
          <a:xfrm>
            <a:off x="10706059" y="6333382"/>
            <a:ext cx="148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Basemap: Google Terrain (QGIS)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92D5D-1651-7B52-EF93-35F8800B0E6B}"/>
              </a:ext>
            </a:extLst>
          </p:cNvPr>
          <p:cNvSpPr txBox="1"/>
          <p:nvPr/>
        </p:nvSpPr>
        <p:spPr>
          <a:xfrm>
            <a:off x="556729" y="1588956"/>
            <a:ext cx="3069308" cy="769441"/>
          </a:xfrm>
          <a:prstGeom prst="rect">
            <a:avLst/>
          </a:prstGeom>
          <a:solidFill>
            <a:srgbClr val="9EF179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150m Buffer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9F45D4-BF91-A052-C297-40F1DEC023B0}"/>
              </a:ext>
            </a:extLst>
          </p:cNvPr>
          <p:cNvCxnSpPr>
            <a:cxnSpLocks/>
          </p:cNvCxnSpPr>
          <p:nvPr/>
        </p:nvCxnSpPr>
        <p:spPr>
          <a:xfrm>
            <a:off x="1626919" y="2382147"/>
            <a:ext cx="736271" cy="5866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32270D3-F451-E4BB-2000-1970EE2345E8}"/>
              </a:ext>
            </a:extLst>
          </p:cNvPr>
          <p:cNvSpPr txBox="1"/>
          <p:nvPr/>
        </p:nvSpPr>
        <p:spPr>
          <a:xfrm>
            <a:off x="8014263" y="807639"/>
            <a:ext cx="2078181" cy="769441"/>
          </a:xfrm>
          <a:prstGeom prst="rect">
            <a:avLst/>
          </a:prstGeom>
          <a:solidFill>
            <a:srgbClr val="9EF179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Hotspot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5860BA-776B-5D6B-C054-DF346C2ABE1E}"/>
              </a:ext>
            </a:extLst>
          </p:cNvPr>
          <p:cNvCxnSpPr>
            <a:cxnSpLocks/>
          </p:cNvCxnSpPr>
          <p:nvPr/>
        </p:nvCxnSpPr>
        <p:spPr>
          <a:xfrm flipH="1">
            <a:off x="7505205" y="1674421"/>
            <a:ext cx="1318161" cy="17970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8454401-8AEF-20E5-4DA0-BFF4440AC230}"/>
              </a:ext>
            </a:extLst>
          </p:cNvPr>
          <p:cNvSpPr txBox="1"/>
          <p:nvPr/>
        </p:nvSpPr>
        <p:spPr>
          <a:xfrm>
            <a:off x="1101014" y="5398956"/>
            <a:ext cx="3863953" cy="769441"/>
          </a:xfrm>
          <a:prstGeom prst="rect">
            <a:avLst/>
          </a:prstGeom>
          <a:solidFill>
            <a:srgbClr val="9EF179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Bobcat Corridor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10D7AB-F325-5BF8-02DB-FA32B6079727}"/>
              </a:ext>
            </a:extLst>
          </p:cNvPr>
          <p:cNvCxnSpPr>
            <a:cxnSpLocks/>
          </p:cNvCxnSpPr>
          <p:nvPr/>
        </p:nvCxnSpPr>
        <p:spPr>
          <a:xfrm>
            <a:off x="5131222" y="5783676"/>
            <a:ext cx="11310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348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FB2387AB-505E-98BF-4DC6-253AC2B7C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" y="1904162"/>
            <a:ext cx="6377932" cy="37554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362416D-66FA-83C9-7410-79FBB9C91343}"/>
              </a:ext>
            </a:extLst>
          </p:cNvPr>
          <p:cNvSpPr txBox="1"/>
          <p:nvPr/>
        </p:nvSpPr>
        <p:spPr>
          <a:xfrm>
            <a:off x="386080" y="660400"/>
            <a:ext cx="73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Preliminary Corridor Analyses</a:t>
            </a:r>
          </a:p>
        </p:txBody>
      </p:sp>
      <p:pic>
        <p:nvPicPr>
          <p:cNvPr id="2" name="Picture 1" descr="A graph of different types of habitat&#10;&#10;Description automatically generated with medium confidence">
            <a:extLst>
              <a:ext uri="{FF2B5EF4-FFF2-40B4-BE49-F238E27FC236}">
                <a16:creationId xmlns:a16="http://schemas.microsoft.com/office/drawing/2014/main" id="{EAC1F66E-B3B0-8AC7-8361-59D502A66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80" y="2185059"/>
            <a:ext cx="5701120" cy="32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7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40EAAE9-E98A-3B98-0EFC-FE7C7E88EDE7}"/>
              </a:ext>
            </a:extLst>
          </p:cNvPr>
          <p:cNvSpPr txBox="1"/>
          <p:nvPr/>
        </p:nvSpPr>
        <p:spPr>
          <a:xfrm>
            <a:off x="345440" y="527286"/>
            <a:ext cx="851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Preliminary Corridor Analyses</a:t>
            </a:r>
          </a:p>
        </p:txBody>
      </p:sp>
      <p:pic>
        <p:nvPicPr>
          <p:cNvPr id="3" name="Picture 2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CF59015A-D453-022E-B3B4-A2D66D4F4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5" y="1496292"/>
            <a:ext cx="7697859" cy="50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7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5CCD7-FA7D-25E1-8501-6F3EC8F8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50196"/>
            <a:ext cx="5618480" cy="162452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Next Steps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BB97B6B-E736-53A7-FAC1-71B01D35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22" y="2285999"/>
            <a:ext cx="5618480" cy="3613149"/>
          </a:xfrm>
        </p:spPr>
        <p:txBody>
          <a:bodyPr anchor="ctr">
            <a:normAutofit/>
          </a:bodyPr>
          <a:lstStyle/>
          <a:p>
            <a:r>
              <a:rPr lang="en-US" sz="2400" dirty="0">
                <a:effectLst/>
                <a:ea typeface="Aptos" panose="020B0004020202020204" pitchFamily="34" charset="0"/>
              </a:rPr>
              <a:t>Finalize methodology</a:t>
            </a:r>
          </a:p>
          <a:p>
            <a:pPr lvl="1"/>
            <a:r>
              <a:rPr lang="en-US" sz="2200" dirty="0">
                <a:effectLst/>
                <a:ea typeface="Aptos" panose="020B0004020202020204" pitchFamily="34" charset="0"/>
              </a:rPr>
              <a:t>Add adjacent sites</a:t>
            </a:r>
          </a:p>
          <a:p>
            <a:pPr lvl="1"/>
            <a:r>
              <a:rPr lang="en-US" sz="2200" dirty="0">
                <a:ea typeface="Aptos" panose="020B0004020202020204" pitchFamily="34" charset="0"/>
              </a:rPr>
              <a:t>Random sites?</a:t>
            </a:r>
          </a:p>
          <a:p>
            <a:pPr marL="457200" lvl="1" indent="0">
              <a:buNone/>
            </a:pPr>
            <a:endParaRPr lang="en-US" dirty="0">
              <a:effectLst/>
              <a:ea typeface="Aptos" panose="020B0004020202020204" pitchFamily="34" charset="0"/>
            </a:endParaRPr>
          </a:p>
          <a:p>
            <a:r>
              <a:rPr lang="en-US" sz="2400" dirty="0">
                <a:effectLst/>
                <a:ea typeface="Aptos" panose="020B0004020202020204" pitchFamily="34" charset="0"/>
              </a:rPr>
              <a:t>Determine best fit of model/analyses</a:t>
            </a:r>
          </a:p>
          <a:p>
            <a:pPr lvl="1"/>
            <a:r>
              <a:rPr lang="en-US" sz="2200" dirty="0">
                <a:ea typeface="Aptos" panose="020B0004020202020204" pitchFamily="34" charset="0"/>
              </a:rPr>
              <a:t>Poisson regression in JAGS</a:t>
            </a:r>
            <a:endParaRPr lang="en-US" sz="2200" dirty="0">
              <a:effectLst/>
              <a:ea typeface="Aptos" panose="020B0004020202020204" pitchFamily="34" charset="0"/>
            </a:endParaRPr>
          </a:p>
          <a:p>
            <a:pPr marL="0" indent="0">
              <a:buNone/>
            </a:pPr>
            <a:endParaRPr lang="en-US" sz="2000" dirty="0">
              <a:effectLst/>
              <a:ea typeface="Aptos" panose="020B0004020202020204" pitchFamily="34" charset="0"/>
            </a:endParaRPr>
          </a:p>
        </p:txBody>
      </p:sp>
      <p:pic>
        <p:nvPicPr>
          <p:cNvPr id="5" name="Content Placeholder 4" descr="A cat with glowing eyes in the woods&#10;&#10;Description automatically generated">
            <a:extLst>
              <a:ext uri="{FF2B5EF4-FFF2-40B4-BE49-F238E27FC236}">
                <a16:creationId xmlns:a16="http://schemas.microsoft.com/office/drawing/2014/main" id="{ED599F56-DDF2-5AC6-58F1-99210484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r="3143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5CCD7-FA7D-25E1-8501-6F3EC8F8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50196"/>
            <a:ext cx="5618480" cy="162452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Research Goals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BB97B6B-E736-53A7-FAC1-71B01D35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35" y="2285999"/>
            <a:ext cx="5225670" cy="361314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Ground truth wildlife use of hotspots</a:t>
            </a:r>
          </a:p>
          <a:p>
            <a:pPr lvl="1"/>
            <a:r>
              <a:rPr lang="en-US" sz="2200" dirty="0"/>
              <a:t>Trail cameras at field sites</a:t>
            </a:r>
          </a:p>
          <a:p>
            <a:pPr marL="0" indent="0">
              <a:buNone/>
            </a:pPr>
            <a:endParaRPr lang="en-US" sz="2200" dirty="0">
              <a:effectLst/>
              <a:ea typeface="Aptos" panose="020B0004020202020204" pitchFamily="34" charset="0"/>
            </a:endParaRPr>
          </a:p>
          <a:p>
            <a:r>
              <a:rPr lang="en-US" sz="2400" dirty="0"/>
              <a:t>Inform WVC mitigation</a:t>
            </a:r>
          </a:p>
          <a:p>
            <a:endParaRPr lang="en-US" sz="2400" dirty="0"/>
          </a:p>
          <a:p>
            <a:r>
              <a:rPr lang="en-US" sz="2400" dirty="0"/>
              <a:t>Improve wildlife connectivity </a:t>
            </a:r>
          </a:p>
        </p:txBody>
      </p:sp>
      <p:pic>
        <p:nvPicPr>
          <p:cNvPr id="5" name="Content Placeholder 4" descr="A cat with glowing eyes in the woods&#10;&#10;Description automatically generated">
            <a:extLst>
              <a:ext uri="{FF2B5EF4-FFF2-40B4-BE49-F238E27FC236}">
                <a16:creationId xmlns:a16="http://schemas.microsoft.com/office/drawing/2014/main" id="{ED599F56-DDF2-5AC6-58F1-99210484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r="3143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40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426D-65C8-A3D6-A544-9CD21475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8FB1688F-D95E-C4A9-B548-221875686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5" y="5248033"/>
            <a:ext cx="2188425" cy="1181222"/>
          </a:xfrm>
          <a:prstGeom prst="rect">
            <a:avLst/>
          </a:prstGeom>
        </p:spPr>
      </p:pic>
      <p:pic>
        <p:nvPicPr>
          <p:cNvPr id="15" name="Picture 14" descr="A blue and white logo with a black background&#10;&#10;Description automatically generated">
            <a:extLst>
              <a:ext uri="{FF2B5EF4-FFF2-40B4-BE49-F238E27FC236}">
                <a16:creationId xmlns:a16="http://schemas.microsoft.com/office/drawing/2014/main" id="{1018FD5D-C0E4-0B7D-B9E1-59B334A5D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1" y="5237215"/>
            <a:ext cx="1199056" cy="1158819"/>
          </a:xfrm>
          <a:prstGeom prst="rect">
            <a:avLst/>
          </a:prstGeom>
        </p:spPr>
      </p:pic>
      <p:pic>
        <p:nvPicPr>
          <p:cNvPr id="17" name="Picture 16" descr="A green shield with a blue and white logo&#10;&#10;Description automatically generated">
            <a:extLst>
              <a:ext uri="{FF2B5EF4-FFF2-40B4-BE49-F238E27FC236}">
                <a16:creationId xmlns:a16="http://schemas.microsoft.com/office/drawing/2014/main" id="{9D3F8C13-BE16-AF73-B3BC-4A7E18B8E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01" y="5175863"/>
            <a:ext cx="1187842" cy="1325563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34B3F2-134B-B56B-B0A3-1CA30D275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20" y="5454433"/>
            <a:ext cx="3031916" cy="768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A32BC-AE7F-8B67-C266-6EBBFB2A910B}"/>
              </a:ext>
            </a:extLst>
          </p:cNvPr>
          <p:cNvSpPr txBox="1"/>
          <p:nvPr/>
        </p:nvSpPr>
        <p:spPr>
          <a:xfrm>
            <a:off x="776922" y="1852160"/>
            <a:ext cx="10515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Committee Members: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Remington Moll, Ph.D., Amy Villamagna, Ph.D., Fikirte Erda, Ph.D.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	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Technicians: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Shelby Normand, Mikayla Shubert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sz="20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0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Lab Members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Andrew Butler, Mairi Poisson, Taylor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Readyhough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Lily Hall, Sarah Richard, Frank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Shinost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Additional Affiliates: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Rebecca Martin, Senior Environmental Manager, NH DOT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		       Katie Callahan, GIS Coordinator, NHFG</a:t>
            </a:r>
            <a:endParaRPr lang="en-US" sz="20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A logo on a black background&#10;&#10;Description automatically generated">
            <a:extLst>
              <a:ext uri="{FF2B5EF4-FFF2-40B4-BE49-F238E27FC236}">
                <a16:creationId xmlns:a16="http://schemas.microsoft.com/office/drawing/2014/main" id="{789AB676-97BA-8AEF-EA72-3AE4DB2C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68" y="4405419"/>
            <a:ext cx="3776063" cy="2779182"/>
          </a:xfrm>
          <a:prstGeom prst="rect">
            <a:avLst/>
          </a:prstGeom>
          <a:noFill/>
          <a:effectLst>
            <a:reflection stA="45000" endPos="41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94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AA896-619D-1B40-CE9A-624AA6F7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C563B-0FFC-5343-3D28-99AEC5D3B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b="1" dirty="0"/>
              <a:t>Images</a:t>
            </a:r>
          </a:p>
          <a:p>
            <a:r>
              <a:rPr lang="en-US" sz="1400" u="none" strike="noStrike" baseline="0" dirty="0">
                <a:solidFill>
                  <a:srgbClr val="222222"/>
                </a:solidFill>
              </a:rPr>
              <a:t>Biorender.com. 2024</a:t>
            </a:r>
          </a:p>
          <a:p>
            <a:r>
              <a:rPr lang="en-US" sz="1400" dirty="0"/>
              <a:t>Black bear family: Liam Brennan B.C.'s wildlife bridges narrowest in western North America, finds study - Pique Newsmagazine</a:t>
            </a:r>
          </a:p>
          <a:p>
            <a:r>
              <a:rPr lang="en-US" sz="1400" dirty="0"/>
              <a:t>New Hampshire forest: usda.gov </a:t>
            </a:r>
            <a:r>
              <a:rPr lang="en-US" sz="1400" dirty="0">
                <a:hlinkClick r:id="rId2"/>
              </a:rPr>
              <a:t>48762466961_650b626b28_o.jpg (1440×960) (usda.gov)</a:t>
            </a:r>
            <a:endParaRPr lang="en-US" sz="1400" dirty="0"/>
          </a:p>
          <a:p>
            <a:r>
              <a:rPr lang="en-US" sz="1400" i="0" dirty="0">
                <a:solidFill>
                  <a:srgbClr val="222222"/>
                </a:solidFill>
              </a:rPr>
              <a:t>PhyloPic.com; Silhouettes. Black bear- Tracy Heath, bobcat- Margot </a:t>
            </a:r>
            <a:r>
              <a:rPr lang="en-US" sz="1400" i="0" dirty="0" err="1">
                <a:solidFill>
                  <a:srgbClr val="222222"/>
                </a:solidFill>
              </a:rPr>
              <a:t>Michand</a:t>
            </a:r>
            <a:r>
              <a:rPr lang="en-US" sz="1400" i="0" dirty="0">
                <a:solidFill>
                  <a:srgbClr val="222222"/>
                </a:solidFill>
              </a:rPr>
              <a:t>, otter- Jose Infante, porcupine- T. Michael </a:t>
            </a:r>
            <a:r>
              <a:rPr lang="en-US" sz="1400" i="0" dirty="0" err="1">
                <a:solidFill>
                  <a:srgbClr val="222222"/>
                </a:solidFill>
              </a:rPr>
              <a:t>Keesey</a:t>
            </a:r>
            <a:r>
              <a:rPr lang="en-US" sz="1400" i="0" dirty="0">
                <a:solidFill>
                  <a:srgbClr val="222222"/>
                </a:solidFill>
              </a:rPr>
              <a:t> </a:t>
            </a:r>
            <a:endParaRPr lang="en-US" sz="1400" dirty="0"/>
          </a:p>
          <a:p>
            <a:r>
              <a:rPr lang="en-US" sz="1400" dirty="0"/>
              <a:t>Roadkill: b-cdn.net</a:t>
            </a:r>
            <a:r>
              <a:rPr lang="en-US" sz="1400" dirty="0">
                <a:hlinkClick r:id="rId3"/>
              </a:rPr>
              <a:t> roadkill.jpg (1920×1280) (b-cdn.net)</a:t>
            </a:r>
            <a:endParaRPr lang="en-US" sz="1400" dirty="0"/>
          </a:p>
          <a:p>
            <a:r>
              <a:rPr lang="en-US" sz="1400" dirty="0"/>
              <a:t>USA map: </a:t>
            </a:r>
            <a:r>
              <a:rPr lang="en-US" sz="1400" dirty="0">
                <a:hlinkClick r:id="rId4"/>
              </a:rPr>
              <a:t>https://cordellcordell.com/wp-content/uploads/2021/11/NewHampshire_Mobile-1.png</a:t>
            </a:r>
            <a:endParaRPr lang="en-US" sz="1400" dirty="0"/>
          </a:p>
          <a:p>
            <a:r>
              <a:rPr lang="en-US" sz="1400" dirty="0"/>
              <a:t>USDA Forest Service. 2022. Forests of New Hampshire, 2021. Resource Update FS-371. Madison, WI: U.S. Department of Agriculture, Forest Service. 2p</a:t>
            </a:r>
          </a:p>
          <a:p>
            <a:endParaRPr lang="en-US" sz="1400" dirty="0"/>
          </a:p>
          <a:p>
            <a:r>
              <a:rPr lang="en-US" sz="1400" b="0" i="0" dirty="0">
                <a:solidFill>
                  <a:srgbClr val="222222"/>
                </a:solidFill>
                <a:effectLst/>
              </a:rPr>
              <a:t>Jensen, Derrick; Keith, </a:t>
            </a:r>
            <a:r>
              <a:rPr lang="en-US" sz="1400" b="0" i="0" dirty="0" err="1">
                <a:solidFill>
                  <a:srgbClr val="222222"/>
                </a:solidFill>
                <a:effectLst/>
              </a:rPr>
              <a:t>Lierre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; Wilbert, Max (2021).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Bright Green Lies: How the Environmental Movement Lost Its Way and What We Can Do About It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. Monkfish Book Publishing. pp. 346–347. </a:t>
            </a:r>
            <a:r>
              <a:rPr lang="en-US" sz="1400" b="0" i="0" u="none" strike="noStrike" dirty="0">
                <a:solidFill>
                  <a:srgbClr val="3366CC"/>
                </a:solidFill>
                <a:effectLst/>
                <a:hlinkClick r:id="rId5" tooltip="ISBN (identifier)"/>
              </a:rPr>
              <a:t>ISBN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1400" b="0" i="0" u="none" strike="noStrike" dirty="0">
                <a:solidFill>
                  <a:srgbClr val="3366CC"/>
                </a:solidFill>
                <a:effectLst/>
                <a:hlinkClick r:id="rId6" tooltip="Special:BookSources/978-1948626392"/>
              </a:rPr>
              <a:t>978-1948626392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.</a:t>
            </a:r>
            <a:endParaRPr lang="en-US" sz="1400" i="0" u="none" strike="noStrike" baseline="0" dirty="0">
              <a:solidFill>
                <a:srgbClr val="000000"/>
              </a:solidFill>
            </a:endParaRPr>
          </a:p>
          <a:p>
            <a:r>
              <a:rPr lang="en-US" sz="1400" i="0" u="none" strike="noStrike" baseline="0" dirty="0">
                <a:solidFill>
                  <a:srgbClr val="000000"/>
                </a:solidFill>
              </a:rPr>
              <a:t>New Hampshire </a:t>
            </a:r>
            <a:r>
              <a:rPr lang="en-US" sz="1400" dirty="0">
                <a:solidFill>
                  <a:srgbClr val="000000"/>
                </a:solidFill>
              </a:rPr>
              <a:t>Fish and Game. </a:t>
            </a:r>
            <a:r>
              <a:rPr lang="en-US" sz="1400" i="0" u="none" strike="noStrike" baseline="0" dirty="0">
                <a:solidFill>
                  <a:srgbClr val="000000"/>
                </a:solidFill>
              </a:rPr>
              <a:t>2021. NH Connectivity Model. NHWildlifeCorridors_bySpecies.zip. (n.d.). . https://www.dropbox.com/s/zjp1wrh1ublkaa5/NHWildlifeCorridors_bySpecies.zip?dl=0. </a:t>
            </a:r>
          </a:p>
          <a:p>
            <a:r>
              <a:rPr lang="en-US" sz="1400">
                <a:solidFill>
                  <a:srgbClr val="000000"/>
                </a:solidFill>
              </a:rPr>
              <a:t>NH GRANIT: https://granit.unh.edu/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i="0" u="none" strike="noStrike" baseline="0" dirty="0">
                <a:solidFill>
                  <a:srgbClr val="000000"/>
                </a:solidFill>
              </a:rPr>
              <a:t>Villamagna, A., Kim, H., LaFlamme, E., Boyer, O., </a:t>
            </a:r>
            <a:r>
              <a:rPr lang="en-US" sz="1400" i="0" u="none" strike="noStrike" baseline="0" dirty="0" err="1">
                <a:solidFill>
                  <a:srgbClr val="000000"/>
                </a:solidFill>
              </a:rPr>
              <a:t>DeBisscho</a:t>
            </a:r>
            <a:r>
              <a:rPr lang="en-US" sz="1400" i="0" u="none" strike="noStrike" baseline="0" dirty="0">
                <a:solidFill>
                  <a:srgbClr val="000000"/>
                </a:solidFill>
              </a:rPr>
              <a:t>, S. 2022. Plymouth State University Story Map in Service to the NH Department of Transportation; </a:t>
            </a:r>
            <a:r>
              <a:rPr lang="en-US" sz="1400" dirty="0">
                <a:hlinkClick r:id="rId7"/>
              </a:rPr>
              <a:t>Wildlife-Vehicle Collisions (WVCs) in New Hampshire (arcgis.com)</a:t>
            </a:r>
            <a:r>
              <a:rPr lang="en-US" sz="140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endParaRPr lang="en-US" sz="105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86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ight view of a forest with trees&#10;&#10;Description automatically generated">
            <a:extLst>
              <a:ext uri="{FF2B5EF4-FFF2-40B4-BE49-F238E27FC236}">
                <a16:creationId xmlns:a16="http://schemas.microsoft.com/office/drawing/2014/main" id="{50E58BCB-F05B-863A-CBCA-9C8659539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24C99-371F-65EB-B753-88A63F66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7F2F8-D8C5-5D04-9AE3-01A46B4D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fox and a river in a forest&#10;&#10;Description automatically generated">
            <a:extLst>
              <a:ext uri="{FF2B5EF4-FFF2-40B4-BE49-F238E27FC236}">
                <a16:creationId xmlns:a16="http://schemas.microsoft.com/office/drawing/2014/main" id="{D07CB63D-BCA2-668F-ECF3-E49C786D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8595"/>
          <a:stretch/>
        </p:blipFill>
        <p:spPr>
          <a:xfrm>
            <a:off x="0" y="-22"/>
            <a:ext cx="12191977" cy="685802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0EDC08E-24EC-6FE4-BAE4-F583C5BB30B5}"/>
              </a:ext>
            </a:extLst>
          </p:cNvPr>
          <p:cNvSpPr txBox="1"/>
          <p:nvPr/>
        </p:nvSpPr>
        <p:spPr>
          <a:xfrm>
            <a:off x="3234266" y="491067"/>
            <a:ext cx="6651414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Wildlife Connectivity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21B40-6EE7-DF6C-D149-6B1BD4E89E66}"/>
              </a:ext>
            </a:extLst>
          </p:cNvPr>
          <p:cNvSpPr txBox="1"/>
          <p:nvPr/>
        </p:nvSpPr>
        <p:spPr>
          <a:xfrm>
            <a:off x="778283" y="1991360"/>
            <a:ext cx="4352517" cy="3539430"/>
          </a:xfrm>
          <a:prstGeom prst="rect">
            <a:avLst/>
          </a:prstGeom>
          <a:solidFill>
            <a:schemeClr val="bg2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Ability to move freely</a:t>
            </a:r>
          </a:p>
          <a:p>
            <a:endParaRPr lang="en-US" sz="2800" b="1" dirty="0"/>
          </a:p>
          <a:p>
            <a:r>
              <a:rPr lang="en-US" sz="2800" b="1" dirty="0"/>
              <a:t>Importance:</a:t>
            </a:r>
          </a:p>
          <a:p>
            <a:r>
              <a:rPr lang="en-US" sz="2800" dirty="0"/>
              <a:t>-forage</a:t>
            </a:r>
          </a:p>
          <a:p>
            <a:r>
              <a:rPr lang="en-US" sz="2800" dirty="0"/>
              <a:t>-establish territory</a:t>
            </a:r>
          </a:p>
          <a:p>
            <a:r>
              <a:rPr lang="en-US" sz="2800" dirty="0"/>
              <a:t>-connect gene flow</a:t>
            </a:r>
          </a:p>
          <a:p>
            <a:endParaRPr lang="en-US" sz="2800" b="1" dirty="0"/>
          </a:p>
          <a:p>
            <a:r>
              <a:rPr lang="en-US" sz="2800" b="1" dirty="0"/>
              <a:t>All species differ</a:t>
            </a:r>
          </a:p>
        </p:txBody>
      </p:sp>
    </p:spTree>
    <p:extLst>
      <p:ext uri="{BB962C8B-B14F-4D97-AF65-F5344CB8AC3E}">
        <p14:creationId xmlns:p14="http://schemas.microsoft.com/office/powerpoint/2010/main" val="318652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EA4115F8-6AA1-D215-1A32-EFEBF97FC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73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3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EA4115F8-6AA1-D215-1A32-EFEBF97FC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73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screenshot of a spreadsheet&#10;&#10;Description automatically generated">
            <a:extLst>
              <a:ext uri="{FF2B5EF4-FFF2-40B4-BE49-F238E27FC236}">
                <a16:creationId xmlns:a16="http://schemas.microsoft.com/office/drawing/2014/main" id="{BD42A8EC-9A5D-A0E6-F75A-49DF0381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15" y="-35560"/>
            <a:ext cx="9189361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1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55DE5-A97E-C121-23B0-9C17FDE51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17CFB-4F34-6A8F-84A0-004375EB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Wildlife Crossings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62045-BA1A-265C-EC3A-A7CA3BCB3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Chapter Two</a:t>
            </a:r>
          </a:p>
        </p:txBody>
      </p:sp>
    </p:spTree>
    <p:extLst>
      <p:ext uri="{BB962C8B-B14F-4D97-AF65-F5344CB8AC3E}">
        <p14:creationId xmlns:p14="http://schemas.microsoft.com/office/powerpoint/2010/main" val="1059818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496E5-EEF3-427B-72AC-B8F98CDF5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05E1D-43E2-A6CE-6B2A-A934C5B8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1" y="75170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Data from the Field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(so far)</a:t>
            </a:r>
          </a:p>
        </p:txBody>
      </p:sp>
    </p:spTree>
    <p:extLst>
      <p:ext uri="{BB962C8B-B14F-4D97-AF65-F5344CB8AC3E}">
        <p14:creationId xmlns:p14="http://schemas.microsoft.com/office/powerpoint/2010/main" val="1612014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4769F-5A5B-0DBD-3054-068033C6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85722A-FB63-0081-3AF5-0A0DBEE3BD27}"/>
              </a:ext>
            </a:extLst>
          </p:cNvPr>
          <p:cNvSpPr txBox="1"/>
          <p:nvPr/>
        </p:nvSpPr>
        <p:spPr>
          <a:xfrm>
            <a:off x="477520" y="495808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Culvert Cams</a:t>
            </a:r>
          </a:p>
        </p:txBody>
      </p:sp>
      <p:pic>
        <p:nvPicPr>
          <p:cNvPr id="2" name="Picture 1" descr="A cat walking in the dark&#10;&#10;Description automatically generated">
            <a:extLst>
              <a:ext uri="{FF2B5EF4-FFF2-40B4-BE49-F238E27FC236}">
                <a16:creationId xmlns:a16="http://schemas.microsoft.com/office/drawing/2014/main" id="{FD119548-1ADF-7601-6BBE-176DCBF09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 r="-1" b="-1"/>
          <a:stretch/>
        </p:blipFill>
        <p:spPr>
          <a:xfrm>
            <a:off x="101599" y="10160"/>
            <a:ext cx="5966397" cy="4058924"/>
          </a:xfrm>
          <a:prstGeom prst="rect">
            <a:avLst/>
          </a:prstGeom>
          <a:ln w="155575">
            <a:solidFill>
              <a:schemeClr val="bg1"/>
            </a:solidFill>
          </a:ln>
        </p:spPr>
      </p:pic>
      <p:pic>
        <p:nvPicPr>
          <p:cNvPr id="3" name="Picture 2" descr="A group of raccoons swimming in a tunnel&#10;&#10;Description automatically generated">
            <a:extLst>
              <a:ext uri="{FF2B5EF4-FFF2-40B4-BE49-F238E27FC236}">
                <a16:creationId xmlns:a16="http://schemas.microsoft.com/office/drawing/2014/main" id="{C888F174-524D-1EC6-3C2C-07768AC5A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06" y="10160"/>
            <a:ext cx="5138483" cy="3068971"/>
          </a:xfrm>
          <a:prstGeom prst="rect">
            <a:avLst/>
          </a:prstGeom>
          <a:ln w="155575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5A668-D940-0258-6BEC-57455EC4D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>
          <a:xfrm>
            <a:off x="5001186" y="3270007"/>
            <a:ext cx="6422718" cy="3587993"/>
          </a:xfrm>
          <a:prstGeom prst="rect">
            <a:avLst/>
          </a:prstGeom>
          <a:ln w="155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0845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ild cat walking in the woods&#10;&#10;Description automatically generated">
            <a:extLst>
              <a:ext uri="{FF2B5EF4-FFF2-40B4-BE49-F238E27FC236}">
                <a16:creationId xmlns:a16="http://schemas.microsoft.com/office/drawing/2014/main" id="{49B02E9A-8DF5-853D-2615-35992B3DD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1" name="Picture 10" descr="A fox in the woods&#10;&#10;Description automatically generated">
            <a:extLst>
              <a:ext uri="{FF2B5EF4-FFF2-40B4-BE49-F238E27FC236}">
                <a16:creationId xmlns:a16="http://schemas.microsoft.com/office/drawing/2014/main" id="{51EE37A5-60F3-BDBC-8066-A3BB4F6E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E685C4-F261-399C-17B3-9B870F397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5DD267-D778-36F0-AFDF-528BA6EE68A8}"/>
              </a:ext>
            </a:extLst>
          </p:cNvPr>
          <p:cNvSpPr txBox="1"/>
          <p:nvPr/>
        </p:nvSpPr>
        <p:spPr>
          <a:xfrm>
            <a:off x="645133" y="5053506"/>
            <a:ext cx="261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Area Cams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89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r walking in a field&#10;&#10;Description automatically generated">
            <a:extLst>
              <a:ext uri="{FF2B5EF4-FFF2-40B4-BE49-F238E27FC236}">
                <a16:creationId xmlns:a16="http://schemas.microsoft.com/office/drawing/2014/main" id="{2B0E9F3C-1A23-CE98-9D9C-C1683CAB6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AB481E-E6C0-2176-9E8A-A74E7D09E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Picture 6" descr="A cow standing in a field&#10;&#10;Description automatically generated">
            <a:extLst>
              <a:ext uri="{FF2B5EF4-FFF2-40B4-BE49-F238E27FC236}">
                <a16:creationId xmlns:a16="http://schemas.microsoft.com/office/drawing/2014/main" id="{B2B07190-83E8-2974-19BC-F6014AED76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r="10708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6A5731-8FD9-1433-D55D-410392E3CA75}"/>
              </a:ext>
            </a:extLst>
          </p:cNvPr>
          <p:cNvSpPr txBox="1"/>
          <p:nvPr/>
        </p:nvSpPr>
        <p:spPr>
          <a:xfrm>
            <a:off x="508000" y="495808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Roadside Cams</a:t>
            </a:r>
          </a:p>
        </p:txBody>
      </p:sp>
    </p:spTree>
    <p:extLst>
      <p:ext uri="{BB962C8B-B14F-4D97-AF65-F5344CB8AC3E}">
        <p14:creationId xmlns:p14="http://schemas.microsoft.com/office/powerpoint/2010/main" val="3501530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68DA6-7B38-2AE3-BC29-29CCC7BC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 of Study</a:t>
            </a:r>
          </a:p>
        </p:txBody>
      </p:sp>
      <p:pic>
        <p:nvPicPr>
          <p:cNvPr id="5" name="Content Placeholder 4" descr="A screenshot of a document&#10;&#10;Description automatically generated">
            <a:extLst>
              <a:ext uri="{FF2B5EF4-FFF2-40B4-BE49-F238E27FC236}">
                <a16:creationId xmlns:a16="http://schemas.microsoft.com/office/drawing/2014/main" id="{5540A89F-F113-ACDD-B1BE-F0D0759CD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r="1" b="2697"/>
          <a:stretch/>
        </p:blipFill>
        <p:spPr>
          <a:xfrm>
            <a:off x="5479664" y="467208"/>
            <a:ext cx="527127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1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ays and months&#10;&#10;Description automatically generated">
            <a:extLst>
              <a:ext uri="{FF2B5EF4-FFF2-40B4-BE49-F238E27FC236}">
                <a16:creationId xmlns:a16="http://schemas.microsoft.com/office/drawing/2014/main" id="{B8946D33-655A-2CF8-0F5F-268BCECD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8" y="642938"/>
            <a:ext cx="6742113" cy="2749550"/>
          </a:xfrm>
          <a:prstGeom prst="rect">
            <a:avLst/>
          </a:prstGeom>
        </p:spPr>
      </p:pic>
      <p:pic>
        <p:nvPicPr>
          <p:cNvPr id="8" name="Picture 7" descr="A graph of a number of hours&#10;&#10;Description automatically generated with medium confidence">
            <a:extLst>
              <a:ext uri="{FF2B5EF4-FFF2-40B4-BE49-F238E27FC236}">
                <a16:creationId xmlns:a16="http://schemas.microsoft.com/office/drawing/2014/main" id="{B05B7377-924C-BEB9-1CC1-4C2A4B752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8" y="3694430"/>
            <a:ext cx="6742113" cy="2749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45B60-B2DE-EF64-089E-E3F3840B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Roadkill Results</a:t>
            </a:r>
          </a:p>
        </p:txBody>
      </p:sp>
    </p:spTree>
    <p:extLst>
      <p:ext uri="{BB962C8B-B14F-4D97-AF65-F5344CB8AC3E}">
        <p14:creationId xmlns:p14="http://schemas.microsoft.com/office/powerpoint/2010/main" val="1718271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months&#10;&#10;Description automatically generated">
            <a:extLst>
              <a:ext uri="{FF2B5EF4-FFF2-40B4-BE49-F238E27FC236}">
                <a16:creationId xmlns:a16="http://schemas.microsoft.com/office/drawing/2014/main" id="{569D31C8-E8C4-719C-7BB4-31FC4713C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9" y="589281"/>
            <a:ext cx="5000107" cy="2358708"/>
          </a:xfrm>
          <a:prstGeom prst="rect">
            <a:avLst/>
          </a:prstGeom>
        </p:spPr>
      </p:pic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CC198D7-AD0F-845B-D864-D462AA69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6" y="3981293"/>
            <a:ext cx="5391150" cy="2543175"/>
          </a:xfrm>
          <a:prstGeom prst="rect">
            <a:avLst/>
          </a:prstGeom>
        </p:spPr>
      </p:pic>
      <p:pic>
        <p:nvPicPr>
          <p:cNvPr id="9" name="Picture 8" descr="A graph showing a number of falling objects&#10;&#10;Description automatically generated with medium confidence">
            <a:extLst>
              <a:ext uri="{FF2B5EF4-FFF2-40B4-BE49-F238E27FC236}">
                <a16:creationId xmlns:a16="http://schemas.microsoft.com/office/drawing/2014/main" id="{7F4B836E-A082-669D-21D0-FF68E60AF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74" y="2220214"/>
            <a:ext cx="5318729" cy="250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D584-5916-E277-ABD1-F1062FA6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Wildlife-Vehicle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64C1-FB5F-AD64-E747-8A44950ED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372" y="2609199"/>
            <a:ext cx="5083628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Economic</a:t>
            </a:r>
          </a:p>
          <a:p>
            <a:r>
              <a:rPr lang="en-US" sz="1900" dirty="0"/>
              <a:t>1-2 million collisions in USA annually</a:t>
            </a:r>
          </a:p>
          <a:p>
            <a:pPr lvl="1"/>
            <a:r>
              <a:rPr lang="en-US" sz="1500" dirty="0"/>
              <a:t>Large species</a:t>
            </a:r>
          </a:p>
          <a:p>
            <a:r>
              <a:rPr lang="en-US" sz="1900" dirty="0"/>
              <a:t>Estimated $8 billion in damage </a:t>
            </a:r>
            <a:r>
              <a:rPr lang="en-US" sz="1600" dirty="0"/>
              <a:t>(A. </a:t>
            </a:r>
            <a:r>
              <a:rPr lang="en-US" sz="1600"/>
              <a:t>Villamagna</a:t>
            </a:r>
            <a:r>
              <a:rPr lang="en-US" sz="1600" dirty="0"/>
              <a:t>, 2022)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b="1" dirty="0"/>
              <a:t>Environmental</a:t>
            </a:r>
          </a:p>
          <a:p>
            <a:r>
              <a:rPr lang="en-US" sz="1900" dirty="0"/>
              <a:t>1 million vertebrates killed daily</a:t>
            </a:r>
          </a:p>
          <a:p>
            <a:pPr lvl="1"/>
            <a:r>
              <a:rPr lang="en-US" sz="1500" dirty="0"/>
              <a:t>5.5 million globally per day</a:t>
            </a:r>
          </a:p>
          <a:p>
            <a:pPr lvl="1"/>
            <a:r>
              <a:rPr lang="en-US" sz="1500" dirty="0"/>
              <a:t>2 billion globally per year (D. Jenson, 2021)</a:t>
            </a:r>
          </a:p>
          <a:p>
            <a:r>
              <a:rPr lang="en-US" sz="1900" dirty="0"/>
              <a:t>Local extinctions</a:t>
            </a:r>
          </a:p>
          <a:p>
            <a:endParaRPr lang="en-US" sz="1900" dirty="0"/>
          </a:p>
          <a:p>
            <a:endParaRPr lang="en-US" sz="19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D05DA2-DE43-307C-088F-B8F58EC3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10903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D58C3-0A0C-F126-1932-89340659D31E}"/>
              </a:ext>
            </a:extLst>
          </p:cNvPr>
          <p:cNvSpPr txBox="1"/>
          <p:nvPr/>
        </p:nvSpPr>
        <p:spPr>
          <a:xfrm>
            <a:off x="0" y="6580991"/>
            <a:ext cx="5547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roadkill.jpg (1920×1280) (b-cdn.net)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EED7A-B79D-737C-5AA9-6047D80617D2}"/>
              </a:ext>
            </a:extLst>
          </p:cNvPr>
          <p:cNvSpPr txBox="1"/>
          <p:nvPr/>
        </p:nvSpPr>
        <p:spPr>
          <a:xfrm>
            <a:off x="254000" y="6007799"/>
            <a:ext cx="2834640" cy="433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29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3ACE-DDCF-CB2F-7485-2D87491D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Field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46E93-D7E3-1FCB-03CB-B4FFEEBE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 hot spots monitored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“top priority”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Multi-camera deployment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Culverts, bridges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map of the state of maine&#10;&#10;Description automatically generated">
            <a:extLst>
              <a:ext uri="{FF2B5EF4-FFF2-40B4-BE49-F238E27FC236}">
                <a16:creationId xmlns:a16="http://schemas.microsoft.com/office/drawing/2014/main" id="{396989CE-E601-A910-3484-3652B793E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27037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 descr="A map of a state with green dots&#10;&#10;Description automatically generated">
            <a:extLst>
              <a:ext uri="{FF2B5EF4-FFF2-40B4-BE49-F238E27FC236}">
                <a16:creationId xmlns:a16="http://schemas.microsoft.com/office/drawing/2014/main" id="{3E0EF518-1FF2-C968-2170-3D8D119AB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1" r="9325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4539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state with green dots&#10;&#10;Description automatically generated">
            <a:extLst>
              <a:ext uri="{FF2B5EF4-FFF2-40B4-BE49-F238E27FC236}">
                <a16:creationId xmlns:a16="http://schemas.microsoft.com/office/drawing/2014/main" id="{880A8D15-897E-A939-B9BF-D2BDDE24F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r="-2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2E395F9E-2FD7-FF47-240D-819C34C05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5" r="-1" b="656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3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550820-A070-9C44-8B3B-582B9DDCF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E1BA68-7F68-1C5F-517D-0CBF8F9D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490" y="2479044"/>
            <a:ext cx="4253990" cy="1899912"/>
          </a:xfrm>
        </p:spPr>
        <p:txBody>
          <a:bodyPr>
            <a:normAutofit/>
          </a:bodyPr>
          <a:lstStyle/>
          <a:p>
            <a:r>
              <a:rPr lang="en-US" sz="4000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751533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1CEB-9E76-39B0-CA63-79D26F38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Cams in the Field</a:t>
            </a:r>
          </a:p>
        </p:txBody>
      </p:sp>
      <p:pic>
        <p:nvPicPr>
          <p:cNvPr id="9" name="Content Placeholder 8" descr="A street light on a pole&#10;&#10;Description automatically generated with medium confidence">
            <a:extLst>
              <a:ext uri="{FF2B5EF4-FFF2-40B4-BE49-F238E27FC236}">
                <a16:creationId xmlns:a16="http://schemas.microsoft.com/office/drawing/2014/main" id="{A39C0BCB-0036-97FB-0D59-29C2B5C62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"/>
          <a:stretch/>
        </p:blipFill>
        <p:spPr>
          <a:xfrm rot="5400000">
            <a:off x="7477882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 descr="A cave entrance with a hole in the ground&#10;&#10;Description automatically generated">
            <a:extLst>
              <a:ext uri="{FF2B5EF4-FFF2-40B4-BE49-F238E27FC236}">
                <a16:creationId xmlns:a16="http://schemas.microsoft.com/office/drawing/2014/main" id="{0D27BDA1-4C37-D928-2921-0D909927C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r="10001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26400-05C9-283E-D0F4-71A2AADB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"/>
          <a:stretch/>
        </p:blipFill>
        <p:spPr>
          <a:xfrm rot="5400000">
            <a:off x="3730140" y="2149397"/>
            <a:ext cx="4752000" cy="35678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D4D8EB-C6AA-07F7-CA82-B11E1EC77AA7}"/>
              </a:ext>
            </a:extLst>
          </p:cNvPr>
          <p:cNvSpPr txBox="1"/>
          <p:nvPr/>
        </p:nvSpPr>
        <p:spPr>
          <a:xfrm>
            <a:off x="1463040" y="6405613"/>
            <a:ext cx="308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Culvert 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B6F584-C134-9A22-2CA0-677D91390E0D}"/>
              </a:ext>
            </a:extLst>
          </p:cNvPr>
          <p:cNvSpPr txBox="1"/>
          <p:nvPr/>
        </p:nvSpPr>
        <p:spPr>
          <a:xfrm>
            <a:off x="5496560" y="6410693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Cam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0DCC7-89FA-025D-3AEC-D972E6100775}"/>
              </a:ext>
            </a:extLst>
          </p:cNvPr>
          <p:cNvSpPr txBox="1"/>
          <p:nvPr/>
        </p:nvSpPr>
        <p:spPr>
          <a:xfrm>
            <a:off x="8930640" y="639545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Roadside Cam</a:t>
            </a:r>
          </a:p>
        </p:txBody>
      </p:sp>
    </p:spTree>
    <p:extLst>
      <p:ext uri="{BB962C8B-B14F-4D97-AF65-F5344CB8AC3E}">
        <p14:creationId xmlns:p14="http://schemas.microsoft.com/office/powerpoint/2010/main" val="1788282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465EEE-CF09-9425-E980-31D518BAF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state with green dots&#10;&#10;Description automatically generated">
            <a:extLst>
              <a:ext uri="{FF2B5EF4-FFF2-40B4-BE49-F238E27FC236}">
                <a16:creationId xmlns:a16="http://schemas.microsoft.com/office/drawing/2014/main" id="{CD8E5979-F42F-CA6B-B1CA-F8F9FB24A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r="-2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53D78E99-D5A3-1CDC-8CDC-6A3347594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5" r="-1" b="656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22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B718-8804-C898-68D2-43ECB38D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 dirty="0"/>
              <a:t>Deployment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0CCB311-6CF8-7E7E-2AC2-7EABC1CC4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en-US" sz="1700" dirty="0"/>
              <a:t>Placement</a:t>
            </a:r>
          </a:p>
          <a:p>
            <a:r>
              <a:rPr lang="en-US" sz="1700" dirty="0"/>
              <a:t>Measurements</a:t>
            </a:r>
          </a:p>
          <a:p>
            <a:r>
              <a:rPr lang="en-US" sz="1700" dirty="0"/>
              <a:t>Field Checks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EE3D1-89C0-6854-F73E-B332A6772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13810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Content Placeholder 4" descr="A person measuring a tree&#10;&#10;Description automatically generated">
            <a:extLst>
              <a:ext uri="{FF2B5EF4-FFF2-40B4-BE49-F238E27FC236}">
                <a16:creationId xmlns:a16="http://schemas.microsoft.com/office/drawing/2014/main" id="{C4EA6FB6-A7A6-973A-C057-D6C41770B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76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hose in a pipe&#10;&#10;Description automatically generated">
            <a:extLst>
              <a:ext uri="{FF2B5EF4-FFF2-40B4-BE49-F238E27FC236}">
                <a16:creationId xmlns:a16="http://schemas.microsoft.com/office/drawing/2014/main" id="{02AE95A6-649E-3997-4215-D8D68F285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1" b="1"/>
          <a:stretch/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5" name="Content Placeholder 4" descr="A person kneeling in a field with a measuring device&#10;&#10;Description automatically generated">
            <a:extLst>
              <a:ext uri="{FF2B5EF4-FFF2-40B4-BE49-F238E27FC236}">
                <a16:creationId xmlns:a16="http://schemas.microsoft.com/office/drawing/2014/main" id="{DF2FB73B-C225-503F-2ED7-A0F083821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5" name="Picture 14" descr="A person and person kneeling on the ground&#10;&#10;Description automatically generated">
            <a:extLst>
              <a:ext uri="{FF2B5EF4-FFF2-40B4-BE49-F238E27FC236}">
                <a16:creationId xmlns:a16="http://schemas.microsoft.com/office/drawing/2014/main" id="{A666D8A8-A7F7-B3BE-DFD9-46BBED1E1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B969FC-8CE3-B42E-427C-2C8C731A1B54}"/>
              </a:ext>
            </a:extLst>
          </p:cNvPr>
          <p:cNvSpPr txBox="1"/>
          <p:nvPr/>
        </p:nvSpPr>
        <p:spPr>
          <a:xfrm>
            <a:off x="270185" y="4114800"/>
            <a:ext cx="267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Bear Corridors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90013-99B3-F24B-6893-AC3C533F792F}"/>
              </a:ext>
            </a:extLst>
          </p:cNvPr>
          <p:cNvSpPr txBox="1"/>
          <p:nvPr/>
        </p:nvSpPr>
        <p:spPr>
          <a:xfrm>
            <a:off x="3380740" y="22017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Bobcat Corridors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03414-2862-1209-3433-992590E1169E}"/>
              </a:ext>
            </a:extLst>
          </p:cNvPr>
          <p:cNvSpPr txBox="1"/>
          <p:nvPr/>
        </p:nvSpPr>
        <p:spPr>
          <a:xfrm>
            <a:off x="6375402" y="4114800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Otter Corridors</a:t>
            </a:r>
          </a:p>
        </p:txBody>
      </p:sp>
      <p:pic>
        <p:nvPicPr>
          <p:cNvPr id="13" name="Picture 12" descr="A black and white image of a map&#10;&#10;Description automatically generated">
            <a:extLst>
              <a:ext uri="{FF2B5EF4-FFF2-40B4-BE49-F238E27FC236}">
                <a16:creationId xmlns:a16="http://schemas.microsoft.com/office/drawing/2014/main" id="{3AEB9B52-2295-0F82-10E2-85BAD0F2E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14" y="0"/>
            <a:ext cx="3424495" cy="3997062"/>
          </a:xfrm>
          <a:prstGeom prst="rect">
            <a:avLst/>
          </a:prstGeom>
        </p:spPr>
      </p:pic>
      <p:pic>
        <p:nvPicPr>
          <p:cNvPr id="15" name="Picture 14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DDFC6A7E-DA39-3E07-F2DD-80E1F474F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65" y="2743200"/>
            <a:ext cx="3031035" cy="4073127"/>
          </a:xfrm>
          <a:prstGeom prst="rect">
            <a:avLst/>
          </a:prstGeom>
        </p:spPr>
      </p:pic>
      <p:pic>
        <p:nvPicPr>
          <p:cNvPr id="17" name="Picture 16" descr="A black and white image of a tree&#10;&#10;Description automatically generated">
            <a:extLst>
              <a:ext uri="{FF2B5EF4-FFF2-40B4-BE49-F238E27FC236}">
                <a16:creationId xmlns:a16="http://schemas.microsoft.com/office/drawing/2014/main" id="{C66E8ADC-B017-E832-E774-345FA012E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94" y="31513"/>
            <a:ext cx="3235191" cy="3997062"/>
          </a:xfrm>
          <a:prstGeom prst="rect">
            <a:avLst/>
          </a:prstGeom>
        </p:spPr>
      </p:pic>
      <p:pic>
        <p:nvPicPr>
          <p:cNvPr id="19" name="Picture 18" descr="A black and white image of a tree&#10;&#10;Description automatically generated">
            <a:extLst>
              <a:ext uri="{FF2B5EF4-FFF2-40B4-BE49-F238E27FC236}">
                <a16:creationId xmlns:a16="http://schemas.microsoft.com/office/drawing/2014/main" id="{E5830201-C2E0-5CC1-502B-4E2F48FAE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90" y="2664488"/>
            <a:ext cx="3235191" cy="4161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C04481-8993-9328-14C7-ABF5EBAD6112}"/>
              </a:ext>
            </a:extLst>
          </p:cNvPr>
          <p:cNvSpPr txBox="1"/>
          <p:nvPr/>
        </p:nvSpPr>
        <p:spPr>
          <a:xfrm>
            <a:off x="9387840" y="2201731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Porcupine Corridors</a:t>
            </a:r>
          </a:p>
        </p:txBody>
      </p:sp>
    </p:spTree>
    <p:extLst>
      <p:ext uri="{BB962C8B-B14F-4D97-AF65-F5344CB8AC3E}">
        <p14:creationId xmlns:p14="http://schemas.microsoft.com/office/powerpoint/2010/main" val="552358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1FBC3-B1B2-26E1-BF37-431A2BBE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Wildlife Connectivity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6F7F7-2BC3-C9D0-CF4A-A5DE1F2A7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Chapter 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28B8-1FCF-8AC2-CBBA-8A00E0CEE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27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restry - New Hampshire | Natural Resources Conservation Service">
            <a:extLst>
              <a:ext uri="{FF2B5EF4-FFF2-40B4-BE49-F238E27FC236}">
                <a16:creationId xmlns:a16="http://schemas.microsoft.com/office/drawing/2014/main" id="{F54232A1-555B-7BD0-DE22-170B2F9F0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r="-3" b="-3"/>
          <a:stretch/>
        </p:blipFill>
        <p:spPr bwMode="auto">
          <a:xfrm>
            <a:off x="6281374" y="105594"/>
            <a:ext cx="5803323" cy="392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C30C3-30EF-C9CB-33D0-CE34A9533037}"/>
              </a:ext>
            </a:extLst>
          </p:cNvPr>
          <p:cNvSpPr txBox="1"/>
          <p:nvPr/>
        </p:nvSpPr>
        <p:spPr>
          <a:xfrm>
            <a:off x="107303" y="245426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New Hampshire as a</a:t>
            </a:r>
          </a:p>
          <a:p>
            <a:r>
              <a:rPr lang="en-US" sz="3600" dirty="0"/>
              <a:t>Study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98270-3522-D229-A41E-43992D970694}"/>
              </a:ext>
            </a:extLst>
          </p:cNvPr>
          <p:cNvSpPr txBox="1"/>
          <p:nvPr/>
        </p:nvSpPr>
        <p:spPr>
          <a:xfrm>
            <a:off x="6008720" y="4754887"/>
            <a:ext cx="2364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Diversity of habitats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&gt;80% forested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Variety of species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26A1A0-62A8-A32B-1601-200BB4F11D23}"/>
              </a:ext>
            </a:extLst>
          </p:cNvPr>
          <p:cNvSpPr txBox="1"/>
          <p:nvPr/>
        </p:nvSpPr>
        <p:spPr>
          <a:xfrm>
            <a:off x="107303" y="6481769"/>
            <a:ext cx="18881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Cordell &amp; Cordell. 2024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19D5FC-F54A-8C96-0A67-C44B4E087D4A}"/>
              </a:ext>
            </a:extLst>
          </p:cNvPr>
          <p:cNvSpPr txBox="1"/>
          <p:nvPr/>
        </p:nvSpPr>
        <p:spPr>
          <a:xfrm>
            <a:off x="10837841" y="3802672"/>
            <a:ext cx="504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USDA Forest Service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9AC40-3103-7CB8-2114-6F35F17E8B99}"/>
              </a:ext>
            </a:extLst>
          </p:cNvPr>
          <p:cNvSpPr txBox="1"/>
          <p:nvPr/>
        </p:nvSpPr>
        <p:spPr>
          <a:xfrm>
            <a:off x="6311861" y="4279389"/>
            <a:ext cx="577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Ecosystem                    vs               Urbanization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88CB5-59AB-1869-24AC-139A116A5EFD}"/>
              </a:ext>
            </a:extLst>
          </p:cNvPr>
          <p:cNvSpPr txBox="1"/>
          <p:nvPr/>
        </p:nvSpPr>
        <p:spPr>
          <a:xfrm>
            <a:off x="9379154" y="4679499"/>
            <a:ext cx="2655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Boston connection via 1-95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Population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Urban sprawl in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Brown University | Command Education">
            <a:extLst>
              <a:ext uri="{FF2B5EF4-FFF2-40B4-BE49-F238E27FC236}">
                <a16:creationId xmlns:a16="http://schemas.microsoft.com/office/drawing/2014/main" id="{E67C897D-BF8D-7C51-FCAF-8911DD80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" y="2688744"/>
            <a:ext cx="5724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AA64FF9-B617-C9CC-9EB1-61DF84F598E7}"/>
                  </a:ext>
                </a:extLst>
              </p14:cNvPr>
              <p14:cNvContentPartPr/>
              <p14:nvPr/>
            </p14:nvContentPartPr>
            <p14:xfrm>
              <a:off x="4972917" y="1482785"/>
              <a:ext cx="861120" cy="1793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AA64FF9-B617-C9CC-9EB1-61DF84F598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6797" y="1476665"/>
                <a:ext cx="873360" cy="1805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813AA5A-D538-F279-C479-E5E868C889FF}"/>
              </a:ext>
            </a:extLst>
          </p:cNvPr>
          <p:cNvSpPr/>
          <p:nvPr/>
        </p:nvSpPr>
        <p:spPr>
          <a:xfrm rot="4453829">
            <a:off x="5789308" y="1331057"/>
            <a:ext cx="292168" cy="2519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photo of a fox in the woods&#10;&#10;Description automatically generated">
            <a:extLst>
              <a:ext uri="{FF2B5EF4-FFF2-40B4-BE49-F238E27FC236}">
                <a16:creationId xmlns:a16="http://schemas.microsoft.com/office/drawing/2014/main" id="{DEF7FC30-937E-6552-9953-631E82F07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705D6-11AA-CF35-3C15-A062F551F30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Research Questions</a:t>
            </a:r>
          </a:p>
        </p:txBody>
      </p:sp>
    </p:spTree>
    <p:extLst>
      <p:ext uri="{BB962C8B-B14F-4D97-AF65-F5344CB8AC3E}">
        <p14:creationId xmlns:p14="http://schemas.microsoft.com/office/powerpoint/2010/main" val="243016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photo of a fox in the woods&#10;&#10;Description automatically generated">
            <a:extLst>
              <a:ext uri="{FF2B5EF4-FFF2-40B4-BE49-F238E27FC236}">
                <a16:creationId xmlns:a16="http://schemas.microsoft.com/office/drawing/2014/main" id="{DEF7FC30-937E-6552-9953-631E82F07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9" y="5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705D6-11AA-CF35-3C15-A062F551F304}"/>
              </a:ext>
            </a:extLst>
          </p:cNvPr>
          <p:cNvSpPr txBox="1"/>
          <p:nvPr/>
        </p:nvSpPr>
        <p:spPr>
          <a:xfrm>
            <a:off x="6687878" y="1052623"/>
            <a:ext cx="5050466" cy="3517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3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b="1" dirty="0">
                <a:effectLst/>
                <a:latin typeface="+mn-lt"/>
              </a:rPr>
              <a:t>Research Questions</a:t>
            </a:r>
            <a:br>
              <a:rPr lang="en-US" sz="5400" dirty="0">
                <a:latin typeface="+mn-lt"/>
              </a:rPr>
            </a:br>
            <a:br>
              <a:rPr lang="en-US" sz="5400" dirty="0">
                <a:latin typeface="+mn-lt"/>
              </a:rPr>
            </a:br>
            <a:br>
              <a:rPr lang="en-US" sz="5400" dirty="0">
                <a:effectLst/>
                <a:latin typeface="+mn-lt"/>
              </a:rPr>
            </a:br>
            <a:br>
              <a:rPr lang="en-US" sz="5400" dirty="0">
                <a:latin typeface="+mn-lt"/>
              </a:rPr>
            </a:br>
            <a:r>
              <a:rPr lang="en-US" sz="7400" dirty="0">
                <a:effectLst/>
                <a:latin typeface="+mn-lt"/>
              </a:rPr>
              <a:t>How does habitat connectivity </a:t>
            </a:r>
            <a:r>
              <a:rPr lang="en-US" sz="7400" dirty="0"/>
              <a:t>influence</a:t>
            </a:r>
            <a:r>
              <a:rPr lang="en-US" sz="7400" dirty="0">
                <a:effectLst/>
                <a:latin typeface="+mn-lt"/>
              </a:rPr>
              <a:t> wildlife-vehicle collisions (WVCs)?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7400" dirty="0">
                <a:latin typeface="+mn-lt"/>
              </a:rPr>
            </a:br>
            <a:br>
              <a:rPr lang="en-US" sz="7400" dirty="0">
                <a:effectLst/>
                <a:latin typeface="+mn-lt"/>
              </a:rPr>
            </a:br>
            <a:br>
              <a:rPr lang="en-US" sz="7400" dirty="0">
                <a:effectLst/>
                <a:latin typeface="+mn-lt"/>
              </a:rPr>
            </a:br>
            <a:r>
              <a:rPr lang="en-US" sz="7400" dirty="0">
                <a:effectLst/>
                <a:latin typeface="+mn-lt"/>
              </a:rPr>
              <a:t>Can species-specific connectivity maps serve as indicators of WVC hotspots?</a:t>
            </a:r>
            <a:br>
              <a:rPr lang="en-US" sz="5400" dirty="0">
                <a:effectLst/>
                <a:latin typeface="+mn-lt"/>
              </a:rPr>
            </a:b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000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0397DF9-CD4E-5D42-5248-1424C609C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8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33FBA-582B-906F-1032-8082C72C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NH Department of Transportation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3420BE-B9BA-40CE-2DCC-98C28A65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34290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Collision data from police reports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2015-2019 focal years</a:t>
            </a:r>
          </a:p>
          <a:p>
            <a:endParaRPr lang="en-US" sz="2400" dirty="0"/>
          </a:p>
          <a:p>
            <a:r>
              <a:rPr lang="en-US" sz="2400" dirty="0"/>
              <a:t>&gt;6,000 recorded collisions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 descr="A map of the state of maine&#10;&#10;Description automatically generated">
            <a:extLst>
              <a:ext uri="{FF2B5EF4-FFF2-40B4-BE49-F238E27FC236}">
                <a16:creationId xmlns:a16="http://schemas.microsoft.com/office/drawing/2014/main" id="{2BCC372C-4EBD-C3AC-D490-5B10478EB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20209" b="2"/>
          <a:stretch/>
        </p:blipFill>
        <p:spPr>
          <a:xfrm>
            <a:off x="6096000" y="0"/>
            <a:ext cx="61028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DAAA1F-1A13-8D91-AF0B-C043EE5CAAB6}"/>
              </a:ext>
            </a:extLst>
          </p:cNvPr>
          <p:cNvSpPr txBox="1"/>
          <p:nvPr/>
        </p:nvSpPr>
        <p:spPr>
          <a:xfrm>
            <a:off x="8186057" y="6519446"/>
            <a:ext cx="5061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Basemap: Google Terrain (QGIS)</a:t>
            </a:r>
          </a:p>
        </p:txBody>
      </p:sp>
    </p:spTree>
    <p:extLst>
      <p:ext uri="{BB962C8B-B14F-4D97-AF65-F5344CB8AC3E}">
        <p14:creationId xmlns:p14="http://schemas.microsoft.com/office/powerpoint/2010/main" val="2304541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26386</TotalTime>
  <Words>1098</Words>
  <Application>Microsoft Office PowerPoint</Application>
  <PresentationFormat>Widescreen</PresentationFormat>
  <Paragraphs>235</Paragraphs>
  <Slides>48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Times New Roman</vt:lpstr>
      <vt:lpstr>Office 2013 - 2022 Theme</vt:lpstr>
      <vt:lpstr>Whiskers on the windshield   An assessment of wildlife connectivity and vehicle collisions across New Hampshire</vt:lpstr>
      <vt:lpstr>PowerPoint Presentation</vt:lpstr>
      <vt:lpstr>PowerPoint Presentation</vt:lpstr>
      <vt:lpstr>Wildlife-Vehicle Collisions</vt:lpstr>
      <vt:lpstr>PowerPoint Presentation</vt:lpstr>
      <vt:lpstr>PowerPoint Presentation</vt:lpstr>
      <vt:lpstr>PowerPoint Presentation</vt:lpstr>
      <vt:lpstr>PowerPoint Presentation</vt:lpstr>
      <vt:lpstr>NH Department of Transportation</vt:lpstr>
      <vt:lpstr>Collision hotspots</vt:lpstr>
      <vt:lpstr>NH Fish &amp;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Research Goals</vt:lpstr>
      <vt:lpstr>Acknowledgements</vt:lpstr>
      <vt:lpstr>References</vt:lpstr>
      <vt:lpstr>Questions?</vt:lpstr>
      <vt:lpstr>PowerPoint Presentation</vt:lpstr>
      <vt:lpstr>PowerPoint Presentation</vt:lpstr>
      <vt:lpstr>Wildlife Crossings</vt:lpstr>
      <vt:lpstr>Data from the Field (so far)</vt:lpstr>
      <vt:lpstr>PowerPoint Presentation</vt:lpstr>
      <vt:lpstr>PowerPoint Presentation</vt:lpstr>
      <vt:lpstr>PowerPoint Presentation</vt:lpstr>
      <vt:lpstr>Program of Study</vt:lpstr>
      <vt:lpstr>Roadkill Results</vt:lpstr>
      <vt:lpstr>PowerPoint Presentation</vt:lpstr>
      <vt:lpstr>Field Design</vt:lpstr>
      <vt:lpstr>PowerPoint Presentation</vt:lpstr>
      <vt:lpstr>Methods</vt:lpstr>
      <vt:lpstr>Cams in the Field</vt:lpstr>
      <vt:lpstr>PowerPoint Presentation</vt:lpstr>
      <vt:lpstr>Deployment</vt:lpstr>
      <vt:lpstr>PowerPoint Presentation</vt:lpstr>
      <vt:lpstr>PowerPoint Presentation</vt:lpstr>
      <vt:lpstr>Wildlife Connectivity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Roadkill Relationships: Wildlife Connectivity Across New Hampshire</dc:title>
  <dc:creator>Clara Dawson</dc:creator>
  <cp:lastModifiedBy>Clara Dawson</cp:lastModifiedBy>
  <cp:revision>4</cp:revision>
  <dcterms:created xsi:type="dcterms:W3CDTF">2023-11-16T14:27:37Z</dcterms:created>
  <dcterms:modified xsi:type="dcterms:W3CDTF">2024-04-09T18:05:17Z</dcterms:modified>
</cp:coreProperties>
</file>