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61" r:id="rId3"/>
  </p:sldIdLst>
  <p:sldSz cx="43891200" cy="32918400"/>
  <p:notesSz cx="6858000" cy="9144000"/>
  <p:defaultTextStyle>
    <a:defPPr>
      <a:defRPr lang="en-US"/>
    </a:defPPr>
    <a:lvl1pPr marL="0" algn="l" defTabSz="2819058" rtl="0" eaLnBrk="1" latinLnBrk="0" hangingPunct="1">
      <a:defRPr sz="5526" kern="1200">
        <a:solidFill>
          <a:schemeClr val="tx1"/>
        </a:solidFill>
        <a:latin typeface="+mn-lt"/>
        <a:ea typeface="+mn-ea"/>
        <a:cs typeface="+mn-cs"/>
      </a:defRPr>
    </a:lvl1pPr>
    <a:lvl2pPr marL="1409531" algn="l" defTabSz="2819058" rtl="0" eaLnBrk="1" latinLnBrk="0" hangingPunct="1">
      <a:defRPr sz="5526" kern="1200">
        <a:solidFill>
          <a:schemeClr val="tx1"/>
        </a:solidFill>
        <a:latin typeface="+mn-lt"/>
        <a:ea typeface="+mn-ea"/>
        <a:cs typeface="+mn-cs"/>
      </a:defRPr>
    </a:lvl2pPr>
    <a:lvl3pPr marL="2819058" algn="l" defTabSz="2819058" rtl="0" eaLnBrk="1" latinLnBrk="0" hangingPunct="1">
      <a:defRPr sz="5526" kern="1200">
        <a:solidFill>
          <a:schemeClr val="tx1"/>
        </a:solidFill>
        <a:latin typeface="+mn-lt"/>
        <a:ea typeface="+mn-ea"/>
        <a:cs typeface="+mn-cs"/>
      </a:defRPr>
    </a:lvl3pPr>
    <a:lvl4pPr marL="4228589" algn="l" defTabSz="2819058" rtl="0" eaLnBrk="1" latinLnBrk="0" hangingPunct="1">
      <a:defRPr sz="5526" kern="1200">
        <a:solidFill>
          <a:schemeClr val="tx1"/>
        </a:solidFill>
        <a:latin typeface="+mn-lt"/>
        <a:ea typeface="+mn-ea"/>
        <a:cs typeface="+mn-cs"/>
      </a:defRPr>
    </a:lvl4pPr>
    <a:lvl5pPr marL="5638120" algn="l" defTabSz="2819058" rtl="0" eaLnBrk="1" latinLnBrk="0" hangingPunct="1">
      <a:defRPr sz="5526" kern="1200">
        <a:solidFill>
          <a:schemeClr val="tx1"/>
        </a:solidFill>
        <a:latin typeface="+mn-lt"/>
        <a:ea typeface="+mn-ea"/>
        <a:cs typeface="+mn-cs"/>
      </a:defRPr>
    </a:lvl5pPr>
    <a:lvl6pPr marL="7047647" algn="l" defTabSz="2819058" rtl="0" eaLnBrk="1" latinLnBrk="0" hangingPunct="1">
      <a:defRPr sz="5526" kern="1200">
        <a:solidFill>
          <a:schemeClr val="tx1"/>
        </a:solidFill>
        <a:latin typeface="+mn-lt"/>
        <a:ea typeface="+mn-ea"/>
        <a:cs typeface="+mn-cs"/>
      </a:defRPr>
    </a:lvl6pPr>
    <a:lvl7pPr marL="8457178" algn="l" defTabSz="2819058" rtl="0" eaLnBrk="1" latinLnBrk="0" hangingPunct="1">
      <a:defRPr sz="5526" kern="1200">
        <a:solidFill>
          <a:schemeClr val="tx1"/>
        </a:solidFill>
        <a:latin typeface="+mn-lt"/>
        <a:ea typeface="+mn-ea"/>
        <a:cs typeface="+mn-cs"/>
      </a:defRPr>
    </a:lvl7pPr>
    <a:lvl8pPr marL="9866709" algn="l" defTabSz="2819058" rtl="0" eaLnBrk="1" latinLnBrk="0" hangingPunct="1">
      <a:defRPr sz="5526" kern="1200">
        <a:solidFill>
          <a:schemeClr val="tx1"/>
        </a:solidFill>
        <a:latin typeface="+mn-lt"/>
        <a:ea typeface="+mn-ea"/>
        <a:cs typeface="+mn-cs"/>
      </a:defRPr>
    </a:lvl8pPr>
    <a:lvl9pPr marL="11276240" algn="l" defTabSz="2819058" rtl="0" eaLnBrk="1" latinLnBrk="0" hangingPunct="1">
      <a:defRPr sz="552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554"/>
    <a:srgbClr val="C7D5ED"/>
    <a:srgbClr val="F6F8FC"/>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66EE99-59FF-4F59-979F-F0CA05D8E79D}" v="4" dt="2024-04-11T02:47:15.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23" autoAdjust="0"/>
    <p:restoredTop sz="93553" autoAdjust="0"/>
  </p:normalViewPr>
  <p:slideViewPr>
    <p:cSldViewPr snapToGrid="0" snapToObjects="1" showGuides="1">
      <p:cViewPr varScale="1">
        <p:scale>
          <a:sx n="22" d="100"/>
          <a:sy n="22" d="100"/>
        </p:scale>
        <p:origin x="2064" y="3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6" d="100"/>
        <a:sy n="46" d="100"/>
      </p:scale>
      <p:origin x="0" y="0"/>
    </p:cViewPr>
  </p:sorterViewPr>
  <p:notesViewPr>
    <p:cSldViewPr snapToGrid="0" snapToObjects="1" showGuides="1">
      <p:cViewPr varScale="1">
        <p:scale>
          <a:sx n="135" d="100"/>
          <a:sy n="135" d="100"/>
        </p:scale>
        <p:origin x="5120"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hab Shokouhi" userId="082290f1-9603-4afc-b62a-f098b87f3626" providerId="ADAL" clId="{57DD54EE-23F8-394C-A5C6-55B2A7E53A7D}"/>
    <pc:docChg chg="undo custSel modSld">
      <pc:chgData name="Shahab Shokouhi" userId="082290f1-9603-4afc-b62a-f098b87f3626" providerId="ADAL" clId="{57DD54EE-23F8-394C-A5C6-55B2A7E53A7D}" dt="2024-03-27T15:14:32.552" v="14"/>
      <pc:docMkLst>
        <pc:docMk/>
      </pc:docMkLst>
      <pc:sldChg chg="addSp delSp modSp mod">
        <pc:chgData name="Shahab Shokouhi" userId="082290f1-9603-4afc-b62a-f098b87f3626" providerId="ADAL" clId="{57DD54EE-23F8-394C-A5C6-55B2A7E53A7D}" dt="2024-03-27T15:14:32.552" v="14"/>
        <pc:sldMkLst>
          <pc:docMk/>
          <pc:sldMk cId="183389920" sldId="261"/>
        </pc:sldMkLst>
        <pc:spChg chg="add del mod">
          <ac:chgData name="Shahab Shokouhi" userId="082290f1-9603-4afc-b62a-f098b87f3626" providerId="ADAL" clId="{57DD54EE-23F8-394C-A5C6-55B2A7E53A7D}" dt="2024-03-27T15:14:32.552" v="14"/>
          <ac:spMkLst>
            <pc:docMk/>
            <pc:sldMk cId="183389920" sldId="261"/>
            <ac:spMk id="9" creationId="{3DEEF526-E4D5-363D-F26C-6FA8315E3AC6}"/>
          </ac:spMkLst>
        </pc:spChg>
        <pc:spChg chg="mod">
          <ac:chgData name="Shahab Shokouhi" userId="082290f1-9603-4afc-b62a-f098b87f3626" providerId="ADAL" clId="{57DD54EE-23F8-394C-A5C6-55B2A7E53A7D}" dt="2024-03-27T15:13:52.052" v="5" actId="1076"/>
          <ac:spMkLst>
            <pc:docMk/>
            <pc:sldMk cId="183389920" sldId="261"/>
            <ac:spMk id="83" creationId="{AE745E3B-55BE-E2E7-EF81-62EAC9834D15}"/>
          </ac:spMkLst>
        </pc:spChg>
        <pc:spChg chg="mod">
          <ac:chgData name="Shahab Shokouhi" userId="082290f1-9603-4afc-b62a-f098b87f3626" providerId="ADAL" clId="{57DD54EE-23F8-394C-A5C6-55B2A7E53A7D}" dt="2024-03-27T15:13:52.052" v="5" actId="1076"/>
          <ac:spMkLst>
            <pc:docMk/>
            <pc:sldMk cId="183389920" sldId="261"/>
            <ac:spMk id="1062" creationId="{1CB5619A-1B63-45BC-5B6B-5CEC4B9056F6}"/>
          </ac:spMkLst>
        </pc:spChg>
        <pc:picChg chg="add mod">
          <ac:chgData name="Shahab Shokouhi" userId="082290f1-9603-4afc-b62a-f098b87f3626" providerId="ADAL" clId="{57DD54EE-23F8-394C-A5C6-55B2A7E53A7D}" dt="2024-03-27T15:14:30.527" v="12" actId="339"/>
          <ac:picMkLst>
            <pc:docMk/>
            <pc:sldMk cId="183389920" sldId="261"/>
            <ac:picMk id="8" creationId="{8F26DF7C-3C29-BF58-730E-B0A9D98CE47B}"/>
          </ac:picMkLst>
        </pc:picChg>
        <pc:picChg chg="del">
          <ac:chgData name="Shahab Shokouhi" userId="082290f1-9603-4afc-b62a-f098b87f3626" providerId="ADAL" clId="{57DD54EE-23F8-394C-A5C6-55B2A7E53A7D}" dt="2024-03-27T15:13:23.398" v="0" actId="478"/>
          <ac:picMkLst>
            <pc:docMk/>
            <pc:sldMk cId="183389920" sldId="261"/>
            <ac:picMk id="76" creationId="{F381C534-CECF-4CB5-8369-5883AF750885}"/>
          </ac:picMkLst>
        </pc:picChg>
        <pc:picChg chg="mod">
          <ac:chgData name="Shahab Shokouhi" userId="082290f1-9603-4afc-b62a-f098b87f3626" providerId="ADAL" clId="{57DD54EE-23F8-394C-A5C6-55B2A7E53A7D}" dt="2024-03-27T15:13:52.052" v="5" actId="1076"/>
          <ac:picMkLst>
            <pc:docMk/>
            <pc:sldMk cId="183389920" sldId="261"/>
            <ac:picMk id="86" creationId="{99A608B7-9192-6830-1E1F-8AB169562922}"/>
          </ac:picMkLst>
        </pc:picChg>
      </pc:sldChg>
    </pc:docChg>
  </pc:docChgLst>
  <pc:docChgLst>
    <pc:chgData name="Shahab Shokouhi" userId="082290f1-9603-4afc-b62a-f098b87f3626" providerId="ADAL" clId="{21C8285D-10F9-8D4C-9CE6-F8FBE8A6DA03}"/>
    <pc:docChg chg="undo custSel modSld">
      <pc:chgData name="Shahab Shokouhi" userId="082290f1-9603-4afc-b62a-f098b87f3626" providerId="ADAL" clId="{21C8285D-10F9-8D4C-9CE6-F8FBE8A6DA03}" dt="2023-05-02T18:48:31.821" v="391" actId="1076"/>
      <pc:docMkLst>
        <pc:docMk/>
      </pc:docMkLst>
      <pc:sldChg chg="addSp delSp modSp mod">
        <pc:chgData name="Shahab Shokouhi" userId="082290f1-9603-4afc-b62a-f098b87f3626" providerId="ADAL" clId="{21C8285D-10F9-8D4C-9CE6-F8FBE8A6DA03}" dt="2023-05-02T18:48:31.821" v="391" actId="1076"/>
        <pc:sldMkLst>
          <pc:docMk/>
          <pc:sldMk cId="183389920" sldId="261"/>
        </pc:sldMkLst>
        <pc:spChg chg="mod">
          <ac:chgData name="Shahab Shokouhi" userId="082290f1-9603-4afc-b62a-f098b87f3626" providerId="ADAL" clId="{21C8285D-10F9-8D4C-9CE6-F8FBE8A6DA03}" dt="2023-05-02T17:33:24.946" v="203" actId="1035"/>
          <ac:spMkLst>
            <pc:docMk/>
            <pc:sldMk cId="183389920" sldId="261"/>
            <ac:spMk id="11" creationId="{40C66F2C-2CDD-4616-A959-53F5853153CB}"/>
          </ac:spMkLst>
        </pc:spChg>
        <pc:spChg chg="mod">
          <ac:chgData name="Shahab Shokouhi" userId="082290f1-9603-4afc-b62a-f098b87f3626" providerId="ADAL" clId="{21C8285D-10F9-8D4C-9CE6-F8FBE8A6DA03}" dt="2023-05-02T14:40:02.430" v="0" actId="20577"/>
          <ac:spMkLst>
            <pc:docMk/>
            <pc:sldMk cId="183389920" sldId="261"/>
            <ac:spMk id="12" creationId="{4614F892-6D6E-EC44-9CF5-9E88641C3D98}"/>
          </ac:spMkLst>
        </pc:spChg>
        <pc:spChg chg="del mod">
          <ac:chgData name="Shahab Shokouhi" userId="082290f1-9603-4afc-b62a-f098b87f3626" providerId="ADAL" clId="{21C8285D-10F9-8D4C-9CE6-F8FBE8A6DA03}" dt="2023-05-02T17:34:00.119" v="211" actId="478"/>
          <ac:spMkLst>
            <pc:docMk/>
            <pc:sldMk cId="183389920" sldId="261"/>
            <ac:spMk id="13" creationId="{4DD4B619-430D-8A45-B4E0-96F5F4B5F4A9}"/>
          </ac:spMkLst>
        </pc:spChg>
        <pc:spChg chg="add mod">
          <ac:chgData name="Shahab Shokouhi" userId="082290f1-9603-4afc-b62a-f098b87f3626" providerId="ADAL" clId="{21C8285D-10F9-8D4C-9CE6-F8FBE8A6DA03}" dt="2023-05-02T14:47:26.367" v="45" actId="20577"/>
          <ac:spMkLst>
            <pc:docMk/>
            <pc:sldMk cId="183389920" sldId="261"/>
            <ac:spMk id="22" creationId="{4317EEF8-F7B4-CF78-0467-E6145A9E7E18}"/>
          </ac:spMkLst>
        </pc:spChg>
        <pc:spChg chg="add mod">
          <ac:chgData name="Shahab Shokouhi" userId="082290f1-9603-4afc-b62a-f098b87f3626" providerId="ADAL" clId="{21C8285D-10F9-8D4C-9CE6-F8FBE8A6DA03}" dt="2023-05-02T15:00:01.762" v="116" actId="20577"/>
          <ac:spMkLst>
            <pc:docMk/>
            <pc:sldMk cId="183389920" sldId="261"/>
            <ac:spMk id="25" creationId="{7402BE18-28A1-6961-84C8-1BA9856417DA}"/>
          </ac:spMkLst>
        </pc:spChg>
        <pc:spChg chg="add del mod">
          <ac:chgData name="Shahab Shokouhi" userId="082290f1-9603-4afc-b62a-f098b87f3626" providerId="ADAL" clId="{21C8285D-10F9-8D4C-9CE6-F8FBE8A6DA03}" dt="2023-05-02T17:34:02.706" v="212" actId="478"/>
          <ac:spMkLst>
            <pc:docMk/>
            <pc:sldMk cId="183389920" sldId="261"/>
            <ac:spMk id="28" creationId="{E7A5329F-295F-20B1-2FBC-D89F5C812FB0}"/>
          </ac:spMkLst>
        </pc:spChg>
        <pc:spChg chg="mod">
          <ac:chgData name="Shahab Shokouhi" userId="082290f1-9603-4afc-b62a-f098b87f3626" providerId="ADAL" clId="{21C8285D-10F9-8D4C-9CE6-F8FBE8A6DA03}" dt="2023-05-02T17:33:46.137" v="209" actId="1038"/>
          <ac:spMkLst>
            <pc:docMk/>
            <pc:sldMk cId="183389920" sldId="261"/>
            <ac:spMk id="29" creationId="{AEA65F89-D050-0C3F-7635-1F6E9FD94A7A}"/>
          </ac:spMkLst>
        </pc:spChg>
        <pc:spChg chg="mod">
          <ac:chgData name="Shahab Shokouhi" userId="082290f1-9603-4afc-b62a-f098b87f3626" providerId="ADAL" clId="{21C8285D-10F9-8D4C-9CE6-F8FBE8A6DA03}" dt="2023-05-02T17:33:06.945" v="179" actId="1036"/>
          <ac:spMkLst>
            <pc:docMk/>
            <pc:sldMk cId="183389920" sldId="261"/>
            <ac:spMk id="30" creationId="{CD7C7E8A-3852-2DBE-B04B-E00FDA2F2CC7}"/>
          </ac:spMkLst>
        </pc:spChg>
        <pc:spChg chg="mod">
          <ac:chgData name="Shahab Shokouhi" userId="082290f1-9603-4afc-b62a-f098b87f3626" providerId="ADAL" clId="{21C8285D-10F9-8D4C-9CE6-F8FBE8A6DA03}" dt="2023-05-02T17:33:11.307" v="182" actId="1035"/>
          <ac:spMkLst>
            <pc:docMk/>
            <pc:sldMk cId="183389920" sldId="261"/>
            <ac:spMk id="34" creationId="{56BA12BF-2197-2B2D-F240-4D2A559BF1BC}"/>
          </ac:spMkLst>
        </pc:spChg>
        <pc:spChg chg="mod">
          <ac:chgData name="Shahab Shokouhi" userId="082290f1-9603-4afc-b62a-f098b87f3626" providerId="ADAL" clId="{21C8285D-10F9-8D4C-9CE6-F8FBE8A6DA03}" dt="2023-05-02T17:32:40.500" v="138" actId="1036"/>
          <ac:spMkLst>
            <pc:docMk/>
            <pc:sldMk cId="183389920" sldId="261"/>
            <ac:spMk id="48" creationId="{534972DC-67F9-3222-21BB-3B0F80BA12DA}"/>
          </ac:spMkLst>
        </pc:spChg>
        <pc:spChg chg="add mod">
          <ac:chgData name="Shahab Shokouhi" userId="082290f1-9603-4afc-b62a-f098b87f3626" providerId="ADAL" clId="{21C8285D-10F9-8D4C-9CE6-F8FBE8A6DA03}" dt="2023-05-02T17:47:32.951" v="271"/>
          <ac:spMkLst>
            <pc:docMk/>
            <pc:sldMk cId="183389920" sldId="261"/>
            <ac:spMk id="52" creationId="{02FC83FA-12A3-808F-2104-CDF96BCBB77C}"/>
          </ac:spMkLst>
        </pc:spChg>
        <pc:spChg chg="del mod">
          <ac:chgData name="Shahab Shokouhi" userId="082290f1-9603-4afc-b62a-f098b87f3626" providerId="ADAL" clId="{21C8285D-10F9-8D4C-9CE6-F8FBE8A6DA03}" dt="2023-05-02T17:54:15.014" v="273" actId="478"/>
          <ac:spMkLst>
            <pc:docMk/>
            <pc:sldMk cId="183389920" sldId="261"/>
            <ac:spMk id="55" creationId="{9DE82E23-C40A-EF73-FB02-C87BB6231B15}"/>
          </ac:spMkLst>
        </pc:spChg>
        <pc:spChg chg="mod">
          <ac:chgData name="Shahab Shokouhi" userId="082290f1-9603-4afc-b62a-f098b87f3626" providerId="ADAL" clId="{21C8285D-10F9-8D4C-9CE6-F8FBE8A6DA03}" dt="2023-05-02T18:47:14.599" v="355" actId="1076"/>
          <ac:spMkLst>
            <pc:docMk/>
            <pc:sldMk cId="183389920" sldId="261"/>
            <ac:spMk id="57" creationId="{CD11360D-01C9-B5E3-04B0-8593D86E39BB}"/>
          </ac:spMkLst>
        </pc:spChg>
        <pc:spChg chg="mod">
          <ac:chgData name="Shahab Shokouhi" userId="082290f1-9603-4afc-b62a-f098b87f3626" providerId="ADAL" clId="{21C8285D-10F9-8D4C-9CE6-F8FBE8A6DA03}" dt="2023-05-02T17:35:49.083" v="220" actId="20577"/>
          <ac:spMkLst>
            <pc:docMk/>
            <pc:sldMk cId="183389920" sldId="261"/>
            <ac:spMk id="59" creationId="{3127447E-1C53-A91D-A5EA-BE1FBBA5DC64}"/>
          </ac:spMkLst>
        </pc:spChg>
        <pc:spChg chg="add mod">
          <ac:chgData name="Shahab Shokouhi" userId="082290f1-9603-4afc-b62a-f098b87f3626" providerId="ADAL" clId="{21C8285D-10F9-8D4C-9CE6-F8FBE8A6DA03}" dt="2023-05-02T17:56:04.567" v="332" actId="20577"/>
          <ac:spMkLst>
            <pc:docMk/>
            <pc:sldMk cId="183389920" sldId="261"/>
            <ac:spMk id="65" creationId="{C5146D67-7944-A5F5-226C-64BA5CC7FC55}"/>
          </ac:spMkLst>
        </pc:spChg>
        <pc:spChg chg="add mod">
          <ac:chgData name="Shahab Shokouhi" userId="082290f1-9603-4afc-b62a-f098b87f3626" providerId="ADAL" clId="{21C8285D-10F9-8D4C-9CE6-F8FBE8A6DA03}" dt="2023-05-02T18:48:27.989" v="389" actId="1076"/>
          <ac:spMkLst>
            <pc:docMk/>
            <pc:sldMk cId="183389920" sldId="261"/>
            <ac:spMk id="66" creationId="{07C3E2A9-B3E0-6304-C627-10F42A1EF0DB}"/>
          </ac:spMkLst>
        </pc:spChg>
        <pc:spChg chg="add del">
          <ac:chgData name="Shahab Shokouhi" userId="082290f1-9603-4afc-b62a-f098b87f3626" providerId="ADAL" clId="{21C8285D-10F9-8D4C-9CE6-F8FBE8A6DA03}" dt="2023-05-02T18:47:33.781" v="362" actId="478"/>
          <ac:spMkLst>
            <pc:docMk/>
            <pc:sldMk cId="183389920" sldId="261"/>
            <ac:spMk id="68" creationId="{35652992-6BF2-D6FD-3EA1-15C8B2FC8612}"/>
          </ac:spMkLst>
        </pc:spChg>
        <pc:spChg chg="mod">
          <ac:chgData name="Shahab Shokouhi" userId="082290f1-9603-4afc-b62a-f098b87f3626" providerId="ADAL" clId="{21C8285D-10F9-8D4C-9CE6-F8FBE8A6DA03}" dt="2023-05-02T18:47:26.933" v="360" actId="1076"/>
          <ac:spMkLst>
            <pc:docMk/>
            <pc:sldMk cId="183389920" sldId="261"/>
            <ac:spMk id="73" creationId="{4A0EC8EA-CE6D-AB3E-A209-3EAAE25EEA07}"/>
          </ac:spMkLst>
        </pc:spChg>
        <pc:spChg chg="mod">
          <ac:chgData name="Shahab Shokouhi" userId="082290f1-9603-4afc-b62a-f098b87f3626" providerId="ADAL" clId="{21C8285D-10F9-8D4C-9CE6-F8FBE8A6DA03}" dt="2023-05-02T14:58:23.453" v="60" actId="1076"/>
          <ac:spMkLst>
            <pc:docMk/>
            <pc:sldMk cId="183389920" sldId="261"/>
            <ac:spMk id="75" creationId="{14051076-B84B-96FD-E79C-5324A69B656C}"/>
          </ac:spMkLst>
        </pc:spChg>
        <pc:spChg chg="mod">
          <ac:chgData name="Shahab Shokouhi" userId="082290f1-9603-4afc-b62a-f098b87f3626" providerId="ADAL" clId="{21C8285D-10F9-8D4C-9CE6-F8FBE8A6DA03}" dt="2023-05-02T17:37:24.340" v="229" actId="20577"/>
          <ac:spMkLst>
            <pc:docMk/>
            <pc:sldMk cId="183389920" sldId="261"/>
            <ac:spMk id="78" creationId="{01550A60-1F6A-22B5-CFBB-98045CEA8CB3}"/>
          </ac:spMkLst>
        </pc:spChg>
        <pc:spChg chg="mod">
          <ac:chgData name="Shahab Shokouhi" userId="082290f1-9603-4afc-b62a-f098b87f3626" providerId="ADAL" clId="{21C8285D-10F9-8D4C-9CE6-F8FBE8A6DA03}" dt="2023-05-02T17:37:08.570" v="225" actId="20577"/>
          <ac:spMkLst>
            <pc:docMk/>
            <pc:sldMk cId="183389920" sldId="261"/>
            <ac:spMk id="81" creationId="{DAC66C62-A67B-ECE6-1D83-B0299EE8D039}"/>
          </ac:spMkLst>
        </pc:spChg>
        <pc:graphicFrameChg chg="modGraphic">
          <ac:chgData name="Shahab Shokouhi" userId="082290f1-9603-4afc-b62a-f098b87f3626" providerId="ADAL" clId="{21C8285D-10F9-8D4C-9CE6-F8FBE8A6DA03}" dt="2023-05-02T17:54:26.190" v="274" actId="14734"/>
          <ac:graphicFrameMkLst>
            <pc:docMk/>
            <pc:sldMk cId="183389920" sldId="261"/>
            <ac:graphicFrameMk id="69" creationId="{1F967793-4709-EA6E-F87D-E4866254EAEB}"/>
          </ac:graphicFrameMkLst>
        </pc:graphicFrameChg>
        <pc:picChg chg="add mod">
          <ac:chgData name="Shahab Shokouhi" userId="082290f1-9603-4afc-b62a-f098b87f3626" providerId="ADAL" clId="{21C8285D-10F9-8D4C-9CE6-F8FBE8A6DA03}" dt="2023-05-02T14:46:37.588" v="27" actId="1076"/>
          <ac:picMkLst>
            <pc:docMk/>
            <pc:sldMk cId="183389920" sldId="261"/>
            <ac:picMk id="8" creationId="{F5675CC0-DA26-DDBB-49DC-7C55542F17C3}"/>
          </ac:picMkLst>
        </pc:picChg>
        <pc:picChg chg="add mod">
          <ac:chgData name="Shahab Shokouhi" userId="082290f1-9603-4afc-b62a-f098b87f3626" providerId="ADAL" clId="{21C8285D-10F9-8D4C-9CE6-F8FBE8A6DA03}" dt="2023-05-02T14:46:30.271" v="25" actId="1076"/>
          <ac:picMkLst>
            <pc:docMk/>
            <pc:sldMk cId="183389920" sldId="261"/>
            <ac:picMk id="10" creationId="{BD036FF2-B27F-06C4-32E8-DE9A41388644}"/>
          </ac:picMkLst>
        </pc:picChg>
        <pc:picChg chg="add mod">
          <ac:chgData name="Shahab Shokouhi" userId="082290f1-9603-4afc-b62a-f098b87f3626" providerId="ADAL" clId="{21C8285D-10F9-8D4C-9CE6-F8FBE8A6DA03}" dt="2023-05-02T14:46:30.271" v="25" actId="1076"/>
          <ac:picMkLst>
            <pc:docMk/>
            <pc:sldMk cId="183389920" sldId="261"/>
            <ac:picMk id="15" creationId="{45B6C931-D00B-07EE-ED8E-0ADAAB35E934}"/>
          </ac:picMkLst>
        </pc:picChg>
        <pc:picChg chg="add mod">
          <ac:chgData name="Shahab Shokouhi" userId="082290f1-9603-4afc-b62a-f098b87f3626" providerId="ADAL" clId="{21C8285D-10F9-8D4C-9CE6-F8FBE8A6DA03}" dt="2023-05-02T14:46:30.271" v="25" actId="1076"/>
          <ac:picMkLst>
            <pc:docMk/>
            <pc:sldMk cId="183389920" sldId="261"/>
            <ac:picMk id="17" creationId="{78AAACEE-7A1C-663C-989F-A19D36A2FBB3}"/>
          </ac:picMkLst>
        </pc:picChg>
        <pc:picChg chg="add mod">
          <ac:chgData name="Shahab Shokouhi" userId="082290f1-9603-4afc-b62a-f098b87f3626" providerId="ADAL" clId="{21C8285D-10F9-8D4C-9CE6-F8FBE8A6DA03}" dt="2023-05-02T14:46:32.786" v="26" actId="1076"/>
          <ac:picMkLst>
            <pc:docMk/>
            <pc:sldMk cId="183389920" sldId="261"/>
            <ac:picMk id="19" creationId="{482BE714-E528-2416-6EC6-441D8E8D42B3}"/>
          </ac:picMkLst>
        </pc:picChg>
        <pc:picChg chg="add mod">
          <ac:chgData name="Shahab Shokouhi" userId="082290f1-9603-4afc-b62a-f098b87f3626" providerId="ADAL" clId="{21C8285D-10F9-8D4C-9CE6-F8FBE8A6DA03}" dt="2023-05-02T14:46:30.271" v="25" actId="1076"/>
          <ac:picMkLst>
            <pc:docMk/>
            <pc:sldMk cId="183389920" sldId="261"/>
            <ac:picMk id="21" creationId="{DA433CF7-D00E-1F3A-0E0C-18D6BBDF6371}"/>
          </ac:picMkLst>
        </pc:picChg>
        <pc:picChg chg="add mod">
          <ac:chgData name="Shahab Shokouhi" userId="082290f1-9603-4afc-b62a-f098b87f3626" providerId="ADAL" clId="{21C8285D-10F9-8D4C-9CE6-F8FBE8A6DA03}" dt="2023-05-02T14:59:25.239" v="71" actId="1076"/>
          <ac:picMkLst>
            <pc:docMk/>
            <pc:sldMk cId="183389920" sldId="261"/>
            <ac:picMk id="24" creationId="{79E43CBF-F1C4-D380-DBC9-2FFADF9F1C30}"/>
          </ac:picMkLst>
        </pc:picChg>
        <pc:picChg chg="mod">
          <ac:chgData name="Shahab Shokouhi" userId="082290f1-9603-4afc-b62a-f098b87f3626" providerId="ADAL" clId="{21C8285D-10F9-8D4C-9CE6-F8FBE8A6DA03}" dt="2023-05-02T17:33:48.565" v="210" actId="1076"/>
          <ac:picMkLst>
            <pc:docMk/>
            <pc:sldMk cId="183389920" sldId="261"/>
            <ac:picMk id="27" creationId="{C43D9CEF-2B8E-ED2F-4ED4-CD1FEEA510E2}"/>
          </ac:picMkLst>
        </pc:picChg>
        <pc:picChg chg="add mod">
          <ac:chgData name="Shahab Shokouhi" userId="082290f1-9603-4afc-b62a-f098b87f3626" providerId="ADAL" clId="{21C8285D-10F9-8D4C-9CE6-F8FBE8A6DA03}" dt="2023-05-02T17:34:48.158" v="219" actId="1037"/>
          <ac:picMkLst>
            <pc:docMk/>
            <pc:sldMk cId="183389920" sldId="261"/>
            <ac:picMk id="32" creationId="{A6478DD6-C402-A5D4-6C6B-139711D5C811}"/>
          </ac:picMkLst>
        </pc:picChg>
        <pc:picChg chg="add mod">
          <ac:chgData name="Shahab Shokouhi" userId="082290f1-9603-4afc-b62a-f098b87f3626" providerId="ADAL" clId="{21C8285D-10F9-8D4C-9CE6-F8FBE8A6DA03}" dt="2023-05-02T17:43:30.161" v="234" actId="14100"/>
          <ac:picMkLst>
            <pc:docMk/>
            <pc:sldMk cId="183389920" sldId="261"/>
            <ac:picMk id="35" creationId="{221854AD-B7C6-8EBB-8810-FCB221E1C105}"/>
          </ac:picMkLst>
        </pc:picChg>
        <pc:picChg chg="add mod">
          <ac:chgData name="Shahab Shokouhi" userId="082290f1-9603-4afc-b62a-f098b87f3626" providerId="ADAL" clId="{21C8285D-10F9-8D4C-9CE6-F8FBE8A6DA03}" dt="2023-05-02T17:43:53.978" v="239" actId="14100"/>
          <ac:picMkLst>
            <pc:docMk/>
            <pc:sldMk cId="183389920" sldId="261"/>
            <ac:picMk id="37" creationId="{FCF385B2-287E-003E-99FC-26FD1780D500}"/>
          </ac:picMkLst>
        </pc:picChg>
        <pc:picChg chg="add mod">
          <ac:chgData name="Shahab Shokouhi" userId="082290f1-9603-4afc-b62a-f098b87f3626" providerId="ADAL" clId="{21C8285D-10F9-8D4C-9CE6-F8FBE8A6DA03}" dt="2023-05-02T17:44:31.261" v="244" actId="1076"/>
          <ac:picMkLst>
            <pc:docMk/>
            <pc:sldMk cId="183389920" sldId="261"/>
            <ac:picMk id="39" creationId="{1824E7BB-6663-2E9F-89D1-2C898F4C64FD}"/>
          </ac:picMkLst>
        </pc:picChg>
        <pc:picChg chg="add mod">
          <ac:chgData name="Shahab Shokouhi" userId="082290f1-9603-4afc-b62a-f098b87f3626" providerId="ADAL" clId="{21C8285D-10F9-8D4C-9CE6-F8FBE8A6DA03}" dt="2023-05-02T17:45:01.227" v="249" actId="1076"/>
          <ac:picMkLst>
            <pc:docMk/>
            <pc:sldMk cId="183389920" sldId="261"/>
            <ac:picMk id="41" creationId="{AC5E907E-8E8F-FB2C-DBDB-FC71D0194C2C}"/>
          </ac:picMkLst>
        </pc:picChg>
        <pc:picChg chg="add mod">
          <ac:chgData name="Shahab Shokouhi" userId="082290f1-9603-4afc-b62a-f098b87f3626" providerId="ADAL" clId="{21C8285D-10F9-8D4C-9CE6-F8FBE8A6DA03}" dt="2023-05-02T17:45:27.465" v="255" actId="1076"/>
          <ac:picMkLst>
            <pc:docMk/>
            <pc:sldMk cId="183389920" sldId="261"/>
            <ac:picMk id="43" creationId="{143B9EE1-8B96-409C-32A9-D1E5483E438D}"/>
          </ac:picMkLst>
        </pc:picChg>
        <pc:picChg chg="add mod">
          <ac:chgData name="Shahab Shokouhi" userId="082290f1-9603-4afc-b62a-f098b87f3626" providerId="ADAL" clId="{21C8285D-10F9-8D4C-9CE6-F8FBE8A6DA03}" dt="2023-05-02T17:45:51.809" v="260" actId="1076"/>
          <ac:picMkLst>
            <pc:docMk/>
            <pc:sldMk cId="183389920" sldId="261"/>
            <ac:picMk id="46" creationId="{CB6FA595-CDDA-3C7D-5DF9-FDAC0041E26C}"/>
          </ac:picMkLst>
        </pc:picChg>
        <pc:picChg chg="add mod">
          <ac:chgData name="Shahab Shokouhi" userId="082290f1-9603-4afc-b62a-f098b87f3626" providerId="ADAL" clId="{21C8285D-10F9-8D4C-9CE6-F8FBE8A6DA03}" dt="2023-05-02T17:46:08.493" v="264" actId="1076"/>
          <ac:picMkLst>
            <pc:docMk/>
            <pc:sldMk cId="183389920" sldId="261"/>
            <ac:picMk id="49" creationId="{C9ED38F6-CA78-2908-ECFB-D9790629C544}"/>
          </ac:picMkLst>
        </pc:picChg>
        <pc:picChg chg="add mod">
          <ac:chgData name="Shahab Shokouhi" userId="082290f1-9603-4afc-b62a-f098b87f3626" providerId="ADAL" clId="{21C8285D-10F9-8D4C-9CE6-F8FBE8A6DA03}" dt="2023-05-02T17:54:56.412" v="288" actId="1037"/>
          <ac:picMkLst>
            <pc:docMk/>
            <pc:sldMk cId="183389920" sldId="261"/>
            <ac:picMk id="64" creationId="{3B6DFDDF-8E0D-4AD2-5D3F-239D24FC4A08}"/>
          </ac:picMkLst>
        </pc:picChg>
        <pc:picChg chg="mod">
          <ac:chgData name="Shahab Shokouhi" userId="082290f1-9603-4afc-b62a-f098b87f3626" providerId="ADAL" clId="{21C8285D-10F9-8D4C-9CE6-F8FBE8A6DA03}" dt="2023-05-02T14:58:35.220" v="62" actId="14100"/>
          <ac:picMkLst>
            <pc:docMk/>
            <pc:sldMk cId="183389920" sldId="261"/>
            <ac:picMk id="74" creationId="{BAC8277C-33C0-D798-8578-F901D1F0D771}"/>
          </ac:picMkLst>
        </pc:picChg>
        <pc:picChg chg="add mod">
          <ac:chgData name="Shahab Shokouhi" userId="082290f1-9603-4afc-b62a-f098b87f3626" providerId="ADAL" clId="{21C8285D-10F9-8D4C-9CE6-F8FBE8A6DA03}" dt="2023-05-02T18:48:31.821" v="391" actId="1076"/>
          <ac:picMkLst>
            <pc:docMk/>
            <pc:sldMk cId="183389920" sldId="261"/>
            <ac:picMk id="1026" creationId="{AA67AA11-FC91-6C14-AF84-106FCEEC2305}"/>
          </ac:picMkLst>
        </pc:picChg>
      </pc:sldChg>
    </pc:docChg>
  </pc:docChgLst>
  <pc:docChgLst>
    <pc:chgData name="Shahab Shokouhi" userId="082290f1-9603-4afc-b62a-f098b87f3626" providerId="ADAL" clId="{6D66EE99-59FF-4F59-979F-F0CA05D8E79D}"/>
    <pc:docChg chg="custSel modSld">
      <pc:chgData name="Shahab Shokouhi" userId="082290f1-9603-4afc-b62a-f098b87f3626" providerId="ADAL" clId="{6D66EE99-59FF-4F59-979F-F0CA05D8E79D}" dt="2024-04-11T02:47:27.291" v="52" actId="1076"/>
      <pc:docMkLst>
        <pc:docMk/>
      </pc:docMkLst>
      <pc:sldChg chg="addSp delSp modSp mod">
        <pc:chgData name="Shahab Shokouhi" userId="082290f1-9603-4afc-b62a-f098b87f3626" providerId="ADAL" clId="{6D66EE99-59FF-4F59-979F-F0CA05D8E79D}" dt="2024-04-11T02:47:27.291" v="52" actId="1076"/>
        <pc:sldMkLst>
          <pc:docMk/>
          <pc:sldMk cId="183389920" sldId="261"/>
        </pc:sldMkLst>
        <pc:spChg chg="mod">
          <ac:chgData name="Shahab Shokouhi" userId="082290f1-9603-4afc-b62a-f098b87f3626" providerId="ADAL" clId="{6D66EE99-59FF-4F59-979F-F0CA05D8E79D}" dt="2024-04-11T02:45:55.925" v="40" actId="1076"/>
          <ac:spMkLst>
            <pc:docMk/>
            <pc:sldMk cId="183389920" sldId="261"/>
            <ac:spMk id="3" creationId="{368F42AB-0B38-6240-B455-4EAD6491D21A}"/>
          </ac:spMkLst>
        </pc:spChg>
        <pc:spChg chg="mod">
          <ac:chgData name="Shahab Shokouhi" userId="082290f1-9603-4afc-b62a-f098b87f3626" providerId="ADAL" clId="{6D66EE99-59FF-4F59-979F-F0CA05D8E79D}" dt="2024-04-11T02:45:48.477" v="38" actId="1076"/>
          <ac:spMkLst>
            <pc:docMk/>
            <pc:sldMk cId="183389920" sldId="261"/>
            <ac:spMk id="4" creationId="{C92934C5-F417-4547-A178-F9454BBDDA4A}"/>
          </ac:spMkLst>
        </pc:spChg>
        <pc:picChg chg="del">
          <ac:chgData name="Shahab Shokouhi" userId="082290f1-9603-4afc-b62a-f098b87f3626" providerId="ADAL" clId="{6D66EE99-59FF-4F59-979F-F0CA05D8E79D}" dt="2024-04-11T02:42:24.904" v="23" actId="478"/>
          <ac:picMkLst>
            <pc:docMk/>
            <pc:sldMk cId="183389920" sldId="261"/>
            <ac:picMk id="8" creationId="{8F26DF7C-3C29-BF58-730E-B0A9D98CE47B}"/>
          </ac:picMkLst>
        </pc:picChg>
        <pc:picChg chg="add del mod">
          <ac:chgData name="Shahab Shokouhi" userId="082290f1-9603-4afc-b62a-f098b87f3626" providerId="ADAL" clId="{6D66EE99-59FF-4F59-979F-F0CA05D8E79D}" dt="2024-04-11T02:44:05.513" v="30" actId="478"/>
          <ac:picMkLst>
            <pc:docMk/>
            <pc:sldMk cId="183389920" sldId="261"/>
            <ac:picMk id="9" creationId="{E230DE89-9709-51DC-2A7C-BD62B48C84BD}"/>
          </ac:picMkLst>
        </pc:picChg>
        <pc:picChg chg="add del mod">
          <ac:chgData name="Shahab Shokouhi" userId="082290f1-9603-4afc-b62a-f098b87f3626" providerId="ADAL" clId="{6D66EE99-59FF-4F59-979F-F0CA05D8E79D}" dt="2024-04-11T02:45:50.306" v="39" actId="478"/>
          <ac:picMkLst>
            <pc:docMk/>
            <pc:sldMk cId="183389920" sldId="261"/>
            <ac:picMk id="11" creationId="{96A55B13-4FAA-1040-1CC9-9C3CCCEFEDE2}"/>
          </ac:picMkLst>
        </pc:picChg>
        <pc:picChg chg="add del mod">
          <ac:chgData name="Shahab Shokouhi" userId="082290f1-9603-4afc-b62a-f098b87f3626" providerId="ADAL" clId="{6D66EE99-59FF-4F59-979F-F0CA05D8E79D}" dt="2024-04-11T02:47:09.817" v="44" actId="478"/>
          <ac:picMkLst>
            <pc:docMk/>
            <pc:sldMk cId="183389920" sldId="261"/>
            <ac:picMk id="14" creationId="{7F53DD65-A4C4-7936-8A1F-3D93A052FFE4}"/>
          </ac:picMkLst>
        </pc:picChg>
        <pc:picChg chg="add mod">
          <ac:chgData name="Shahab Shokouhi" userId="082290f1-9603-4afc-b62a-f098b87f3626" providerId="ADAL" clId="{6D66EE99-59FF-4F59-979F-F0CA05D8E79D}" dt="2024-04-11T02:47:27.291" v="52" actId="1076"/>
          <ac:picMkLst>
            <pc:docMk/>
            <pc:sldMk cId="183389920" sldId="261"/>
            <ac:picMk id="16" creationId="{73AED3B6-28F8-C944-D825-D5976B24D2D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4/10/2024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819058" rtl="0" eaLnBrk="1" latinLnBrk="0" hangingPunct="1">
      <a:defRPr sz="3725" kern="1200">
        <a:solidFill>
          <a:schemeClr val="tx1"/>
        </a:solidFill>
        <a:latin typeface="+mn-lt"/>
        <a:ea typeface="+mn-ea"/>
        <a:cs typeface="+mn-cs"/>
      </a:defRPr>
    </a:lvl1pPr>
    <a:lvl2pPr marL="1409531" algn="l" defTabSz="2819058" rtl="0" eaLnBrk="1" latinLnBrk="0" hangingPunct="1">
      <a:defRPr sz="3725" kern="1200">
        <a:solidFill>
          <a:schemeClr val="tx1"/>
        </a:solidFill>
        <a:latin typeface="+mn-lt"/>
        <a:ea typeface="+mn-ea"/>
        <a:cs typeface="+mn-cs"/>
      </a:defRPr>
    </a:lvl2pPr>
    <a:lvl3pPr marL="2819058" algn="l" defTabSz="2819058" rtl="0" eaLnBrk="1" latinLnBrk="0" hangingPunct="1">
      <a:defRPr sz="3725" kern="1200">
        <a:solidFill>
          <a:schemeClr val="tx1"/>
        </a:solidFill>
        <a:latin typeface="+mn-lt"/>
        <a:ea typeface="+mn-ea"/>
        <a:cs typeface="+mn-cs"/>
      </a:defRPr>
    </a:lvl3pPr>
    <a:lvl4pPr marL="4228589" algn="l" defTabSz="2819058" rtl="0" eaLnBrk="1" latinLnBrk="0" hangingPunct="1">
      <a:defRPr sz="3725" kern="1200">
        <a:solidFill>
          <a:schemeClr val="tx1"/>
        </a:solidFill>
        <a:latin typeface="+mn-lt"/>
        <a:ea typeface="+mn-ea"/>
        <a:cs typeface="+mn-cs"/>
      </a:defRPr>
    </a:lvl4pPr>
    <a:lvl5pPr marL="5638120" algn="l" defTabSz="2819058" rtl="0" eaLnBrk="1" latinLnBrk="0" hangingPunct="1">
      <a:defRPr sz="3725" kern="1200">
        <a:solidFill>
          <a:schemeClr val="tx1"/>
        </a:solidFill>
        <a:latin typeface="+mn-lt"/>
        <a:ea typeface="+mn-ea"/>
        <a:cs typeface="+mn-cs"/>
      </a:defRPr>
    </a:lvl5pPr>
    <a:lvl6pPr marL="7047647" algn="l" defTabSz="2819058" rtl="0" eaLnBrk="1" latinLnBrk="0" hangingPunct="1">
      <a:defRPr sz="3725" kern="1200">
        <a:solidFill>
          <a:schemeClr val="tx1"/>
        </a:solidFill>
        <a:latin typeface="+mn-lt"/>
        <a:ea typeface="+mn-ea"/>
        <a:cs typeface="+mn-cs"/>
      </a:defRPr>
    </a:lvl6pPr>
    <a:lvl7pPr marL="8457178" algn="l" defTabSz="2819058" rtl="0" eaLnBrk="1" latinLnBrk="0" hangingPunct="1">
      <a:defRPr sz="3725" kern="1200">
        <a:solidFill>
          <a:schemeClr val="tx1"/>
        </a:solidFill>
        <a:latin typeface="+mn-lt"/>
        <a:ea typeface="+mn-ea"/>
        <a:cs typeface="+mn-cs"/>
      </a:defRPr>
    </a:lvl7pPr>
    <a:lvl8pPr marL="9866709" algn="l" defTabSz="2819058" rtl="0" eaLnBrk="1" latinLnBrk="0" hangingPunct="1">
      <a:defRPr sz="3725" kern="1200">
        <a:solidFill>
          <a:schemeClr val="tx1"/>
        </a:solidFill>
        <a:latin typeface="+mn-lt"/>
        <a:ea typeface="+mn-ea"/>
        <a:cs typeface="+mn-cs"/>
      </a:defRPr>
    </a:lvl8pPr>
    <a:lvl9pPr marL="11276240" algn="l" defTabSz="2819058" rtl="0" eaLnBrk="1" latinLnBrk="0" hangingPunct="1">
      <a:defRPr sz="372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103826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96E18C0-5E19-4D47-9237-14BD7C2930F7}"/>
              </a:ext>
            </a:extLst>
          </p:cNvPr>
          <p:cNvSpPr>
            <a:spLocks noGrp="1"/>
          </p:cNvSpPr>
          <p:nvPr>
            <p:ph type="body" sz="quarter" idx="10" hasCustomPrompt="1"/>
          </p:nvPr>
        </p:nvSpPr>
        <p:spPr>
          <a:xfrm>
            <a:off x="11429998" y="2901991"/>
            <a:ext cx="21069300" cy="774186"/>
          </a:xfrm>
          <a:prstGeom prst="rect">
            <a:avLst/>
          </a:prstGeom>
        </p:spPr>
        <p:txBody>
          <a:bodyPr wrap="square">
            <a:spAutoFit/>
          </a:bodyPr>
          <a:lstStyle>
            <a:lvl1pPr marL="0" indent="0" algn="ctr">
              <a:buNone/>
              <a:defRPr sz="4431"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19" name="Text Placeholder 17">
            <a:extLst>
              <a:ext uri="{FF2B5EF4-FFF2-40B4-BE49-F238E27FC236}">
                <a16:creationId xmlns:a16="http://schemas.microsoft.com/office/drawing/2014/main" id="{EECA4861-B93C-0849-A47D-17FACB135140}"/>
              </a:ext>
            </a:extLst>
          </p:cNvPr>
          <p:cNvSpPr>
            <a:spLocks noGrp="1"/>
          </p:cNvSpPr>
          <p:nvPr>
            <p:ph type="body" sz="quarter" idx="11" hasCustomPrompt="1"/>
          </p:nvPr>
        </p:nvSpPr>
        <p:spPr>
          <a:xfrm>
            <a:off x="11429998" y="1714557"/>
            <a:ext cx="21069300" cy="859466"/>
          </a:xfrm>
          <a:prstGeom prst="rect">
            <a:avLst/>
          </a:prstGeom>
        </p:spPr>
        <p:txBody>
          <a:bodyPr wrap="square">
            <a:spAutoFit/>
          </a:bodyPr>
          <a:lstStyle>
            <a:lvl1pPr marL="0" indent="0" algn="ctr">
              <a:buNone/>
              <a:defRPr sz="4985"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20" name="Text Placeholder 17">
            <a:extLst>
              <a:ext uri="{FF2B5EF4-FFF2-40B4-BE49-F238E27FC236}">
                <a16:creationId xmlns:a16="http://schemas.microsoft.com/office/drawing/2014/main" id="{053CD722-9E93-6049-839B-8A79A9C42804}"/>
              </a:ext>
            </a:extLst>
          </p:cNvPr>
          <p:cNvSpPr>
            <a:spLocks noGrp="1"/>
          </p:cNvSpPr>
          <p:nvPr>
            <p:ph type="body" sz="quarter" idx="12" hasCustomPrompt="1"/>
          </p:nvPr>
        </p:nvSpPr>
        <p:spPr>
          <a:xfrm>
            <a:off x="11429998" y="266662"/>
            <a:ext cx="21069300" cy="1115049"/>
          </a:xfrm>
          <a:prstGeom prst="rect">
            <a:avLst/>
          </a:prstGeom>
        </p:spPr>
        <p:txBody>
          <a:bodyPr wrap="square">
            <a:spAutoFit/>
          </a:bodyPr>
          <a:lstStyle>
            <a:lvl1pPr marL="0" indent="0" algn="ctr">
              <a:buNone/>
              <a:defRPr sz="6646"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27" name="Text Placeholder 9">
            <a:extLst>
              <a:ext uri="{FF2B5EF4-FFF2-40B4-BE49-F238E27FC236}">
                <a16:creationId xmlns:a16="http://schemas.microsoft.com/office/drawing/2014/main" id="{0022466D-7E9F-0541-8791-ADE9FFDEB5D2}"/>
              </a:ext>
            </a:extLst>
          </p:cNvPr>
          <p:cNvSpPr>
            <a:spLocks noGrp="1"/>
          </p:cNvSpPr>
          <p:nvPr>
            <p:ph type="body" sz="quarter" idx="15" hasCustomPrompt="1"/>
          </p:nvPr>
        </p:nvSpPr>
        <p:spPr>
          <a:xfrm>
            <a:off x="456504" y="4997551"/>
            <a:ext cx="10059100" cy="518475"/>
          </a:xfrm>
          <a:prstGeom prst="rect">
            <a:avLst/>
          </a:prstGeom>
        </p:spPr>
        <p:txBody>
          <a:bodyPr wrap="square">
            <a:spAutoFit/>
          </a:bodyPr>
          <a:lstStyle>
            <a:lvl1pPr marL="0" indent="0" algn="ctr">
              <a:buNone/>
              <a:defRPr lang="en-US" sz="2769" b="1" dirty="0">
                <a:solidFill>
                  <a:schemeClr val="accent1">
                    <a:lumMod val="50000"/>
                  </a:schemeClr>
                </a:solidFill>
                <a:latin typeface="+mj-lt"/>
              </a:defRPr>
            </a:lvl1pPr>
            <a:lvl2pPr>
              <a:defRPr lang="en-US" sz="2955" smtClean="0"/>
            </a:lvl2pPr>
            <a:lvl3pPr>
              <a:defRPr lang="en-US" sz="1848" smtClean="0"/>
            </a:lvl3pPr>
            <a:lvl4pPr>
              <a:defRPr lang="en-US" sz="1475" smtClean="0"/>
            </a:lvl4pPr>
            <a:lvl5pPr>
              <a:defRPr lang="en-US" sz="1475"/>
            </a:lvl5pPr>
          </a:lstStyle>
          <a:p>
            <a:r>
              <a:rPr lang="en-US" dirty="0">
                <a:effectLst/>
                <a:latin typeface="Calibri" panose="020F0502020204030204" pitchFamily="34" charset="0"/>
              </a:rPr>
              <a:t>(click to edit) INTRODUCTION or ABSTRACT</a:t>
            </a:r>
          </a:p>
        </p:txBody>
      </p:sp>
      <p:sp>
        <p:nvSpPr>
          <p:cNvPr id="28" name="Text Placeholder 9">
            <a:extLst>
              <a:ext uri="{FF2B5EF4-FFF2-40B4-BE49-F238E27FC236}">
                <a16:creationId xmlns:a16="http://schemas.microsoft.com/office/drawing/2014/main" id="{8BA21A8B-51D3-DF46-9C47-207CAE71FBEA}"/>
              </a:ext>
            </a:extLst>
          </p:cNvPr>
          <p:cNvSpPr>
            <a:spLocks noGrp="1"/>
          </p:cNvSpPr>
          <p:nvPr>
            <p:ph type="body" sz="quarter" idx="17" hasCustomPrompt="1"/>
          </p:nvPr>
        </p:nvSpPr>
        <p:spPr>
          <a:xfrm>
            <a:off x="457200" y="14728807"/>
            <a:ext cx="10059100" cy="518475"/>
          </a:xfrm>
          <a:prstGeom prst="rect">
            <a:avLst/>
          </a:prstGeom>
        </p:spPr>
        <p:txBody>
          <a:bodyPr wrap="square">
            <a:spAutoFit/>
          </a:bodyPr>
          <a:lstStyle>
            <a:lvl1pPr marL="0" indent="0" algn="ctr">
              <a:buNone/>
              <a:defRPr lang="en-US" sz="2769" b="1" dirty="0">
                <a:solidFill>
                  <a:schemeClr val="accent1">
                    <a:lumMod val="50000"/>
                  </a:schemeClr>
                </a:solidFill>
                <a:latin typeface="+mj-lt"/>
              </a:defRPr>
            </a:lvl1pPr>
            <a:lvl2pPr>
              <a:defRPr lang="en-US" sz="2955" smtClean="0"/>
            </a:lvl2pPr>
            <a:lvl3pPr>
              <a:defRPr lang="en-US" sz="1848" smtClean="0"/>
            </a:lvl3pPr>
            <a:lvl4pPr>
              <a:defRPr lang="en-US" sz="1475" smtClean="0"/>
            </a:lvl4pPr>
            <a:lvl5pPr>
              <a:defRPr lang="en-US" sz="1475"/>
            </a:lvl5pPr>
          </a:lstStyle>
          <a:p>
            <a:r>
              <a:rPr lang="en-US" dirty="0">
                <a:effectLst/>
                <a:latin typeface="Calibri" panose="020F0502020204030204" pitchFamily="34" charset="0"/>
              </a:rPr>
              <a:t>(click to edit)  OBJECTIVES</a:t>
            </a:r>
          </a:p>
        </p:txBody>
      </p:sp>
      <p:sp>
        <p:nvSpPr>
          <p:cNvPr id="29" name="Text Placeholder 9">
            <a:extLst>
              <a:ext uri="{FF2B5EF4-FFF2-40B4-BE49-F238E27FC236}">
                <a16:creationId xmlns:a16="http://schemas.microsoft.com/office/drawing/2014/main" id="{6B7BCEDA-48FE-554E-B697-5222E92C0303}"/>
              </a:ext>
            </a:extLst>
          </p:cNvPr>
          <p:cNvSpPr>
            <a:spLocks noGrp="1"/>
          </p:cNvSpPr>
          <p:nvPr>
            <p:ph type="body" sz="quarter" idx="18" hasCustomPrompt="1"/>
          </p:nvPr>
        </p:nvSpPr>
        <p:spPr>
          <a:xfrm>
            <a:off x="11430004" y="4997551"/>
            <a:ext cx="10058400" cy="518475"/>
          </a:xfrm>
          <a:prstGeom prst="rect">
            <a:avLst/>
          </a:prstGeom>
        </p:spPr>
        <p:txBody>
          <a:bodyPr wrap="square">
            <a:spAutoFit/>
          </a:bodyPr>
          <a:lstStyle>
            <a:lvl1pPr marL="0" indent="0" algn="ctr">
              <a:buNone/>
              <a:defRPr lang="en-US" sz="2769" b="1" dirty="0">
                <a:solidFill>
                  <a:schemeClr val="accent1">
                    <a:lumMod val="50000"/>
                  </a:schemeClr>
                </a:solidFill>
                <a:latin typeface="+mj-lt"/>
              </a:defRPr>
            </a:lvl1pPr>
            <a:lvl2pPr>
              <a:defRPr lang="en-US" sz="2955" smtClean="0"/>
            </a:lvl2pPr>
            <a:lvl3pPr>
              <a:defRPr lang="en-US" sz="1848" smtClean="0"/>
            </a:lvl3pPr>
            <a:lvl4pPr>
              <a:defRPr lang="en-US" sz="1475" smtClean="0"/>
            </a:lvl4pPr>
            <a:lvl5pPr>
              <a:defRPr lang="en-US" sz="1475"/>
            </a:lvl5pPr>
          </a:lstStyle>
          <a:p>
            <a:r>
              <a:rPr lang="en-US" dirty="0">
                <a:effectLst/>
                <a:latin typeface="Calibri" panose="020F0502020204030204" pitchFamily="34" charset="0"/>
              </a:rPr>
              <a:t>(click to edit)  MATERIALS &amp; METHODS</a:t>
            </a:r>
          </a:p>
        </p:txBody>
      </p:sp>
      <p:sp>
        <p:nvSpPr>
          <p:cNvPr id="30" name="Text Placeholder 9">
            <a:extLst>
              <a:ext uri="{FF2B5EF4-FFF2-40B4-BE49-F238E27FC236}">
                <a16:creationId xmlns:a16="http://schemas.microsoft.com/office/drawing/2014/main" id="{195A2674-63FD-C54C-9DAA-0C31B6481A1A}"/>
              </a:ext>
            </a:extLst>
          </p:cNvPr>
          <p:cNvSpPr>
            <a:spLocks noGrp="1"/>
          </p:cNvSpPr>
          <p:nvPr>
            <p:ph type="body" sz="quarter" idx="19" hasCustomPrompt="1"/>
          </p:nvPr>
        </p:nvSpPr>
        <p:spPr>
          <a:xfrm>
            <a:off x="22402804" y="4997551"/>
            <a:ext cx="10058400" cy="518475"/>
          </a:xfrm>
          <a:prstGeom prst="rect">
            <a:avLst/>
          </a:prstGeom>
        </p:spPr>
        <p:txBody>
          <a:bodyPr wrap="square">
            <a:spAutoFit/>
          </a:bodyPr>
          <a:lstStyle>
            <a:lvl1pPr marL="0" indent="0" algn="ctr">
              <a:buNone/>
              <a:defRPr lang="en-US" sz="2769" b="1" dirty="0">
                <a:solidFill>
                  <a:schemeClr val="accent1">
                    <a:lumMod val="50000"/>
                  </a:schemeClr>
                </a:solidFill>
                <a:latin typeface="+mj-lt"/>
              </a:defRPr>
            </a:lvl1pPr>
            <a:lvl2pPr>
              <a:defRPr lang="en-US" sz="2955" smtClean="0"/>
            </a:lvl2pPr>
            <a:lvl3pPr>
              <a:defRPr lang="en-US" sz="1848" smtClean="0"/>
            </a:lvl3pPr>
            <a:lvl4pPr>
              <a:defRPr lang="en-US" sz="1475" smtClean="0"/>
            </a:lvl4pPr>
            <a:lvl5pPr>
              <a:defRPr lang="en-US" sz="1475"/>
            </a:lvl5pPr>
          </a:lstStyle>
          <a:p>
            <a:r>
              <a:rPr lang="en-US" dirty="0">
                <a:effectLst/>
                <a:latin typeface="Calibri" panose="020F0502020204030204" pitchFamily="34" charset="0"/>
              </a:rPr>
              <a:t>(click to edit)  RESULTS</a:t>
            </a:r>
          </a:p>
        </p:txBody>
      </p:sp>
      <p:sp>
        <p:nvSpPr>
          <p:cNvPr id="31" name="Text Placeholder 9">
            <a:extLst>
              <a:ext uri="{FF2B5EF4-FFF2-40B4-BE49-F238E27FC236}">
                <a16:creationId xmlns:a16="http://schemas.microsoft.com/office/drawing/2014/main" id="{515A5891-6D49-BD40-81DC-C833CD1D5A59}"/>
              </a:ext>
            </a:extLst>
          </p:cNvPr>
          <p:cNvSpPr>
            <a:spLocks noGrp="1"/>
          </p:cNvSpPr>
          <p:nvPr>
            <p:ph type="body" sz="quarter" idx="20" hasCustomPrompt="1"/>
          </p:nvPr>
        </p:nvSpPr>
        <p:spPr>
          <a:xfrm>
            <a:off x="33375604" y="4997551"/>
            <a:ext cx="10058400" cy="518475"/>
          </a:xfrm>
          <a:prstGeom prst="rect">
            <a:avLst/>
          </a:prstGeom>
        </p:spPr>
        <p:txBody>
          <a:bodyPr wrap="square">
            <a:spAutoFit/>
          </a:bodyPr>
          <a:lstStyle>
            <a:lvl1pPr marL="0" indent="0" algn="ctr">
              <a:buNone/>
              <a:defRPr lang="en-US" sz="2769" b="1" dirty="0">
                <a:solidFill>
                  <a:schemeClr val="accent1">
                    <a:lumMod val="50000"/>
                  </a:schemeClr>
                </a:solidFill>
                <a:latin typeface="+mj-lt"/>
              </a:defRPr>
            </a:lvl1pPr>
            <a:lvl2pPr>
              <a:defRPr lang="en-US" sz="2955" smtClean="0"/>
            </a:lvl2pPr>
            <a:lvl3pPr>
              <a:defRPr lang="en-US" sz="1848" smtClean="0"/>
            </a:lvl3pPr>
            <a:lvl4pPr>
              <a:defRPr lang="en-US" sz="1475" smtClean="0"/>
            </a:lvl4pPr>
            <a:lvl5pPr>
              <a:defRPr lang="en-US" sz="1475"/>
            </a:lvl5pPr>
          </a:lstStyle>
          <a:p>
            <a:r>
              <a:rPr lang="en-US" dirty="0">
                <a:effectLst/>
                <a:latin typeface="Calibri" panose="020F0502020204030204" pitchFamily="34" charset="0"/>
              </a:rPr>
              <a:t>(click to edit)  CONCLUSIONS</a:t>
            </a:r>
          </a:p>
        </p:txBody>
      </p:sp>
      <p:sp>
        <p:nvSpPr>
          <p:cNvPr id="32" name="Text Placeholder 9">
            <a:extLst>
              <a:ext uri="{FF2B5EF4-FFF2-40B4-BE49-F238E27FC236}">
                <a16:creationId xmlns:a16="http://schemas.microsoft.com/office/drawing/2014/main" id="{9BFF821D-FD9D-2744-B5A1-4A148A0C6B5C}"/>
              </a:ext>
            </a:extLst>
          </p:cNvPr>
          <p:cNvSpPr>
            <a:spLocks noGrp="1"/>
          </p:cNvSpPr>
          <p:nvPr>
            <p:ph type="body" sz="quarter" idx="21" hasCustomPrompt="1"/>
          </p:nvPr>
        </p:nvSpPr>
        <p:spPr>
          <a:xfrm>
            <a:off x="33375604" y="19751105"/>
            <a:ext cx="10058400" cy="518475"/>
          </a:xfrm>
          <a:prstGeom prst="rect">
            <a:avLst/>
          </a:prstGeom>
        </p:spPr>
        <p:txBody>
          <a:bodyPr wrap="square">
            <a:spAutoFit/>
          </a:bodyPr>
          <a:lstStyle>
            <a:lvl1pPr marL="0" indent="0" algn="ctr">
              <a:buNone/>
              <a:defRPr lang="en-US" sz="2769" b="1" dirty="0">
                <a:solidFill>
                  <a:schemeClr val="accent1">
                    <a:lumMod val="50000"/>
                  </a:schemeClr>
                </a:solidFill>
                <a:latin typeface="+mj-lt"/>
              </a:defRPr>
            </a:lvl1pPr>
            <a:lvl2pPr>
              <a:defRPr lang="en-US" sz="2955" smtClean="0"/>
            </a:lvl2pPr>
            <a:lvl3pPr>
              <a:defRPr lang="en-US" sz="1848" smtClean="0"/>
            </a:lvl3pPr>
            <a:lvl4pPr>
              <a:defRPr lang="en-US" sz="1475" smtClean="0"/>
            </a:lvl4pPr>
            <a:lvl5pPr>
              <a:defRPr lang="en-US" sz="1475"/>
            </a:lvl5pPr>
          </a:lstStyle>
          <a:p>
            <a:r>
              <a:rPr lang="en-US" dirty="0">
                <a:effectLst/>
                <a:latin typeface="Calibri" panose="020F0502020204030204" pitchFamily="34" charset="0"/>
              </a:rPr>
              <a:t>(click to edit)  REFERENCES</a:t>
            </a:r>
          </a:p>
        </p:txBody>
      </p:sp>
      <p:sp>
        <p:nvSpPr>
          <p:cNvPr id="33" name="Text Placeholder 9">
            <a:extLst>
              <a:ext uri="{FF2B5EF4-FFF2-40B4-BE49-F238E27FC236}">
                <a16:creationId xmlns:a16="http://schemas.microsoft.com/office/drawing/2014/main" id="{FF9A2537-AAFE-CB4B-BEDA-42E072DEA8B5}"/>
              </a:ext>
            </a:extLst>
          </p:cNvPr>
          <p:cNvSpPr>
            <a:spLocks noGrp="1"/>
          </p:cNvSpPr>
          <p:nvPr>
            <p:ph type="body" sz="quarter" idx="22" hasCustomPrompt="1"/>
          </p:nvPr>
        </p:nvSpPr>
        <p:spPr>
          <a:xfrm>
            <a:off x="33375604" y="28607772"/>
            <a:ext cx="10058400" cy="518475"/>
          </a:xfrm>
          <a:prstGeom prst="rect">
            <a:avLst/>
          </a:prstGeom>
        </p:spPr>
        <p:txBody>
          <a:bodyPr wrap="square">
            <a:spAutoFit/>
          </a:bodyPr>
          <a:lstStyle>
            <a:lvl1pPr marL="0" indent="0" algn="ctr">
              <a:buNone/>
              <a:defRPr lang="en-US" sz="2769" b="1" dirty="0">
                <a:solidFill>
                  <a:schemeClr val="accent1">
                    <a:lumMod val="50000"/>
                  </a:schemeClr>
                </a:solidFill>
                <a:latin typeface="+mj-lt"/>
              </a:defRPr>
            </a:lvl1pPr>
            <a:lvl2pPr>
              <a:defRPr lang="en-US" sz="2955" smtClean="0"/>
            </a:lvl2pPr>
            <a:lvl3pPr>
              <a:defRPr lang="en-US" sz="1848" smtClean="0"/>
            </a:lvl3pPr>
            <a:lvl4pPr>
              <a:defRPr lang="en-US" sz="1475" smtClean="0"/>
            </a:lvl4pPr>
            <a:lvl5pPr>
              <a:defRPr lang="en-US" sz="1475"/>
            </a:lvl5pPr>
          </a:lstStyle>
          <a:p>
            <a:r>
              <a:rPr lang="en-US" dirty="0">
                <a:effectLst/>
                <a:latin typeface="Calibri" panose="020F0502020204030204" pitchFamily="34" charset="0"/>
              </a:rPr>
              <a:t>(click to edit)  ACKNOWLEDGEMENTS or  CONTACT</a:t>
            </a:r>
          </a:p>
        </p:txBody>
      </p:sp>
      <p:sp>
        <p:nvSpPr>
          <p:cNvPr id="35" name="Text Placeholder 13">
            <a:extLst>
              <a:ext uri="{FF2B5EF4-FFF2-40B4-BE49-F238E27FC236}">
                <a16:creationId xmlns:a16="http://schemas.microsoft.com/office/drawing/2014/main" id="{6120AEE4-BDF6-7945-B2A2-8844FB735B2D}"/>
              </a:ext>
            </a:extLst>
          </p:cNvPr>
          <p:cNvSpPr>
            <a:spLocks noGrp="1"/>
          </p:cNvSpPr>
          <p:nvPr>
            <p:ph type="body" sz="quarter" idx="16" hasCustomPrompt="1"/>
          </p:nvPr>
        </p:nvSpPr>
        <p:spPr>
          <a:xfrm>
            <a:off x="457204" y="5703005"/>
            <a:ext cx="10058400" cy="2318583"/>
          </a:xfrm>
          <a:prstGeom prst="rect">
            <a:avLst/>
          </a:prstGeom>
        </p:spPr>
        <p:txBody>
          <a:bodyPr wrap="square" lIns="365760" tIns="365760" rIns="365760" bIns="365760">
            <a:spAutoFit/>
          </a:bodyPr>
          <a:lstStyle>
            <a:lvl1pPr marL="0" indent="0">
              <a:buNone/>
              <a:tabLst/>
              <a:defRPr lang="en-US" sz="2955" dirty="0"/>
            </a:lvl1pPr>
            <a:lvl2pPr marL="426376" indent="-213923">
              <a:tabLst/>
              <a:defRPr lang="en-US" sz="2215" dirty="0"/>
            </a:lvl2pPr>
            <a:lvl3pPr marL="426376" indent="-213923">
              <a:tabLst/>
              <a:defRPr lang="en-US" sz="1662" dirty="0"/>
            </a:lvl3pPr>
            <a:lvl4pPr marL="426376" indent="-213923">
              <a:tabLst/>
              <a:defRPr lang="en-US" sz="1108" dirty="0"/>
            </a:lvl4pPr>
            <a:lvl5pPr marL="426376" indent="-213923">
              <a:tabLst/>
              <a:defRPr lang="en-US" sz="1108"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13">
            <a:extLst>
              <a:ext uri="{FF2B5EF4-FFF2-40B4-BE49-F238E27FC236}">
                <a16:creationId xmlns:a16="http://schemas.microsoft.com/office/drawing/2014/main" id="{C56249E3-4AC9-E749-A90B-24CA40349A13}"/>
              </a:ext>
            </a:extLst>
          </p:cNvPr>
          <p:cNvSpPr>
            <a:spLocks noGrp="1"/>
          </p:cNvSpPr>
          <p:nvPr>
            <p:ph type="body" sz="quarter" idx="23" hasCustomPrompt="1"/>
          </p:nvPr>
        </p:nvSpPr>
        <p:spPr>
          <a:xfrm>
            <a:off x="457204" y="15402432"/>
            <a:ext cx="10058400" cy="2318583"/>
          </a:xfrm>
          <a:prstGeom prst="rect">
            <a:avLst/>
          </a:prstGeom>
        </p:spPr>
        <p:txBody>
          <a:bodyPr wrap="square" lIns="365760" tIns="365760" rIns="365760" bIns="365760">
            <a:spAutoFit/>
          </a:bodyPr>
          <a:lstStyle>
            <a:lvl1pPr marL="0" indent="0">
              <a:buNone/>
              <a:tabLst/>
              <a:defRPr lang="en-US" sz="2955" dirty="0"/>
            </a:lvl1pPr>
            <a:lvl2pPr marL="426376" indent="-213923">
              <a:tabLst/>
              <a:defRPr lang="en-US" sz="2215" dirty="0"/>
            </a:lvl2pPr>
            <a:lvl3pPr marL="426376" indent="-213923">
              <a:tabLst/>
              <a:defRPr lang="en-US" sz="1662" dirty="0"/>
            </a:lvl3pPr>
            <a:lvl4pPr marL="426376" indent="-213923">
              <a:tabLst/>
              <a:defRPr lang="en-US" sz="1108" dirty="0"/>
            </a:lvl4pPr>
            <a:lvl5pPr marL="426376" indent="-213923">
              <a:tabLst/>
              <a:defRPr lang="en-US" sz="1108"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13">
            <a:extLst>
              <a:ext uri="{FF2B5EF4-FFF2-40B4-BE49-F238E27FC236}">
                <a16:creationId xmlns:a16="http://schemas.microsoft.com/office/drawing/2014/main" id="{8BEEB820-A1CB-3F40-B75D-663BC6D90D04}"/>
              </a:ext>
            </a:extLst>
          </p:cNvPr>
          <p:cNvSpPr>
            <a:spLocks noGrp="1"/>
          </p:cNvSpPr>
          <p:nvPr>
            <p:ph type="body" sz="quarter" idx="24" hasCustomPrompt="1"/>
          </p:nvPr>
        </p:nvSpPr>
        <p:spPr>
          <a:xfrm>
            <a:off x="11430004" y="5671166"/>
            <a:ext cx="10058400" cy="2318583"/>
          </a:xfrm>
          <a:prstGeom prst="rect">
            <a:avLst/>
          </a:prstGeom>
        </p:spPr>
        <p:txBody>
          <a:bodyPr wrap="square" lIns="365760" tIns="365760" rIns="365760" bIns="365760">
            <a:spAutoFit/>
          </a:bodyPr>
          <a:lstStyle>
            <a:lvl1pPr marL="0" indent="0">
              <a:buNone/>
              <a:tabLst/>
              <a:defRPr lang="en-US" sz="2955" dirty="0"/>
            </a:lvl1pPr>
            <a:lvl2pPr marL="426376" indent="-213923">
              <a:tabLst/>
              <a:defRPr lang="en-US" sz="2215" dirty="0"/>
            </a:lvl2pPr>
            <a:lvl3pPr marL="426376" indent="-213923">
              <a:tabLst/>
              <a:defRPr lang="en-US" sz="1662" dirty="0"/>
            </a:lvl3pPr>
            <a:lvl4pPr marL="426376" indent="-213923">
              <a:tabLst/>
              <a:defRPr lang="en-US" sz="1108" dirty="0"/>
            </a:lvl4pPr>
            <a:lvl5pPr marL="426376" indent="-213923">
              <a:tabLst/>
              <a:defRPr lang="en-US" sz="1108"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13">
            <a:extLst>
              <a:ext uri="{FF2B5EF4-FFF2-40B4-BE49-F238E27FC236}">
                <a16:creationId xmlns:a16="http://schemas.microsoft.com/office/drawing/2014/main" id="{3F09E665-6DA1-6A4E-ACE4-DA4B580D6E3B}"/>
              </a:ext>
            </a:extLst>
          </p:cNvPr>
          <p:cNvSpPr>
            <a:spLocks noGrp="1"/>
          </p:cNvSpPr>
          <p:nvPr>
            <p:ph type="body" sz="quarter" idx="25" hasCustomPrompt="1"/>
          </p:nvPr>
        </p:nvSpPr>
        <p:spPr>
          <a:xfrm>
            <a:off x="22402804" y="5671166"/>
            <a:ext cx="10058400" cy="2318583"/>
          </a:xfrm>
          <a:prstGeom prst="rect">
            <a:avLst/>
          </a:prstGeom>
        </p:spPr>
        <p:txBody>
          <a:bodyPr wrap="square" lIns="365760" tIns="365760" rIns="365760" bIns="365760">
            <a:spAutoFit/>
          </a:bodyPr>
          <a:lstStyle>
            <a:lvl1pPr marL="0" indent="0">
              <a:buNone/>
              <a:tabLst/>
              <a:defRPr lang="en-US" sz="2955" dirty="0"/>
            </a:lvl1pPr>
            <a:lvl2pPr marL="426376" indent="-213923">
              <a:tabLst/>
              <a:defRPr lang="en-US" sz="2215" dirty="0"/>
            </a:lvl2pPr>
            <a:lvl3pPr marL="426376" indent="-213923">
              <a:tabLst/>
              <a:defRPr lang="en-US" sz="1662" dirty="0"/>
            </a:lvl3pPr>
            <a:lvl4pPr marL="426376" indent="-213923">
              <a:tabLst/>
              <a:defRPr lang="en-US" sz="1108" dirty="0"/>
            </a:lvl4pPr>
            <a:lvl5pPr marL="426376" indent="-213923">
              <a:tabLst/>
              <a:defRPr lang="en-US" sz="1108"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13">
            <a:extLst>
              <a:ext uri="{FF2B5EF4-FFF2-40B4-BE49-F238E27FC236}">
                <a16:creationId xmlns:a16="http://schemas.microsoft.com/office/drawing/2014/main" id="{A73D55F4-EA3C-CB4B-B623-F9FB1411F615}"/>
              </a:ext>
            </a:extLst>
          </p:cNvPr>
          <p:cNvSpPr>
            <a:spLocks noGrp="1"/>
          </p:cNvSpPr>
          <p:nvPr>
            <p:ph type="body" sz="quarter" idx="26" hasCustomPrompt="1"/>
          </p:nvPr>
        </p:nvSpPr>
        <p:spPr>
          <a:xfrm>
            <a:off x="33375604" y="5703005"/>
            <a:ext cx="10058400" cy="2318583"/>
          </a:xfrm>
          <a:prstGeom prst="rect">
            <a:avLst/>
          </a:prstGeom>
        </p:spPr>
        <p:txBody>
          <a:bodyPr wrap="square" lIns="365760" tIns="365760" rIns="365760" bIns="365760">
            <a:spAutoFit/>
          </a:bodyPr>
          <a:lstStyle>
            <a:lvl1pPr marL="0" indent="0">
              <a:buNone/>
              <a:tabLst/>
              <a:defRPr lang="en-US" sz="2955" dirty="0"/>
            </a:lvl1pPr>
            <a:lvl2pPr marL="426376" indent="-213923">
              <a:tabLst/>
              <a:defRPr lang="en-US" sz="2215" dirty="0"/>
            </a:lvl2pPr>
            <a:lvl3pPr marL="426376" indent="-213923">
              <a:tabLst/>
              <a:defRPr lang="en-US" sz="1662" dirty="0"/>
            </a:lvl3pPr>
            <a:lvl4pPr marL="426376" indent="-213923">
              <a:tabLst/>
              <a:defRPr lang="en-US" sz="1108" dirty="0"/>
            </a:lvl4pPr>
            <a:lvl5pPr marL="426376" indent="-213923">
              <a:tabLst/>
              <a:defRPr lang="en-US" sz="1108"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13">
            <a:extLst>
              <a:ext uri="{FF2B5EF4-FFF2-40B4-BE49-F238E27FC236}">
                <a16:creationId xmlns:a16="http://schemas.microsoft.com/office/drawing/2014/main" id="{901D1A8D-240B-ED4E-BD04-4E9EB9663055}"/>
              </a:ext>
            </a:extLst>
          </p:cNvPr>
          <p:cNvSpPr>
            <a:spLocks noGrp="1"/>
          </p:cNvSpPr>
          <p:nvPr>
            <p:ph type="body" sz="quarter" idx="27" hasCustomPrompt="1"/>
          </p:nvPr>
        </p:nvSpPr>
        <p:spPr>
          <a:xfrm>
            <a:off x="33375604" y="20473589"/>
            <a:ext cx="10058400" cy="2318583"/>
          </a:xfrm>
          <a:prstGeom prst="rect">
            <a:avLst/>
          </a:prstGeom>
        </p:spPr>
        <p:txBody>
          <a:bodyPr wrap="square" lIns="365760" tIns="365760" rIns="365760" bIns="365760">
            <a:spAutoFit/>
          </a:bodyPr>
          <a:lstStyle>
            <a:lvl1pPr marL="0" indent="0">
              <a:buNone/>
              <a:tabLst/>
              <a:defRPr lang="en-US" sz="2955" dirty="0"/>
            </a:lvl1pPr>
            <a:lvl2pPr marL="426376" indent="-213923">
              <a:tabLst/>
              <a:defRPr lang="en-US" sz="2215" dirty="0"/>
            </a:lvl2pPr>
            <a:lvl3pPr marL="426376" indent="-213923">
              <a:tabLst/>
              <a:defRPr lang="en-US" sz="1662" dirty="0"/>
            </a:lvl3pPr>
            <a:lvl4pPr marL="426376" indent="-213923">
              <a:tabLst/>
              <a:defRPr lang="en-US" sz="1108" dirty="0"/>
            </a:lvl4pPr>
            <a:lvl5pPr marL="426376" indent="-213923">
              <a:tabLst/>
              <a:defRPr lang="en-US" sz="1108"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13">
            <a:extLst>
              <a:ext uri="{FF2B5EF4-FFF2-40B4-BE49-F238E27FC236}">
                <a16:creationId xmlns:a16="http://schemas.microsoft.com/office/drawing/2014/main" id="{2D400D92-52AF-2641-BAD0-BCC05B329A1C}"/>
              </a:ext>
            </a:extLst>
          </p:cNvPr>
          <p:cNvSpPr>
            <a:spLocks noGrp="1"/>
          </p:cNvSpPr>
          <p:nvPr>
            <p:ph type="body" sz="quarter" idx="28" hasCustomPrompt="1"/>
          </p:nvPr>
        </p:nvSpPr>
        <p:spPr>
          <a:xfrm>
            <a:off x="33375604" y="29362051"/>
            <a:ext cx="10058400" cy="2318583"/>
          </a:xfrm>
          <a:prstGeom prst="rect">
            <a:avLst/>
          </a:prstGeom>
        </p:spPr>
        <p:txBody>
          <a:bodyPr wrap="square" lIns="365760" tIns="365760" rIns="365760" bIns="365760">
            <a:spAutoFit/>
          </a:bodyPr>
          <a:lstStyle>
            <a:lvl1pPr marL="0" indent="0">
              <a:buNone/>
              <a:tabLst/>
              <a:defRPr lang="en-US" sz="2955" dirty="0"/>
            </a:lvl1pPr>
            <a:lvl2pPr marL="426376" indent="-213923">
              <a:tabLst/>
              <a:defRPr lang="en-US" sz="2215" dirty="0"/>
            </a:lvl2pPr>
            <a:lvl3pPr marL="426376" indent="-213923">
              <a:tabLst/>
              <a:defRPr lang="en-US" sz="1662" dirty="0"/>
            </a:lvl3pPr>
            <a:lvl4pPr marL="426376" indent="-213923">
              <a:tabLst/>
              <a:defRPr lang="en-US" sz="1108" dirty="0"/>
            </a:lvl4pPr>
            <a:lvl5pPr marL="426376" indent="-213923">
              <a:tabLst/>
              <a:defRPr lang="en-US" sz="1108"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20208" userDrawn="1">
          <p15:clr>
            <a:srgbClr val="FBAE40"/>
          </p15:clr>
        </p15:guide>
        <p15:guide id="2" pos="288" userDrawn="1">
          <p15:clr>
            <a:srgbClr val="FBAE40"/>
          </p15:clr>
        </p15:guide>
        <p15:guide id="3" pos="6624" userDrawn="1">
          <p15:clr>
            <a:srgbClr val="FBAE40"/>
          </p15:clr>
        </p15:guide>
        <p15:guide id="4" pos="7200" userDrawn="1">
          <p15:clr>
            <a:srgbClr val="FBAE40"/>
          </p15:clr>
        </p15:guide>
        <p15:guide id="5" pos="13536" userDrawn="1">
          <p15:clr>
            <a:srgbClr val="FBAE40"/>
          </p15:clr>
        </p15:guide>
        <p15:guide id="6" pos="14112" userDrawn="1">
          <p15:clr>
            <a:srgbClr val="FBAE40"/>
          </p15:clr>
        </p15:guide>
        <p15:guide id="7" pos="20448" userDrawn="1">
          <p15:clr>
            <a:srgbClr val="FBAE40"/>
          </p15:clr>
        </p15:guide>
        <p15:guide id="8" pos="21024" userDrawn="1">
          <p15:clr>
            <a:srgbClr val="FBAE40"/>
          </p15:clr>
        </p15:guide>
        <p15:guide id="9" pos="27360" userDrawn="1">
          <p15:clr>
            <a:srgbClr val="FBAE40"/>
          </p15:clr>
        </p15:guide>
        <p15:guide id="10" orient="horz" pos="29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28230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7"/>
            <a:ext cx="43891200" cy="4172266"/>
          </a:xfrm>
          <a:prstGeom prst="rect">
            <a:avLst/>
          </a:prstGeom>
          <a:solidFill>
            <a:schemeClr val="accent1"/>
          </a:solidFill>
          <a:ln w="9525">
            <a:noFill/>
            <a:miter lim="800000"/>
            <a:headEnd/>
            <a:tailEnd/>
          </a:ln>
          <a:effectLst/>
        </p:spPr>
        <p:txBody>
          <a:bodyPr wrap="none" lIns="150048" tIns="75026" rIns="150048" bIns="75026" anchor="ctr"/>
          <a:lstStyle/>
          <a:p>
            <a:pPr>
              <a:defRPr/>
            </a:pPr>
            <a:endParaRPr lang="en-US" sz="8064"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2" y="32214799"/>
            <a:ext cx="5182175" cy="483090"/>
          </a:xfrm>
          <a:prstGeom prst="rect">
            <a:avLst/>
          </a:prstGeom>
          <a:noFill/>
          <a:ln w="9525">
            <a:noFill/>
            <a:miter lim="800000"/>
            <a:headEnd/>
            <a:tailEnd/>
          </a:ln>
          <a:effectLst/>
        </p:spPr>
        <p:txBody>
          <a:bodyPr wrap="square" lIns="149764" tIns="74871" rIns="149764" bIns="74871">
            <a:spAutoFit/>
          </a:bodyPr>
          <a:lstStyle/>
          <a:p>
            <a:pPr eaLnBrk="0" hangingPunct="0">
              <a:lnSpc>
                <a:spcPct val="65000"/>
              </a:lnSpc>
              <a:spcBef>
                <a:spcPct val="50000"/>
              </a:spcBef>
              <a:defRPr/>
            </a:pPr>
            <a:r>
              <a:rPr lang="en-US" sz="647"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475"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6"/>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204" y="4643570"/>
            <a:ext cx="10058400" cy="27432648"/>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64"/>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4" y="4643570"/>
            <a:ext cx="10058400" cy="27432648"/>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64"/>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0" y="4643570"/>
            <a:ext cx="10061577" cy="27432648"/>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64"/>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39" y="4643570"/>
            <a:ext cx="10061577" cy="27432648"/>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64"/>
          </a:p>
        </p:txBody>
      </p:sp>
      <p:graphicFrame>
        <p:nvGraphicFramePr>
          <p:cNvPr id="11" name="Table 10">
            <a:extLst>
              <a:ext uri="{FF2B5EF4-FFF2-40B4-BE49-F238E27FC236}">
                <a16:creationId xmlns:a16="http://schemas.microsoft.com/office/drawing/2014/main" id="{DE37045F-60FA-B54F-B9F4-EBEC7F8172D6}"/>
              </a:ext>
            </a:extLst>
          </p:cNvPr>
          <p:cNvGraphicFramePr>
            <a:graphicFrameLocks noGrp="1"/>
          </p:cNvGraphicFramePr>
          <p:nvPr userDrawn="1">
            <p:extLst>
              <p:ext uri="{D42A27DB-BD31-4B8C-83A1-F6EECF244321}">
                <p14:modId xmlns:p14="http://schemas.microsoft.com/office/powerpoint/2010/main" val="1694054245"/>
              </p:ext>
            </p:extLst>
          </p:nvPr>
        </p:nvGraphicFramePr>
        <p:xfrm>
          <a:off x="-10611110" y="14100"/>
          <a:ext cx="9776869" cy="33142334"/>
        </p:xfrm>
        <a:graphic>
          <a:graphicData uri="http://schemas.openxmlformats.org/drawingml/2006/table">
            <a:tbl>
              <a:tblPr firstRow="1" bandRow="1">
                <a:tableStyleId>{5C22544A-7EE6-4342-B048-85BDC9FD1C3A}</a:tableStyleId>
              </a:tblPr>
              <a:tblGrid>
                <a:gridCol w="4192243">
                  <a:extLst>
                    <a:ext uri="{9D8B030D-6E8A-4147-A177-3AD203B41FA5}">
                      <a16:colId xmlns:a16="http://schemas.microsoft.com/office/drawing/2014/main" val="20000"/>
                    </a:ext>
                  </a:extLst>
                </a:gridCol>
                <a:gridCol w="5584626">
                  <a:extLst>
                    <a:ext uri="{9D8B030D-6E8A-4147-A177-3AD203B41FA5}">
                      <a16:colId xmlns:a16="http://schemas.microsoft.com/office/drawing/2014/main" val="20001"/>
                    </a:ext>
                  </a:extLst>
                </a:gridCol>
              </a:tblGrid>
              <a:tr h="179222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800" b="0" spc="600" dirty="0">
                          <a:solidFill>
                            <a:srgbClr val="1F3A4E"/>
                          </a:solidFill>
                          <a:latin typeface="Arial Black" panose="020B0A04020102020204" pitchFamily="34" charset="0"/>
                        </a:rPr>
                        <a:t>QUICK START GUIDE</a:t>
                      </a:r>
                      <a:br>
                        <a:rPr lang="en-US" sz="3800" b="0" spc="600" dirty="0">
                          <a:solidFill>
                            <a:srgbClr val="1F3A4E"/>
                          </a:solidFill>
                          <a:latin typeface="Arial Black" panose="020B0A04020102020204" pitchFamily="34" charset="0"/>
                        </a:rPr>
                      </a:br>
                      <a:r>
                        <a:rPr lang="en-US" sz="2900" b="1" spc="0" dirty="0">
                          <a:solidFill>
                            <a:srgbClr val="FF0000"/>
                          </a:solidFill>
                          <a:latin typeface="Trebuchet MS" pitchFamily="34" charset="0"/>
                        </a:rPr>
                        <a:t>(THIS SIDEBAR WILL NOT PRINT)</a:t>
                      </a:r>
                      <a:endParaRPr lang="en-US" sz="3800" b="1" spc="600" dirty="0">
                        <a:solidFill>
                          <a:schemeClr val="bg1"/>
                        </a:solidFill>
                        <a:latin typeface="Trebuchet MS" pitchFamily="34" charset="0"/>
                      </a:endParaRPr>
                    </a:p>
                  </a:txBody>
                  <a:tcPr marL="182880" marR="91442"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1900" i="0" dirty="0">
                          <a:solidFill>
                            <a:srgbClr val="D9D9D9"/>
                          </a:solidFill>
                          <a:latin typeface="Arial"/>
                          <a:cs typeface="Arial"/>
                        </a:rPr>
                        <a:t>This PowerPoint template produces a </a:t>
                      </a:r>
                      <a:r>
                        <a:rPr lang="en-US" sz="1900" i="0" dirty="0">
                          <a:solidFill>
                            <a:srgbClr val="FFC000"/>
                          </a:solidFill>
                          <a:latin typeface="Arial"/>
                          <a:cs typeface="Arial"/>
                        </a:rPr>
                        <a:t>36"x48" </a:t>
                      </a:r>
                      <a:r>
                        <a:rPr lang="en-US" sz="19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the  </a:t>
                      </a:r>
                      <a:r>
                        <a:rPr lang="en-US" sz="1900" i="0" dirty="0">
                          <a:solidFill>
                            <a:srgbClr val="FFC000"/>
                          </a:solidFill>
                          <a:latin typeface="Arial"/>
                          <a:cs typeface="Arial"/>
                        </a:rPr>
                        <a:t>HELP DESK</a:t>
                      </a:r>
                      <a:r>
                        <a:rPr lang="en-US" sz="1900" i="0" baseline="0" dirty="0">
                          <a:solidFill>
                            <a:srgbClr val="D9D9D9"/>
                          </a:solidFill>
                          <a:latin typeface="Arial"/>
                          <a:cs typeface="Arial"/>
                        </a:rPr>
                        <a:t> </a:t>
                      </a:r>
                      <a:r>
                        <a:rPr lang="en-US" sz="1900" i="0" dirty="0">
                          <a:solidFill>
                            <a:srgbClr val="D9D9D9"/>
                          </a:solidFill>
                          <a:latin typeface="Arial"/>
                          <a:cs typeface="Arial"/>
                        </a:rPr>
                        <a:t>tab.</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To print your poster using our same-day professional printing service,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a:t>
                      </a:r>
                      <a:r>
                        <a:rPr lang="en-US" sz="1900" i="0" dirty="0">
                          <a:solidFill>
                            <a:srgbClr val="FFC000"/>
                          </a:solidFill>
                          <a:latin typeface="Arial"/>
                          <a:cs typeface="Arial"/>
                        </a:rPr>
                        <a:t>Order your poster</a:t>
                      </a:r>
                      <a:r>
                        <a:rPr lang="en-US" sz="1900" i="0" dirty="0">
                          <a:solidFill>
                            <a:srgbClr val="D9D9D9"/>
                          </a:solidFill>
                          <a:latin typeface="Arial"/>
                          <a:cs typeface="Arial"/>
                        </a:rPr>
                        <a:t>".</a:t>
                      </a:r>
                      <a:endParaRPr lang="en-US" sz="1900" b="1" dirty="0">
                        <a:solidFill>
                          <a:srgbClr val="D9D9D9"/>
                        </a:solidFill>
                        <a:latin typeface="Arial"/>
                        <a:cs typeface="Arial"/>
                      </a:endParaRPr>
                    </a:p>
                  </a:txBody>
                  <a:tcPr marL="182880" marR="91442"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8">
                <a:tc>
                  <a:txBody>
                    <a:bodyPr/>
                    <a:lstStyle/>
                    <a:p>
                      <a:pPr algn="ctr"/>
                      <a:endParaRPr lang="en-US" sz="1900" dirty="0">
                        <a:solidFill>
                          <a:srgbClr val="1F3A4E"/>
                        </a:solidFill>
                      </a:endParaRPr>
                    </a:p>
                    <a:p>
                      <a:pPr algn="ctr"/>
                      <a:endParaRPr lang="en-US" sz="1900" dirty="0">
                        <a:solidFill>
                          <a:srgbClr val="1F3A4E"/>
                        </a:solidFill>
                      </a:endParaRPr>
                    </a:p>
                    <a:p>
                      <a:pPr algn="ctr"/>
                      <a:r>
                        <a:rPr lang="en-US" sz="1900" dirty="0">
                          <a:solidFill>
                            <a:schemeClr val="bg1"/>
                          </a:solidFill>
                          <a:latin typeface="Arial" panose="020B0604020202020204" pitchFamily="34" charset="0"/>
                          <a:cs typeface="Arial" panose="020B0604020202020204" pitchFamily="34" charset="0"/>
                        </a:rPr>
                        <a:t>This is a template for a </a:t>
                      </a:r>
                    </a:p>
                    <a:p>
                      <a:pPr algn="ctr"/>
                      <a:r>
                        <a:rPr lang="en-US" sz="1900" dirty="0">
                          <a:solidFill>
                            <a:schemeClr val="bg1"/>
                          </a:solidFill>
                          <a:latin typeface="Arial" panose="020B0604020202020204" pitchFamily="34" charset="0"/>
                          <a:cs typeface="Arial" panose="020B0604020202020204" pitchFamily="34" charset="0"/>
                        </a:rPr>
                        <a:t>presentation poster</a:t>
                      </a:r>
                      <a:br>
                        <a:rPr lang="en-US" sz="1900" dirty="0">
                          <a:solidFill>
                            <a:schemeClr val="bg1"/>
                          </a:solidFill>
                          <a:latin typeface="Arial" panose="020B0604020202020204" pitchFamily="34" charset="0"/>
                          <a:cs typeface="Arial" panose="020B0604020202020204" pitchFamily="34" charset="0"/>
                        </a:rPr>
                      </a:br>
                      <a:r>
                        <a:rPr lang="en-US" sz="3800" b="1" dirty="0">
                          <a:solidFill>
                            <a:srgbClr val="FFC000"/>
                          </a:solidFill>
                          <a:latin typeface="Arial" panose="020B0604020202020204" pitchFamily="34" charset="0"/>
                          <a:cs typeface="Arial" panose="020B0604020202020204" pitchFamily="34" charset="0"/>
                        </a:rPr>
                        <a:t>36 inches tall</a:t>
                      </a:r>
                      <a:br>
                        <a:rPr lang="en-US" sz="3800" b="1" dirty="0">
                          <a:solidFill>
                            <a:srgbClr val="FFC000"/>
                          </a:solidFill>
                          <a:latin typeface="Arial" panose="020B0604020202020204" pitchFamily="34" charset="0"/>
                          <a:cs typeface="Arial" panose="020B0604020202020204" pitchFamily="34" charset="0"/>
                        </a:rPr>
                      </a:br>
                      <a:r>
                        <a:rPr lang="en-US" sz="3800" b="1" dirty="0">
                          <a:solidFill>
                            <a:srgbClr val="FFC000"/>
                          </a:solidFill>
                          <a:latin typeface="Arial" panose="020B0604020202020204" pitchFamily="34" charset="0"/>
                          <a:cs typeface="Arial" panose="020B0604020202020204" pitchFamily="34" charset="0"/>
                        </a:rPr>
                        <a:t>by</a:t>
                      </a:r>
                      <a:br>
                        <a:rPr lang="en-US" sz="3800" b="1" dirty="0">
                          <a:solidFill>
                            <a:srgbClr val="FFC000"/>
                          </a:solidFill>
                          <a:latin typeface="Arial" panose="020B0604020202020204" pitchFamily="34" charset="0"/>
                          <a:cs typeface="Arial" panose="020B0604020202020204" pitchFamily="34" charset="0"/>
                        </a:rPr>
                      </a:br>
                      <a:r>
                        <a:rPr lang="en-US" sz="3800" b="1" dirty="0">
                          <a:solidFill>
                            <a:srgbClr val="FFC000"/>
                          </a:solidFill>
                          <a:latin typeface="Arial" panose="020B0604020202020204" pitchFamily="34" charset="0"/>
                          <a:cs typeface="Arial" panose="020B0604020202020204" pitchFamily="34" charset="0"/>
                        </a:rPr>
                        <a:t>48 inches wide</a:t>
                      </a:r>
                      <a:br>
                        <a:rPr lang="en-US" sz="1900" dirty="0">
                          <a:solidFill>
                            <a:schemeClr val="bg1"/>
                          </a:solidFill>
                          <a:latin typeface="Arial" panose="020B0604020202020204" pitchFamily="34" charset="0"/>
                          <a:cs typeface="Arial" panose="020B0604020202020204" pitchFamily="34" charset="0"/>
                        </a:rPr>
                      </a:br>
                      <a:endParaRPr lang="en-US" sz="1900" dirty="0">
                        <a:solidFill>
                          <a:srgbClr val="1F3A4E"/>
                        </a:solidFill>
                      </a:endParaRPr>
                    </a:p>
                  </a:txBody>
                  <a:tcPr marL="91442" marR="91442">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30 tall x 40 wide</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42 tall x 56 wide</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48 tall x 64 wide</a:t>
                      </a:r>
                    </a:p>
                  </a:txBody>
                  <a:tcPr marL="182880" marR="91442" marT="137160">
                    <a:solidFill>
                      <a:srgbClr val="010101"/>
                    </a:solidFill>
                  </a:tcPr>
                </a:tc>
                <a:extLst>
                  <a:ext uri="{0D108BD9-81ED-4DB2-BD59-A6C34878D82A}">
                    <a16:rowId xmlns:a16="http://schemas.microsoft.com/office/drawing/2014/main" val="10008"/>
                  </a:ext>
                </a:extLst>
              </a:tr>
              <a:tr h="4288694">
                <a:tc>
                  <a:txBody>
                    <a:bodyPr/>
                    <a:lstStyle/>
                    <a:p>
                      <a:endParaRPr lang="en-US" sz="1900" dirty="0">
                        <a:solidFill>
                          <a:srgbClr val="1F3A4E"/>
                        </a:solidFill>
                      </a:endParaRPr>
                    </a:p>
                  </a:txBody>
                  <a:tcPr marL="91442" marR="91442">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38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9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19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1. </a:t>
                      </a:r>
                      <a:r>
                        <a:rPr lang="en-US" sz="19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2. </a:t>
                      </a:r>
                      <a:r>
                        <a:rPr lang="en-US" sz="19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R="91442" marT="137160">
                    <a:solidFill>
                      <a:srgbClr val="010101"/>
                    </a:solidFill>
                  </a:tcPr>
                </a:tc>
                <a:extLst>
                  <a:ext uri="{0D108BD9-81ED-4DB2-BD59-A6C34878D82A}">
                    <a16:rowId xmlns:a16="http://schemas.microsoft.com/office/drawing/2014/main" val="10001"/>
                  </a:ext>
                </a:extLst>
              </a:tr>
              <a:tr h="180052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91442" marR="91442">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8">
                <a:tc>
                  <a:txBody>
                    <a:bodyPr/>
                    <a:lstStyle/>
                    <a:p>
                      <a:endParaRPr lang="en-US" sz="1900" dirty="0">
                        <a:solidFill>
                          <a:srgbClr val="1F3A4E"/>
                        </a:solidFill>
                      </a:endParaRPr>
                    </a:p>
                  </a:txBody>
                  <a:tcPr marL="91442" marR="91442">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R="91442" marT="137160">
                    <a:solidFill>
                      <a:srgbClr val="010101"/>
                    </a:solidFill>
                  </a:tcPr>
                </a:tc>
                <a:extLst>
                  <a:ext uri="{0D108BD9-81ED-4DB2-BD59-A6C34878D82A}">
                    <a16:rowId xmlns:a16="http://schemas.microsoft.com/office/drawing/2014/main" val="10003"/>
                  </a:ext>
                </a:extLst>
              </a:tr>
              <a:tr h="3519134">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19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9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900" dirty="0">
                        <a:solidFill>
                          <a:srgbClr val="D9D9D9"/>
                        </a:solidFill>
                        <a:latin typeface="Arial" panose="020B0604020202020204" pitchFamily="34" charset="0"/>
                        <a:cs typeface="Arial" panose="020B0604020202020204" pitchFamily="34" charset="0"/>
                      </a:endParaRPr>
                    </a:p>
                  </a:txBody>
                  <a:tcPr marL="91442" marR="91442">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R="91442"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1">
                <a:tc gridSpan="2">
                  <a:txBody>
                    <a:bodyPr/>
                    <a:lstStyle/>
                    <a:p>
                      <a:endParaRPr lang="en-US" sz="1900" dirty="0">
                        <a:solidFill>
                          <a:schemeClr val="bg1"/>
                        </a:solidFill>
                        <a:latin typeface="Arial" panose="020B0604020202020204" pitchFamily="34" charset="0"/>
                        <a:cs typeface="Arial" panose="020B0604020202020204" pitchFamily="34" charset="0"/>
                      </a:endParaRPr>
                    </a:p>
                  </a:txBody>
                  <a:tcPr marL="182880" marR="91442"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Zoom in and look at your images at 100%-200% magnification. If they look clear, they will print well. </a:t>
                      </a:r>
                    </a:p>
                  </a:txBody>
                  <a:tcPr marL="182880" marR="91442"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chemeClr val="bg1"/>
                        </a:solidFill>
                        <a:latin typeface="Arial"/>
                        <a:cs typeface="Arial"/>
                      </a:endParaRPr>
                    </a:p>
                  </a:txBody>
                  <a:tcPr marL="182880" marR="91442"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D12C2650-43B9-B245-8FE3-21F2B87DBA6E}"/>
              </a:ext>
            </a:extLst>
          </p:cNvPr>
          <p:cNvGraphicFramePr>
            <a:graphicFrameLocks noGrp="1"/>
          </p:cNvGraphicFramePr>
          <p:nvPr userDrawn="1">
            <p:extLst>
              <p:ext uri="{D42A27DB-BD31-4B8C-83A1-F6EECF244321}">
                <p14:modId xmlns:p14="http://schemas.microsoft.com/office/powerpoint/2010/main" val="2429028199"/>
              </p:ext>
            </p:extLst>
          </p:nvPr>
        </p:nvGraphicFramePr>
        <p:xfrm>
          <a:off x="44695236" y="-84747"/>
          <a:ext cx="9430188" cy="36154066"/>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8">
                  <a:extLst>
                    <a:ext uri="{9D8B030D-6E8A-4147-A177-3AD203B41FA5}">
                      <a16:colId xmlns:a16="http://schemas.microsoft.com/office/drawing/2014/main" val="997673227"/>
                    </a:ext>
                  </a:extLst>
                </a:gridCol>
                <a:gridCol w="4704795">
                  <a:extLst>
                    <a:ext uri="{9D8B030D-6E8A-4147-A177-3AD203B41FA5}">
                      <a16:colId xmlns:a16="http://schemas.microsoft.com/office/drawing/2014/main" val="4164475170"/>
                    </a:ext>
                  </a:extLst>
                </a:gridCol>
              </a:tblGrid>
              <a:tr h="186537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800" b="0" spc="600" dirty="0">
                          <a:solidFill>
                            <a:srgbClr val="1F3A4E"/>
                          </a:solidFill>
                          <a:latin typeface="Arial Black" panose="020B0A04020102020204" pitchFamily="34" charset="0"/>
                        </a:rPr>
                        <a:t>QUICK START GUIDE</a:t>
                      </a:r>
                      <a:br>
                        <a:rPr lang="en-US" sz="3800" b="0" spc="600" dirty="0">
                          <a:solidFill>
                            <a:srgbClr val="1F3A4E"/>
                          </a:solidFill>
                          <a:latin typeface="Arial Black" panose="020B0A04020102020204" pitchFamily="34" charset="0"/>
                        </a:rPr>
                      </a:br>
                      <a:r>
                        <a:rPr lang="en-US" sz="3400" b="1" spc="0" dirty="0">
                          <a:solidFill>
                            <a:srgbClr val="FF0000"/>
                          </a:solidFill>
                          <a:latin typeface="Trebuchet MS" pitchFamily="34" charset="0"/>
                        </a:rPr>
                        <a:t>(THIS SIDEBAR WILL NOT PRINT)</a:t>
                      </a:r>
                      <a:endParaRPr lang="en-US" sz="3800" b="1" spc="600" dirty="0">
                        <a:solidFill>
                          <a:schemeClr val="bg1"/>
                        </a:solidFill>
                        <a:latin typeface="Trebuchet MS" pitchFamily="34" charset="0"/>
                      </a:endParaRPr>
                    </a:p>
                  </a:txBody>
                  <a:tcPr marL="182880" marR="91442"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099">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R="91442"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8">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15400" u="sng" dirty="0">
                        <a:solidFill>
                          <a:srgbClr val="FFC000"/>
                        </a:solidFill>
                      </a:endParaRPr>
                    </a:p>
                  </a:txBody>
                  <a:tcPr marL="182880" marR="91442"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R="91442"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R="91442" marT="137160">
                    <a:solidFill>
                      <a:srgbClr val="010101"/>
                    </a:solidFill>
                  </a:tcPr>
                </a:tc>
                <a:extLst>
                  <a:ext uri="{0D108BD9-81ED-4DB2-BD59-A6C34878D82A}">
                    <a16:rowId xmlns:a16="http://schemas.microsoft.com/office/drawing/2014/main" val="10005"/>
                  </a:ext>
                </a:extLst>
              </a:tr>
              <a:tr h="28883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R="91442"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printing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R="91442"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15400" dirty="0"/>
                    </a:p>
                  </a:txBody>
                  <a:tcPr marL="182880" marR="91442" marT="137160" anchor="ctr">
                    <a:solidFill>
                      <a:schemeClr val="tx1">
                        <a:lumMod val="95000"/>
                        <a:lumOff val="5000"/>
                      </a:schemeClr>
                    </a:solidFill>
                  </a:tcPr>
                </a:tc>
                <a:extLst>
                  <a:ext uri="{0D108BD9-81ED-4DB2-BD59-A6C34878D82A}">
                    <a16:rowId xmlns:a16="http://schemas.microsoft.com/office/drawing/2014/main" val="10006"/>
                  </a:ext>
                </a:extLst>
              </a:tr>
              <a:tr h="567400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R="91442"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6">
                <a:tc gridSpan="3">
                  <a:txBody>
                    <a:bodyPr/>
                    <a:lstStyle/>
                    <a:p>
                      <a:endParaRPr lang="en-US" sz="2400" dirty="0">
                        <a:solidFill>
                          <a:srgbClr val="1F3A4E"/>
                        </a:solidFill>
                      </a:endParaRPr>
                    </a:p>
                  </a:txBody>
                  <a:tcPr marL="182880" marR="91442"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6182261">
                <a:tc>
                  <a:txBody>
                    <a:bodyPr/>
                    <a:lstStyle/>
                    <a:p>
                      <a:pPr>
                        <a:lnSpc>
                          <a:spcPts val="2600"/>
                        </a:lnSpc>
                      </a:pPr>
                      <a:r>
                        <a:rPr lang="en-US" sz="1900" dirty="0">
                          <a:solidFill>
                            <a:schemeClr val="bg1">
                              <a:lumMod val="85000"/>
                            </a:schemeClr>
                          </a:solidFill>
                          <a:latin typeface="Arial"/>
                          <a:cs typeface="Arial"/>
                        </a:rPr>
                        <a:t>© 2019</a:t>
                      </a:r>
                      <a:r>
                        <a:rPr lang="en-US" sz="1900" baseline="0" dirty="0">
                          <a:solidFill>
                            <a:schemeClr val="bg1">
                              <a:lumMod val="85000"/>
                            </a:schemeClr>
                          </a:solidFill>
                          <a:latin typeface="Arial"/>
                          <a:cs typeface="Arial"/>
                        </a:rPr>
                        <a:t> </a:t>
                      </a:r>
                      <a:r>
                        <a:rPr lang="en-US" sz="1900" dirty="0" err="1">
                          <a:solidFill>
                            <a:schemeClr val="bg1">
                              <a:lumMod val="85000"/>
                            </a:schemeClr>
                          </a:solidFill>
                          <a:latin typeface="Arial"/>
                          <a:cs typeface="Arial"/>
                        </a:rPr>
                        <a:t>PosterPresentations.com</a:t>
                      </a:r>
                      <a:br>
                        <a:rPr lang="en-US" sz="1900" dirty="0">
                          <a:solidFill>
                            <a:schemeClr val="bg1">
                              <a:lumMod val="85000"/>
                            </a:schemeClr>
                          </a:solidFill>
                          <a:latin typeface="Arial"/>
                          <a:cs typeface="Arial"/>
                        </a:rPr>
                      </a:br>
                      <a:r>
                        <a:rPr lang="en-US" sz="1900" dirty="0">
                          <a:solidFill>
                            <a:schemeClr val="bg1">
                              <a:lumMod val="85000"/>
                            </a:schemeClr>
                          </a:solidFill>
                          <a:latin typeface="Arial"/>
                          <a:cs typeface="Arial"/>
                        </a:rPr>
                        <a:t>2117 Fourth Street ,</a:t>
                      </a:r>
                      <a:r>
                        <a:rPr lang="en-US" sz="1900" baseline="0" dirty="0">
                          <a:solidFill>
                            <a:schemeClr val="bg1">
                              <a:lumMod val="85000"/>
                            </a:schemeClr>
                          </a:solidFill>
                          <a:latin typeface="Arial"/>
                          <a:cs typeface="Arial"/>
                        </a:rPr>
                        <a:t> STE C        </a:t>
                      </a:r>
                    </a:p>
                    <a:p>
                      <a:pPr>
                        <a:lnSpc>
                          <a:spcPts val="2600"/>
                        </a:lnSpc>
                      </a:pPr>
                      <a:r>
                        <a:rPr lang="en-US" sz="1900" baseline="0" dirty="0">
                          <a:solidFill>
                            <a:schemeClr val="bg1">
                              <a:lumMod val="85000"/>
                            </a:schemeClr>
                          </a:solidFill>
                          <a:latin typeface="Arial"/>
                          <a:cs typeface="Arial"/>
                        </a:rPr>
                        <a:t>Berkeley CA 94710 USA</a:t>
                      </a:r>
                      <a:endParaRPr lang="en-US" sz="1900" dirty="0">
                        <a:solidFill>
                          <a:schemeClr val="bg1">
                            <a:lumMod val="85000"/>
                          </a:schemeClr>
                        </a:solidFill>
                        <a:latin typeface="Arial"/>
                        <a:cs typeface="Arial"/>
                      </a:endParaRPr>
                    </a:p>
                  </a:txBody>
                  <a:tcPr marL="182880" marR="91442"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FFC000"/>
                          </a:solidFill>
                          <a:latin typeface="Arial"/>
                          <a:cs typeface="Arial"/>
                        </a:rPr>
                        <a:t>https://</a:t>
                      </a:r>
                      <a:r>
                        <a:rPr lang="en-US" sz="1900" b="1" dirty="0" err="1">
                          <a:solidFill>
                            <a:srgbClr val="FFC000"/>
                          </a:solidFill>
                          <a:latin typeface="Arial"/>
                          <a:cs typeface="Arial"/>
                        </a:rPr>
                        <a:t>www.posterpresentations.com</a:t>
                      </a:r>
                      <a:r>
                        <a:rPr lang="en-US" sz="1900" b="1" dirty="0">
                          <a:solidFill>
                            <a:srgbClr val="FFC000"/>
                          </a:solidFill>
                          <a:latin typeface="Arial"/>
                          <a:cs typeface="Arial"/>
                        </a:rPr>
                        <a:t>/</a:t>
                      </a:r>
                      <a:r>
                        <a:rPr lang="en-US" sz="1900" b="1" dirty="0" err="1">
                          <a:solidFill>
                            <a:srgbClr val="FFC000"/>
                          </a:solidFill>
                          <a:latin typeface="Arial"/>
                          <a:cs typeface="Arial"/>
                        </a:rPr>
                        <a:t>helpdesk.html</a:t>
                      </a:r>
                      <a:endParaRPr lang="en-US" sz="1900" dirty="0">
                        <a:solidFill>
                          <a:schemeClr val="bg1">
                            <a:lumMod val="85000"/>
                          </a:schemeClr>
                        </a:solidFill>
                        <a:latin typeface="Arial"/>
                        <a:cs typeface="Arial"/>
                      </a:endParaRPr>
                    </a:p>
                  </a:txBody>
                  <a:tcPr marL="182880" marR="91442"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7201348" rtl="0" eaLnBrk="1" latinLnBrk="0" hangingPunct="1">
        <a:spcBef>
          <a:spcPct val="0"/>
        </a:spcBef>
        <a:buNone/>
        <a:defRPr sz="14440" kern="1200">
          <a:solidFill>
            <a:schemeClr val="bg1"/>
          </a:solidFill>
          <a:latin typeface="Trebuchet MS" pitchFamily="34" charset="0"/>
          <a:ea typeface="+mj-ea"/>
          <a:cs typeface="+mj-cs"/>
        </a:defRPr>
      </a:lvl1pPr>
    </p:titleStyle>
    <p:bodyStyle>
      <a:lvl1pPr marL="1250296" indent="-1250296" algn="l" defTabSz="7201348" rtl="0" eaLnBrk="1" latinLnBrk="0" hangingPunct="1">
        <a:spcBef>
          <a:spcPct val="20000"/>
        </a:spcBef>
        <a:buFont typeface="Arial" pitchFamily="34" charset="0"/>
        <a:buChar char="•"/>
        <a:tabLst/>
        <a:defRPr sz="7874" kern="1200">
          <a:solidFill>
            <a:schemeClr val="tx1"/>
          </a:solidFill>
          <a:latin typeface="+mn-lt"/>
          <a:ea typeface="+mn-ea"/>
          <a:cs typeface="+mn-cs"/>
        </a:defRPr>
      </a:lvl1pPr>
      <a:lvl2pPr marL="1250296" indent="-1250296" algn="l" defTabSz="7201348" rtl="0" eaLnBrk="1" latinLnBrk="0" hangingPunct="1">
        <a:spcBef>
          <a:spcPct val="20000"/>
        </a:spcBef>
        <a:buFont typeface="Arial" pitchFamily="34" charset="0"/>
        <a:buChar char="–"/>
        <a:tabLst/>
        <a:defRPr sz="6562" kern="1200">
          <a:solidFill>
            <a:schemeClr val="tx1"/>
          </a:solidFill>
          <a:latin typeface="+mn-lt"/>
          <a:ea typeface="+mn-ea"/>
          <a:cs typeface="+mn-cs"/>
        </a:defRPr>
      </a:lvl2pPr>
      <a:lvl3pPr marL="1250296" indent="-1250296" algn="l" defTabSz="7201348" rtl="0" eaLnBrk="1" latinLnBrk="0" hangingPunct="1">
        <a:spcBef>
          <a:spcPct val="20000"/>
        </a:spcBef>
        <a:buFont typeface="Arial" pitchFamily="34" charset="0"/>
        <a:buChar char="•"/>
        <a:tabLst/>
        <a:defRPr sz="5250" kern="1200">
          <a:solidFill>
            <a:schemeClr val="tx1"/>
          </a:solidFill>
          <a:latin typeface="+mn-lt"/>
          <a:ea typeface="+mn-ea"/>
          <a:cs typeface="+mn-cs"/>
        </a:defRPr>
      </a:lvl3pPr>
      <a:lvl4pPr marL="1250296" indent="-1250296" algn="l" defTabSz="7201348" rtl="0" eaLnBrk="1" latinLnBrk="0" hangingPunct="1">
        <a:spcBef>
          <a:spcPct val="20000"/>
        </a:spcBef>
        <a:buFont typeface="Arial" pitchFamily="34" charset="0"/>
        <a:buChar char="–"/>
        <a:tabLst/>
        <a:defRPr sz="3939" kern="1200">
          <a:solidFill>
            <a:schemeClr val="tx1"/>
          </a:solidFill>
          <a:latin typeface="+mn-lt"/>
          <a:ea typeface="+mn-ea"/>
          <a:cs typeface="+mn-cs"/>
        </a:defRPr>
      </a:lvl4pPr>
      <a:lvl5pPr marL="1250296" indent="-1250296" algn="l" defTabSz="7201348" rtl="0" eaLnBrk="1" latinLnBrk="0" hangingPunct="1">
        <a:spcBef>
          <a:spcPct val="20000"/>
        </a:spcBef>
        <a:buFont typeface="Arial" pitchFamily="34" charset="0"/>
        <a:buChar char="»"/>
        <a:tabLst/>
        <a:defRPr sz="3939" kern="1200">
          <a:solidFill>
            <a:schemeClr val="tx1"/>
          </a:solidFill>
          <a:latin typeface="+mn-lt"/>
          <a:ea typeface="+mn-ea"/>
          <a:cs typeface="+mn-cs"/>
        </a:defRPr>
      </a:lvl5pPr>
      <a:lvl6pPr marL="19803718"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6pPr>
      <a:lvl7pPr marL="23404389"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7pPr>
      <a:lvl8pPr marL="27005066"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8pPr>
      <a:lvl9pPr marL="30605742"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9pPr>
    </p:bodyStyle>
    <p:otherStyle>
      <a:defPPr>
        <a:defRPr lang="en-US"/>
      </a:defPPr>
      <a:lvl1pPr marL="0" algn="l" defTabSz="7201348" rtl="0" eaLnBrk="1" latinLnBrk="0" hangingPunct="1">
        <a:defRPr sz="14108" kern="1200">
          <a:solidFill>
            <a:schemeClr val="tx1"/>
          </a:solidFill>
          <a:latin typeface="+mn-lt"/>
          <a:ea typeface="+mn-ea"/>
          <a:cs typeface="+mn-cs"/>
        </a:defRPr>
      </a:lvl1pPr>
      <a:lvl2pPr marL="3600681" algn="l" defTabSz="7201348" rtl="0" eaLnBrk="1" latinLnBrk="0" hangingPunct="1">
        <a:defRPr sz="14108" kern="1200">
          <a:solidFill>
            <a:schemeClr val="tx1"/>
          </a:solidFill>
          <a:latin typeface="+mn-lt"/>
          <a:ea typeface="+mn-ea"/>
          <a:cs typeface="+mn-cs"/>
        </a:defRPr>
      </a:lvl2pPr>
      <a:lvl3pPr marL="7201348" algn="l" defTabSz="7201348" rtl="0" eaLnBrk="1" latinLnBrk="0" hangingPunct="1">
        <a:defRPr sz="14108" kern="1200">
          <a:solidFill>
            <a:schemeClr val="tx1"/>
          </a:solidFill>
          <a:latin typeface="+mn-lt"/>
          <a:ea typeface="+mn-ea"/>
          <a:cs typeface="+mn-cs"/>
        </a:defRPr>
      </a:lvl3pPr>
      <a:lvl4pPr marL="10802029" algn="l" defTabSz="7201348" rtl="0" eaLnBrk="1" latinLnBrk="0" hangingPunct="1">
        <a:defRPr sz="14108" kern="1200">
          <a:solidFill>
            <a:schemeClr val="tx1"/>
          </a:solidFill>
          <a:latin typeface="+mn-lt"/>
          <a:ea typeface="+mn-ea"/>
          <a:cs typeface="+mn-cs"/>
        </a:defRPr>
      </a:lvl4pPr>
      <a:lvl5pPr marL="14402705" algn="l" defTabSz="7201348" rtl="0" eaLnBrk="1" latinLnBrk="0" hangingPunct="1">
        <a:defRPr sz="14108" kern="1200">
          <a:solidFill>
            <a:schemeClr val="tx1"/>
          </a:solidFill>
          <a:latin typeface="+mn-lt"/>
          <a:ea typeface="+mn-ea"/>
          <a:cs typeface="+mn-cs"/>
        </a:defRPr>
      </a:lvl5pPr>
      <a:lvl6pPr marL="18003377" algn="l" defTabSz="7201348" rtl="0" eaLnBrk="1" latinLnBrk="0" hangingPunct="1">
        <a:defRPr sz="14108" kern="1200">
          <a:solidFill>
            <a:schemeClr val="tx1"/>
          </a:solidFill>
          <a:latin typeface="+mn-lt"/>
          <a:ea typeface="+mn-ea"/>
          <a:cs typeface="+mn-cs"/>
        </a:defRPr>
      </a:lvl6pPr>
      <a:lvl7pPr marL="21604058" algn="l" defTabSz="7201348" rtl="0" eaLnBrk="1" latinLnBrk="0" hangingPunct="1">
        <a:defRPr sz="14108" kern="1200">
          <a:solidFill>
            <a:schemeClr val="tx1"/>
          </a:solidFill>
          <a:latin typeface="+mn-lt"/>
          <a:ea typeface="+mn-ea"/>
          <a:cs typeface="+mn-cs"/>
        </a:defRPr>
      </a:lvl7pPr>
      <a:lvl8pPr marL="25204725" algn="l" defTabSz="7201348" rtl="0" eaLnBrk="1" latinLnBrk="0" hangingPunct="1">
        <a:defRPr sz="14108" kern="1200">
          <a:solidFill>
            <a:schemeClr val="tx1"/>
          </a:solidFill>
          <a:latin typeface="+mn-lt"/>
          <a:ea typeface="+mn-ea"/>
          <a:cs typeface="+mn-cs"/>
        </a:defRPr>
      </a:lvl8pPr>
      <a:lvl9pPr marL="28805406" algn="l" defTabSz="7201348" rtl="0" eaLnBrk="1" latinLnBrk="0" hangingPunct="1">
        <a:defRPr sz="1410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7"/>
            <a:ext cx="43891200" cy="4172266"/>
          </a:xfrm>
          <a:prstGeom prst="rect">
            <a:avLst/>
          </a:prstGeom>
          <a:solidFill>
            <a:schemeClr val="accent1"/>
          </a:solidFill>
          <a:ln w="9525">
            <a:noFill/>
            <a:miter lim="800000"/>
            <a:headEnd/>
            <a:tailEnd/>
          </a:ln>
          <a:effectLst/>
        </p:spPr>
        <p:txBody>
          <a:bodyPr wrap="none" lIns="150048" tIns="75026" rIns="150048" bIns="75026" anchor="ctr"/>
          <a:lstStyle/>
          <a:p>
            <a:pPr>
              <a:defRPr/>
            </a:pPr>
            <a:endParaRPr lang="en-US" sz="8064"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2" y="32214799"/>
            <a:ext cx="5182175" cy="483090"/>
          </a:xfrm>
          <a:prstGeom prst="rect">
            <a:avLst/>
          </a:prstGeom>
          <a:noFill/>
          <a:ln w="9525">
            <a:noFill/>
            <a:miter lim="800000"/>
            <a:headEnd/>
            <a:tailEnd/>
          </a:ln>
          <a:effectLst/>
        </p:spPr>
        <p:txBody>
          <a:bodyPr wrap="square" lIns="149764" tIns="74871" rIns="149764" bIns="74871">
            <a:spAutoFit/>
          </a:bodyPr>
          <a:lstStyle/>
          <a:p>
            <a:pPr eaLnBrk="0" hangingPunct="0">
              <a:lnSpc>
                <a:spcPct val="65000"/>
              </a:lnSpc>
              <a:spcBef>
                <a:spcPct val="50000"/>
              </a:spcBef>
              <a:defRPr/>
            </a:pPr>
            <a:r>
              <a:rPr lang="en-US" sz="647"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475"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6"/>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204" y="4643570"/>
            <a:ext cx="10058400" cy="27432648"/>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64"/>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4" y="4643570"/>
            <a:ext cx="10058400" cy="27432648"/>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64"/>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0" y="4643570"/>
            <a:ext cx="10061577" cy="27432648"/>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64"/>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39" y="4643570"/>
            <a:ext cx="10061577" cy="27432648"/>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64"/>
          </a:p>
        </p:txBody>
      </p:sp>
    </p:spTree>
    <p:extLst>
      <p:ext uri="{BB962C8B-B14F-4D97-AF65-F5344CB8AC3E}">
        <p14:creationId xmlns:p14="http://schemas.microsoft.com/office/powerpoint/2010/main" val="2324832553"/>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7201348" rtl="0" eaLnBrk="1" latinLnBrk="0" hangingPunct="1">
        <a:spcBef>
          <a:spcPct val="0"/>
        </a:spcBef>
        <a:buNone/>
        <a:defRPr sz="14440" kern="1200">
          <a:solidFill>
            <a:schemeClr val="bg1"/>
          </a:solidFill>
          <a:latin typeface="Trebuchet MS" pitchFamily="34" charset="0"/>
          <a:ea typeface="+mj-ea"/>
          <a:cs typeface="+mj-cs"/>
        </a:defRPr>
      </a:lvl1pPr>
    </p:titleStyle>
    <p:bodyStyle>
      <a:lvl1pPr marL="1250296" indent="-1250296" algn="l" defTabSz="7201348" rtl="0" eaLnBrk="1" latinLnBrk="0" hangingPunct="1">
        <a:spcBef>
          <a:spcPct val="20000"/>
        </a:spcBef>
        <a:buFont typeface="Arial" pitchFamily="34" charset="0"/>
        <a:buChar char="•"/>
        <a:tabLst/>
        <a:defRPr sz="7874" kern="1200">
          <a:solidFill>
            <a:schemeClr val="tx1"/>
          </a:solidFill>
          <a:latin typeface="+mn-lt"/>
          <a:ea typeface="+mn-ea"/>
          <a:cs typeface="+mn-cs"/>
        </a:defRPr>
      </a:lvl1pPr>
      <a:lvl2pPr marL="1250296" indent="-1250296" algn="l" defTabSz="7201348" rtl="0" eaLnBrk="1" latinLnBrk="0" hangingPunct="1">
        <a:spcBef>
          <a:spcPct val="20000"/>
        </a:spcBef>
        <a:buFont typeface="Arial" pitchFamily="34" charset="0"/>
        <a:buChar char="–"/>
        <a:tabLst/>
        <a:defRPr sz="6562" kern="1200">
          <a:solidFill>
            <a:schemeClr val="tx1"/>
          </a:solidFill>
          <a:latin typeface="+mn-lt"/>
          <a:ea typeface="+mn-ea"/>
          <a:cs typeface="+mn-cs"/>
        </a:defRPr>
      </a:lvl2pPr>
      <a:lvl3pPr marL="1250296" indent="-1250296" algn="l" defTabSz="7201348" rtl="0" eaLnBrk="1" latinLnBrk="0" hangingPunct="1">
        <a:spcBef>
          <a:spcPct val="20000"/>
        </a:spcBef>
        <a:buFont typeface="Arial" pitchFamily="34" charset="0"/>
        <a:buChar char="•"/>
        <a:tabLst/>
        <a:defRPr sz="5250" kern="1200">
          <a:solidFill>
            <a:schemeClr val="tx1"/>
          </a:solidFill>
          <a:latin typeface="+mn-lt"/>
          <a:ea typeface="+mn-ea"/>
          <a:cs typeface="+mn-cs"/>
        </a:defRPr>
      </a:lvl3pPr>
      <a:lvl4pPr marL="1250296" indent="-1250296" algn="l" defTabSz="7201348" rtl="0" eaLnBrk="1" latinLnBrk="0" hangingPunct="1">
        <a:spcBef>
          <a:spcPct val="20000"/>
        </a:spcBef>
        <a:buFont typeface="Arial" pitchFamily="34" charset="0"/>
        <a:buChar char="–"/>
        <a:tabLst/>
        <a:defRPr sz="3939" kern="1200">
          <a:solidFill>
            <a:schemeClr val="tx1"/>
          </a:solidFill>
          <a:latin typeface="+mn-lt"/>
          <a:ea typeface="+mn-ea"/>
          <a:cs typeface="+mn-cs"/>
        </a:defRPr>
      </a:lvl4pPr>
      <a:lvl5pPr marL="1250296" indent="-1250296" algn="l" defTabSz="7201348" rtl="0" eaLnBrk="1" latinLnBrk="0" hangingPunct="1">
        <a:spcBef>
          <a:spcPct val="20000"/>
        </a:spcBef>
        <a:buFont typeface="Arial" pitchFamily="34" charset="0"/>
        <a:buChar char="»"/>
        <a:tabLst/>
        <a:defRPr sz="3939" kern="1200">
          <a:solidFill>
            <a:schemeClr val="tx1"/>
          </a:solidFill>
          <a:latin typeface="+mn-lt"/>
          <a:ea typeface="+mn-ea"/>
          <a:cs typeface="+mn-cs"/>
        </a:defRPr>
      </a:lvl5pPr>
      <a:lvl6pPr marL="19803718"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6pPr>
      <a:lvl7pPr marL="23404389"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7pPr>
      <a:lvl8pPr marL="27005066"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8pPr>
      <a:lvl9pPr marL="30605742"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9pPr>
    </p:bodyStyle>
    <p:otherStyle>
      <a:defPPr>
        <a:defRPr lang="en-US"/>
      </a:defPPr>
      <a:lvl1pPr marL="0" algn="l" defTabSz="7201348" rtl="0" eaLnBrk="1" latinLnBrk="0" hangingPunct="1">
        <a:defRPr sz="14108" kern="1200">
          <a:solidFill>
            <a:schemeClr val="tx1"/>
          </a:solidFill>
          <a:latin typeface="+mn-lt"/>
          <a:ea typeface="+mn-ea"/>
          <a:cs typeface="+mn-cs"/>
        </a:defRPr>
      </a:lvl1pPr>
      <a:lvl2pPr marL="3600681" algn="l" defTabSz="7201348" rtl="0" eaLnBrk="1" latinLnBrk="0" hangingPunct="1">
        <a:defRPr sz="14108" kern="1200">
          <a:solidFill>
            <a:schemeClr val="tx1"/>
          </a:solidFill>
          <a:latin typeface="+mn-lt"/>
          <a:ea typeface="+mn-ea"/>
          <a:cs typeface="+mn-cs"/>
        </a:defRPr>
      </a:lvl2pPr>
      <a:lvl3pPr marL="7201348" algn="l" defTabSz="7201348" rtl="0" eaLnBrk="1" latinLnBrk="0" hangingPunct="1">
        <a:defRPr sz="14108" kern="1200">
          <a:solidFill>
            <a:schemeClr val="tx1"/>
          </a:solidFill>
          <a:latin typeface="+mn-lt"/>
          <a:ea typeface="+mn-ea"/>
          <a:cs typeface="+mn-cs"/>
        </a:defRPr>
      </a:lvl3pPr>
      <a:lvl4pPr marL="10802029" algn="l" defTabSz="7201348" rtl="0" eaLnBrk="1" latinLnBrk="0" hangingPunct="1">
        <a:defRPr sz="14108" kern="1200">
          <a:solidFill>
            <a:schemeClr val="tx1"/>
          </a:solidFill>
          <a:latin typeface="+mn-lt"/>
          <a:ea typeface="+mn-ea"/>
          <a:cs typeface="+mn-cs"/>
        </a:defRPr>
      </a:lvl4pPr>
      <a:lvl5pPr marL="14402705" algn="l" defTabSz="7201348" rtl="0" eaLnBrk="1" latinLnBrk="0" hangingPunct="1">
        <a:defRPr sz="14108" kern="1200">
          <a:solidFill>
            <a:schemeClr val="tx1"/>
          </a:solidFill>
          <a:latin typeface="+mn-lt"/>
          <a:ea typeface="+mn-ea"/>
          <a:cs typeface="+mn-cs"/>
        </a:defRPr>
      </a:lvl5pPr>
      <a:lvl6pPr marL="18003377" algn="l" defTabSz="7201348" rtl="0" eaLnBrk="1" latinLnBrk="0" hangingPunct="1">
        <a:defRPr sz="14108" kern="1200">
          <a:solidFill>
            <a:schemeClr val="tx1"/>
          </a:solidFill>
          <a:latin typeface="+mn-lt"/>
          <a:ea typeface="+mn-ea"/>
          <a:cs typeface="+mn-cs"/>
        </a:defRPr>
      </a:lvl6pPr>
      <a:lvl7pPr marL="21604058" algn="l" defTabSz="7201348" rtl="0" eaLnBrk="1" latinLnBrk="0" hangingPunct="1">
        <a:defRPr sz="14108" kern="1200">
          <a:solidFill>
            <a:schemeClr val="tx1"/>
          </a:solidFill>
          <a:latin typeface="+mn-lt"/>
          <a:ea typeface="+mn-ea"/>
          <a:cs typeface="+mn-cs"/>
        </a:defRPr>
      </a:lvl7pPr>
      <a:lvl8pPr marL="25204725" algn="l" defTabSz="7201348" rtl="0" eaLnBrk="1" latinLnBrk="0" hangingPunct="1">
        <a:defRPr sz="14108" kern="1200">
          <a:solidFill>
            <a:schemeClr val="tx1"/>
          </a:solidFill>
          <a:latin typeface="+mn-lt"/>
          <a:ea typeface="+mn-ea"/>
          <a:cs typeface="+mn-cs"/>
        </a:defRPr>
      </a:lvl8pPr>
      <a:lvl9pPr marL="28805406" algn="l" defTabSz="7201348" rtl="0" eaLnBrk="1" latinLnBrk="0" hangingPunct="1">
        <a:defRPr sz="1410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6.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22.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8.png"/><Relationship Id="rId10" Type="http://schemas.openxmlformats.org/officeDocument/2006/relationships/image" Target="../media/image16.png"/><Relationship Id="rId19" Type="http://schemas.openxmlformats.org/officeDocument/2006/relationships/image" Target="../media/image23.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8C56A-C898-9F4E-8933-9EC817B96972}"/>
              </a:ext>
            </a:extLst>
          </p:cNvPr>
          <p:cNvSpPr>
            <a:spLocks noGrp="1"/>
          </p:cNvSpPr>
          <p:nvPr>
            <p:ph type="body" sz="quarter" idx="10"/>
          </p:nvPr>
        </p:nvSpPr>
        <p:spPr>
          <a:xfrm>
            <a:off x="11111649" y="3192824"/>
            <a:ext cx="22704671" cy="1323439"/>
          </a:xfrm>
        </p:spPr>
        <p:txBody>
          <a:bodyPr/>
          <a:lstStyle/>
          <a:p>
            <a:r>
              <a:rPr lang="en-US" sz="8000" baseline="30000" dirty="0"/>
              <a:t>Shahab Shokouhi, Bingxian Mu, May-Win Thein</a:t>
            </a:r>
            <a:endParaRPr lang="en-US" sz="8000" dirty="0"/>
          </a:p>
        </p:txBody>
      </p:sp>
      <p:sp>
        <p:nvSpPr>
          <p:cNvPr id="3" name="Text Placeholder 2">
            <a:extLst>
              <a:ext uri="{FF2B5EF4-FFF2-40B4-BE49-F238E27FC236}">
                <a16:creationId xmlns:a16="http://schemas.microsoft.com/office/drawing/2014/main" id="{368F42AB-0B38-6240-B455-4EAD6491D21A}"/>
              </a:ext>
            </a:extLst>
          </p:cNvPr>
          <p:cNvSpPr>
            <a:spLocks noGrp="1"/>
          </p:cNvSpPr>
          <p:nvPr>
            <p:ph type="body" sz="quarter" idx="11"/>
          </p:nvPr>
        </p:nvSpPr>
        <p:spPr>
          <a:xfrm>
            <a:off x="11213901" y="2315355"/>
            <a:ext cx="23387541" cy="769441"/>
          </a:xfrm>
        </p:spPr>
        <p:txBody>
          <a:bodyPr/>
          <a:lstStyle/>
          <a:p>
            <a:r>
              <a:rPr lang="en-US" sz="4400" dirty="0"/>
              <a:t>Graduate Research Conference</a:t>
            </a:r>
          </a:p>
        </p:txBody>
      </p:sp>
      <p:sp>
        <p:nvSpPr>
          <p:cNvPr id="4" name="Text Placeholder 3">
            <a:extLst>
              <a:ext uri="{FF2B5EF4-FFF2-40B4-BE49-F238E27FC236}">
                <a16:creationId xmlns:a16="http://schemas.microsoft.com/office/drawing/2014/main" id="{C92934C5-F417-4547-A178-F9454BBDDA4A}"/>
              </a:ext>
            </a:extLst>
          </p:cNvPr>
          <p:cNvSpPr>
            <a:spLocks noGrp="1"/>
          </p:cNvSpPr>
          <p:nvPr>
            <p:ph type="body" sz="quarter" idx="12"/>
          </p:nvPr>
        </p:nvSpPr>
        <p:spPr>
          <a:xfrm>
            <a:off x="4478307" y="277188"/>
            <a:ext cx="36678717" cy="1846659"/>
          </a:xfrm>
        </p:spPr>
        <p:txBody>
          <a:bodyPr/>
          <a:lstStyle/>
          <a:p>
            <a:r>
              <a:rPr lang="en-US" sz="5700" dirty="0"/>
              <a:t>Optimized Path Planning and Control for Autonomous Surface Vehicles using B-Splines and Nonlinear Model Predictive Control </a:t>
            </a:r>
          </a:p>
        </p:txBody>
      </p:sp>
      <p:sp>
        <p:nvSpPr>
          <p:cNvPr id="5" name="Text Placeholder 4">
            <a:extLst>
              <a:ext uri="{FF2B5EF4-FFF2-40B4-BE49-F238E27FC236}">
                <a16:creationId xmlns:a16="http://schemas.microsoft.com/office/drawing/2014/main" id="{03371DE7-DCBD-E143-8BC8-F10EEF67D84C}"/>
              </a:ext>
            </a:extLst>
          </p:cNvPr>
          <p:cNvSpPr>
            <a:spLocks noGrp="1"/>
          </p:cNvSpPr>
          <p:nvPr>
            <p:ph type="body" sz="quarter" idx="15"/>
          </p:nvPr>
        </p:nvSpPr>
        <p:spPr>
          <a:xfrm>
            <a:off x="431714" y="4649469"/>
            <a:ext cx="10059100" cy="830997"/>
          </a:xfrm>
        </p:spPr>
        <p:txBody>
          <a:bodyPr/>
          <a:lstStyle/>
          <a:p>
            <a:r>
              <a:rPr lang="en-US" sz="4800" dirty="0">
                <a:latin typeface="Times New Roman" panose="02020603050405020304" pitchFamily="18" charset="0"/>
                <a:cs typeface="Times New Roman" panose="02020603050405020304" pitchFamily="18" charset="0"/>
              </a:rPr>
              <a:t>Importance of the Study</a:t>
            </a:r>
          </a:p>
        </p:txBody>
      </p:sp>
      <p:sp>
        <p:nvSpPr>
          <p:cNvPr id="12" name="Text Placeholder 11">
            <a:extLst>
              <a:ext uri="{FF2B5EF4-FFF2-40B4-BE49-F238E27FC236}">
                <a16:creationId xmlns:a16="http://schemas.microsoft.com/office/drawing/2014/main" id="{4614F892-6D6E-EC44-9CF5-9E88641C3D98}"/>
              </a:ext>
            </a:extLst>
          </p:cNvPr>
          <p:cNvSpPr>
            <a:spLocks noGrp="1"/>
          </p:cNvSpPr>
          <p:nvPr>
            <p:ph type="body" sz="quarter" idx="16"/>
          </p:nvPr>
        </p:nvSpPr>
        <p:spPr>
          <a:xfrm>
            <a:off x="590825" y="5463099"/>
            <a:ext cx="10023451" cy="9984272"/>
          </a:xfrm>
        </p:spPr>
        <p:txBody>
          <a:bodyPr/>
          <a:lstStyle/>
          <a:p>
            <a:pPr marL="685800" indent="-685800">
              <a:lnSpc>
                <a:spcPct val="100000"/>
              </a:lnSpc>
              <a:spcAft>
                <a:spcPts val="1200"/>
              </a:spcAft>
              <a:buFont typeface="Arial" panose="020B0604020202020204" pitchFamily="34" charset="0"/>
              <a:buChar char="•"/>
            </a:pPr>
            <a:r>
              <a:rPr lang="en-US" sz="4000" b="1" dirty="0">
                <a:solidFill>
                  <a:schemeClr val="accent1"/>
                </a:solidFill>
                <a:latin typeface="Times New Roman" panose="02020603050405020304" pitchFamily="18" charset="0"/>
                <a:cs typeface="Times New Roman" panose="02020603050405020304" pitchFamily="18" charset="0"/>
              </a:rPr>
              <a:t>Minimum Curvature Path</a:t>
            </a:r>
            <a:br>
              <a:rPr lang="en-US" sz="4400" b="1" dirty="0">
                <a:solidFill>
                  <a:schemeClr val="bg1">
                    <a:lumMod val="50000"/>
                  </a:schemeClr>
                </a:solidFill>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The utilization of minimum curvature paths in our study ensures that Autonomous Surface Vehicles (ASVs) can navigate smoothly through complex environments, addressing challenges related to path curvature and increasing their overall maneuverability.</a:t>
            </a:r>
          </a:p>
          <a:p>
            <a:pPr marL="685800" indent="-685800">
              <a:spcAft>
                <a:spcPts val="1200"/>
              </a:spcAft>
              <a:buFont typeface="Arial" panose="020B0604020202020204" pitchFamily="34" charset="0"/>
              <a:buChar char="•"/>
            </a:pPr>
            <a:r>
              <a:rPr lang="en-US" sz="4800" b="1" dirty="0">
                <a:solidFill>
                  <a:srgbClr val="E2AC00"/>
                </a:solidFill>
                <a:latin typeface="Times New Roman" panose="02020603050405020304" pitchFamily="18" charset="0"/>
                <a:cs typeface="Times New Roman" panose="02020603050405020304" pitchFamily="18" charset="0"/>
              </a:rPr>
              <a:t>Optimized Control Effort</a:t>
            </a:r>
            <a:br>
              <a:rPr lang="en-US" sz="4400" b="1" dirty="0">
                <a:solidFill>
                  <a:schemeClr val="bg1">
                    <a:lumMod val="50000"/>
                  </a:schemeClr>
                </a:solidFill>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In our study, the integration of Nonlinear Model Predictive Control (NMPC) enhances the performance and stability of Autonomous Surface Vehicles (ASVs), enabling precise path tracking and better management of thruster constraints.</a:t>
            </a:r>
          </a:p>
          <a:p>
            <a:pPr marL="685800" indent="-685800">
              <a:lnSpc>
                <a:spcPct val="100000"/>
              </a:lnSpc>
              <a:spcAft>
                <a:spcPts val="1200"/>
              </a:spcAft>
              <a:buFont typeface="Arial" panose="020B0604020202020204" pitchFamily="34" charset="0"/>
              <a:buChar char="•"/>
            </a:pPr>
            <a:endParaRPr lang="en-US" sz="3600"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0E8C4A00-79D7-E8EE-68E1-3EBE868E154A}"/>
              </a:ext>
            </a:extLst>
          </p:cNvPr>
          <p:cNvPicPr>
            <a:picLocks noChangeAspect="1"/>
          </p:cNvPicPr>
          <p:nvPr/>
        </p:nvPicPr>
        <p:blipFill>
          <a:blip r:embed="rId3"/>
          <a:stretch>
            <a:fillRect/>
          </a:stretch>
        </p:blipFill>
        <p:spPr>
          <a:xfrm>
            <a:off x="2684861" y="14517886"/>
            <a:ext cx="5924771" cy="3554863"/>
          </a:xfrm>
          <a:prstGeom prst="rect">
            <a:avLst/>
          </a:prstGeom>
        </p:spPr>
      </p:pic>
      <p:pic>
        <p:nvPicPr>
          <p:cNvPr id="38" name="Picture 37">
            <a:extLst>
              <a:ext uri="{FF2B5EF4-FFF2-40B4-BE49-F238E27FC236}">
                <a16:creationId xmlns:a16="http://schemas.microsoft.com/office/drawing/2014/main" id="{A59B2C33-E1BB-56E2-2E8E-B188BF5CCF19}"/>
              </a:ext>
            </a:extLst>
          </p:cNvPr>
          <p:cNvPicPr>
            <a:picLocks noChangeAspect="1"/>
          </p:cNvPicPr>
          <p:nvPr/>
        </p:nvPicPr>
        <p:blipFill>
          <a:blip r:embed="rId4"/>
          <a:stretch>
            <a:fillRect/>
          </a:stretch>
        </p:blipFill>
        <p:spPr>
          <a:xfrm>
            <a:off x="739001" y="19173653"/>
            <a:ext cx="9644708" cy="4200508"/>
          </a:xfrm>
          <a:prstGeom prst="rect">
            <a:avLst/>
          </a:prstGeom>
        </p:spPr>
      </p:pic>
      <p:sp>
        <p:nvSpPr>
          <p:cNvPr id="42" name="TextBox 41">
            <a:extLst>
              <a:ext uri="{FF2B5EF4-FFF2-40B4-BE49-F238E27FC236}">
                <a16:creationId xmlns:a16="http://schemas.microsoft.com/office/drawing/2014/main" id="{862B33D9-BBC5-32E3-EA40-FC791FB84738}"/>
              </a:ext>
            </a:extLst>
          </p:cNvPr>
          <p:cNvSpPr txBox="1"/>
          <p:nvPr/>
        </p:nvSpPr>
        <p:spPr>
          <a:xfrm>
            <a:off x="672656" y="23994668"/>
            <a:ext cx="9842029" cy="1015663"/>
          </a:xfrm>
          <a:prstGeom prst="rect">
            <a:avLst/>
          </a:prstGeom>
          <a:noFill/>
        </p:spPr>
        <p:txBody>
          <a:bodyPr wrap="square">
            <a:spAutoFit/>
          </a:bodyPr>
          <a:lstStyle/>
          <a:p>
            <a:pPr algn="l">
              <a:lnSpc>
                <a:spcPct val="100000"/>
              </a:lnSpc>
              <a:spcBef>
                <a:spcPts val="0"/>
              </a:spcBef>
            </a:pPr>
            <a:r>
              <a:rPr lang="en-US" sz="6000" b="1" dirty="0">
                <a:solidFill>
                  <a:srgbClr val="013591"/>
                </a:solidFill>
                <a:latin typeface="Times New Roman" panose="02020603050405020304" pitchFamily="18" charset="0"/>
                <a:ea typeface="Open Sans ExtraBold" panose="020B0604020202020204" pitchFamily="34" charset="0"/>
                <a:cs typeface="Times New Roman" panose="02020603050405020304" pitchFamily="18" charset="0"/>
              </a:rPr>
              <a:t>B-splines and their structure</a:t>
            </a:r>
          </a:p>
        </p:txBody>
      </p:sp>
      <p:pic>
        <p:nvPicPr>
          <p:cNvPr id="45" name="Picture 44" descr="A graph of a line&#10;&#10;Description automatically generated with medium confidence">
            <a:extLst>
              <a:ext uri="{FF2B5EF4-FFF2-40B4-BE49-F238E27FC236}">
                <a16:creationId xmlns:a16="http://schemas.microsoft.com/office/drawing/2014/main" id="{28EDC931-08F3-6BAC-6149-66C81A9CE05C}"/>
              </a:ext>
            </a:extLst>
          </p:cNvPr>
          <p:cNvPicPr>
            <a:picLocks noChangeAspect="1"/>
          </p:cNvPicPr>
          <p:nvPr/>
        </p:nvPicPr>
        <p:blipFill>
          <a:blip r:embed="rId5"/>
          <a:stretch>
            <a:fillRect/>
          </a:stretch>
        </p:blipFill>
        <p:spPr>
          <a:xfrm>
            <a:off x="2206097" y="25055433"/>
            <a:ext cx="6895569" cy="4597046"/>
          </a:xfrm>
          <a:prstGeom prst="rect">
            <a:avLst/>
          </a:prstGeom>
        </p:spPr>
      </p:pic>
      <p:sp>
        <p:nvSpPr>
          <p:cNvPr id="54" name="TextBox 53">
            <a:extLst>
              <a:ext uri="{FF2B5EF4-FFF2-40B4-BE49-F238E27FC236}">
                <a16:creationId xmlns:a16="http://schemas.microsoft.com/office/drawing/2014/main" id="{CE51CF62-80EB-2E3B-6D78-F876781A67DF}"/>
              </a:ext>
            </a:extLst>
          </p:cNvPr>
          <p:cNvSpPr txBox="1"/>
          <p:nvPr/>
        </p:nvSpPr>
        <p:spPr>
          <a:xfrm>
            <a:off x="990064" y="29889270"/>
            <a:ext cx="9393645" cy="1200329"/>
          </a:xfrm>
          <a:prstGeom prst="rect">
            <a:avLst/>
          </a:prstGeom>
          <a:noFill/>
        </p:spPr>
        <p:txBody>
          <a:bodyPr wrap="square">
            <a:spAutoFit/>
          </a:bodyPr>
          <a:lstStyle/>
          <a:p>
            <a:pPr algn="just"/>
            <a:r>
              <a:rPr lang="en-US" sz="3600" dirty="0">
                <a:latin typeface="Times New Roman" panose="02020603050405020304" pitchFamily="18" charset="0"/>
                <a:cs typeface="Times New Roman" panose="02020603050405020304" pitchFamily="18" charset="0"/>
              </a:rPr>
              <a:t>Two individual B-splines are combined to create a bi-directional B-spline.</a:t>
            </a:r>
          </a:p>
        </p:txBody>
      </p:sp>
      <p:sp>
        <p:nvSpPr>
          <p:cNvPr id="83" name="TextBox 82">
            <a:extLst>
              <a:ext uri="{FF2B5EF4-FFF2-40B4-BE49-F238E27FC236}">
                <a16:creationId xmlns:a16="http://schemas.microsoft.com/office/drawing/2014/main" id="{AE745E3B-55BE-E2E7-EF81-62EAC9834D15}"/>
              </a:ext>
            </a:extLst>
          </p:cNvPr>
          <p:cNvSpPr txBox="1"/>
          <p:nvPr/>
        </p:nvSpPr>
        <p:spPr>
          <a:xfrm>
            <a:off x="11439557" y="5416690"/>
            <a:ext cx="10059100" cy="2308324"/>
          </a:xfrm>
          <a:prstGeom prst="rect">
            <a:avLst/>
          </a:prstGeom>
          <a:noFill/>
        </p:spPr>
        <p:txBody>
          <a:bodyPr wrap="square">
            <a:spAutoFit/>
          </a:bodyPr>
          <a:lstStyle/>
          <a:p>
            <a:pPr marL="571500" indent="-5715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overall shape of the B-spline is controlled by control points.</a:t>
            </a:r>
          </a:p>
          <a:p>
            <a:pPr marL="571500" indent="-5715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More control points result in more flexibility, but more complexity of the optimization problem.</a:t>
            </a:r>
          </a:p>
        </p:txBody>
      </p:sp>
      <p:pic>
        <p:nvPicPr>
          <p:cNvPr id="86" name="Picture 85" descr="A graph of a curve&#10;&#10;Description automatically generated">
            <a:extLst>
              <a:ext uri="{FF2B5EF4-FFF2-40B4-BE49-F238E27FC236}">
                <a16:creationId xmlns:a16="http://schemas.microsoft.com/office/drawing/2014/main" id="{99A608B7-9192-6830-1E1F-8AB169562922}"/>
              </a:ext>
            </a:extLst>
          </p:cNvPr>
          <p:cNvPicPr>
            <a:picLocks noChangeAspect="1"/>
          </p:cNvPicPr>
          <p:nvPr/>
        </p:nvPicPr>
        <p:blipFill>
          <a:blip r:embed="rId6"/>
          <a:stretch>
            <a:fillRect/>
          </a:stretch>
        </p:blipFill>
        <p:spPr>
          <a:xfrm>
            <a:off x="13358060" y="7950516"/>
            <a:ext cx="6459572" cy="4844679"/>
          </a:xfrm>
          <a:prstGeom prst="rect">
            <a:avLst/>
          </a:prstGeom>
        </p:spPr>
      </p:pic>
      <p:grpSp>
        <p:nvGrpSpPr>
          <p:cNvPr id="87" name="Group 86">
            <a:extLst>
              <a:ext uri="{FF2B5EF4-FFF2-40B4-BE49-F238E27FC236}">
                <a16:creationId xmlns:a16="http://schemas.microsoft.com/office/drawing/2014/main" id="{D2E9CBFC-BD2A-2143-5E47-B0D9C7915764}"/>
              </a:ext>
            </a:extLst>
          </p:cNvPr>
          <p:cNvGrpSpPr/>
          <p:nvPr/>
        </p:nvGrpSpPr>
        <p:grpSpPr>
          <a:xfrm>
            <a:off x="12331603" y="13863879"/>
            <a:ext cx="8711522" cy="2308324"/>
            <a:chOff x="1057620" y="4367189"/>
            <a:chExt cx="5400540" cy="1431001"/>
          </a:xfrm>
        </p:grpSpPr>
        <p:pic>
          <p:nvPicPr>
            <p:cNvPr id="88" name="Picture 87" descr="A black background with a black square&#10;&#10;Description automatically generated with medium confidence">
              <a:extLst>
                <a:ext uri="{FF2B5EF4-FFF2-40B4-BE49-F238E27FC236}">
                  <a16:creationId xmlns:a16="http://schemas.microsoft.com/office/drawing/2014/main" id="{B71D56EA-317F-0385-FBDF-DEBD7DDA04A5}"/>
                </a:ext>
              </a:extLst>
            </p:cNvPr>
            <p:cNvPicPr>
              <a:picLocks noChangeAspect="1"/>
            </p:cNvPicPr>
            <p:nvPr/>
          </p:nvPicPr>
          <p:blipFill>
            <a:blip r:embed="rId7"/>
            <a:stretch>
              <a:fillRect/>
            </a:stretch>
          </p:blipFill>
          <p:spPr>
            <a:xfrm>
              <a:off x="4263527" y="4378205"/>
              <a:ext cx="2194633" cy="730042"/>
            </a:xfrm>
            <a:prstGeom prst="rect">
              <a:avLst/>
            </a:prstGeom>
          </p:spPr>
        </p:pic>
        <p:pic>
          <p:nvPicPr>
            <p:cNvPr id="89" name="Picture 88" descr="A black background with a black square&#10;&#10;Description automatically generated with medium confidence">
              <a:extLst>
                <a:ext uri="{FF2B5EF4-FFF2-40B4-BE49-F238E27FC236}">
                  <a16:creationId xmlns:a16="http://schemas.microsoft.com/office/drawing/2014/main" id="{4746B154-E162-BF1C-2550-6EFB6E400617}"/>
                </a:ext>
              </a:extLst>
            </p:cNvPr>
            <p:cNvPicPr>
              <a:picLocks noChangeAspect="1"/>
            </p:cNvPicPr>
            <p:nvPr/>
          </p:nvPicPr>
          <p:blipFill>
            <a:blip r:embed="rId8"/>
            <a:stretch>
              <a:fillRect/>
            </a:stretch>
          </p:blipFill>
          <p:spPr>
            <a:xfrm>
              <a:off x="1057620" y="4367189"/>
              <a:ext cx="2456762" cy="775064"/>
            </a:xfrm>
            <a:prstGeom prst="rect">
              <a:avLst/>
            </a:prstGeom>
          </p:spPr>
        </p:pic>
        <p:pic>
          <p:nvPicPr>
            <p:cNvPr id="90" name="Picture 89">
              <a:extLst>
                <a:ext uri="{FF2B5EF4-FFF2-40B4-BE49-F238E27FC236}">
                  <a16:creationId xmlns:a16="http://schemas.microsoft.com/office/drawing/2014/main" id="{16C01C31-428E-2983-3838-EA92540CC025}"/>
                </a:ext>
              </a:extLst>
            </p:cNvPr>
            <p:cNvPicPr>
              <a:picLocks noChangeAspect="1"/>
            </p:cNvPicPr>
            <p:nvPr/>
          </p:nvPicPr>
          <p:blipFill>
            <a:blip r:embed="rId9"/>
            <a:stretch>
              <a:fillRect/>
            </a:stretch>
          </p:blipFill>
          <p:spPr>
            <a:xfrm>
              <a:off x="2375273" y="5499989"/>
              <a:ext cx="2974554" cy="298201"/>
            </a:xfrm>
            <a:prstGeom prst="rect">
              <a:avLst/>
            </a:prstGeom>
          </p:spPr>
        </p:pic>
      </p:grpSp>
      <p:sp>
        <p:nvSpPr>
          <p:cNvPr id="94" name="TextBox 93">
            <a:extLst>
              <a:ext uri="{FF2B5EF4-FFF2-40B4-BE49-F238E27FC236}">
                <a16:creationId xmlns:a16="http://schemas.microsoft.com/office/drawing/2014/main" id="{626739D8-DC90-994B-3282-067DEA11B9F7}"/>
              </a:ext>
            </a:extLst>
          </p:cNvPr>
          <p:cNvSpPr txBox="1"/>
          <p:nvPr/>
        </p:nvSpPr>
        <p:spPr>
          <a:xfrm>
            <a:off x="11546004" y="16550911"/>
            <a:ext cx="9667747" cy="1200329"/>
          </a:xfrm>
          <a:prstGeom prst="rect">
            <a:avLst/>
          </a:prstGeom>
          <a:noFill/>
        </p:spPr>
        <p:txBody>
          <a:bodyPr wrap="square" rtlCol="0">
            <a:spAutoFit/>
          </a:bodyPr>
          <a:lstStyle/>
          <a:p>
            <a:pPr marL="285750" indent="-285750" algn="just" defTabSz="914400">
              <a:buFont typeface="Arial" panose="020B0604020202020204" pitchFamily="34" charset="0"/>
              <a:buChar char="•"/>
            </a:pPr>
            <a:r>
              <a:rPr lang="en-US" sz="3600" dirty="0">
                <a:solidFill>
                  <a:prstClr val="black"/>
                </a:solidFill>
                <a:latin typeface="Times New Roman" panose="02020603050405020304" pitchFamily="18" charset="0"/>
                <a:cs typeface="Times New Roman" panose="02020603050405020304" pitchFamily="18" charset="0"/>
              </a:rPr>
              <a:t>To address both curvature and target tracking, a two-part cost function is introduced:</a:t>
            </a:r>
          </a:p>
        </p:txBody>
      </p:sp>
      <p:pic>
        <p:nvPicPr>
          <p:cNvPr id="109" name="Picture 108">
            <a:extLst>
              <a:ext uri="{FF2B5EF4-FFF2-40B4-BE49-F238E27FC236}">
                <a16:creationId xmlns:a16="http://schemas.microsoft.com/office/drawing/2014/main" id="{D613340C-E544-A89B-E33A-098D6A317699}"/>
              </a:ext>
            </a:extLst>
          </p:cNvPr>
          <p:cNvPicPr>
            <a:picLocks noChangeAspect="1"/>
          </p:cNvPicPr>
          <p:nvPr/>
        </p:nvPicPr>
        <p:blipFill>
          <a:blip r:embed="rId10"/>
          <a:stretch>
            <a:fillRect/>
          </a:stretch>
        </p:blipFill>
        <p:spPr>
          <a:xfrm>
            <a:off x="12119125" y="18181195"/>
            <a:ext cx="8521504" cy="2512614"/>
          </a:xfrm>
          <a:prstGeom prst="rect">
            <a:avLst/>
          </a:prstGeom>
        </p:spPr>
      </p:pic>
      <p:sp>
        <p:nvSpPr>
          <p:cNvPr id="111" name="TextBox 110">
            <a:extLst>
              <a:ext uri="{FF2B5EF4-FFF2-40B4-BE49-F238E27FC236}">
                <a16:creationId xmlns:a16="http://schemas.microsoft.com/office/drawing/2014/main" id="{13604336-6D8A-98EC-BBAE-C2EC937FBC4A}"/>
              </a:ext>
            </a:extLst>
          </p:cNvPr>
          <p:cNvSpPr txBox="1"/>
          <p:nvPr/>
        </p:nvSpPr>
        <p:spPr>
          <a:xfrm>
            <a:off x="11593889" y="20738128"/>
            <a:ext cx="9449236" cy="1754326"/>
          </a:xfrm>
          <a:prstGeom prst="rect">
            <a:avLst/>
          </a:prstGeom>
          <a:noFill/>
        </p:spPr>
        <p:txBody>
          <a:bodyPr wrap="square" rtlCol="0">
            <a:spAutoFit/>
          </a:bodyPr>
          <a:lstStyle/>
          <a:p>
            <a:pPr marL="285750" indent="-285750" algn="just" defTabSz="914400">
              <a:buFont typeface="Arial" panose="020B0604020202020204" pitchFamily="34" charset="0"/>
              <a:buChar char="•"/>
            </a:pPr>
            <a:r>
              <a:rPr lang="en-US" sz="3600" dirty="0">
                <a:solidFill>
                  <a:prstClr val="black"/>
                </a:solidFill>
                <a:latin typeface="Times New Roman" panose="02020603050405020304" pitchFamily="18" charset="0"/>
                <a:cs typeface="Times New Roman" panose="02020603050405020304" pitchFamily="18" charset="0"/>
              </a:rPr>
              <a:t>To avoid obstacles and maintain the continuity of the path, the following constrained optimization problem is presented: </a:t>
            </a:r>
          </a:p>
        </p:txBody>
      </p:sp>
      <p:pic>
        <p:nvPicPr>
          <p:cNvPr id="113" name="Picture 112">
            <a:extLst>
              <a:ext uri="{FF2B5EF4-FFF2-40B4-BE49-F238E27FC236}">
                <a16:creationId xmlns:a16="http://schemas.microsoft.com/office/drawing/2014/main" id="{05AE2ADB-B768-B148-F2E9-78D0AFA20AD5}"/>
              </a:ext>
            </a:extLst>
          </p:cNvPr>
          <p:cNvPicPr>
            <a:picLocks noChangeAspect="1"/>
          </p:cNvPicPr>
          <p:nvPr/>
        </p:nvPicPr>
        <p:blipFill>
          <a:blip r:embed="rId11"/>
          <a:stretch>
            <a:fillRect/>
          </a:stretch>
        </p:blipFill>
        <p:spPr>
          <a:xfrm>
            <a:off x="14224040" y="22785199"/>
            <a:ext cx="5297858" cy="2740272"/>
          </a:xfrm>
          <a:prstGeom prst="rect">
            <a:avLst/>
          </a:prstGeom>
        </p:spPr>
      </p:pic>
      <p:pic>
        <p:nvPicPr>
          <p:cNvPr id="114" name="Picture 113" descr="A graph with red circles and green dots&#10;&#10;Description automatically generated">
            <a:extLst>
              <a:ext uri="{FF2B5EF4-FFF2-40B4-BE49-F238E27FC236}">
                <a16:creationId xmlns:a16="http://schemas.microsoft.com/office/drawing/2014/main" id="{0CAC77B1-15D2-7098-9A5A-0B9E60479979}"/>
              </a:ext>
            </a:extLst>
          </p:cNvPr>
          <p:cNvPicPr>
            <a:picLocks noChangeAspect="1"/>
          </p:cNvPicPr>
          <p:nvPr/>
        </p:nvPicPr>
        <p:blipFill>
          <a:blip r:embed="rId12"/>
          <a:stretch>
            <a:fillRect/>
          </a:stretch>
        </p:blipFill>
        <p:spPr>
          <a:xfrm>
            <a:off x="12976062" y="26001256"/>
            <a:ext cx="6895569" cy="5171677"/>
          </a:xfrm>
          <a:prstGeom prst="rect">
            <a:avLst/>
          </a:prstGeom>
        </p:spPr>
      </p:pic>
      <p:sp>
        <p:nvSpPr>
          <p:cNvPr id="115" name="TextBox 114">
            <a:extLst>
              <a:ext uri="{FF2B5EF4-FFF2-40B4-BE49-F238E27FC236}">
                <a16:creationId xmlns:a16="http://schemas.microsoft.com/office/drawing/2014/main" id="{09384C74-362E-D1E3-4959-AB08E12E7A73}"/>
              </a:ext>
            </a:extLst>
          </p:cNvPr>
          <p:cNvSpPr txBox="1"/>
          <p:nvPr/>
        </p:nvSpPr>
        <p:spPr>
          <a:xfrm>
            <a:off x="22817666" y="4849875"/>
            <a:ext cx="9842029" cy="769441"/>
          </a:xfrm>
          <a:prstGeom prst="rect">
            <a:avLst/>
          </a:prstGeom>
          <a:noFill/>
        </p:spPr>
        <p:txBody>
          <a:bodyPr wrap="square">
            <a:spAutoFit/>
          </a:bodyPr>
          <a:lstStyle/>
          <a:p>
            <a:pPr algn="l">
              <a:lnSpc>
                <a:spcPct val="100000"/>
              </a:lnSpc>
              <a:spcBef>
                <a:spcPts val="0"/>
              </a:spcBef>
            </a:pPr>
            <a:r>
              <a:rPr lang="en-US" sz="4400" b="1" dirty="0">
                <a:solidFill>
                  <a:srgbClr val="013591"/>
                </a:solidFill>
                <a:latin typeface="Times New Roman" panose="02020603050405020304" pitchFamily="18" charset="0"/>
                <a:cs typeface="Times New Roman" panose="02020603050405020304" pitchFamily="18" charset="0"/>
              </a:rPr>
              <a:t>Control Design and Stability Analysis</a:t>
            </a:r>
            <a:endParaRPr lang="en-US" sz="4400" b="1" dirty="0">
              <a:solidFill>
                <a:srgbClr val="013591"/>
              </a:solidFill>
              <a:latin typeface="Times New Roman" panose="02020603050405020304" pitchFamily="18" charset="0"/>
              <a:ea typeface="Open Sans ExtraBold" panose="020B0604020202020204" pitchFamily="34" charset="0"/>
              <a:cs typeface="Times New Roman" panose="02020603050405020304" pitchFamily="18" charset="0"/>
            </a:endParaRPr>
          </a:p>
        </p:txBody>
      </p:sp>
      <p:sp>
        <p:nvSpPr>
          <p:cNvPr id="119" name="TextBox 118">
            <a:extLst>
              <a:ext uri="{FF2B5EF4-FFF2-40B4-BE49-F238E27FC236}">
                <a16:creationId xmlns:a16="http://schemas.microsoft.com/office/drawing/2014/main" id="{230B0005-54BD-04AE-769E-173BE5EC56B3}"/>
              </a:ext>
            </a:extLst>
          </p:cNvPr>
          <p:cNvSpPr txBox="1"/>
          <p:nvPr/>
        </p:nvSpPr>
        <p:spPr>
          <a:xfrm>
            <a:off x="22524099" y="5742278"/>
            <a:ext cx="9842029" cy="120032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constrained optimization problem to calculate the input is characterized as:</a:t>
            </a:r>
          </a:p>
        </p:txBody>
      </p:sp>
      <p:pic>
        <p:nvPicPr>
          <p:cNvPr id="120" name="Picture 119" descr="A math equations with a plus and t&#10;&#10;Description automatically generated with medium confidence">
            <a:extLst>
              <a:ext uri="{FF2B5EF4-FFF2-40B4-BE49-F238E27FC236}">
                <a16:creationId xmlns:a16="http://schemas.microsoft.com/office/drawing/2014/main" id="{BC1E7B52-BA92-83C3-1030-6C87421E03B6}"/>
              </a:ext>
            </a:extLst>
          </p:cNvPr>
          <p:cNvPicPr>
            <a:picLocks noChangeAspect="1"/>
          </p:cNvPicPr>
          <p:nvPr/>
        </p:nvPicPr>
        <p:blipFill>
          <a:blip r:embed="rId13"/>
          <a:stretch>
            <a:fillRect/>
          </a:stretch>
        </p:blipFill>
        <p:spPr>
          <a:xfrm>
            <a:off x="23563321" y="7393551"/>
            <a:ext cx="7772400" cy="1128051"/>
          </a:xfrm>
          <a:prstGeom prst="rect">
            <a:avLst/>
          </a:prstGeom>
        </p:spPr>
      </p:pic>
      <p:pic>
        <p:nvPicPr>
          <p:cNvPr id="121" name="Picture 120">
            <a:extLst>
              <a:ext uri="{FF2B5EF4-FFF2-40B4-BE49-F238E27FC236}">
                <a16:creationId xmlns:a16="http://schemas.microsoft.com/office/drawing/2014/main" id="{A1D35257-8A61-49CC-3D25-7FDE66DC2D78}"/>
              </a:ext>
            </a:extLst>
          </p:cNvPr>
          <p:cNvPicPr>
            <a:picLocks noChangeAspect="1"/>
          </p:cNvPicPr>
          <p:nvPr/>
        </p:nvPicPr>
        <p:blipFill>
          <a:blip r:embed="rId14"/>
          <a:stretch>
            <a:fillRect/>
          </a:stretch>
        </p:blipFill>
        <p:spPr>
          <a:xfrm>
            <a:off x="22907672" y="9020300"/>
            <a:ext cx="9083700" cy="2600199"/>
          </a:xfrm>
          <a:prstGeom prst="rect">
            <a:avLst/>
          </a:prstGeom>
        </p:spPr>
      </p:pic>
      <p:pic>
        <p:nvPicPr>
          <p:cNvPr id="1037" name="Picture 1036">
            <a:extLst>
              <a:ext uri="{FF2B5EF4-FFF2-40B4-BE49-F238E27FC236}">
                <a16:creationId xmlns:a16="http://schemas.microsoft.com/office/drawing/2014/main" id="{7418F3E1-AA6A-3835-31C3-DFB2B77DE4A1}"/>
              </a:ext>
            </a:extLst>
          </p:cNvPr>
          <p:cNvPicPr>
            <a:picLocks noChangeAspect="1"/>
          </p:cNvPicPr>
          <p:nvPr/>
        </p:nvPicPr>
        <p:blipFill>
          <a:blip r:embed="rId15"/>
          <a:stretch>
            <a:fillRect/>
          </a:stretch>
        </p:blipFill>
        <p:spPr>
          <a:xfrm>
            <a:off x="24679584" y="11734779"/>
            <a:ext cx="5924770" cy="4789427"/>
          </a:xfrm>
          <a:prstGeom prst="rect">
            <a:avLst/>
          </a:prstGeom>
        </p:spPr>
      </p:pic>
      <p:sp>
        <p:nvSpPr>
          <p:cNvPr id="1038" name="Text Placeholder 12">
            <a:extLst>
              <a:ext uri="{FF2B5EF4-FFF2-40B4-BE49-F238E27FC236}">
                <a16:creationId xmlns:a16="http://schemas.microsoft.com/office/drawing/2014/main" id="{AD063BBE-DAA7-7011-A4E7-AEA74773A39B}"/>
              </a:ext>
            </a:extLst>
          </p:cNvPr>
          <p:cNvSpPr txBox="1">
            <a:spLocks/>
          </p:cNvSpPr>
          <p:nvPr/>
        </p:nvSpPr>
        <p:spPr>
          <a:xfrm>
            <a:off x="22662141" y="16295317"/>
            <a:ext cx="9992797" cy="1932837"/>
          </a:xfrm>
          <a:prstGeom prst="rect">
            <a:avLst/>
          </a:prstGeom>
        </p:spPr>
        <p:txBody>
          <a:bodyPr wrap="square" lIns="365760" tIns="365760" rIns="365760" bIns="365760">
            <a:spAutoFit/>
          </a:bodyPr>
          <a:lstStyle>
            <a:lvl1pPr marL="0" indent="0" algn="l" defTabSz="7201348" rtl="0" eaLnBrk="1" latinLnBrk="0" hangingPunct="1">
              <a:spcBef>
                <a:spcPct val="20000"/>
              </a:spcBef>
              <a:buFont typeface="Arial" pitchFamily="34" charset="0"/>
              <a:buNone/>
              <a:tabLst/>
              <a:defRPr lang="en-US" sz="2955" kern="1200" dirty="0">
                <a:solidFill>
                  <a:schemeClr val="tx1"/>
                </a:solidFill>
                <a:latin typeface="+mn-lt"/>
                <a:ea typeface="+mn-ea"/>
                <a:cs typeface="+mn-cs"/>
              </a:defRPr>
            </a:lvl1pPr>
            <a:lvl2pPr marL="426376" indent="-213923" algn="l" defTabSz="7201348" rtl="0" eaLnBrk="1" latinLnBrk="0" hangingPunct="1">
              <a:spcBef>
                <a:spcPct val="20000"/>
              </a:spcBef>
              <a:buFont typeface="Arial" pitchFamily="34" charset="0"/>
              <a:buChar char="–"/>
              <a:tabLst/>
              <a:defRPr lang="en-US" sz="2215" kern="1200" dirty="0">
                <a:solidFill>
                  <a:schemeClr val="tx1"/>
                </a:solidFill>
                <a:latin typeface="+mn-lt"/>
                <a:ea typeface="+mn-ea"/>
                <a:cs typeface="+mn-cs"/>
              </a:defRPr>
            </a:lvl2pPr>
            <a:lvl3pPr marL="426376" indent="-213923" algn="l" defTabSz="7201348" rtl="0" eaLnBrk="1" latinLnBrk="0" hangingPunct="1">
              <a:spcBef>
                <a:spcPct val="20000"/>
              </a:spcBef>
              <a:buFont typeface="Arial" pitchFamily="34" charset="0"/>
              <a:buChar char="•"/>
              <a:tabLst/>
              <a:defRPr lang="en-US" sz="1662" kern="1200" dirty="0">
                <a:solidFill>
                  <a:schemeClr val="tx1"/>
                </a:solidFill>
                <a:latin typeface="+mn-lt"/>
                <a:ea typeface="+mn-ea"/>
                <a:cs typeface="+mn-cs"/>
              </a:defRPr>
            </a:lvl3pPr>
            <a:lvl4pPr marL="426376" indent="-213923" algn="l" defTabSz="7201348" rtl="0" eaLnBrk="1" latinLnBrk="0" hangingPunct="1">
              <a:spcBef>
                <a:spcPct val="20000"/>
              </a:spcBef>
              <a:buFont typeface="Arial" pitchFamily="34" charset="0"/>
              <a:buChar char="–"/>
              <a:tabLst/>
              <a:defRPr lang="en-US" sz="1108" kern="1200" dirty="0">
                <a:solidFill>
                  <a:schemeClr val="tx1"/>
                </a:solidFill>
                <a:latin typeface="+mn-lt"/>
                <a:ea typeface="+mn-ea"/>
                <a:cs typeface="+mn-cs"/>
              </a:defRPr>
            </a:lvl4pPr>
            <a:lvl5pPr marL="426376" indent="-213923" algn="l" defTabSz="7201348" rtl="0" eaLnBrk="1" latinLnBrk="0" hangingPunct="1">
              <a:spcBef>
                <a:spcPct val="20000"/>
              </a:spcBef>
              <a:buFont typeface="Arial" pitchFamily="34" charset="0"/>
              <a:buChar char="»"/>
              <a:tabLst/>
              <a:defRPr lang="en-US" sz="1108" kern="1200" dirty="0">
                <a:solidFill>
                  <a:schemeClr val="tx1"/>
                </a:solidFill>
                <a:latin typeface="+mn-lt"/>
                <a:ea typeface="+mn-ea"/>
                <a:cs typeface="+mn-cs"/>
              </a:defRPr>
            </a:lvl5pPr>
            <a:lvl6pPr marL="19803718"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6pPr>
            <a:lvl7pPr marL="23404389"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7pPr>
            <a:lvl8pPr marL="27005066"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8pPr>
            <a:lvl9pPr marL="30605742"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9pPr>
          </a:lstStyle>
          <a:p>
            <a:pPr algn="ctr"/>
            <a:r>
              <a:rPr lang="en-US" sz="2800" i="1" dirty="0">
                <a:latin typeface="Times New Roman" panose="02020603050405020304" pitchFamily="18" charset="0"/>
                <a:cs typeface="Times New Roman" panose="02020603050405020304" pitchFamily="18" charset="0"/>
              </a:rPr>
              <a:t>Fig. 5</a:t>
            </a:r>
            <a:r>
              <a:rPr lang="en-US" sz="44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Region of Attraction</a:t>
            </a:r>
            <a:endParaRPr lang="en-US" sz="1600" i="1" dirty="0">
              <a:latin typeface="Times New Roman" panose="02020603050405020304" pitchFamily="18" charset="0"/>
              <a:cs typeface="Times New Roman" panose="02020603050405020304" pitchFamily="18" charset="0"/>
            </a:endParaRPr>
          </a:p>
          <a:p>
            <a:pPr algn="ctr"/>
            <a:endParaRPr lang="en-US" sz="2800" i="1" dirty="0">
              <a:latin typeface="Times New Roman" panose="02020603050405020304" pitchFamily="18" charset="0"/>
              <a:cs typeface="Times New Roman" panose="02020603050405020304" pitchFamily="18" charset="0"/>
            </a:endParaRPr>
          </a:p>
        </p:txBody>
      </p:sp>
      <p:sp>
        <p:nvSpPr>
          <p:cNvPr id="1039" name="TextBox 1038">
            <a:extLst>
              <a:ext uri="{FF2B5EF4-FFF2-40B4-BE49-F238E27FC236}">
                <a16:creationId xmlns:a16="http://schemas.microsoft.com/office/drawing/2014/main" id="{594E445A-81F0-D253-52EE-23A0F49606D4}"/>
              </a:ext>
            </a:extLst>
          </p:cNvPr>
          <p:cNvSpPr txBox="1"/>
          <p:nvPr/>
        </p:nvSpPr>
        <p:spPr>
          <a:xfrm>
            <a:off x="22907672" y="18259032"/>
            <a:ext cx="9842029" cy="769441"/>
          </a:xfrm>
          <a:prstGeom prst="rect">
            <a:avLst/>
          </a:prstGeom>
          <a:noFill/>
        </p:spPr>
        <p:txBody>
          <a:bodyPr wrap="square">
            <a:spAutoFit/>
          </a:bodyPr>
          <a:lstStyle/>
          <a:p>
            <a:pPr algn="ctr">
              <a:lnSpc>
                <a:spcPct val="100000"/>
              </a:lnSpc>
              <a:spcBef>
                <a:spcPts val="0"/>
              </a:spcBef>
            </a:pPr>
            <a:r>
              <a:rPr lang="en-US" sz="4400" b="1" dirty="0">
                <a:solidFill>
                  <a:srgbClr val="013591"/>
                </a:solidFill>
                <a:latin typeface="Times New Roman" panose="02020603050405020304" pitchFamily="18" charset="0"/>
                <a:cs typeface="Times New Roman" panose="02020603050405020304" pitchFamily="18" charset="0"/>
              </a:rPr>
              <a:t>Simulation Results</a:t>
            </a:r>
            <a:endParaRPr lang="en-US" sz="4400" b="1" dirty="0">
              <a:solidFill>
                <a:srgbClr val="013591"/>
              </a:solidFill>
              <a:latin typeface="Times New Roman" panose="02020603050405020304" pitchFamily="18" charset="0"/>
              <a:ea typeface="Open Sans ExtraBold" panose="020B0604020202020204" pitchFamily="34" charset="0"/>
              <a:cs typeface="Times New Roman" panose="02020603050405020304" pitchFamily="18" charset="0"/>
            </a:endParaRPr>
          </a:p>
        </p:txBody>
      </p:sp>
      <p:grpSp>
        <p:nvGrpSpPr>
          <p:cNvPr id="1051" name="Group 1050">
            <a:extLst>
              <a:ext uri="{FF2B5EF4-FFF2-40B4-BE49-F238E27FC236}">
                <a16:creationId xmlns:a16="http://schemas.microsoft.com/office/drawing/2014/main" id="{C38036AD-A8CE-1CCE-926A-614D7329A338}"/>
              </a:ext>
            </a:extLst>
          </p:cNvPr>
          <p:cNvGrpSpPr/>
          <p:nvPr/>
        </p:nvGrpSpPr>
        <p:grpSpPr>
          <a:xfrm>
            <a:off x="23563321" y="19233081"/>
            <a:ext cx="8428052" cy="4887640"/>
            <a:chOff x="1311964" y="1747914"/>
            <a:chExt cx="4178096" cy="4887640"/>
          </a:xfrm>
        </p:grpSpPr>
        <p:sp>
          <p:nvSpPr>
            <p:cNvPr id="1052" name="TextBox 1051">
              <a:extLst>
                <a:ext uri="{FF2B5EF4-FFF2-40B4-BE49-F238E27FC236}">
                  <a16:creationId xmlns:a16="http://schemas.microsoft.com/office/drawing/2014/main" id="{5DD8AC1D-F5F3-FF65-77D2-78A791C9DA08}"/>
                </a:ext>
              </a:extLst>
            </p:cNvPr>
            <p:cNvSpPr txBox="1"/>
            <p:nvPr/>
          </p:nvSpPr>
          <p:spPr>
            <a:xfrm>
              <a:off x="1311964" y="1747914"/>
              <a:ext cx="3200400" cy="1200329"/>
            </a:xfrm>
            <a:prstGeom prst="rect">
              <a:avLst/>
            </a:prstGeom>
            <a:noFill/>
          </p:spPr>
          <p:txBody>
            <a:bodyPr wrap="square" rtlCol="0">
              <a:spAutoFit/>
            </a:bodyPr>
            <a:lstStyle/>
            <a:p>
              <a:pPr marL="285750" indent="-285750" defTabSz="914400">
                <a:buFont typeface="Arial" panose="020B0604020202020204" pitchFamily="34" charset="0"/>
                <a:buChar char="•"/>
              </a:pPr>
              <a:r>
                <a:rPr lang="en-US" sz="3600" dirty="0">
                  <a:solidFill>
                    <a:prstClr val="black"/>
                  </a:solidFill>
                  <a:latin typeface="Times New Roman" panose="02020603050405020304" pitchFamily="18" charset="0"/>
                  <a:cs typeface="Times New Roman" panose="02020603050405020304" pitchFamily="18" charset="0"/>
                </a:rPr>
                <a:t>Model Parameters</a:t>
              </a:r>
            </a:p>
          </p:txBody>
        </p:sp>
        <p:pic>
          <p:nvPicPr>
            <p:cNvPr id="1053" name="Picture 1052" descr="A black and white text on a white background&#10;&#10;Description automatically generated">
              <a:extLst>
                <a:ext uri="{FF2B5EF4-FFF2-40B4-BE49-F238E27FC236}">
                  <a16:creationId xmlns:a16="http://schemas.microsoft.com/office/drawing/2014/main" id="{BCCB0CDD-03B8-5FE5-E9E1-F58714A32ACE}"/>
                </a:ext>
              </a:extLst>
            </p:cNvPr>
            <p:cNvPicPr>
              <a:picLocks noChangeAspect="1"/>
            </p:cNvPicPr>
            <p:nvPr/>
          </p:nvPicPr>
          <p:blipFill>
            <a:blip r:embed="rId16"/>
            <a:stretch>
              <a:fillRect/>
            </a:stretch>
          </p:blipFill>
          <p:spPr>
            <a:xfrm>
              <a:off x="1579201" y="2514592"/>
              <a:ext cx="3651250" cy="1447986"/>
            </a:xfrm>
            <a:prstGeom prst="rect">
              <a:avLst/>
            </a:prstGeom>
          </p:spPr>
        </p:pic>
        <mc:AlternateContent xmlns:mc="http://schemas.openxmlformats.org/markup-compatibility/2006" xmlns:a14="http://schemas.microsoft.com/office/drawing/2010/main">
          <mc:Choice Requires="a14">
            <p:sp>
              <p:nvSpPr>
                <p:cNvPr id="1054" name="TextBox 1053">
                  <a:extLst>
                    <a:ext uri="{FF2B5EF4-FFF2-40B4-BE49-F238E27FC236}">
                      <a16:creationId xmlns:a16="http://schemas.microsoft.com/office/drawing/2014/main" id="{21146D09-0D81-A9A5-99D6-3076AFE5C829}"/>
                    </a:ext>
                  </a:extLst>
                </p:cNvPr>
                <p:cNvSpPr txBox="1"/>
                <p:nvPr/>
              </p:nvSpPr>
              <p:spPr>
                <a:xfrm>
                  <a:off x="1311964" y="3962578"/>
                  <a:ext cx="3200400" cy="1200329"/>
                </a:xfrm>
                <a:prstGeom prst="rect">
                  <a:avLst/>
                </a:prstGeom>
                <a:noFill/>
              </p:spPr>
              <p:txBody>
                <a:bodyPr wrap="square" rtlCol="0">
                  <a:spAutoFit/>
                </a:bodyPr>
                <a:lstStyle/>
                <a:p>
                  <a:pPr marL="285750" indent="-285750" defTabSz="914400">
                    <a:buFont typeface="Arial" panose="020B0604020202020204" pitchFamily="34" charset="0"/>
                    <a:buChar char="•"/>
                  </a:pPr>
                  <a:r>
                    <a:rPr lang="en-US" sz="3600" dirty="0">
                      <a:solidFill>
                        <a:prstClr val="black"/>
                      </a:solidFill>
                      <a:latin typeface="Times New Roman" panose="02020603050405020304" pitchFamily="18" charset="0"/>
                      <a:cs typeface="Times New Roman" panose="02020603050405020304" pitchFamily="18" charset="0"/>
                    </a:rPr>
                    <a:t>Sensor Range: </a:t>
                  </a:r>
                  <a14:m>
                    <m:oMath xmlns:m="http://schemas.openxmlformats.org/officeDocument/2006/math">
                      <m:r>
                        <a:rPr lang="en-US" sz="3600" i="1" smtClean="0">
                          <a:solidFill>
                            <a:prstClr val="black"/>
                          </a:solidFill>
                          <a:latin typeface="Cambria Math" panose="02040503050406030204" pitchFamily="18" charset="0"/>
                        </a:rPr>
                        <m:t>3 </m:t>
                      </m:r>
                      <m:r>
                        <a:rPr lang="en-US" sz="3600" i="1" smtClean="0">
                          <a:solidFill>
                            <a:prstClr val="black"/>
                          </a:solidFill>
                          <a:latin typeface="Cambria Math" panose="02040503050406030204" pitchFamily="18" charset="0"/>
                        </a:rPr>
                        <m:t>𝑚</m:t>
                      </m:r>
                    </m:oMath>
                  </a14:m>
                  <a:endParaRPr lang="en-US" sz="36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054" name="TextBox 1053">
                  <a:extLst>
                    <a:ext uri="{FF2B5EF4-FFF2-40B4-BE49-F238E27FC236}">
                      <a16:creationId xmlns:a16="http://schemas.microsoft.com/office/drawing/2014/main" id="{21146D09-0D81-A9A5-99D6-3076AFE5C829}"/>
                    </a:ext>
                  </a:extLst>
                </p:cNvPr>
                <p:cNvSpPr txBox="1">
                  <a:spLocks noRot="1" noChangeAspect="1" noMove="1" noResize="1" noEditPoints="1" noAdjustHandles="1" noChangeArrowheads="1" noChangeShapeType="1" noTextEdit="1"/>
                </p:cNvSpPr>
                <p:nvPr/>
              </p:nvSpPr>
              <p:spPr>
                <a:xfrm>
                  <a:off x="1311964" y="3962578"/>
                  <a:ext cx="3200400" cy="1200329"/>
                </a:xfrm>
                <a:prstGeom prst="rect">
                  <a:avLst/>
                </a:prstGeom>
                <a:blipFill>
                  <a:blip r:embed="rId18"/>
                  <a:stretch>
                    <a:fillRect l="-2550" t="-8122"/>
                  </a:stretch>
                </a:blipFill>
              </p:spPr>
              <p:txBody>
                <a:bodyPr/>
                <a:lstStyle/>
                <a:p>
                  <a:r>
                    <a:rPr lang="en-US">
                      <a:noFill/>
                    </a:rPr>
                    <a:t> </a:t>
                  </a:r>
                </a:p>
              </p:txBody>
            </p:sp>
          </mc:Fallback>
        </mc:AlternateContent>
        <p:sp>
          <p:nvSpPr>
            <p:cNvPr id="1055" name="TextBox 1054">
              <a:extLst>
                <a:ext uri="{FF2B5EF4-FFF2-40B4-BE49-F238E27FC236}">
                  <a16:creationId xmlns:a16="http://schemas.microsoft.com/office/drawing/2014/main" id="{00DBE594-BF11-2507-A2DD-0D01F27AC775}"/>
                </a:ext>
              </a:extLst>
            </p:cNvPr>
            <p:cNvSpPr txBox="1"/>
            <p:nvPr/>
          </p:nvSpPr>
          <p:spPr>
            <a:xfrm>
              <a:off x="1347735" y="4881228"/>
              <a:ext cx="4142325" cy="1754326"/>
            </a:xfrm>
            <a:prstGeom prst="rect">
              <a:avLst/>
            </a:prstGeom>
            <a:noFill/>
          </p:spPr>
          <p:txBody>
            <a:bodyPr wrap="square" rtlCol="0">
              <a:spAutoFit/>
            </a:bodyPr>
            <a:lstStyle/>
            <a:p>
              <a:pPr marL="285750" indent="-285750" algn="just" defTabSz="914400">
                <a:buFont typeface="Arial" panose="020B0604020202020204" pitchFamily="34" charset="0"/>
                <a:buChar char="•"/>
              </a:pPr>
              <a:r>
                <a:rPr lang="en-US" sz="3600" dirty="0">
                  <a:solidFill>
                    <a:prstClr val="black"/>
                  </a:solidFill>
                  <a:latin typeface="Times New Roman" panose="02020603050405020304" pitchFamily="18" charset="0"/>
                  <a:cs typeface="Times New Roman" panose="02020603050405020304" pitchFamily="18" charset="0"/>
                </a:rPr>
                <a:t>Obstacles are randomly distributed such that the existence of solution is guaranteed. </a:t>
              </a:r>
            </a:p>
          </p:txBody>
        </p:sp>
      </p:grpSp>
      <p:pic>
        <p:nvPicPr>
          <p:cNvPr id="1056" name="Picture 1055" descr="A graph with red circles and green lines&#10;&#10;Description automatically generated">
            <a:extLst>
              <a:ext uri="{FF2B5EF4-FFF2-40B4-BE49-F238E27FC236}">
                <a16:creationId xmlns:a16="http://schemas.microsoft.com/office/drawing/2014/main" id="{71C6F4E9-9199-5DAE-ABD2-03BBE2CF9962}"/>
              </a:ext>
            </a:extLst>
          </p:cNvPr>
          <p:cNvPicPr>
            <a:picLocks noChangeAspect="1"/>
          </p:cNvPicPr>
          <p:nvPr/>
        </p:nvPicPr>
        <p:blipFill>
          <a:blip r:embed="rId19"/>
          <a:stretch>
            <a:fillRect/>
          </a:stretch>
        </p:blipFill>
        <p:spPr>
          <a:xfrm>
            <a:off x="23776319" y="24358505"/>
            <a:ext cx="7691371" cy="5768529"/>
          </a:xfrm>
          <a:prstGeom prst="rect">
            <a:avLst/>
          </a:prstGeom>
        </p:spPr>
      </p:pic>
      <p:pic>
        <p:nvPicPr>
          <p:cNvPr id="1057" name="Picture 1056" descr="A graph of time and time&#10;&#10;Description automatically generated">
            <a:extLst>
              <a:ext uri="{FF2B5EF4-FFF2-40B4-BE49-F238E27FC236}">
                <a16:creationId xmlns:a16="http://schemas.microsoft.com/office/drawing/2014/main" id="{6FCA8103-7231-1499-8F9B-C64CFE27EE1D}"/>
              </a:ext>
            </a:extLst>
          </p:cNvPr>
          <p:cNvPicPr>
            <a:picLocks noChangeAspect="1"/>
          </p:cNvPicPr>
          <p:nvPr/>
        </p:nvPicPr>
        <p:blipFill>
          <a:blip r:embed="rId20"/>
          <a:stretch>
            <a:fillRect/>
          </a:stretch>
        </p:blipFill>
        <p:spPr>
          <a:xfrm>
            <a:off x="34276398" y="5287525"/>
            <a:ext cx="8624202" cy="6468153"/>
          </a:xfrm>
          <a:prstGeom prst="rect">
            <a:avLst/>
          </a:prstGeom>
        </p:spPr>
      </p:pic>
      <p:pic>
        <p:nvPicPr>
          <p:cNvPr id="1058" name="Picture 1057" descr="A graph of a graph of time&#10;&#10;Description automatically generated with medium confidence">
            <a:extLst>
              <a:ext uri="{FF2B5EF4-FFF2-40B4-BE49-F238E27FC236}">
                <a16:creationId xmlns:a16="http://schemas.microsoft.com/office/drawing/2014/main" id="{0EB96B41-F97A-44A6-8768-CA6407A6C331}"/>
              </a:ext>
            </a:extLst>
          </p:cNvPr>
          <p:cNvPicPr>
            <a:picLocks noChangeAspect="1"/>
          </p:cNvPicPr>
          <p:nvPr/>
        </p:nvPicPr>
        <p:blipFill>
          <a:blip r:embed="rId21"/>
          <a:stretch>
            <a:fillRect/>
          </a:stretch>
        </p:blipFill>
        <p:spPr>
          <a:xfrm>
            <a:off x="34276398" y="13452149"/>
            <a:ext cx="8624202" cy="6468153"/>
          </a:xfrm>
          <a:prstGeom prst="rect">
            <a:avLst/>
          </a:prstGeom>
        </p:spPr>
      </p:pic>
      <p:pic>
        <p:nvPicPr>
          <p:cNvPr id="1059" name="Picture 1058" descr="A graph of a graph of a graph&#10;&#10;Description automatically generated with medium confidence">
            <a:extLst>
              <a:ext uri="{FF2B5EF4-FFF2-40B4-BE49-F238E27FC236}">
                <a16:creationId xmlns:a16="http://schemas.microsoft.com/office/drawing/2014/main" id="{BC845E65-6156-EDA4-E81F-0279163D487D}"/>
              </a:ext>
            </a:extLst>
          </p:cNvPr>
          <p:cNvPicPr>
            <a:picLocks noChangeAspect="1"/>
          </p:cNvPicPr>
          <p:nvPr/>
        </p:nvPicPr>
        <p:blipFill>
          <a:blip r:embed="rId22"/>
          <a:stretch>
            <a:fillRect/>
          </a:stretch>
        </p:blipFill>
        <p:spPr>
          <a:xfrm>
            <a:off x="34217869" y="21615291"/>
            <a:ext cx="8682731" cy="6468152"/>
          </a:xfrm>
          <a:prstGeom prst="rect">
            <a:avLst/>
          </a:prstGeom>
        </p:spPr>
      </p:pic>
      <p:sp>
        <p:nvSpPr>
          <p:cNvPr id="1060" name="Text Placeholder 12">
            <a:extLst>
              <a:ext uri="{FF2B5EF4-FFF2-40B4-BE49-F238E27FC236}">
                <a16:creationId xmlns:a16="http://schemas.microsoft.com/office/drawing/2014/main" id="{F89F025E-D54A-5A7C-5839-31603C6EBB44}"/>
              </a:ext>
            </a:extLst>
          </p:cNvPr>
          <p:cNvSpPr txBox="1">
            <a:spLocks/>
          </p:cNvSpPr>
          <p:nvPr/>
        </p:nvSpPr>
        <p:spPr>
          <a:xfrm>
            <a:off x="556604" y="17751240"/>
            <a:ext cx="9992797" cy="1932837"/>
          </a:xfrm>
          <a:prstGeom prst="rect">
            <a:avLst/>
          </a:prstGeom>
        </p:spPr>
        <p:txBody>
          <a:bodyPr wrap="square" lIns="365760" tIns="365760" rIns="365760" bIns="365760">
            <a:spAutoFit/>
          </a:bodyPr>
          <a:lstStyle>
            <a:lvl1pPr marL="0" indent="0" algn="l" defTabSz="7201348" rtl="0" eaLnBrk="1" latinLnBrk="0" hangingPunct="1">
              <a:spcBef>
                <a:spcPct val="20000"/>
              </a:spcBef>
              <a:buFont typeface="Arial" pitchFamily="34" charset="0"/>
              <a:buNone/>
              <a:tabLst/>
              <a:defRPr lang="en-US" sz="2955" kern="1200" dirty="0">
                <a:solidFill>
                  <a:schemeClr val="tx1"/>
                </a:solidFill>
                <a:latin typeface="+mn-lt"/>
                <a:ea typeface="+mn-ea"/>
                <a:cs typeface="+mn-cs"/>
              </a:defRPr>
            </a:lvl1pPr>
            <a:lvl2pPr marL="426376" indent="-213923" algn="l" defTabSz="7201348" rtl="0" eaLnBrk="1" latinLnBrk="0" hangingPunct="1">
              <a:spcBef>
                <a:spcPct val="20000"/>
              </a:spcBef>
              <a:buFont typeface="Arial" pitchFamily="34" charset="0"/>
              <a:buChar char="–"/>
              <a:tabLst/>
              <a:defRPr lang="en-US" sz="2215" kern="1200" dirty="0">
                <a:solidFill>
                  <a:schemeClr val="tx1"/>
                </a:solidFill>
                <a:latin typeface="+mn-lt"/>
                <a:ea typeface="+mn-ea"/>
                <a:cs typeface="+mn-cs"/>
              </a:defRPr>
            </a:lvl2pPr>
            <a:lvl3pPr marL="426376" indent="-213923" algn="l" defTabSz="7201348" rtl="0" eaLnBrk="1" latinLnBrk="0" hangingPunct="1">
              <a:spcBef>
                <a:spcPct val="20000"/>
              </a:spcBef>
              <a:buFont typeface="Arial" pitchFamily="34" charset="0"/>
              <a:buChar char="•"/>
              <a:tabLst/>
              <a:defRPr lang="en-US" sz="1662" kern="1200" dirty="0">
                <a:solidFill>
                  <a:schemeClr val="tx1"/>
                </a:solidFill>
                <a:latin typeface="+mn-lt"/>
                <a:ea typeface="+mn-ea"/>
                <a:cs typeface="+mn-cs"/>
              </a:defRPr>
            </a:lvl3pPr>
            <a:lvl4pPr marL="426376" indent="-213923" algn="l" defTabSz="7201348" rtl="0" eaLnBrk="1" latinLnBrk="0" hangingPunct="1">
              <a:spcBef>
                <a:spcPct val="20000"/>
              </a:spcBef>
              <a:buFont typeface="Arial" pitchFamily="34" charset="0"/>
              <a:buChar char="–"/>
              <a:tabLst/>
              <a:defRPr lang="en-US" sz="1108" kern="1200" dirty="0">
                <a:solidFill>
                  <a:schemeClr val="tx1"/>
                </a:solidFill>
                <a:latin typeface="+mn-lt"/>
                <a:ea typeface="+mn-ea"/>
                <a:cs typeface="+mn-cs"/>
              </a:defRPr>
            </a:lvl4pPr>
            <a:lvl5pPr marL="426376" indent="-213923" algn="l" defTabSz="7201348" rtl="0" eaLnBrk="1" latinLnBrk="0" hangingPunct="1">
              <a:spcBef>
                <a:spcPct val="20000"/>
              </a:spcBef>
              <a:buFont typeface="Arial" pitchFamily="34" charset="0"/>
              <a:buChar char="»"/>
              <a:tabLst/>
              <a:defRPr lang="en-US" sz="1108" kern="1200" dirty="0">
                <a:solidFill>
                  <a:schemeClr val="tx1"/>
                </a:solidFill>
                <a:latin typeface="+mn-lt"/>
                <a:ea typeface="+mn-ea"/>
                <a:cs typeface="+mn-cs"/>
              </a:defRPr>
            </a:lvl5pPr>
            <a:lvl6pPr marL="19803718"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6pPr>
            <a:lvl7pPr marL="23404389"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7pPr>
            <a:lvl8pPr marL="27005066"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8pPr>
            <a:lvl9pPr marL="30605742"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9pPr>
          </a:lstStyle>
          <a:p>
            <a:pPr algn="ctr"/>
            <a:r>
              <a:rPr lang="en-US" sz="2800" i="1" dirty="0">
                <a:latin typeface="Times New Roman" panose="02020603050405020304" pitchFamily="18" charset="0"/>
                <a:cs typeface="Times New Roman" panose="02020603050405020304" pitchFamily="18" charset="0"/>
              </a:rPr>
              <a:t>Fig. 1</a:t>
            </a:r>
            <a:r>
              <a:rPr lang="en-US" sz="44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ASV 3D Model</a:t>
            </a:r>
            <a:endParaRPr lang="en-US" sz="1600" i="1" dirty="0">
              <a:latin typeface="Times New Roman" panose="02020603050405020304" pitchFamily="18" charset="0"/>
              <a:cs typeface="Times New Roman" panose="02020603050405020304" pitchFamily="18" charset="0"/>
            </a:endParaRPr>
          </a:p>
          <a:p>
            <a:pPr algn="ctr"/>
            <a:endParaRPr lang="en-US" sz="2800" i="1" dirty="0">
              <a:latin typeface="Times New Roman" panose="02020603050405020304" pitchFamily="18" charset="0"/>
              <a:cs typeface="Times New Roman" panose="02020603050405020304" pitchFamily="18" charset="0"/>
            </a:endParaRPr>
          </a:p>
        </p:txBody>
      </p:sp>
      <p:sp>
        <p:nvSpPr>
          <p:cNvPr id="1061" name="Text Placeholder 12">
            <a:extLst>
              <a:ext uri="{FF2B5EF4-FFF2-40B4-BE49-F238E27FC236}">
                <a16:creationId xmlns:a16="http://schemas.microsoft.com/office/drawing/2014/main" id="{31063334-259F-9B24-13D1-EE080B7A1405}"/>
              </a:ext>
            </a:extLst>
          </p:cNvPr>
          <p:cNvSpPr txBox="1">
            <a:spLocks/>
          </p:cNvSpPr>
          <p:nvPr/>
        </p:nvSpPr>
        <p:spPr>
          <a:xfrm>
            <a:off x="464865" y="23122596"/>
            <a:ext cx="9992797" cy="1932837"/>
          </a:xfrm>
          <a:prstGeom prst="rect">
            <a:avLst/>
          </a:prstGeom>
        </p:spPr>
        <p:txBody>
          <a:bodyPr wrap="square" lIns="365760" tIns="365760" rIns="365760" bIns="365760">
            <a:spAutoFit/>
          </a:bodyPr>
          <a:lstStyle>
            <a:lvl1pPr marL="0" indent="0" algn="l" defTabSz="7201348" rtl="0" eaLnBrk="1" latinLnBrk="0" hangingPunct="1">
              <a:spcBef>
                <a:spcPct val="20000"/>
              </a:spcBef>
              <a:buFont typeface="Arial" pitchFamily="34" charset="0"/>
              <a:buNone/>
              <a:tabLst/>
              <a:defRPr lang="en-US" sz="2955" kern="1200" dirty="0">
                <a:solidFill>
                  <a:schemeClr val="tx1"/>
                </a:solidFill>
                <a:latin typeface="+mn-lt"/>
                <a:ea typeface="+mn-ea"/>
                <a:cs typeface="+mn-cs"/>
              </a:defRPr>
            </a:lvl1pPr>
            <a:lvl2pPr marL="426376" indent="-213923" algn="l" defTabSz="7201348" rtl="0" eaLnBrk="1" latinLnBrk="0" hangingPunct="1">
              <a:spcBef>
                <a:spcPct val="20000"/>
              </a:spcBef>
              <a:buFont typeface="Arial" pitchFamily="34" charset="0"/>
              <a:buChar char="–"/>
              <a:tabLst/>
              <a:defRPr lang="en-US" sz="2215" kern="1200" dirty="0">
                <a:solidFill>
                  <a:schemeClr val="tx1"/>
                </a:solidFill>
                <a:latin typeface="+mn-lt"/>
                <a:ea typeface="+mn-ea"/>
                <a:cs typeface="+mn-cs"/>
              </a:defRPr>
            </a:lvl2pPr>
            <a:lvl3pPr marL="426376" indent="-213923" algn="l" defTabSz="7201348" rtl="0" eaLnBrk="1" latinLnBrk="0" hangingPunct="1">
              <a:spcBef>
                <a:spcPct val="20000"/>
              </a:spcBef>
              <a:buFont typeface="Arial" pitchFamily="34" charset="0"/>
              <a:buChar char="•"/>
              <a:tabLst/>
              <a:defRPr lang="en-US" sz="1662" kern="1200" dirty="0">
                <a:solidFill>
                  <a:schemeClr val="tx1"/>
                </a:solidFill>
                <a:latin typeface="+mn-lt"/>
                <a:ea typeface="+mn-ea"/>
                <a:cs typeface="+mn-cs"/>
              </a:defRPr>
            </a:lvl3pPr>
            <a:lvl4pPr marL="426376" indent="-213923" algn="l" defTabSz="7201348" rtl="0" eaLnBrk="1" latinLnBrk="0" hangingPunct="1">
              <a:spcBef>
                <a:spcPct val="20000"/>
              </a:spcBef>
              <a:buFont typeface="Arial" pitchFamily="34" charset="0"/>
              <a:buChar char="–"/>
              <a:tabLst/>
              <a:defRPr lang="en-US" sz="1108" kern="1200" dirty="0">
                <a:solidFill>
                  <a:schemeClr val="tx1"/>
                </a:solidFill>
                <a:latin typeface="+mn-lt"/>
                <a:ea typeface="+mn-ea"/>
                <a:cs typeface="+mn-cs"/>
              </a:defRPr>
            </a:lvl4pPr>
            <a:lvl5pPr marL="426376" indent="-213923" algn="l" defTabSz="7201348" rtl="0" eaLnBrk="1" latinLnBrk="0" hangingPunct="1">
              <a:spcBef>
                <a:spcPct val="20000"/>
              </a:spcBef>
              <a:buFont typeface="Arial" pitchFamily="34" charset="0"/>
              <a:buChar char="»"/>
              <a:tabLst/>
              <a:defRPr lang="en-US" sz="1108" kern="1200" dirty="0">
                <a:solidFill>
                  <a:schemeClr val="tx1"/>
                </a:solidFill>
                <a:latin typeface="+mn-lt"/>
                <a:ea typeface="+mn-ea"/>
                <a:cs typeface="+mn-cs"/>
              </a:defRPr>
            </a:lvl5pPr>
            <a:lvl6pPr marL="19803718"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6pPr>
            <a:lvl7pPr marL="23404389"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7pPr>
            <a:lvl8pPr marL="27005066"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8pPr>
            <a:lvl9pPr marL="30605742"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9pPr>
          </a:lstStyle>
          <a:p>
            <a:pPr algn="ctr"/>
            <a:r>
              <a:rPr lang="en-US" sz="2800" i="1" dirty="0">
                <a:latin typeface="Times New Roman" panose="02020603050405020304" pitchFamily="18" charset="0"/>
                <a:cs typeface="Times New Roman" panose="02020603050405020304" pitchFamily="18" charset="0"/>
              </a:rPr>
              <a:t>Fig. 2</a:t>
            </a:r>
            <a:r>
              <a:rPr lang="en-US" sz="44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Integrated Controller and Path Planner</a:t>
            </a:r>
            <a:endParaRPr lang="en-US" sz="1600" i="1" dirty="0">
              <a:latin typeface="Times New Roman" panose="02020603050405020304" pitchFamily="18" charset="0"/>
              <a:cs typeface="Times New Roman" panose="02020603050405020304" pitchFamily="18" charset="0"/>
            </a:endParaRPr>
          </a:p>
          <a:p>
            <a:pPr algn="ctr"/>
            <a:endParaRPr lang="en-US" sz="2800" i="1" dirty="0">
              <a:latin typeface="Times New Roman" panose="02020603050405020304" pitchFamily="18" charset="0"/>
              <a:cs typeface="Times New Roman" panose="02020603050405020304" pitchFamily="18" charset="0"/>
            </a:endParaRPr>
          </a:p>
        </p:txBody>
      </p:sp>
      <p:sp>
        <p:nvSpPr>
          <p:cNvPr id="1062" name="Text Placeholder 12">
            <a:extLst>
              <a:ext uri="{FF2B5EF4-FFF2-40B4-BE49-F238E27FC236}">
                <a16:creationId xmlns:a16="http://schemas.microsoft.com/office/drawing/2014/main" id="{1CB5619A-1B63-45BC-5B6B-5CEC4B9056F6}"/>
              </a:ext>
            </a:extLst>
          </p:cNvPr>
          <p:cNvSpPr txBox="1">
            <a:spLocks/>
          </p:cNvSpPr>
          <p:nvPr/>
        </p:nvSpPr>
        <p:spPr>
          <a:xfrm>
            <a:off x="11723442" y="12485730"/>
            <a:ext cx="9992797" cy="1932837"/>
          </a:xfrm>
          <a:prstGeom prst="rect">
            <a:avLst/>
          </a:prstGeom>
        </p:spPr>
        <p:txBody>
          <a:bodyPr wrap="square" lIns="365760" tIns="365760" rIns="365760" bIns="365760">
            <a:spAutoFit/>
          </a:bodyPr>
          <a:lstStyle>
            <a:lvl1pPr marL="0" indent="0" algn="l" defTabSz="7201348" rtl="0" eaLnBrk="1" latinLnBrk="0" hangingPunct="1">
              <a:spcBef>
                <a:spcPct val="20000"/>
              </a:spcBef>
              <a:buFont typeface="Arial" pitchFamily="34" charset="0"/>
              <a:buNone/>
              <a:tabLst/>
              <a:defRPr lang="en-US" sz="2955" kern="1200" dirty="0">
                <a:solidFill>
                  <a:schemeClr val="tx1"/>
                </a:solidFill>
                <a:latin typeface="+mn-lt"/>
                <a:ea typeface="+mn-ea"/>
                <a:cs typeface="+mn-cs"/>
              </a:defRPr>
            </a:lvl1pPr>
            <a:lvl2pPr marL="426376" indent="-213923" algn="l" defTabSz="7201348" rtl="0" eaLnBrk="1" latinLnBrk="0" hangingPunct="1">
              <a:spcBef>
                <a:spcPct val="20000"/>
              </a:spcBef>
              <a:buFont typeface="Arial" pitchFamily="34" charset="0"/>
              <a:buChar char="–"/>
              <a:tabLst/>
              <a:defRPr lang="en-US" sz="2215" kern="1200" dirty="0">
                <a:solidFill>
                  <a:schemeClr val="tx1"/>
                </a:solidFill>
                <a:latin typeface="+mn-lt"/>
                <a:ea typeface="+mn-ea"/>
                <a:cs typeface="+mn-cs"/>
              </a:defRPr>
            </a:lvl2pPr>
            <a:lvl3pPr marL="426376" indent="-213923" algn="l" defTabSz="7201348" rtl="0" eaLnBrk="1" latinLnBrk="0" hangingPunct="1">
              <a:spcBef>
                <a:spcPct val="20000"/>
              </a:spcBef>
              <a:buFont typeface="Arial" pitchFamily="34" charset="0"/>
              <a:buChar char="•"/>
              <a:tabLst/>
              <a:defRPr lang="en-US" sz="1662" kern="1200" dirty="0">
                <a:solidFill>
                  <a:schemeClr val="tx1"/>
                </a:solidFill>
                <a:latin typeface="+mn-lt"/>
                <a:ea typeface="+mn-ea"/>
                <a:cs typeface="+mn-cs"/>
              </a:defRPr>
            </a:lvl3pPr>
            <a:lvl4pPr marL="426376" indent="-213923" algn="l" defTabSz="7201348" rtl="0" eaLnBrk="1" latinLnBrk="0" hangingPunct="1">
              <a:spcBef>
                <a:spcPct val="20000"/>
              </a:spcBef>
              <a:buFont typeface="Arial" pitchFamily="34" charset="0"/>
              <a:buChar char="–"/>
              <a:tabLst/>
              <a:defRPr lang="en-US" sz="1108" kern="1200" dirty="0">
                <a:solidFill>
                  <a:schemeClr val="tx1"/>
                </a:solidFill>
                <a:latin typeface="+mn-lt"/>
                <a:ea typeface="+mn-ea"/>
                <a:cs typeface="+mn-cs"/>
              </a:defRPr>
            </a:lvl4pPr>
            <a:lvl5pPr marL="426376" indent="-213923" algn="l" defTabSz="7201348" rtl="0" eaLnBrk="1" latinLnBrk="0" hangingPunct="1">
              <a:spcBef>
                <a:spcPct val="20000"/>
              </a:spcBef>
              <a:buFont typeface="Arial" pitchFamily="34" charset="0"/>
              <a:buChar char="»"/>
              <a:tabLst/>
              <a:defRPr lang="en-US" sz="1108" kern="1200" dirty="0">
                <a:solidFill>
                  <a:schemeClr val="tx1"/>
                </a:solidFill>
                <a:latin typeface="+mn-lt"/>
                <a:ea typeface="+mn-ea"/>
                <a:cs typeface="+mn-cs"/>
              </a:defRPr>
            </a:lvl5pPr>
            <a:lvl6pPr marL="19803718"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6pPr>
            <a:lvl7pPr marL="23404389"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7pPr>
            <a:lvl8pPr marL="27005066"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8pPr>
            <a:lvl9pPr marL="30605742"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9pPr>
          </a:lstStyle>
          <a:p>
            <a:pPr algn="ctr"/>
            <a:r>
              <a:rPr lang="en-US" sz="2800" i="1" dirty="0">
                <a:latin typeface="Times New Roman" panose="02020603050405020304" pitchFamily="18" charset="0"/>
                <a:cs typeface="Times New Roman" panose="02020603050405020304" pitchFamily="18" charset="0"/>
              </a:rPr>
              <a:t>Fig. 3</a:t>
            </a:r>
            <a:r>
              <a:rPr lang="en-US" sz="44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B-spline and Control Points</a:t>
            </a:r>
            <a:endParaRPr lang="en-US" sz="1600" i="1" dirty="0">
              <a:latin typeface="Times New Roman" panose="02020603050405020304" pitchFamily="18" charset="0"/>
              <a:cs typeface="Times New Roman" panose="02020603050405020304" pitchFamily="18" charset="0"/>
            </a:endParaRPr>
          </a:p>
          <a:p>
            <a:pPr algn="ctr"/>
            <a:endParaRPr lang="en-US" sz="2800" i="1" dirty="0">
              <a:latin typeface="Times New Roman" panose="02020603050405020304" pitchFamily="18" charset="0"/>
              <a:cs typeface="Times New Roman" panose="02020603050405020304" pitchFamily="18" charset="0"/>
            </a:endParaRPr>
          </a:p>
        </p:txBody>
      </p:sp>
      <p:sp>
        <p:nvSpPr>
          <p:cNvPr id="1063" name="Text Placeholder 12">
            <a:extLst>
              <a:ext uri="{FF2B5EF4-FFF2-40B4-BE49-F238E27FC236}">
                <a16:creationId xmlns:a16="http://schemas.microsoft.com/office/drawing/2014/main" id="{8CCFF73C-0C97-F385-9546-FF359140649D}"/>
              </a:ext>
            </a:extLst>
          </p:cNvPr>
          <p:cNvSpPr txBox="1">
            <a:spLocks/>
          </p:cNvSpPr>
          <p:nvPr/>
        </p:nvSpPr>
        <p:spPr>
          <a:xfrm>
            <a:off x="11505860" y="30710161"/>
            <a:ext cx="9992797" cy="1932837"/>
          </a:xfrm>
          <a:prstGeom prst="rect">
            <a:avLst/>
          </a:prstGeom>
        </p:spPr>
        <p:txBody>
          <a:bodyPr wrap="square" lIns="365760" tIns="365760" rIns="365760" bIns="365760">
            <a:spAutoFit/>
          </a:bodyPr>
          <a:lstStyle>
            <a:lvl1pPr marL="0" indent="0" algn="l" defTabSz="7201348" rtl="0" eaLnBrk="1" latinLnBrk="0" hangingPunct="1">
              <a:spcBef>
                <a:spcPct val="20000"/>
              </a:spcBef>
              <a:buFont typeface="Arial" pitchFamily="34" charset="0"/>
              <a:buNone/>
              <a:tabLst/>
              <a:defRPr lang="en-US" sz="2955" kern="1200" dirty="0">
                <a:solidFill>
                  <a:schemeClr val="tx1"/>
                </a:solidFill>
                <a:latin typeface="+mn-lt"/>
                <a:ea typeface="+mn-ea"/>
                <a:cs typeface="+mn-cs"/>
              </a:defRPr>
            </a:lvl1pPr>
            <a:lvl2pPr marL="426376" indent="-213923" algn="l" defTabSz="7201348" rtl="0" eaLnBrk="1" latinLnBrk="0" hangingPunct="1">
              <a:spcBef>
                <a:spcPct val="20000"/>
              </a:spcBef>
              <a:buFont typeface="Arial" pitchFamily="34" charset="0"/>
              <a:buChar char="–"/>
              <a:tabLst/>
              <a:defRPr lang="en-US" sz="2215" kern="1200" dirty="0">
                <a:solidFill>
                  <a:schemeClr val="tx1"/>
                </a:solidFill>
                <a:latin typeface="+mn-lt"/>
                <a:ea typeface="+mn-ea"/>
                <a:cs typeface="+mn-cs"/>
              </a:defRPr>
            </a:lvl2pPr>
            <a:lvl3pPr marL="426376" indent="-213923" algn="l" defTabSz="7201348" rtl="0" eaLnBrk="1" latinLnBrk="0" hangingPunct="1">
              <a:spcBef>
                <a:spcPct val="20000"/>
              </a:spcBef>
              <a:buFont typeface="Arial" pitchFamily="34" charset="0"/>
              <a:buChar char="•"/>
              <a:tabLst/>
              <a:defRPr lang="en-US" sz="1662" kern="1200" dirty="0">
                <a:solidFill>
                  <a:schemeClr val="tx1"/>
                </a:solidFill>
                <a:latin typeface="+mn-lt"/>
                <a:ea typeface="+mn-ea"/>
                <a:cs typeface="+mn-cs"/>
              </a:defRPr>
            </a:lvl3pPr>
            <a:lvl4pPr marL="426376" indent="-213923" algn="l" defTabSz="7201348" rtl="0" eaLnBrk="1" latinLnBrk="0" hangingPunct="1">
              <a:spcBef>
                <a:spcPct val="20000"/>
              </a:spcBef>
              <a:buFont typeface="Arial" pitchFamily="34" charset="0"/>
              <a:buChar char="–"/>
              <a:tabLst/>
              <a:defRPr lang="en-US" sz="1108" kern="1200" dirty="0">
                <a:solidFill>
                  <a:schemeClr val="tx1"/>
                </a:solidFill>
                <a:latin typeface="+mn-lt"/>
                <a:ea typeface="+mn-ea"/>
                <a:cs typeface="+mn-cs"/>
              </a:defRPr>
            </a:lvl4pPr>
            <a:lvl5pPr marL="426376" indent="-213923" algn="l" defTabSz="7201348" rtl="0" eaLnBrk="1" latinLnBrk="0" hangingPunct="1">
              <a:spcBef>
                <a:spcPct val="20000"/>
              </a:spcBef>
              <a:buFont typeface="Arial" pitchFamily="34" charset="0"/>
              <a:buChar char="»"/>
              <a:tabLst/>
              <a:defRPr lang="en-US" sz="1108" kern="1200" dirty="0">
                <a:solidFill>
                  <a:schemeClr val="tx1"/>
                </a:solidFill>
                <a:latin typeface="+mn-lt"/>
                <a:ea typeface="+mn-ea"/>
                <a:cs typeface="+mn-cs"/>
              </a:defRPr>
            </a:lvl5pPr>
            <a:lvl6pPr marL="19803718"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6pPr>
            <a:lvl7pPr marL="23404389"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7pPr>
            <a:lvl8pPr marL="27005066"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8pPr>
            <a:lvl9pPr marL="30605742"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9pPr>
          </a:lstStyle>
          <a:p>
            <a:pPr algn="ctr"/>
            <a:r>
              <a:rPr lang="en-US" sz="2800" i="1" dirty="0">
                <a:latin typeface="Times New Roman" panose="02020603050405020304" pitchFamily="18" charset="0"/>
                <a:cs typeface="Times New Roman" panose="02020603050405020304" pitchFamily="18" charset="0"/>
              </a:rPr>
              <a:t>Fig. 4</a:t>
            </a:r>
            <a:r>
              <a:rPr lang="en-US" sz="44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Path Planner Results</a:t>
            </a:r>
            <a:endParaRPr lang="en-US" sz="1600" i="1" dirty="0">
              <a:latin typeface="Times New Roman" panose="02020603050405020304" pitchFamily="18" charset="0"/>
              <a:cs typeface="Times New Roman" panose="02020603050405020304" pitchFamily="18" charset="0"/>
            </a:endParaRPr>
          </a:p>
          <a:p>
            <a:pPr algn="ctr"/>
            <a:endParaRPr lang="en-US" sz="2800" i="1" dirty="0">
              <a:latin typeface="Times New Roman" panose="02020603050405020304" pitchFamily="18" charset="0"/>
              <a:cs typeface="Times New Roman" panose="02020603050405020304" pitchFamily="18" charset="0"/>
            </a:endParaRPr>
          </a:p>
        </p:txBody>
      </p:sp>
      <p:sp>
        <p:nvSpPr>
          <p:cNvPr id="1064" name="Text Placeholder 12">
            <a:extLst>
              <a:ext uri="{FF2B5EF4-FFF2-40B4-BE49-F238E27FC236}">
                <a16:creationId xmlns:a16="http://schemas.microsoft.com/office/drawing/2014/main" id="{3A151C31-4375-E858-B7C2-C7E1CC19549C}"/>
              </a:ext>
            </a:extLst>
          </p:cNvPr>
          <p:cNvSpPr txBox="1">
            <a:spLocks/>
          </p:cNvSpPr>
          <p:nvPr/>
        </p:nvSpPr>
        <p:spPr>
          <a:xfrm>
            <a:off x="22742281" y="29901451"/>
            <a:ext cx="9992797" cy="1932837"/>
          </a:xfrm>
          <a:prstGeom prst="rect">
            <a:avLst/>
          </a:prstGeom>
        </p:spPr>
        <p:txBody>
          <a:bodyPr wrap="square" lIns="365760" tIns="365760" rIns="365760" bIns="365760">
            <a:spAutoFit/>
          </a:bodyPr>
          <a:lstStyle>
            <a:lvl1pPr marL="0" indent="0" algn="l" defTabSz="7201348" rtl="0" eaLnBrk="1" latinLnBrk="0" hangingPunct="1">
              <a:spcBef>
                <a:spcPct val="20000"/>
              </a:spcBef>
              <a:buFont typeface="Arial" pitchFamily="34" charset="0"/>
              <a:buNone/>
              <a:tabLst/>
              <a:defRPr lang="en-US" sz="2955" kern="1200" dirty="0">
                <a:solidFill>
                  <a:schemeClr val="tx1"/>
                </a:solidFill>
                <a:latin typeface="+mn-lt"/>
                <a:ea typeface="+mn-ea"/>
                <a:cs typeface="+mn-cs"/>
              </a:defRPr>
            </a:lvl1pPr>
            <a:lvl2pPr marL="426376" indent="-213923" algn="l" defTabSz="7201348" rtl="0" eaLnBrk="1" latinLnBrk="0" hangingPunct="1">
              <a:spcBef>
                <a:spcPct val="20000"/>
              </a:spcBef>
              <a:buFont typeface="Arial" pitchFamily="34" charset="0"/>
              <a:buChar char="–"/>
              <a:tabLst/>
              <a:defRPr lang="en-US" sz="2215" kern="1200" dirty="0">
                <a:solidFill>
                  <a:schemeClr val="tx1"/>
                </a:solidFill>
                <a:latin typeface="+mn-lt"/>
                <a:ea typeface="+mn-ea"/>
                <a:cs typeface="+mn-cs"/>
              </a:defRPr>
            </a:lvl2pPr>
            <a:lvl3pPr marL="426376" indent="-213923" algn="l" defTabSz="7201348" rtl="0" eaLnBrk="1" latinLnBrk="0" hangingPunct="1">
              <a:spcBef>
                <a:spcPct val="20000"/>
              </a:spcBef>
              <a:buFont typeface="Arial" pitchFamily="34" charset="0"/>
              <a:buChar char="•"/>
              <a:tabLst/>
              <a:defRPr lang="en-US" sz="1662" kern="1200" dirty="0">
                <a:solidFill>
                  <a:schemeClr val="tx1"/>
                </a:solidFill>
                <a:latin typeface="+mn-lt"/>
                <a:ea typeface="+mn-ea"/>
                <a:cs typeface="+mn-cs"/>
              </a:defRPr>
            </a:lvl3pPr>
            <a:lvl4pPr marL="426376" indent="-213923" algn="l" defTabSz="7201348" rtl="0" eaLnBrk="1" latinLnBrk="0" hangingPunct="1">
              <a:spcBef>
                <a:spcPct val="20000"/>
              </a:spcBef>
              <a:buFont typeface="Arial" pitchFamily="34" charset="0"/>
              <a:buChar char="–"/>
              <a:tabLst/>
              <a:defRPr lang="en-US" sz="1108" kern="1200" dirty="0">
                <a:solidFill>
                  <a:schemeClr val="tx1"/>
                </a:solidFill>
                <a:latin typeface="+mn-lt"/>
                <a:ea typeface="+mn-ea"/>
                <a:cs typeface="+mn-cs"/>
              </a:defRPr>
            </a:lvl4pPr>
            <a:lvl5pPr marL="426376" indent="-213923" algn="l" defTabSz="7201348" rtl="0" eaLnBrk="1" latinLnBrk="0" hangingPunct="1">
              <a:spcBef>
                <a:spcPct val="20000"/>
              </a:spcBef>
              <a:buFont typeface="Arial" pitchFamily="34" charset="0"/>
              <a:buChar char="»"/>
              <a:tabLst/>
              <a:defRPr lang="en-US" sz="1108" kern="1200" dirty="0">
                <a:solidFill>
                  <a:schemeClr val="tx1"/>
                </a:solidFill>
                <a:latin typeface="+mn-lt"/>
                <a:ea typeface="+mn-ea"/>
                <a:cs typeface="+mn-cs"/>
              </a:defRPr>
            </a:lvl5pPr>
            <a:lvl6pPr marL="19803718"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6pPr>
            <a:lvl7pPr marL="23404389"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7pPr>
            <a:lvl8pPr marL="27005066"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8pPr>
            <a:lvl9pPr marL="30605742"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9pPr>
          </a:lstStyle>
          <a:p>
            <a:pPr algn="ctr"/>
            <a:r>
              <a:rPr lang="en-US" sz="2800" i="1" dirty="0">
                <a:latin typeface="Times New Roman" panose="02020603050405020304" pitchFamily="18" charset="0"/>
                <a:cs typeface="Times New Roman" panose="02020603050405020304" pitchFamily="18" charset="0"/>
              </a:rPr>
              <a:t>Fig. 6</a:t>
            </a:r>
            <a:r>
              <a:rPr lang="en-US" sz="44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Integrated Controller and Path Planner Results</a:t>
            </a:r>
            <a:endParaRPr lang="en-US" sz="1600" i="1" dirty="0">
              <a:latin typeface="Times New Roman" panose="02020603050405020304" pitchFamily="18" charset="0"/>
              <a:cs typeface="Times New Roman" panose="02020603050405020304" pitchFamily="18" charset="0"/>
            </a:endParaRPr>
          </a:p>
          <a:p>
            <a:pPr algn="ctr"/>
            <a:endParaRPr lang="en-US" sz="2800" i="1" dirty="0">
              <a:latin typeface="Times New Roman" panose="02020603050405020304" pitchFamily="18" charset="0"/>
              <a:cs typeface="Times New Roman" panose="02020603050405020304" pitchFamily="18" charset="0"/>
            </a:endParaRPr>
          </a:p>
        </p:txBody>
      </p:sp>
      <p:sp>
        <p:nvSpPr>
          <p:cNvPr id="1067" name="Text Placeholder 12">
            <a:extLst>
              <a:ext uri="{FF2B5EF4-FFF2-40B4-BE49-F238E27FC236}">
                <a16:creationId xmlns:a16="http://schemas.microsoft.com/office/drawing/2014/main" id="{758551F9-5287-665F-055C-45679C96F1D0}"/>
              </a:ext>
            </a:extLst>
          </p:cNvPr>
          <p:cNvSpPr txBox="1">
            <a:spLocks/>
          </p:cNvSpPr>
          <p:nvPr/>
        </p:nvSpPr>
        <p:spPr>
          <a:xfrm>
            <a:off x="33592100" y="11620499"/>
            <a:ext cx="9992797" cy="1932837"/>
          </a:xfrm>
          <a:prstGeom prst="rect">
            <a:avLst/>
          </a:prstGeom>
        </p:spPr>
        <p:txBody>
          <a:bodyPr wrap="square" lIns="365760" tIns="365760" rIns="365760" bIns="365760">
            <a:spAutoFit/>
          </a:bodyPr>
          <a:lstStyle>
            <a:lvl1pPr marL="0" indent="0" algn="l" defTabSz="7201348" rtl="0" eaLnBrk="1" latinLnBrk="0" hangingPunct="1">
              <a:spcBef>
                <a:spcPct val="20000"/>
              </a:spcBef>
              <a:buFont typeface="Arial" pitchFamily="34" charset="0"/>
              <a:buNone/>
              <a:tabLst/>
              <a:defRPr lang="en-US" sz="2955" kern="1200" dirty="0">
                <a:solidFill>
                  <a:schemeClr val="tx1"/>
                </a:solidFill>
                <a:latin typeface="+mn-lt"/>
                <a:ea typeface="+mn-ea"/>
                <a:cs typeface="+mn-cs"/>
              </a:defRPr>
            </a:lvl1pPr>
            <a:lvl2pPr marL="426376" indent="-213923" algn="l" defTabSz="7201348" rtl="0" eaLnBrk="1" latinLnBrk="0" hangingPunct="1">
              <a:spcBef>
                <a:spcPct val="20000"/>
              </a:spcBef>
              <a:buFont typeface="Arial" pitchFamily="34" charset="0"/>
              <a:buChar char="–"/>
              <a:tabLst/>
              <a:defRPr lang="en-US" sz="2215" kern="1200" dirty="0">
                <a:solidFill>
                  <a:schemeClr val="tx1"/>
                </a:solidFill>
                <a:latin typeface="+mn-lt"/>
                <a:ea typeface="+mn-ea"/>
                <a:cs typeface="+mn-cs"/>
              </a:defRPr>
            </a:lvl2pPr>
            <a:lvl3pPr marL="426376" indent="-213923" algn="l" defTabSz="7201348" rtl="0" eaLnBrk="1" latinLnBrk="0" hangingPunct="1">
              <a:spcBef>
                <a:spcPct val="20000"/>
              </a:spcBef>
              <a:buFont typeface="Arial" pitchFamily="34" charset="0"/>
              <a:buChar char="•"/>
              <a:tabLst/>
              <a:defRPr lang="en-US" sz="1662" kern="1200" dirty="0">
                <a:solidFill>
                  <a:schemeClr val="tx1"/>
                </a:solidFill>
                <a:latin typeface="+mn-lt"/>
                <a:ea typeface="+mn-ea"/>
                <a:cs typeface="+mn-cs"/>
              </a:defRPr>
            </a:lvl3pPr>
            <a:lvl4pPr marL="426376" indent="-213923" algn="l" defTabSz="7201348" rtl="0" eaLnBrk="1" latinLnBrk="0" hangingPunct="1">
              <a:spcBef>
                <a:spcPct val="20000"/>
              </a:spcBef>
              <a:buFont typeface="Arial" pitchFamily="34" charset="0"/>
              <a:buChar char="–"/>
              <a:tabLst/>
              <a:defRPr lang="en-US" sz="1108" kern="1200" dirty="0">
                <a:solidFill>
                  <a:schemeClr val="tx1"/>
                </a:solidFill>
                <a:latin typeface="+mn-lt"/>
                <a:ea typeface="+mn-ea"/>
                <a:cs typeface="+mn-cs"/>
              </a:defRPr>
            </a:lvl4pPr>
            <a:lvl5pPr marL="426376" indent="-213923" algn="l" defTabSz="7201348" rtl="0" eaLnBrk="1" latinLnBrk="0" hangingPunct="1">
              <a:spcBef>
                <a:spcPct val="20000"/>
              </a:spcBef>
              <a:buFont typeface="Arial" pitchFamily="34" charset="0"/>
              <a:buChar char="»"/>
              <a:tabLst/>
              <a:defRPr lang="en-US" sz="1108" kern="1200" dirty="0">
                <a:solidFill>
                  <a:schemeClr val="tx1"/>
                </a:solidFill>
                <a:latin typeface="+mn-lt"/>
                <a:ea typeface="+mn-ea"/>
                <a:cs typeface="+mn-cs"/>
              </a:defRPr>
            </a:lvl5pPr>
            <a:lvl6pPr marL="19803718"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6pPr>
            <a:lvl7pPr marL="23404389"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7pPr>
            <a:lvl8pPr marL="27005066"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8pPr>
            <a:lvl9pPr marL="30605742"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9pPr>
          </a:lstStyle>
          <a:p>
            <a:pPr algn="ctr"/>
            <a:r>
              <a:rPr lang="en-US" sz="2800" i="1" dirty="0">
                <a:latin typeface="Times New Roman" panose="02020603050405020304" pitchFamily="18" charset="0"/>
                <a:cs typeface="Times New Roman" panose="02020603050405020304" pitchFamily="18" charset="0"/>
              </a:rPr>
              <a:t>Fig. 7</a:t>
            </a:r>
            <a:r>
              <a:rPr lang="en-US" sz="44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Thrusters Force</a:t>
            </a:r>
            <a:endParaRPr lang="en-US" sz="1600" i="1" dirty="0">
              <a:latin typeface="Times New Roman" panose="02020603050405020304" pitchFamily="18" charset="0"/>
              <a:cs typeface="Times New Roman" panose="02020603050405020304" pitchFamily="18" charset="0"/>
            </a:endParaRPr>
          </a:p>
          <a:p>
            <a:pPr algn="ctr"/>
            <a:endParaRPr lang="en-US" sz="2800" i="1" dirty="0">
              <a:latin typeface="Times New Roman" panose="02020603050405020304" pitchFamily="18" charset="0"/>
              <a:cs typeface="Times New Roman" panose="02020603050405020304" pitchFamily="18" charset="0"/>
            </a:endParaRPr>
          </a:p>
        </p:txBody>
      </p:sp>
      <p:sp>
        <p:nvSpPr>
          <p:cNvPr id="1068" name="Text Placeholder 12">
            <a:extLst>
              <a:ext uri="{FF2B5EF4-FFF2-40B4-BE49-F238E27FC236}">
                <a16:creationId xmlns:a16="http://schemas.microsoft.com/office/drawing/2014/main" id="{D59BC6F0-4EFC-5DA1-E0F4-734C8E3F8D54}"/>
              </a:ext>
            </a:extLst>
          </p:cNvPr>
          <p:cNvSpPr txBox="1">
            <a:spLocks/>
          </p:cNvSpPr>
          <p:nvPr/>
        </p:nvSpPr>
        <p:spPr>
          <a:xfrm>
            <a:off x="33526504" y="19912419"/>
            <a:ext cx="9992797" cy="1932837"/>
          </a:xfrm>
          <a:prstGeom prst="rect">
            <a:avLst/>
          </a:prstGeom>
        </p:spPr>
        <p:txBody>
          <a:bodyPr wrap="square" lIns="365760" tIns="365760" rIns="365760" bIns="365760">
            <a:spAutoFit/>
          </a:bodyPr>
          <a:lstStyle>
            <a:lvl1pPr marL="0" indent="0" algn="l" defTabSz="7201348" rtl="0" eaLnBrk="1" latinLnBrk="0" hangingPunct="1">
              <a:spcBef>
                <a:spcPct val="20000"/>
              </a:spcBef>
              <a:buFont typeface="Arial" pitchFamily="34" charset="0"/>
              <a:buNone/>
              <a:tabLst/>
              <a:defRPr lang="en-US" sz="2955" kern="1200" dirty="0">
                <a:solidFill>
                  <a:schemeClr val="tx1"/>
                </a:solidFill>
                <a:latin typeface="+mn-lt"/>
                <a:ea typeface="+mn-ea"/>
                <a:cs typeface="+mn-cs"/>
              </a:defRPr>
            </a:lvl1pPr>
            <a:lvl2pPr marL="426376" indent="-213923" algn="l" defTabSz="7201348" rtl="0" eaLnBrk="1" latinLnBrk="0" hangingPunct="1">
              <a:spcBef>
                <a:spcPct val="20000"/>
              </a:spcBef>
              <a:buFont typeface="Arial" pitchFamily="34" charset="0"/>
              <a:buChar char="–"/>
              <a:tabLst/>
              <a:defRPr lang="en-US" sz="2215" kern="1200" dirty="0">
                <a:solidFill>
                  <a:schemeClr val="tx1"/>
                </a:solidFill>
                <a:latin typeface="+mn-lt"/>
                <a:ea typeface="+mn-ea"/>
                <a:cs typeface="+mn-cs"/>
              </a:defRPr>
            </a:lvl2pPr>
            <a:lvl3pPr marL="426376" indent="-213923" algn="l" defTabSz="7201348" rtl="0" eaLnBrk="1" latinLnBrk="0" hangingPunct="1">
              <a:spcBef>
                <a:spcPct val="20000"/>
              </a:spcBef>
              <a:buFont typeface="Arial" pitchFamily="34" charset="0"/>
              <a:buChar char="•"/>
              <a:tabLst/>
              <a:defRPr lang="en-US" sz="1662" kern="1200" dirty="0">
                <a:solidFill>
                  <a:schemeClr val="tx1"/>
                </a:solidFill>
                <a:latin typeface="+mn-lt"/>
                <a:ea typeface="+mn-ea"/>
                <a:cs typeface="+mn-cs"/>
              </a:defRPr>
            </a:lvl3pPr>
            <a:lvl4pPr marL="426376" indent="-213923" algn="l" defTabSz="7201348" rtl="0" eaLnBrk="1" latinLnBrk="0" hangingPunct="1">
              <a:spcBef>
                <a:spcPct val="20000"/>
              </a:spcBef>
              <a:buFont typeface="Arial" pitchFamily="34" charset="0"/>
              <a:buChar char="–"/>
              <a:tabLst/>
              <a:defRPr lang="en-US" sz="1108" kern="1200" dirty="0">
                <a:solidFill>
                  <a:schemeClr val="tx1"/>
                </a:solidFill>
                <a:latin typeface="+mn-lt"/>
                <a:ea typeface="+mn-ea"/>
                <a:cs typeface="+mn-cs"/>
              </a:defRPr>
            </a:lvl4pPr>
            <a:lvl5pPr marL="426376" indent="-213923" algn="l" defTabSz="7201348" rtl="0" eaLnBrk="1" latinLnBrk="0" hangingPunct="1">
              <a:spcBef>
                <a:spcPct val="20000"/>
              </a:spcBef>
              <a:buFont typeface="Arial" pitchFamily="34" charset="0"/>
              <a:buChar char="»"/>
              <a:tabLst/>
              <a:defRPr lang="en-US" sz="1108" kern="1200" dirty="0">
                <a:solidFill>
                  <a:schemeClr val="tx1"/>
                </a:solidFill>
                <a:latin typeface="+mn-lt"/>
                <a:ea typeface="+mn-ea"/>
                <a:cs typeface="+mn-cs"/>
              </a:defRPr>
            </a:lvl5pPr>
            <a:lvl6pPr marL="19803718"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6pPr>
            <a:lvl7pPr marL="23404389"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7pPr>
            <a:lvl8pPr marL="27005066"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8pPr>
            <a:lvl9pPr marL="30605742"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9pPr>
          </a:lstStyle>
          <a:p>
            <a:pPr algn="ctr"/>
            <a:r>
              <a:rPr lang="en-US" sz="2800" i="1" dirty="0">
                <a:latin typeface="Times New Roman" panose="02020603050405020304" pitchFamily="18" charset="0"/>
                <a:cs typeface="Times New Roman" panose="02020603050405020304" pitchFamily="18" charset="0"/>
              </a:rPr>
              <a:t>Fig. 8</a:t>
            </a:r>
            <a:r>
              <a:rPr lang="en-US" sz="44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Positional Errors</a:t>
            </a:r>
            <a:endParaRPr lang="en-US" sz="1600" i="1" dirty="0">
              <a:latin typeface="Times New Roman" panose="02020603050405020304" pitchFamily="18" charset="0"/>
              <a:cs typeface="Times New Roman" panose="02020603050405020304" pitchFamily="18" charset="0"/>
            </a:endParaRPr>
          </a:p>
          <a:p>
            <a:pPr algn="ctr"/>
            <a:endParaRPr lang="en-US" sz="2800" i="1" dirty="0">
              <a:latin typeface="Times New Roman" panose="02020603050405020304" pitchFamily="18" charset="0"/>
              <a:cs typeface="Times New Roman" panose="02020603050405020304" pitchFamily="18" charset="0"/>
            </a:endParaRPr>
          </a:p>
        </p:txBody>
      </p:sp>
      <p:sp>
        <p:nvSpPr>
          <p:cNvPr id="1069" name="Text Placeholder 12">
            <a:extLst>
              <a:ext uri="{FF2B5EF4-FFF2-40B4-BE49-F238E27FC236}">
                <a16:creationId xmlns:a16="http://schemas.microsoft.com/office/drawing/2014/main" id="{4AD5604E-82C5-9C22-77D3-81B3111CFA1F}"/>
              </a:ext>
            </a:extLst>
          </p:cNvPr>
          <p:cNvSpPr txBox="1">
            <a:spLocks/>
          </p:cNvSpPr>
          <p:nvPr/>
        </p:nvSpPr>
        <p:spPr>
          <a:xfrm>
            <a:off x="33562835" y="28121014"/>
            <a:ext cx="9992797" cy="1932837"/>
          </a:xfrm>
          <a:prstGeom prst="rect">
            <a:avLst/>
          </a:prstGeom>
        </p:spPr>
        <p:txBody>
          <a:bodyPr wrap="square" lIns="365760" tIns="365760" rIns="365760" bIns="365760">
            <a:spAutoFit/>
          </a:bodyPr>
          <a:lstStyle>
            <a:lvl1pPr marL="0" indent="0" algn="l" defTabSz="7201348" rtl="0" eaLnBrk="1" latinLnBrk="0" hangingPunct="1">
              <a:spcBef>
                <a:spcPct val="20000"/>
              </a:spcBef>
              <a:buFont typeface="Arial" pitchFamily="34" charset="0"/>
              <a:buNone/>
              <a:tabLst/>
              <a:defRPr lang="en-US" sz="2955" kern="1200" dirty="0">
                <a:solidFill>
                  <a:schemeClr val="tx1"/>
                </a:solidFill>
                <a:latin typeface="+mn-lt"/>
                <a:ea typeface="+mn-ea"/>
                <a:cs typeface="+mn-cs"/>
              </a:defRPr>
            </a:lvl1pPr>
            <a:lvl2pPr marL="426376" indent="-213923" algn="l" defTabSz="7201348" rtl="0" eaLnBrk="1" latinLnBrk="0" hangingPunct="1">
              <a:spcBef>
                <a:spcPct val="20000"/>
              </a:spcBef>
              <a:buFont typeface="Arial" pitchFamily="34" charset="0"/>
              <a:buChar char="–"/>
              <a:tabLst/>
              <a:defRPr lang="en-US" sz="2215" kern="1200" dirty="0">
                <a:solidFill>
                  <a:schemeClr val="tx1"/>
                </a:solidFill>
                <a:latin typeface="+mn-lt"/>
                <a:ea typeface="+mn-ea"/>
                <a:cs typeface="+mn-cs"/>
              </a:defRPr>
            </a:lvl2pPr>
            <a:lvl3pPr marL="426376" indent="-213923" algn="l" defTabSz="7201348" rtl="0" eaLnBrk="1" latinLnBrk="0" hangingPunct="1">
              <a:spcBef>
                <a:spcPct val="20000"/>
              </a:spcBef>
              <a:buFont typeface="Arial" pitchFamily="34" charset="0"/>
              <a:buChar char="•"/>
              <a:tabLst/>
              <a:defRPr lang="en-US" sz="1662" kern="1200" dirty="0">
                <a:solidFill>
                  <a:schemeClr val="tx1"/>
                </a:solidFill>
                <a:latin typeface="+mn-lt"/>
                <a:ea typeface="+mn-ea"/>
                <a:cs typeface="+mn-cs"/>
              </a:defRPr>
            </a:lvl3pPr>
            <a:lvl4pPr marL="426376" indent="-213923" algn="l" defTabSz="7201348" rtl="0" eaLnBrk="1" latinLnBrk="0" hangingPunct="1">
              <a:spcBef>
                <a:spcPct val="20000"/>
              </a:spcBef>
              <a:buFont typeface="Arial" pitchFamily="34" charset="0"/>
              <a:buChar char="–"/>
              <a:tabLst/>
              <a:defRPr lang="en-US" sz="1108" kern="1200" dirty="0">
                <a:solidFill>
                  <a:schemeClr val="tx1"/>
                </a:solidFill>
                <a:latin typeface="+mn-lt"/>
                <a:ea typeface="+mn-ea"/>
                <a:cs typeface="+mn-cs"/>
              </a:defRPr>
            </a:lvl4pPr>
            <a:lvl5pPr marL="426376" indent="-213923" algn="l" defTabSz="7201348" rtl="0" eaLnBrk="1" latinLnBrk="0" hangingPunct="1">
              <a:spcBef>
                <a:spcPct val="20000"/>
              </a:spcBef>
              <a:buFont typeface="Arial" pitchFamily="34" charset="0"/>
              <a:buChar char="»"/>
              <a:tabLst/>
              <a:defRPr lang="en-US" sz="1108" kern="1200" dirty="0">
                <a:solidFill>
                  <a:schemeClr val="tx1"/>
                </a:solidFill>
                <a:latin typeface="+mn-lt"/>
                <a:ea typeface="+mn-ea"/>
                <a:cs typeface="+mn-cs"/>
              </a:defRPr>
            </a:lvl5pPr>
            <a:lvl6pPr marL="19803718"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6pPr>
            <a:lvl7pPr marL="23404389"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7pPr>
            <a:lvl8pPr marL="27005066"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8pPr>
            <a:lvl9pPr marL="30605742" indent="-1800340" algn="l" defTabSz="7201348" rtl="0" eaLnBrk="1" latinLnBrk="0" hangingPunct="1">
              <a:spcBef>
                <a:spcPct val="20000"/>
              </a:spcBef>
              <a:buFont typeface="Arial" pitchFamily="34" charset="0"/>
              <a:buChar char="•"/>
              <a:defRPr sz="15751" kern="1200">
                <a:solidFill>
                  <a:schemeClr val="tx1"/>
                </a:solidFill>
                <a:latin typeface="+mn-lt"/>
                <a:ea typeface="+mn-ea"/>
                <a:cs typeface="+mn-cs"/>
              </a:defRPr>
            </a:lvl9pPr>
          </a:lstStyle>
          <a:p>
            <a:pPr algn="ctr"/>
            <a:r>
              <a:rPr lang="en-US" sz="2800" i="1" dirty="0">
                <a:latin typeface="Times New Roman" panose="02020603050405020304" pitchFamily="18" charset="0"/>
                <a:cs typeface="Times New Roman" panose="02020603050405020304" pitchFamily="18" charset="0"/>
              </a:rPr>
              <a:t>Fig. 9</a:t>
            </a:r>
            <a:r>
              <a:rPr lang="en-US" sz="4400" i="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Surge and Yaw Velocities</a:t>
            </a:r>
            <a:endParaRPr lang="en-US" sz="1600" i="1" dirty="0">
              <a:latin typeface="Times New Roman" panose="02020603050405020304" pitchFamily="18" charset="0"/>
              <a:cs typeface="Times New Roman" panose="02020603050405020304" pitchFamily="18" charset="0"/>
            </a:endParaRPr>
          </a:p>
          <a:p>
            <a:pPr algn="ctr"/>
            <a:endParaRPr lang="en-US" sz="2800" i="1" dirty="0">
              <a:latin typeface="Times New Roman" panose="02020603050405020304" pitchFamily="18" charset="0"/>
              <a:cs typeface="Times New Roman" panose="02020603050405020304" pitchFamily="18" charset="0"/>
            </a:endParaRPr>
          </a:p>
        </p:txBody>
      </p:sp>
      <p:pic>
        <p:nvPicPr>
          <p:cNvPr id="16" name="Picture 15" descr="Blue text on a black background&#10;&#10;Description automatically generated">
            <a:extLst>
              <a:ext uri="{FF2B5EF4-FFF2-40B4-BE49-F238E27FC236}">
                <a16:creationId xmlns:a16="http://schemas.microsoft.com/office/drawing/2014/main" id="{73AED3B6-28F8-C944-D825-D5976B24D2D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31714" y="1152508"/>
            <a:ext cx="5491866" cy="2224929"/>
          </a:xfrm>
          <a:prstGeom prst="rect">
            <a:avLst/>
          </a:prstGeom>
        </p:spPr>
      </p:pic>
    </p:spTree>
    <p:extLst>
      <p:ext uri="{BB962C8B-B14F-4D97-AF65-F5344CB8AC3E}">
        <p14:creationId xmlns:p14="http://schemas.microsoft.com/office/powerpoint/2010/main" val="18338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ppt_y</p:attrName>
                                        </p:attrNameLst>
                                      </p:cBhvr>
                                      <p:tavLst>
                                        <p:tav tm="0">
                                          <p:val>
                                            <p:strVal val="#ppt_y+#ppt_h*1.125000"/>
                                          </p:val>
                                        </p:tav>
                                        <p:tav tm="100000">
                                          <p:val>
                                            <p:strVal val="#ppt_y"/>
                                          </p:val>
                                        </p:tav>
                                      </p:tavLst>
                                    </p:anim>
                                    <p:animEffect transition="in" filter="wipe(up)">
                                      <p:cBhvr>
                                        <p:cTn id="8" dur="500"/>
                                        <p:tgtEl>
                                          <p:spTgt spid="45"/>
                                        </p:tgtEl>
                                      </p:cBhvr>
                                    </p:animEffect>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86"/>
                                        </p:tgtEl>
                                        <p:attrNameLst>
                                          <p:attrName>style.visibility</p:attrName>
                                        </p:attrNameLst>
                                      </p:cBhvr>
                                      <p:to>
                                        <p:strVal val="visible"/>
                                      </p:to>
                                    </p:set>
                                    <p:anim calcmode="lin" valueType="num">
                                      <p:cBhvr additive="base">
                                        <p:cTn id="12" dur="500"/>
                                        <p:tgtEl>
                                          <p:spTgt spid="86"/>
                                        </p:tgtEl>
                                        <p:attrNameLst>
                                          <p:attrName>ppt_x</p:attrName>
                                        </p:attrNameLst>
                                      </p:cBhvr>
                                      <p:tavLst>
                                        <p:tav tm="0">
                                          <p:val>
                                            <p:strVal val="#ppt_x+#ppt_w*1.125000"/>
                                          </p:val>
                                        </p:tav>
                                        <p:tav tm="100000">
                                          <p:val>
                                            <p:strVal val="#ppt_x"/>
                                          </p:val>
                                        </p:tav>
                                      </p:tavLst>
                                    </p:anim>
                                    <p:animEffect transition="in" filter="wipe(left)">
                                      <p:cBhvr>
                                        <p:cTn id="13" dur="500"/>
                                        <p:tgtEl>
                                          <p:spTgt spid="86"/>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anim calcmode="lin" valueType="num">
                                      <p:cBhvr>
                                        <p:cTn id="18" dur="500" fill="hold"/>
                                        <p:tgtEl>
                                          <p:spTgt spid="87"/>
                                        </p:tgtEl>
                                        <p:attrNameLst>
                                          <p:attrName>ppt_x</p:attrName>
                                        </p:attrNameLst>
                                      </p:cBhvr>
                                      <p:tavLst>
                                        <p:tav tm="0">
                                          <p:val>
                                            <p:strVal val="#ppt_x"/>
                                          </p:val>
                                        </p:tav>
                                        <p:tav tm="100000">
                                          <p:val>
                                            <p:strVal val="#ppt_x"/>
                                          </p:val>
                                        </p:tav>
                                      </p:tavLst>
                                    </p:anim>
                                    <p:anim calcmode="lin" valueType="num">
                                      <p:cBhvr>
                                        <p:cTn id="19" dur="500" fill="hold"/>
                                        <p:tgtEl>
                                          <p:spTgt spid="8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anim calcmode="lin" valueType="num">
                                      <p:cBhvr>
                                        <p:cTn id="24" dur="500" fill="hold"/>
                                        <p:tgtEl>
                                          <p:spTgt spid="94"/>
                                        </p:tgtEl>
                                        <p:attrNameLst>
                                          <p:attrName>ppt_x</p:attrName>
                                        </p:attrNameLst>
                                      </p:cBhvr>
                                      <p:tavLst>
                                        <p:tav tm="0">
                                          <p:val>
                                            <p:strVal val="#ppt_x"/>
                                          </p:val>
                                        </p:tav>
                                        <p:tav tm="100000">
                                          <p:val>
                                            <p:strVal val="#ppt_x"/>
                                          </p:val>
                                        </p:tav>
                                      </p:tavLst>
                                    </p:anim>
                                    <p:anim calcmode="lin" valueType="num">
                                      <p:cBhvr>
                                        <p:cTn id="25" dur="500" fill="hold"/>
                                        <p:tgtEl>
                                          <p:spTgt spid="9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fade">
                                      <p:cBhvr>
                                        <p:cTn id="29" dur="500"/>
                                        <p:tgtEl>
                                          <p:spTgt spid="111"/>
                                        </p:tgtEl>
                                      </p:cBhvr>
                                    </p:animEffect>
                                    <p:anim calcmode="lin" valueType="num">
                                      <p:cBhvr>
                                        <p:cTn id="30" dur="500" fill="hold"/>
                                        <p:tgtEl>
                                          <p:spTgt spid="111"/>
                                        </p:tgtEl>
                                        <p:attrNameLst>
                                          <p:attrName>ppt_x</p:attrName>
                                        </p:attrNameLst>
                                      </p:cBhvr>
                                      <p:tavLst>
                                        <p:tav tm="0">
                                          <p:val>
                                            <p:strVal val="#ppt_x"/>
                                          </p:val>
                                        </p:tav>
                                        <p:tav tm="100000">
                                          <p:val>
                                            <p:strVal val="#ppt_x"/>
                                          </p:val>
                                        </p:tav>
                                      </p:tavLst>
                                    </p:anim>
                                    <p:anim calcmode="lin" valueType="num">
                                      <p:cBhvr>
                                        <p:cTn id="31" dur="500" fill="hold"/>
                                        <p:tgtEl>
                                          <p:spTgt spid="111"/>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2" presetClass="entr" presetSubtype="2" fill="hold" nodeType="afterEffect">
                                  <p:stCondLst>
                                    <p:cond delay="0"/>
                                  </p:stCondLst>
                                  <p:childTnLst>
                                    <p:set>
                                      <p:cBhvr>
                                        <p:cTn id="34" dur="1" fill="hold">
                                          <p:stCondLst>
                                            <p:cond delay="0"/>
                                          </p:stCondLst>
                                        </p:cTn>
                                        <p:tgtEl>
                                          <p:spTgt spid="114"/>
                                        </p:tgtEl>
                                        <p:attrNameLst>
                                          <p:attrName>style.visibility</p:attrName>
                                        </p:attrNameLst>
                                      </p:cBhvr>
                                      <p:to>
                                        <p:strVal val="visible"/>
                                      </p:to>
                                    </p:set>
                                    <p:anim calcmode="lin" valueType="num">
                                      <p:cBhvr additive="base">
                                        <p:cTn id="35" dur="500"/>
                                        <p:tgtEl>
                                          <p:spTgt spid="114"/>
                                        </p:tgtEl>
                                        <p:attrNameLst>
                                          <p:attrName>ppt_x</p:attrName>
                                        </p:attrNameLst>
                                      </p:cBhvr>
                                      <p:tavLst>
                                        <p:tav tm="0">
                                          <p:val>
                                            <p:strVal val="#ppt_x+#ppt_w*1.125000"/>
                                          </p:val>
                                        </p:tav>
                                        <p:tav tm="100000">
                                          <p:val>
                                            <p:strVal val="#ppt_x"/>
                                          </p:val>
                                        </p:tav>
                                      </p:tavLst>
                                    </p:anim>
                                    <p:animEffect transition="in" filter="wipe(left)">
                                      <p:cBhvr>
                                        <p:cTn id="36" dur="500"/>
                                        <p:tgtEl>
                                          <p:spTgt spid="114"/>
                                        </p:tgtEl>
                                      </p:cBhvr>
                                    </p:animEffect>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120"/>
                                        </p:tgtEl>
                                        <p:attrNameLst>
                                          <p:attrName>style.visibility</p:attrName>
                                        </p:attrNameLst>
                                      </p:cBhvr>
                                      <p:to>
                                        <p:strVal val="visible"/>
                                      </p:to>
                                    </p:set>
                                    <p:animEffect transition="in" filter="fade">
                                      <p:cBhvr>
                                        <p:cTn id="40" dur="500"/>
                                        <p:tgtEl>
                                          <p:spTgt spid="120"/>
                                        </p:tgtEl>
                                      </p:cBhvr>
                                    </p:animEffect>
                                    <p:anim calcmode="lin" valueType="num">
                                      <p:cBhvr>
                                        <p:cTn id="41" dur="500" fill="hold"/>
                                        <p:tgtEl>
                                          <p:spTgt spid="120"/>
                                        </p:tgtEl>
                                        <p:attrNameLst>
                                          <p:attrName>ppt_x</p:attrName>
                                        </p:attrNameLst>
                                      </p:cBhvr>
                                      <p:tavLst>
                                        <p:tav tm="0">
                                          <p:val>
                                            <p:strVal val="#ppt_x"/>
                                          </p:val>
                                        </p:tav>
                                        <p:tav tm="100000">
                                          <p:val>
                                            <p:strVal val="#ppt_x"/>
                                          </p:val>
                                        </p:tav>
                                      </p:tavLst>
                                    </p:anim>
                                    <p:anim calcmode="lin" valueType="num">
                                      <p:cBhvr>
                                        <p:cTn id="42" dur="500" fill="hold"/>
                                        <p:tgtEl>
                                          <p:spTgt spid="120"/>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12" presetClass="entr" presetSubtype="8" fill="hold" nodeType="afterEffect">
                                  <p:stCondLst>
                                    <p:cond delay="0"/>
                                  </p:stCondLst>
                                  <p:childTnLst>
                                    <p:set>
                                      <p:cBhvr>
                                        <p:cTn id="45" dur="1" fill="hold">
                                          <p:stCondLst>
                                            <p:cond delay="0"/>
                                          </p:stCondLst>
                                        </p:cTn>
                                        <p:tgtEl>
                                          <p:spTgt spid="1051"/>
                                        </p:tgtEl>
                                        <p:attrNameLst>
                                          <p:attrName>style.visibility</p:attrName>
                                        </p:attrNameLst>
                                      </p:cBhvr>
                                      <p:to>
                                        <p:strVal val="visible"/>
                                      </p:to>
                                    </p:set>
                                    <p:anim calcmode="lin" valueType="num">
                                      <p:cBhvr additive="base">
                                        <p:cTn id="46" dur="500"/>
                                        <p:tgtEl>
                                          <p:spTgt spid="1051"/>
                                        </p:tgtEl>
                                        <p:attrNameLst>
                                          <p:attrName>ppt_x</p:attrName>
                                        </p:attrNameLst>
                                      </p:cBhvr>
                                      <p:tavLst>
                                        <p:tav tm="0">
                                          <p:val>
                                            <p:strVal val="#ppt_x-#ppt_w*1.125000"/>
                                          </p:val>
                                        </p:tav>
                                        <p:tav tm="100000">
                                          <p:val>
                                            <p:strVal val="#ppt_x"/>
                                          </p:val>
                                        </p:tav>
                                      </p:tavLst>
                                    </p:anim>
                                    <p:animEffect transition="in" filter="wipe(right)">
                                      <p:cBhvr>
                                        <p:cTn id="47" dur="500"/>
                                        <p:tgtEl>
                                          <p:spTgt spid="1051"/>
                                        </p:tgtEl>
                                      </p:cBhvr>
                                    </p:animEffect>
                                  </p:childTnLst>
                                </p:cTn>
                              </p:par>
                              <p:par>
                                <p:cTn id="48" presetID="12" presetClass="entr" presetSubtype="2" fill="hold" nodeType="withEffect">
                                  <p:stCondLst>
                                    <p:cond delay="0"/>
                                  </p:stCondLst>
                                  <p:childTnLst>
                                    <p:set>
                                      <p:cBhvr>
                                        <p:cTn id="49" dur="1" fill="hold">
                                          <p:stCondLst>
                                            <p:cond delay="0"/>
                                          </p:stCondLst>
                                        </p:cTn>
                                        <p:tgtEl>
                                          <p:spTgt spid="1056"/>
                                        </p:tgtEl>
                                        <p:attrNameLst>
                                          <p:attrName>style.visibility</p:attrName>
                                        </p:attrNameLst>
                                      </p:cBhvr>
                                      <p:to>
                                        <p:strVal val="visible"/>
                                      </p:to>
                                    </p:set>
                                    <p:anim calcmode="lin" valueType="num">
                                      <p:cBhvr additive="base">
                                        <p:cTn id="50" dur="500"/>
                                        <p:tgtEl>
                                          <p:spTgt spid="1056"/>
                                        </p:tgtEl>
                                        <p:attrNameLst>
                                          <p:attrName>ppt_x</p:attrName>
                                        </p:attrNameLst>
                                      </p:cBhvr>
                                      <p:tavLst>
                                        <p:tav tm="0">
                                          <p:val>
                                            <p:strVal val="#ppt_x+#ppt_w*1.125000"/>
                                          </p:val>
                                        </p:tav>
                                        <p:tav tm="100000">
                                          <p:val>
                                            <p:strVal val="#ppt_x"/>
                                          </p:val>
                                        </p:tav>
                                      </p:tavLst>
                                    </p:anim>
                                    <p:animEffect transition="in" filter="wipe(left)">
                                      <p:cBhvr>
                                        <p:cTn id="51" dur="500"/>
                                        <p:tgtEl>
                                          <p:spTgt spid="1056"/>
                                        </p:tgtEl>
                                      </p:cBhvr>
                                    </p:animEffect>
                                  </p:childTnLst>
                                </p:cTn>
                              </p:par>
                            </p:childTnLst>
                          </p:cTn>
                        </p:par>
                        <p:par>
                          <p:cTn id="52" fill="hold">
                            <p:stCondLst>
                              <p:cond delay="4000"/>
                            </p:stCondLst>
                            <p:childTnLst>
                              <p:par>
                                <p:cTn id="53" presetID="9" presetClass="entr" presetSubtype="0" fill="hold" nodeType="afterEffect">
                                  <p:stCondLst>
                                    <p:cond delay="0"/>
                                  </p:stCondLst>
                                  <p:childTnLst>
                                    <p:set>
                                      <p:cBhvr>
                                        <p:cTn id="54" dur="1" fill="hold">
                                          <p:stCondLst>
                                            <p:cond delay="0"/>
                                          </p:stCondLst>
                                        </p:cTn>
                                        <p:tgtEl>
                                          <p:spTgt spid="1057"/>
                                        </p:tgtEl>
                                        <p:attrNameLst>
                                          <p:attrName>style.visibility</p:attrName>
                                        </p:attrNameLst>
                                      </p:cBhvr>
                                      <p:to>
                                        <p:strVal val="visible"/>
                                      </p:to>
                                    </p:set>
                                    <p:animEffect transition="in" filter="dissolve">
                                      <p:cBhvr>
                                        <p:cTn id="55" dur="500"/>
                                        <p:tgtEl>
                                          <p:spTgt spid="1057"/>
                                        </p:tgtEl>
                                      </p:cBhvr>
                                    </p:animEffect>
                                  </p:childTnLst>
                                </p:cTn>
                              </p:par>
                            </p:childTnLst>
                          </p:cTn>
                        </p:par>
                        <p:par>
                          <p:cTn id="56" fill="hold">
                            <p:stCondLst>
                              <p:cond delay="4500"/>
                            </p:stCondLst>
                            <p:childTnLst>
                              <p:par>
                                <p:cTn id="57" presetID="9" presetClass="entr" presetSubtype="0" fill="hold" nodeType="afterEffect">
                                  <p:stCondLst>
                                    <p:cond delay="0"/>
                                  </p:stCondLst>
                                  <p:childTnLst>
                                    <p:set>
                                      <p:cBhvr>
                                        <p:cTn id="58" dur="1" fill="hold">
                                          <p:stCondLst>
                                            <p:cond delay="0"/>
                                          </p:stCondLst>
                                        </p:cTn>
                                        <p:tgtEl>
                                          <p:spTgt spid="1058"/>
                                        </p:tgtEl>
                                        <p:attrNameLst>
                                          <p:attrName>style.visibility</p:attrName>
                                        </p:attrNameLst>
                                      </p:cBhvr>
                                      <p:to>
                                        <p:strVal val="visible"/>
                                      </p:to>
                                    </p:set>
                                    <p:animEffect transition="in" filter="dissolve">
                                      <p:cBhvr>
                                        <p:cTn id="59" dur="500"/>
                                        <p:tgtEl>
                                          <p:spTgt spid="1058"/>
                                        </p:tgtEl>
                                      </p:cBhvr>
                                    </p:animEffect>
                                  </p:childTnLst>
                                </p:cTn>
                              </p:par>
                            </p:childTnLst>
                          </p:cTn>
                        </p:par>
                        <p:par>
                          <p:cTn id="60" fill="hold">
                            <p:stCondLst>
                              <p:cond delay="5000"/>
                            </p:stCondLst>
                            <p:childTnLst>
                              <p:par>
                                <p:cTn id="61" presetID="9" presetClass="entr" presetSubtype="0" fill="hold" nodeType="afterEffect">
                                  <p:stCondLst>
                                    <p:cond delay="0"/>
                                  </p:stCondLst>
                                  <p:childTnLst>
                                    <p:set>
                                      <p:cBhvr>
                                        <p:cTn id="62" dur="1" fill="hold">
                                          <p:stCondLst>
                                            <p:cond delay="0"/>
                                          </p:stCondLst>
                                        </p:cTn>
                                        <p:tgtEl>
                                          <p:spTgt spid="1059"/>
                                        </p:tgtEl>
                                        <p:attrNameLst>
                                          <p:attrName>style.visibility</p:attrName>
                                        </p:attrNameLst>
                                      </p:cBhvr>
                                      <p:to>
                                        <p:strVal val="visible"/>
                                      </p:to>
                                    </p:set>
                                    <p:animEffect transition="in" filter="dissolve">
                                      <p:cBhvr>
                                        <p:cTn id="63" dur="500"/>
                                        <p:tgtEl>
                                          <p:spTgt spid="1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1" grpId="0"/>
    </p:bldLst>
  </p:timing>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FA1BCBBE-DDC6-9342-80DD-73272B52D67C}"/>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917552B4-2336-2548-AC25-7992FF197E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3158</TotalTime>
  <Words>297</Words>
  <Application>Microsoft Office PowerPoint</Application>
  <PresentationFormat>Custom</PresentationFormat>
  <Paragraphs>28</Paragraphs>
  <Slides>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Arial Black</vt:lpstr>
      <vt:lpstr>Arial Narrow</vt:lpstr>
      <vt:lpstr>Calibri</vt:lpstr>
      <vt:lpstr>Cambria Math</vt:lpstr>
      <vt:lpstr>Times New Roman</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Argyris Kotoulas</dc:creator>
  <dc:description>This template is the property of PosterPresentations.com. Call us if you need help with this poster template._x000d_
1-866-649-3004           _x000d_
 (c)PosterPresentations.com</dc:description>
  <cp:lastModifiedBy>Shahab Shokouhi</cp:lastModifiedBy>
  <cp:revision>49</cp:revision>
  <dcterms:created xsi:type="dcterms:W3CDTF">2019-01-07T21:49:45Z</dcterms:created>
  <dcterms:modified xsi:type="dcterms:W3CDTF">2024-04-11T02:47:37Z</dcterms:modified>
</cp:coreProperties>
</file>