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 id="2147483655" r:id="rId2"/>
  </p:sldMasterIdLst>
  <p:notesMasterIdLst>
    <p:notesMasterId r:id="rId4"/>
  </p:notesMasterIdLst>
  <p:handoutMasterIdLst>
    <p:handoutMasterId r:id="rId5"/>
  </p:handoutMasterIdLst>
  <p:sldIdLst>
    <p:sldId id="261" r:id="rId3"/>
  </p:sldIdLst>
  <p:sldSz cx="43891200" cy="32918400"/>
  <p:notesSz cx="6858000" cy="9144000"/>
  <p:defaultTextStyle>
    <a:defPPr>
      <a:defRPr lang="en-US"/>
    </a:defPPr>
    <a:lvl1pPr marL="0" algn="l" defTabSz="2819058" rtl="0" eaLnBrk="1" latinLnBrk="0" hangingPunct="1">
      <a:defRPr sz="5526" kern="1200">
        <a:solidFill>
          <a:schemeClr val="tx1"/>
        </a:solidFill>
        <a:latin typeface="+mn-lt"/>
        <a:ea typeface="+mn-ea"/>
        <a:cs typeface="+mn-cs"/>
      </a:defRPr>
    </a:lvl1pPr>
    <a:lvl2pPr marL="1409531" algn="l" defTabSz="2819058" rtl="0" eaLnBrk="1" latinLnBrk="0" hangingPunct="1">
      <a:defRPr sz="5526" kern="1200">
        <a:solidFill>
          <a:schemeClr val="tx1"/>
        </a:solidFill>
        <a:latin typeface="+mn-lt"/>
        <a:ea typeface="+mn-ea"/>
        <a:cs typeface="+mn-cs"/>
      </a:defRPr>
    </a:lvl2pPr>
    <a:lvl3pPr marL="2819058" algn="l" defTabSz="2819058" rtl="0" eaLnBrk="1" latinLnBrk="0" hangingPunct="1">
      <a:defRPr sz="5526" kern="1200">
        <a:solidFill>
          <a:schemeClr val="tx1"/>
        </a:solidFill>
        <a:latin typeface="+mn-lt"/>
        <a:ea typeface="+mn-ea"/>
        <a:cs typeface="+mn-cs"/>
      </a:defRPr>
    </a:lvl3pPr>
    <a:lvl4pPr marL="4228589" algn="l" defTabSz="2819058" rtl="0" eaLnBrk="1" latinLnBrk="0" hangingPunct="1">
      <a:defRPr sz="5526" kern="1200">
        <a:solidFill>
          <a:schemeClr val="tx1"/>
        </a:solidFill>
        <a:latin typeface="+mn-lt"/>
        <a:ea typeface="+mn-ea"/>
        <a:cs typeface="+mn-cs"/>
      </a:defRPr>
    </a:lvl4pPr>
    <a:lvl5pPr marL="5638120" algn="l" defTabSz="2819058" rtl="0" eaLnBrk="1" latinLnBrk="0" hangingPunct="1">
      <a:defRPr sz="5526" kern="1200">
        <a:solidFill>
          <a:schemeClr val="tx1"/>
        </a:solidFill>
        <a:latin typeface="+mn-lt"/>
        <a:ea typeface="+mn-ea"/>
        <a:cs typeface="+mn-cs"/>
      </a:defRPr>
    </a:lvl5pPr>
    <a:lvl6pPr marL="7047647" algn="l" defTabSz="2819058" rtl="0" eaLnBrk="1" latinLnBrk="0" hangingPunct="1">
      <a:defRPr sz="5526" kern="1200">
        <a:solidFill>
          <a:schemeClr val="tx1"/>
        </a:solidFill>
        <a:latin typeface="+mn-lt"/>
        <a:ea typeface="+mn-ea"/>
        <a:cs typeface="+mn-cs"/>
      </a:defRPr>
    </a:lvl6pPr>
    <a:lvl7pPr marL="8457178" algn="l" defTabSz="2819058" rtl="0" eaLnBrk="1" latinLnBrk="0" hangingPunct="1">
      <a:defRPr sz="5526" kern="1200">
        <a:solidFill>
          <a:schemeClr val="tx1"/>
        </a:solidFill>
        <a:latin typeface="+mn-lt"/>
        <a:ea typeface="+mn-ea"/>
        <a:cs typeface="+mn-cs"/>
      </a:defRPr>
    </a:lvl7pPr>
    <a:lvl8pPr marL="9866709" algn="l" defTabSz="2819058" rtl="0" eaLnBrk="1" latinLnBrk="0" hangingPunct="1">
      <a:defRPr sz="5526" kern="1200">
        <a:solidFill>
          <a:schemeClr val="tx1"/>
        </a:solidFill>
        <a:latin typeface="+mn-lt"/>
        <a:ea typeface="+mn-ea"/>
        <a:cs typeface="+mn-cs"/>
      </a:defRPr>
    </a:lvl8pPr>
    <a:lvl9pPr marL="11276240" algn="l" defTabSz="2819058" rtl="0" eaLnBrk="1" latinLnBrk="0" hangingPunct="1">
      <a:defRPr sz="5526"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KOTOULAS" initials="AK" lastIdx="2" clrIdx="0"/>
  <p:cmAuthor id="1" name="A.KOTOULAS" initials="HELP" lastIdx="1" clrIdx="1"/>
  <p:cmAuthor id="2" name="A.KOTOULAS" initials="HELP - " lastIdx="1" clrIdx="2"/>
  <p:cmAuthor id="3" name="PosterPresentations.com - 510.649.3001" initials="HELP - " lastIdx="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45554"/>
    <a:srgbClr val="C7D5ED"/>
    <a:srgbClr val="F6F8FC"/>
    <a:srgbClr val="F3F5FA"/>
    <a:srgbClr val="CDD2DE"/>
    <a:srgbClr val="E3E9E5"/>
    <a:srgbClr val="EAEAE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66EE99-59FF-4F59-979F-F0CA05D8E79D}" v="4" dt="2024-04-11T02:47:15.0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523" autoAdjust="0"/>
    <p:restoredTop sz="93553" autoAdjust="0"/>
  </p:normalViewPr>
  <p:slideViewPr>
    <p:cSldViewPr snapToGrid="0" snapToObjects="1" showGuides="1">
      <p:cViewPr varScale="1">
        <p:scale>
          <a:sx n="22" d="100"/>
          <a:sy n="22" d="100"/>
        </p:scale>
        <p:origin x="2064" y="36"/>
      </p:cViewPr>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46" d="100"/>
        <a:sy n="46" d="100"/>
      </p:scale>
      <p:origin x="0" y="0"/>
    </p:cViewPr>
  </p:sorterViewPr>
  <p:notesViewPr>
    <p:cSldViewPr snapToGrid="0" snapToObjects="1" showGuides="1">
      <p:cViewPr varScale="1">
        <p:scale>
          <a:sx n="135" d="100"/>
          <a:sy n="135" d="100"/>
        </p:scale>
        <p:origin x="5120" y="1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commentAuthors" Target="commentAuthors.xml"/><Relationship Id="rId11" Type="http://schemas.microsoft.com/office/2016/11/relationships/changesInfo" Target="changesInfos/changesInfo1.xml"/><Relationship Id="rId5" Type="http://schemas.openxmlformats.org/officeDocument/2006/relationships/handoutMaster" Target="handoutMasters/handoutMaster1.xml"/><Relationship Id="rId10" Type="http://schemas.openxmlformats.org/officeDocument/2006/relationships/tableStyles" Target="tableStyles.xml"/><Relationship Id="rId4" Type="http://schemas.openxmlformats.org/officeDocument/2006/relationships/notesMaster" Target="notesMasters/notes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ahab Shokouhi" userId="082290f1-9603-4afc-b62a-f098b87f3626" providerId="ADAL" clId="{57DD54EE-23F8-394C-A5C6-55B2A7E53A7D}"/>
    <pc:docChg chg="undo custSel modSld">
      <pc:chgData name="Shahab Shokouhi" userId="082290f1-9603-4afc-b62a-f098b87f3626" providerId="ADAL" clId="{57DD54EE-23F8-394C-A5C6-55B2A7E53A7D}" dt="2024-03-27T15:14:32.552" v="14"/>
      <pc:docMkLst>
        <pc:docMk/>
      </pc:docMkLst>
      <pc:sldChg chg="addSp delSp modSp mod">
        <pc:chgData name="Shahab Shokouhi" userId="082290f1-9603-4afc-b62a-f098b87f3626" providerId="ADAL" clId="{57DD54EE-23F8-394C-A5C6-55B2A7E53A7D}" dt="2024-03-27T15:14:32.552" v="14"/>
        <pc:sldMkLst>
          <pc:docMk/>
          <pc:sldMk cId="183389920" sldId="261"/>
        </pc:sldMkLst>
        <pc:spChg chg="add del mod">
          <ac:chgData name="Shahab Shokouhi" userId="082290f1-9603-4afc-b62a-f098b87f3626" providerId="ADAL" clId="{57DD54EE-23F8-394C-A5C6-55B2A7E53A7D}" dt="2024-03-27T15:14:32.552" v="14"/>
          <ac:spMkLst>
            <pc:docMk/>
            <pc:sldMk cId="183389920" sldId="261"/>
            <ac:spMk id="9" creationId="{3DEEF526-E4D5-363D-F26C-6FA8315E3AC6}"/>
          </ac:spMkLst>
        </pc:spChg>
        <pc:spChg chg="mod">
          <ac:chgData name="Shahab Shokouhi" userId="082290f1-9603-4afc-b62a-f098b87f3626" providerId="ADAL" clId="{57DD54EE-23F8-394C-A5C6-55B2A7E53A7D}" dt="2024-03-27T15:13:52.052" v="5" actId="1076"/>
          <ac:spMkLst>
            <pc:docMk/>
            <pc:sldMk cId="183389920" sldId="261"/>
            <ac:spMk id="83" creationId="{AE745E3B-55BE-E2E7-EF81-62EAC9834D15}"/>
          </ac:spMkLst>
        </pc:spChg>
        <pc:spChg chg="mod">
          <ac:chgData name="Shahab Shokouhi" userId="082290f1-9603-4afc-b62a-f098b87f3626" providerId="ADAL" clId="{57DD54EE-23F8-394C-A5C6-55B2A7E53A7D}" dt="2024-03-27T15:13:52.052" v="5" actId="1076"/>
          <ac:spMkLst>
            <pc:docMk/>
            <pc:sldMk cId="183389920" sldId="261"/>
            <ac:spMk id="1062" creationId="{1CB5619A-1B63-45BC-5B6B-5CEC4B9056F6}"/>
          </ac:spMkLst>
        </pc:spChg>
        <pc:picChg chg="add mod">
          <ac:chgData name="Shahab Shokouhi" userId="082290f1-9603-4afc-b62a-f098b87f3626" providerId="ADAL" clId="{57DD54EE-23F8-394C-A5C6-55B2A7E53A7D}" dt="2024-03-27T15:14:30.527" v="12" actId="339"/>
          <ac:picMkLst>
            <pc:docMk/>
            <pc:sldMk cId="183389920" sldId="261"/>
            <ac:picMk id="8" creationId="{8F26DF7C-3C29-BF58-730E-B0A9D98CE47B}"/>
          </ac:picMkLst>
        </pc:picChg>
        <pc:picChg chg="del">
          <ac:chgData name="Shahab Shokouhi" userId="082290f1-9603-4afc-b62a-f098b87f3626" providerId="ADAL" clId="{57DD54EE-23F8-394C-A5C6-55B2A7E53A7D}" dt="2024-03-27T15:13:23.398" v="0" actId="478"/>
          <ac:picMkLst>
            <pc:docMk/>
            <pc:sldMk cId="183389920" sldId="261"/>
            <ac:picMk id="76" creationId="{F381C534-CECF-4CB5-8369-5883AF750885}"/>
          </ac:picMkLst>
        </pc:picChg>
        <pc:picChg chg="mod">
          <ac:chgData name="Shahab Shokouhi" userId="082290f1-9603-4afc-b62a-f098b87f3626" providerId="ADAL" clId="{57DD54EE-23F8-394C-A5C6-55B2A7E53A7D}" dt="2024-03-27T15:13:52.052" v="5" actId="1076"/>
          <ac:picMkLst>
            <pc:docMk/>
            <pc:sldMk cId="183389920" sldId="261"/>
            <ac:picMk id="86" creationId="{99A608B7-9192-6830-1E1F-8AB169562922}"/>
          </ac:picMkLst>
        </pc:picChg>
      </pc:sldChg>
    </pc:docChg>
  </pc:docChgLst>
  <pc:docChgLst>
    <pc:chgData name="Shahab Shokouhi" userId="082290f1-9603-4afc-b62a-f098b87f3626" providerId="ADAL" clId="{21C8285D-10F9-8D4C-9CE6-F8FBE8A6DA03}"/>
    <pc:docChg chg="undo custSel modSld">
      <pc:chgData name="Shahab Shokouhi" userId="082290f1-9603-4afc-b62a-f098b87f3626" providerId="ADAL" clId="{21C8285D-10F9-8D4C-9CE6-F8FBE8A6DA03}" dt="2023-05-02T18:48:31.821" v="391" actId="1076"/>
      <pc:docMkLst>
        <pc:docMk/>
      </pc:docMkLst>
      <pc:sldChg chg="addSp delSp modSp mod">
        <pc:chgData name="Shahab Shokouhi" userId="082290f1-9603-4afc-b62a-f098b87f3626" providerId="ADAL" clId="{21C8285D-10F9-8D4C-9CE6-F8FBE8A6DA03}" dt="2023-05-02T18:48:31.821" v="391" actId="1076"/>
        <pc:sldMkLst>
          <pc:docMk/>
          <pc:sldMk cId="183389920" sldId="261"/>
        </pc:sldMkLst>
        <pc:spChg chg="mod">
          <ac:chgData name="Shahab Shokouhi" userId="082290f1-9603-4afc-b62a-f098b87f3626" providerId="ADAL" clId="{21C8285D-10F9-8D4C-9CE6-F8FBE8A6DA03}" dt="2023-05-02T17:33:24.946" v="203" actId="1035"/>
          <ac:spMkLst>
            <pc:docMk/>
            <pc:sldMk cId="183389920" sldId="261"/>
            <ac:spMk id="11" creationId="{40C66F2C-2CDD-4616-A959-53F5853153CB}"/>
          </ac:spMkLst>
        </pc:spChg>
        <pc:spChg chg="mod">
          <ac:chgData name="Shahab Shokouhi" userId="082290f1-9603-4afc-b62a-f098b87f3626" providerId="ADAL" clId="{21C8285D-10F9-8D4C-9CE6-F8FBE8A6DA03}" dt="2023-05-02T14:40:02.430" v="0" actId="20577"/>
          <ac:spMkLst>
            <pc:docMk/>
            <pc:sldMk cId="183389920" sldId="261"/>
            <ac:spMk id="12" creationId="{4614F892-6D6E-EC44-9CF5-9E88641C3D98}"/>
          </ac:spMkLst>
        </pc:spChg>
        <pc:spChg chg="del mod">
          <ac:chgData name="Shahab Shokouhi" userId="082290f1-9603-4afc-b62a-f098b87f3626" providerId="ADAL" clId="{21C8285D-10F9-8D4C-9CE6-F8FBE8A6DA03}" dt="2023-05-02T17:34:00.119" v="211" actId="478"/>
          <ac:spMkLst>
            <pc:docMk/>
            <pc:sldMk cId="183389920" sldId="261"/>
            <ac:spMk id="13" creationId="{4DD4B619-430D-8A45-B4E0-96F5F4B5F4A9}"/>
          </ac:spMkLst>
        </pc:spChg>
        <pc:spChg chg="add mod">
          <ac:chgData name="Shahab Shokouhi" userId="082290f1-9603-4afc-b62a-f098b87f3626" providerId="ADAL" clId="{21C8285D-10F9-8D4C-9CE6-F8FBE8A6DA03}" dt="2023-05-02T14:47:26.367" v="45" actId="20577"/>
          <ac:spMkLst>
            <pc:docMk/>
            <pc:sldMk cId="183389920" sldId="261"/>
            <ac:spMk id="22" creationId="{4317EEF8-F7B4-CF78-0467-E6145A9E7E18}"/>
          </ac:spMkLst>
        </pc:spChg>
        <pc:spChg chg="add mod">
          <ac:chgData name="Shahab Shokouhi" userId="082290f1-9603-4afc-b62a-f098b87f3626" providerId="ADAL" clId="{21C8285D-10F9-8D4C-9CE6-F8FBE8A6DA03}" dt="2023-05-02T15:00:01.762" v="116" actId="20577"/>
          <ac:spMkLst>
            <pc:docMk/>
            <pc:sldMk cId="183389920" sldId="261"/>
            <ac:spMk id="25" creationId="{7402BE18-28A1-6961-84C8-1BA9856417DA}"/>
          </ac:spMkLst>
        </pc:spChg>
        <pc:spChg chg="add del mod">
          <ac:chgData name="Shahab Shokouhi" userId="082290f1-9603-4afc-b62a-f098b87f3626" providerId="ADAL" clId="{21C8285D-10F9-8D4C-9CE6-F8FBE8A6DA03}" dt="2023-05-02T17:34:02.706" v="212" actId="478"/>
          <ac:spMkLst>
            <pc:docMk/>
            <pc:sldMk cId="183389920" sldId="261"/>
            <ac:spMk id="28" creationId="{E7A5329F-295F-20B1-2FBC-D89F5C812FB0}"/>
          </ac:spMkLst>
        </pc:spChg>
        <pc:spChg chg="mod">
          <ac:chgData name="Shahab Shokouhi" userId="082290f1-9603-4afc-b62a-f098b87f3626" providerId="ADAL" clId="{21C8285D-10F9-8D4C-9CE6-F8FBE8A6DA03}" dt="2023-05-02T17:33:46.137" v="209" actId="1038"/>
          <ac:spMkLst>
            <pc:docMk/>
            <pc:sldMk cId="183389920" sldId="261"/>
            <ac:spMk id="29" creationId="{AEA65F89-D050-0C3F-7635-1F6E9FD94A7A}"/>
          </ac:spMkLst>
        </pc:spChg>
        <pc:spChg chg="mod">
          <ac:chgData name="Shahab Shokouhi" userId="082290f1-9603-4afc-b62a-f098b87f3626" providerId="ADAL" clId="{21C8285D-10F9-8D4C-9CE6-F8FBE8A6DA03}" dt="2023-05-02T17:33:06.945" v="179" actId="1036"/>
          <ac:spMkLst>
            <pc:docMk/>
            <pc:sldMk cId="183389920" sldId="261"/>
            <ac:spMk id="30" creationId="{CD7C7E8A-3852-2DBE-B04B-E00FDA2F2CC7}"/>
          </ac:spMkLst>
        </pc:spChg>
        <pc:spChg chg="mod">
          <ac:chgData name="Shahab Shokouhi" userId="082290f1-9603-4afc-b62a-f098b87f3626" providerId="ADAL" clId="{21C8285D-10F9-8D4C-9CE6-F8FBE8A6DA03}" dt="2023-05-02T17:33:11.307" v="182" actId="1035"/>
          <ac:spMkLst>
            <pc:docMk/>
            <pc:sldMk cId="183389920" sldId="261"/>
            <ac:spMk id="34" creationId="{56BA12BF-2197-2B2D-F240-4D2A559BF1BC}"/>
          </ac:spMkLst>
        </pc:spChg>
        <pc:spChg chg="mod">
          <ac:chgData name="Shahab Shokouhi" userId="082290f1-9603-4afc-b62a-f098b87f3626" providerId="ADAL" clId="{21C8285D-10F9-8D4C-9CE6-F8FBE8A6DA03}" dt="2023-05-02T17:32:40.500" v="138" actId="1036"/>
          <ac:spMkLst>
            <pc:docMk/>
            <pc:sldMk cId="183389920" sldId="261"/>
            <ac:spMk id="48" creationId="{534972DC-67F9-3222-21BB-3B0F80BA12DA}"/>
          </ac:spMkLst>
        </pc:spChg>
        <pc:spChg chg="add mod">
          <ac:chgData name="Shahab Shokouhi" userId="082290f1-9603-4afc-b62a-f098b87f3626" providerId="ADAL" clId="{21C8285D-10F9-8D4C-9CE6-F8FBE8A6DA03}" dt="2023-05-02T17:47:32.951" v="271"/>
          <ac:spMkLst>
            <pc:docMk/>
            <pc:sldMk cId="183389920" sldId="261"/>
            <ac:spMk id="52" creationId="{02FC83FA-12A3-808F-2104-CDF96BCBB77C}"/>
          </ac:spMkLst>
        </pc:spChg>
        <pc:spChg chg="del mod">
          <ac:chgData name="Shahab Shokouhi" userId="082290f1-9603-4afc-b62a-f098b87f3626" providerId="ADAL" clId="{21C8285D-10F9-8D4C-9CE6-F8FBE8A6DA03}" dt="2023-05-02T17:54:15.014" v="273" actId="478"/>
          <ac:spMkLst>
            <pc:docMk/>
            <pc:sldMk cId="183389920" sldId="261"/>
            <ac:spMk id="55" creationId="{9DE82E23-C40A-EF73-FB02-C87BB6231B15}"/>
          </ac:spMkLst>
        </pc:spChg>
        <pc:spChg chg="mod">
          <ac:chgData name="Shahab Shokouhi" userId="082290f1-9603-4afc-b62a-f098b87f3626" providerId="ADAL" clId="{21C8285D-10F9-8D4C-9CE6-F8FBE8A6DA03}" dt="2023-05-02T18:47:14.599" v="355" actId="1076"/>
          <ac:spMkLst>
            <pc:docMk/>
            <pc:sldMk cId="183389920" sldId="261"/>
            <ac:spMk id="57" creationId="{CD11360D-01C9-B5E3-04B0-8593D86E39BB}"/>
          </ac:spMkLst>
        </pc:spChg>
        <pc:spChg chg="mod">
          <ac:chgData name="Shahab Shokouhi" userId="082290f1-9603-4afc-b62a-f098b87f3626" providerId="ADAL" clId="{21C8285D-10F9-8D4C-9CE6-F8FBE8A6DA03}" dt="2023-05-02T17:35:49.083" v="220" actId="20577"/>
          <ac:spMkLst>
            <pc:docMk/>
            <pc:sldMk cId="183389920" sldId="261"/>
            <ac:spMk id="59" creationId="{3127447E-1C53-A91D-A5EA-BE1FBBA5DC64}"/>
          </ac:spMkLst>
        </pc:spChg>
        <pc:spChg chg="add mod">
          <ac:chgData name="Shahab Shokouhi" userId="082290f1-9603-4afc-b62a-f098b87f3626" providerId="ADAL" clId="{21C8285D-10F9-8D4C-9CE6-F8FBE8A6DA03}" dt="2023-05-02T17:56:04.567" v="332" actId="20577"/>
          <ac:spMkLst>
            <pc:docMk/>
            <pc:sldMk cId="183389920" sldId="261"/>
            <ac:spMk id="65" creationId="{C5146D67-7944-A5F5-226C-64BA5CC7FC55}"/>
          </ac:spMkLst>
        </pc:spChg>
        <pc:spChg chg="add mod">
          <ac:chgData name="Shahab Shokouhi" userId="082290f1-9603-4afc-b62a-f098b87f3626" providerId="ADAL" clId="{21C8285D-10F9-8D4C-9CE6-F8FBE8A6DA03}" dt="2023-05-02T18:48:27.989" v="389" actId="1076"/>
          <ac:spMkLst>
            <pc:docMk/>
            <pc:sldMk cId="183389920" sldId="261"/>
            <ac:spMk id="66" creationId="{07C3E2A9-B3E0-6304-C627-10F42A1EF0DB}"/>
          </ac:spMkLst>
        </pc:spChg>
        <pc:spChg chg="add del">
          <ac:chgData name="Shahab Shokouhi" userId="082290f1-9603-4afc-b62a-f098b87f3626" providerId="ADAL" clId="{21C8285D-10F9-8D4C-9CE6-F8FBE8A6DA03}" dt="2023-05-02T18:47:33.781" v="362" actId="478"/>
          <ac:spMkLst>
            <pc:docMk/>
            <pc:sldMk cId="183389920" sldId="261"/>
            <ac:spMk id="68" creationId="{35652992-6BF2-D6FD-3EA1-15C8B2FC8612}"/>
          </ac:spMkLst>
        </pc:spChg>
        <pc:spChg chg="mod">
          <ac:chgData name="Shahab Shokouhi" userId="082290f1-9603-4afc-b62a-f098b87f3626" providerId="ADAL" clId="{21C8285D-10F9-8D4C-9CE6-F8FBE8A6DA03}" dt="2023-05-02T18:47:26.933" v="360" actId="1076"/>
          <ac:spMkLst>
            <pc:docMk/>
            <pc:sldMk cId="183389920" sldId="261"/>
            <ac:spMk id="73" creationId="{4A0EC8EA-CE6D-AB3E-A209-3EAAE25EEA07}"/>
          </ac:spMkLst>
        </pc:spChg>
        <pc:spChg chg="mod">
          <ac:chgData name="Shahab Shokouhi" userId="082290f1-9603-4afc-b62a-f098b87f3626" providerId="ADAL" clId="{21C8285D-10F9-8D4C-9CE6-F8FBE8A6DA03}" dt="2023-05-02T14:58:23.453" v="60" actId="1076"/>
          <ac:spMkLst>
            <pc:docMk/>
            <pc:sldMk cId="183389920" sldId="261"/>
            <ac:spMk id="75" creationId="{14051076-B84B-96FD-E79C-5324A69B656C}"/>
          </ac:spMkLst>
        </pc:spChg>
        <pc:spChg chg="mod">
          <ac:chgData name="Shahab Shokouhi" userId="082290f1-9603-4afc-b62a-f098b87f3626" providerId="ADAL" clId="{21C8285D-10F9-8D4C-9CE6-F8FBE8A6DA03}" dt="2023-05-02T17:37:24.340" v="229" actId="20577"/>
          <ac:spMkLst>
            <pc:docMk/>
            <pc:sldMk cId="183389920" sldId="261"/>
            <ac:spMk id="78" creationId="{01550A60-1F6A-22B5-CFBB-98045CEA8CB3}"/>
          </ac:spMkLst>
        </pc:spChg>
        <pc:spChg chg="mod">
          <ac:chgData name="Shahab Shokouhi" userId="082290f1-9603-4afc-b62a-f098b87f3626" providerId="ADAL" clId="{21C8285D-10F9-8D4C-9CE6-F8FBE8A6DA03}" dt="2023-05-02T17:37:08.570" v="225" actId="20577"/>
          <ac:spMkLst>
            <pc:docMk/>
            <pc:sldMk cId="183389920" sldId="261"/>
            <ac:spMk id="81" creationId="{DAC66C62-A67B-ECE6-1D83-B0299EE8D039}"/>
          </ac:spMkLst>
        </pc:spChg>
        <pc:graphicFrameChg chg="modGraphic">
          <ac:chgData name="Shahab Shokouhi" userId="082290f1-9603-4afc-b62a-f098b87f3626" providerId="ADAL" clId="{21C8285D-10F9-8D4C-9CE6-F8FBE8A6DA03}" dt="2023-05-02T17:54:26.190" v="274" actId="14734"/>
          <ac:graphicFrameMkLst>
            <pc:docMk/>
            <pc:sldMk cId="183389920" sldId="261"/>
            <ac:graphicFrameMk id="69" creationId="{1F967793-4709-EA6E-F87D-E4866254EAEB}"/>
          </ac:graphicFrameMkLst>
        </pc:graphicFrameChg>
        <pc:picChg chg="add mod">
          <ac:chgData name="Shahab Shokouhi" userId="082290f1-9603-4afc-b62a-f098b87f3626" providerId="ADAL" clId="{21C8285D-10F9-8D4C-9CE6-F8FBE8A6DA03}" dt="2023-05-02T14:46:37.588" v="27" actId="1076"/>
          <ac:picMkLst>
            <pc:docMk/>
            <pc:sldMk cId="183389920" sldId="261"/>
            <ac:picMk id="8" creationId="{F5675CC0-DA26-DDBB-49DC-7C55542F17C3}"/>
          </ac:picMkLst>
        </pc:picChg>
        <pc:picChg chg="add mod">
          <ac:chgData name="Shahab Shokouhi" userId="082290f1-9603-4afc-b62a-f098b87f3626" providerId="ADAL" clId="{21C8285D-10F9-8D4C-9CE6-F8FBE8A6DA03}" dt="2023-05-02T14:46:30.271" v="25" actId="1076"/>
          <ac:picMkLst>
            <pc:docMk/>
            <pc:sldMk cId="183389920" sldId="261"/>
            <ac:picMk id="10" creationId="{BD036FF2-B27F-06C4-32E8-DE9A41388644}"/>
          </ac:picMkLst>
        </pc:picChg>
        <pc:picChg chg="add mod">
          <ac:chgData name="Shahab Shokouhi" userId="082290f1-9603-4afc-b62a-f098b87f3626" providerId="ADAL" clId="{21C8285D-10F9-8D4C-9CE6-F8FBE8A6DA03}" dt="2023-05-02T14:46:30.271" v="25" actId="1076"/>
          <ac:picMkLst>
            <pc:docMk/>
            <pc:sldMk cId="183389920" sldId="261"/>
            <ac:picMk id="15" creationId="{45B6C931-D00B-07EE-ED8E-0ADAAB35E934}"/>
          </ac:picMkLst>
        </pc:picChg>
        <pc:picChg chg="add mod">
          <ac:chgData name="Shahab Shokouhi" userId="082290f1-9603-4afc-b62a-f098b87f3626" providerId="ADAL" clId="{21C8285D-10F9-8D4C-9CE6-F8FBE8A6DA03}" dt="2023-05-02T14:46:30.271" v="25" actId="1076"/>
          <ac:picMkLst>
            <pc:docMk/>
            <pc:sldMk cId="183389920" sldId="261"/>
            <ac:picMk id="17" creationId="{78AAACEE-7A1C-663C-989F-A19D36A2FBB3}"/>
          </ac:picMkLst>
        </pc:picChg>
        <pc:picChg chg="add mod">
          <ac:chgData name="Shahab Shokouhi" userId="082290f1-9603-4afc-b62a-f098b87f3626" providerId="ADAL" clId="{21C8285D-10F9-8D4C-9CE6-F8FBE8A6DA03}" dt="2023-05-02T14:46:32.786" v="26" actId="1076"/>
          <ac:picMkLst>
            <pc:docMk/>
            <pc:sldMk cId="183389920" sldId="261"/>
            <ac:picMk id="19" creationId="{482BE714-E528-2416-6EC6-441D8E8D42B3}"/>
          </ac:picMkLst>
        </pc:picChg>
        <pc:picChg chg="add mod">
          <ac:chgData name="Shahab Shokouhi" userId="082290f1-9603-4afc-b62a-f098b87f3626" providerId="ADAL" clId="{21C8285D-10F9-8D4C-9CE6-F8FBE8A6DA03}" dt="2023-05-02T14:46:30.271" v="25" actId="1076"/>
          <ac:picMkLst>
            <pc:docMk/>
            <pc:sldMk cId="183389920" sldId="261"/>
            <ac:picMk id="21" creationId="{DA433CF7-D00E-1F3A-0E0C-18D6BBDF6371}"/>
          </ac:picMkLst>
        </pc:picChg>
        <pc:picChg chg="add mod">
          <ac:chgData name="Shahab Shokouhi" userId="082290f1-9603-4afc-b62a-f098b87f3626" providerId="ADAL" clId="{21C8285D-10F9-8D4C-9CE6-F8FBE8A6DA03}" dt="2023-05-02T14:59:25.239" v="71" actId="1076"/>
          <ac:picMkLst>
            <pc:docMk/>
            <pc:sldMk cId="183389920" sldId="261"/>
            <ac:picMk id="24" creationId="{79E43CBF-F1C4-D380-DBC9-2FFADF9F1C30}"/>
          </ac:picMkLst>
        </pc:picChg>
        <pc:picChg chg="mod">
          <ac:chgData name="Shahab Shokouhi" userId="082290f1-9603-4afc-b62a-f098b87f3626" providerId="ADAL" clId="{21C8285D-10F9-8D4C-9CE6-F8FBE8A6DA03}" dt="2023-05-02T17:33:48.565" v="210" actId="1076"/>
          <ac:picMkLst>
            <pc:docMk/>
            <pc:sldMk cId="183389920" sldId="261"/>
            <ac:picMk id="27" creationId="{C43D9CEF-2B8E-ED2F-4ED4-CD1FEEA510E2}"/>
          </ac:picMkLst>
        </pc:picChg>
        <pc:picChg chg="add mod">
          <ac:chgData name="Shahab Shokouhi" userId="082290f1-9603-4afc-b62a-f098b87f3626" providerId="ADAL" clId="{21C8285D-10F9-8D4C-9CE6-F8FBE8A6DA03}" dt="2023-05-02T17:34:48.158" v="219" actId="1037"/>
          <ac:picMkLst>
            <pc:docMk/>
            <pc:sldMk cId="183389920" sldId="261"/>
            <ac:picMk id="32" creationId="{A6478DD6-C402-A5D4-6C6B-139711D5C811}"/>
          </ac:picMkLst>
        </pc:picChg>
        <pc:picChg chg="add mod">
          <ac:chgData name="Shahab Shokouhi" userId="082290f1-9603-4afc-b62a-f098b87f3626" providerId="ADAL" clId="{21C8285D-10F9-8D4C-9CE6-F8FBE8A6DA03}" dt="2023-05-02T17:43:30.161" v="234" actId="14100"/>
          <ac:picMkLst>
            <pc:docMk/>
            <pc:sldMk cId="183389920" sldId="261"/>
            <ac:picMk id="35" creationId="{221854AD-B7C6-8EBB-8810-FCB221E1C105}"/>
          </ac:picMkLst>
        </pc:picChg>
        <pc:picChg chg="add mod">
          <ac:chgData name="Shahab Shokouhi" userId="082290f1-9603-4afc-b62a-f098b87f3626" providerId="ADAL" clId="{21C8285D-10F9-8D4C-9CE6-F8FBE8A6DA03}" dt="2023-05-02T17:43:53.978" v="239" actId="14100"/>
          <ac:picMkLst>
            <pc:docMk/>
            <pc:sldMk cId="183389920" sldId="261"/>
            <ac:picMk id="37" creationId="{FCF385B2-287E-003E-99FC-26FD1780D500}"/>
          </ac:picMkLst>
        </pc:picChg>
        <pc:picChg chg="add mod">
          <ac:chgData name="Shahab Shokouhi" userId="082290f1-9603-4afc-b62a-f098b87f3626" providerId="ADAL" clId="{21C8285D-10F9-8D4C-9CE6-F8FBE8A6DA03}" dt="2023-05-02T17:44:31.261" v="244" actId="1076"/>
          <ac:picMkLst>
            <pc:docMk/>
            <pc:sldMk cId="183389920" sldId="261"/>
            <ac:picMk id="39" creationId="{1824E7BB-6663-2E9F-89D1-2C898F4C64FD}"/>
          </ac:picMkLst>
        </pc:picChg>
        <pc:picChg chg="add mod">
          <ac:chgData name="Shahab Shokouhi" userId="082290f1-9603-4afc-b62a-f098b87f3626" providerId="ADAL" clId="{21C8285D-10F9-8D4C-9CE6-F8FBE8A6DA03}" dt="2023-05-02T17:45:01.227" v="249" actId="1076"/>
          <ac:picMkLst>
            <pc:docMk/>
            <pc:sldMk cId="183389920" sldId="261"/>
            <ac:picMk id="41" creationId="{AC5E907E-8E8F-FB2C-DBDB-FC71D0194C2C}"/>
          </ac:picMkLst>
        </pc:picChg>
        <pc:picChg chg="add mod">
          <ac:chgData name="Shahab Shokouhi" userId="082290f1-9603-4afc-b62a-f098b87f3626" providerId="ADAL" clId="{21C8285D-10F9-8D4C-9CE6-F8FBE8A6DA03}" dt="2023-05-02T17:45:27.465" v="255" actId="1076"/>
          <ac:picMkLst>
            <pc:docMk/>
            <pc:sldMk cId="183389920" sldId="261"/>
            <ac:picMk id="43" creationId="{143B9EE1-8B96-409C-32A9-D1E5483E438D}"/>
          </ac:picMkLst>
        </pc:picChg>
        <pc:picChg chg="add mod">
          <ac:chgData name="Shahab Shokouhi" userId="082290f1-9603-4afc-b62a-f098b87f3626" providerId="ADAL" clId="{21C8285D-10F9-8D4C-9CE6-F8FBE8A6DA03}" dt="2023-05-02T17:45:51.809" v="260" actId="1076"/>
          <ac:picMkLst>
            <pc:docMk/>
            <pc:sldMk cId="183389920" sldId="261"/>
            <ac:picMk id="46" creationId="{CB6FA595-CDDA-3C7D-5DF9-FDAC0041E26C}"/>
          </ac:picMkLst>
        </pc:picChg>
        <pc:picChg chg="add mod">
          <ac:chgData name="Shahab Shokouhi" userId="082290f1-9603-4afc-b62a-f098b87f3626" providerId="ADAL" clId="{21C8285D-10F9-8D4C-9CE6-F8FBE8A6DA03}" dt="2023-05-02T17:46:08.493" v="264" actId="1076"/>
          <ac:picMkLst>
            <pc:docMk/>
            <pc:sldMk cId="183389920" sldId="261"/>
            <ac:picMk id="49" creationId="{C9ED38F6-CA78-2908-ECFB-D9790629C544}"/>
          </ac:picMkLst>
        </pc:picChg>
        <pc:picChg chg="add mod">
          <ac:chgData name="Shahab Shokouhi" userId="082290f1-9603-4afc-b62a-f098b87f3626" providerId="ADAL" clId="{21C8285D-10F9-8D4C-9CE6-F8FBE8A6DA03}" dt="2023-05-02T17:54:56.412" v="288" actId="1037"/>
          <ac:picMkLst>
            <pc:docMk/>
            <pc:sldMk cId="183389920" sldId="261"/>
            <ac:picMk id="64" creationId="{3B6DFDDF-8E0D-4AD2-5D3F-239D24FC4A08}"/>
          </ac:picMkLst>
        </pc:picChg>
        <pc:picChg chg="mod">
          <ac:chgData name="Shahab Shokouhi" userId="082290f1-9603-4afc-b62a-f098b87f3626" providerId="ADAL" clId="{21C8285D-10F9-8D4C-9CE6-F8FBE8A6DA03}" dt="2023-05-02T14:58:35.220" v="62" actId="14100"/>
          <ac:picMkLst>
            <pc:docMk/>
            <pc:sldMk cId="183389920" sldId="261"/>
            <ac:picMk id="74" creationId="{BAC8277C-33C0-D798-8578-F901D1F0D771}"/>
          </ac:picMkLst>
        </pc:picChg>
        <pc:picChg chg="add mod">
          <ac:chgData name="Shahab Shokouhi" userId="082290f1-9603-4afc-b62a-f098b87f3626" providerId="ADAL" clId="{21C8285D-10F9-8D4C-9CE6-F8FBE8A6DA03}" dt="2023-05-02T18:48:31.821" v="391" actId="1076"/>
          <ac:picMkLst>
            <pc:docMk/>
            <pc:sldMk cId="183389920" sldId="261"/>
            <ac:picMk id="1026" creationId="{AA67AA11-FC91-6C14-AF84-106FCEEC2305}"/>
          </ac:picMkLst>
        </pc:picChg>
      </pc:sldChg>
    </pc:docChg>
  </pc:docChgLst>
  <pc:docChgLst>
    <pc:chgData name="Shahab Shokouhi" userId="082290f1-9603-4afc-b62a-f098b87f3626" providerId="ADAL" clId="{6D66EE99-59FF-4F59-979F-F0CA05D8E79D}"/>
    <pc:docChg chg="custSel modSld">
      <pc:chgData name="Shahab Shokouhi" userId="082290f1-9603-4afc-b62a-f098b87f3626" providerId="ADAL" clId="{6D66EE99-59FF-4F59-979F-F0CA05D8E79D}" dt="2024-04-11T02:47:27.291" v="52" actId="1076"/>
      <pc:docMkLst>
        <pc:docMk/>
      </pc:docMkLst>
      <pc:sldChg chg="addSp delSp modSp mod">
        <pc:chgData name="Shahab Shokouhi" userId="082290f1-9603-4afc-b62a-f098b87f3626" providerId="ADAL" clId="{6D66EE99-59FF-4F59-979F-F0CA05D8E79D}" dt="2024-04-11T02:47:27.291" v="52" actId="1076"/>
        <pc:sldMkLst>
          <pc:docMk/>
          <pc:sldMk cId="183389920" sldId="261"/>
        </pc:sldMkLst>
        <pc:spChg chg="mod">
          <ac:chgData name="Shahab Shokouhi" userId="082290f1-9603-4afc-b62a-f098b87f3626" providerId="ADAL" clId="{6D66EE99-59FF-4F59-979F-F0CA05D8E79D}" dt="2024-04-11T02:45:55.925" v="40" actId="1076"/>
          <ac:spMkLst>
            <pc:docMk/>
            <pc:sldMk cId="183389920" sldId="261"/>
            <ac:spMk id="3" creationId="{368F42AB-0B38-6240-B455-4EAD6491D21A}"/>
          </ac:spMkLst>
        </pc:spChg>
        <pc:spChg chg="mod">
          <ac:chgData name="Shahab Shokouhi" userId="082290f1-9603-4afc-b62a-f098b87f3626" providerId="ADAL" clId="{6D66EE99-59FF-4F59-979F-F0CA05D8E79D}" dt="2024-04-11T02:45:48.477" v="38" actId="1076"/>
          <ac:spMkLst>
            <pc:docMk/>
            <pc:sldMk cId="183389920" sldId="261"/>
            <ac:spMk id="4" creationId="{C92934C5-F417-4547-A178-F9454BBDDA4A}"/>
          </ac:spMkLst>
        </pc:spChg>
        <pc:picChg chg="del">
          <ac:chgData name="Shahab Shokouhi" userId="082290f1-9603-4afc-b62a-f098b87f3626" providerId="ADAL" clId="{6D66EE99-59FF-4F59-979F-F0CA05D8E79D}" dt="2024-04-11T02:42:24.904" v="23" actId="478"/>
          <ac:picMkLst>
            <pc:docMk/>
            <pc:sldMk cId="183389920" sldId="261"/>
            <ac:picMk id="8" creationId="{8F26DF7C-3C29-BF58-730E-B0A9D98CE47B}"/>
          </ac:picMkLst>
        </pc:picChg>
        <pc:picChg chg="add del mod">
          <ac:chgData name="Shahab Shokouhi" userId="082290f1-9603-4afc-b62a-f098b87f3626" providerId="ADAL" clId="{6D66EE99-59FF-4F59-979F-F0CA05D8E79D}" dt="2024-04-11T02:44:05.513" v="30" actId="478"/>
          <ac:picMkLst>
            <pc:docMk/>
            <pc:sldMk cId="183389920" sldId="261"/>
            <ac:picMk id="9" creationId="{E230DE89-9709-51DC-2A7C-BD62B48C84BD}"/>
          </ac:picMkLst>
        </pc:picChg>
        <pc:picChg chg="add del mod">
          <ac:chgData name="Shahab Shokouhi" userId="082290f1-9603-4afc-b62a-f098b87f3626" providerId="ADAL" clId="{6D66EE99-59FF-4F59-979F-F0CA05D8E79D}" dt="2024-04-11T02:45:50.306" v="39" actId="478"/>
          <ac:picMkLst>
            <pc:docMk/>
            <pc:sldMk cId="183389920" sldId="261"/>
            <ac:picMk id="11" creationId="{96A55B13-4FAA-1040-1CC9-9C3CCCEFEDE2}"/>
          </ac:picMkLst>
        </pc:picChg>
        <pc:picChg chg="add del mod">
          <ac:chgData name="Shahab Shokouhi" userId="082290f1-9603-4afc-b62a-f098b87f3626" providerId="ADAL" clId="{6D66EE99-59FF-4F59-979F-F0CA05D8E79D}" dt="2024-04-11T02:47:09.817" v="44" actId="478"/>
          <ac:picMkLst>
            <pc:docMk/>
            <pc:sldMk cId="183389920" sldId="261"/>
            <ac:picMk id="14" creationId="{7F53DD65-A4C4-7936-8A1F-3D93A052FFE4}"/>
          </ac:picMkLst>
        </pc:picChg>
        <pc:picChg chg="add mod">
          <ac:chgData name="Shahab Shokouhi" userId="082290f1-9603-4afc-b62a-f098b87f3626" providerId="ADAL" clId="{6D66EE99-59FF-4F59-979F-F0CA05D8E79D}" dt="2024-04-11T02:47:27.291" v="52" actId="1076"/>
          <ac:picMkLst>
            <pc:docMk/>
            <pc:sldMk cId="183389920" sldId="261"/>
            <ac:picMk id="16" creationId="{73AED3B6-28F8-C944-D825-D5976B24D2D5}"/>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158C5BC-9A70-462C-B28D-9600239EAC64}" type="datetimeFigureOut">
              <a:rPr lang="en-US" smtClean="0"/>
              <a:pPr/>
              <a:t>4/10/2024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9C131B7-05CA-4AEE-9267-6D0ED4DC84F3}" type="slidenum">
              <a:rPr lang="en-US" smtClean="0"/>
              <a:pPr/>
              <a:t>‹#›</a:t>
            </a:fld>
            <a:endParaRPr lang="en-US"/>
          </a:p>
        </p:txBody>
      </p:sp>
    </p:spTree>
    <p:extLst>
      <p:ext uri="{BB962C8B-B14F-4D97-AF65-F5344CB8AC3E}">
        <p14:creationId xmlns:p14="http://schemas.microsoft.com/office/powerpoint/2010/main" val="3974068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CC2317-6751-4CD4-9995-8782DD78E936}" type="datetimeFigureOut">
              <a:rPr lang="en-US" smtClean="0"/>
              <a:pPr/>
              <a:t>4/10/2024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A1A87D-CAF7-4BDC-A0D3-C0DBEDE81619}" type="slidenum">
              <a:rPr lang="en-US" smtClean="0"/>
              <a:pPr/>
              <a:t>‹#›</a:t>
            </a:fld>
            <a:endParaRPr lang="en-US" dirty="0"/>
          </a:p>
        </p:txBody>
      </p:sp>
    </p:spTree>
    <p:extLst>
      <p:ext uri="{BB962C8B-B14F-4D97-AF65-F5344CB8AC3E}">
        <p14:creationId xmlns:p14="http://schemas.microsoft.com/office/powerpoint/2010/main" val="2414637987"/>
      </p:ext>
    </p:extLst>
  </p:cSld>
  <p:clrMap bg1="lt1" tx1="dk1" bg2="lt2" tx2="dk2" accent1="accent1" accent2="accent2" accent3="accent3" accent4="accent4" accent5="accent5" accent6="accent6" hlink="hlink" folHlink="folHlink"/>
  <p:notesStyle>
    <a:lvl1pPr marL="0" algn="l" defTabSz="2819058" rtl="0" eaLnBrk="1" latinLnBrk="0" hangingPunct="1">
      <a:defRPr sz="3725" kern="1200">
        <a:solidFill>
          <a:schemeClr val="tx1"/>
        </a:solidFill>
        <a:latin typeface="+mn-lt"/>
        <a:ea typeface="+mn-ea"/>
        <a:cs typeface="+mn-cs"/>
      </a:defRPr>
    </a:lvl1pPr>
    <a:lvl2pPr marL="1409531" algn="l" defTabSz="2819058" rtl="0" eaLnBrk="1" latinLnBrk="0" hangingPunct="1">
      <a:defRPr sz="3725" kern="1200">
        <a:solidFill>
          <a:schemeClr val="tx1"/>
        </a:solidFill>
        <a:latin typeface="+mn-lt"/>
        <a:ea typeface="+mn-ea"/>
        <a:cs typeface="+mn-cs"/>
      </a:defRPr>
    </a:lvl2pPr>
    <a:lvl3pPr marL="2819058" algn="l" defTabSz="2819058" rtl="0" eaLnBrk="1" latinLnBrk="0" hangingPunct="1">
      <a:defRPr sz="3725" kern="1200">
        <a:solidFill>
          <a:schemeClr val="tx1"/>
        </a:solidFill>
        <a:latin typeface="+mn-lt"/>
        <a:ea typeface="+mn-ea"/>
        <a:cs typeface="+mn-cs"/>
      </a:defRPr>
    </a:lvl3pPr>
    <a:lvl4pPr marL="4228589" algn="l" defTabSz="2819058" rtl="0" eaLnBrk="1" latinLnBrk="0" hangingPunct="1">
      <a:defRPr sz="3725" kern="1200">
        <a:solidFill>
          <a:schemeClr val="tx1"/>
        </a:solidFill>
        <a:latin typeface="+mn-lt"/>
        <a:ea typeface="+mn-ea"/>
        <a:cs typeface="+mn-cs"/>
      </a:defRPr>
    </a:lvl4pPr>
    <a:lvl5pPr marL="5638120" algn="l" defTabSz="2819058" rtl="0" eaLnBrk="1" latinLnBrk="0" hangingPunct="1">
      <a:defRPr sz="3725" kern="1200">
        <a:solidFill>
          <a:schemeClr val="tx1"/>
        </a:solidFill>
        <a:latin typeface="+mn-lt"/>
        <a:ea typeface="+mn-ea"/>
        <a:cs typeface="+mn-cs"/>
      </a:defRPr>
    </a:lvl5pPr>
    <a:lvl6pPr marL="7047647" algn="l" defTabSz="2819058" rtl="0" eaLnBrk="1" latinLnBrk="0" hangingPunct="1">
      <a:defRPr sz="3725" kern="1200">
        <a:solidFill>
          <a:schemeClr val="tx1"/>
        </a:solidFill>
        <a:latin typeface="+mn-lt"/>
        <a:ea typeface="+mn-ea"/>
        <a:cs typeface="+mn-cs"/>
      </a:defRPr>
    </a:lvl6pPr>
    <a:lvl7pPr marL="8457178" algn="l" defTabSz="2819058" rtl="0" eaLnBrk="1" latinLnBrk="0" hangingPunct="1">
      <a:defRPr sz="3725" kern="1200">
        <a:solidFill>
          <a:schemeClr val="tx1"/>
        </a:solidFill>
        <a:latin typeface="+mn-lt"/>
        <a:ea typeface="+mn-ea"/>
        <a:cs typeface="+mn-cs"/>
      </a:defRPr>
    </a:lvl7pPr>
    <a:lvl8pPr marL="9866709" algn="l" defTabSz="2819058" rtl="0" eaLnBrk="1" latinLnBrk="0" hangingPunct="1">
      <a:defRPr sz="3725" kern="1200">
        <a:solidFill>
          <a:schemeClr val="tx1"/>
        </a:solidFill>
        <a:latin typeface="+mn-lt"/>
        <a:ea typeface="+mn-ea"/>
        <a:cs typeface="+mn-cs"/>
      </a:defRPr>
    </a:lvl8pPr>
    <a:lvl9pPr marL="11276240" algn="l" defTabSz="2819058" rtl="0" eaLnBrk="1" latinLnBrk="0" hangingPunct="1">
      <a:defRPr sz="3725"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A1A87D-CAF7-4BDC-A0D3-C0DBEDE81619}" type="slidenum">
              <a:rPr lang="en-US" smtClean="0"/>
              <a:pPr/>
              <a:t>1</a:t>
            </a:fld>
            <a:endParaRPr lang="en-US" dirty="0"/>
          </a:p>
        </p:txBody>
      </p:sp>
    </p:spTree>
    <p:extLst>
      <p:ext uri="{BB962C8B-B14F-4D97-AF65-F5344CB8AC3E}">
        <p14:creationId xmlns:p14="http://schemas.microsoft.com/office/powerpoint/2010/main" val="41038262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With Guides">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C96E18C0-5E19-4D47-9237-14BD7C2930F7}"/>
              </a:ext>
            </a:extLst>
          </p:cNvPr>
          <p:cNvSpPr>
            <a:spLocks noGrp="1"/>
          </p:cNvSpPr>
          <p:nvPr>
            <p:ph type="body" sz="quarter" idx="10" hasCustomPrompt="1"/>
          </p:nvPr>
        </p:nvSpPr>
        <p:spPr>
          <a:xfrm>
            <a:off x="11429998" y="2901991"/>
            <a:ext cx="21069300" cy="774186"/>
          </a:xfrm>
          <a:prstGeom prst="rect">
            <a:avLst/>
          </a:prstGeom>
        </p:spPr>
        <p:txBody>
          <a:bodyPr wrap="square">
            <a:spAutoFit/>
          </a:bodyPr>
          <a:lstStyle>
            <a:lvl1pPr marL="0" indent="0" algn="ctr">
              <a:buNone/>
              <a:defRPr sz="4431" b="1" i="0">
                <a:solidFill>
                  <a:schemeClr val="bg1"/>
                </a:solidFill>
                <a:latin typeface="+mj-lt"/>
                <a:cs typeface="Arial" panose="020B0604020202020204" pitchFamily="34" charset="0"/>
              </a:defRPr>
            </a:lvl1pPr>
            <a:lvl2pPr marL="0" indent="0">
              <a:buNone/>
              <a:defRPr b="0" i="0">
                <a:latin typeface="Arial Narrow" panose="020B0604020202020204" pitchFamily="34" charset="0"/>
                <a:cs typeface="Arial Narrow" panose="020B0604020202020204" pitchFamily="34" charset="0"/>
              </a:defRPr>
            </a:lvl2pPr>
            <a:lvl3pPr marL="0" indent="0">
              <a:buNone/>
              <a:defRPr b="0" i="0">
                <a:latin typeface="Arial Narrow" panose="020B0604020202020204" pitchFamily="34" charset="0"/>
                <a:cs typeface="Arial Narrow" panose="020B0604020202020204" pitchFamily="34" charset="0"/>
              </a:defRPr>
            </a:lvl3pPr>
            <a:lvl4pPr marL="0" indent="0">
              <a:buNone/>
              <a:defRPr b="0" i="0">
                <a:latin typeface="Arial Narrow" panose="020B0604020202020204" pitchFamily="34" charset="0"/>
                <a:cs typeface="Arial Narrow" panose="020B0604020202020204" pitchFamily="34" charset="0"/>
              </a:defRPr>
            </a:lvl4pPr>
            <a:lvl5pPr marL="0" indent="0">
              <a:buNone/>
              <a:defRPr b="0" i="0">
                <a:latin typeface="Arial Narrow" panose="020B0604020202020204" pitchFamily="34" charset="0"/>
                <a:cs typeface="Arial Narrow" panose="020B0604020202020204" pitchFamily="34" charset="0"/>
              </a:defRPr>
            </a:lvl5pPr>
          </a:lstStyle>
          <a:p>
            <a:pPr lvl="0"/>
            <a:r>
              <a:rPr lang="en-US" dirty="0"/>
              <a:t>List of affiliated programs, institutions, organizations, schools, etc.</a:t>
            </a:r>
          </a:p>
        </p:txBody>
      </p:sp>
      <p:sp>
        <p:nvSpPr>
          <p:cNvPr id="19" name="Text Placeholder 17">
            <a:extLst>
              <a:ext uri="{FF2B5EF4-FFF2-40B4-BE49-F238E27FC236}">
                <a16:creationId xmlns:a16="http://schemas.microsoft.com/office/drawing/2014/main" id="{EECA4861-B93C-0849-A47D-17FACB135140}"/>
              </a:ext>
            </a:extLst>
          </p:cNvPr>
          <p:cNvSpPr>
            <a:spLocks noGrp="1"/>
          </p:cNvSpPr>
          <p:nvPr>
            <p:ph type="body" sz="quarter" idx="11" hasCustomPrompt="1"/>
          </p:nvPr>
        </p:nvSpPr>
        <p:spPr>
          <a:xfrm>
            <a:off x="11429998" y="1714557"/>
            <a:ext cx="21069300" cy="859466"/>
          </a:xfrm>
          <a:prstGeom prst="rect">
            <a:avLst/>
          </a:prstGeom>
        </p:spPr>
        <p:txBody>
          <a:bodyPr wrap="square">
            <a:spAutoFit/>
          </a:bodyPr>
          <a:lstStyle>
            <a:lvl1pPr marL="0" indent="0" algn="ctr">
              <a:buNone/>
              <a:defRPr sz="4985" b="1" i="0">
                <a:solidFill>
                  <a:schemeClr val="bg1"/>
                </a:solidFill>
                <a:latin typeface="+mj-lt"/>
                <a:cs typeface="Arial" panose="020B0604020202020204" pitchFamily="34" charset="0"/>
              </a:defRPr>
            </a:lvl1pPr>
            <a:lvl2pPr marL="0" indent="0">
              <a:buNone/>
              <a:defRPr b="0" i="0">
                <a:latin typeface="Arial Narrow" panose="020B0604020202020204" pitchFamily="34" charset="0"/>
                <a:cs typeface="Arial Narrow" panose="020B0604020202020204" pitchFamily="34" charset="0"/>
              </a:defRPr>
            </a:lvl2pPr>
            <a:lvl3pPr marL="0" indent="0">
              <a:buNone/>
              <a:defRPr b="0" i="0">
                <a:latin typeface="Arial Narrow" panose="020B0604020202020204" pitchFamily="34" charset="0"/>
                <a:cs typeface="Arial Narrow" panose="020B0604020202020204" pitchFamily="34" charset="0"/>
              </a:defRPr>
            </a:lvl3pPr>
            <a:lvl4pPr marL="0" indent="0">
              <a:buNone/>
              <a:defRPr b="0" i="0">
                <a:latin typeface="Arial Narrow" panose="020B0604020202020204" pitchFamily="34" charset="0"/>
                <a:cs typeface="Arial Narrow" panose="020B0604020202020204" pitchFamily="34" charset="0"/>
              </a:defRPr>
            </a:lvl4pPr>
            <a:lvl5pPr marL="0" indent="0">
              <a:buNone/>
              <a:defRPr b="0" i="0">
                <a:latin typeface="Arial Narrow" panose="020B0604020202020204" pitchFamily="34" charset="0"/>
                <a:cs typeface="Arial Narrow" panose="020B0604020202020204" pitchFamily="34" charset="0"/>
              </a:defRPr>
            </a:lvl5pPr>
          </a:lstStyle>
          <a:p>
            <a:pPr lvl="0"/>
            <a:r>
              <a:rPr lang="en-US" dirty="0"/>
              <a:t>List of Authors and co-Authors / collaborators</a:t>
            </a:r>
          </a:p>
        </p:txBody>
      </p:sp>
      <p:sp>
        <p:nvSpPr>
          <p:cNvPr id="20" name="Text Placeholder 17">
            <a:extLst>
              <a:ext uri="{FF2B5EF4-FFF2-40B4-BE49-F238E27FC236}">
                <a16:creationId xmlns:a16="http://schemas.microsoft.com/office/drawing/2014/main" id="{053CD722-9E93-6049-839B-8A79A9C42804}"/>
              </a:ext>
            </a:extLst>
          </p:cNvPr>
          <p:cNvSpPr>
            <a:spLocks noGrp="1"/>
          </p:cNvSpPr>
          <p:nvPr>
            <p:ph type="body" sz="quarter" idx="12" hasCustomPrompt="1"/>
          </p:nvPr>
        </p:nvSpPr>
        <p:spPr>
          <a:xfrm>
            <a:off x="11429998" y="266662"/>
            <a:ext cx="21069300" cy="1115049"/>
          </a:xfrm>
          <a:prstGeom prst="rect">
            <a:avLst/>
          </a:prstGeom>
        </p:spPr>
        <p:txBody>
          <a:bodyPr wrap="square">
            <a:spAutoFit/>
          </a:bodyPr>
          <a:lstStyle>
            <a:lvl1pPr marL="0" indent="0" algn="ctr">
              <a:buNone/>
              <a:defRPr sz="6646" b="1" i="0">
                <a:solidFill>
                  <a:schemeClr val="bg1"/>
                </a:solidFill>
                <a:latin typeface="+mj-lt"/>
                <a:cs typeface="Arial" panose="020B0604020202020204" pitchFamily="34" charset="0"/>
              </a:defRPr>
            </a:lvl1pPr>
            <a:lvl2pPr marL="0" indent="0">
              <a:buNone/>
              <a:defRPr b="0" i="0">
                <a:latin typeface="Arial Narrow" panose="020B0604020202020204" pitchFamily="34" charset="0"/>
                <a:cs typeface="Arial Narrow" panose="020B0604020202020204" pitchFamily="34" charset="0"/>
              </a:defRPr>
            </a:lvl2pPr>
            <a:lvl3pPr marL="0" indent="0">
              <a:buNone/>
              <a:defRPr b="0" i="0">
                <a:latin typeface="Arial Narrow" panose="020B0604020202020204" pitchFamily="34" charset="0"/>
                <a:cs typeface="Arial Narrow" panose="020B0604020202020204" pitchFamily="34" charset="0"/>
              </a:defRPr>
            </a:lvl3pPr>
            <a:lvl4pPr marL="0" indent="0">
              <a:buNone/>
              <a:defRPr b="0" i="0">
                <a:latin typeface="Arial Narrow" panose="020B0604020202020204" pitchFamily="34" charset="0"/>
                <a:cs typeface="Arial Narrow" panose="020B0604020202020204" pitchFamily="34" charset="0"/>
              </a:defRPr>
            </a:lvl4pPr>
            <a:lvl5pPr marL="0" indent="0">
              <a:buNone/>
              <a:defRPr b="0" i="0">
                <a:latin typeface="Arial Narrow" panose="020B0604020202020204" pitchFamily="34" charset="0"/>
                <a:cs typeface="Arial Narrow" panose="020B0604020202020204" pitchFamily="34" charset="0"/>
              </a:defRPr>
            </a:lvl5pPr>
          </a:lstStyle>
          <a:p>
            <a:pPr lvl="0"/>
            <a:r>
              <a:rPr lang="en-US" dirty="0"/>
              <a:t>Poster presentation title</a:t>
            </a:r>
          </a:p>
        </p:txBody>
      </p:sp>
      <p:sp>
        <p:nvSpPr>
          <p:cNvPr id="27" name="Text Placeholder 9">
            <a:extLst>
              <a:ext uri="{FF2B5EF4-FFF2-40B4-BE49-F238E27FC236}">
                <a16:creationId xmlns:a16="http://schemas.microsoft.com/office/drawing/2014/main" id="{0022466D-7E9F-0541-8791-ADE9FFDEB5D2}"/>
              </a:ext>
            </a:extLst>
          </p:cNvPr>
          <p:cNvSpPr>
            <a:spLocks noGrp="1"/>
          </p:cNvSpPr>
          <p:nvPr>
            <p:ph type="body" sz="quarter" idx="15" hasCustomPrompt="1"/>
          </p:nvPr>
        </p:nvSpPr>
        <p:spPr>
          <a:xfrm>
            <a:off x="456504" y="4997551"/>
            <a:ext cx="10059100" cy="518475"/>
          </a:xfrm>
          <a:prstGeom prst="rect">
            <a:avLst/>
          </a:prstGeom>
        </p:spPr>
        <p:txBody>
          <a:bodyPr wrap="square">
            <a:spAutoFit/>
          </a:bodyPr>
          <a:lstStyle>
            <a:lvl1pPr marL="0" indent="0" algn="ctr">
              <a:buNone/>
              <a:defRPr lang="en-US" sz="2769" b="1" dirty="0">
                <a:solidFill>
                  <a:schemeClr val="accent1">
                    <a:lumMod val="50000"/>
                  </a:schemeClr>
                </a:solidFill>
                <a:latin typeface="+mj-lt"/>
              </a:defRPr>
            </a:lvl1pPr>
            <a:lvl2pPr>
              <a:defRPr lang="en-US" sz="2955" smtClean="0"/>
            </a:lvl2pPr>
            <a:lvl3pPr>
              <a:defRPr lang="en-US" sz="1848" smtClean="0"/>
            </a:lvl3pPr>
            <a:lvl4pPr>
              <a:defRPr lang="en-US" sz="1475" smtClean="0"/>
            </a:lvl4pPr>
            <a:lvl5pPr>
              <a:defRPr lang="en-US" sz="1475"/>
            </a:lvl5pPr>
          </a:lstStyle>
          <a:p>
            <a:r>
              <a:rPr lang="en-US" dirty="0">
                <a:effectLst/>
                <a:latin typeface="Calibri" panose="020F0502020204030204" pitchFamily="34" charset="0"/>
              </a:rPr>
              <a:t>(click to edit) INTRODUCTION or ABSTRACT</a:t>
            </a:r>
          </a:p>
        </p:txBody>
      </p:sp>
      <p:sp>
        <p:nvSpPr>
          <p:cNvPr id="28" name="Text Placeholder 9">
            <a:extLst>
              <a:ext uri="{FF2B5EF4-FFF2-40B4-BE49-F238E27FC236}">
                <a16:creationId xmlns:a16="http://schemas.microsoft.com/office/drawing/2014/main" id="{8BA21A8B-51D3-DF46-9C47-207CAE71FBEA}"/>
              </a:ext>
            </a:extLst>
          </p:cNvPr>
          <p:cNvSpPr>
            <a:spLocks noGrp="1"/>
          </p:cNvSpPr>
          <p:nvPr>
            <p:ph type="body" sz="quarter" idx="17" hasCustomPrompt="1"/>
          </p:nvPr>
        </p:nvSpPr>
        <p:spPr>
          <a:xfrm>
            <a:off x="457200" y="14728807"/>
            <a:ext cx="10059100" cy="518475"/>
          </a:xfrm>
          <a:prstGeom prst="rect">
            <a:avLst/>
          </a:prstGeom>
        </p:spPr>
        <p:txBody>
          <a:bodyPr wrap="square">
            <a:spAutoFit/>
          </a:bodyPr>
          <a:lstStyle>
            <a:lvl1pPr marL="0" indent="0" algn="ctr">
              <a:buNone/>
              <a:defRPr lang="en-US" sz="2769" b="1" dirty="0">
                <a:solidFill>
                  <a:schemeClr val="accent1">
                    <a:lumMod val="50000"/>
                  </a:schemeClr>
                </a:solidFill>
                <a:latin typeface="+mj-lt"/>
              </a:defRPr>
            </a:lvl1pPr>
            <a:lvl2pPr>
              <a:defRPr lang="en-US" sz="2955" smtClean="0"/>
            </a:lvl2pPr>
            <a:lvl3pPr>
              <a:defRPr lang="en-US" sz="1848" smtClean="0"/>
            </a:lvl3pPr>
            <a:lvl4pPr>
              <a:defRPr lang="en-US" sz="1475" smtClean="0"/>
            </a:lvl4pPr>
            <a:lvl5pPr>
              <a:defRPr lang="en-US" sz="1475"/>
            </a:lvl5pPr>
          </a:lstStyle>
          <a:p>
            <a:r>
              <a:rPr lang="en-US" dirty="0">
                <a:effectLst/>
                <a:latin typeface="Calibri" panose="020F0502020204030204" pitchFamily="34" charset="0"/>
              </a:rPr>
              <a:t>(click to edit)  OBJECTIVES</a:t>
            </a:r>
          </a:p>
        </p:txBody>
      </p:sp>
      <p:sp>
        <p:nvSpPr>
          <p:cNvPr id="29" name="Text Placeholder 9">
            <a:extLst>
              <a:ext uri="{FF2B5EF4-FFF2-40B4-BE49-F238E27FC236}">
                <a16:creationId xmlns:a16="http://schemas.microsoft.com/office/drawing/2014/main" id="{6B7BCEDA-48FE-554E-B697-5222E92C0303}"/>
              </a:ext>
            </a:extLst>
          </p:cNvPr>
          <p:cNvSpPr>
            <a:spLocks noGrp="1"/>
          </p:cNvSpPr>
          <p:nvPr>
            <p:ph type="body" sz="quarter" idx="18" hasCustomPrompt="1"/>
          </p:nvPr>
        </p:nvSpPr>
        <p:spPr>
          <a:xfrm>
            <a:off x="11430004" y="4997551"/>
            <a:ext cx="10058400" cy="518475"/>
          </a:xfrm>
          <a:prstGeom prst="rect">
            <a:avLst/>
          </a:prstGeom>
        </p:spPr>
        <p:txBody>
          <a:bodyPr wrap="square">
            <a:spAutoFit/>
          </a:bodyPr>
          <a:lstStyle>
            <a:lvl1pPr marL="0" indent="0" algn="ctr">
              <a:buNone/>
              <a:defRPr lang="en-US" sz="2769" b="1" dirty="0">
                <a:solidFill>
                  <a:schemeClr val="accent1">
                    <a:lumMod val="50000"/>
                  </a:schemeClr>
                </a:solidFill>
                <a:latin typeface="+mj-lt"/>
              </a:defRPr>
            </a:lvl1pPr>
            <a:lvl2pPr>
              <a:defRPr lang="en-US" sz="2955" smtClean="0"/>
            </a:lvl2pPr>
            <a:lvl3pPr>
              <a:defRPr lang="en-US" sz="1848" smtClean="0"/>
            </a:lvl3pPr>
            <a:lvl4pPr>
              <a:defRPr lang="en-US" sz="1475" smtClean="0"/>
            </a:lvl4pPr>
            <a:lvl5pPr>
              <a:defRPr lang="en-US" sz="1475"/>
            </a:lvl5pPr>
          </a:lstStyle>
          <a:p>
            <a:r>
              <a:rPr lang="en-US" dirty="0">
                <a:effectLst/>
                <a:latin typeface="Calibri" panose="020F0502020204030204" pitchFamily="34" charset="0"/>
              </a:rPr>
              <a:t>(click to edit)  MATERIALS &amp; METHODS</a:t>
            </a:r>
          </a:p>
        </p:txBody>
      </p:sp>
      <p:sp>
        <p:nvSpPr>
          <p:cNvPr id="30" name="Text Placeholder 9">
            <a:extLst>
              <a:ext uri="{FF2B5EF4-FFF2-40B4-BE49-F238E27FC236}">
                <a16:creationId xmlns:a16="http://schemas.microsoft.com/office/drawing/2014/main" id="{195A2674-63FD-C54C-9DAA-0C31B6481A1A}"/>
              </a:ext>
            </a:extLst>
          </p:cNvPr>
          <p:cNvSpPr>
            <a:spLocks noGrp="1"/>
          </p:cNvSpPr>
          <p:nvPr>
            <p:ph type="body" sz="quarter" idx="19" hasCustomPrompt="1"/>
          </p:nvPr>
        </p:nvSpPr>
        <p:spPr>
          <a:xfrm>
            <a:off x="22402804" y="4997551"/>
            <a:ext cx="10058400" cy="518475"/>
          </a:xfrm>
          <a:prstGeom prst="rect">
            <a:avLst/>
          </a:prstGeom>
        </p:spPr>
        <p:txBody>
          <a:bodyPr wrap="square">
            <a:spAutoFit/>
          </a:bodyPr>
          <a:lstStyle>
            <a:lvl1pPr marL="0" indent="0" algn="ctr">
              <a:buNone/>
              <a:defRPr lang="en-US" sz="2769" b="1" dirty="0">
                <a:solidFill>
                  <a:schemeClr val="accent1">
                    <a:lumMod val="50000"/>
                  </a:schemeClr>
                </a:solidFill>
                <a:latin typeface="+mj-lt"/>
              </a:defRPr>
            </a:lvl1pPr>
            <a:lvl2pPr>
              <a:defRPr lang="en-US" sz="2955" smtClean="0"/>
            </a:lvl2pPr>
            <a:lvl3pPr>
              <a:defRPr lang="en-US" sz="1848" smtClean="0"/>
            </a:lvl3pPr>
            <a:lvl4pPr>
              <a:defRPr lang="en-US" sz="1475" smtClean="0"/>
            </a:lvl4pPr>
            <a:lvl5pPr>
              <a:defRPr lang="en-US" sz="1475"/>
            </a:lvl5pPr>
          </a:lstStyle>
          <a:p>
            <a:r>
              <a:rPr lang="en-US" dirty="0">
                <a:effectLst/>
                <a:latin typeface="Calibri" panose="020F0502020204030204" pitchFamily="34" charset="0"/>
              </a:rPr>
              <a:t>(click to edit)  RESULTS</a:t>
            </a:r>
          </a:p>
        </p:txBody>
      </p:sp>
      <p:sp>
        <p:nvSpPr>
          <p:cNvPr id="31" name="Text Placeholder 9">
            <a:extLst>
              <a:ext uri="{FF2B5EF4-FFF2-40B4-BE49-F238E27FC236}">
                <a16:creationId xmlns:a16="http://schemas.microsoft.com/office/drawing/2014/main" id="{515A5891-6D49-BD40-81DC-C833CD1D5A59}"/>
              </a:ext>
            </a:extLst>
          </p:cNvPr>
          <p:cNvSpPr>
            <a:spLocks noGrp="1"/>
          </p:cNvSpPr>
          <p:nvPr>
            <p:ph type="body" sz="quarter" idx="20" hasCustomPrompt="1"/>
          </p:nvPr>
        </p:nvSpPr>
        <p:spPr>
          <a:xfrm>
            <a:off x="33375604" y="4997551"/>
            <a:ext cx="10058400" cy="518475"/>
          </a:xfrm>
          <a:prstGeom prst="rect">
            <a:avLst/>
          </a:prstGeom>
        </p:spPr>
        <p:txBody>
          <a:bodyPr wrap="square">
            <a:spAutoFit/>
          </a:bodyPr>
          <a:lstStyle>
            <a:lvl1pPr marL="0" indent="0" algn="ctr">
              <a:buNone/>
              <a:defRPr lang="en-US" sz="2769" b="1" dirty="0">
                <a:solidFill>
                  <a:schemeClr val="accent1">
                    <a:lumMod val="50000"/>
                  </a:schemeClr>
                </a:solidFill>
                <a:latin typeface="+mj-lt"/>
              </a:defRPr>
            </a:lvl1pPr>
            <a:lvl2pPr>
              <a:defRPr lang="en-US" sz="2955" smtClean="0"/>
            </a:lvl2pPr>
            <a:lvl3pPr>
              <a:defRPr lang="en-US" sz="1848" smtClean="0"/>
            </a:lvl3pPr>
            <a:lvl4pPr>
              <a:defRPr lang="en-US" sz="1475" smtClean="0"/>
            </a:lvl4pPr>
            <a:lvl5pPr>
              <a:defRPr lang="en-US" sz="1475"/>
            </a:lvl5pPr>
          </a:lstStyle>
          <a:p>
            <a:r>
              <a:rPr lang="en-US" dirty="0">
                <a:effectLst/>
                <a:latin typeface="Calibri" panose="020F0502020204030204" pitchFamily="34" charset="0"/>
              </a:rPr>
              <a:t>(click to edit)  CONCLUSIONS</a:t>
            </a:r>
          </a:p>
        </p:txBody>
      </p:sp>
      <p:sp>
        <p:nvSpPr>
          <p:cNvPr id="32" name="Text Placeholder 9">
            <a:extLst>
              <a:ext uri="{FF2B5EF4-FFF2-40B4-BE49-F238E27FC236}">
                <a16:creationId xmlns:a16="http://schemas.microsoft.com/office/drawing/2014/main" id="{9BFF821D-FD9D-2744-B5A1-4A148A0C6B5C}"/>
              </a:ext>
            </a:extLst>
          </p:cNvPr>
          <p:cNvSpPr>
            <a:spLocks noGrp="1"/>
          </p:cNvSpPr>
          <p:nvPr>
            <p:ph type="body" sz="quarter" idx="21" hasCustomPrompt="1"/>
          </p:nvPr>
        </p:nvSpPr>
        <p:spPr>
          <a:xfrm>
            <a:off x="33375604" y="19751105"/>
            <a:ext cx="10058400" cy="518475"/>
          </a:xfrm>
          <a:prstGeom prst="rect">
            <a:avLst/>
          </a:prstGeom>
        </p:spPr>
        <p:txBody>
          <a:bodyPr wrap="square">
            <a:spAutoFit/>
          </a:bodyPr>
          <a:lstStyle>
            <a:lvl1pPr marL="0" indent="0" algn="ctr">
              <a:buNone/>
              <a:defRPr lang="en-US" sz="2769" b="1" dirty="0">
                <a:solidFill>
                  <a:schemeClr val="accent1">
                    <a:lumMod val="50000"/>
                  </a:schemeClr>
                </a:solidFill>
                <a:latin typeface="+mj-lt"/>
              </a:defRPr>
            </a:lvl1pPr>
            <a:lvl2pPr>
              <a:defRPr lang="en-US" sz="2955" smtClean="0"/>
            </a:lvl2pPr>
            <a:lvl3pPr>
              <a:defRPr lang="en-US" sz="1848" smtClean="0"/>
            </a:lvl3pPr>
            <a:lvl4pPr>
              <a:defRPr lang="en-US" sz="1475" smtClean="0"/>
            </a:lvl4pPr>
            <a:lvl5pPr>
              <a:defRPr lang="en-US" sz="1475"/>
            </a:lvl5pPr>
          </a:lstStyle>
          <a:p>
            <a:r>
              <a:rPr lang="en-US" dirty="0">
                <a:effectLst/>
                <a:latin typeface="Calibri" panose="020F0502020204030204" pitchFamily="34" charset="0"/>
              </a:rPr>
              <a:t>(click to edit)  REFERENCES</a:t>
            </a:r>
          </a:p>
        </p:txBody>
      </p:sp>
      <p:sp>
        <p:nvSpPr>
          <p:cNvPr id="33" name="Text Placeholder 9">
            <a:extLst>
              <a:ext uri="{FF2B5EF4-FFF2-40B4-BE49-F238E27FC236}">
                <a16:creationId xmlns:a16="http://schemas.microsoft.com/office/drawing/2014/main" id="{FF9A2537-AAFE-CB4B-BEDA-42E072DEA8B5}"/>
              </a:ext>
            </a:extLst>
          </p:cNvPr>
          <p:cNvSpPr>
            <a:spLocks noGrp="1"/>
          </p:cNvSpPr>
          <p:nvPr>
            <p:ph type="body" sz="quarter" idx="22" hasCustomPrompt="1"/>
          </p:nvPr>
        </p:nvSpPr>
        <p:spPr>
          <a:xfrm>
            <a:off x="33375604" y="28607772"/>
            <a:ext cx="10058400" cy="518475"/>
          </a:xfrm>
          <a:prstGeom prst="rect">
            <a:avLst/>
          </a:prstGeom>
        </p:spPr>
        <p:txBody>
          <a:bodyPr wrap="square">
            <a:spAutoFit/>
          </a:bodyPr>
          <a:lstStyle>
            <a:lvl1pPr marL="0" indent="0" algn="ctr">
              <a:buNone/>
              <a:defRPr lang="en-US" sz="2769" b="1" dirty="0">
                <a:solidFill>
                  <a:schemeClr val="accent1">
                    <a:lumMod val="50000"/>
                  </a:schemeClr>
                </a:solidFill>
                <a:latin typeface="+mj-lt"/>
              </a:defRPr>
            </a:lvl1pPr>
            <a:lvl2pPr>
              <a:defRPr lang="en-US" sz="2955" smtClean="0"/>
            </a:lvl2pPr>
            <a:lvl3pPr>
              <a:defRPr lang="en-US" sz="1848" smtClean="0"/>
            </a:lvl3pPr>
            <a:lvl4pPr>
              <a:defRPr lang="en-US" sz="1475" smtClean="0"/>
            </a:lvl4pPr>
            <a:lvl5pPr>
              <a:defRPr lang="en-US" sz="1475"/>
            </a:lvl5pPr>
          </a:lstStyle>
          <a:p>
            <a:r>
              <a:rPr lang="en-US" dirty="0">
                <a:effectLst/>
                <a:latin typeface="Calibri" panose="020F0502020204030204" pitchFamily="34" charset="0"/>
              </a:rPr>
              <a:t>(click to edit)  ACKNOWLEDGEMENTS or  CONTACT</a:t>
            </a:r>
          </a:p>
        </p:txBody>
      </p:sp>
      <p:sp>
        <p:nvSpPr>
          <p:cNvPr id="35" name="Text Placeholder 13">
            <a:extLst>
              <a:ext uri="{FF2B5EF4-FFF2-40B4-BE49-F238E27FC236}">
                <a16:creationId xmlns:a16="http://schemas.microsoft.com/office/drawing/2014/main" id="{6120AEE4-BDF6-7945-B2A2-8844FB735B2D}"/>
              </a:ext>
            </a:extLst>
          </p:cNvPr>
          <p:cNvSpPr>
            <a:spLocks noGrp="1"/>
          </p:cNvSpPr>
          <p:nvPr>
            <p:ph type="body" sz="quarter" idx="16" hasCustomPrompt="1"/>
          </p:nvPr>
        </p:nvSpPr>
        <p:spPr>
          <a:xfrm>
            <a:off x="457204" y="5703005"/>
            <a:ext cx="10058400" cy="2318583"/>
          </a:xfrm>
          <a:prstGeom prst="rect">
            <a:avLst/>
          </a:prstGeom>
        </p:spPr>
        <p:txBody>
          <a:bodyPr wrap="square" lIns="365760" tIns="365760" rIns="365760" bIns="365760">
            <a:spAutoFit/>
          </a:bodyPr>
          <a:lstStyle>
            <a:lvl1pPr marL="0" indent="0">
              <a:buNone/>
              <a:tabLst/>
              <a:defRPr lang="en-US" sz="2955" dirty="0"/>
            </a:lvl1pPr>
            <a:lvl2pPr marL="426376" indent="-213923">
              <a:tabLst/>
              <a:defRPr lang="en-US" sz="2215" dirty="0"/>
            </a:lvl2pPr>
            <a:lvl3pPr marL="426376" indent="-213923">
              <a:tabLst/>
              <a:defRPr lang="en-US" sz="1662" dirty="0"/>
            </a:lvl3pPr>
            <a:lvl4pPr marL="426376" indent="-213923">
              <a:tabLst/>
              <a:defRPr lang="en-US" sz="1108" dirty="0"/>
            </a:lvl4pPr>
            <a:lvl5pPr marL="426376" indent="-213923">
              <a:tabLst/>
              <a:defRPr lang="en-US" sz="1108"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6" name="Text Placeholder 13">
            <a:extLst>
              <a:ext uri="{FF2B5EF4-FFF2-40B4-BE49-F238E27FC236}">
                <a16:creationId xmlns:a16="http://schemas.microsoft.com/office/drawing/2014/main" id="{C56249E3-4AC9-E749-A90B-24CA40349A13}"/>
              </a:ext>
            </a:extLst>
          </p:cNvPr>
          <p:cNvSpPr>
            <a:spLocks noGrp="1"/>
          </p:cNvSpPr>
          <p:nvPr>
            <p:ph type="body" sz="quarter" idx="23" hasCustomPrompt="1"/>
          </p:nvPr>
        </p:nvSpPr>
        <p:spPr>
          <a:xfrm>
            <a:off x="457204" y="15402432"/>
            <a:ext cx="10058400" cy="2318583"/>
          </a:xfrm>
          <a:prstGeom prst="rect">
            <a:avLst/>
          </a:prstGeom>
        </p:spPr>
        <p:txBody>
          <a:bodyPr wrap="square" lIns="365760" tIns="365760" rIns="365760" bIns="365760">
            <a:spAutoFit/>
          </a:bodyPr>
          <a:lstStyle>
            <a:lvl1pPr marL="0" indent="0">
              <a:buNone/>
              <a:tabLst/>
              <a:defRPr lang="en-US" sz="2955" dirty="0"/>
            </a:lvl1pPr>
            <a:lvl2pPr marL="426376" indent="-213923">
              <a:tabLst/>
              <a:defRPr lang="en-US" sz="2215" dirty="0"/>
            </a:lvl2pPr>
            <a:lvl3pPr marL="426376" indent="-213923">
              <a:tabLst/>
              <a:defRPr lang="en-US" sz="1662" dirty="0"/>
            </a:lvl3pPr>
            <a:lvl4pPr marL="426376" indent="-213923">
              <a:tabLst/>
              <a:defRPr lang="en-US" sz="1108" dirty="0"/>
            </a:lvl4pPr>
            <a:lvl5pPr marL="426376" indent="-213923">
              <a:tabLst/>
              <a:defRPr lang="en-US" sz="1108"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Text Placeholder 13">
            <a:extLst>
              <a:ext uri="{FF2B5EF4-FFF2-40B4-BE49-F238E27FC236}">
                <a16:creationId xmlns:a16="http://schemas.microsoft.com/office/drawing/2014/main" id="{8BEEB820-A1CB-3F40-B75D-663BC6D90D04}"/>
              </a:ext>
            </a:extLst>
          </p:cNvPr>
          <p:cNvSpPr>
            <a:spLocks noGrp="1"/>
          </p:cNvSpPr>
          <p:nvPr>
            <p:ph type="body" sz="quarter" idx="24" hasCustomPrompt="1"/>
          </p:nvPr>
        </p:nvSpPr>
        <p:spPr>
          <a:xfrm>
            <a:off x="11430004" y="5671166"/>
            <a:ext cx="10058400" cy="2318583"/>
          </a:xfrm>
          <a:prstGeom prst="rect">
            <a:avLst/>
          </a:prstGeom>
        </p:spPr>
        <p:txBody>
          <a:bodyPr wrap="square" lIns="365760" tIns="365760" rIns="365760" bIns="365760">
            <a:spAutoFit/>
          </a:bodyPr>
          <a:lstStyle>
            <a:lvl1pPr marL="0" indent="0">
              <a:buNone/>
              <a:tabLst/>
              <a:defRPr lang="en-US" sz="2955" dirty="0"/>
            </a:lvl1pPr>
            <a:lvl2pPr marL="426376" indent="-213923">
              <a:tabLst/>
              <a:defRPr lang="en-US" sz="2215" dirty="0"/>
            </a:lvl2pPr>
            <a:lvl3pPr marL="426376" indent="-213923">
              <a:tabLst/>
              <a:defRPr lang="en-US" sz="1662" dirty="0"/>
            </a:lvl3pPr>
            <a:lvl4pPr marL="426376" indent="-213923">
              <a:tabLst/>
              <a:defRPr lang="en-US" sz="1108" dirty="0"/>
            </a:lvl4pPr>
            <a:lvl5pPr marL="426376" indent="-213923">
              <a:tabLst/>
              <a:defRPr lang="en-US" sz="1108"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8" name="Text Placeholder 13">
            <a:extLst>
              <a:ext uri="{FF2B5EF4-FFF2-40B4-BE49-F238E27FC236}">
                <a16:creationId xmlns:a16="http://schemas.microsoft.com/office/drawing/2014/main" id="{3F09E665-6DA1-6A4E-ACE4-DA4B580D6E3B}"/>
              </a:ext>
            </a:extLst>
          </p:cNvPr>
          <p:cNvSpPr>
            <a:spLocks noGrp="1"/>
          </p:cNvSpPr>
          <p:nvPr>
            <p:ph type="body" sz="quarter" idx="25" hasCustomPrompt="1"/>
          </p:nvPr>
        </p:nvSpPr>
        <p:spPr>
          <a:xfrm>
            <a:off x="22402804" y="5671166"/>
            <a:ext cx="10058400" cy="2318583"/>
          </a:xfrm>
          <a:prstGeom prst="rect">
            <a:avLst/>
          </a:prstGeom>
        </p:spPr>
        <p:txBody>
          <a:bodyPr wrap="square" lIns="365760" tIns="365760" rIns="365760" bIns="365760">
            <a:spAutoFit/>
          </a:bodyPr>
          <a:lstStyle>
            <a:lvl1pPr marL="0" indent="0">
              <a:buNone/>
              <a:tabLst/>
              <a:defRPr lang="en-US" sz="2955" dirty="0"/>
            </a:lvl1pPr>
            <a:lvl2pPr marL="426376" indent="-213923">
              <a:tabLst/>
              <a:defRPr lang="en-US" sz="2215" dirty="0"/>
            </a:lvl2pPr>
            <a:lvl3pPr marL="426376" indent="-213923">
              <a:tabLst/>
              <a:defRPr lang="en-US" sz="1662" dirty="0"/>
            </a:lvl3pPr>
            <a:lvl4pPr marL="426376" indent="-213923">
              <a:tabLst/>
              <a:defRPr lang="en-US" sz="1108" dirty="0"/>
            </a:lvl4pPr>
            <a:lvl5pPr marL="426376" indent="-213923">
              <a:tabLst/>
              <a:defRPr lang="en-US" sz="1108"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9" name="Text Placeholder 13">
            <a:extLst>
              <a:ext uri="{FF2B5EF4-FFF2-40B4-BE49-F238E27FC236}">
                <a16:creationId xmlns:a16="http://schemas.microsoft.com/office/drawing/2014/main" id="{A73D55F4-EA3C-CB4B-B623-F9FB1411F615}"/>
              </a:ext>
            </a:extLst>
          </p:cNvPr>
          <p:cNvSpPr>
            <a:spLocks noGrp="1"/>
          </p:cNvSpPr>
          <p:nvPr>
            <p:ph type="body" sz="quarter" idx="26" hasCustomPrompt="1"/>
          </p:nvPr>
        </p:nvSpPr>
        <p:spPr>
          <a:xfrm>
            <a:off x="33375604" y="5703005"/>
            <a:ext cx="10058400" cy="2318583"/>
          </a:xfrm>
          <a:prstGeom prst="rect">
            <a:avLst/>
          </a:prstGeom>
        </p:spPr>
        <p:txBody>
          <a:bodyPr wrap="square" lIns="365760" tIns="365760" rIns="365760" bIns="365760">
            <a:spAutoFit/>
          </a:bodyPr>
          <a:lstStyle>
            <a:lvl1pPr marL="0" indent="0">
              <a:buNone/>
              <a:tabLst/>
              <a:defRPr lang="en-US" sz="2955" dirty="0"/>
            </a:lvl1pPr>
            <a:lvl2pPr marL="426376" indent="-213923">
              <a:tabLst/>
              <a:defRPr lang="en-US" sz="2215" dirty="0"/>
            </a:lvl2pPr>
            <a:lvl3pPr marL="426376" indent="-213923">
              <a:tabLst/>
              <a:defRPr lang="en-US" sz="1662" dirty="0"/>
            </a:lvl3pPr>
            <a:lvl4pPr marL="426376" indent="-213923">
              <a:tabLst/>
              <a:defRPr lang="en-US" sz="1108" dirty="0"/>
            </a:lvl4pPr>
            <a:lvl5pPr marL="426376" indent="-213923">
              <a:tabLst/>
              <a:defRPr lang="en-US" sz="1108"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0" name="Text Placeholder 13">
            <a:extLst>
              <a:ext uri="{FF2B5EF4-FFF2-40B4-BE49-F238E27FC236}">
                <a16:creationId xmlns:a16="http://schemas.microsoft.com/office/drawing/2014/main" id="{901D1A8D-240B-ED4E-BD04-4E9EB9663055}"/>
              </a:ext>
            </a:extLst>
          </p:cNvPr>
          <p:cNvSpPr>
            <a:spLocks noGrp="1"/>
          </p:cNvSpPr>
          <p:nvPr>
            <p:ph type="body" sz="quarter" idx="27" hasCustomPrompt="1"/>
          </p:nvPr>
        </p:nvSpPr>
        <p:spPr>
          <a:xfrm>
            <a:off x="33375604" y="20473589"/>
            <a:ext cx="10058400" cy="2318583"/>
          </a:xfrm>
          <a:prstGeom prst="rect">
            <a:avLst/>
          </a:prstGeom>
        </p:spPr>
        <p:txBody>
          <a:bodyPr wrap="square" lIns="365760" tIns="365760" rIns="365760" bIns="365760">
            <a:spAutoFit/>
          </a:bodyPr>
          <a:lstStyle>
            <a:lvl1pPr marL="0" indent="0">
              <a:buNone/>
              <a:tabLst/>
              <a:defRPr lang="en-US" sz="2955" dirty="0"/>
            </a:lvl1pPr>
            <a:lvl2pPr marL="426376" indent="-213923">
              <a:tabLst/>
              <a:defRPr lang="en-US" sz="2215" dirty="0"/>
            </a:lvl2pPr>
            <a:lvl3pPr marL="426376" indent="-213923">
              <a:tabLst/>
              <a:defRPr lang="en-US" sz="1662" dirty="0"/>
            </a:lvl3pPr>
            <a:lvl4pPr marL="426376" indent="-213923">
              <a:tabLst/>
              <a:defRPr lang="en-US" sz="1108" dirty="0"/>
            </a:lvl4pPr>
            <a:lvl5pPr marL="426376" indent="-213923">
              <a:tabLst/>
              <a:defRPr lang="en-US" sz="1108"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13">
            <a:extLst>
              <a:ext uri="{FF2B5EF4-FFF2-40B4-BE49-F238E27FC236}">
                <a16:creationId xmlns:a16="http://schemas.microsoft.com/office/drawing/2014/main" id="{2D400D92-52AF-2641-BAD0-BCC05B329A1C}"/>
              </a:ext>
            </a:extLst>
          </p:cNvPr>
          <p:cNvSpPr>
            <a:spLocks noGrp="1"/>
          </p:cNvSpPr>
          <p:nvPr>
            <p:ph type="body" sz="quarter" idx="28" hasCustomPrompt="1"/>
          </p:nvPr>
        </p:nvSpPr>
        <p:spPr>
          <a:xfrm>
            <a:off x="33375604" y="29362051"/>
            <a:ext cx="10058400" cy="2318583"/>
          </a:xfrm>
          <a:prstGeom prst="rect">
            <a:avLst/>
          </a:prstGeom>
        </p:spPr>
        <p:txBody>
          <a:bodyPr wrap="square" lIns="365760" tIns="365760" rIns="365760" bIns="365760">
            <a:spAutoFit/>
          </a:bodyPr>
          <a:lstStyle>
            <a:lvl1pPr marL="0" indent="0">
              <a:buNone/>
              <a:tabLst/>
              <a:defRPr lang="en-US" sz="2955" dirty="0"/>
            </a:lvl1pPr>
            <a:lvl2pPr marL="426376" indent="-213923">
              <a:tabLst/>
              <a:defRPr lang="en-US" sz="2215" dirty="0"/>
            </a:lvl2pPr>
            <a:lvl3pPr marL="426376" indent="-213923">
              <a:tabLst/>
              <a:defRPr lang="en-US" sz="1662" dirty="0"/>
            </a:lvl3pPr>
            <a:lvl4pPr marL="426376" indent="-213923">
              <a:tabLst/>
              <a:defRPr lang="en-US" sz="1108" dirty="0"/>
            </a:lvl4pPr>
            <a:lvl5pPr marL="426376" indent="-213923">
              <a:tabLst/>
              <a:defRPr lang="en-US" sz="1108"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87582369"/>
      </p:ext>
    </p:extLst>
  </p:cSld>
  <p:clrMapOvr>
    <a:masterClrMapping/>
  </p:clrMapOvr>
  <p:extLst>
    <p:ext uri="{DCECCB84-F9BA-43D5-87BE-67443E8EF086}">
      <p15:sldGuideLst xmlns:p15="http://schemas.microsoft.com/office/powerpoint/2012/main">
        <p15:guide id="1" orient="horz" pos="20208" userDrawn="1">
          <p15:clr>
            <a:srgbClr val="FBAE40"/>
          </p15:clr>
        </p15:guide>
        <p15:guide id="2" pos="288" userDrawn="1">
          <p15:clr>
            <a:srgbClr val="FBAE40"/>
          </p15:clr>
        </p15:guide>
        <p15:guide id="3" pos="6624" userDrawn="1">
          <p15:clr>
            <a:srgbClr val="FBAE40"/>
          </p15:clr>
        </p15:guide>
        <p15:guide id="4" pos="7200" userDrawn="1">
          <p15:clr>
            <a:srgbClr val="FBAE40"/>
          </p15:clr>
        </p15:guide>
        <p15:guide id="5" pos="13536" userDrawn="1">
          <p15:clr>
            <a:srgbClr val="FBAE40"/>
          </p15:clr>
        </p15:guide>
        <p15:guide id="6" pos="14112" userDrawn="1">
          <p15:clr>
            <a:srgbClr val="FBAE40"/>
          </p15:clr>
        </p15:guide>
        <p15:guide id="7" pos="20448" userDrawn="1">
          <p15:clr>
            <a:srgbClr val="FBAE40"/>
          </p15:clr>
        </p15:guide>
        <p15:guide id="8" pos="21024" userDrawn="1">
          <p15:clr>
            <a:srgbClr val="FBAE40"/>
          </p15:clr>
        </p15:guide>
        <p15:guide id="9" pos="27360" userDrawn="1">
          <p15:clr>
            <a:srgbClr val="FBAE40"/>
          </p15:clr>
        </p15:guide>
        <p15:guide id="10" orient="horz" pos="2928"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ithout Guides">
    <p:spTree>
      <p:nvGrpSpPr>
        <p:cNvPr id="1" name=""/>
        <p:cNvGrpSpPr/>
        <p:nvPr/>
      </p:nvGrpSpPr>
      <p:grpSpPr>
        <a:xfrm>
          <a:off x="0" y="0"/>
          <a:ext cx="0" cy="0"/>
          <a:chOff x="0" y="0"/>
          <a:chExt cx="0" cy="0"/>
        </a:xfrm>
      </p:grpSpPr>
    </p:spTree>
    <p:extLst>
      <p:ext uri="{BB962C8B-B14F-4D97-AF65-F5344CB8AC3E}">
        <p14:creationId xmlns:p14="http://schemas.microsoft.com/office/powerpoint/2010/main" val="788282303"/>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hyperlink" Target="https://www.posterpresentations.com/how-to-change-the-research-poster-template-colors.html" TargetMode="External"/><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png"/></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1">
                <a:lumMod val="20000"/>
                <a:lumOff val="80000"/>
              </a:schemeClr>
            </a:gs>
            <a:gs pos="99000">
              <a:schemeClr val="accent1">
                <a:lumMod val="20000"/>
                <a:lumOff val="80000"/>
              </a:schemeClr>
            </a:gs>
          </a:gsLst>
          <a:lin ang="5400000" scaled="1"/>
          <a:tileRect/>
        </a:gradFill>
        <a:effectLst/>
      </p:bgPr>
    </p:bg>
    <p:spTree>
      <p:nvGrpSpPr>
        <p:cNvPr id="1" name=""/>
        <p:cNvGrpSpPr/>
        <p:nvPr/>
      </p:nvGrpSpPr>
      <p:grpSpPr>
        <a:xfrm>
          <a:off x="0" y="0"/>
          <a:ext cx="0" cy="0"/>
          <a:chOff x="0" y="0"/>
          <a:chExt cx="0" cy="0"/>
        </a:xfrm>
      </p:grpSpPr>
      <p:sp>
        <p:nvSpPr>
          <p:cNvPr id="10" name="Rectangle 36">
            <a:extLst>
              <a:ext uri="{FF2B5EF4-FFF2-40B4-BE49-F238E27FC236}">
                <a16:creationId xmlns:a16="http://schemas.microsoft.com/office/drawing/2014/main" id="{B82F2237-BAB6-704C-82F3-FA64CC22DF29}"/>
              </a:ext>
            </a:extLst>
          </p:cNvPr>
          <p:cNvSpPr>
            <a:spLocks noChangeArrowheads="1"/>
          </p:cNvSpPr>
          <p:nvPr userDrawn="1"/>
        </p:nvSpPr>
        <p:spPr bwMode="auto">
          <a:xfrm>
            <a:off x="0" y="14097"/>
            <a:ext cx="43891200" cy="4172266"/>
          </a:xfrm>
          <a:prstGeom prst="rect">
            <a:avLst/>
          </a:prstGeom>
          <a:solidFill>
            <a:schemeClr val="accent1"/>
          </a:solidFill>
          <a:ln w="9525">
            <a:noFill/>
            <a:miter lim="800000"/>
            <a:headEnd/>
            <a:tailEnd/>
          </a:ln>
          <a:effectLst/>
        </p:spPr>
        <p:txBody>
          <a:bodyPr wrap="none" lIns="150048" tIns="75026" rIns="150048" bIns="75026" anchor="ctr"/>
          <a:lstStyle/>
          <a:p>
            <a:pPr>
              <a:defRPr/>
            </a:pPr>
            <a:endParaRPr lang="en-US" sz="8064" dirty="0"/>
          </a:p>
        </p:txBody>
      </p:sp>
      <p:sp>
        <p:nvSpPr>
          <p:cNvPr id="12" name="Text Box 14">
            <a:extLst>
              <a:ext uri="{FF2B5EF4-FFF2-40B4-BE49-F238E27FC236}">
                <a16:creationId xmlns:a16="http://schemas.microsoft.com/office/drawing/2014/main" id="{4FAAEDB7-9BBE-8D43-950B-E1D906765494}"/>
              </a:ext>
            </a:extLst>
          </p:cNvPr>
          <p:cNvSpPr txBox="1">
            <a:spLocks noChangeArrowheads="1"/>
          </p:cNvSpPr>
          <p:nvPr userDrawn="1"/>
        </p:nvSpPr>
        <p:spPr bwMode="auto">
          <a:xfrm>
            <a:off x="640082" y="32214799"/>
            <a:ext cx="5182175" cy="483090"/>
          </a:xfrm>
          <a:prstGeom prst="rect">
            <a:avLst/>
          </a:prstGeom>
          <a:noFill/>
          <a:ln w="9525">
            <a:noFill/>
            <a:miter lim="800000"/>
            <a:headEnd/>
            <a:tailEnd/>
          </a:ln>
          <a:effectLst/>
        </p:spPr>
        <p:txBody>
          <a:bodyPr wrap="square" lIns="149764" tIns="74871" rIns="149764" bIns="74871">
            <a:spAutoFit/>
          </a:bodyPr>
          <a:lstStyle/>
          <a:p>
            <a:pPr eaLnBrk="0" hangingPunct="0">
              <a:lnSpc>
                <a:spcPct val="65000"/>
              </a:lnSpc>
              <a:spcBef>
                <a:spcPct val="50000"/>
              </a:spcBef>
              <a:defRPr/>
            </a:pPr>
            <a:r>
              <a:rPr lang="en-US" sz="647" b="1" dirty="0">
                <a:solidFill>
                  <a:schemeClr val="bg1">
                    <a:lumMod val="75000"/>
                  </a:schemeClr>
                </a:solidFill>
                <a:latin typeface="Arial" charset="0"/>
              </a:rPr>
              <a:t>RESEARCH POSTER PRESENTATION TEMPLATE © 2019</a:t>
            </a:r>
          </a:p>
          <a:p>
            <a:pPr eaLnBrk="0" hangingPunct="0">
              <a:lnSpc>
                <a:spcPct val="65000"/>
              </a:lnSpc>
              <a:spcBef>
                <a:spcPct val="50000"/>
              </a:spcBef>
              <a:defRPr/>
            </a:pPr>
            <a:r>
              <a:rPr lang="en-US" sz="1475" b="1" dirty="0">
                <a:solidFill>
                  <a:schemeClr val="bg1">
                    <a:lumMod val="75000"/>
                  </a:schemeClr>
                </a:solidFill>
                <a:latin typeface="Arial" charset="0"/>
              </a:rPr>
              <a:t>www.PosterPresentations.com</a:t>
            </a:r>
          </a:p>
        </p:txBody>
      </p:sp>
      <p:cxnSp>
        <p:nvCxnSpPr>
          <p:cNvPr id="34" name="Straight Connector 33">
            <a:extLst>
              <a:ext uri="{FF2B5EF4-FFF2-40B4-BE49-F238E27FC236}">
                <a16:creationId xmlns:a16="http://schemas.microsoft.com/office/drawing/2014/main" id="{457BE808-A53B-994E-80E2-9E761219D543}"/>
              </a:ext>
            </a:extLst>
          </p:cNvPr>
          <p:cNvCxnSpPr>
            <a:cxnSpLocks/>
          </p:cNvCxnSpPr>
          <p:nvPr userDrawn="1"/>
        </p:nvCxnSpPr>
        <p:spPr>
          <a:xfrm>
            <a:off x="0" y="4169846"/>
            <a:ext cx="43891200" cy="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3" name="Rounded Rectangle 12">
            <a:extLst>
              <a:ext uri="{FF2B5EF4-FFF2-40B4-BE49-F238E27FC236}">
                <a16:creationId xmlns:a16="http://schemas.microsoft.com/office/drawing/2014/main" id="{42071E14-BFBA-5041-9B7B-1EAD5CCACC7D}"/>
              </a:ext>
            </a:extLst>
          </p:cNvPr>
          <p:cNvSpPr/>
          <p:nvPr userDrawn="1"/>
        </p:nvSpPr>
        <p:spPr>
          <a:xfrm>
            <a:off x="457204" y="4643570"/>
            <a:ext cx="10058400" cy="27432648"/>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64"/>
          </a:p>
        </p:txBody>
      </p:sp>
      <p:sp>
        <p:nvSpPr>
          <p:cNvPr id="18" name="Rounded Rectangle 17">
            <a:extLst>
              <a:ext uri="{FF2B5EF4-FFF2-40B4-BE49-F238E27FC236}">
                <a16:creationId xmlns:a16="http://schemas.microsoft.com/office/drawing/2014/main" id="{4128F8C5-8AC2-BE40-A83F-D9C512F88994}"/>
              </a:ext>
            </a:extLst>
          </p:cNvPr>
          <p:cNvSpPr/>
          <p:nvPr userDrawn="1"/>
        </p:nvSpPr>
        <p:spPr>
          <a:xfrm>
            <a:off x="33375604" y="4643570"/>
            <a:ext cx="10058400" cy="27432648"/>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64"/>
          </a:p>
        </p:txBody>
      </p:sp>
      <p:sp>
        <p:nvSpPr>
          <p:cNvPr id="19" name="Rounded Rectangle 18">
            <a:extLst>
              <a:ext uri="{FF2B5EF4-FFF2-40B4-BE49-F238E27FC236}">
                <a16:creationId xmlns:a16="http://schemas.microsoft.com/office/drawing/2014/main" id="{B721DE94-4EEC-9240-AF22-5C3C7AAC4669}"/>
              </a:ext>
            </a:extLst>
          </p:cNvPr>
          <p:cNvSpPr/>
          <p:nvPr userDrawn="1"/>
        </p:nvSpPr>
        <p:spPr>
          <a:xfrm>
            <a:off x="11427880" y="4643570"/>
            <a:ext cx="10061577" cy="27432648"/>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64"/>
          </a:p>
        </p:txBody>
      </p:sp>
      <p:sp>
        <p:nvSpPr>
          <p:cNvPr id="20" name="Rounded Rectangle 19">
            <a:extLst>
              <a:ext uri="{FF2B5EF4-FFF2-40B4-BE49-F238E27FC236}">
                <a16:creationId xmlns:a16="http://schemas.microsoft.com/office/drawing/2014/main" id="{681182F3-81E6-0A46-A2C3-461A26B01FE5}"/>
              </a:ext>
            </a:extLst>
          </p:cNvPr>
          <p:cNvSpPr/>
          <p:nvPr userDrawn="1"/>
        </p:nvSpPr>
        <p:spPr>
          <a:xfrm>
            <a:off x="22401739" y="4643570"/>
            <a:ext cx="10061577" cy="27432648"/>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64"/>
          </a:p>
        </p:txBody>
      </p:sp>
      <p:graphicFrame>
        <p:nvGraphicFramePr>
          <p:cNvPr id="11" name="Table 10">
            <a:extLst>
              <a:ext uri="{FF2B5EF4-FFF2-40B4-BE49-F238E27FC236}">
                <a16:creationId xmlns:a16="http://schemas.microsoft.com/office/drawing/2014/main" id="{DE37045F-60FA-B54F-B9F4-EBEC7F8172D6}"/>
              </a:ext>
            </a:extLst>
          </p:cNvPr>
          <p:cNvGraphicFramePr>
            <a:graphicFrameLocks noGrp="1"/>
          </p:cNvGraphicFramePr>
          <p:nvPr userDrawn="1">
            <p:extLst>
              <p:ext uri="{D42A27DB-BD31-4B8C-83A1-F6EECF244321}">
                <p14:modId xmlns:p14="http://schemas.microsoft.com/office/powerpoint/2010/main" val="1694054245"/>
              </p:ext>
            </p:extLst>
          </p:nvPr>
        </p:nvGraphicFramePr>
        <p:xfrm>
          <a:off x="-10611110" y="14100"/>
          <a:ext cx="9776869" cy="33142334"/>
        </p:xfrm>
        <a:graphic>
          <a:graphicData uri="http://schemas.openxmlformats.org/drawingml/2006/table">
            <a:tbl>
              <a:tblPr firstRow="1" bandRow="1">
                <a:tableStyleId>{5C22544A-7EE6-4342-B048-85BDC9FD1C3A}</a:tableStyleId>
              </a:tblPr>
              <a:tblGrid>
                <a:gridCol w="4192243">
                  <a:extLst>
                    <a:ext uri="{9D8B030D-6E8A-4147-A177-3AD203B41FA5}">
                      <a16:colId xmlns:a16="http://schemas.microsoft.com/office/drawing/2014/main" val="20000"/>
                    </a:ext>
                  </a:extLst>
                </a:gridCol>
                <a:gridCol w="5584626">
                  <a:extLst>
                    <a:ext uri="{9D8B030D-6E8A-4147-A177-3AD203B41FA5}">
                      <a16:colId xmlns:a16="http://schemas.microsoft.com/office/drawing/2014/main" val="20001"/>
                    </a:ext>
                  </a:extLst>
                </a:gridCol>
              </a:tblGrid>
              <a:tr h="1792224">
                <a:tc gridSpan="2">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3800" b="0" spc="600" dirty="0">
                          <a:solidFill>
                            <a:srgbClr val="1F3A4E"/>
                          </a:solidFill>
                          <a:latin typeface="Arial Black" panose="020B0A04020102020204" pitchFamily="34" charset="0"/>
                        </a:rPr>
                        <a:t>QUICK START GUIDE</a:t>
                      </a:r>
                      <a:br>
                        <a:rPr lang="en-US" sz="3800" b="0" spc="600" dirty="0">
                          <a:solidFill>
                            <a:srgbClr val="1F3A4E"/>
                          </a:solidFill>
                          <a:latin typeface="Arial Black" panose="020B0A04020102020204" pitchFamily="34" charset="0"/>
                        </a:rPr>
                      </a:br>
                      <a:r>
                        <a:rPr lang="en-US" sz="2900" b="1" spc="0" dirty="0">
                          <a:solidFill>
                            <a:srgbClr val="FF0000"/>
                          </a:solidFill>
                          <a:latin typeface="Trebuchet MS" pitchFamily="34" charset="0"/>
                        </a:rPr>
                        <a:t>(THIS SIDEBAR WILL NOT PRINT)</a:t>
                      </a:r>
                      <a:endParaRPr lang="en-US" sz="3800" b="1" spc="600" dirty="0">
                        <a:solidFill>
                          <a:schemeClr val="bg1"/>
                        </a:solidFill>
                        <a:latin typeface="Trebuchet MS" pitchFamily="34" charset="0"/>
                      </a:endParaRPr>
                    </a:p>
                  </a:txBody>
                  <a:tcPr marL="182880" marR="91442" marT="137160">
                    <a:solidFill>
                      <a:srgbClr val="FFC000"/>
                    </a:solidFill>
                  </a:tcPr>
                </a:tc>
                <a:tc hMerge="1">
                  <a:txBody>
                    <a:bodyPr/>
                    <a:lstStyle/>
                    <a:p>
                      <a:endParaRPr lang="en-US" dirty="0"/>
                    </a:p>
                  </a:txBody>
                  <a:tcPr/>
                </a:tc>
                <a:extLst>
                  <a:ext uri="{0D108BD9-81ED-4DB2-BD59-A6C34878D82A}">
                    <a16:rowId xmlns:a16="http://schemas.microsoft.com/office/drawing/2014/main" val="10000"/>
                  </a:ext>
                </a:extLst>
              </a:tr>
              <a:tr h="4206624">
                <a:tc gridSpan="2">
                  <a:txBody>
                    <a:bodyPr/>
                    <a:lstStyle/>
                    <a:p>
                      <a:pPr defTabSz="3765639"/>
                      <a:r>
                        <a:rPr lang="en-US" sz="1900" i="0" dirty="0">
                          <a:solidFill>
                            <a:srgbClr val="D9D9D9"/>
                          </a:solidFill>
                          <a:latin typeface="Arial"/>
                          <a:cs typeface="Arial"/>
                        </a:rPr>
                        <a:t>This PowerPoint template produces a </a:t>
                      </a:r>
                      <a:r>
                        <a:rPr lang="en-US" sz="1900" i="0" dirty="0">
                          <a:solidFill>
                            <a:srgbClr val="FFC000"/>
                          </a:solidFill>
                          <a:latin typeface="Arial"/>
                          <a:cs typeface="Arial"/>
                        </a:rPr>
                        <a:t>36"x48" </a:t>
                      </a:r>
                      <a:r>
                        <a:rPr lang="en-US" sz="1900" i="0" dirty="0">
                          <a:solidFill>
                            <a:srgbClr val="D9D9D9"/>
                          </a:solidFill>
                          <a:latin typeface="Arial"/>
                          <a:cs typeface="Arial"/>
                        </a:rPr>
                        <a:t>presentation poster. You can use it to create your research poster by placing your title, subtitle, text, tables, charts and photos. </a:t>
                      </a:r>
                    </a:p>
                    <a:p>
                      <a:pPr defTabSz="3765639"/>
                      <a:endParaRPr lang="en-US" sz="1900" i="0" dirty="0">
                        <a:solidFill>
                          <a:srgbClr val="D9D9D9"/>
                        </a:solidFill>
                        <a:latin typeface="Arial"/>
                        <a:cs typeface="Arial"/>
                      </a:endParaRPr>
                    </a:p>
                    <a:p>
                      <a:pPr defTabSz="3765639"/>
                      <a:r>
                        <a:rPr lang="en-US" sz="1900" i="0" dirty="0">
                          <a:solidFill>
                            <a:srgbClr val="D9D9D9"/>
                          </a:solidFill>
                          <a:latin typeface="Arial"/>
                          <a:cs typeface="Arial"/>
                        </a:rPr>
                        <a:t>We provide a series of online tutorials that will guide you through the poster design process and answer your poster production questions. For complete template tutorials, go online to </a:t>
                      </a:r>
                      <a:r>
                        <a:rPr lang="en-US" sz="1900" i="0" dirty="0" err="1">
                          <a:solidFill>
                            <a:srgbClr val="FFC000"/>
                          </a:solidFill>
                          <a:latin typeface="Arial"/>
                          <a:cs typeface="Arial"/>
                        </a:rPr>
                        <a:t>PosterPresentations.com</a:t>
                      </a:r>
                      <a:r>
                        <a:rPr lang="en-US" sz="1900" i="0" dirty="0">
                          <a:solidFill>
                            <a:srgbClr val="D9D9D9"/>
                          </a:solidFill>
                          <a:latin typeface="Arial"/>
                          <a:cs typeface="Arial"/>
                        </a:rPr>
                        <a:t> and click on the  </a:t>
                      </a:r>
                      <a:r>
                        <a:rPr lang="en-US" sz="1900" i="0" dirty="0">
                          <a:solidFill>
                            <a:srgbClr val="FFC000"/>
                          </a:solidFill>
                          <a:latin typeface="Arial"/>
                          <a:cs typeface="Arial"/>
                        </a:rPr>
                        <a:t>HELP DESK</a:t>
                      </a:r>
                      <a:r>
                        <a:rPr lang="en-US" sz="1900" i="0" baseline="0" dirty="0">
                          <a:solidFill>
                            <a:srgbClr val="D9D9D9"/>
                          </a:solidFill>
                          <a:latin typeface="Arial"/>
                          <a:cs typeface="Arial"/>
                        </a:rPr>
                        <a:t> </a:t>
                      </a:r>
                      <a:r>
                        <a:rPr lang="en-US" sz="1900" i="0" dirty="0">
                          <a:solidFill>
                            <a:srgbClr val="D9D9D9"/>
                          </a:solidFill>
                          <a:latin typeface="Arial"/>
                          <a:cs typeface="Arial"/>
                        </a:rPr>
                        <a:t>tab.</a:t>
                      </a:r>
                    </a:p>
                    <a:p>
                      <a:pPr defTabSz="3765639"/>
                      <a:endParaRPr lang="en-US" sz="1900" i="0" dirty="0">
                        <a:solidFill>
                          <a:srgbClr val="D9D9D9"/>
                        </a:solidFill>
                        <a:latin typeface="Arial"/>
                        <a:cs typeface="Arial"/>
                      </a:endParaRPr>
                    </a:p>
                    <a:p>
                      <a:pPr defTabSz="3765639"/>
                      <a:r>
                        <a:rPr lang="en-US" sz="1900" i="0" dirty="0">
                          <a:solidFill>
                            <a:srgbClr val="D9D9D9"/>
                          </a:solidFill>
                          <a:latin typeface="Arial"/>
                          <a:cs typeface="Arial"/>
                        </a:rPr>
                        <a:t>To print your poster using our same-day professional printing service, go online to </a:t>
                      </a:r>
                      <a:r>
                        <a:rPr lang="en-US" sz="1900" i="0" dirty="0" err="1">
                          <a:solidFill>
                            <a:srgbClr val="FFC000"/>
                          </a:solidFill>
                          <a:latin typeface="Arial"/>
                          <a:cs typeface="Arial"/>
                        </a:rPr>
                        <a:t>PosterPresentations.com</a:t>
                      </a:r>
                      <a:r>
                        <a:rPr lang="en-US" sz="1900" i="0" dirty="0">
                          <a:solidFill>
                            <a:srgbClr val="D9D9D9"/>
                          </a:solidFill>
                          <a:latin typeface="Arial"/>
                          <a:cs typeface="Arial"/>
                        </a:rPr>
                        <a:t> and click on "</a:t>
                      </a:r>
                      <a:r>
                        <a:rPr lang="en-US" sz="1900" i="0" dirty="0">
                          <a:solidFill>
                            <a:srgbClr val="FFC000"/>
                          </a:solidFill>
                          <a:latin typeface="Arial"/>
                          <a:cs typeface="Arial"/>
                        </a:rPr>
                        <a:t>Order your poster</a:t>
                      </a:r>
                      <a:r>
                        <a:rPr lang="en-US" sz="1900" i="0" dirty="0">
                          <a:solidFill>
                            <a:srgbClr val="D9D9D9"/>
                          </a:solidFill>
                          <a:latin typeface="Arial"/>
                          <a:cs typeface="Arial"/>
                        </a:rPr>
                        <a:t>".</a:t>
                      </a:r>
                      <a:endParaRPr lang="en-US" sz="1900" b="1" dirty="0">
                        <a:solidFill>
                          <a:srgbClr val="D9D9D9"/>
                        </a:solidFill>
                        <a:latin typeface="Arial"/>
                        <a:cs typeface="Arial"/>
                      </a:endParaRPr>
                    </a:p>
                  </a:txBody>
                  <a:tcPr marL="182880" marR="91442" marT="137160">
                    <a:solidFill>
                      <a:srgbClr val="010101"/>
                    </a:solidFill>
                  </a:tcPr>
                </a:tc>
                <a:tc hMerge="1">
                  <a:txBody>
                    <a:bodyPr/>
                    <a:lstStyle/>
                    <a:p>
                      <a:pPr marL="0" indent="0" algn="l" defTabSz="114300"/>
                      <a:endParaRPr lang="en-US" sz="2400" b="0" baseline="0" dirty="0">
                        <a:solidFill>
                          <a:srgbClr val="FFC000"/>
                        </a:solidFill>
                        <a:latin typeface="Arial" panose="020B0604020202020204" pitchFamily="34" charset="0"/>
                        <a:cs typeface="Arial" panose="020B0604020202020204" pitchFamily="34" charset="0"/>
                      </a:endParaRPr>
                    </a:p>
                  </a:txBody>
                  <a:tcPr>
                    <a:solidFill>
                      <a:schemeClr val="tx1">
                        <a:lumMod val="95000"/>
                        <a:lumOff val="5000"/>
                      </a:schemeClr>
                    </a:solidFill>
                  </a:tcPr>
                </a:tc>
                <a:extLst>
                  <a:ext uri="{0D108BD9-81ED-4DB2-BD59-A6C34878D82A}">
                    <a16:rowId xmlns:a16="http://schemas.microsoft.com/office/drawing/2014/main" val="677555919"/>
                  </a:ext>
                </a:extLst>
              </a:tr>
              <a:tr h="4572418">
                <a:tc>
                  <a:txBody>
                    <a:bodyPr/>
                    <a:lstStyle/>
                    <a:p>
                      <a:pPr algn="ctr"/>
                      <a:endParaRPr lang="en-US" sz="1900" dirty="0">
                        <a:solidFill>
                          <a:srgbClr val="1F3A4E"/>
                        </a:solidFill>
                      </a:endParaRPr>
                    </a:p>
                    <a:p>
                      <a:pPr algn="ctr"/>
                      <a:endParaRPr lang="en-US" sz="1900" dirty="0">
                        <a:solidFill>
                          <a:srgbClr val="1F3A4E"/>
                        </a:solidFill>
                      </a:endParaRPr>
                    </a:p>
                    <a:p>
                      <a:pPr algn="ctr"/>
                      <a:r>
                        <a:rPr lang="en-US" sz="1900" dirty="0">
                          <a:solidFill>
                            <a:schemeClr val="bg1"/>
                          </a:solidFill>
                          <a:latin typeface="Arial" panose="020B0604020202020204" pitchFamily="34" charset="0"/>
                          <a:cs typeface="Arial" panose="020B0604020202020204" pitchFamily="34" charset="0"/>
                        </a:rPr>
                        <a:t>This is a template for a </a:t>
                      </a:r>
                    </a:p>
                    <a:p>
                      <a:pPr algn="ctr"/>
                      <a:r>
                        <a:rPr lang="en-US" sz="1900" dirty="0">
                          <a:solidFill>
                            <a:schemeClr val="bg1"/>
                          </a:solidFill>
                          <a:latin typeface="Arial" panose="020B0604020202020204" pitchFamily="34" charset="0"/>
                          <a:cs typeface="Arial" panose="020B0604020202020204" pitchFamily="34" charset="0"/>
                        </a:rPr>
                        <a:t>presentation poster</a:t>
                      </a:r>
                      <a:br>
                        <a:rPr lang="en-US" sz="1900" dirty="0">
                          <a:solidFill>
                            <a:schemeClr val="bg1"/>
                          </a:solidFill>
                          <a:latin typeface="Arial" panose="020B0604020202020204" pitchFamily="34" charset="0"/>
                          <a:cs typeface="Arial" panose="020B0604020202020204" pitchFamily="34" charset="0"/>
                        </a:rPr>
                      </a:br>
                      <a:r>
                        <a:rPr lang="en-US" sz="3800" b="1" dirty="0">
                          <a:solidFill>
                            <a:srgbClr val="FFC000"/>
                          </a:solidFill>
                          <a:latin typeface="Arial" panose="020B0604020202020204" pitchFamily="34" charset="0"/>
                          <a:cs typeface="Arial" panose="020B0604020202020204" pitchFamily="34" charset="0"/>
                        </a:rPr>
                        <a:t>36 inches tall</a:t>
                      </a:r>
                      <a:br>
                        <a:rPr lang="en-US" sz="3800" b="1" dirty="0">
                          <a:solidFill>
                            <a:srgbClr val="FFC000"/>
                          </a:solidFill>
                          <a:latin typeface="Arial" panose="020B0604020202020204" pitchFamily="34" charset="0"/>
                          <a:cs typeface="Arial" panose="020B0604020202020204" pitchFamily="34" charset="0"/>
                        </a:rPr>
                      </a:br>
                      <a:r>
                        <a:rPr lang="en-US" sz="3800" b="1" dirty="0">
                          <a:solidFill>
                            <a:srgbClr val="FFC000"/>
                          </a:solidFill>
                          <a:latin typeface="Arial" panose="020B0604020202020204" pitchFamily="34" charset="0"/>
                          <a:cs typeface="Arial" panose="020B0604020202020204" pitchFamily="34" charset="0"/>
                        </a:rPr>
                        <a:t>by</a:t>
                      </a:r>
                      <a:br>
                        <a:rPr lang="en-US" sz="3800" b="1" dirty="0">
                          <a:solidFill>
                            <a:srgbClr val="FFC000"/>
                          </a:solidFill>
                          <a:latin typeface="Arial" panose="020B0604020202020204" pitchFamily="34" charset="0"/>
                          <a:cs typeface="Arial" panose="020B0604020202020204" pitchFamily="34" charset="0"/>
                        </a:rPr>
                      </a:br>
                      <a:r>
                        <a:rPr lang="en-US" sz="3800" b="1" dirty="0">
                          <a:solidFill>
                            <a:srgbClr val="FFC000"/>
                          </a:solidFill>
                          <a:latin typeface="Arial" panose="020B0604020202020204" pitchFamily="34" charset="0"/>
                          <a:cs typeface="Arial" panose="020B0604020202020204" pitchFamily="34" charset="0"/>
                        </a:rPr>
                        <a:t>48 inches wide</a:t>
                      </a:r>
                      <a:br>
                        <a:rPr lang="en-US" sz="1900" dirty="0">
                          <a:solidFill>
                            <a:schemeClr val="bg1"/>
                          </a:solidFill>
                          <a:latin typeface="Arial" panose="020B0604020202020204" pitchFamily="34" charset="0"/>
                          <a:cs typeface="Arial" panose="020B0604020202020204" pitchFamily="34" charset="0"/>
                        </a:rPr>
                      </a:br>
                      <a:endParaRPr lang="en-US" sz="1900" dirty="0">
                        <a:solidFill>
                          <a:srgbClr val="1F3A4E"/>
                        </a:solidFill>
                      </a:endParaRPr>
                    </a:p>
                  </a:txBody>
                  <a:tcPr marL="91442" marR="91442">
                    <a:solidFill>
                      <a:srgbClr val="010101"/>
                    </a:solidFill>
                  </a:tcPr>
                </a:tc>
                <a:tc>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400" b="1" baseline="0" dirty="0">
                          <a:solidFill>
                            <a:srgbClr val="FFC000"/>
                          </a:solidFill>
                          <a:latin typeface="Arial" panose="020B0604020202020204" pitchFamily="34" charset="0"/>
                          <a:cs typeface="Arial" panose="020B0604020202020204" pitchFamily="34" charset="0"/>
                        </a:rPr>
                        <a:t>Important: Check the template size</a:t>
                      </a:r>
                      <a:br>
                        <a:rPr lang="en-US" sz="1900" b="0" baseline="0" dirty="0">
                          <a:solidFill>
                            <a:srgbClr val="FFC000"/>
                          </a:solidFill>
                          <a:latin typeface="Arial" panose="020B0604020202020204" pitchFamily="34" charset="0"/>
                          <a:cs typeface="Arial" panose="020B0604020202020204" pitchFamily="34" charset="0"/>
                        </a:rPr>
                      </a:br>
                      <a:r>
                        <a:rPr lang="en-US" sz="1900" b="0" baseline="0" dirty="0">
                          <a:solidFill>
                            <a:srgbClr val="D9D9D9"/>
                          </a:solidFill>
                          <a:latin typeface="Arial" panose="020B0604020202020204" pitchFamily="34" charset="0"/>
                          <a:cs typeface="Arial" panose="020B0604020202020204" pitchFamily="34" charset="0"/>
                        </a:rPr>
                        <a:t>Before you start working on your poster and to avoid printing problems check that you have downloaded and that you are using the correct size template for your poster presentation.</a:t>
                      </a:r>
                      <a:br>
                        <a:rPr lang="en-US" sz="1900" b="0" baseline="0" dirty="0">
                          <a:solidFill>
                            <a:srgbClr val="D9D9D9"/>
                          </a:solidFill>
                          <a:latin typeface="Arial" panose="020B0604020202020204" pitchFamily="34" charset="0"/>
                          <a:cs typeface="Arial" panose="020B0604020202020204" pitchFamily="34" charset="0"/>
                        </a:rPr>
                      </a:br>
                      <a:r>
                        <a:rPr lang="en-US" sz="1900" b="0" baseline="0" dirty="0">
                          <a:solidFill>
                            <a:srgbClr val="D9D9D9"/>
                          </a:solidFill>
                          <a:latin typeface="Arial" panose="020B0604020202020204" pitchFamily="34" charset="0"/>
                          <a:cs typeface="Arial" panose="020B0604020202020204" pitchFamily="34" charset="0"/>
                        </a:rPr>
                        <a:t>This template can also be printed at the following sizes without distortion and without any additional formatting:</a:t>
                      </a:r>
                      <a:br>
                        <a:rPr lang="en-US" sz="1900" b="0" baseline="0" dirty="0">
                          <a:solidFill>
                            <a:srgbClr val="D9D9D9"/>
                          </a:solidFill>
                          <a:latin typeface="Arial" panose="020B0604020202020204" pitchFamily="34" charset="0"/>
                          <a:cs typeface="Arial" panose="020B0604020202020204" pitchFamily="34" charset="0"/>
                        </a:rPr>
                      </a:br>
                      <a:r>
                        <a:rPr lang="en-US" sz="1900" b="0" baseline="0" dirty="0">
                          <a:solidFill>
                            <a:srgbClr val="FFC000"/>
                          </a:solidFill>
                          <a:latin typeface="Arial" panose="020B0604020202020204" pitchFamily="34" charset="0"/>
                          <a:cs typeface="Arial" panose="020B0604020202020204" pitchFamily="34" charset="0"/>
                        </a:rPr>
                        <a:t>30 tall x 40 wide</a:t>
                      </a:r>
                      <a:br>
                        <a:rPr lang="en-US" sz="1900" b="0" baseline="0" dirty="0">
                          <a:solidFill>
                            <a:srgbClr val="FFC000"/>
                          </a:solidFill>
                          <a:latin typeface="Arial" panose="020B0604020202020204" pitchFamily="34" charset="0"/>
                          <a:cs typeface="Arial" panose="020B0604020202020204" pitchFamily="34" charset="0"/>
                        </a:rPr>
                      </a:br>
                      <a:r>
                        <a:rPr lang="en-US" sz="1900" b="0" baseline="0" dirty="0">
                          <a:solidFill>
                            <a:srgbClr val="FFC000"/>
                          </a:solidFill>
                          <a:latin typeface="Arial" panose="020B0604020202020204" pitchFamily="34" charset="0"/>
                          <a:cs typeface="Arial" panose="020B0604020202020204" pitchFamily="34" charset="0"/>
                        </a:rPr>
                        <a:t>42 tall x 56 wide</a:t>
                      </a:r>
                      <a:br>
                        <a:rPr lang="en-US" sz="1900" b="0" baseline="0" dirty="0">
                          <a:solidFill>
                            <a:srgbClr val="FFC000"/>
                          </a:solidFill>
                          <a:latin typeface="Arial" panose="020B0604020202020204" pitchFamily="34" charset="0"/>
                          <a:cs typeface="Arial" panose="020B0604020202020204" pitchFamily="34" charset="0"/>
                        </a:rPr>
                      </a:br>
                      <a:r>
                        <a:rPr lang="en-US" sz="1900" b="0" baseline="0" dirty="0">
                          <a:solidFill>
                            <a:srgbClr val="FFC000"/>
                          </a:solidFill>
                          <a:latin typeface="Arial" panose="020B0604020202020204" pitchFamily="34" charset="0"/>
                          <a:cs typeface="Arial" panose="020B0604020202020204" pitchFamily="34" charset="0"/>
                        </a:rPr>
                        <a:t>48 tall x 64 wide</a:t>
                      </a:r>
                    </a:p>
                  </a:txBody>
                  <a:tcPr marL="182880" marR="91442" marT="137160">
                    <a:solidFill>
                      <a:srgbClr val="010101"/>
                    </a:solidFill>
                  </a:tcPr>
                </a:tc>
                <a:extLst>
                  <a:ext uri="{0D108BD9-81ED-4DB2-BD59-A6C34878D82A}">
                    <a16:rowId xmlns:a16="http://schemas.microsoft.com/office/drawing/2014/main" val="10008"/>
                  </a:ext>
                </a:extLst>
              </a:tr>
              <a:tr h="4288694">
                <a:tc>
                  <a:txBody>
                    <a:bodyPr/>
                    <a:lstStyle/>
                    <a:p>
                      <a:endParaRPr lang="en-US" sz="1900" dirty="0">
                        <a:solidFill>
                          <a:srgbClr val="1F3A4E"/>
                        </a:solidFill>
                      </a:endParaRPr>
                    </a:p>
                  </a:txBody>
                  <a:tcPr marL="91442" marR="91442">
                    <a:blipFill rotWithShape="1">
                      <a:blip r:embed="rId3"/>
                      <a:stretch>
                        <a:fillRect/>
                      </a:stretch>
                    </a:blipFill>
                  </a:tcPr>
                </a:tc>
                <a:tc>
                  <a:txBody>
                    <a:bodyPr/>
                    <a:lstStyle/>
                    <a:p>
                      <a:pPr algn="l"/>
                      <a:r>
                        <a:rPr lang="en-US" sz="2400" b="1" baseline="0" dirty="0">
                          <a:solidFill>
                            <a:srgbClr val="FFC000"/>
                          </a:solidFill>
                          <a:latin typeface="Arial" panose="020B0604020202020204" pitchFamily="34" charset="0"/>
                          <a:cs typeface="Arial" panose="020B0604020202020204" pitchFamily="34" charset="0"/>
                        </a:rPr>
                        <a:t>How to </a:t>
                      </a:r>
                      <a:r>
                        <a:rPr lang="en-US" sz="3800" b="1" baseline="0" dirty="0">
                          <a:solidFill>
                            <a:srgbClr val="FFC000"/>
                          </a:solidFill>
                          <a:latin typeface="Arial" panose="020B0604020202020204" pitchFamily="34" charset="0"/>
                          <a:cs typeface="Arial" panose="020B0604020202020204" pitchFamily="34" charset="0"/>
                        </a:rPr>
                        <a:t>Zoom in </a:t>
                      </a:r>
                      <a:r>
                        <a:rPr lang="en-US" sz="2400" b="1" baseline="0" dirty="0">
                          <a:solidFill>
                            <a:srgbClr val="FFC000"/>
                          </a:solidFill>
                          <a:latin typeface="Arial" panose="020B0604020202020204" pitchFamily="34" charset="0"/>
                          <a:cs typeface="Arial" panose="020B0604020202020204" pitchFamily="34" charset="0"/>
                        </a:rPr>
                        <a:t>and </a:t>
                      </a:r>
                      <a:r>
                        <a:rPr lang="en-US" sz="1900" b="1" baseline="0" dirty="0">
                          <a:solidFill>
                            <a:srgbClr val="FFC000"/>
                          </a:solidFill>
                          <a:latin typeface="Arial" panose="020B0604020202020204" pitchFamily="34" charset="0"/>
                          <a:cs typeface="Arial" panose="020B0604020202020204" pitchFamily="34" charset="0"/>
                        </a:rPr>
                        <a:t>out</a:t>
                      </a:r>
                      <a:endParaRPr lang="en-US" sz="2400" b="1" baseline="0" dirty="0">
                        <a:solidFill>
                          <a:srgbClr val="FFC000"/>
                        </a:solidFill>
                        <a:latin typeface="Arial" panose="020B0604020202020204" pitchFamily="34" charset="0"/>
                        <a:cs typeface="Arial" panose="020B0604020202020204" pitchFamily="34" charset="0"/>
                      </a:endParaRPr>
                    </a:p>
                    <a:p>
                      <a:pPr algn="l"/>
                      <a:r>
                        <a:rPr lang="en-US" sz="1900" b="0" baseline="0" dirty="0">
                          <a:solidFill>
                            <a:srgbClr val="D9D9D9"/>
                          </a:solidFill>
                          <a:latin typeface="Arial" panose="020B0604020202020204" pitchFamily="34" charset="0"/>
                          <a:cs typeface="Arial" panose="020B0604020202020204" pitchFamily="34" charset="0"/>
                        </a:rPr>
                        <a:t>Use the PowerPoint zoom tool to adjust the screen magnification to view comfortably. PowerPoint provides 2 ways to zoom: </a:t>
                      </a:r>
                      <a:br>
                        <a:rPr lang="en-US" sz="1900" b="0" baseline="0" dirty="0">
                          <a:solidFill>
                            <a:srgbClr val="D9D9D9"/>
                          </a:solidFill>
                          <a:latin typeface="Arial" panose="020B0604020202020204" pitchFamily="34" charset="0"/>
                          <a:cs typeface="Arial" panose="020B0604020202020204" pitchFamily="34" charset="0"/>
                        </a:rPr>
                      </a:br>
                      <a:r>
                        <a:rPr lang="en-US" sz="1900" b="0" baseline="0" dirty="0">
                          <a:solidFill>
                            <a:srgbClr val="FFC000"/>
                          </a:solidFill>
                          <a:latin typeface="Arial" panose="020B0604020202020204" pitchFamily="34" charset="0"/>
                          <a:cs typeface="Arial" panose="020B0604020202020204" pitchFamily="34" charset="0"/>
                        </a:rPr>
                        <a:t>1. </a:t>
                      </a:r>
                      <a:r>
                        <a:rPr lang="en-US" sz="1900" b="0" baseline="0" dirty="0">
                          <a:solidFill>
                            <a:srgbClr val="D9D9D9"/>
                          </a:solidFill>
                          <a:latin typeface="Arial" panose="020B0604020202020204" pitchFamily="34" charset="0"/>
                          <a:cs typeface="Arial" panose="020B0604020202020204" pitchFamily="34" charset="0"/>
                        </a:rPr>
                        <a:t>On the top menu bar click on the VIEW tab and then click on ZOOM. Choose the zoom percentage that works best for you. </a:t>
                      </a:r>
                      <a:br>
                        <a:rPr lang="en-US" sz="1900" b="0" baseline="0" dirty="0">
                          <a:solidFill>
                            <a:srgbClr val="D9D9D9"/>
                          </a:solidFill>
                          <a:latin typeface="Arial" panose="020B0604020202020204" pitchFamily="34" charset="0"/>
                          <a:cs typeface="Arial" panose="020B0604020202020204" pitchFamily="34" charset="0"/>
                        </a:rPr>
                      </a:br>
                      <a:r>
                        <a:rPr lang="en-US" sz="1900" b="0" baseline="0" dirty="0">
                          <a:solidFill>
                            <a:srgbClr val="FFC000"/>
                          </a:solidFill>
                          <a:latin typeface="Arial" panose="020B0604020202020204" pitchFamily="34" charset="0"/>
                          <a:cs typeface="Arial" panose="020B0604020202020204" pitchFamily="34" charset="0"/>
                        </a:rPr>
                        <a:t>2. </a:t>
                      </a:r>
                      <a:r>
                        <a:rPr lang="en-US" sz="1900" b="0" baseline="0" dirty="0">
                          <a:solidFill>
                            <a:srgbClr val="D9D9D9"/>
                          </a:solidFill>
                          <a:latin typeface="Arial" panose="020B0604020202020204" pitchFamily="34" charset="0"/>
                          <a:cs typeface="Arial" panose="020B0604020202020204" pitchFamily="34" charset="0"/>
                        </a:rPr>
                        <a:t>For better zoom flexibility, use the zoom slider at the bottom right of the window.</a:t>
                      </a:r>
                    </a:p>
                  </a:txBody>
                  <a:tcPr marL="182880" marR="91442" marT="137160">
                    <a:solidFill>
                      <a:srgbClr val="010101"/>
                    </a:solidFill>
                  </a:tcPr>
                </a:tc>
                <a:extLst>
                  <a:ext uri="{0D108BD9-81ED-4DB2-BD59-A6C34878D82A}">
                    <a16:rowId xmlns:a16="http://schemas.microsoft.com/office/drawing/2014/main" val="10001"/>
                  </a:ext>
                </a:extLst>
              </a:tr>
              <a:tr h="1800528">
                <a:tc gridSpan="2">
                  <a:txBody>
                    <a:bodyPr/>
                    <a:lstStyle/>
                    <a:p>
                      <a:pPr marL="0" marR="0" lvl="0" indent="0" algn="l" defTabSz="4388900" rtl="0" eaLnBrk="1" fontAlgn="auto" latinLnBrk="0" hangingPunct="1">
                        <a:lnSpc>
                          <a:spcPct val="100000"/>
                        </a:lnSpc>
                        <a:spcBef>
                          <a:spcPts val="0"/>
                        </a:spcBef>
                        <a:spcAft>
                          <a:spcPts val="0"/>
                        </a:spcAft>
                        <a:buClrTx/>
                        <a:buSzTx/>
                        <a:buFontTx/>
                        <a:buNone/>
                        <a:tabLst/>
                        <a:defRPr/>
                      </a:pPr>
                      <a:r>
                        <a:rPr lang="en-US" sz="2400" b="1" baseline="0" dirty="0">
                          <a:solidFill>
                            <a:srgbClr val="FFC000"/>
                          </a:solidFill>
                          <a:latin typeface="Arial" panose="020B0604020202020204" pitchFamily="34" charset="0"/>
                          <a:cs typeface="Arial" panose="020B0604020202020204" pitchFamily="34" charset="0"/>
                        </a:rPr>
                        <a:t>Ruler and Guides</a:t>
                      </a:r>
                      <a:br>
                        <a:rPr lang="en-US" sz="1900" b="0" baseline="0" dirty="0">
                          <a:solidFill>
                            <a:srgbClr val="FFC000"/>
                          </a:solidFill>
                          <a:latin typeface="Arial" panose="020B0604020202020204" pitchFamily="34" charset="0"/>
                          <a:cs typeface="Arial" panose="020B0604020202020204" pitchFamily="34" charset="0"/>
                        </a:rPr>
                      </a:br>
                      <a:r>
                        <a:rPr lang="en-US" sz="1900" b="0" baseline="0" dirty="0">
                          <a:solidFill>
                            <a:srgbClr val="D9D9D9"/>
                          </a:solidFill>
                          <a:latin typeface="Arial" panose="020B0604020202020204" pitchFamily="34" charset="0"/>
                          <a:cs typeface="Arial" panose="020B0604020202020204" pitchFamily="34" charset="0"/>
                        </a:rPr>
                        <a:t>The dotted lines on his poster template are guides.  The horizontal and vertical guides will help you align your poster elements accurately. Text boxes and other elements will ”snap” to the guides and stay within the boundaries of the columns. To hide the guides go to VIEW and uncheck the Guides box.</a:t>
                      </a:r>
                    </a:p>
                  </a:txBody>
                  <a:tcPr marL="91442" marR="91442">
                    <a:solidFill>
                      <a:srgbClr val="010101"/>
                    </a:solidFill>
                  </a:tcPr>
                </a:tc>
                <a:tc hMerge="1">
                  <a:txBody>
                    <a:bodyPr/>
                    <a:lstStyle/>
                    <a:p>
                      <a:endParaRPr lang="en-US" sz="2400" b="0" baseline="0" dirty="0">
                        <a:solidFill>
                          <a:schemeClr val="bg1"/>
                        </a:solidFill>
                        <a:latin typeface="Arial" panose="020B0604020202020204" pitchFamily="34" charset="0"/>
                        <a:cs typeface="Arial" panose="020B0604020202020204" pitchFamily="34" charset="0"/>
                      </a:endParaRPr>
                    </a:p>
                  </a:txBody>
                  <a:tcPr marL="182880" marT="137160">
                    <a:solidFill>
                      <a:schemeClr val="tx1">
                        <a:lumMod val="95000"/>
                        <a:lumOff val="5000"/>
                      </a:schemeClr>
                    </a:solidFill>
                  </a:tcPr>
                </a:tc>
                <a:extLst>
                  <a:ext uri="{0D108BD9-81ED-4DB2-BD59-A6C34878D82A}">
                    <a16:rowId xmlns:a16="http://schemas.microsoft.com/office/drawing/2014/main" val="10002"/>
                  </a:ext>
                </a:extLst>
              </a:tr>
              <a:tr h="3824338">
                <a:tc>
                  <a:txBody>
                    <a:bodyPr/>
                    <a:lstStyle/>
                    <a:p>
                      <a:endParaRPr lang="en-US" sz="1900" dirty="0">
                        <a:solidFill>
                          <a:srgbClr val="1F3A4E"/>
                        </a:solidFill>
                      </a:endParaRPr>
                    </a:p>
                  </a:txBody>
                  <a:tcPr marL="91442" marR="91442">
                    <a:blipFill rotWithShape="1">
                      <a:blip r:embed="rId4"/>
                      <a:stretch>
                        <a:fillRect/>
                      </a:stretch>
                    </a:blipFill>
                  </a:tcPr>
                </a:tc>
                <a:tc>
                  <a:txBody>
                    <a:bodyPr/>
                    <a:lstStyle/>
                    <a:p>
                      <a:pPr marL="0" lvl="1" indent="0" algn="l" defTabSz="114300"/>
                      <a:r>
                        <a:rPr lang="en-US" sz="2400" b="1" baseline="0" dirty="0">
                          <a:solidFill>
                            <a:srgbClr val="FFC000"/>
                          </a:solidFill>
                          <a:latin typeface="Arial" panose="020B0604020202020204" pitchFamily="34" charset="0"/>
                          <a:cs typeface="Arial" panose="020B0604020202020204" pitchFamily="34" charset="0"/>
                        </a:rPr>
                        <a:t>Headers and text containers</a:t>
                      </a:r>
                      <a:br>
                        <a:rPr lang="en-US" sz="1900" b="0" baseline="0" dirty="0">
                          <a:solidFill>
                            <a:schemeClr val="bg1"/>
                          </a:solidFill>
                          <a:latin typeface="Arial" panose="020B0604020202020204" pitchFamily="34" charset="0"/>
                          <a:cs typeface="Arial" panose="020B0604020202020204" pitchFamily="34" charset="0"/>
                        </a:rPr>
                      </a:br>
                      <a:r>
                        <a:rPr lang="en-US" sz="1900" b="0" baseline="0" dirty="0">
                          <a:solidFill>
                            <a:srgbClr val="D9D9D9"/>
                          </a:solidFill>
                          <a:latin typeface="Arial" panose="020B0604020202020204" pitchFamily="34" charset="0"/>
                          <a:cs typeface="Arial" panose="020B0604020202020204" pitchFamily="34" charset="0"/>
                        </a:rPr>
                        <a:t>Included in this template are commonly used section headers such as Abstract, Objectives, Methods, Results, etc. </a:t>
                      </a:r>
                      <a:br>
                        <a:rPr lang="en-US" sz="1900" b="0" baseline="0" dirty="0">
                          <a:solidFill>
                            <a:schemeClr val="bg1"/>
                          </a:solidFill>
                          <a:latin typeface="Arial" panose="020B0604020202020204" pitchFamily="34" charset="0"/>
                          <a:cs typeface="Arial" panose="020B0604020202020204" pitchFamily="34" charset="0"/>
                        </a:rPr>
                      </a:br>
                      <a:r>
                        <a:rPr lang="en-US" sz="1900" b="0" baseline="0" dirty="0">
                          <a:solidFill>
                            <a:srgbClr val="FFC000"/>
                          </a:solidFill>
                          <a:latin typeface="Arial" panose="020B0604020202020204" pitchFamily="34" charset="0"/>
                          <a:cs typeface="Arial" panose="020B0604020202020204" pitchFamily="34" charset="0"/>
                        </a:rPr>
                        <a:t>-</a:t>
                      </a:r>
                      <a:r>
                        <a:rPr lang="en-US" sz="1900" b="0" baseline="0" dirty="0">
                          <a:solidFill>
                            <a:schemeClr val="bg1"/>
                          </a:solidFill>
                          <a:latin typeface="Arial" panose="020B0604020202020204" pitchFamily="34" charset="0"/>
                          <a:cs typeface="Arial" panose="020B0604020202020204" pitchFamily="34" charset="0"/>
                        </a:rPr>
                        <a:t> </a:t>
                      </a:r>
                      <a:r>
                        <a:rPr lang="en-US" sz="1900" b="0" baseline="0" dirty="0">
                          <a:solidFill>
                            <a:srgbClr val="D9D9D9"/>
                          </a:solidFill>
                          <a:latin typeface="Arial" panose="020B0604020202020204" pitchFamily="34" charset="0"/>
                          <a:cs typeface="Arial" panose="020B0604020202020204" pitchFamily="34" charset="0"/>
                        </a:rPr>
                        <a:t>Click inside a section header to add its text. </a:t>
                      </a:r>
                      <a:br>
                        <a:rPr lang="en-US" sz="1900" b="0" baseline="0" dirty="0">
                          <a:solidFill>
                            <a:schemeClr val="bg1"/>
                          </a:solidFill>
                          <a:latin typeface="Arial" panose="020B0604020202020204" pitchFamily="34" charset="0"/>
                          <a:cs typeface="Arial" panose="020B0604020202020204" pitchFamily="34" charset="0"/>
                        </a:rPr>
                      </a:br>
                      <a:r>
                        <a:rPr lang="en-US" sz="1900" b="0" baseline="0" dirty="0">
                          <a:solidFill>
                            <a:srgbClr val="FFC000"/>
                          </a:solidFill>
                          <a:latin typeface="Arial" panose="020B0604020202020204" pitchFamily="34" charset="0"/>
                          <a:cs typeface="Arial" panose="020B0604020202020204" pitchFamily="34" charset="0"/>
                        </a:rPr>
                        <a:t>-</a:t>
                      </a:r>
                      <a:r>
                        <a:rPr lang="en-US" sz="1900" b="0" baseline="0" dirty="0">
                          <a:solidFill>
                            <a:schemeClr val="bg1"/>
                          </a:solidFill>
                          <a:latin typeface="Arial" panose="020B0604020202020204" pitchFamily="34" charset="0"/>
                          <a:cs typeface="Arial" panose="020B0604020202020204" pitchFamily="34" charset="0"/>
                        </a:rPr>
                        <a:t> </a:t>
                      </a:r>
                      <a:r>
                        <a:rPr lang="en-US" sz="1900" b="0" baseline="0" dirty="0">
                          <a:solidFill>
                            <a:srgbClr val="D9D9D9"/>
                          </a:solidFill>
                          <a:latin typeface="Arial" panose="020B0604020202020204" pitchFamily="34" charset="0"/>
                          <a:cs typeface="Arial" panose="020B0604020202020204" pitchFamily="34" charset="0"/>
                        </a:rPr>
                        <a:t>To add another header, click on edge of the section box so that it is outlined. Copy and paste it. </a:t>
                      </a:r>
                      <a:br>
                        <a:rPr lang="en-US" sz="1900" b="0" baseline="0" dirty="0">
                          <a:solidFill>
                            <a:schemeClr val="bg1"/>
                          </a:solidFill>
                          <a:latin typeface="Arial" panose="020B0604020202020204" pitchFamily="34" charset="0"/>
                          <a:cs typeface="Arial" panose="020B0604020202020204" pitchFamily="34" charset="0"/>
                        </a:rPr>
                      </a:br>
                      <a:r>
                        <a:rPr lang="en-US" sz="1900" b="0" baseline="0" dirty="0">
                          <a:solidFill>
                            <a:srgbClr val="FFC000"/>
                          </a:solidFill>
                          <a:latin typeface="Arial" panose="020B0604020202020204" pitchFamily="34" charset="0"/>
                          <a:cs typeface="Arial" panose="020B0604020202020204" pitchFamily="34" charset="0"/>
                        </a:rPr>
                        <a:t>-</a:t>
                      </a:r>
                      <a:r>
                        <a:rPr lang="en-US" sz="1900" b="0" baseline="0" dirty="0">
                          <a:solidFill>
                            <a:schemeClr val="bg1"/>
                          </a:solidFill>
                          <a:latin typeface="Arial" panose="020B0604020202020204" pitchFamily="34" charset="0"/>
                          <a:cs typeface="Arial" panose="020B0604020202020204" pitchFamily="34" charset="0"/>
                        </a:rPr>
                        <a:t> </a:t>
                      </a:r>
                      <a:r>
                        <a:rPr lang="en-US" sz="1900" b="0" baseline="0" dirty="0">
                          <a:solidFill>
                            <a:srgbClr val="D9D9D9"/>
                          </a:solidFill>
                          <a:latin typeface="Arial" panose="020B0604020202020204" pitchFamily="34" charset="0"/>
                          <a:cs typeface="Arial" panose="020B0604020202020204" pitchFamily="34" charset="0"/>
                        </a:rPr>
                        <a:t>To increase its size, click on the white circles and expand to the the desired size.</a:t>
                      </a:r>
                    </a:p>
                  </a:txBody>
                  <a:tcPr marL="182880" marR="91442" marT="137160">
                    <a:solidFill>
                      <a:srgbClr val="010101"/>
                    </a:solidFill>
                  </a:tcPr>
                </a:tc>
                <a:extLst>
                  <a:ext uri="{0D108BD9-81ED-4DB2-BD59-A6C34878D82A}">
                    <a16:rowId xmlns:a16="http://schemas.microsoft.com/office/drawing/2014/main" val="10003"/>
                  </a:ext>
                </a:extLst>
              </a:tr>
              <a:tr h="3519134">
                <a:tc gridSpan="2">
                  <a:txBody>
                    <a:bodyPr/>
                    <a:lstStyle/>
                    <a:p>
                      <a:r>
                        <a:rPr lang="en-US" sz="2400" b="1" dirty="0">
                          <a:solidFill>
                            <a:srgbClr val="FFC000"/>
                          </a:solidFill>
                          <a:latin typeface="Arial" panose="020B0604020202020204" pitchFamily="34" charset="0"/>
                          <a:cs typeface="Arial" panose="020B0604020202020204" pitchFamily="34" charset="0"/>
                        </a:rPr>
                        <a:t>Adding content to the poster</a:t>
                      </a:r>
                    </a:p>
                    <a:p>
                      <a:r>
                        <a:rPr lang="en-US" sz="1900" baseline="0" dirty="0">
                          <a:solidFill>
                            <a:srgbClr val="D9D9D9"/>
                          </a:solidFill>
                          <a:latin typeface="Arial" panose="020B0604020202020204" pitchFamily="34" charset="0"/>
                          <a:cs typeface="Arial" panose="020B0604020202020204" pitchFamily="34" charset="0"/>
                        </a:rPr>
                        <a:t>Start by adding your text to each section without spending too much time with formatting. Use the default font size even if your text extends beyond the bottom of the poster. Continue until you have added all your content including text, graphics, photos, etc. Once you finish adding your content you can go back and format your text as needed.</a:t>
                      </a:r>
                    </a:p>
                    <a:p>
                      <a:pPr marL="342900" indent="-342900">
                        <a:buFontTx/>
                        <a:buChar char="-"/>
                      </a:pPr>
                      <a:r>
                        <a:rPr lang="en-US" sz="1900" baseline="0" dirty="0">
                          <a:solidFill>
                            <a:srgbClr val="D9D9D9"/>
                          </a:solidFill>
                          <a:latin typeface="Arial" panose="020B0604020202020204" pitchFamily="34" charset="0"/>
                          <a:cs typeface="Arial" panose="020B0604020202020204" pitchFamily="34" charset="0"/>
                        </a:rPr>
                        <a:t>If you run out of room, try to reduce the size of your fonts and/or the size of your graphics. If there is a lot of empty space try to increase your font sizes and the size of your graphics. The font used for references can be smaller.</a:t>
                      </a:r>
                      <a:endParaRPr lang="en-US" sz="1900" dirty="0">
                        <a:solidFill>
                          <a:srgbClr val="D9D9D9"/>
                        </a:solidFill>
                        <a:latin typeface="Arial" panose="020B0604020202020204" pitchFamily="34" charset="0"/>
                        <a:cs typeface="Arial" panose="020B0604020202020204" pitchFamily="34" charset="0"/>
                      </a:endParaRPr>
                    </a:p>
                  </a:txBody>
                  <a:tcPr marL="91442" marR="91442">
                    <a:solidFill>
                      <a:srgbClr val="010101"/>
                    </a:solidFill>
                  </a:tcPr>
                </a:tc>
                <a:tc hMerge="1">
                  <a:txBody>
                    <a:bodyPr/>
                    <a:lstStyle/>
                    <a:p>
                      <a:endParaRPr lang="en-US" sz="2400" dirty="0">
                        <a:solidFill>
                          <a:schemeClr val="bg1"/>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4"/>
                  </a:ext>
                </a:extLst>
              </a:tr>
              <a:tr h="2377656">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panose="020B0604020202020204" pitchFamily="34" charset="0"/>
                          <a:cs typeface="Arial" panose="020B0604020202020204" pitchFamily="34" charset="0"/>
                        </a:rPr>
                        <a:t>Photos</a:t>
                      </a:r>
                    </a:p>
                    <a:p>
                      <a:pPr marL="0" marR="0" lvl="0" indent="0" algn="l" defTabSz="9779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srgbClr val="D9D9D9"/>
                          </a:solidFill>
                          <a:effectLst/>
                          <a:uLnTx/>
                          <a:uFillTx/>
                          <a:latin typeface="Arial"/>
                          <a:ea typeface="+mn-ea"/>
                          <a:cs typeface="Arial"/>
                        </a:rPr>
                        <a:t>You can add photos by dragging and dropping from your desktop, copy and paste, or by going to INSERT &gt; PICTURES. Resize images proportionally by holding down the SHIFT key and dragging one of the white corner handles (dots). For a professional-looking poster, do not distort your images by stretching them disproportionally.</a:t>
                      </a:r>
                    </a:p>
                  </a:txBody>
                  <a:tcPr marL="182880" marR="91442" marT="137160">
                    <a:solidFill>
                      <a:srgbClr val="010101"/>
                    </a:solidFill>
                  </a:tcPr>
                </a:tc>
                <a:tc hMerge="1">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2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2293171">
                <a:tc gridSpan="2">
                  <a:txBody>
                    <a:bodyPr/>
                    <a:lstStyle/>
                    <a:p>
                      <a:endParaRPr lang="en-US" sz="1900" dirty="0">
                        <a:solidFill>
                          <a:schemeClr val="bg1"/>
                        </a:solidFill>
                        <a:latin typeface="Arial" panose="020B0604020202020204" pitchFamily="34" charset="0"/>
                        <a:cs typeface="Arial" panose="020B0604020202020204" pitchFamily="34" charset="0"/>
                      </a:endParaRPr>
                    </a:p>
                  </a:txBody>
                  <a:tcPr marL="182880" marR="91442" marT="137160">
                    <a:blipFill rotWithShape="1">
                      <a:blip r:embed="rId5"/>
                      <a:stretch>
                        <a:fillRect/>
                      </a:stretch>
                    </a:blipFill>
                  </a:tcPr>
                </a:tc>
                <a:tc hMerge="1">
                  <a:txBody>
                    <a:bodyPr/>
                    <a:lstStyle/>
                    <a:p>
                      <a:endParaRPr lang="en-US" sz="2400" dirty="0">
                        <a:solidFill>
                          <a:srgbClr val="1F3A4E"/>
                        </a:solidFill>
                      </a:endParaRPr>
                    </a:p>
                  </a:txBody>
                  <a:tcPr/>
                </a:tc>
                <a:extLst>
                  <a:ext uri="{0D108BD9-81ED-4DB2-BD59-A6C34878D82A}">
                    <a16:rowId xmlns:a16="http://schemas.microsoft.com/office/drawing/2014/main" val="10006"/>
                  </a:ext>
                </a:extLst>
              </a:tr>
              <a:tr h="1280275">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a:cs typeface="Arial"/>
                        </a:rPr>
                        <a:t>Quality check your graphics</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1900" noProof="0" dirty="0">
                          <a:solidFill>
                            <a:srgbClr val="D9D9D9"/>
                          </a:solidFill>
                          <a:latin typeface="Arial"/>
                          <a:cs typeface="Arial"/>
                        </a:rPr>
                        <a:t>Zoom in and look at your images at 100%-200% magnification. If they look clear, they will print well. </a:t>
                      </a:r>
                    </a:p>
                  </a:txBody>
                  <a:tcPr marL="182880" marR="91442" marT="137160">
                    <a:solidFill>
                      <a:srgbClr val="010101"/>
                    </a:solidFill>
                  </a:tcPr>
                </a:tc>
                <a:tc hMerge="1">
                  <a:txBody>
                    <a:bodyPr/>
                    <a:lstStyle/>
                    <a:p>
                      <a:endParaRPr lang="en-US" sz="2400" dirty="0">
                        <a:solidFill>
                          <a:srgbClr val="1F3A4E"/>
                        </a:solidFill>
                      </a:endParaRPr>
                    </a:p>
                  </a:txBody>
                  <a:tcPr>
                    <a:solidFill>
                      <a:schemeClr val="tx1">
                        <a:lumMod val="95000"/>
                        <a:lumOff val="5000"/>
                      </a:schemeClr>
                    </a:solidFill>
                  </a:tcPr>
                </a:tc>
                <a:extLst>
                  <a:ext uri="{0D108BD9-81ED-4DB2-BD59-A6C34878D82A}">
                    <a16:rowId xmlns:a16="http://schemas.microsoft.com/office/drawing/2014/main" val="10007"/>
                  </a:ext>
                </a:extLst>
              </a:tr>
              <a:tr h="3187272">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1900" noProof="0" dirty="0">
                        <a:solidFill>
                          <a:schemeClr val="bg1"/>
                        </a:solidFill>
                        <a:latin typeface="Arial"/>
                        <a:cs typeface="Arial"/>
                      </a:endParaRPr>
                    </a:p>
                  </a:txBody>
                  <a:tcPr marL="182880" marR="91442" marT="137160">
                    <a:blipFill rotWithShape="1">
                      <a:blip r:embed="rId6"/>
                      <a:stretch>
                        <a:fillRect/>
                      </a:stretch>
                    </a:blipFill>
                  </a:tcPr>
                </a:tc>
                <a:tc hMerge="1">
                  <a:txBody>
                    <a:bodyPr/>
                    <a:lstStyle/>
                    <a:p>
                      <a:endParaRPr lang="en-US"/>
                    </a:p>
                  </a:txBody>
                  <a:tcPr/>
                </a:tc>
                <a:extLst>
                  <a:ext uri="{0D108BD9-81ED-4DB2-BD59-A6C34878D82A}">
                    <a16:rowId xmlns:a16="http://schemas.microsoft.com/office/drawing/2014/main" val="10010"/>
                  </a:ext>
                </a:extLst>
              </a:tr>
            </a:tbl>
          </a:graphicData>
        </a:graphic>
      </p:graphicFrame>
      <p:graphicFrame>
        <p:nvGraphicFramePr>
          <p:cNvPr id="15" name="Table 14">
            <a:extLst>
              <a:ext uri="{FF2B5EF4-FFF2-40B4-BE49-F238E27FC236}">
                <a16:creationId xmlns:a16="http://schemas.microsoft.com/office/drawing/2014/main" id="{D12C2650-43B9-B245-8FE3-21F2B87DBA6E}"/>
              </a:ext>
            </a:extLst>
          </p:cNvPr>
          <p:cNvGraphicFramePr>
            <a:graphicFrameLocks noGrp="1"/>
          </p:cNvGraphicFramePr>
          <p:nvPr userDrawn="1">
            <p:extLst>
              <p:ext uri="{D42A27DB-BD31-4B8C-83A1-F6EECF244321}">
                <p14:modId xmlns:p14="http://schemas.microsoft.com/office/powerpoint/2010/main" val="2429028199"/>
              </p:ext>
            </p:extLst>
          </p:nvPr>
        </p:nvGraphicFramePr>
        <p:xfrm>
          <a:off x="44695236" y="-84747"/>
          <a:ext cx="9430188" cy="36154066"/>
        </p:xfrm>
        <a:graphic>
          <a:graphicData uri="http://schemas.openxmlformats.org/drawingml/2006/table">
            <a:tbl>
              <a:tblPr firstRow="1" bandRow="1">
                <a:tableStyleId>{5C22544A-7EE6-4342-B048-85BDC9FD1C3A}</a:tableStyleId>
              </a:tblPr>
              <a:tblGrid>
                <a:gridCol w="3343835">
                  <a:extLst>
                    <a:ext uri="{9D8B030D-6E8A-4147-A177-3AD203B41FA5}">
                      <a16:colId xmlns:a16="http://schemas.microsoft.com/office/drawing/2014/main" val="20000"/>
                    </a:ext>
                  </a:extLst>
                </a:gridCol>
                <a:gridCol w="1381558">
                  <a:extLst>
                    <a:ext uri="{9D8B030D-6E8A-4147-A177-3AD203B41FA5}">
                      <a16:colId xmlns:a16="http://schemas.microsoft.com/office/drawing/2014/main" val="997673227"/>
                    </a:ext>
                  </a:extLst>
                </a:gridCol>
                <a:gridCol w="4704795">
                  <a:extLst>
                    <a:ext uri="{9D8B030D-6E8A-4147-A177-3AD203B41FA5}">
                      <a16:colId xmlns:a16="http://schemas.microsoft.com/office/drawing/2014/main" val="4164475170"/>
                    </a:ext>
                  </a:extLst>
                </a:gridCol>
              </a:tblGrid>
              <a:tr h="1865376">
                <a:tc gridSpan="3">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3800" b="0" spc="600" dirty="0">
                          <a:solidFill>
                            <a:srgbClr val="1F3A4E"/>
                          </a:solidFill>
                          <a:latin typeface="Arial Black" panose="020B0A04020102020204" pitchFamily="34" charset="0"/>
                        </a:rPr>
                        <a:t>QUICK START GUIDE</a:t>
                      </a:r>
                      <a:br>
                        <a:rPr lang="en-US" sz="3800" b="0" spc="600" dirty="0">
                          <a:solidFill>
                            <a:srgbClr val="1F3A4E"/>
                          </a:solidFill>
                          <a:latin typeface="Arial Black" panose="020B0A04020102020204" pitchFamily="34" charset="0"/>
                        </a:rPr>
                      </a:br>
                      <a:r>
                        <a:rPr lang="en-US" sz="3400" b="1" spc="0" dirty="0">
                          <a:solidFill>
                            <a:srgbClr val="FF0000"/>
                          </a:solidFill>
                          <a:latin typeface="Trebuchet MS" pitchFamily="34" charset="0"/>
                        </a:rPr>
                        <a:t>(THIS SIDEBAR WILL NOT PRINT)</a:t>
                      </a:r>
                      <a:endParaRPr lang="en-US" sz="3800" b="1" spc="600" dirty="0">
                        <a:solidFill>
                          <a:schemeClr val="bg1"/>
                        </a:solidFill>
                        <a:latin typeface="Trebuchet MS" pitchFamily="34" charset="0"/>
                      </a:endParaRPr>
                    </a:p>
                  </a:txBody>
                  <a:tcPr marL="182880" marR="91442" marT="137160">
                    <a:solidFill>
                      <a:srgbClr val="FFC00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563099">
                <a:tc gridSpan="3">
                  <a:txBody>
                    <a:bodyPr/>
                    <a:lstStyle/>
                    <a:p>
                      <a:pPr algn="l"/>
                      <a:r>
                        <a:rPr lang="en-US" sz="2900" b="1" baseline="0" dirty="0">
                          <a:solidFill>
                            <a:srgbClr val="FFC000"/>
                          </a:solidFill>
                          <a:latin typeface="Arial" panose="020B0604020202020204" pitchFamily="34" charset="0"/>
                          <a:cs typeface="Arial" panose="020B0604020202020204" pitchFamily="34" charset="0"/>
                        </a:rPr>
                        <a:t>How to change the template colors</a:t>
                      </a:r>
                    </a:p>
                    <a:p>
                      <a:pPr marL="0" indent="0" algn="l" defTabSz="114300"/>
                      <a:r>
                        <a:rPr lang="en-US" sz="2400" b="0" baseline="0" dirty="0">
                          <a:solidFill>
                            <a:srgbClr val="D9D9D9"/>
                          </a:solidFill>
                          <a:latin typeface="Arial" panose="020B0604020202020204" pitchFamily="34" charset="0"/>
                          <a:cs typeface="Arial" panose="020B0604020202020204" pitchFamily="34" charset="0"/>
                        </a:rPr>
                        <a:t>You can change the overall template color theme by clicking on the COLORS dropdown menu under the DESIGN tab. You can see a tutorial here: </a:t>
                      </a:r>
                      <a:r>
                        <a:rPr lang="en-US" sz="2400" dirty="0">
                          <a:solidFill>
                            <a:srgbClr val="FFC000"/>
                          </a:solidFill>
                          <a:hlinkClick r:id="rId7">
                            <a:extLst>
                              <a:ext uri="{A12FA001-AC4F-418D-AE19-62706E023703}">
                                <ahyp:hlinkClr xmlns:ahyp="http://schemas.microsoft.com/office/drawing/2018/hyperlinkcolor" val="tx"/>
                              </a:ext>
                            </a:extLst>
                          </a:hlinkClick>
                        </a:rPr>
                        <a:t>https://www.posterpresentations.com/how-to-change-the-research-poster-template-colors.html</a:t>
                      </a:r>
                      <a:endParaRPr lang="en-US" sz="2400" dirty="0">
                        <a:solidFill>
                          <a:srgbClr val="FFC000"/>
                        </a:solidFill>
                      </a:endParaRPr>
                    </a:p>
                    <a:p>
                      <a:pPr marL="0" indent="0" algn="l" defTabSz="114300"/>
                      <a:endParaRPr lang="en-US" sz="24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400" b="0" baseline="0" dirty="0">
                          <a:solidFill>
                            <a:srgbClr val="D9D9D9"/>
                          </a:solidFill>
                          <a:latin typeface="Arial" panose="020B0604020202020204" pitchFamily="34" charset="0"/>
                          <a:cs typeface="Arial" panose="020B0604020202020204" pitchFamily="34" charset="0"/>
                        </a:rPr>
                        <a:t>You can also manually change the color of individual elements by going to VIEW &gt; SLIDE MASTER. On the left side of your screen select the background master where you can change the template background, column sizes, etc. </a:t>
                      </a:r>
                    </a:p>
                    <a:p>
                      <a:pPr marL="0" indent="0" algn="l" defTabSz="114300"/>
                      <a:endParaRPr lang="en-US" sz="24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400" b="0" baseline="0" dirty="0">
                          <a:solidFill>
                            <a:srgbClr val="D9D9D9"/>
                          </a:solidFill>
                          <a:latin typeface="Arial" panose="020B0604020202020204" pitchFamily="34" charset="0"/>
                          <a:cs typeface="Arial" panose="020B0604020202020204" pitchFamily="34" charset="0"/>
                        </a:rPr>
                        <a:t>After you finish working on the SLIDE MASTER, it is important that you go to VIEW &gt; NORMAL to continue working on your poster. </a:t>
                      </a:r>
                    </a:p>
                  </a:txBody>
                  <a:tcPr marL="182880" marR="91442" marT="137160">
                    <a:solidFill>
                      <a:schemeClr val="tx1"/>
                    </a:solidFill>
                  </a:tcPr>
                </a:tc>
                <a:tc hMerge="1">
                  <a:txBody>
                    <a:bodyPr/>
                    <a:lstStyle/>
                    <a:p>
                      <a:endParaRPr lang="en-US" sz="2400" dirty="0">
                        <a:solidFill>
                          <a:srgbClr val="1F3A4E"/>
                        </a:solidFill>
                      </a:endParaRPr>
                    </a:p>
                  </a:txBody>
                  <a:tcPr marL="182880" marT="137160">
                    <a:blipFill rotWithShape="1">
                      <a:blip r:embed="rId8"/>
                      <a:stretch>
                        <a:fillRect/>
                      </a:stretch>
                    </a:blipFill>
                  </a:tcPr>
                </a:tc>
                <a:tc hMerge="1">
                  <a:txBody>
                    <a:bodyPr/>
                    <a:lstStyle/>
                    <a:p>
                      <a:endParaRPr lang="en-US"/>
                    </a:p>
                  </a:txBody>
                  <a:tcPr/>
                </a:tc>
                <a:extLst>
                  <a:ext uri="{0D108BD9-81ED-4DB2-BD59-A6C34878D82A}">
                    <a16:rowId xmlns:a16="http://schemas.microsoft.com/office/drawing/2014/main" val="10001"/>
                  </a:ext>
                </a:extLst>
              </a:tr>
              <a:tr h="3667718">
                <a:tc gridSpan="3">
                  <a:txBody>
                    <a:bodyPr/>
                    <a:lstStyle/>
                    <a:p>
                      <a:r>
                        <a:rPr lang="en-US" sz="2900" b="1" dirty="0">
                          <a:solidFill>
                            <a:srgbClr val="FFC000"/>
                          </a:solidFill>
                          <a:latin typeface="Arial" panose="020B0604020202020204" pitchFamily="34" charset="0"/>
                          <a:cs typeface="Arial" panose="020B0604020202020204" pitchFamily="34" charset="0"/>
                        </a:rPr>
                        <a:t>How to change the column layout configuration</a:t>
                      </a:r>
                    </a:p>
                    <a:p>
                      <a:r>
                        <a:rPr lang="en-US" sz="2400" dirty="0">
                          <a:solidFill>
                            <a:srgbClr val="D9D9D9"/>
                          </a:solidFill>
                          <a:latin typeface="Arial" panose="020B0604020202020204" pitchFamily="34" charset="0"/>
                          <a:cs typeface="Arial" panose="020B0604020202020204" pitchFamily="34" charset="0"/>
                        </a:rPr>
                        <a:t>You can manually change the configuration on the columns by going to VIEW &gt; SLIDE MASTER. You can delete columns, resize them or modify them as needed for your layout. </a:t>
                      </a:r>
                    </a:p>
                    <a:p>
                      <a:pPr marL="0" marR="0" indent="0" algn="l" defTabSz="3765366" rtl="0" eaLnBrk="1" fontAlgn="auto" latinLnBrk="0" hangingPunct="1">
                        <a:lnSpc>
                          <a:spcPct val="100000"/>
                        </a:lnSpc>
                        <a:spcBef>
                          <a:spcPts val="0"/>
                        </a:spcBef>
                        <a:spcAft>
                          <a:spcPts val="0"/>
                        </a:spcAft>
                        <a:buClrTx/>
                        <a:buSzTx/>
                        <a:buFontTx/>
                        <a:buNone/>
                        <a:tabLst/>
                        <a:defRPr/>
                      </a:pPr>
                      <a:r>
                        <a:rPr lang="en-US" sz="2400" dirty="0">
                          <a:solidFill>
                            <a:srgbClr val="D9D9D9"/>
                          </a:solidFill>
                          <a:latin typeface="Arial" panose="020B0604020202020204" pitchFamily="34" charset="0"/>
                          <a:cs typeface="Arial" panose="020B0604020202020204" pitchFamily="34" charset="0"/>
                        </a:rPr>
                        <a:t>You can see a tutorial here: </a:t>
                      </a:r>
                      <a:r>
                        <a:rPr lang="en-US" sz="2400" u="sng" dirty="0">
                          <a:solidFill>
                            <a:srgbClr val="FFC000"/>
                          </a:solidFill>
                          <a:latin typeface="Arial" panose="020B0604020202020204" pitchFamily="34" charset="0"/>
                          <a:cs typeface="Arial" panose="020B0604020202020204" pitchFamily="34" charset="0"/>
                        </a:rPr>
                        <a:t>https://</a:t>
                      </a:r>
                      <a:r>
                        <a:rPr lang="en-US" sz="2400" u="sng" dirty="0" err="1">
                          <a:solidFill>
                            <a:srgbClr val="FFC000"/>
                          </a:solidFill>
                          <a:latin typeface="Arial" panose="020B0604020202020204" pitchFamily="34" charset="0"/>
                          <a:cs typeface="Arial" panose="020B0604020202020204" pitchFamily="34" charset="0"/>
                        </a:rPr>
                        <a:t>www.posterpresentations.com</a:t>
                      </a:r>
                      <a:r>
                        <a:rPr lang="en-US" sz="2400" u="sng" dirty="0">
                          <a:solidFill>
                            <a:srgbClr val="FFC000"/>
                          </a:solidFill>
                          <a:latin typeface="Arial" panose="020B0604020202020204" pitchFamily="34" charset="0"/>
                          <a:cs typeface="Arial" panose="020B0604020202020204" pitchFamily="34" charset="0"/>
                        </a:rPr>
                        <a:t>/how-to-change-the-column-</a:t>
                      </a:r>
                      <a:r>
                        <a:rPr lang="en-US" sz="2400" u="sng" dirty="0" err="1">
                          <a:solidFill>
                            <a:srgbClr val="FFC000"/>
                          </a:solidFill>
                          <a:latin typeface="Arial" panose="020B0604020202020204" pitchFamily="34" charset="0"/>
                          <a:cs typeface="Arial" panose="020B0604020202020204" pitchFamily="34" charset="0"/>
                        </a:rPr>
                        <a:t>configuration.html</a:t>
                      </a:r>
                      <a:endParaRPr lang="en-US" sz="15400" u="sng" dirty="0">
                        <a:solidFill>
                          <a:srgbClr val="FFC000"/>
                        </a:solidFill>
                      </a:endParaRPr>
                    </a:p>
                  </a:txBody>
                  <a:tcPr marL="182880" marR="91442" marT="137160">
                    <a:solidFill>
                      <a:schemeClr val="tx1"/>
                    </a:solidFill>
                  </a:tcPr>
                </a:tc>
                <a:tc hMerge="1">
                  <a:txBody>
                    <a:bodyPr/>
                    <a:lstStyle/>
                    <a:p>
                      <a:endParaRPr lang="en-US" sz="2400" dirty="0">
                        <a:solidFill>
                          <a:srgbClr val="1F3A4E"/>
                        </a:solidFill>
                      </a:endParaRPr>
                    </a:p>
                  </a:txBody>
                  <a:tcPr marL="182880" marT="137160">
                    <a:blipFill rotWithShape="1">
                      <a:blip r:embed="rId9"/>
                      <a:stretch>
                        <a:fillRect/>
                      </a:stretch>
                    </a:blipFill>
                  </a:tcPr>
                </a:tc>
                <a:tc hMerge="1">
                  <a:txBody>
                    <a:bodyPr/>
                    <a:lstStyle/>
                    <a:p>
                      <a:endParaRPr lang="en-US" dirty="0"/>
                    </a:p>
                  </a:txBody>
                  <a:tcPr marL="182880" marT="137160">
                    <a:solidFill>
                      <a:srgbClr val="010101"/>
                    </a:solidFill>
                  </a:tcPr>
                </a:tc>
                <a:extLst>
                  <a:ext uri="{0D108BD9-81ED-4DB2-BD59-A6C34878D82A}">
                    <a16:rowId xmlns:a16="http://schemas.microsoft.com/office/drawing/2014/main" val="10004"/>
                  </a:ext>
                </a:extLst>
              </a:tr>
              <a:tr h="5177074">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R="91442" marT="137160">
                    <a:blipFill dpi="0" rotWithShape="1">
                      <a:blip r:embed="rId10">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row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900" b="1" noProof="0" dirty="0">
                          <a:solidFill>
                            <a:srgbClr val="FFC000"/>
                          </a:solidFill>
                          <a:latin typeface="Arial" panose="020B0604020202020204" pitchFamily="34" charset="0"/>
                          <a:cs typeface="Arial" panose="020B0604020202020204" pitchFamily="34" charset="0"/>
                        </a:rPr>
                        <a:t>How to hide the QUICK START GUIDE bars from the sides of the template</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panose="020B0604020202020204" pitchFamily="34" charset="0"/>
                          <a:cs typeface="Arial" panose="020B0604020202020204" pitchFamily="34" charset="0"/>
                        </a:rPr>
                        <a:t>The Quick Start</a:t>
                      </a:r>
                      <a:r>
                        <a:rPr lang="en-US" sz="2400" baseline="0" noProof="0" dirty="0">
                          <a:solidFill>
                            <a:srgbClr val="D9D9D9"/>
                          </a:solidFill>
                          <a:latin typeface="Arial" panose="020B0604020202020204" pitchFamily="34" charset="0"/>
                          <a:cs typeface="Arial" panose="020B0604020202020204" pitchFamily="34" charset="0"/>
                        </a:rPr>
                        <a:t> Guides</a:t>
                      </a:r>
                      <a:r>
                        <a:rPr lang="en-US" sz="2400" noProof="0" dirty="0">
                          <a:solidFill>
                            <a:srgbClr val="D9D9D9"/>
                          </a:solidFill>
                          <a:latin typeface="Arial" panose="020B0604020202020204" pitchFamily="34" charset="0"/>
                          <a:cs typeface="Arial" panose="020B0604020202020204" pitchFamily="34" charset="0"/>
                        </a:rPr>
                        <a:t> </a:t>
                      </a:r>
                      <a:r>
                        <a:rPr lang="en-US" sz="2400" u="sng" noProof="0" dirty="0">
                          <a:solidFill>
                            <a:srgbClr val="D9D9D9"/>
                          </a:solidFill>
                          <a:latin typeface="Arial" panose="020B0604020202020204" pitchFamily="34" charset="0"/>
                          <a:cs typeface="Arial" panose="020B0604020202020204" pitchFamily="34" charset="0"/>
                        </a:rPr>
                        <a:t>are outside the template’s printable area</a:t>
                      </a:r>
                      <a:r>
                        <a:rPr lang="en-US" sz="2400" noProof="0" dirty="0">
                          <a:solidFill>
                            <a:srgbClr val="D9D9D9"/>
                          </a:solidFill>
                          <a:latin typeface="Arial" panose="020B0604020202020204" pitchFamily="34" charset="0"/>
                          <a:cs typeface="Arial" panose="020B0604020202020204" pitchFamily="34" charset="0"/>
                        </a:rPr>
                        <a:t> and they will not be on the printed poster</a:t>
                      </a:r>
                      <a:r>
                        <a:rPr lang="en-US" sz="2400" baseline="0" noProof="0" dirty="0">
                          <a:solidFill>
                            <a:srgbClr val="D9D9D9"/>
                          </a:solidFill>
                          <a:latin typeface="Arial" panose="020B0604020202020204" pitchFamily="34" charset="0"/>
                          <a:cs typeface="Arial" panose="020B0604020202020204" pitchFamily="34" charset="0"/>
                        </a:rPr>
                        <a:t>. </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baseline="0" noProof="0" dirty="0">
                          <a:solidFill>
                            <a:srgbClr val="D9D9D9"/>
                          </a:solidFill>
                          <a:latin typeface="Arial" panose="020B0604020202020204" pitchFamily="34" charset="0"/>
                          <a:cs typeface="Arial" panose="020B0604020202020204" pitchFamily="34" charset="0"/>
                        </a:rPr>
                        <a:t>If you create a PDF file from your template, the guides will not be included.</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baseline="0" noProof="0" dirty="0">
                          <a:solidFill>
                            <a:srgbClr val="D9D9D9"/>
                          </a:solidFill>
                          <a:latin typeface="Arial" panose="020B0604020202020204" pitchFamily="34" charset="0"/>
                          <a:cs typeface="Arial" panose="020B0604020202020204" pitchFamily="34" charset="0"/>
                        </a:rPr>
                        <a:t>To hide the guides click on the </a:t>
                      </a:r>
                      <a:r>
                        <a:rPr lang="en-US" sz="2400" b="1" baseline="0" noProof="0" dirty="0">
                          <a:solidFill>
                            <a:srgbClr val="D9D9D9"/>
                          </a:solidFill>
                          <a:latin typeface="Arial" panose="020B0604020202020204" pitchFamily="34" charset="0"/>
                          <a:cs typeface="Arial" panose="020B0604020202020204" pitchFamily="34" charset="0"/>
                        </a:rPr>
                        <a:t>Home</a:t>
                      </a:r>
                      <a:r>
                        <a:rPr lang="en-US" sz="2400" baseline="0" noProof="0" dirty="0">
                          <a:solidFill>
                            <a:srgbClr val="D9D9D9"/>
                          </a:solidFill>
                          <a:latin typeface="Arial" panose="020B0604020202020204" pitchFamily="34" charset="0"/>
                          <a:cs typeface="Arial" panose="020B0604020202020204" pitchFamily="34" charset="0"/>
                        </a:rPr>
                        <a:t> tab (top of the screen) and then click on the </a:t>
                      </a:r>
                      <a:r>
                        <a:rPr lang="en-US" sz="2400" b="1" baseline="0" noProof="0" dirty="0">
                          <a:solidFill>
                            <a:srgbClr val="D9D9D9"/>
                          </a:solidFill>
                          <a:latin typeface="Arial" panose="020B0604020202020204" pitchFamily="34" charset="0"/>
                          <a:cs typeface="Arial" panose="020B0604020202020204" pitchFamily="34" charset="0"/>
                        </a:rPr>
                        <a:t>Layout</a:t>
                      </a:r>
                      <a:r>
                        <a:rPr lang="en-US" sz="2400" baseline="0" noProof="0" dirty="0">
                          <a:solidFill>
                            <a:srgbClr val="D9D9D9"/>
                          </a:solidFill>
                          <a:latin typeface="Arial" panose="020B0604020202020204" pitchFamily="34" charset="0"/>
                          <a:cs typeface="Arial" panose="020B0604020202020204" pitchFamily="34" charset="0"/>
                        </a:rPr>
                        <a:t> button below to see the available layouts. Choose the </a:t>
                      </a:r>
                      <a:r>
                        <a:rPr lang="en-US" sz="2400" b="1" baseline="0" noProof="0" dirty="0">
                          <a:solidFill>
                            <a:srgbClr val="D9D9D9"/>
                          </a:solidFill>
                          <a:latin typeface="Arial" panose="020B0604020202020204" pitchFamily="34" charset="0"/>
                          <a:cs typeface="Arial" panose="020B0604020202020204" pitchFamily="34" charset="0"/>
                        </a:rPr>
                        <a:t>Without Guides </a:t>
                      </a:r>
                      <a:r>
                        <a:rPr lang="en-US" sz="2400" b="0" baseline="0" noProof="0" dirty="0">
                          <a:solidFill>
                            <a:srgbClr val="D9D9D9"/>
                          </a:solidFill>
                          <a:latin typeface="Arial" panose="020B0604020202020204" pitchFamily="34" charset="0"/>
                          <a:cs typeface="Arial" panose="020B0604020202020204" pitchFamily="34" charset="0"/>
                        </a:rPr>
                        <a:t>layout</a:t>
                      </a:r>
                      <a:r>
                        <a:rPr lang="en-US" sz="2400" baseline="0" noProof="0" dirty="0">
                          <a:solidFill>
                            <a:srgbClr val="D9D9D9"/>
                          </a:solidFill>
                          <a:latin typeface="Arial" panose="020B0604020202020204" pitchFamily="34" charset="0"/>
                          <a:cs typeface="Arial" panose="020B0604020202020204" pitchFamily="34" charset="0"/>
                        </a:rPr>
                        <a:t>.</a:t>
                      </a:r>
                      <a:endParaRPr lang="en-US" sz="240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R="91442" marT="137160">
                    <a:solidFill>
                      <a:srgbClr val="010101"/>
                    </a:solidFill>
                  </a:tcPr>
                </a:tc>
                <a:extLst>
                  <a:ext uri="{0D108BD9-81ED-4DB2-BD59-A6C34878D82A}">
                    <a16:rowId xmlns:a16="http://schemas.microsoft.com/office/drawing/2014/main" val="10005"/>
                  </a:ext>
                </a:extLst>
              </a:tr>
              <a:tr h="2888328">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R="91442" marT="137160">
                    <a:solidFill>
                      <a:srgbClr val="010101"/>
                    </a:solidFill>
                  </a:tcPr>
                </a:tc>
                <a:tc hMerge="1">
                  <a:txBody>
                    <a:bodyPr/>
                    <a:lstStyle/>
                    <a:p>
                      <a:endParaRPr lang="en-US"/>
                    </a:p>
                  </a:txBody>
                  <a:tcPr/>
                </a:tc>
                <a:tc vMerge="1">
                  <a:txBody>
                    <a:bodyPr/>
                    <a:lstStyle/>
                    <a:p>
                      <a:endParaRPr lang="en-US"/>
                    </a:p>
                  </a:txBody>
                  <a:tcPr/>
                </a:tc>
                <a:extLst>
                  <a:ext uri="{0D108BD9-81ED-4DB2-BD59-A6C34878D82A}">
                    <a16:rowId xmlns:a16="http://schemas.microsoft.com/office/drawing/2014/main" val="1766341567"/>
                  </a:ext>
                </a:extLst>
              </a:tr>
              <a:tr h="3781426">
                <a:tc gridSpan="2">
                  <a:txBody>
                    <a:bodyPr/>
                    <a:lstStyle/>
                    <a:p>
                      <a:r>
                        <a:rPr lang="en-US" sz="2900" b="1" dirty="0">
                          <a:solidFill>
                            <a:srgbClr val="FFC000"/>
                          </a:solidFill>
                          <a:latin typeface="Arial" panose="020B0604020202020204" pitchFamily="34" charset="0"/>
                          <a:cs typeface="Arial" panose="020B0604020202020204" pitchFamily="34" charset="0"/>
                        </a:rPr>
                        <a:t>How to</a:t>
                      </a:r>
                      <a:r>
                        <a:rPr lang="en-US" sz="2900" b="1" baseline="0" dirty="0">
                          <a:solidFill>
                            <a:srgbClr val="FFC000"/>
                          </a:solidFill>
                          <a:latin typeface="Arial" panose="020B0604020202020204" pitchFamily="34" charset="0"/>
                          <a:cs typeface="Arial" panose="020B0604020202020204" pitchFamily="34" charset="0"/>
                        </a:rPr>
                        <a:t> preview your poster prior to printing</a:t>
                      </a:r>
                      <a:endParaRPr lang="en-US" sz="2900" b="1" dirty="0">
                        <a:solidFill>
                          <a:srgbClr val="FFC000"/>
                        </a:solidFill>
                        <a:latin typeface="Arial" panose="020B0604020202020204" pitchFamily="34" charset="0"/>
                        <a:cs typeface="Arial" panose="020B0604020202020204" pitchFamily="34" charset="0"/>
                      </a:endParaRPr>
                    </a:p>
                    <a:p>
                      <a:r>
                        <a:rPr lang="en-US" sz="2400" dirty="0">
                          <a:solidFill>
                            <a:srgbClr val="D9D9D9"/>
                          </a:solidFill>
                          <a:latin typeface="Arial" panose="020B0604020202020204" pitchFamily="34" charset="0"/>
                          <a:cs typeface="Arial" panose="020B0604020202020204" pitchFamily="34" charset="0"/>
                        </a:rPr>
                        <a:t>You can preview your poster at any time by pressing the </a:t>
                      </a:r>
                      <a:r>
                        <a:rPr lang="en-US" sz="2400" dirty="0">
                          <a:solidFill>
                            <a:srgbClr val="FFC000"/>
                          </a:solidFill>
                          <a:latin typeface="Arial" panose="020B0604020202020204" pitchFamily="34" charset="0"/>
                          <a:cs typeface="Arial" panose="020B0604020202020204" pitchFamily="34" charset="0"/>
                        </a:rPr>
                        <a:t>F5 key</a:t>
                      </a:r>
                      <a:r>
                        <a:rPr lang="en-US" sz="2400" dirty="0">
                          <a:solidFill>
                            <a:srgbClr val="D9D9D9"/>
                          </a:solidFill>
                          <a:latin typeface="Arial" panose="020B0604020202020204" pitchFamily="34" charset="0"/>
                          <a:cs typeface="Arial" panose="020B0604020202020204" pitchFamily="34" charset="0"/>
                        </a:rPr>
                        <a:t> on your keyboard. You will see on the screen what's on your poster and how it should look when printed. Press the </a:t>
                      </a:r>
                      <a:r>
                        <a:rPr lang="en-US" sz="2400" dirty="0">
                          <a:solidFill>
                            <a:srgbClr val="FFC000"/>
                          </a:solidFill>
                          <a:latin typeface="Arial" panose="020B0604020202020204" pitchFamily="34" charset="0"/>
                          <a:cs typeface="Arial" panose="020B0604020202020204" pitchFamily="34" charset="0"/>
                        </a:rPr>
                        <a:t>ESC key </a:t>
                      </a:r>
                      <a:r>
                        <a:rPr lang="en-US" sz="2400" dirty="0">
                          <a:solidFill>
                            <a:srgbClr val="D9D9D9"/>
                          </a:solidFill>
                          <a:latin typeface="Arial" panose="020B0604020202020204" pitchFamily="34" charset="0"/>
                          <a:cs typeface="Arial" panose="020B0604020202020204" pitchFamily="34" charset="0"/>
                        </a:rPr>
                        <a:t>to exit Preview.</a:t>
                      </a:r>
                    </a:p>
                  </a:txBody>
                  <a:tcPr marL="182880" marR="91442" marT="137160">
                    <a:solidFill>
                      <a:srgbClr val="010101"/>
                    </a:solidFill>
                  </a:tcPr>
                </a:tc>
                <a:tc hMerge="1">
                  <a:txBody>
                    <a:bodyPr/>
                    <a:lstStyle/>
                    <a:p>
                      <a:endParaRPr lang="en-US"/>
                    </a:p>
                  </a:txBody>
                  <a:tcPr/>
                </a:tc>
                <a:tc>
                  <a:txBody>
                    <a:bodyPr/>
                    <a:lstStyle/>
                    <a:p>
                      <a:pPr algn="ctr"/>
                      <a:r>
                        <a:rPr lang="en-US" sz="11500" b="1" dirty="0">
                          <a:solidFill>
                            <a:srgbClr val="D9D9D9"/>
                          </a:solidFill>
                          <a:latin typeface="Arial" panose="020B0604020202020204" pitchFamily="34" charset="0"/>
                          <a:cs typeface="Arial" panose="020B0604020202020204" pitchFamily="34" charset="0"/>
                        </a:rPr>
                        <a:t>F5</a:t>
                      </a:r>
                      <a:r>
                        <a:rPr lang="en-US" sz="2400" baseline="0" dirty="0">
                          <a:solidFill>
                            <a:srgbClr val="D9D9D9"/>
                          </a:solidFill>
                          <a:latin typeface="Arial" panose="020B0604020202020204" pitchFamily="34" charset="0"/>
                          <a:cs typeface="Arial" panose="020B0604020202020204" pitchFamily="34" charset="0"/>
                        </a:rPr>
                        <a:t> </a:t>
                      </a:r>
                      <a:endParaRPr lang="en-US" sz="15400" dirty="0"/>
                    </a:p>
                  </a:txBody>
                  <a:tcPr marL="182880" marR="91442" marT="137160" anchor="ctr">
                    <a:solidFill>
                      <a:schemeClr val="tx1">
                        <a:lumMod val="95000"/>
                        <a:lumOff val="5000"/>
                      </a:schemeClr>
                    </a:solidFill>
                  </a:tcPr>
                </a:tc>
                <a:extLst>
                  <a:ext uri="{0D108BD9-81ED-4DB2-BD59-A6C34878D82A}">
                    <a16:rowId xmlns:a16="http://schemas.microsoft.com/office/drawing/2014/main" val="10006"/>
                  </a:ext>
                </a:extLst>
              </a:tr>
              <a:tr h="5674008">
                <a:tc gridSpan="3">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900" b="1" noProof="0" dirty="0">
                          <a:solidFill>
                            <a:srgbClr val="FFC000"/>
                          </a:solidFill>
                          <a:latin typeface="Arial"/>
                          <a:cs typeface="Arial"/>
                        </a:rPr>
                        <a:t>How to print your poster</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a:cs typeface="Arial"/>
                        </a:rPr>
                        <a:t>When you are ready to have your poster printed go online to </a:t>
                      </a:r>
                      <a:r>
                        <a:rPr lang="en-US" sz="2400" noProof="0" dirty="0" err="1">
                          <a:solidFill>
                            <a:srgbClr val="FFC000"/>
                          </a:solidFill>
                          <a:latin typeface="Arial"/>
                          <a:cs typeface="Arial"/>
                        </a:rPr>
                        <a:t>PosterPresentations.com</a:t>
                      </a:r>
                      <a:r>
                        <a:rPr lang="en-US" sz="2400" noProof="0" dirty="0">
                          <a:solidFill>
                            <a:srgbClr val="D9D9D9"/>
                          </a:solidFill>
                          <a:latin typeface="Arial"/>
                          <a:cs typeface="Arial"/>
                        </a:rPr>
                        <a:t> and click on the "</a:t>
                      </a:r>
                      <a:r>
                        <a:rPr lang="en-US" sz="2400" noProof="0" dirty="0">
                          <a:solidFill>
                            <a:srgbClr val="FFC000"/>
                          </a:solidFill>
                          <a:latin typeface="Arial"/>
                          <a:cs typeface="Arial"/>
                        </a:rPr>
                        <a:t>Order Your Poster</a:t>
                      </a:r>
                      <a:r>
                        <a:rPr lang="en-US" sz="2400" noProof="0" dirty="0">
                          <a:solidFill>
                            <a:srgbClr val="D9D9D9"/>
                          </a:solidFill>
                          <a:latin typeface="Arial"/>
                          <a:cs typeface="Arial"/>
                        </a:rPr>
                        <a:t>" button. You can have your poster printed on professional papers, fabric for easy traveling and a variety of other materials. </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a:cs typeface="Arial"/>
                        </a:rPr>
                        <a:t>If you submit a PowerPoint document, you will be receiving a PDF proof for your approval prior to printing. If your order is placed and paid for before noon (Pacific time) Monday-Friday, your order will ship out that same day. FedEx Next day, Second day, Third day, and Free Ground services are offered. </a:t>
                      </a:r>
                    </a:p>
                    <a:p>
                      <a:pPr marL="0" marR="0" lvl="0" indent="0" algn="l" defTabSz="114300" rtl="0" eaLnBrk="1" fontAlgn="auto" latinLnBrk="0" hangingPunct="1">
                        <a:lnSpc>
                          <a:spcPct val="100000"/>
                        </a:lnSpc>
                        <a:spcBef>
                          <a:spcPts val="0"/>
                        </a:spcBef>
                        <a:spcAft>
                          <a:spcPts val="0"/>
                        </a:spcAft>
                        <a:buClrTx/>
                        <a:buSzTx/>
                        <a:buFontTx/>
                        <a:buNone/>
                        <a:tabLst/>
                        <a:defRPr/>
                      </a:pPr>
                      <a:br>
                        <a:rPr lang="en-US" sz="2400" noProof="0" dirty="0">
                          <a:solidFill>
                            <a:srgbClr val="D9D9D9"/>
                          </a:solidFill>
                          <a:latin typeface="Arial"/>
                          <a:cs typeface="Arial"/>
                        </a:rPr>
                      </a:br>
                      <a:r>
                        <a:rPr lang="en-US" sz="2400" noProof="0" dirty="0">
                          <a:solidFill>
                            <a:srgbClr val="D9D9D9"/>
                          </a:solidFill>
                          <a:latin typeface="Arial"/>
                          <a:cs typeface="Arial"/>
                        </a:rPr>
                        <a:t>Go to </a:t>
                      </a:r>
                      <a:r>
                        <a:rPr lang="en-US" sz="2400" noProof="0" dirty="0" err="1">
                          <a:solidFill>
                            <a:srgbClr val="FFC000"/>
                          </a:solidFill>
                          <a:latin typeface="Arial"/>
                          <a:cs typeface="Arial"/>
                        </a:rPr>
                        <a:t>PosterPresentations.com</a:t>
                      </a:r>
                      <a:r>
                        <a:rPr lang="en-US" sz="2400" noProof="0" dirty="0">
                          <a:solidFill>
                            <a:srgbClr val="D9D9D9"/>
                          </a:solidFill>
                          <a:latin typeface="Arial"/>
                          <a:cs typeface="Arial"/>
                        </a:rPr>
                        <a:t> for more information.</a:t>
                      </a:r>
                    </a:p>
                  </a:txBody>
                  <a:tcPr marL="182880" marR="91442" marT="137160">
                    <a:solidFill>
                      <a:srgbClr val="01010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r h="1354776">
                <a:tc gridSpan="3">
                  <a:txBody>
                    <a:bodyPr/>
                    <a:lstStyle/>
                    <a:p>
                      <a:endParaRPr lang="en-US" sz="2400" dirty="0">
                        <a:solidFill>
                          <a:srgbClr val="1F3A4E"/>
                        </a:solidFill>
                      </a:endParaRPr>
                    </a:p>
                  </a:txBody>
                  <a:tcPr marL="182880" marR="91442" marT="137160">
                    <a:blipFill dpi="0" rotWithShape="1">
                      <a:blip r:embed="rId11">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8"/>
                  </a:ext>
                </a:extLst>
              </a:tr>
              <a:tr h="6182261">
                <a:tc>
                  <a:txBody>
                    <a:bodyPr/>
                    <a:lstStyle/>
                    <a:p>
                      <a:pPr>
                        <a:lnSpc>
                          <a:spcPts val="2600"/>
                        </a:lnSpc>
                      </a:pPr>
                      <a:r>
                        <a:rPr lang="en-US" sz="1900" dirty="0">
                          <a:solidFill>
                            <a:schemeClr val="bg1">
                              <a:lumMod val="85000"/>
                            </a:schemeClr>
                          </a:solidFill>
                          <a:latin typeface="Arial"/>
                          <a:cs typeface="Arial"/>
                        </a:rPr>
                        <a:t>© 2019</a:t>
                      </a:r>
                      <a:r>
                        <a:rPr lang="en-US" sz="1900" baseline="0" dirty="0">
                          <a:solidFill>
                            <a:schemeClr val="bg1">
                              <a:lumMod val="85000"/>
                            </a:schemeClr>
                          </a:solidFill>
                          <a:latin typeface="Arial"/>
                          <a:cs typeface="Arial"/>
                        </a:rPr>
                        <a:t> </a:t>
                      </a:r>
                      <a:r>
                        <a:rPr lang="en-US" sz="1900" dirty="0" err="1">
                          <a:solidFill>
                            <a:schemeClr val="bg1">
                              <a:lumMod val="85000"/>
                            </a:schemeClr>
                          </a:solidFill>
                          <a:latin typeface="Arial"/>
                          <a:cs typeface="Arial"/>
                        </a:rPr>
                        <a:t>PosterPresentations.com</a:t>
                      </a:r>
                      <a:br>
                        <a:rPr lang="en-US" sz="1900" dirty="0">
                          <a:solidFill>
                            <a:schemeClr val="bg1">
                              <a:lumMod val="85000"/>
                            </a:schemeClr>
                          </a:solidFill>
                          <a:latin typeface="Arial"/>
                          <a:cs typeface="Arial"/>
                        </a:rPr>
                      </a:br>
                      <a:r>
                        <a:rPr lang="en-US" sz="1900" dirty="0">
                          <a:solidFill>
                            <a:schemeClr val="bg1">
                              <a:lumMod val="85000"/>
                            </a:schemeClr>
                          </a:solidFill>
                          <a:latin typeface="Arial"/>
                          <a:cs typeface="Arial"/>
                        </a:rPr>
                        <a:t>2117 Fourth Street ,</a:t>
                      </a:r>
                      <a:r>
                        <a:rPr lang="en-US" sz="1900" baseline="0" dirty="0">
                          <a:solidFill>
                            <a:schemeClr val="bg1">
                              <a:lumMod val="85000"/>
                            </a:schemeClr>
                          </a:solidFill>
                          <a:latin typeface="Arial"/>
                          <a:cs typeface="Arial"/>
                        </a:rPr>
                        <a:t> STE C        </a:t>
                      </a:r>
                    </a:p>
                    <a:p>
                      <a:pPr>
                        <a:lnSpc>
                          <a:spcPts val="2600"/>
                        </a:lnSpc>
                      </a:pPr>
                      <a:r>
                        <a:rPr lang="en-US" sz="1900" baseline="0" dirty="0">
                          <a:solidFill>
                            <a:schemeClr val="bg1">
                              <a:lumMod val="85000"/>
                            </a:schemeClr>
                          </a:solidFill>
                          <a:latin typeface="Arial"/>
                          <a:cs typeface="Arial"/>
                        </a:rPr>
                        <a:t>Berkeley CA 94710 USA</a:t>
                      </a:r>
                      <a:endParaRPr lang="en-US" sz="1900" dirty="0">
                        <a:solidFill>
                          <a:schemeClr val="bg1">
                            <a:lumMod val="85000"/>
                          </a:schemeClr>
                        </a:solidFill>
                        <a:latin typeface="Arial"/>
                        <a:cs typeface="Arial"/>
                      </a:endParaRPr>
                    </a:p>
                  </a:txBody>
                  <a:tcPr marL="182880" marR="91442" marT="137160">
                    <a:solidFill>
                      <a:srgbClr val="010101"/>
                    </a:solidFill>
                  </a:tcPr>
                </a:tc>
                <a:tc gridSpan="2">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400" b="1" dirty="0">
                          <a:solidFill>
                            <a:srgbClr val="D0D0D0"/>
                          </a:solidFill>
                          <a:latin typeface="Arial"/>
                          <a:cs typeface="Arial"/>
                        </a:rPr>
                        <a:t>For complete tutorials</a:t>
                      </a:r>
                      <a:r>
                        <a:rPr lang="en-US" sz="2400" b="1" baseline="0" dirty="0">
                          <a:solidFill>
                            <a:srgbClr val="D0D0D0"/>
                          </a:solidFill>
                          <a:latin typeface="Arial"/>
                          <a:cs typeface="Arial"/>
                        </a:rPr>
                        <a:t> visit:</a:t>
                      </a:r>
                    </a:p>
                    <a:p>
                      <a:pPr marL="0" marR="0" indent="0" algn="l" defTabSz="4388900" rtl="0" eaLnBrk="1" fontAlgn="auto" latinLnBrk="0" hangingPunct="1">
                        <a:lnSpc>
                          <a:spcPct val="100000"/>
                        </a:lnSpc>
                        <a:spcBef>
                          <a:spcPts val="0"/>
                        </a:spcBef>
                        <a:spcAft>
                          <a:spcPts val="0"/>
                        </a:spcAft>
                        <a:buClrTx/>
                        <a:buSzTx/>
                        <a:buFontTx/>
                        <a:buNone/>
                        <a:tabLst/>
                        <a:defRPr/>
                      </a:pPr>
                      <a:r>
                        <a:rPr lang="en-US" sz="1900" b="1" dirty="0">
                          <a:solidFill>
                            <a:srgbClr val="FFC000"/>
                          </a:solidFill>
                          <a:latin typeface="Arial"/>
                          <a:cs typeface="Arial"/>
                        </a:rPr>
                        <a:t>https://</a:t>
                      </a:r>
                      <a:r>
                        <a:rPr lang="en-US" sz="1900" b="1" dirty="0" err="1">
                          <a:solidFill>
                            <a:srgbClr val="FFC000"/>
                          </a:solidFill>
                          <a:latin typeface="Arial"/>
                          <a:cs typeface="Arial"/>
                        </a:rPr>
                        <a:t>www.posterpresentations.com</a:t>
                      </a:r>
                      <a:r>
                        <a:rPr lang="en-US" sz="1900" b="1" dirty="0">
                          <a:solidFill>
                            <a:srgbClr val="FFC000"/>
                          </a:solidFill>
                          <a:latin typeface="Arial"/>
                          <a:cs typeface="Arial"/>
                        </a:rPr>
                        <a:t>/</a:t>
                      </a:r>
                      <a:r>
                        <a:rPr lang="en-US" sz="1900" b="1" dirty="0" err="1">
                          <a:solidFill>
                            <a:srgbClr val="FFC000"/>
                          </a:solidFill>
                          <a:latin typeface="Arial"/>
                          <a:cs typeface="Arial"/>
                        </a:rPr>
                        <a:t>helpdesk.html</a:t>
                      </a:r>
                      <a:endParaRPr lang="en-US" sz="1900" dirty="0">
                        <a:solidFill>
                          <a:schemeClr val="bg1">
                            <a:lumMod val="85000"/>
                          </a:schemeClr>
                        </a:solidFill>
                        <a:latin typeface="Arial"/>
                        <a:cs typeface="Arial"/>
                      </a:endParaRPr>
                    </a:p>
                  </a:txBody>
                  <a:tcPr marL="182880" marR="91442" marT="137160">
                    <a:solidFill>
                      <a:srgbClr val="010101"/>
                    </a:solidFill>
                  </a:tcPr>
                </a:tc>
                <a:tc hMerge="1">
                  <a:txBody>
                    <a:bodyPr/>
                    <a:lstStyle/>
                    <a:p>
                      <a:endParaRPr lang="en-US"/>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941000801"/>
      </p:ext>
    </p:extLst>
  </p:cSld>
  <p:clrMap bg1="lt1" tx1="dk1" bg2="lt2" tx2="dk2" accent1="accent1" accent2="accent2" accent3="accent3" accent4="accent4" accent5="accent5" accent6="accent6" hlink="hlink" folHlink="folHlink"/>
  <p:sldLayoutIdLst>
    <p:sldLayoutId id="2147483654" r:id="rId1"/>
  </p:sldLayoutIdLst>
  <p:txStyles>
    <p:titleStyle>
      <a:lvl1pPr algn="ctr" defTabSz="7201348" rtl="0" eaLnBrk="1" latinLnBrk="0" hangingPunct="1">
        <a:spcBef>
          <a:spcPct val="0"/>
        </a:spcBef>
        <a:buNone/>
        <a:defRPr sz="14440" kern="1200">
          <a:solidFill>
            <a:schemeClr val="bg1"/>
          </a:solidFill>
          <a:latin typeface="Trebuchet MS" pitchFamily="34" charset="0"/>
          <a:ea typeface="+mj-ea"/>
          <a:cs typeface="+mj-cs"/>
        </a:defRPr>
      </a:lvl1pPr>
    </p:titleStyle>
    <p:bodyStyle>
      <a:lvl1pPr marL="1250296" indent="-1250296" algn="l" defTabSz="7201348" rtl="0" eaLnBrk="1" latinLnBrk="0" hangingPunct="1">
        <a:spcBef>
          <a:spcPct val="20000"/>
        </a:spcBef>
        <a:buFont typeface="Arial" pitchFamily="34" charset="0"/>
        <a:buChar char="•"/>
        <a:tabLst/>
        <a:defRPr sz="7874" kern="1200">
          <a:solidFill>
            <a:schemeClr val="tx1"/>
          </a:solidFill>
          <a:latin typeface="+mn-lt"/>
          <a:ea typeface="+mn-ea"/>
          <a:cs typeface="+mn-cs"/>
        </a:defRPr>
      </a:lvl1pPr>
      <a:lvl2pPr marL="1250296" indent="-1250296" algn="l" defTabSz="7201348" rtl="0" eaLnBrk="1" latinLnBrk="0" hangingPunct="1">
        <a:spcBef>
          <a:spcPct val="20000"/>
        </a:spcBef>
        <a:buFont typeface="Arial" pitchFamily="34" charset="0"/>
        <a:buChar char="–"/>
        <a:tabLst/>
        <a:defRPr sz="6562" kern="1200">
          <a:solidFill>
            <a:schemeClr val="tx1"/>
          </a:solidFill>
          <a:latin typeface="+mn-lt"/>
          <a:ea typeface="+mn-ea"/>
          <a:cs typeface="+mn-cs"/>
        </a:defRPr>
      </a:lvl2pPr>
      <a:lvl3pPr marL="1250296" indent="-1250296" algn="l" defTabSz="7201348" rtl="0" eaLnBrk="1" latinLnBrk="0" hangingPunct="1">
        <a:spcBef>
          <a:spcPct val="20000"/>
        </a:spcBef>
        <a:buFont typeface="Arial" pitchFamily="34" charset="0"/>
        <a:buChar char="•"/>
        <a:tabLst/>
        <a:defRPr sz="5250" kern="1200">
          <a:solidFill>
            <a:schemeClr val="tx1"/>
          </a:solidFill>
          <a:latin typeface="+mn-lt"/>
          <a:ea typeface="+mn-ea"/>
          <a:cs typeface="+mn-cs"/>
        </a:defRPr>
      </a:lvl3pPr>
      <a:lvl4pPr marL="1250296" indent="-1250296" algn="l" defTabSz="7201348" rtl="0" eaLnBrk="1" latinLnBrk="0" hangingPunct="1">
        <a:spcBef>
          <a:spcPct val="20000"/>
        </a:spcBef>
        <a:buFont typeface="Arial" pitchFamily="34" charset="0"/>
        <a:buChar char="–"/>
        <a:tabLst/>
        <a:defRPr sz="3939" kern="1200">
          <a:solidFill>
            <a:schemeClr val="tx1"/>
          </a:solidFill>
          <a:latin typeface="+mn-lt"/>
          <a:ea typeface="+mn-ea"/>
          <a:cs typeface="+mn-cs"/>
        </a:defRPr>
      </a:lvl4pPr>
      <a:lvl5pPr marL="1250296" indent="-1250296" algn="l" defTabSz="7201348" rtl="0" eaLnBrk="1" latinLnBrk="0" hangingPunct="1">
        <a:spcBef>
          <a:spcPct val="20000"/>
        </a:spcBef>
        <a:buFont typeface="Arial" pitchFamily="34" charset="0"/>
        <a:buChar char="»"/>
        <a:tabLst/>
        <a:defRPr sz="3939" kern="1200">
          <a:solidFill>
            <a:schemeClr val="tx1"/>
          </a:solidFill>
          <a:latin typeface="+mn-lt"/>
          <a:ea typeface="+mn-ea"/>
          <a:cs typeface="+mn-cs"/>
        </a:defRPr>
      </a:lvl5pPr>
      <a:lvl6pPr marL="19803718"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6pPr>
      <a:lvl7pPr marL="23404389"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7pPr>
      <a:lvl8pPr marL="27005066"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8pPr>
      <a:lvl9pPr marL="30605742"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9pPr>
    </p:bodyStyle>
    <p:otherStyle>
      <a:defPPr>
        <a:defRPr lang="en-US"/>
      </a:defPPr>
      <a:lvl1pPr marL="0" algn="l" defTabSz="7201348" rtl="0" eaLnBrk="1" latinLnBrk="0" hangingPunct="1">
        <a:defRPr sz="14108" kern="1200">
          <a:solidFill>
            <a:schemeClr val="tx1"/>
          </a:solidFill>
          <a:latin typeface="+mn-lt"/>
          <a:ea typeface="+mn-ea"/>
          <a:cs typeface="+mn-cs"/>
        </a:defRPr>
      </a:lvl1pPr>
      <a:lvl2pPr marL="3600681" algn="l" defTabSz="7201348" rtl="0" eaLnBrk="1" latinLnBrk="0" hangingPunct="1">
        <a:defRPr sz="14108" kern="1200">
          <a:solidFill>
            <a:schemeClr val="tx1"/>
          </a:solidFill>
          <a:latin typeface="+mn-lt"/>
          <a:ea typeface="+mn-ea"/>
          <a:cs typeface="+mn-cs"/>
        </a:defRPr>
      </a:lvl2pPr>
      <a:lvl3pPr marL="7201348" algn="l" defTabSz="7201348" rtl="0" eaLnBrk="1" latinLnBrk="0" hangingPunct="1">
        <a:defRPr sz="14108" kern="1200">
          <a:solidFill>
            <a:schemeClr val="tx1"/>
          </a:solidFill>
          <a:latin typeface="+mn-lt"/>
          <a:ea typeface="+mn-ea"/>
          <a:cs typeface="+mn-cs"/>
        </a:defRPr>
      </a:lvl3pPr>
      <a:lvl4pPr marL="10802029" algn="l" defTabSz="7201348" rtl="0" eaLnBrk="1" latinLnBrk="0" hangingPunct="1">
        <a:defRPr sz="14108" kern="1200">
          <a:solidFill>
            <a:schemeClr val="tx1"/>
          </a:solidFill>
          <a:latin typeface="+mn-lt"/>
          <a:ea typeface="+mn-ea"/>
          <a:cs typeface="+mn-cs"/>
        </a:defRPr>
      </a:lvl4pPr>
      <a:lvl5pPr marL="14402705" algn="l" defTabSz="7201348" rtl="0" eaLnBrk="1" latinLnBrk="0" hangingPunct="1">
        <a:defRPr sz="14108" kern="1200">
          <a:solidFill>
            <a:schemeClr val="tx1"/>
          </a:solidFill>
          <a:latin typeface="+mn-lt"/>
          <a:ea typeface="+mn-ea"/>
          <a:cs typeface="+mn-cs"/>
        </a:defRPr>
      </a:lvl5pPr>
      <a:lvl6pPr marL="18003377" algn="l" defTabSz="7201348" rtl="0" eaLnBrk="1" latinLnBrk="0" hangingPunct="1">
        <a:defRPr sz="14108" kern="1200">
          <a:solidFill>
            <a:schemeClr val="tx1"/>
          </a:solidFill>
          <a:latin typeface="+mn-lt"/>
          <a:ea typeface="+mn-ea"/>
          <a:cs typeface="+mn-cs"/>
        </a:defRPr>
      </a:lvl6pPr>
      <a:lvl7pPr marL="21604058" algn="l" defTabSz="7201348" rtl="0" eaLnBrk="1" latinLnBrk="0" hangingPunct="1">
        <a:defRPr sz="14108" kern="1200">
          <a:solidFill>
            <a:schemeClr val="tx1"/>
          </a:solidFill>
          <a:latin typeface="+mn-lt"/>
          <a:ea typeface="+mn-ea"/>
          <a:cs typeface="+mn-cs"/>
        </a:defRPr>
      </a:lvl7pPr>
      <a:lvl8pPr marL="25204725" algn="l" defTabSz="7201348" rtl="0" eaLnBrk="1" latinLnBrk="0" hangingPunct="1">
        <a:defRPr sz="14108" kern="1200">
          <a:solidFill>
            <a:schemeClr val="tx1"/>
          </a:solidFill>
          <a:latin typeface="+mn-lt"/>
          <a:ea typeface="+mn-ea"/>
          <a:cs typeface="+mn-cs"/>
        </a:defRPr>
      </a:lvl8pPr>
      <a:lvl9pPr marL="28805406" algn="l" defTabSz="7201348" rtl="0" eaLnBrk="1" latinLnBrk="0" hangingPunct="1">
        <a:defRPr sz="14108"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1">
                <a:lumMod val="20000"/>
                <a:lumOff val="80000"/>
              </a:schemeClr>
            </a:gs>
            <a:gs pos="99000">
              <a:schemeClr val="accent1">
                <a:lumMod val="20000"/>
                <a:lumOff val="80000"/>
              </a:schemeClr>
            </a:gs>
          </a:gsLst>
          <a:lin ang="5400000" scaled="1"/>
          <a:tileRect/>
        </a:gradFill>
        <a:effectLst/>
      </p:bgPr>
    </p:bg>
    <p:spTree>
      <p:nvGrpSpPr>
        <p:cNvPr id="1" name=""/>
        <p:cNvGrpSpPr/>
        <p:nvPr/>
      </p:nvGrpSpPr>
      <p:grpSpPr>
        <a:xfrm>
          <a:off x="0" y="0"/>
          <a:ext cx="0" cy="0"/>
          <a:chOff x="0" y="0"/>
          <a:chExt cx="0" cy="0"/>
        </a:xfrm>
      </p:grpSpPr>
      <p:sp>
        <p:nvSpPr>
          <p:cNvPr id="10" name="Rectangle 36">
            <a:extLst>
              <a:ext uri="{FF2B5EF4-FFF2-40B4-BE49-F238E27FC236}">
                <a16:creationId xmlns:a16="http://schemas.microsoft.com/office/drawing/2014/main" id="{B82F2237-BAB6-704C-82F3-FA64CC22DF29}"/>
              </a:ext>
            </a:extLst>
          </p:cNvPr>
          <p:cNvSpPr>
            <a:spLocks noChangeArrowheads="1"/>
          </p:cNvSpPr>
          <p:nvPr userDrawn="1"/>
        </p:nvSpPr>
        <p:spPr bwMode="auto">
          <a:xfrm>
            <a:off x="0" y="14097"/>
            <a:ext cx="43891200" cy="4172266"/>
          </a:xfrm>
          <a:prstGeom prst="rect">
            <a:avLst/>
          </a:prstGeom>
          <a:solidFill>
            <a:schemeClr val="accent1"/>
          </a:solidFill>
          <a:ln w="9525">
            <a:noFill/>
            <a:miter lim="800000"/>
            <a:headEnd/>
            <a:tailEnd/>
          </a:ln>
          <a:effectLst/>
        </p:spPr>
        <p:txBody>
          <a:bodyPr wrap="none" lIns="150048" tIns="75026" rIns="150048" bIns="75026" anchor="ctr"/>
          <a:lstStyle/>
          <a:p>
            <a:pPr>
              <a:defRPr/>
            </a:pPr>
            <a:endParaRPr lang="en-US" sz="8064" dirty="0"/>
          </a:p>
        </p:txBody>
      </p:sp>
      <p:sp>
        <p:nvSpPr>
          <p:cNvPr id="12" name="Text Box 14">
            <a:extLst>
              <a:ext uri="{FF2B5EF4-FFF2-40B4-BE49-F238E27FC236}">
                <a16:creationId xmlns:a16="http://schemas.microsoft.com/office/drawing/2014/main" id="{4FAAEDB7-9BBE-8D43-950B-E1D906765494}"/>
              </a:ext>
            </a:extLst>
          </p:cNvPr>
          <p:cNvSpPr txBox="1">
            <a:spLocks noChangeArrowheads="1"/>
          </p:cNvSpPr>
          <p:nvPr userDrawn="1"/>
        </p:nvSpPr>
        <p:spPr bwMode="auto">
          <a:xfrm>
            <a:off x="640082" y="32214799"/>
            <a:ext cx="5182175" cy="483090"/>
          </a:xfrm>
          <a:prstGeom prst="rect">
            <a:avLst/>
          </a:prstGeom>
          <a:noFill/>
          <a:ln w="9525">
            <a:noFill/>
            <a:miter lim="800000"/>
            <a:headEnd/>
            <a:tailEnd/>
          </a:ln>
          <a:effectLst/>
        </p:spPr>
        <p:txBody>
          <a:bodyPr wrap="square" lIns="149764" tIns="74871" rIns="149764" bIns="74871">
            <a:spAutoFit/>
          </a:bodyPr>
          <a:lstStyle/>
          <a:p>
            <a:pPr eaLnBrk="0" hangingPunct="0">
              <a:lnSpc>
                <a:spcPct val="65000"/>
              </a:lnSpc>
              <a:spcBef>
                <a:spcPct val="50000"/>
              </a:spcBef>
              <a:defRPr/>
            </a:pPr>
            <a:r>
              <a:rPr lang="en-US" sz="647" b="1" dirty="0">
                <a:solidFill>
                  <a:schemeClr val="bg1">
                    <a:lumMod val="75000"/>
                  </a:schemeClr>
                </a:solidFill>
                <a:latin typeface="Arial" charset="0"/>
              </a:rPr>
              <a:t>RESEARCH POSTER PRESENTATION TEMPLATE © 2019</a:t>
            </a:r>
          </a:p>
          <a:p>
            <a:pPr eaLnBrk="0" hangingPunct="0">
              <a:lnSpc>
                <a:spcPct val="65000"/>
              </a:lnSpc>
              <a:spcBef>
                <a:spcPct val="50000"/>
              </a:spcBef>
              <a:defRPr/>
            </a:pPr>
            <a:r>
              <a:rPr lang="en-US" sz="1475" b="1" dirty="0">
                <a:solidFill>
                  <a:schemeClr val="bg1">
                    <a:lumMod val="75000"/>
                  </a:schemeClr>
                </a:solidFill>
                <a:latin typeface="Arial" charset="0"/>
              </a:rPr>
              <a:t>www.PosterPresentations.com</a:t>
            </a:r>
          </a:p>
        </p:txBody>
      </p:sp>
      <p:cxnSp>
        <p:nvCxnSpPr>
          <p:cNvPr id="34" name="Straight Connector 33">
            <a:extLst>
              <a:ext uri="{FF2B5EF4-FFF2-40B4-BE49-F238E27FC236}">
                <a16:creationId xmlns:a16="http://schemas.microsoft.com/office/drawing/2014/main" id="{457BE808-A53B-994E-80E2-9E761219D543}"/>
              </a:ext>
            </a:extLst>
          </p:cNvPr>
          <p:cNvCxnSpPr>
            <a:cxnSpLocks/>
          </p:cNvCxnSpPr>
          <p:nvPr userDrawn="1"/>
        </p:nvCxnSpPr>
        <p:spPr>
          <a:xfrm>
            <a:off x="0" y="4169846"/>
            <a:ext cx="43891200" cy="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3" name="Rounded Rectangle 12">
            <a:extLst>
              <a:ext uri="{FF2B5EF4-FFF2-40B4-BE49-F238E27FC236}">
                <a16:creationId xmlns:a16="http://schemas.microsoft.com/office/drawing/2014/main" id="{42071E14-BFBA-5041-9B7B-1EAD5CCACC7D}"/>
              </a:ext>
            </a:extLst>
          </p:cNvPr>
          <p:cNvSpPr/>
          <p:nvPr userDrawn="1"/>
        </p:nvSpPr>
        <p:spPr>
          <a:xfrm>
            <a:off x="457204" y="4643570"/>
            <a:ext cx="10058400" cy="27432648"/>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64"/>
          </a:p>
        </p:txBody>
      </p:sp>
      <p:sp>
        <p:nvSpPr>
          <p:cNvPr id="18" name="Rounded Rectangle 17">
            <a:extLst>
              <a:ext uri="{FF2B5EF4-FFF2-40B4-BE49-F238E27FC236}">
                <a16:creationId xmlns:a16="http://schemas.microsoft.com/office/drawing/2014/main" id="{4128F8C5-8AC2-BE40-A83F-D9C512F88994}"/>
              </a:ext>
            </a:extLst>
          </p:cNvPr>
          <p:cNvSpPr/>
          <p:nvPr userDrawn="1"/>
        </p:nvSpPr>
        <p:spPr>
          <a:xfrm>
            <a:off x="33375604" y="4643570"/>
            <a:ext cx="10058400" cy="27432648"/>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64"/>
          </a:p>
        </p:txBody>
      </p:sp>
      <p:sp>
        <p:nvSpPr>
          <p:cNvPr id="19" name="Rounded Rectangle 18">
            <a:extLst>
              <a:ext uri="{FF2B5EF4-FFF2-40B4-BE49-F238E27FC236}">
                <a16:creationId xmlns:a16="http://schemas.microsoft.com/office/drawing/2014/main" id="{B721DE94-4EEC-9240-AF22-5C3C7AAC4669}"/>
              </a:ext>
            </a:extLst>
          </p:cNvPr>
          <p:cNvSpPr/>
          <p:nvPr userDrawn="1"/>
        </p:nvSpPr>
        <p:spPr>
          <a:xfrm>
            <a:off x="11427880" y="4643570"/>
            <a:ext cx="10061577" cy="27432648"/>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64"/>
          </a:p>
        </p:txBody>
      </p:sp>
      <p:sp>
        <p:nvSpPr>
          <p:cNvPr id="20" name="Rounded Rectangle 19">
            <a:extLst>
              <a:ext uri="{FF2B5EF4-FFF2-40B4-BE49-F238E27FC236}">
                <a16:creationId xmlns:a16="http://schemas.microsoft.com/office/drawing/2014/main" id="{681182F3-81E6-0A46-A2C3-461A26B01FE5}"/>
              </a:ext>
            </a:extLst>
          </p:cNvPr>
          <p:cNvSpPr/>
          <p:nvPr userDrawn="1"/>
        </p:nvSpPr>
        <p:spPr>
          <a:xfrm>
            <a:off x="22401739" y="4643570"/>
            <a:ext cx="10061577" cy="27432648"/>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64"/>
          </a:p>
        </p:txBody>
      </p:sp>
    </p:spTree>
    <p:extLst>
      <p:ext uri="{BB962C8B-B14F-4D97-AF65-F5344CB8AC3E}">
        <p14:creationId xmlns:p14="http://schemas.microsoft.com/office/powerpoint/2010/main" val="2324832553"/>
      </p:ext>
    </p:extLst>
  </p:cSld>
  <p:clrMap bg1="lt1" tx1="dk1" bg2="lt2" tx2="dk2" accent1="accent1" accent2="accent2" accent3="accent3" accent4="accent4" accent5="accent5" accent6="accent6" hlink="hlink" folHlink="folHlink"/>
  <p:sldLayoutIdLst>
    <p:sldLayoutId id="2147483656" r:id="rId1"/>
  </p:sldLayoutIdLst>
  <p:txStyles>
    <p:titleStyle>
      <a:lvl1pPr algn="ctr" defTabSz="7201348" rtl="0" eaLnBrk="1" latinLnBrk="0" hangingPunct="1">
        <a:spcBef>
          <a:spcPct val="0"/>
        </a:spcBef>
        <a:buNone/>
        <a:defRPr sz="14440" kern="1200">
          <a:solidFill>
            <a:schemeClr val="bg1"/>
          </a:solidFill>
          <a:latin typeface="Trebuchet MS" pitchFamily="34" charset="0"/>
          <a:ea typeface="+mj-ea"/>
          <a:cs typeface="+mj-cs"/>
        </a:defRPr>
      </a:lvl1pPr>
    </p:titleStyle>
    <p:bodyStyle>
      <a:lvl1pPr marL="1250296" indent="-1250296" algn="l" defTabSz="7201348" rtl="0" eaLnBrk="1" latinLnBrk="0" hangingPunct="1">
        <a:spcBef>
          <a:spcPct val="20000"/>
        </a:spcBef>
        <a:buFont typeface="Arial" pitchFamily="34" charset="0"/>
        <a:buChar char="•"/>
        <a:tabLst/>
        <a:defRPr sz="7874" kern="1200">
          <a:solidFill>
            <a:schemeClr val="tx1"/>
          </a:solidFill>
          <a:latin typeface="+mn-lt"/>
          <a:ea typeface="+mn-ea"/>
          <a:cs typeface="+mn-cs"/>
        </a:defRPr>
      </a:lvl1pPr>
      <a:lvl2pPr marL="1250296" indent="-1250296" algn="l" defTabSz="7201348" rtl="0" eaLnBrk="1" latinLnBrk="0" hangingPunct="1">
        <a:spcBef>
          <a:spcPct val="20000"/>
        </a:spcBef>
        <a:buFont typeface="Arial" pitchFamily="34" charset="0"/>
        <a:buChar char="–"/>
        <a:tabLst/>
        <a:defRPr sz="6562" kern="1200">
          <a:solidFill>
            <a:schemeClr val="tx1"/>
          </a:solidFill>
          <a:latin typeface="+mn-lt"/>
          <a:ea typeface="+mn-ea"/>
          <a:cs typeface="+mn-cs"/>
        </a:defRPr>
      </a:lvl2pPr>
      <a:lvl3pPr marL="1250296" indent="-1250296" algn="l" defTabSz="7201348" rtl="0" eaLnBrk="1" latinLnBrk="0" hangingPunct="1">
        <a:spcBef>
          <a:spcPct val="20000"/>
        </a:spcBef>
        <a:buFont typeface="Arial" pitchFamily="34" charset="0"/>
        <a:buChar char="•"/>
        <a:tabLst/>
        <a:defRPr sz="5250" kern="1200">
          <a:solidFill>
            <a:schemeClr val="tx1"/>
          </a:solidFill>
          <a:latin typeface="+mn-lt"/>
          <a:ea typeface="+mn-ea"/>
          <a:cs typeface="+mn-cs"/>
        </a:defRPr>
      </a:lvl3pPr>
      <a:lvl4pPr marL="1250296" indent="-1250296" algn="l" defTabSz="7201348" rtl="0" eaLnBrk="1" latinLnBrk="0" hangingPunct="1">
        <a:spcBef>
          <a:spcPct val="20000"/>
        </a:spcBef>
        <a:buFont typeface="Arial" pitchFamily="34" charset="0"/>
        <a:buChar char="–"/>
        <a:tabLst/>
        <a:defRPr sz="3939" kern="1200">
          <a:solidFill>
            <a:schemeClr val="tx1"/>
          </a:solidFill>
          <a:latin typeface="+mn-lt"/>
          <a:ea typeface="+mn-ea"/>
          <a:cs typeface="+mn-cs"/>
        </a:defRPr>
      </a:lvl4pPr>
      <a:lvl5pPr marL="1250296" indent="-1250296" algn="l" defTabSz="7201348" rtl="0" eaLnBrk="1" latinLnBrk="0" hangingPunct="1">
        <a:spcBef>
          <a:spcPct val="20000"/>
        </a:spcBef>
        <a:buFont typeface="Arial" pitchFamily="34" charset="0"/>
        <a:buChar char="»"/>
        <a:tabLst/>
        <a:defRPr sz="3939" kern="1200">
          <a:solidFill>
            <a:schemeClr val="tx1"/>
          </a:solidFill>
          <a:latin typeface="+mn-lt"/>
          <a:ea typeface="+mn-ea"/>
          <a:cs typeface="+mn-cs"/>
        </a:defRPr>
      </a:lvl5pPr>
      <a:lvl6pPr marL="19803718"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6pPr>
      <a:lvl7pPr marL="23404389"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7pPr>
      <a:lvl8pPr marL="27005066"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8pPr>
      <a:lvl9pPr marL="30605742"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9pPr>
    </p:bodyStyle>
    <p:otherStyle>
      <a:defPPr>
        <a:defRPr lang="en-US"/>
      </a:defPPr>
      <a:lvl1pPr marL="0" algn="l" defTabSz="7201348" rtl="0" eaLnBrk="1" latinLnBrk="0" hangingPunct="1">
        <a:defRPr sz="14108" kern="1200">
          <a:solidFill>
            <a:schemeClr val="tx1"/>
          </a:solidFill>
          <a:latin typeface="+mn-lt"/>
          <a:ea typeface="+mn-ea"/>
          <a:cs typeface="+mn-cs"/>
        </a:defRPr>
      </a:lvl1pPr>
      <a:lvl2pPr marL="3600681" algn="l" defTabSz="7201348" rtl="0" eaLnBrk="1" latinLnBrk="0" hangingPunct="1">
        <a:defRPr sz="14108" kern="1200">
          <a:solidFill>
            <a:schemeClr val="tx1"/>
          </a:solidFill>
          <a:latin typeface="+mn-lt"/>
          <a:ea typeface="+mn-ea"/>
          <a:cs typeface="+mn-cs"/>
        </a:defRPr>
      </a:lvl2pPr>
      <a:lvl3pPr marL="7201348" algn="l" defTabSz="7201348" rtl="0" eaLnBrk="1" latinLnBrk="0" hangingPunct="1">
        <a:defRPr sz="14108" kern="1200">
          <a:solidFill>
            <a:schemeClr val="tx1"/>
          </a:solidFill>
          <a:latin typeface="+mn-lt"/>
          <a:ea typeface="+mn-ea"/>
          <a:cs typeface="+mn-cs"/>
        </a:defRPr>
      </a:lvl3pPr>
      <a:lvl4pPr marL="10802029" algn="l" defTabSz="7201348" rtl="0" eaLnBrk="1" latinLnBrk="0" hangingPunct="1">
        <a:defRPr sz="14108" kern="1200">
          <a:solidFill>
            <a:schemeClr val="tx1"/>
          </a:solidFill>
          <a:latin typeface="+mn-lt"/>
          <a:ea typeface="+mn-ea"/>
          <a:cs typeface="+mn-cs"/>
        </a:defRPr>
      </a:lvl4pPr>
      <a:lvl5pPr marL="14402705" algn="l" defTabSz="7201348" rtl="0" eaLnBrk="1" latinLnBrk="0" hangingPunct="1">
        <a:defRPr sz="14108" kern="1200">
          <a:solidFill>
            <a:schemeClr val="tx1"/>
          </a:solidFill>
          <a:latin typeface="+mn-lt"/>
          <a:ea typeface="+mn-ea"/>
          <a:cs typeface="+mn-cs"/>
        </a:defRPr>
      </a:lvl5pPr>
      <a:lvl6pPr marL="18003377" algn="l" defTabSz="7201348" rtl="0" eaLnBrk="1" latinLnBrk="0" hangingPunct="1">
        <a:defRPr sz="14108" kern="1200">
          <a:solidFill>
            <a:schemeClr val="tx1"/>
          </a:solidFill>
          <a:latin typeface="+mn-lt"/>
          <a:ea typeface="+mn-ea"/>
          <a:cs typeface="+mn-cs"/>
        </a:defRPr>
      </a:lvl6pPr>
      <a:lvl7pPr marL="21604058" algn="l" defTabSz="7201348" rtl="0" eaLnBrk="1" latinLnBrk="0" hangingPunct="1">
        <a:defRPr sz="14108" kern="1200">
          <a:solidFill>
            <a:schemeClr val="tx1"/>
          </a:solidFill>
          <a:latin typeface="+mn-lt"/>
          <a:ea typeface="+mn-ea"/>
          <a:cs typeface="+mn-cs"/>
        </a:defRPr>
      </a:lvl7pPr>
      <a:lvl8pPr marL="25204725" algn="l" defTabSz="7201348" rtl="0" eaLnBrk="1" latinLnBrk="0" hangingPunct="1">
        <a:defRPr sz="14108" kern="1200">
          <a:solidFill>
            <a:schemeClr val="tx1"/>
          </a:solidFill>
          <a:latin typeface="+mn-lt"/>
          <a:ea typeface="+mn-ea"/>
          <a:cs typeface="+mn-cs"/>
        </a:defRPr>
      </a:lvl8pPr>
      <a:lvl9pPr marL="28805406" algn="l" defTabSz="7201348" rtl="0" eaLnBrk="1" latinLnBrk="0" hangingPunct="1">
        <a:defRPr sz="14108"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18" Type="http://schemas.openxmlformats.org/officeDocument/2006/relationships/image" Target="../media/image24.png"/><Relationship Id="rId3" Type="http://schemas.openxmlformats.org/officeDocument/2006/relationships/image" Target="../media/image9.png"/><Relationship Id="rId21" Type="http://schemas.openxmlformats.org/officeDocument/2006/relationships/image" Target="../media/image26.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notesSlide" Target="../notesSlides/notesSlide1.xml"/><Relationship Id="rId16" Type="http://schemas.openxmlformats.org/officeDocument/2006/relationships/image" Target="../media/image22.png"/><Relationship Id="rId20" Type="http://schemas.openxmlformats.org/officeDocument/2006/relationships/image" Target="../media/image25.png"/><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21.png"/><Relationship Id="rId23" Type="http://schemas.openxmlformats.org/officeDocument/2006/relationships/image" Target="../media/image28.png"/><Relationship Id="rId10" Type="http://schemas.openxmlformats.org/officeDocument/2006/relationships/image" Target="../media/image16.png"/><Relationship Id="rId19" Type="http://schemas.openxmlformats.org/officeDocument/2006/relationships/image" Target="../media/image23.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20.png"/><Relationship Id="rId22"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88C56A-C898-9F4E-8933-9EC817B96972}"/>
              </a:ext>
            </a:extLst>
          </p:cNvPr>
          <p:cNvSpPr>
            <a:spLocks noGrp="1"/>
          </p:cNvSpPr>
          <p:nvPr>
            <p:ph type="body" sz="quarter" idx="10"/>
          </p:nvPr>
        </p:nvSpPr>
        <p:spPr>
          <a:xfrm>
            <a:off x="11111649" y="3192824"/>
            <a:ext cx="22704671" cy="1323439"/>
          </a:xfrm>
        </p:spPr>
        <p:txBody>
          <a:bodyPr/>
          <a:lstStyle/>
          <a:p>
            <a:r>
              <a:rPr lang="en-US" sz="8000" baseline="30000" dirty="0"/>
              <a:t>Shahab Shokouhi, Bingxian Mu, May-Win Thein</a:t>
            </a:r>
            <a:endParaRPr lang="en-US" sz="8000" dirty="0"/>
          </a:p>
        </p:txBody>
      </p:sp>
      <p:sp>
        <p:nvSpPr>
          <p:cNvPr id="3" name="Text Placeholder 2">
            <a:extLst>
              <a:ext uri="{FF2B5EF4-FFF2-40B4-BE49-F238E27FC236}">
                <a16:creationId xmlns:a16="http://schemas.microsoft.com/office/drawing/2014/main" id="{368F42AB-0B38-6240-B455-4EAD6491D21A}"/>
              </a:ext>
            </a:extLst>
          </p:cNvPr>
          <p:cNvSpPr>
            <a:spLocks noGrp="1"/>
          </p:cNvSpPr>
          <p:nvPr>
            <p:ph type="body" sz="quarter" idx="11"/>
          </p:nvPr>
        </p:nvSpPr>
        <p:spPr>
          <a:xfrm>
            <a:off x="11213901" y="2315355"/>
            <a:ext cx="23387541" cy="769441"/>
          </a:xfrm>
        </p:spPr>
        <p:txBody>
          <a:bodyPr/>
          <a:lstStyle/>
          <a:p>
            <a:r>
              <a:rPr lang="en-US" sz="4400" dirty="0"/>
              <a:t>Graduate Research Conference</a:t>
            </a:r>
          </a:p>
        </p:txBody>
      </p:sp>
      <p:sp>
        <p:nvSpPr>
          <p:cNvPr id="4" name="Text Placeholder 3">
            <a:extLst>
              <a:ext uri="{FF2B5EF4-FFF2-40B4-BE49-F238E27FC236}">
                <a16:creationId xmlns:a16="http://schemas.microsoft.com/office/drawing/2014/main" id="{C92934C5-F417-4547-A178-F9454BBDDA4A}"/>
              </a:ext>
            </a:extLst>
          </p:cNvPr>
          <p:cNvSpPr>
            <a:spLocks noGrp="1"/>
          </p:cNvSpPr>
          <p:nvPr>
            <p:ph type="body" sz="quarter" idx="12"/>
          </p:nvPr>
        </p:nvSpPr>
        <p:spPr>
          <a:xfrm>
            <a:off x="4478307" y="277188"/>
            <a:ext cx="36678717" cy="1846659"/>
          </a:xfrm>
        </p:spPr>
        <p:txBody>
          <a:bodyPr/>
          <a:lstStyle/>
          <a:p>
            <a:r>
              <a:rPr lang="en-US" sz="5700" dirty="0"/>
              <a:t>Optimized Path Planning and Control for Autonomous Surface Vehicles using B-Splines and Nonlinear Model Predictive Control </a:t>
            </a:r>
          </a:p>
        </p:txBody>
      </p:sp>
      <p:sp>
        <p:nvSpPr>
          <p:cNvPr id="5" name="Text Placeholder 4">
            <a:extLst>
              <a:ext uri="{FF2B5EF4-FFF2-40B4-BE49-F238E27FC236}">
                <a16:creationId xmlns:a16="http://schemas.microsoft.com/office/drawing/2014/main" id="{03371DE7-DCBD-E143-8BC8-F10EEF67D84C}"/>
              </a:ext>
            </a:extLst>
          </p:cNvPr>
          <p:cNvSpPr>
            <a:spLocks noGrp="1"/>
          </p:cNvSpPr>
          <p:nvPr>
            <p:ph type="body" sz="quarter" idx="15"/>
          </p:nvPr>
        </p:nvSpPr>
        <p:spPr>
          <a:xfrm>
            <a:off x="431714" y="4649469"/>
            <a:ext cx="10059100" cy="830997"/>
          </a:xfrm>
        </p:spPr>
        <p:txBody>
          <a:bodyPr/>
          <a:lstStyle/>
          <a:p>
            <a:r>
              <a:rPr lang="en-US" sz="4800" dirty="0">
                <a:latin typeface="Times New Roman" panose="02020603050405020304" pitchFamily="18" charset="0"/>
                <a:cs typeface="Times New Roman" panose="02020603050405020304" pitchFamily="18" charset="0"/>
              </a:rPr>
              <a:t>Importance of the Study</a:t>
            </a:r>
          </a:p>
        </p:txBody>
      </p:sp>
      <p:sp>
        <p:nvSpPr>
          <p:cNvPr id="12" name="Text Placeholder 11">
            <a:extLst>
              <a:ext uri="{FF2B5EF4-FFF2-40B4-BE49-F238E27FC236}">
                <a16:creationId xmlns:a16="http://schemas.microsoft.com/office/drawing/2014/main" id="{4614F892-6D6E-EC44-9CF5-9E88641C3D98}"/>
              </a:ext>
            </a:extLst>
          </p:cNvPr>
          <p:cNvSpPr>
            <a:spLocks noGrp="1"/>
          </p:cNvSpPr>
          <p:nvPr>
            <p:ph type="body" sz="quarter" idx="16"/>
          </p:nvPr>
        </p:nvSpPr>
        <p:spPr>
          <a:xfrm>
            <a:off x="590825" y="5463099"/>
            <a:ext cx="10023451" cy="9984272"/>
          </a:xfrm>
        </p:spPr>
        <p:txBody>
          <a:bodyPr/>
          <a:lstStyle/>
          <a:p>
            <a:pPr marL="685800" indent="-685800">
              <a:lnSpc>
                <a:spcPct val="100000"/>
              </a:lnSpc>
              <a:spcAft>
                <a:spcPts val="1200"/>
              </a:spcAft>
              <a:buFont typeface="Arial" panose="020B0604020202020204" pitchFamily="34" charset="0"/>
              <a:buChar char="•"/>
            </a:pPr>
            <a:r>
              <a:rPr lang="en-US" sz="4000" b="1" dirty="0">
                <a:solidFill>
                  <a:schemeClr val="accent1"/>
                </a:solidFill>
                <a:latin typeface="Times New Roman" panose="02020603050405020304" pitchFamily="18" charset="0"/>
                <a:cs typeface="Times New Roman" panose="02020603050405020304" pitchFamily="18" charset="0"/>
              </a:rPr>
              <a:t>Minimum Curvature Path</a:t>
            </a:r>
            <a:br>
              <a:rPr lang="en-US" sz="4400" b="1" dirty="0">
                <a:solidFill>
                  <a:schemeClr val="bg1">
                    <a:lumMod val="50000"/>
                  </a:schemeClr>
                </a:solidFill>
                <a:latin typeface="Times New Roman" panose="02020603050405020304" pitchFamily="18" charset="0"/>
                <a:cs typeface="Times New Roman" panose="02020603050405020304" pitchFamily="18" charset="0"/>
              </a:rPr>
            </a:br>
            <a:r>
              <a:rPr lang="en-US" sz="3600" dirty="0">
                <a:latin typeface="Times New Roman" panose="02020603050405020304" pitchFamily="18" charset="0"/>
                <a:cs typeface="Times New Roman" panose="02020603050405020304" pitchFamily="18" charset="0"/>
              </a:rPr>
              <a:t>The utilization of minimum curvature paths in our study ensures that Autonomous Surface Vehicles (ASVs) can navigate smoothly through complex environments, addressing challenges related to path curvature and increasing their overall maneuverability.</a:t>
            </a:r>
          </a:p>
          <a:p>
            <a:pPr marL="685800" indent="-685800">
              <a:spcAft>
                <a:spcPts val="1200"/>
              </a:spcAft>
              <a:buFont typeface="Arial" panose="020B0604020202020204" pitchFamily="34" charset="0"/>
              <a:buChar char="•"/>
            </a:pPr>
            <a:r>
              <a:rPr lang="en-US" sz="4800" b="1" dirty="0">
                <a:solidFill>
                  <a:srgbClr val="E2AC00"/>
                </a:solidFill>
                <a:latin typeface="Times New Roman" panose="02020603050405020304" pitchFamily="18" charset="0"/>
                <a:cs typeface="Times New Roman" panose="02020603050405020304" pitchFamily="18" charset="0"/>
              </a:rPr>
              <a:t>Optimized Control Effort</a:t>
            </a:r>
            <a:br>
              <a:rPr lang="en-US" sz="4400" b="1" dirty="0">
                <a:solidFill>
                  <a:schemeClr val="bg1">
                    <a:lumMod val="50000"/>
                  </a:schemeClr>
                </a:solidFill>
                <a:latin typeface="Times New Roman" panose="02020603050405020304" pitchFamily="18" charset="0"/>
                <a:cs typeface="Times New Roman" panose="02020603050405020304" pitchFamily="18" charset="0"/>
              </a:rPr>
            </a:br>
            <a:r>
              <a:rPr lang="en-US" sz="3600" dirty="0">
                <a:latin typeface="Times New Roman" panose="02020603050405020304" pitchFamily="18" charset="0"/>
                <a:cs typeface="Times New Roman" panose="02020603050405020304" pitchFamily="18" charset="0"/>
              </a:rPr>
              <a:t>In our study, the integration of Nonlinear Model Predictive Control (NMPC) enhances the performance and stability of Autonomous Surface Vehicles (ASVs), enabling precise path tracking and better management of thruster constraints.</a:t>
            </a:r>
          </a:p>
          <a:p>
            <a:pPr marL="685800" indent="-685800">
              <a:lnSpc>
                <a:spcPct val="100000"/>
              </a:lnSpc>
              <a:spcAft>
                <a:spcPts val="1200"/>
              </a:spcAft>
              <a:buFont typeface="Arial" panose="020B0604020202020204" pitchFamily="34" charset="0"/>
              <a:buChar char="•"/>
            </a:pPr>
            <a:endParaRPr lang="en-US" sz="3600" dirty="0">
              <a:solidFill>
                <a:schemeClr val="bg1">
                  <a:lumMod val="50000"/>
                </a:schemeClr>
              </a:solidFill>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0E8C4A00-79D7-E8EE-68E1-3EBE868E154A}"/>
              </a:ext>
            </a:extLst>
          </p:cNvPr>
          <p:cNvPicPr>
            <a:picLocks noChangeAspect="1"/>
          </p:cNvPicPr>
          <p:nvPr/>
        </p:nvPicPr>
        <p:blipFill>
          <a:blip r:embed="rId3"/>
          <a:stretch>
            <a:fillRect/>
          </a:stretch>
        </p:blipFill>
        <p:spPr>
          <a:xfrm>
            <a:off x="2684861" y="14517886"/>
            <a:ext cx="5924771" cy="3554863"/>
          </a:xfrm>
          <a:prstGeom prst="rect">
            <a:avLst/>
          </a:prstGeom>
        </p:spPr>
      </p:pic>
      <p:pic>
        <p:nvPicPr>
          <p:cNvPr id="38" name="Picture 37">
            <a:extLst>
              <a:ext uri="{FF2B5EF4-FFF2-40B4-BE49-F238E27FC236}">
                <a16:creationId xmlns:a16="http://schemas.microsoft.com/office/drawing/2014/main" id="{A59B2C33-E1BB-56E2-2E8E-B188BF5CCF19}"/>
              </a:ext>
            </a:extLst>
          </p:cNvPr>
          <p:cNvPicPr>
            <a:picLocks noChangeAspect="1"/>
          </p:cNvPicPr>
          <p:nvPr/>
        </p:nvPicPr>
        <p:blipFill>
          <a:blip r:embed="rId4"/>
          <a:stretch>
            <a:fillRect/>
          </a:stretch>
        </p:blipFill>
        <p:spPr>
          <a:xfrm>
            <a:off x="739001" y="19173653"/>
            <a:ext cx="9644708" cy="4200508"/>
          </a:xfrm>
          <a:prstGeom prst="rect">
            <a:avLst/>
          </a:prstGeom>
        </p:spPr>
      </p:pic>
      <p:sp>
        <p:nvSpPr>
          <p:cNvPr id="42" name="TextBox 41">
            <a:extLst>
              <a:ext uri="{FF2B5EF4-FFF2-40B4-BE49-F238E27FC236}">
                <a16:creationId xmlns:a16="http://schemas.microsoft.com/office/drawing/2014/main" id="{862B33D9-BBC5-32E3-EA40-FC791FB84738}"/>
              </a:ext>
            </a:extLst>
          </p:cNvPr>
          <p:cNvSpPr txBox="1"/>
          <p:nvPr/>
        </p:nvSpPr>
        <p:spPr>
          <a:xfrm>
            <a:off x="672656" y="23994668"/>
            <a:ext cx="9842029" cy="1015663"/>
          </a:xfrm>
          <a:prstGeom prst="rect">
            <a:avLst/>
          </a:prstGeom>
          <a:noFill/>
        </p:spPr>
        <p:txBody>
          <a:bodyPr wrap="square">
            <a:spAutoFit/>
          </a:bodyPr>
          <a:lstStyle/>
          <a:p>
            <a:pPr algn="l">
              <a:lnSpc>
                <a:spcPct val="100000"/>
              </a:lnSpc>
              <a:spcBef>
                <a:spcPts val="0"/>
              </a:spcBef>
            </a:pPr>
            <a:r>
              <a:rPr lang="en-US" sz="6000" b="1" dirty="0">
                <a:solidFill>
                  <a:srgbClr val="013591"/>
                </a:solidFill>
                <a:latin typeface="Times New Roman" panose="02020603050405020304" pitchFamily="18" charset="0"/>
                <a:ea typeface="Open Sans ExtraBold" panose="020B0604020202020204" pitchFamily="34" charset="0"/>
                <a:cs typeface="Times New Roman" panose="02020603050405020304" pitchFamily="18" charset="0"/>
              </a:rPr>
              <a:t>B-splines and their structure</a:t>
            </a:r>
          </a:p>
        </p:txBody>
      </p:sp>
      <p:pic>
        <p:nvPicPr>
          <p:cNvPr id="45" name="Picture 44" descr="A graph of a line&#10;&#10;Description automatically generated with medium confidence">
            <a:extLst>
              <a:ext uri="{FF2B5EF4-FFF2-40B4-BE49-F238E27FC236}">
                <a16:creationId xmlns:a16="http://schemas.microsoft.com/office/drawing/2014/main" id="{28EDC931-08F3-6BAC-6149-66C81A9CE05C}"/>
              </a:ext>
            </a:extLst>
          </p:cNvPr>
          <p:cNvPicPr>
            <a:picLocks noChangeAspect="1"/>
          </p:cNvPicPr>
          <p:nvPr/>
        </p:nvPicPr>
        <p:blipFill>
          <a:blip r:embed="rId5"/>
          <a:stretch>
            <a:fillRect/>
          </a:stretch>
        </p:blipFill>
        <p:spPr>
          <a:xfrm>
            <a:off x="2206097" y="25055433"/>
            <a:ext cx="6895569" cy="4597046"/>
          </a:xfrm>
          <a:prstGeom prst="rect">
            <a:avLst/>
          </a:prstGeom>
        </p:spPr>
      </p:pic>
      <p:sp>
        <p:nvSpPr>
          <p:cNvPr id="54" name="TextBox 53">
            <a:extLst>
              <a:ext uri="{FF2B5EF4-FFF2-40B4-BE49-F238E27FC236}">
                <a16:creationId xmlns:a16="http://schemas.microsoft.com/office/drawing/2014/main" id="{CE51CF62-80EB-2E3B-6D78-F876781A67DF}"/>
              </a:ext>
            </a:extLst>
          </p:cNvPr>
          <p:cNvSpPr txBox="1"/>
          <p:nvPr/>
        </p:nvSpPr>
        <p:spPr>
          <a:xfrm>
            <a:off x="990064" y="29889270"/>
            <a:ext cx="9393645" cy="1200329"/>
          </a:xfrm>
          <a:prstGeom prst="rect">
            <a:avLst/>
          </a:prstGeom>
          <a:noFill/>
        </p:spPr>
        <p:txBody>
          <a:bodyPr wrap="square">
            <a:spAutoFit/>
          </a:bodyPr>
          <a:lstStyle/>
          <a:p>
            <a:pPr algn="just"/>
            <a:r>
              <a:rPr lang="en-US" sz="3600" dirty="0">
                <a:latin typeface="Times New Roman" panose="02020603050405020304" pitchFamily="18" charset="0"/>
                <a:cs typeface="Times New Roman" panose="02020603050405020304" pitchFamily="18" charset="0"/>
              </a:rPr>
              <a:t>Two individual B-splines are combined to create a bi-directional B-spline.</a:t>
            </a:r>
          </a:p>
        </p:txBody>
      </p:sp>
      <p:sp>
        <p:nvSpPr>
          <p:cNvPr id="83" name="TextBox 82">
            <a:extLst>
              <a:ext uri="{FF2B5EF4-FFF2-40B4-BE49-F238E27FC236}">
                <a16:creationId xmlns:a16="http://schemas.microsoft.com/office/drawing/2014/main" id="{AE745E3B-55BE-E2E7-EF81-62EAC9834D15}"/>
              </a:ext>
            </a:extLst>
          </p:cNvPr>
          <p:cNvSpPr txBox="1"/>
          <p:nvPr/>
        </p:nvSpPr>
        <p:spPr>
          <a:xfrm>
            <a:off x="11439557" y="5416690"/>
            <a:ext cx="10059100" cy="2308324"/>
          </a:xfrm>
          <a:prstGeom prst="rect">
            <a:avLst/>
          </a:prstGeom>
          <a:noFill/>
        </p:spPr>
        <p:txBody>
          <a:bodyPr wrap="square">
            <a:spAutoFit/>
          </a:bodyPr>
          <a:lstStyle/>
          <a:p>
            <a:pPr marL="571500" indent="-571500" algn="just">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The overall shape of the B-spline is controlled by control points.</a:t>
            </a:r>
          </a:p>
          <a:p>
            <a:pPr marL="571500" indent="-571500" algn="just">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More control points result in more flexibility, but more complexity of the optimization problem.</a:t>
            </a:r>
          </a:p>
        </p:txBody>
      </p:sp>
      <p:pic>
        <p:nvPicPr>
          <p:cNvPr id="86" name="Picture 85" descr="A graph of a curve&#10;&#10;Description automatically generated">
            <a:extLst>
              <a:ext uri="{FF2B5EF4-FFF2-40B4-BE49-F238E27FC236}">
                <a16:creationId xmlns:a16="http://schemas.microsoft.com/office/drawing/2014/main" id="{99A608B7-9192-6830-1E1F-8AB169562922}"/>
              </a:ext>
            </a:extLst>
          </p:cNvPr>
          <p:cNvPicPr>
            <a:picLocks noChangeAspect="1"/>
          </p:cNvPicPr>
          <p:nvPr/>
        </p:nvPicPr>
        <p:blipFill>
          <a:blip r:embed="rId6"/>
          <a:stretch>
            <a:fillRect/>
          </a:stretch>
        </p:blipFill>
        <p:spPr>
          <a:xfrm>
            <a:off x="13358060" y="7950516"/>
            <a:ext cx="6459572" cy="4844679"/>
          </a:xfrm>
          <a:prstGeom prst="rect">
            <a:avLst/>
          </a:prstGeom>
        </p:spPr>
      </p:pic>
      <p:grpSp>
        <p:nvGrpSpPr>
          <p:cNvPr id="87" name="Group 86">
            <a:extLst>
              <a:ext uri="{FF2B5EF4-FFF2-40B4-BE49-F238E27FC236}">
                <a16:creationId xmlns:a16="http://schemas.microsoft.com/office/drawing/2014/main" id="{D2E9CBFC-BD2A-2143-5E47-B0D9C7915764}"/>
              </a:ext>
            </a:extLst>
          </p:cNvPr>
          <p:cNvGrpSpPr/>
          <p:nvPr/>
        </p:nvGrpSpPr>
        <p:grpSpPr>
          <a:xfrm>
            <a:off x="12331603" y="13863879"/>
            <a:ext cx="8711522" cy="2308324"/>
            <a:chOff x="1057620" y="4367189"/>
            <a:chExt cx="5400540" cy="1431001"/>
          </a:xfrm>
        </p:grpSpPr>
        <p:pic>
          <p:nvPicPr>
            <p:cNvPr id="88" name="Picture 87" descr="A black background with a black square&#10;&#10;Description automatically generated with medium confidence">
              <a:extLst>
                <a:ext uri="{FF2B5EF4-FFF2-40B4-BE49-F238E27FC236}">
                  <a16:creationId xmlns:a16="http://schemas.microsoft.com/office/drawing/2014/main" id="{B71D56EA-317F-0385-FBDF-DEBD7DDA04A5}"/>
                </a:ext>
              </a:extLst>
            </p:cNvPr>
            <p:cNvPicPr>
              <a:picLocks noChangeAspect="1"/>
            </p:cNvPicPr>
            <p:nvPr/>
          </p:nvPicPr>
          <p:blipFill>
            <a:blip r:embed="rId7"/>
            <a:stretch>
              <a:fillRect/>
            </a:stretch>
          </p:blipFill>
          <p:spPr>
            <a:xfrm>
              <a:off x="4263527" y="4378205"/>
              <a:ext cx="2194633" cy="730042"/>
            </a:xfrm>
            <a:prstGeom prst="rect">
              <a:avLst/>
            </a:prstGeom>
          </p:spPr>
        </p:pic>
        <p:pic>
          <p:nvPicPr>
            <p:cNvPr id="89" name="Picture 88" descr="A black background with a black square&#10;&#10;Description automatically generated with medium confidence">
              <a:extLst>
                <a:ext uri="{FF2B5EF4-FFF2-40B4-BE49-F238E27FC236}">
                  <a16:creationId xmlns:a16="http://schemas.microsoft.com/office/drawing/2014/main" id="{4746B154-E162-BF1C-2550-6EFB6E400617}"/>
                </a:ext>
              </a:extLst>
            </p:cNvPr>
            <p:cNvPicPr>
              <a:picLocks noChangeAspect="1"/>
            </p:cNvPicPr>
            <p:nvPr/>
          </p:nvPicPr>
          <p:blipFill>
            <a:blip r:embed="rId8"/>
            <a:stretch>
              <a:fillRect/>
            </a:stretch>
          </p:blipFill>
          <p:spPr>
            <a:xfrm>
              <a:off x="1057620" y="4367189"/>
              <a:ext cx="2456762" cy="775064"/>
            </a:xfrm>
            <a:prstGeom prst="rect">
              <a:avLst/>
            </a:prstGeom>
          </p:spPr>
        </p:pic>
        <p:pic>
          <p:nvPicPr>
            <p:cNvPr id="90" name="Picture 89">
              <a:extLst>
                <a:ext uri="{FF2B5EF4-FFF2-40B4-BE49-F238E27FC236}">
                  <a16:creationId xmlns:a16="http://schemas.microsoft.com/office/drawing/2014/main" id="{16C01C31-428E-2983-3838-EA92540CC025}"/>
                </a:ext>
              </a:extLst>
            </p:cNvPr>
            <p:cNvPicPr>
              <a:picLocks noChangeAspect="1"/>
            </p:cNvPicPr>
            <p:nvPr/>
          </p:nvPicPr>
          <p:blipFill>
            <a:blip r:embed="rId9"/>
            <a:stretch>
              <a:fillRect/>
            </a:stretch>
          </p:blipFill>
          <p:spPr>
            <a:xfrm>
              <a:off x="2375273" y="5499989"/>
              <a:ext cx="2974554" cy="298201"/>
            </a:xfrm>
            <a:prstGeom prst="rect">
              <a:avLst/>
            </a:prstGeom>
          </p:spPr>
        </p:pic>
      </p:grpSp>
      <p:sp>
        <p:nvSpPr>
          <p:cNvPr id="94" name="TextBox 93">
            <a:extLst>
              <a:ext uri="{FF2B5EF4-FFF2-40B4-BE49-F238E27FC236}">
                <a16:creationId xmlns:a16="http://schemas.microsoft.com/office/drawing/2014/main" id="{626739D8-DC90-994B-3282-067DEA11B9F7}"/>
              </a:ext>
            </a:extLst>
          </p:cNvPr>
          <p:cNvSpPr txBox="1"/>
          <p:nvPr/>
        </p:nvSpPr>
        <p:spPr>
          <a:xfrm>
            <a:off x="11546004" y="16550911"/>
            <a:ext cx="9667747" cy="1200329"/>
          </a:xfrm>
          <a:prstGeom prst="rect">
            <a:avLst/>
          </a:prstGeom>
          <a:noFill/>
        </p:spPr>
        <p:txBody>
          <a:bodyPr wrap="square" rtlCol="0">
            <a:spAutoFit/>
          </a:bodyPr>
          <a:lstStyle/>
          <a:p>
            <a:pPr marL="285750" indent="-285750" algn="just" defTabSz="914400">
              <a:buFont typeface="Arial" panose="020B0604020202020204" pitchFamily="34" charset="0"/>
              <a:buChar char="•"/>
            </a:pPr>
            <a:r>
              <a:rPr lang="en-US" sz="3600" dirty="0">
                <a:solidFill>
                  <a:prstClr val="black"/>
                </a:solidFill>
                <a:latin typeface="Times New Roman" panose="02020603050405020304" pitchFamily="18" charset="0"/>
                <a:cs typeface="Times New Roman" panose="02020603050405020304" pitchFamily="18" charset="0"/>
              </a:rPr>
              <a:t>To address both curvature and target tracking, a two-part cost function is introduced:</a:t>
            </a:r>
          </a:p>
        </p:txBody>
      </p:sp>
      <p:pic>
        <p:nvPicPr>
          <p:cNvPr id="109" name="Picture 108">
            <a:extLst>
              <a:ext uri="{FF2B5EF4-FFF2-40B4-BE49-F238E27FC236}">
                <a16:creationId xmlns:a16="http://schemas.microsoft.com/office/drawing/2014/main" id="{D613340C-E544-A89B-E33A-098D6A317699}"/>
              </a:ext>
            </a:extLst>
          </p:cNvPr>
          <p:cNvPicPr>
            <a:picLocks noChangeAspect="1"/>
          </p:cNvPicPr>
          <p:nvPr/>
        </p:nvPicPr>
        <p:blipFill>
          <a:blip r:embed="rId10"/>
          <a:stretch>
            <a:fillRect/>
          </a:stretch>
        </p:blipFill>
        <p:spPr>
          <a:xfrm>
            <a:off x="12119125" y="18181195"/>
            <a:ext cx="8521504" cy="2512614"/>
          </a:xfrm>
          <a:prstGeom prst="rect">
            <a:avLst/>
          </a:prstGeom>
        </p:spPr>
      </p:pic>
      <p:sp>
        <p:nvSpPr>
          <p:cNvPr id="111" name="TextBox 110">
            <a:extLst>
              <a:ext uri="{FF2B5EF4-FFF2-40B4-BE49-F238E27FC236}">
                <a16:creationId xmlns:a16="http://schemas.microsoft.com/office/drawing/2014/main" id="{13604336-6D8A-98EC-BBAE-C2EC937FBC4A}"/>
              </a:ext>
            </a:extLst>
          </p:cNvPr>
          <p:cNvSpPr txBox="1"/>
          <p:nvPr/>
        </p:nvSpPr>
        <p:spPr>
          <a:xfrm>
            <a:off x="11593889" y="20738128"/>
            <a:ext cx="9449236" cy="1754326"/>
          </a:xfrm>
          <a:prstGeom prst="rect">
            <a:avLst/>
          </a:prstGeom>
          <a:noFill/>
        </p:spPr>
        <p:txBody>
          <a:bodyPr wrap="square" rtlCol="0">
            <a:spAutoFit/>
          </a:bodyPr>
          <a:lstStyle/>
          <a:p>
            <a:pPr marL="285750" indent="-285750" algn="just" defTabSz="914400">
              <a:buFont typeface="Arial" panose="020B0604020202020204" pitchFamily="34" charset="0"/>
              <a:buChar char="•"/>
            </a:pPr>
            <a:r>
              <a:rPr lang="en-US" sz="3600" dirty="0">
                <a:solidFill>
                  <a:prstClr val="black"/>
                </a:solidFill>
                <a:latin typeface="Times New Roman" panose="02020603050405020304" pitchFamily="18" charset="0"/>
                <a:cs typeface="Times New Roman" panose="02020603050405020304" pitchFamily="18" charset="0"/>
              </a:rPr>
              <a:t>To avoid obstacles and maintain the continuity of the path, the following constrained optimization problem is presented: </a:t>
            </a:r>
          </a:p>
        </p:txBody>
      </p:sp>
      <p:pic>
        <p:nvPicPr>
          <p:cNvPr id="113" name="Picture 112">
            <a:extLst>
              <a:ext uri="{FF2B5EF4-FFF2-40B4-BE49-F238E27FC236}">
                <a16:creationId xmlns:a16="http://schemas.microsoft.com/office/drawing/2014/main" id="{05AE2ADB-B768-B148-F2E9-78D0AFA20AD5}"/>
              </a:ext>
            </a:extLst>
          </p:cNvPr>
          <p:cNvPicPr>
            <a:picLocks noChangeAspect="1"/>
          </p:cNvPicPr>
          <p:nvPr/>
        </p:nvPicPr>
        <p:blipFill>
          <a:blip r:embed="rId11"/>
          <a:stretch>
            <a:fillRect/>
          </a:stretch>
        </p:blipFill>
        <p:spPr>
          <a:xfrm>
            <a:off x="14224040" y="22785199"/>
            <a:ext cx="5297858" cy="2740272"/>
          </a:xfrm>
          <a:prstGeom prst="rect">
            <a:avLst/>
          </a:prstGeom>
        </p:spPr>
      </p:pic>
      <p:pic>
        <p:nvPicPr>
          <p:cNvPr id="114" name="Picture 113" descr="A graph with red circles and green dots&#10;&#10;Description automatically generated">
            <a:extLst>
              <a:ext uri="{FF2B5EF4-FFF2-40B4-BE49-F238E27FC236}">
                <a16:creationId xmlns:a16="http://schemas.microsoft.com/office/drawing/2014/main" id="{0CAC77B1-15D2-7098-9A5A-0B9E60479979}"/>
              </a:ext>
            </a:extLst>
          </p:cNvPr>
          <p:cNvPicPr>
            <a:picLocks noChangeAspect="1"/>
          </p:cNvPicPr>
          <p:nvPr/>
        </p:nvPicPr>
        <p:blipFill>
          <a:blip r:embed="rId12"/>
          <a:stretch>
            <a:fillRect/>
          </a:stretch>
        </p:blipFill>
        <p:spPr>
          <a:xfrm>
            <a:off x="12976062" y="26001256"/>
            <a:ext cx="6895569" cy="5171677"/>
          </a:xfrm>
          <a:prstGeom prst="rect">
            <a:avLst/>
          </a:prstGeom>
        </p:spPr>
      </p:pic>
      <p:sp>
        <p:nvSpPr>
          <p:cNvPr id="115" name="TextBox 114">
            <a:extLst>
              <a:ext uri="{FF2B5EF4-FFF2-40B4-BE49-F238E27FC236}">
                <a16:creationId xmlns:a16="http://schemas.microsoft.com/office/drawing/2014/main" id="{09384C74-362E-D1E3-4959-AB08E12E7A73}"/>
              </a:ext>
            </a:extLst>
          </p:cNvPr>
          <p:cNvSpPr txBox="1"/>
          <p:nvPr/>
        </p:nvSpPr>
        <p:spPr>
          <a:xfrm>
            <a:off x="22817666" y="4849875"/>
            <a:ext cx="9842029" cy="769441"/>
          </a:xfrm>
          <a:prstGeom prst="rect">
            <a:avLst/>
          </a:prstGeom>
          <a:noFill/>
        </p:spPr>
        <p:txBody>
          <a:bodyPr wrap="square">
            <a:spAutoFit/>
          </a:bodyPr>
          <a:lstStyle/>
          <a:p>
            <a:pPr algn="l">
              <a:lnSpc>
                <a:spcPct val="100000"/>
              </a:lnSpc>
              <a:spcBef>
                <a:spcPts val="0"/>
              </a:spcBef>
            </a:pPr>
            <a:r>
              <a:rPr lang="en-US" sz="4400" b="1" dirty="0">
                <a:solidFill>
                  <a:srgbClr val="013591"/>
                </a:solidFill>
                <a:latin typeface="Times New Roman" panose="02020603050405020304" pitchFamily="18" charset="0"/>
                <a:cs typeface="Times New Roman" panose="02020603050405020304" pitchFamily="18" charset="0"/>
              </a:rPr>
              <a:t>Control Design and Stability Analysis</a:t>
            </a:r>
            <a:endParaRPr lang="en-US" sz="4400" b="1" dirty="0">
              <a:solidFill>
                <a:srgbClr val="013591"/>
              </a:solidFill>
              <a:latin typeface="Times New Roman" panose="02020603050405020304" pitchFamily="18" charset="0"/>
              <a:ea typeface="Open Sans ExtraBold" panose="020B0604020202020204" pitchFamily="34" charset="0"/>
              <a:cs typeface="Times New Roman" panose="02020603050405020304" pitchFamily="18" charset="0"/>
            </a:endParaRPr>
          </a:p>
        </p:txBody>
      </p:sp>
      <p:sp>
        <p:nvSpPr>
          <p:cNvPr id="119" name="TextBox 118">
            <a:extLst>
              <a:ext uri="{FF2B5EF4-FFF2-40B4-BE49-F238E27FC236}">
                <a16:creationId xmlns:a16="http://schemas.microsoft.com/office/drawing/2014/main" id="{230B0005-54BD-04AE-769E-173BE5EC56B3}"/>
              </a:ext>
            </a:extLst>
          </p:cNvPr>
          <p:cNvSpPr txBox="1"/>
          <p:nvPr/>
        </p:nvSpPr>
        <p:spPr>
          <a:xfrm>
            <a:off x="22524099" y="5742278"/>
            <a:ext cx="9842029" cy="1200329"/>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The constrained optimization problem to calculate the input is characterized as:</a:t>
            </a:r>
          </a:p>
        </p:txBody>
      </p:sp>
      <p:pic>
        <p:nvPicPr>
          <p:cNvPr id="120" name="Picture 119" descr="A math equations with a plus and t&#10;&#10;Description automatically generated with medium confidence">
            <a:extLst>
              <a:ext uri="{FF2B5EF4-FFF2-40B4-BE49-F238E27FC236}">
                <a16:creationId xmlns:a16="http://schemas.microsoft.com/office/drawing/2014/main" id="{BC1E7B52-BA92-83C3-1030-6C87421E03B6}"/>
              </a:ext>
            </a:extLst>
          </p:cNvPr>
          <p:cNvPicPr>
            <a:picLocks noChangeAspect="1"/>
          </p:cNvPicPr>
          <p:nvPr/>
        </p:nvPicPr>
        <p:blipFill>
          <a:blip r:embed="rId13"/>
          <a:stretch>
            <a:fillRect/>
          </a:stretch>
        </p:blipFill>
        <p:spPr>
          <a:xfrm>
            <a:off x="23563321" y="7393551"/>
            <a:ext cx="7772400" cy="1128051"/>
          </a:xfrm>
          <a:prstGeom prst="rect">
            <a:avLst/>
          </a:prstGeom>
        </p:spPr>
      </p:pic>
      <p:pic>
        <p:nvPicPr>
          <p:cNvPr id="121" name="Picture 120">
            <a:extLst>
              <a:ext uri="{FF2B5EF4-FFF2-40B4-BE49-F238E27FC236}">
                <a16:creationId xmlns:a16="http://schemas.microsoft.com/office/drawing/2014/main" id="{A1D35257-8A61-49CC-3D25-7FDE66DC2D78}"/>
              </a:ext>
            </a:extLst>
          </p:cNvPr>
          <p:cNvPicPr>
            <a:picLocks noChangeAspect="1"/>
          </p:cNvPicPr>
          <p:nvPr/>
        </p:nvPicPr>
        <p:blipFill>
          <a:blip r:embed="rId14"/>
          <a:stretch>
            <a:fillRect/>
          </a:stretch>
        </p:blipFill>
        <p:spPr>
          <a:xfrm>
            <a:off x="22907672" y="9020300"/>
            <a:ext cx="9083700" cy="2600199"/>
          </a:xfrm>
          <a:prstGeom prst="rect">
            <a:avLst/>
          </a:prstGeom>
        </p:spPr>
      </p:pic>
      <p:pic>
        <p:nvPicPr>
          <p:cNvPr id="1037" name="Picture 1036">
            <a:extLst>
              <a:ext uri="{FF2B5EF4-FFF2-40B4-BE49-F238E27FC236}">
                <a16:creationId xmlns:a16="http://schemas.microsoft.com/office/drawing/2014/main" id="{7418F3E1-AA6A-3835-31C3-DFB2B77DE4A1}"/>
              </a:ext>
            </a:extLst>
          </p:cNvPr>
          <p:cNvPicPr>
            <a:picLocks noChangeAspect="1"/>
          </p:cNvPicPr>
          <p:nvPr/>
        </p:nvPicPr>
        <p:blipFill>
          <a:blip r:embed="rId15"/>
          <a:stretch>
            <a:fillRect/>
          </a:stretch>
        </p:blipFill>
        <p:spPr>
          <a:xfrm>
            <a:off x="24679584" y="11734779"/>
            <a:ext cx="5924770" cy="4789427"/>
          </a:xfrm>
          <a:prstGeom prst="rect">
            <a:avLst/>
          </a:prstGeom>
        </p:spPr>
      </p:pic>
      <p:sp>
        <p:nvSpPr>
          <p:cNvPr id="1038" name="Text Placeholder 12">
            <a:extLst>
              <a:ext uri="{FF2B5EF4-FFF2-40B4-BE49-F238E27FC236}">
                <a16:creationId xmlns:a16="http://schemas.microsoft.com/office/drawing/2014/main" id="{AD063BBE-DAA7-7011-A4E7-AEA74773A39B}"/>
              </a:ext>
            </a:extLst>
          </p:cNvPr>
          <p:cNvSpPr txBox="1">
            <a:spLocks/>
          </p:cNvSpPr>
          <p:nvPr/>
        </p:nvSpPr>
        <p:spPr>
          <a:xfrm>
            <a:off x="22662141" y="16295317"/>
            <a:ext cx="9992797" cy="1932837"/>
          </a:xfrm>
          <a:prstGeom prst="rect">
            <a:avLst/>
          </a:prstGeom>
        </p:spPr>
        <p:txBody>
          <a:bodyPr wrap="square" lIns="365760" tIns="365760" rIns="365760" bIns="365760">
            <a:spAutoFit/>
          </a:bodyPr>
          <a:lstStyle>
            <a:lvl1pPr marL="0" indent="0" algn="l" defTabSz="7201348" rtl="0" eaLnBrk="1" latinLnBrk="0" hangingPunct="1">
              <a:spcBef>
                <a:spcPct val="20000"/>
              </a:spcBef>
              <a:buFont typeface="Arial" pitchFamily="34" charset="0"/>
              <a:buNone/>
              <a:tabLst/>
              <a:defRPr lang="en-US" sz="2955" kern="1200" dirty="0">
                <a:solidFill>
                  <a:schemeClr val="tx1"/>
                </a:solidFill>
                <a:latin typeface="+mn-lt"/>
                <a:ea typeface="+mn-ea"/>
                <a:cs typeface="+mn-cs"/>
              </a:defRPr>
            </a:lvl1pPr>
            <a:lvl2pPr marL="426376" indent="-213923" algn="l" defTabSz="7201348" rtl="0" eaLnBrk="1" latinLnBrk="0" hangingPunct="1">
              <a:spcBef>
                <a:spcPct val="20000"/>
              </a:spcBef>
              <a:buFont typeface="Arial" pitchFamily="34" charset="0"/>
              <a:buChar char="–"/>
              <a:tabLst/>
              <a:defRPr lang="en-US" sz="2215" kern="1200" dirty="0">
                <a:solidFill>
                  <a:schemeClr val="tx1"/>
                </a:solidFill>
                <a:latin typeface="+mn-lt"/>
                <a:ea typeface="+mn-ea"/>
                <a:cs typeface="+mn-cs"/>
              </a:defRPr>
            </a:lvl2pPr>
            <a:lvl3pPr marL="426376" indent="-213923" algn="l" defTabSz="7201348" rtl="0" eaLnBrk="1" latinLnBrk="0" hangingPunct="1">
              <a:spcBef>
                <a:spcPct val="20000"/>
              </a:spcBef>
              <a:buFont typeface="Arial" pitchFamily="34" charset="0"/>
              <a:buChar char="•"/>
              <a:tabLst/>
              <a:defRPr lang="en-US" sz="1662" kern="1200" dirty="0">
                <a:solidFill>
                  <a:schemeClr val="tx1"/>
                </a:solidFill>
                <a:latin typeface="+mn-lt"/>
                <a:ea typeface="+mn-ea"/>
                <a:cs typeface="+mn-cs"/>
              </a:defRPr>
            </a:lvl3pPr>
            <a:lvl4pPr marL="426376" indent="-213923" algn="l" defTabSz="7201348" rtl="0" eaLnBrk="1" latinLnBrk="0" hangingPunct="1">
              <a:spcBef>
                <a:spcPct val="20000"/>
              </a:spcBef>
              <a:buFont typeface="Arial" pitchFamily="34" charset="0"/>
              <a:buChar char="–"/>
              <a:tabLst/>
              <a:defRPr lang="en-US" sz="1108" kern="1200" dirty="0">
                <a:solidFill>
                  <a:schemeClr val="tx1"/>
                </a:solidFill>
                <a:latin typeface="+mn-lt"/>
                <a:ea typeface="+mn-ea"/>
                <a:cs typeface="+mn-cs"/>
              </a:defRPr>
            </a:lvl4pPr>
            <a:lvl5pPr marL="426376" indent="-213923" algn="l" defTabSz="7201348" rtl="0" eaLnBrk="1" latinLnBrk="0" hangingPunct="1">
              <a:spcBef>
                <a:spcPct val="20000"/>
              </a:spcBef>
              <a:buFont typeface="Arial" pitchFamily="34" charset="0"/>
              <a:buChar char="»"/>
              <a:tabLst/>
              <a:defRPr lang="en-US" sz="1108" kern="1200" dirty="0">
                <a:solidFill>
                  <a:schemeClr val="tx1"/>
                </a:solidFill>
                <a:latin typeface="+mn-lt"/>
                <a:ea typeface="+mn-ea"/>
                <a:cs typeface="+mn-cs"/>
              </a:defRPr>
            </a:lvl5pPr>
            <a:lvl6pPr marL="19803718"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6pPr>
            <a:lvl7pPr marL="23404389"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7pPr>
            <a:lvl8pPr marL="27005066"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8pPr>
            <a:lvl9pPr marL="30605742"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9pPr>
          </a:lstStyle>
          <a:p>
            <a:pPr algn="ctr"/>
            <a:r>
              <a:rPr lang="en-US" sz="2800" i="1" dirty="0">
                <a:latin typeface="Times New Roman" panose="02020603050405020304" pitchFamily="18" charset="0"/>
                <a:cs typeface="Times New Roman" panose="02020603050405020304" pitchFamily="18" charset="0"/>
              </a:rPr>
              <a:t>Fig. 5</a:t>
            </a:r>
            <a:r>
              <a:rPr lang="en-US" sz="4400" i="1" dirty="0">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Region of Attraction</a:t>
            </a:r>
            <a:endParaRPr lang="en-US" sz="1600" i="1" dirty="0">
              <a:latin typeface="Times New Roman" panose="02020603050405020304" pitchFamily="18" charset="0"/>
              <a:cs typeface="Times New Roman" panose="02020603050405020304" pitchFamily="18" charset="0"/>
            </a:endParaRPr>
          </a:p>
          <a:p>
            <a:pPr algn="ctr"/>
            <a:endParaRPr lang="en-US" sz="2800" i="1" dirty="0">
              <a:latin typeface="Times New Roman" panose="02020603050405020304" pitchFamily="18" charset="0"/>
              <a:cs typeface="Times New Roman" panose="02020603050405020304" pitchFamily="18" charset="0"/>
            </a:endParaRPr>
          </a:p>
        </p:txBody>
      </p:sp>
      <p:sp>
        <p:nvSpPr>
          <p:cNvPr id="1039" name="TextBox 1038">
            <a:extLst>
              <a:ext uri="{FF2B5EF4-FFF2-40B4-BE49-F238E27FC236}">
                <a16:creationId xmlns:a16="http://schemas.microsoft.com/office/drawing/2014/main" id="{594E445A-81F0-D253-52EE-23A0F49606D4}"/>
              </a:ext>
            </a:extLst>
          </p:cNvPr>
          <p:cNvSpPr txBox="1"/>
          <p:nvPr/>
        </p:nvSpPr>
        <p:spPr>
          <a:xfrm>
            <a:off x="22907672" y="18259032"/>
            <a:ext cx="9842029" cy="769441"/>
          </a:xfrm>
          <a:prstGeom prst="rect">
            <a:avLst/>
          </a:prstGeom>
          <a:noFill/>
        </p:spPr>
        <p:txBody>
          <a:bodyPr wrap="square">
            <a:spAutoFit/>
          </a:bodyPr>
          <a:lstStyle/>
          <a:p>
            <a:pPr algn="ctr">
              <a:lnSpc>
                <a:spcPct val="100000"/>
              </a:lnSpc>
              <a:spcBef>
                <a:spcPts val="0"/>
              </a:spcBef>
            </a:pPr>
            <a:r>
              <a:rPr lang="en-US" sz="4400" b="1" dirty="0">
                <a:solidFill>
                  <a:srgbClr val="013591"/>
                </a:solidFill>
                <a:latin typeface="Times New Roman" panose="02020603050405020304" pitchFamily="18" charset="0"/>
                <a:cs typeface="Times New Roman" panose="02020603050405020304" pitchFamily="18" charset="0"/>
              </a:rPr>
              <a:t>Simulation Results</a:t>
            </a:r>
            <a:endParaRPr lang="en-US" sz="4400" b="1" dirty="0">
              <a:solidFill>
                <a:srgbClr val="013591"/>
              </a:solidFill>
              <a:latin typeface="Times New Roman" panose="02020603050405020304" pitchFamily="18" charset="0"/>
              <a:ea typeface="Open Sans ExtraBold" panose="020B0604020202020204" pitchFamily="34" charset="0"/>
              <a:cs typeface="Times New Roman" panose="02020603050405020304" pitchFamily="18" charset="0"/>
            </a:endParaRPr>
          </a:p>
        </p:txBody>
      </p:sp>
      <p:grpSp>
        <p:nvGrpSpPr>
          <p:cNvPr id="1051" name="Group 1050">
            <a:extLst>
              <a:ext uri="{FF2B5EF4-FFF2-40B4-BE49-F238E27FC236}">
                <a16:creationId xmlns:a16="http://schemas.microsoft.com/office/drawing/2014/main" id="{C38036AD-A8CE-1CCE-926A-614D7329A338}"/>
              </a:ext>
            </a:extLst>
          </p:cNvPr>
          <p:cNvGrpSpPr/>
          <p:nvPr/>
        </p:nvGrpSpPr>
        <p:grpSpPr>
          <a:xfrm>
            <a:off x="23563321" y="19233081"/>
            <a:ext cx="8428052" cy="4887640"/>
            <a:chOff x="1311964" y="1747914"/>
            <a:chExt cx="4178096" cy="4887640"/>
          </a:xfrm>
        </p:grpSpPr>
        <p:sp>
          <p:nvSpPr>
            <p:cNvPr id="1052" name="TextBox 1051">
              <a:extLst>
                <a:ext uri="{FF2B5EF4-FFF2-40B4-BE49-F238E27FC236}">
                  <a16:creationId xmlns:a16="http://schemas.microsoft.com/office/drawing/2014/main" id="{5DD8AC1D-F5F3-FF65-77D2-78A791C9DA08}"/>
                </a:ext>
              </a:extLst>
            </p:cNvPr>
            <p:cNvSpPr txBox="1"/>
            <p:nvPr/>
          </p:nvSpPr>
          <p:spPr>
            <a:xfrm>
              <a:off x="1311964" y="1747914"/>
              <a:ext cx="3200400" cy="1200329"/>
            </a:xfrm>
            <a:prstGeom prst="rect">
              <a:avLst/>
            </a:prstGeom>
            <a:noFill/>
          </p:spPr>
          <p:txBody>
            <a:bodyPr wrap="square" rtlCol="0">
              <a:spAutoFit/>
            </a:bodyPr>
            <a:lstStyle/>
            <a:p>
              <a:pPr marL="285750" indent="-285750" defTabSz="914400">
                <a:buFont typeface="Arial" panose="020B0604020202020204" pitchFamily="34" charset="0"/>
                <a:buChar char="•"/>
              </a:pPr>
              <a:r>
                <a:rPr lang="en-US" sz="3600" dirty="0">
                  <a:solidFill>
                    <a:prstClr val="black"/>
                  </a:solidFill>
                  <a:latin typeface="Times New Roman" panose="02020603050405020304" pitchFamily="18" charset="0"/>
                  <a:cs typeface="Times New Roman" panose="02020603050405020304" pitchFamily="18" charset="0"/>
                </a:rPr>
                <a:t>Model Parameters</a:t>
              </a:r>
            </a:p>
          </p:txBody>
        </p:sp>
        <p:pic>
          <p:nvPicPr>
            <p:cNvPr id="1053" name="Picture 1052" descr="A black and white text on a white background&#10;&#10;Description automatically generated">
              <a:extLst>
                <a:ext uri="{FF2B5EF4-FFF2-40B4-BE49-F238E27FC236}">
                  <a16:creationId xmlns:a16="http://schemas.microsoft.com/office/drawing/2014/main" id="{BCCB0CDD-03B8-5FE5-E9E1-F58714A32ACE}"/>
                </a:ext>
              </a:extLst>
            </p:cNvPr>
            <p:cNvPicPr>
              <a:picLocks noChangeAspect="1"/>
            </p:cNvPicPr>
            <p:nvPr/>
          </p:nvPicPr>
          <p:blipFill>
            <a:blip r:embed="rId16"/>
            <a:stretch>
              <a:fillRect/>
            </a:stretch>
          </p:blipFill>
          <p:spPr>
            <a:xfrm>
              <a:off x="1579201" y="2514592"/>
              <a:ext cx="3651250" cy="1447986"/>
            </a:xfrm>
            <a:prstGeom prst="rect">
              <a:avLst/>
            </a:prstGeom>
          </p:spPr>
        </p:pic>
        <mc:AlternateContent xmlns:mc="http://schemas.openxmlformats.org/markup-compatibility/2006" xmlns:a14="http://schemas.microsoft.com/office/drawing/2010/main">
          <mc:Choice Requires="a14">
            <p:sp>
              <p:nvSpPr>
                <p:cNvPr id="1054" name="TextBox 1053">
                  <a:extLst>
                    <a:ext uri="{FF2B5EF4-FFF2-40B4-BE49-F238E27FC236}">
                      <a16:creationId xmlns:a16="http://schemas.microsoft.com/office/drawing/2014/main" id="{21146D09-0D81-A9A5-99D6-3076AFE5C829}"/>
                    </a:ext>
                  </a:extLst>
                </p:cNvPr>
                <p:cNvSpPr txBox="1"/>
                <p:nvPr/>
              </p:nvSpPr>
              <p:spPr>
                <a:xfrm>
                  <a:off x="1311964" y="3962578"/>
                  <a:ext cx="3200400" cy="1200329"/>
                </a:xfrm>
                <a:prstGeom prst="rect">
                  <a:avLst/>
                </a:prstGeom>
                <a:noFill/>
              </p:spPr>
              <p:txBody>
                <a:bodyPr wrap="square" rtlCol="0">
                  <a:spAutoFit/>
                </a:bodyPr>
                <a:lstStyle/>
                <a:p>
                  <a:pPr marL="285750" indent="-285750" defTabSz="914400">
                    <a:buFont typeface="Arial" panose="020B0604020202020204" pitchFamily="34" charset="0"/>
                    <a:buChar char="•"/>
                  </a:pPr>
                  <a:r>
                    <a:rPr lang="en-US" sz="3600" dirty="0">
                      <a:solidFill>
                        <a:prstClr val="black"/>
                      </a:solidFill>
                      <a:latin typeface="Times New Roman" panose="02020603050405020304" pitchFamily="18" charset="0"/>
                      <a:cs typeface="Times New Roman" panose="02020603050405020304" pitchFamily="18" charset="0"/>
                    </a:rPr>
                    <a:t>Sensor Range: </a:t>
                  </a:r>
                  <a14:m>
                    <m:oMath xmlns:m="http://schemas.openxmlformats.org/officeDocument/2006/math">
                      <m:r>
                        <a:rPr lang="en-US" sz="3600" i="1" smtClean="0">
                          <a:solidFill>
                            <a:prstClr val="black"/>
                          </a:solidFill>
                          <a:latin typeface="Cambria Math" panose="02040503050406030204" pitchFamily="18" charset="0"/>
                        </a:rPr>
                        <m:t>3 </m:t>
                      </m:r>
                      <m:r>
                        <a:rPr lang="en-US" sz="3600" i="1" smtClean="0">
                          <a:solidFill>
                            <a:prstClr val="black"/>
                          </a:solidFill>
                          <a:latin typeface="Cambria Math" panose="02040503050406030204" pitchFamily="18" charset="0"/>
                        </a:rPr>
                        <m:t>𝑚</m:t>
                      </m:r>
                    </m:oMath>
                  </a14:m>
                  <a:endParaRPr lang="en-US" sz="3600" dirty="0">
                    <a:solidFill>
                      <a:prstClr val="black"/>
                    </a:solidFill>
                    <a:latin typeface="Times New Roman" panose="02020603050405020304" pitchFamily="18" charset="0"/>
                    <a:cs typeface="Times New Roman" panose="02020603050405020304" pitchFamily="18" charset="0"/>
                  </a:endParaRPr>
                </a:p>
              </p:txBody>
            </p:sp>
          </mc:Choice>
          <mc:Fallback xmlns="">
            <p:sp>
              <p:nvSpPr>
                <p:cNvPr id="1054" name="TextBox 1053">
                  <a:extLst>
                    <a:ext uri="{FF2B5EF4-FFF2-40B4-BE49-F238E27FC236}">
                      <a16:creationId xmlns:a16="http://schemas.microsoft.com/office/drawing/2014/main" id="{21146D09-0D81-A9A5-99D6-3076AFE5C829}"/>
                    </a:ext>
                  </a:extLst>
                </p:cNvPr>
                <p:cNvSpPr txBox="1">
                  <a:spLocks noRot="1" noChangeAspect="1" noMove="1" noResize="1" noEditPoints="1" noAdjustHandles="1" noChangeArrowheads="1" noChangeShapeType="1" noTextEdit="1"/>
                </p:cNvSpPr>
                <p:nvPr/>
              </p:nvSpPr>
              <p:spPr>
                <a:xfrm>
                  <a:off x="1311964" y="3962578"/>
                  <a:ext cx="3200400" cy="1200329"/>
                </a:xfrm>
                <a:prstGeom prst="rect">
                  <a:avLst/>
                </a:prstGeom>
                <a:blipFill>
                  <a:blip r:embed="rId18"/>
                  <a:stretch>
                    <a:fillRect l="-2550" t="-8122"/>
                  </a:stretch>
                </a:blipFill>
              </p:spPr>
              <p:txBody>
                <a:bodyPr/>
                <a:lstStyle/>
                <a:p>
                  <a:r>
                    <a:rPr lang="en-US">
                      <a:noFill/>
                    </a:rPr>
                    <a:t> </a:t>
                  </a:r>
                </a:p>
              </p:txBody>
            </p:sp>
          </mc:Fallback>
        </mc:AlternateContent>
        <p:sp>
          <p:nvSpPr>
            <p:cNvPr id="1055" name="TextBox 1054">
              <a:extLst>
                <a:ext uri="{FF2B5EF4-FFF2-40B4-BE49-F238E27FC236}">
                  <a16:creationId xmlns:a16="http://schemas.microsoft.com/office/drawing/2014/main" id="{00DBE594-BF11-2507-A2DD-0D01F27AC775}"/>
                </a:ext>
              </a:extLst>
            </p:cNvPr>
            <p:cNvSpPr txBox="1"/>
            <p:nvPr/>
          </p:nvSpPr>
          <p:spPr>
            <a:xfrm>
              <a:off x="1347735" y="4881228"/>
              <a:ext cx="4142325" cy="1754326"/>
            </a:xfrm>
            <a:prstGeom prst="rect">
              <a:avLst/>
            </a:prstGeom>
            <a:noFill/>
          </p:spPr>
          <p:txBody>
            <a:bodyPr wrap="square" rtlCol="0">
              <a:spAutoFit/>
            </a:bodyPr>
            <a:lstStyle/>
            <a:p>
              <a:pPr marL="285750" indent="-285750" algn="just" defTabSz="914400">
                <a:buFont typeface="Arial" panose="020B0604020202020204" pitchFamily="34" charset="0"/>
                <a:buChar char="•"/>
              </a:pPr>
              <a:r>
                <a:rPr lang="en-US" sz="3600" dirty="0">
                  <a:solidFill>
                    <a:prstClr val="black"/>
                  </a:solidFill>
                  <a:latin typeface="Times New Roman" panose="02020603050405020304" pitchFamily="18" charset="0"/>
                  <a:cs typeface="Times New Roman" panose="02020603050405020304" pitchFamily="18" charset="0"/>
                </a:rPr>
                <a:t>Obstacles are randomly distributed such that the existence of solution is guaranteed. </a:t>
              </a:r>
            </a:p>
          </p:txBody>
        </p:sp>
      </p:grpSp>
      <p:pic>
        <p:nvPicPr>
          <p:cNvPr id="1056" name="Picture 1055" descr="A graph with red circles and green lines&#10;&#10;Description automatically generated">
            <a:extLst>
              <a:ext uri="{FF2B5EF4-FFF2-40B4-BE49-F238E27FC236}">
                <a16:creationId xmlns:a16="http://schemas.microsoft.com/office/drawing/2014/main" id="{71C6F4E9-9199-5DAE-ABD2-03BBE2CF9962}"/>
              </a:ext>
            </a:extLst>
          </p:cNvPr>
          <p:cNvPicPr>
            <a:picLocks noChangeAspect="1"/>
          </p:cNvPicPr>
          <p:nvPr/>
        </p:nvPicPr>
        <p:blipFill>
          <a:blip r:embed="rId19"/>
          <a:stretch>
            <a:fillRect/>
          </a:stretch>
        </p:blipFill>
        <p:spPr>
          <a:xfrm>
            <a:off x="23776319" y="24358505"/>
            <a:ext cx="7691371" cy="5768529"/>
          </a:xfrm>
          <a:prstGeom prst="rect">
            <a:avLst/>
          </a:prstGeom>
        </p:spPr>
      </p:pic>
      <p:pic>
        <p:nvPicPr>
          <p:cNvPr id="1057" name="Picture 1056" descr="A graph of time and time&#10;&#10;Description automatically generated">
            <a:extLst>
              <a:ext uri="{FF2B5EF4-FFF2-40B4-BE49-F238E27FC236}">
                <a16:creationId xmlns:a16="http://schemas.microsoft.com/office/drawing/2014/main" id="{6FCA8103-7231-1499-8F9B-C64CFE27EE1D}"/>
              </a:ext>
            </a:extLst>
          </p:cNvPr>
          <p:cNvPicPr>
            <a:picLocks noChangeAspect="1"/>
          </p:cNvPicPr>
          <p:nvPr/>
        </p:nvPicPr>
        <p:blipFill>
          <a:blip r:embed="rId20"/>
          <a:stretch>
            <a:fillRect/>
          </a:stretch>
        </p:blipFill>
        <p:spPr>
          <a:xfrm>
            <a:off x="34276398" y="5287525"/>
            <a:ext cx="8624202" cy="6468153"/>
          </a:xfrm>
          <a:prstGeom prst="rect">
            <a:avLst/>
          </a:prstGeom>
        </p:spPr>
      </p:pic>
      <p:pic>
        <p:nvPicPr>
          <p:cNvPr id="1058" name="Picture 1057" descr="A graph of a graph of time&#10;&#10;Description automatically generated with medium confidence">
            <a:extLst>
              <a:ext uri="{FF2B5EF4-FFF2-40B4-BE49-F238E27FC236}">
                <a16:creationId xmlns:a16="http://schemas.microsoft.com/office/drawing/2014/main" id="{0EB96B41-F97A-44A6-8768-CA6407A6C331}"/>
              </a:ext>
            </a:extLst>
          </p:cNvPr>
          <p:cNvPicPr>
            <a:picLocks noChangeAspect="1"/>
          </p:cNvPicPr>
          <p:nvPr/>
        </p:nvPicPr>
        <p:blipFill>
          <a:blip r:embed="rId21"/>
          <a:stretch>
            <a:fillRect/>
          </a:stretch>
        </p:blipFill>
        <p:spPr>
          <a:xfrm>
            <a:off x="34276398" y="13452149"/>
            <a:ext cx="8624202" cy="6468153"/>
          </a:xfrm>
          <a:prstGeom prst="rect">
            <a:avLst/>
          </a:prstGeom>
        </p:spPr>
      </p:pic>
      <p:pic>
        <p:nvPicPr>
          <p:cNvPr id="1059" name="Picture 1058" descr="A graph of a graph of a graph&#10;&#10;Description automatically generated with medium confidence">
            <a:extLst>
              <a:ext uri="{FF2B5EF4-FFF2-40B4-BE49-F238E27FC236}">
                <a16:creationId xmlns:a16="http://schemas.microsoft.com/office/drawing/2014/main" id="{BC845E65-6156-EDA4-E81F-0279163D487D}"/>
              </a:ext>
            </a:extLst>
          </p:cNvPr>
          <p:cNvPicPr>
            <a:picLocks noChangeAspect="1"/>
          </p:cNvPicPr>
          <p:nvPr/>
        </p:nvPicPr>
        <p:blipFill>
          <a:blip r:embed="rId22"/>
          <a:stretch>
            <a:fillRect/>
          </a:stretch>
        </p:blipFill>
        <p:spPr>
          <a:xfrm>
            <a:off x="34217869" y="21615291"/>
            <a:ext cx="8682731" cy="6468152"/>
          </a:xfrm>
          <a:prstGeom prst="rect">
            <a:avLst/>
          </a:prstGeom>
        </p:spPr>
      </p:pic>
      <p:sp>
        <p:nvSpPr>
          <p:cNvPr id="1060" name="Text Placeholder 12">
            <a:extLst>
              <a:ext uri="{FF2B5EF4-FFF2-40B4-BE49-F238E27FC236}">
                <a16:creationId xmlns:a16="http://schemas.microsoft.com/office/drawing/2014/main" id="{F89F025E-D54A-5A7C-5839-31603C6EBB44}"/>
              </a:ext>
            </a:extLst>
          </p:cNvPr>
          <p:cNvSpPr txBox="1">
            <a:spLocks/>
          </p:cNvSpPr>
          <p:nvPr/>
        </p:nvSpPr>
        <p:spPr>
          <a:xfrm>
            <a:off x="556604" y="17751240"/>
            <a:ext cx="9992797" cy="1932837"/>
          </a:xfrm>
          <a:prstGeom prst="rect">
            <a:avLst/>
          </a:prstGeom>
        </p:spPr>
        <p:txBody>
          <a:bodyPr wrap="square" lIns="365760" tIns="365760" rIns="365760" bIns="365760">
            <a:spAutoFit/>
          </a:bodyPr>
          <a:lstStyle>
            <a:lvl1pPr marL="0" indent="0" algn="l" defTabSz="7201348" rtl="0" eaLnBrk="1" latinLnBrk="0" hangingPunct="1">
              <a:spcBef>
                <a:spcPct val="20000"/>
              </a:spcBef>
              <a:buFont typeface="Arial" pitchFamily="34" charset="0"/>
              <a:buNone/>
              <a:tabLst/>
              <a:defRPr lang="en-US" sz="2955" kern="1200" dirty="0">
                <a:solidFill>
                  <a:schemeClr val="tx1"/>
                </a:solidFill>
                <a:latin typeface="+mn-lt"/>
                <a:ea typeface="+mn-ea"/>
                <a:cs typeface="+mn-cs"/>
              </a:defRPr>
            </a:lvl1pPr>
            <a:lvl2pPr marL="426376" indent="-213923" algn="l" defTabSz="7201348" rtl="0" eaLnBrk="1" latinLnBrk="0" hangingPunct="1">
              <a:spcBef>
                <a:spcPct val="20000"/>
              </a:spcBef>
              <a:buFont typeface="Arial" pitchFamily="34" charset="0"/>
              <a:buChar char="–"/>
              <a:tabLst/>
              <a:defRPr lang="en-US" sz="2215" kern="1200" dirty="0">
                <a:solidFill>
                  <a:schemeClr val="tx1"/>
                </a:solidFill>
                <a:latin typeface="+mn-lt"/>
                <a:ea typeface="+mn-ea"/>
                <a:cs typeface="+mn-cs"/>
              </a:defRPr>
            </a:lvl2pPr>
            <a:lvl3pPr marL="426376" indent="-213923" algn="l" defTabSz="7201348" rtl="0" eaLnBrk="1" latinLnBrk="0" hangingPunct="1">
              <a:spcBef>
                <a:spcPct val="20000"/>
              </a:spcBef>
              <a:buFont typeface="Arial" pitchFamily="34" charset="0"/>
              <a:buChar char="•"/>
              <a:tabLst/>
              <a:defRPr lang="en-US" sz="1662" kern="1200" dirty="0">
                <a:solidFill>
                  <a:schemeClr val="tx1"/>
                </a:solidFill>
                <a:latin typeface="+mn-lt"/>
                <a:ea typeface="+mn-ea"/>
                <a:cs typeface="+mn-cs"/>
              </a:defRPr>
            </a:lvl3pPr>
            <a:lvl4pPr marL="426376" indent="-213923" algn="l" defTabSz="7201348" rtl="0" eaLnBrk="1" latinLnBrk="0" hangingPunct="1">
              <a:spcBef>
                <a:spcPct val="20000"/>
              </a:spcBef>
              <a:buFont typeface="Arial" pitchFamily="34" charset="0"/>
              <a:buChar char="–"/>
              <a:tabLst/>
              <a:defRPr lang="en-US" sz="1108" kern="1200" dirty="0">
                <a:solidFill>
                  <a:schemeClr val="tx1"/>
                </a:solidFill>
                <a:latin typeface="+mn-lt"/>
                <a:ea typeface="+mn-ea"/>
                <a:cs typeface="+mn-cs"/>
              </a:defRPr>
            </a:lvl4pPr>
            <a:lvl5pPr marL="426376" indent="-213923" algn="l" defTabSz="7201348" rtl="0" eaLnBrk="1" latinLnBrk="0" hangingPunct="1">
              <a:spcBef>
                <a:spcPct val="20000"/>
              </a:spcBef>
              <a:buFont typeface="Arial" pitchFamily="34" charset="0"/>
              <a:buChar char="»"/>
              <a:tabLst/>
              <a:defRPr lang="en-US" sz="1108" kern="1200" dirty="0">
                <a:solidFill>
                  <a:schemeClr val="tx1"/>
                </a:solidFill>
                <a:latin typeface="+mn-lt"/>
                <a:ea typeface="+mn-ea"/>
                <a:cs typeface="+mn-cs"/>
              </a:defRPr>
            </a:lvl5pPr>
            <a:lvl6pPr marL="19803718"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6pPr>
            <a:lvl7pPr marL="23404389"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7pPr>
            <a:lvl8pPr marL="27005066"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8pPr>
            <a:lvl9pPr marL="30605742"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9pPr>
          </a:lstStyle>
          <a:p>
            <a:pPr algn="ctr"/>
            <a:r>
              <a:rPr lang="en-US" sz="2800" i="1" dirty="0">
                <a:latin typeface="Times New Roman" panose="02020603050405020304" pitchFamily="18" charset="0"/>
                <a:cs typeface="Times New Roman" panose="02020603050405020304" pitchFamily="18" charset="0"/>
              </a:rPr>
              <a:t>Fig. 1</a:t>
            </a:r>
            <a:r>
              <a:rPr lang="en-US" sz="4400" i="1" dirty="0">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ASV 3D Model</a:t>
            </a:r>
            <a:endParaRPr lang="en-US" sz="1600" i="1" dirty="0">
              <a:latin typeface="Times New Roman" panose="02020603050405020304" pitchFamily="18" charset="0"/>
              <a:cs typeface="Times New Roman" panose="02020603050405020304" pitchFamily="18" charset="0"/>
            </a:endParaRPr>
          </a:p>
          <a:p>
            <a:pPr algn="ctr"/>
            <a:endParaRPr lang="en-US" sz="2800" i="1" dirty="0">
              <a:latin typeface="Times New Roman" panose="02020603050405020304" pitchFamily="18" charset="0"/>
              <a:cs typeface="Times New Roman" panose="02020603050405020304" pitchFamily="18" charset="0"/>
            </a:endParaRPr>
          </a:p>
        </p:txBody>
      </p:sp>
      <p:sp>
        <p:nvSpPr>
          <p:cNvPr id="1061" name="Text Placeholder 12">
            <a:extLst>
              <a:ext uri="{FF2B5EF4-FFF2-40B4-BE49-F238E27FC236}">
                <a16:creationId xmlns:a16="http://schemas.microsoft.com/office/drawing/2014/main" id="{31063334-259F-9B24-13D1-EE080B7A1405}"/>
              </a:ext>
            </a:extLst>
          </p:cNvPr>
          <p:cNvSpPr txBox="1">
            <a:spLocks/>
          </p:cNvSpPr>
          <p:nvPr/>
        </p:nvSpPr>
        <p:spPr>
          <a:xfrm>
            <a:off x="464865" y="23122596"/>
            <a:ext cx="9992797" cy="1932837"/>
          </a:xfrm>
          <a:prstGeom prst="rect">
            <a:avLst/>
          </a:prstGeom>
        </p:spPr>
        <p:txBody>
          <a:bodyPr wrap="square" lIns="365760" tIns="365760" rIns="365760" bIns="365760">
            <a:spAutoFit/>
          </a:bodyPr>
          <a:lstStyle>
            <a:lvl1pPr marL="0" indent="0" algn="l" defTabSz="7201348" rtl="0" eaLnBrk="1" latinLnBrk="0" hangingPunct="1">
              <a:spcBef>
                <a:spcPct val="20000"/>
              </a:spcBef>
              <a:buFont typeface="Arial" pitchFamily="34" charset="0"/>
              <a:buNone/>
              <a:tabLst/>
              <a:defRPr lang="en-US" sz="2955" kern="1200" dirty="0">
                <a:solidFill>
                  <a:schemeClr val="tx1"/>
                </a:solidFill>
                <a:latin typeface="+mn-lt"/>
                <a:ea typeface="+mn-ea"/>
                <a:cs typeface="+mn-cs"/>
              </a:defRPr>
            </a:lvl1pPr>
            <a:lvl2pPr marL="426376" indent="-213923" algn="l" defTabSz="7201348" rtl="0" eaLnBrk="1" latinLnBrk="0" hangingPunct="1">
              <a:spcBef>
                <a:spcPct val="20000"/>
              </a:spcBef>
              <a:buFont typeface="Arial" pitchFamily="34" charset="0"/>
              <a:buChar char="–"/>
              <a:tabLst/>
              <a:defRPr lang="en-US" sz="2215" kern="1200" dirty="0">
                <a:solidFill>
                  <a:schemeClr val="tx1"/>
                </a:solidFill>
                <a:latin typeface="+mn-lt"/>
                <a:ea typeface="+mn-ea"/>
                <a:cs typeface="+mn-cs"/>
              </a:defRPr>
            </a:lvl2pPr>
            <a:lvl3pPr marL="426376" indent="-213923" algn="l" defTabSz="7201348" rtl="0" eaLnBrk="1" latinLnBrk="0" hangingPunct="1">
              <a:spcBef>
                <a:spcPct val="20000"/>
              </a:spcBef>
              <a:buFont typeface="Arial" pitchFamily="34" charset="0"/>
              <a:buChar char="•"/>
              <a:tabLst/>
              <a:defRPr lang="en-US" sz="1662" kern="1200" dirty="0">
                <a:solidFill>
                  <a:schemeClr val="tx1"/>
                </a:solidFill>
                <a:latin typeface="+mn-lt"/>
                <a:ea typeface="+mn-ea"/>
                <a:cs typeface="+mn-cs"/>
              </a:defRPr>
            </a:lvl3pPr>
            <a:lvl4pPr marL="426376" indent="-213923" algn="l" defTabSz="7201348" rtl="0" eaLnBrk="1" latinLnBrk="0" hangingPunct="1">
              <a:spcBef>
                <a:spcPct val="20000"/>
              </a:spcBef>
              <a:buFont typeface="Arial" pitchFamily="34" charset="0"/>
              <a:buChar char="–"/>
              <a:tabLst/>
              <a:defRPr lang="en-US" sz="1108" kern="1200" dirty="0">
                <a:solidFill>
                  <a:schemeClr val="tx1"/>
                </a:solidFill>
                <a:latin typeface="+mn-lt"/>
                <a:ea typeface="+mn-ea"/>
                <a:cs typeface="+mn-cs"/>
              </a:defRPr>
            </a:lvl4pPr>
            <a:lvl5pPr marL="426376" indent="-213923" algn="l" defTabSz="7201348" rtl="0" eaLnBrk="1" latinLnBrk="0" hangingPunct="1">
              <a:spcBef>
                <a:spcPct val="20000"/>
              </a:spcBef>
              <a:buFont typeface="Arial" pitchFamily="34" charset="0"/>
              <a:buChar char="»"/>
              <a:tabLst/>
              <a:defRPr lang="en-US" sz="1108" kern="1200" dirty="0">
                <a:solidFill>
                  <a:schemeClr val="tx1"/>
                </a:solidFill>
                <a:latin typeface="+mn-lt"/>
                <a:ea typeface="+mn-ea"/>
                <a:cs typeface="+mn-cs"/>
              </a:defRPr>
            </a:lvl5pPr>
            <a:lvl6pPr marL="19803718"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6pPr>
            <a:lvl7pPr marL="23404389"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7pPr>
            <a:lvl8pPr marL="27005066"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8pPr>
            <a:lvl9pPr marL="30605742"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9pPr>
          </a:lstStyle>
          <a:p>
            <a:pPr algn="ctr"/>
            <a:r>
              <a:rPr lang="en-US" sz="2800" i="1" dirty="0">
                <a:latin typeface="Times New Roman" panose="02020603050405020304" pitchFamily="18" charset="0"/>
                <a:cs typeface="Times New Roman" panose="02020603050405020304" pitchFamily="18" charset="0"/>
              </a:rPr>
              <a:t>Fig. 2</a:t>
            </a:r>
            <a:r>
              <a:rPr lang="en-US" sz="4400" i="1" dirty="0">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Integrated Controller and Path Planner</a:t>
            </a:r>
            <a:endParaRPr lang="en-US" sz="1600" i="1" dirty="0">
              <a:latin typeface="Times New Roman" panose="02020603050405020304" pitchFamily="18" charset="0"/>
              <a:cs typeface="Times New Roman" panose="02020603050405020304" pitchFamily="18" charset="0"/>
            </a:endParaRPr>
          </a:p>
          <a:p>
            <a:pPr algn="ctr"/>
            <a:endParaRPr lang="en-US" sz="2800" i="1" dirty="0">
              <a:latin typeface="Times New Roman" panose="02020603050405020304" pitchFamily="18" charset="0"/>
              <a:cs typeface="Times New Roman" panose="02020603050405020304" pitchFamily="18" charset="0"/>
            </a:endParaRPr>
          </a:p>
        </p:txBody>
      </p:sp>
      <p:sp>
        <p:nvSpPr>
          <p:cNvPr id="1062" name="Text Placeholder 12">
            <a:extLst>
              <a:ext uri="{FF2B5EF4-FFF2-40B4-BE49-F238E27FC236}">
                <a16:creationId xmlns:a16="http://schemas.microsoft.com/office/drawing/2014/main" id="{1CB5619A-1B63-45BC-5B6B-5CEC4B9056F6}"/>
              </a:ext>
            </a:extLst>
          </p:cNvPr>
          <p:cNvSpPr txBox="1">
            <a:spLocks/>
          </p:cNvSpPr>
          <p:nvPr/>
        </p:nvSpPr>
        <p:spPr>
          <a:xfrm>
            <a:off x="11723442" y="12485730"/>
            <a:ext cx="9992797" cy="1932837"/>
          </a:xfrm>
          <a:prstGeom prst="rect">
            <a:avLst/>
          </a:prstGeom>
        </p:spPr>
        <p:txBody>
          <a:bodyPr wrap="square" lIns="365760" tIns="365760" rIns="365760" bIns="365760">
            <a:spAutoFit/>
          </a:bodyPr>
          <a:lstStyle>
            <a:lvl1pPr marL="0" indent="0" algn="l" defTabSz="7201348" rtl="0" eaLnBrk="1" latinLnBrk="0" hangingPunct="1">
              <a:spcBef>
                <a:spcPct val="20000"/>
              </a:spcBef>
              <a:buFont typeface="Arial" pitchFamily="34" charset="0"/>
              <a:buNone/>
              <a:tabLst/>
              <a:defRPr lang="en-US" sz="2955" kern="1200" dirty="0">
                <a:solidFill>
                  <a:schemeClr val="tx1"/>
                </a:solidFill>
                <a:latin typeface="+mn-lt"/>
                <a:ea typeface="+mn-ea"/>
                <a:cs typeface="+mn-cs"/>
              </a:defRPr>
            </a:lvl1pPr>
            <a:lvl2pPr marL="426376" indent="-213923" algn="l" defTabSz="7201348" rtl="0" eaLnBrk="1" latinLnBrk="0" hangingPunct="1">
              <a:spcBef>
                <a:spcPct val="20000"/>
              </a:spcBef>
              <a:buFont typeface="Arial" pitchFamily="34" charset="0"/>
              <a:buChar char="–"/>
              <a:tabLst/>
              <a:defRPr lang="en-US" sz="2215" kern="1200" dirty="0">
                <a:solidFill>
                  <a:schemeClr val="tx1"/>
                </a:solidFill>
                <a:latin typeface="+mn-lt"/>
                <a:ea typeface="+mn-ea"/>
                <a:cs typeface="+mn-cs"/>
              </a:defRPr>
            </a:lvl2pPr>
            <a:lvl3pPr marL="426376" indent="-213923" algn="l" defTabSz="7201348" rtl="0" eaLnBrk="1" latinLnBrk="0" hangingPunct="1">
              <a:spcBef>
                <a:spcPct val="20000"/>
              </a:spcBef>
              <a:buFont typeface="Arial" pitchFamily="34" charset="0"/>
              <a:buChar char="•"/>
              <a:tabLst/>
              <a:defRPr lang="en-US" sz="1662" kern="1200" dirty="0">
                <a:solidFill>
                  <a:schemeClr val="tx1"/>
                </a:solidFill>
                <a:latin typeface="+mn-lt"/>
                <a:ea typeface="+mn-ea"/>
                <a:cs typeface="+mn-cs"/>
              </a:defRPr>
            </a:lvl3pPr>
            <a:lvl4pPr marL="426376" indent="-213923" algn="l" defTabSz="7201348" rtl="0" eaLnBrk="1" latinLnBrk="0" hangingPunct="1">
              <a:spcBef>
                <a:spcPct val="20000"/>
              </a:spcBef>
              <a:buFont typeface="Arial" pitchFamily="34" charset="0"/>
              <a:buChar char="–"/>
              <a:tabLst/>
              <a:defRPr lang="en-US" sz="1108" kern="1200" dirty="0">
                <a:solidFill>
                  <a:schemeClr val="tx1"/>
                </a:solidFill>
                <a:latin typeface="+mn-lt"/>
                <a:ea typeface="+mn-ea"/>
                <a:cs typeface="+mn-cs"/>
              </a:defRPr>
            </a:lvl4pPr>
            <a:lvl5pPr marL="426376" indent="-213923" algn="l" defTabSz="7201348" rtl="0" eaLnBrk="1" latinLnBrk="0" hangingPunct="1">
              <a:spcBef>
                <a:spcPct val="20000"/>
              </a:spcBef>
              <a:buFont typeface="Arial" pitchFamily="34" charset="0"/>
              <a:buChar char="»"/>
              <a:tabLst/>
              <a:defRPr lang="en-US" sz="1108" kern="1200" dirty="0">
                <a:solidFill>
                  <a:schemeClr val="tx1"/>
                </a:solidFill>
                <a:latin typeface="+mn-lt"/>
                <a:ea typeface="+mn-ea"/>
                <a:cs typeface="+mn-cs"/>
              </a:defRPr>
            </a:lvl5pPr>
            <a:lvl6pPr marL="19803718"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6pPr>
            <a:lvl7pPr marL="23404389"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7pPr>
            <a:lvl8pPr marL="27005066"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8pPr>
            <a:lvl9pPr marL="30605742"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9pPr>
          </a:lstStyle>
          <a:p>
            <a:pPr algn="ctr"/>
            <a:r>
              <a:rPr lang="en-US" sz="2800" i="1" dirty="0">
                <a:latin typeface="Times New Roman" panose="02020603050405020304" pitchFamily="18" charset="0"/>
                <a:cs typeface="Times New Roman" panose="02020603050405020304" pitchFamily="18" charset="0"/>
              </a:rPr>
              <a:t>Fig. 3</a:t>
            </a:r>
            <a:r>
              <a:rPr lang="en-US" sz="4400" i="1" dirty="0">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B-spline and Control Points</a:t>
            </a:r>
            <a:endParaRPr lang="en-US" sz="1600" i="1" dirty="0">
              <a:latin typeface="Times New Roman" panose="02020603050405020304" pitchFamily="18" charset="0"/>
              <a:cs typeface="Times New Roman" panose="02020603050405020304" pitchFamily="18" charset="0"/>
            </a:endParaRPr>
          </a:p>
          <a:p>
            <a:pPr algn="ctr"/>
            <a:endParaRPr lang="en-US" sz="2800" i="1" dirty="0">
              <a:latin typeface="Times New Roman" panose="02020603050405020304" pitchFamily="18" charset="0"/>
              <a:cs typeface="Times New Roman" panose="02020603050405020304" pitchFamily="18" charset="0"/>
            </a:endParaRPr>
          </a:p>
        </p:txBody>
      </p:sp>
      <p:sp>
        <p:nvSpPr>
          <p:cNvPr id="1063" name="Text Placeholder 12">
            <a:extLst>
              <a:ext uri="{FF2B5EF4-FFF2-40B4-BE49-F238E27FC236}">
                <a16:creationId xmlns:a16="http://schemas.microsoft.com/office/drawing/2014/main" id="{8CCFF73C-0C97-F385-9546-FF359140649D}"/>
              </a:ext>
            </a:extLst>
          </p:cNvPr>
          <p:cNvSpPr txBox="1">
            <a:spLocks/>
          </p:cNvSpPr>
          <p:nvPr/>
        </p:nvSpPr>
        <p:spPr>
          <a:xfrm>
            <a:off x="11505860" y="30710161"/>
            <a:ext cx="9992797" cy="1932837"/>
          </a:xfrm>
          <a:prstGeom prst="rect">
            <a:avLst/>
          </a:prstGeom>
        </p:spPr>
        <p:txBody>
          <a:bodyPr wrap="square" lIns="365760" tIns="365760" rIns="365760" bIns="365760">
            <a:spAutoFit/>
          </a:bodyPr>
          <a:lstStyle>
            <a:lvl1pPr marL="0" indent="0" algn="l" defTabSz="7201348" rtl="0" eaLnBrk="1" latinLnBrk="0" hangingPunct="1">
              <a:spcBef>
                <a:spcPct val="20000"/>
              </a:spcBef>
              <a:buFont typeface="Arial" pitchFamily="34" charset="0"/>
              <a:buNone/>
              <a:tabLst/>
              <a:defRPr lang="en-US" sz="2955" kern="1200" dirty="0">
                <a:solidFill>
                  <a:schemeClr val="tx1"/>
                </a:solidFill>
                <a:latin typeface="+mn-lt"/>
                <a:ea typeface="+mn-ea"/>
                <a:cs typeface="+mn-cs"/>
              </a:defRPr>
            </a:lvl1pPr>
            <a:lvl2pPr marL="426376" indent="-213923" algn="l" defTabSz="7201348" rtl="0" eaLnBrk="1" latinLnBrk="0" hangingPunct="1">
              <a:spcBef>
                <a:spcPct val="20000"/>
              </a:spcBef>
              <a:buFont typeface="Arial" pitchFamily="34" charset="0"/>
              <a:buChar char="–"/>
              <a:tabLst/>
              <a:defRPr lang="en-US" sz="2215" kern="1200" dirty="0">
                <a:solidFill>
                  <a:schemeClr val="tx1"/>
                </a:solidFill>
                <a:latin typeface="+mn-lt"/>
                <a:ea typeface="+mn-ea"/>
                <a:cs typeface="+mn-cs"/>
              </a:defRPr>
            </a:lvl2pPr>
            <a:lvl3pPr marL="426376" indent="-213923" algn="l" defTabSz="7201348" rtl="0" eaLnBrk="1" latinLnBrk="0" hangingPunct="1">
              <a:spcBef>
                <a:spcPct val="20000"/>
              </a:spcBef>
              <a:buFont typeface="Arial" pitchFamily="34" charset="0"/>
              <a:buChar char="•"/>
              <a:tabLst/>
              <a:defRPr lang="en-US" sz="1662" kern="1200" dirty="0">
                <a:solidFill>
                  <a:schemeClr val="tx1"/>
                </a:solidFill>
                <a:latin typeface="+mn-lt"/>
                <a:ea typeface="+mn-ea"/>
                <a:cs typeface="+mn-cs"/>
              </a:defRPr>
            </a:lvl3pPr>
            <a:lvl4pPr marL="426376" indent="-213923" algn="l" defTabSz="7201348" rtl="0" eaLnBrk="1" latinLnBrk="0" hangingPunct="1">
              <a:spcBef>
                <a:spcPct val="20000"/>
              </a:spcBef>
              <a:buFont typeface="Arial" pitchFamily="34" charset="0"/>
              <a:buChar char="–"/>
              <a:tabLst/>
              <a:defRPr lang="en-US" sz="1108" kern="1200" dirty="0">
                <a:solidFill>
                  <a:schemeClr val="tx1"/>
                </a:solidFill>
                <a:latin typeface="+mn-lt"/>
                <a:ea typeface="+mn-ea"/>
                <a:cs typeface="+mn-cs"/>
              </a:defRPr>
            </a:lvl4pPr>
            <a:lvl5pPr marL="426376" indent="-213923" algn="l" defTabSz="7201348" rtl="0" eaLnBrk="1" latinLnBrk="0" hangingPunct="1">
              <a:spcBef>
                <a:spcPct val="20000"/>
              </a:spcBef>
              <a:buFont typeface="Arial" pitchFamily="34" charset="0"/>
              <a:buChar char="»"/>
              <a:tabLst/>
              <a:defRPr lang="en-US" sz="1108" kern="1200" dirty="0">
                <a:solidFill>
                  <a:schemeClr val="tx1"/>
                </a:solidFill>
                <a:latin typeface="+mn-lt"/>
                <a:ea typeface="+mn-ea"/>
                <a:cs typeface="+mn-cs"/>
              </a:defRPr>
            </a:lvl5pPr>
            <a:lvl6pPr marL="19803718"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6pPr>
            <a:lvl7pPr marL="23404389"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7pPr>
            <a:lvl8pPr marL="27005066"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8pPr>
            <a:lvl9pPr marL="30605742"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9pPr>
          </a:lstStyle>
          <a:p>
            <a:pPr algn="ctr"/>
            <a:r>
              <a:rPr lang="en-US" sz="2800" i="1" dirty="0">
                <a:latin typeface="Times New Roman" panose="02020603050405020304" pitchFamily="18" charset="0"/>
                <a:cs typeface="Times New Roman" panose="02020603050405020304" pitchFamily="18" charset="0"/>
              </a:rPr>
              <a:t>Fig. 4</a:t>
            </a:r>
            <a:r>
              <a:rPr lang="en-US" sz="4400" i="1" dirty="0">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Path Planner Results</a:t>
            </a:r>
            <a:endParaRPr lang="en-US" sz="1600" i="1" dirty="0">
              <a:latin typeface="Times New Roman" panose="02020603050405020304" pitchFamily="18" charset="0"/>
              <a:cs typeface="Times New Roman" panose="02020603050405020304" pitchFamily="18" charset="0"/>
            </a:endParaRPr>
          </a:p>
          <a:p>
            <a:pPr algn="ctr"/>
            <a:endParaRPr lang="en-US" sz="2800" i="1" dirty="0">
              <a:latin typeface="Times New Roman" panose="02020603050405020304" pitchFamily="18" charset="0"/>
              <a:cs typeface="Times New Roman" panose="02020603050405020304" pitchFamily="18" charset="0"/>
            </a:endParaRPr>
          </a:p>
        </p:txBody>
      </p:sp>
      <p:sp>
        <p:nvSpPr>
          <p:cNvPr id="1064" name="Text Placeholder 12">
            <a:extLst>
              <a:ext uri="{FF2B5EF4-FFF2-40B4-BE49-F238E27FC236}">
                <a16:creationId xmlns:a16="http://schemas.microsoft.com/office/drawing/2014/main" id="{3A151C31-4375-E858-B7C2-C7E1CC19549C}"/>
              </a:ext>
            </a:extLst>
          </p:cNvPr>
          <p:cNvSpPr txBox="1">
            <a:spLocks/>
          </p:cNvSpPr>
          <p:nvPr/>
        </p:nvSpPr>
        <p:spPr>
          <a:xfrm>
            <a:off x="22742281" y="29901451"/>
            <a:ext cx="9992797" cy="1932837"/>
          </a:xfrm>
          <a:prstGeom prst="rect">
            <a:avLst/>
          </a:prstGeom>
        </p:spPr>
        <p:txBody>
          <a:bodyPr wrap="square" lIns="365760" tIns="365760" rIns="365760" bIns="365760">
            <a:spAutoFit/>
          </a:bodyPr>
          <a:lstStyle>
            <a:lvl1pPr marL="0" indent="0" algn="l" defTabSz="7201348" rtl="0" eaLnBrk="1" latinLnBrk="0" hangingPunct="1">
              <a:spcBef>
                <a:spcPct val="20000"/>
              </a:spcBef>
              <a:buFont typeface="Arial" pitchFamily="34" charset="0"/>
              <a:buNone/>
              <a:tabLst/>
              <a:defRPr lang="en-US" sz="2955" kern="1200" dirty="0">
                <a:solidFill>
                  <a:schemeClr val="tx1"/>
                </a:solidFill>
                <a:latin typeface="+mn-lt"/>
                <a:ea typeface="+mn-ea"/>
                <a:cs typeface="+mn-cs"/>
              </a:defRPr>
            </a:lvl1pPr>
            <a:lvl2pPr marL="426376" indent="-213923" algn="l" defTabSz="7201348" rtl="0" eaLnBrk="1" latinLnBrk="0" hangingPunct="1">
              <a:spcBef>
                <a:spcPct val="20000"/>
              </a:spcBef>
              <a:buFont typeface="Arial" pitchFamily="34" charset="0"/>
              <a:buChar char="–"/>
              <a:tabLst/>
              <a:defRPr lang="en-US" sz="2215" kern="1200" dirty="0">
                <a:solidFill>
                  <a:schemeClr val="tx1"/>
                </a:solidFill>
                <a:latin typeface="+mn-lt"/>
                <a:ea typeface="+mn-ea"/>
                <a:cs typeface="+mn-cs"/>
              </a:defRPr>
            </a:lvl2pPr>
            <a:lvl3pPr marL="426376" indent="-213923" algn="l" defTabSz="7201348" rtl="0" eaLnBrk="1" latinLnBrk="0" hangingPunct="1">
              <a:spcBef>
                <a:spcPct val="20000"/>
              </a:spcBef>
              <a:buFont typeface="Arial" pitchFamily="34" charset="0"/>
              <a:buChar char="•"/>
              <a:tabLst/>
              <a:defRPr lang="en-US" sz="1662" kern="1200" dirty="0">
                <a:solidFill>
                  <a:schemeClr val="tx1"/>
                </a:solidFill>
                <a:latin typeface="+mn-lt"/>
                <a:ea typeface="+mn-ea"/>
                <a:cs typeface="+mn-cs"/>
              </a:defRPr>
            </a:lvl3pPr>
            <a:lvl4pPr marL="426376" indent="-213923" algn="l" defTabSz="7201348" rtl="0" eaLnBrk="1" latinLnBrk="0" hangingPunct="1">
              <a:spcBef>
                <a:spcPct val="20000"/>
              </a:spcBef>
              <a:buFont typeface="Arial" pitchFamily="34" charset="0"/>
              <a:buChar char="–"/>
              <a:tabLst/>
              <a:defRPr lang="en-US" sz="1108" kern="1200" dirty="0">
                <a:solidFill>
                  <a:schemeClr val="tx1"/>
                </a:solidFill>
                <a:latin typeface="+mn-lt"/>
                <a:ea typeface="+mn-ea"/>
                <a:cs typeface="+mn-cs"/>
              </a:defRPr>
            </a:lvl4pPr>
            <a:lvl5pPr marL="426376" indent="-213923" algn="l" defTabSz="7201348" rtl="0" eaLnBrk="1" latinLnBrk="0" hangingPunct="1">
              <a:spcBef>
                <a:spcPct val="20000"/>
              </a:spcBef>
              <a:buFont typeface="Arial" pitchFamily="34" charset="0"/>
              <a:buChar char="»"/>
              <a:tabLst/>
              <a:defRPr lang="en-US" sz="1108" kern="1200" dirty="0">
                <a:solidFill>
                  <a:schemeClr val="tx1"/>
                </a:solidFill>
                <a:latin typeface="+mn-lt"/>
                <a:ea typeface="+mn-ea"/>
                <a:cs typeface="+mn-cs"/>
              </a:defRPr>
            </a:lvl5pPr>
            <a:lvl6pPr marL="19803718"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6pPr>
            <a:lvl7pPr marL="23404389"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7pPr>
            <a:lvl8pPr marL="27005066"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8pPr>
            <a:lvl9pPr marL="30605742"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9pPr>
          </a:lstStyle>
          <a:p>
            <a:pPr algn="ctr"/>
            <a:r>
              <a:rPr lang="en-US" sz="2800" i="1" dirty="0">
                <a:latin typeface="Times New Roman" panose="02020603050405020304" pitchFamily="18" charset="0"/>
                <a:cs typeface="Times New Roman" panose="02020603050405020304" pitchFamily="18" charset="0"/>
              </a:rPr>
              <a:t>Fig. 6</a:t>
            </a:r>
            <a:r>
              <a:rPr lang="en-US" sz="4400" i="1" dirty="0">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Integrated Controller and Path Planner Results</a:t>
            </a:r>
            <a:endParaRPr lang="en-US" sz="1600" i="1" dirty="0">
              <a:latin typeface="Times New Roman" panose="02020603050405020304" pitchFamily="18" charset="0"/>
              <a:cs typeface="Times New Roman" panose="02020603050405020304" pitchFamily="18" charset="0"/>
            </a:endParaRPr>
          </a:p>
          <a:p>
            <a:pPr algn="ctr"/>
            <a:endParaRPr lang="en-US" sz="2800" i="1" dirty="0">
              <a:latin typeface="Times New Roman" panose="02020603050405020304" pitchFamily="18" charset="0"/>
              <a:cs typeface="Times New Roman" panose="02020603050405020304" pitchFamily="18" charset="0"/>
            </a:endParaRPr>
          </a:p>
        </p:txBody>
      </p:sp>
      <p:sp>
        <p:nvSpPr>
          <p:cNvPr id="1067" name="Text Placeholder 12">
            <a:extLst>
              <a:ext uri="{FF2B5EF4-FFF2-40B4-BE49-F238E27FC236}">
                <a16:creationId xmlns:a16="http://schemas.microsoft.com/office/drawing/2014/main" id="{758551F9-5287-665F-055C-45679C96F1D0}"/>
              </a:ext>
            </a:extLst>
          </p:cNvPr>
          <p:cNvSpPr txBox="1">
            <a:spLocks/>
          </p:cNvSpPr>
          <p:nvPr/>
        </p:nvSpPr>
        <p:spPr>
          <a:xfrm>
            <a:off x="33592100" y="11620499"/>
            <a:ext cx="9992797" cy="1932837"/>
          </a:xfrm>
          <a:prstGeom prst="rect">
            <a:avLst/>
          </a:prstGeom>
        </p:spPr>
        <p:txBody>
          <a:bodyPr wrap="square" lIns="365760" tIns="365760" rIns="365760" bIns="365760">
            <a:spAutoFit/>
          </a:bodyPr>
          <a:lstStyle>
            <a:lvl1pPr marL="0" indent="0" algn="l" defTabSz="7201348" rtl="0" eaLnBrk="1" latinLnBrk="0" hangingPunct="1">
              <a:spcBef>
                <a:spcPct val="20000"/>
              </a:spcBef>
              <a:buFont typeface="Arial" pitchFamily="34" charset="0"/>
              <a:buNone/>
              <a:tabLst/>
              <a:defRPr lang="en-US" sz="2955" kern="1200" dirty="0">
                <a:solidFill>
                  <a:schemeClr val="tx1"/>
                </a:solidFill>
                <a:latin typeface="+mn-lt"/>
                <a:ea typeface="+mn-ea"/>
                <a:cs typeface="+mn-cs"/>
              </a:defRPr>
            </a:lvl1pPr>
            <a:lvl2pPr marL="426376" indent="-213923" algn="l" defTabSz="7201348" rtl="0" eaLnBrk="1" latinLnBrk="0" hangingPunct="1">
              <a:spcBef>
                <a:spcPct val="20000"/>
              </a:spcBef>
              <a:buFont typeface="Arial" pitchFamily="34" charset="0"/>
              <a:buChar char="–"/>
              <a:tabLst/>
              <a:defRPr lang="en-US" sz="2215" kern="1200" dirty="0">
                <a:solidFill>
                  <a:schemeClr val="tx1"/>
                </a:solidFill>
                <a:latin typeface="+mn-lt"/>
                <a:ea typeface="+mn-ea"/>
                <a:cs typeface="+mn-cs"/>
              </a:defRPr>
            </a:lvl2pPr>
            <a:lvl3pPr marL="426376" indent="-213923" algn="l" defTabSz="7201348" rtl="0" eaLnBrk="1" latinLnBrk="0" hangingPunct="1">
              <a:spcBef>
                <a:spcPct val="20000"/>
              </a:spcBef>
              <a:buFont typeface="Arial" pitchFamily="34" charset="0"/>
              <a:buChar char="•"/>
              <a:tabLst/>
              <a:defRPr lang="en-US" sz="1662" kern="1200" dirty="0">
                <a:solidFill>
                  <a:schemeClr val="tx1"/>
                </a:solidFill>
                <a:latin typeface="+mn-lt"/>
                <a:ea typeface="+mn-ea"/>
                <a:cs typeface="+mn-cs"/>
              </a:defRPr>
            </a:lvl3pPr>
            <a:lvl4pPr marL="426376" indent="-213923" algn="l" defTabSz="7201348" rtl="0" eaLnBrk="1" latinLnBrk="0" hangingPunct="1">
              <a:spcBef>
                <a:spcPct val="20000"/>
              </a:spcBef>
              <a:buFont typeface="Arial" pitchFamily="34" charset="0"/>
              <a:buChar char="–"/>
              <a:tabLst/>
              <a:defRPr lang="en-US" sz="1108" kern="1200" dirty="0">
                <a:solidFill>
                  <a:schemeClr val="tx1"/>
                </a:solidFill>
                <a:latin typeface="+mn-lt"/>
                <a:ea typeface="+mn-ea"/>
                <a:cs typeface="+mn-cs"/>
              </a:defRPr>
            </a:lvl4pPr>
            <a:lvl5pPr marL="426376" indent="-213923" algn="l" defTabSz="7201348" rtl="0" eaLnBrk="1" latinLnBrk="0" hangingPunct="1">
              <a:spcBef>
                <a:spcPct val="20000"/>
              </a:spcBef>
              <a:buFont typeface="Arial" pitchFamily="34" charset="0"/>
              <a:buChar char="»"/>
              <a:tabLst/>
              <a:defRPr lang="en-US" sz="1108" kern="1200" dirty="0">
                <a:solidFill>
                  <a:schemeClr val="tx1"/>
                </a:solidFill>
                <a:latin typeface="+mn-lt"/>
                <a:ea typeface="+mn-ea"/>
                <a:cs typeface="+mn-cs"/>
              </a:defRPr>
            </a:lvl5pPr>
            <a:lvl6pPr marL="19803718"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6pPr>
            <a:lvl7pPr marL="23404389"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7pPr>
            <a:lvl8pPr marL="27005066"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8pPr>
            <a:lvl9pPr marL="30605742"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9pPr>
          </a:lstStyle>
          <a:p>
            <a:pPr algn="ctr"/>
            <a:r>
              <a:rPr lang="en-US" sz="2800" i="1" dirty="0">
                <a:latin typeface="Times New Roman" panose="02020603050405020304" pitchFamily="18" charset="0"/>
                <a:cs typeface="Times New Roman" panose="02020603050405020304" pitchFamily="18" charset="0"/>
              </a:rPr>
              <a:t>Fig. 7</a:t>
            </a:r>
            <a:r>
              <a:rPr lang="en-US" sz="4400" i="1" dirty="0">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Thrusters Force</a:t>
            </a:r>
            <a:endParaRPr lang="en-US" sz="1600" i="1" dirty="0">
              <a:latin typeface="Times New Roman" panose="02020603050405020304" pitchFamily="18" charset="0"/>
              <a:cs typeface="Times New Roman" panose="02020603050405020304" pitchFamily="18" charset="0"/>
            </a:endParaRPr>
          </a:p>
          <a:p>
            <a:pPr algn="ctr"/>
            <a:endParaRPr lang="en-US" sz="2800" i="1" dirty="0">
              <a:latin typeface="Times New Roman" panose="02020603050405020304" pitchFamily="18" charset="0"/>
              <a:cs typeface="Times New Roman" panose="02020603050405020304" pitchFamily="18" charset="0"/>
            </a:endParaRPr>
          </a:p>
        </p:txBody>
      </p:sp>
      <p:sp>
        <p:nvSpPr>
          <p:cNvPr id="1068" name="Text Placeholder 12">
            <a:extLst>
              <a:ext uri="{FF2B5EF4-FFF2-40B4-BE49-F238E27FC236}">
                <a16:creationId xmlns:a16="http://schemas.microsoft.com/office/drawing/2014/main" id="{D59BC6F0-4EFC-5DA1-E0F4-734C8E3F8D54}"/>
              </a:ext>
            </a:extLst>
          </p:cNvPr>
          <p:cNvSpPr txBox="1">
            <a:spLocks/>
          </p:cNvSpPr>
          <p:nvPr/>
        </p:nvSpPr>
        <p:spPr>
          <a:xfrm>
            <a:off x="33526504" y="19912419"/>
            <a:ext cx="9992797" cy="1932837"/>
          </a:xfrm>
          <a:prstGeom prst="rect">
            <a:avLst/>
          </a:prstGeom>
        </p:spPr>
        <p:txBody>
          <a:bodyPr wrap="square" lIns="365760" tIns="365760" rIns="365760" bIns="365760">
            <a:spAutoFit/>
          </a:bodyPr>
          <a:lstStyle>
            <a:lvl1pPr marL="0" indent="0" algn="l" defTabSz="7201348" rtl="0" eaLnBrk="1" latinLnBrk="0" hangingPunct="1">
              <a:spcBef>
                <a:spcPct val="20000"/>
              </a:spcBef>
              <a:buFont typeface="Arial" pitchFamily="34" charset="0"/>
              <a:buNone/>
              <a:tabLst/>
              <a:defRPr lang="en-US" sz="2955" kern="1200" dirty="0">
                <a:solidFill>
                  <a:schemeClr val="tx1"/>
                </a:solidFill>
                <a:latin typeface="+mn-lt"/>
                <a:ea typeface="+mn-ea"/>
                <a:cs typeface="+mn-cs"/>
              </a:defRPr>
            </a:lvl1pPr>
            <a:lvl2pPr marL="426376" indent="-213923" algn="l" defTabSz="7201348" rtl="0" eaLnBrk="1" latinLnBrk="0" hangingPunct="1">
              <a:spcBef>
                <a:spcPct val="20000"/>
              </a:spcBef>
              <a:buFont typeface="Arial" pitchFamily="34" charset="0"/>
              <a:buChar char="–"/>
              <a:tabLst/>
              <a:defRPr lang="en-US" sz="2215" kern="1200" dirty="0">
                <a:solidFill>
                  <a:schemeClr val="tx1"/>
                </a:solidFill>
                <a:latin typeface="+mn-lt"/>
                <a:ea typeface="+mn-ea"/>
                <a:cs typeface="+mn-cs"/>
              </a:defRPr>
            </a:lvl2pPr>
            <a:lvl3pPr marL="426376" indent="-213923" algn="l" defTabSz="7201348" rtl="0" eaLnBrk="1" latinLnBrk="0" hangingPunct="1">
              <a:spcBef>
                <a:spcPct val="20000"/>
              </a:spcBef>
              <a:buFont typeface="Arial" pitchFamily="34" charset="0"/>
              <a:buChar char="•"/>
              <a:tabLst/>
              <a:defRPr lang="en-US" sz="1662" kern="1200" dirty="0">
                <a:solidFill>
                  <a:schemeClr val="tx1"/>
                </a:solidFill>
                <a:latin typeface="+mn-lt"/>
                <a:ea typeface="+mn-ea"/>
                <a:cs typeface="+mn-cs"/>
              </a:defRPr>
            </a:lvl3pPr>
            <a:lvl4pPr marL="426376" indent="-213923" algn="l" defTabSz="7201348" rtl="0" eaLnBrk="1" latinLnBrk="0" hangingPunct="1">
              <a:spcBef>
                <a:spcPct val="20000"/>
              </a:spcBef>
              <a:buFont typeface="Arial" pitchFamily="34" charset="0"/>
              <a:buChar char="–"/>
              <a:tabLst/>
              <a:defRPr lang="en-US" sz="1108" kern="1200" dirty="0">
                <a:solidFill>
                  <a:schemeClr val="tx1"/>
                </a:solidFill>
                <a:latin typeface="+mn-lt"/>
                <a:ea typeface="+mn-ea"/>
                <a:cs typeface="+mn-cs"/>
              </a:defRPr>
            </a:lvl4pPr>
            <a:lvl5pPr marL="426376" indent="-213923" algn="l" defTabSz="7201348" rtl="0" eaLnBrk="1" latinLnBrk="0" hangingPunct="1">
              <a:spcBef>
                <a:spcPct val="20000"/>
              </a:spcBef>
              <a:buFont typeface="Arial" pitchFamily="34" charset="0"/>
              <a:buChar char="»"/>
              <a:tabLst/>
              <a:defRPr lang="en-US" sz="1108" kern="1200" dirty="0">
                <a:solidFill>
                  <a:schemeClr val="tx1"/>
                </a:solidFill>
                <a:latin typeface="+mn-lt"/>
                <a:ea typeface="+mn-ea"/>
                <a:cs typeface="+mn-cs"/>
              </a:defRPr>
            </a:lvl5pPr>
            <a:lvl6pPr marL="19803718"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6pPr>
            <a:lvl7pPr marL="23404389"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7pPr>
            <a:lvl8pPr marL="27005066"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8pPr>
            <a:lvl9pPr marL="30605742"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9pPr>
          </a:lstStyle>
          <a:p>
            <a:pPr algn="ctr"/>
            <a:r>
              <a:rPr lang="en-US" sz="2800" i="1" dirty="0">
                <a:latin typeface="Times New Roman" panose="02020603050405020304" pitchFamily="18" charset="0"/>
                <a:cs typeface="Times New Roman" panose="02020603050405020304" pitchFamily="18" charset="0"/>
              </a:rPr>
              <a:t>Fig. 8</a:t>
            </a:r>
            <a:r>
              <a:rPr lang="en-US" sz="4400" i="1" dirty="0">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Positional Errors</a:t>
            </a:r>
            <a:endParaRPr lang="en-US" sz="1600" i="1" dirty="0">
              <a:latin typeface="Times New Roman" panose="02020603050405020304" pitchFamily="18" charset="0"/>
              <a:cs typeface="Times New Roman" panose="02020603050405020304" pitchFamily="18" charset="0"/>
            </a:endParaRPr>
          </a:p>
          <a:p>
            <a:pPr algn="ctr"/>
            <a:endParaRPr lang="en-US" sz="2800" i="1" dirty="0">
              <a:latin typeface="Times New Roman" panose="02020603050405020304" pitchFamily="18" charset="0"/>
              <a:cs typeface="Times New Roman" panose="02020603050405020304" pitchFamily="18" charset="0"/>
            </a:endParaRPr>
          </a:p>
        </p:txBody>
      </p:sp>
      <p:sp>
        <p:nvSpPr>
          <p:cNvPr id="1069" name="Text Placeholder 12">
            <a:extLst>
              <a:ext uri="{FF2B5EF4-FFF2-40B4-BE49-F238E27FC236}">
                <a16:creationId xmlns:a16="http://schemas.microsoft.com/office/drawing/2014/main" id="{4AD5604E-82C5-9C22-77D3-81B3111CFA1F}"/>
              </a:ext>
            </a:extLst>
          </p:cNvPr>
          <p:cNvSpPr txBox="1">
            <a:spLocks/>
          </p:cNvSpPr>
          <p:nvPr/>
        </p:nvSpPr>
        <p:spPr>
          <a:xfrm>
            <a:off x="33562835" y="28121014"/>
            <a:ext cx="9992797" cy="1932837"/>
          </a:xfrm>
          <a:prstGeom prst="rect">
            <a:avLst/>
          </a:prstGeom>
        </p:spPr>
        <p:txBody>
          <a:bodyPr wrap="square" lIns="365760" tIns="365760" rIns="365760" bIns="365760">
            <a:spAutoFit/>
          </a:bodyPr>
          <a:lstStyle>
            <a:lvl1pPr marL="0" indent="0" algn="l" defTabSz="7201348" rtl="0" eaLnBrk="1" latinLnBrk="0" hangingPunct="1">
              <a:spcBef>
                <a:spcPct val="20000"/>
              </a:spcBef>
              <a:buFont typeface="Arial" pitchFamily="34" charset="0"/>
              <a:buNone/>
              <a:tabLst/>
              <a:defRPr lang="en-US" sz="2955" kern="1200" dirty="0">
                <a:solidFill>
                  <a:schemeClr val="tx1"/>
                </a:solidFill>
                <a:latin typeface="+mn-lt"/>
                <a:ea typeface="+mn-ea"/>
                <a:cs typeface="+mn-cs"/>
              </a:defRPr>
            </a:lvl1pPr>
            <a:lvl2pPr marL="426376" indent="-213923" algn="l" defTabSz="7201348" rtl="0" eaLnBrk="1" latinLnBrk="0" hangingPunct="1">
              <a:spcBef>
                <a:spcPct val="20000"/>
              </a:spcBef>
              <a:buFont typeface="Arial" pitchFamily="34" charset="0"/>
              <a:buChar char="–"/>
              <a:tabLst/>
              <a:defRPr lang="en-US" sz="2215" kern="1200" dirty="0">
                <a:solidFill>
                  <a:schemeClr val="tx1"/>
                </a:solidFill>
                <a:latin typeface="+mn-lt"/>
                <a:ea typeface="+mn-ea"/>
                <a:cs typeface="+mn-cs"/>
              </a:defRPr>
            </a:lvl2pPr>
            <a:lvl3pPr marL="426376" indent="-213923" algn="l" defTabSz="7201348" rtl="0" eaLnBrk="1" latinLnBrk="0" hangingPunct="1">
              <a:spcBef>
                <a:spcPct val="20000"/>
              </a:spcBef>
              <a:buFont typeface="Arial" pitchFamily="34" charset="0"/>
              <a:buChar char="•"/>
              <a:tabLst/>
              <a:defRPr lang="en-US" sz="1662" kern="1200" dirty="0">
                <a:solidFill>
                  <a:schemeClr val="tx1"/>
                </a:solidFill>
                <a:latin typeface="+mn-lt"/>
                <a:ea typeface="+mn-ea"/>
                <a:cs typeface="+mn-cs"/>
              </a:defRPr>
            </a:lvl3pPr>
            <a:lvl4pPr marL="426376" indent="-213923" algn="l" defTabSz="7201348" rtl="0" eaLnBrk="1" latinLnBrk="0" hangingPunct="1">
              <a:spcBef>
                <a:spcPct val="20000"/>
              </a:spcBef>
              <a:buFont typeface="Arial" pitchFamily="34" charset="0"/>
              <a:buChar char="–"/>
              <a:tabLst/>
              <a:defRPr lang="en-US" sz="1108" kern="1200" dirty="0">
                <a:solidFill>
                  <a:schemeClr val="tx1"/>
                </a:solidFill>
                <a:latin typeface="+mn-lt"/>
                <a:ea typeface="+mn-ea"/>
                <a:cs typeface="+mn-cs"/>
              </a:defRPr>
            </a:lvl4pPr>
            <a:lvl5pPr marL="426376" indent="-213923" algn="l" defTabSz="7201348" rtl="0" eaLnBrk="1" latinLnBrk="0" hangingPunct="1">
              <a:spcBef>
                <a:spcPct val="20000"/>
              </a:spcBef>
              <a:buFont typeface="Arial" pitchFamily="34" charset="0"/>
              <a:buChar char="»"/>
              <a:tabLst/>
              <a:defRPr lang="en-US" sz="1108" kern="1200" dirty="0">
                <a:solidFill>
                  <a:schemeClr val="tx1"/>
                </a:solidFill>
                <a:latin typeface="+mn-lt"/>
                <a:ea typeface="+mn-ea"/>
                <a:cs typeface="+mn-cs"/>
              </a:defRPr>
            </a:lvl5pPr>
            <a:lvl6pPr marL="19803718"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6pPr>
            <a:lvl7pPr marL="23404389"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7pPr>
            <a:lvl8pPr marL="27005066"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8pPr>
            <a:lvl9pPr marL="30605742"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9pPr>
          </a:lstStyle>
          <a:p>
            <a:pPr algn="ctr"/>
            <a:r>
              <a:rPr lang="en-US" sz="2800" i="1" dirty="0">
                <a:latin typeface="Times New Roman" panose="02020603050405020304" pitchFamily="18" charset="0"/>
                <a:cs typeface="Times New Roman" panose="02020603050405020304" pitchFamily="18" charset="0"/>
              </a:rPr>
              <a:t>Fig. 9</a:t>
            </a:r>
            <a:r>
              <a:rPr lang="en-US" sz="4400" i="1" dirty="0">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Surge and Yaw Velocities</a:t>
            </a:r>
            <a:endParaRPr lang="en-US" sz="1600" i="1" dirty="0">
              <a:latin typeface="Times New Roman" panose="02020603050405020304" pitchFamily="18" charset="0"/>
              <a:cs typeface="Times New Roman" panose="02020603050405020304" pitchFamily="18" charset="0"/>
            </a:endParaRPr>
          </a:p>
          <a:p>
            <a:pPr algn="ctr"/>
            <a:endParaRPr lang="en-US" sz="2800" i="1" dirty="0">
              <a:latin typeface="Times New Roman" panose="02020603050405020304" pitchFamily="18" charset="0"/>
              <a:cs typeface="Times New Roman" panose="02020603050405020304" pitchFamily="18" charset="0"/>
            </a:endParaRPr>
          </a:p>
        </p:txBody>
      </p:sp>
      <p:pic>
        <p:nvPicPr>
          <p:cNvPr id="16" name="Picture 15" descr="Blue text on a black background&#10;&#10;Description automatically generated">
            <a:extLst>
              <a:ext uri="{FF2B5EF4-FFF2-40B4-BE49-F238E27FC236}">
                <a16:creationId xmlns:a16="http://schemas.microsoft.com/office/drawing/2014/main" id="{73AED3B6-28F8-C944-D825-D5976B24D2D5}"/>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431714" y="1152508"/>
            <a:ext cx="5491866" cy="2224929"/>
          </a:xfrm>
          <a:prstGeom prst="rect">
            <a:avLst/>
          </a:prstGeom>
        </p:spPr>
      </p:pic>
    </p:spTree>
    <p:extLst>
      <p:ext uri="{BB962C8B-B14F-4D97-AF65-F5344CB8AC3E}">
        <p14:creationId xmlns:p14="http://schemas.microsoft.com/office/powerpoint/2010/main" val="183389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cBhvr additive="base">
                                        <p:cTn id="7" dur="500"/>
                                        <p:tgtEl>
                                          <p:spTgt spid="45"/>
                                        </p:tgtEl>
                                        <p:attrNameLst>
                                          <p:attrName>ppt_y</p:attrName>
                                        </p:attrNameLst>
                                      </p:cBhvr>
                                      <p:tavLst>
                                        <p:tav tm="0">
                                          <p:val>
                                            <p:strVal val="#ppt_y+#ppt_h*1.125000"/>
                                          </p:val>
                                        </p:tav>
                                        <p:tav tm="100000">
                                          <p:val>
                                            <p:strVal val="#ppt_y"/>
                                          </p:val>
                                        </p:tav>
                                      </p:tavLst>
                                    </p:anim>
                                    <p:animEffect transition="in" filter="wipe(up)">
                                      <p:cBhvr>
                                        <p:cTn id="8" dur="500"/>
                                        <p:tgtEl>
                                          <p:spTgt spid="45"/>
                                        </p:tgtEl>
                                      </p:cBhvr>
                                    </p:animEffect>
                                  </p:childTnLst>
                                </p:cTn>
                              </p:par>
                            </p:childTnLst>
                          </p:cTn>
                        </p:par>
                        <p:par>
                          <p:cTn id="9" fill="hold">
                            <p:stCondLst>
                              <p:cond delay="500"/>
                            </p:stCondLst>
                            <p:childTnLst>
                              <p:par>
                                <p:cTn id="10" presetID="12" presetClass="entr" presetSubtype="2" fill="hold" nodeType="afterEffect">
                                  <p:stCondLst>
                                    <p:cond delay="0"/>
                                  </p:stCondLst>
                                  <p:childTnLst>
                                    <p:set>
                                      <p:cBhvr>
                                        <p:cTn id="11" dur="1" fill="hold">
                                          <p:stCondLst>
                                            <p:cond delay="0"/>
                                          </p:stCondLst>
                                        </p:cTn>
                                        <p:tgtEl>
                                          <p:spTgt spid="86"/>
                                        </p:tgtEl>
                                        <p:attrNameLst>
                                          <p:attrName>style.visibility</p:attrName>
                                        </p:attrNameLst>
                                      </p:cBhvr>
                                      <p:to>
                                        <p:strVal val="visible"/>
                                      </p:to>
                                    </p:set>
                                    <p:anim calcmode="lin" valueType="num">
                                      <p:cBhvr additive="base">
                                        <p:cTn id="12" dur="500"/>
                                        <p:tgtEl>
                                          <p:spTgt spid="86"/>
                                        </p:tgtEl>
                                        <p:attrNameLst>
                                          <p:attrName>ppt_x</p:attrName>
                                        </p:attrNameLst>
                                      </p:cBhvr>
                                      <p:tavLst>
                                        <p:tav tm="0">
                                          <p:val>
                                            <p:strVal val="#ppt_x+#ppt_w*1.125000"/>
                                          </p:val>
                                        </p:tav>
                                        <p:tav tm="100000">
                                          <p:val>
                                            <p:strVal val="#ppt_x"/>
                                          </p:val>
                                        </p:tav>
                                      </p:tavLst>
                                    </p:anim>
                                    <p:animEffect transition="in" filter="wipe(left)">
                                      <p:cBhvr>
                                        <p:cTn id="13" dur="500"/>
                                        <p:tgtEl>
                                          <p:spTgt spid="86"/>
                                        </p:tgtEl>
                                      </p:cBhvr>
                                    </p:animEffect>
                                  </p:childTnLst>
                                </p:cTn>
                              </p:par>
                            </p:childTnLst>
                          </p:cTn>
                        </p:par>
                        <p:par>
                          <p:cTn id="14" fill="hold">
                            <p:stCondLst>
                              <p:cond delay="1000"/>
                            </p:stCondLst>
                            <p:childTnLst>
                              <p:par>
                                <p:cTn id="15" presetID="42" presetClass="entr" presetSubtype="0" fill="hold" nodeType="afterEffect">
                                  <p:stCondLst>
                                    <p:cond delay="0"/>
                                  </p:stCondLst>
                                  <p:childTnLst>
                                    <p:set>
                                      <p:cBhvr>
                                        <p:cTn id="16" dur="1" fill="hold">
                                          <p:stCondLst>
                                            <p:cond delay="0"/>
                                          </p:stCondLst>
                                        </p:cTn>
                                        <p:tgtEl>
                                          <p:spTgt spid="87"/>
                                        </p:tgtEl>
                                        <p:attrNameLst>
                                          <p:attrName>style.visibility</p:attrName>
                                        </p:attrNameLst>
                                      </p:cBhvr>
                                      <p:to>
                                        <p:strVal val="visible"/>
                                      </p:to>
                                    </p:set>
                                    <p:animEffect transition="in" filter="fade">
                                      <p:cBhvr>
                                        <p:cTn id="17" dur="500"/>
                                        <p:tgtEl>
                                          <p:spTgt spid="87"/>
                                        </p:tgtEl>
                                      </p:cBhvr>
                                    </p:animEffect>
                                    <p:anim calcmode="lin" valueType="num">
                                      <p:cBhvr>
                                        <p:cTn id="18" dur="500" fill="hold"/>
                                        <p:tgtEl>
                                          <p:spTgt spid="87"/>
                                        </p:tgtEl>
                                        <p:attrNameLst>
                                          <p:attrName>ppt_x</p:attrName>
                                        </p:attrNameLst>
                                      </p:cBhvr>
                                      <p:tavLst>
                                        <p:tav tm="0">
                                          <p:val>
                                            <p:strVal val="#ppt_x"/>
                                          </p:val>
                                        </p:tav>
                                        <p:tav tm="100000">
                                          <p:val>
                                            <p:strVal val="#ppt_x"/>
                                          </p:val>
                                        </p:tav>
                                      </p:tavLst>
                                    </p:anim>
                                    <p:anim calcmode="lin" valueType="num">
                                      <p:cBhvr>
                                        <p:cTn id="19" dur="500" fill="hold"/>
                                        <p:tgtEl>
                                          <p:spTgt spid="87"/>
                                        </p:tgtEl>
                                        <p:attrNameLst>
                                          <p:attrName>ppt_y</p:attrName>
                                        </p:attrNameLst>
                                      </p:cBhvr>
                                      <p:tavLst>
                                        <p:tav tm="0">
                                          <p:val>
                                            <p:strVal val="#ppt_y+.1"/>
                                          </p:val>
                                        </p:tav>
                                        <p:tav tm="100000">
                                          <p:val>
                                            <p:strVal val="#ppt_y"/>
                                          </p:val>
                                        </p:tav>
                                      </p:tavLst>
                                    </p:anim>
                                  </p:childTnLst>
                                </p:cTn>
                              </p:par>
                            </p:childTnLst>
                          </p:cTn>
                        </p:par>
                        <p:par>
                          <p:cTn id="20" fill="hold">
                            <p:stCondLst>
                              <p:cond delay="1500"/>
                            </p:stCondLst>
                            <p:childTnLst>
                              <p:par>
                                <p:cTn id="21" presetID="42" presetClass="entr" presetSubtype="0" fill="hold" grpId="0" nodeType="afterEffect">
                                  <p:stCondLst>
                                    <p:cond delay="0"/>
                                  </p:stCondLst>
                                  <p:childTnLst>
                                    <p:set>
                                      <p:cBhvr>
                                        <p:cTn id="22" dur="1" fill="hold">
                                          <p:stCondLst>
                                            <p:cond delay="0"/>
                                          </p:stCondLst>
                                        </p:cTn>
                                        <p:tgtEl>
                                          <p:spTgt spid="94"/>
                                        </p:tgtEl>
                                        <p:attrNameLst>
                                          <p:attrName>style.visibility</p:attrName>
                                        </p:attrNameLst>
                                      </p:cBhvr>
                                      <p:to>
                                        <p:strVal val="visible"/>
                                      </p:to>
                                    </p:set>
                                    <p:animEffect transition="in" filter="fade">
                                      <p:cBhvr>
                                        <p:cTn id="23" dur="500"/>
                                        <p:tgtEl>
                                          <p:spTgt spid="94"/>
                                        </p:tgtEl>
                                      </p:cBhvr>
                                    </p:animEffect>
                                    <p:anim calcmode="lin" valueType="num">
                                      <p:cBhvr>
                                        <p:cTn id="24" dur="500" fill="hold"/>
                                        <p:tgtEl>
                                          <p:spTgt spid="94"/>
                                        </p:tgtEl>
                                        <p:attrNameLst>
                                          <p:attrName>ppt_x</p:attrName>
                                        </p:attrNameLst>
                                      </p:cBhvr>
                                      <p:tavLst>
                                        <p:tav tm="0">
                                          <p:val>
                                            <p:strVal val="#ppt_x"/>
                                          </p:val>
                                        </p:tav>
                                        <p:tav tm="100000">
                                          <p:val>
                                            <p:strVal val="#ppt_x"/>
                                          </p:val>
                                        </p:tav>
                                      </p:tavLst>
                                    </p:anim>
                                    <p:anim calcmode="lin" valueType="num">
                                      <p:cBhvr>
                                        <p:cTn id="25" dur="500" fill="hold"/>
                                        <p:tgtEl>
                                          <p:spTgt spid="94"/>
                                        </p:tgtEl>
                                        <p:attrNameLst>
                                          <p:attrName>ppt_y</p:attrName>
                                        </p:attrNameLst>
                                      </p:cBhvr>
                                      <p:tavLst>
                                        <p:tav tm="0">
                                          <p:val>
                                            <p:strVal val="#ppt_y+.1"/>
                                          </p:val>
                                        </p:tav>
                                        <p:tav tm="100000">
                                          <p:val>
                                            <p:strVal val="#ppt_y"/>
                                          </p:val>
                                        </p:tav>
                                      </p:tavLst>
                                    </p:anim>
                                  </p:childTnLst>
                                </p:cTn>
                              </p:par>
                            </p:childTnLst>
                          </p:cTn>
                        </p:par>
                        <p:par>
                          <p:cTn id="26" fill="hold">
                            <p:stCondLst>
                              <p:cond delay="2000"/>
                            </p:stCondLst>
                            <p:childTnLst>
                              <p:par>
                                <p:cTn id="27" presetID="42" presetClass="entr" presetSubtype="0" fill="hold" grpId="0" nodeType="afterEffect">
                                  <p:stCondLst>
                                    <p:cond delay="0"/>
                                  </p:stCondLst>
                                  <p:childTnLst>
                                    <p:set>
                                      <p:cBhvr>
                                        <p:cTn id="28" dur="1" fill="hold">
                                          <p:stCondLst>
                                            <p:cond delay="0"/>
                                          </p:stCondLst>
                                        </p:cTn>
                                        <p:tgtEl>
                                          <p:spTgt spid="111"/>
                                        </p:tgtEl>
                                        <p:attrNameLst>
                                          <p:attrName>style.visibility</p:attrName>
                                        </p:attrNameLst>
                                      </p:cBhvr>
                                      <p:to>
                                        <p:strVal val="visible"/>
                                      </p:to>
                                    </p:set>
                                    <p:animEffect transition="in" filter="fade">
                                      <p:cBhvr>
                                        <p:cTn id="29" dur="500"/>
                                        <p:tgtEl>
                                          <p:spTgt spid="111"/>
                                        </p:tgtEl>
                                      </p:cBhvr>
                                    </p:animEffect>
                                    <p:anim calcmode="lin" valueType="num">
                                      <p:cBhvr>
                                        <p:cTn id="30" dur="500" fill="hold"/>
                                        <p:tgtEl>
                                          <p:spTgt spid="111"/>
                                        </p:tgtEl>
                                        <p:attrNameLst>
                                          <p:attrName>ppt_x</p:attrName>
                                        </p:attrNameLst>
                                      </p:cBhvr>
                                      <p:tavLst>
                                        <p:tav tm="0">
                                          <p:val>
                                            <p:strVal val="#ppt_x"/>
                                          </p:val>
                                        </p:tav>
                                        <p:tav tm="100000">
                                          <p:val>
                                            <p:strVal val="#ppt_x"/>
                                          </p:val>
                                        </p:tav>
                                      </p:tavLst>
                                    </p:anim>
                                    <p:anim calcmode="lin" valueType="num">
                                      <p:cBhvr>
                                        <p:cTn id="31" dur="500" fill="hold"/>
                                        <p:tgtEl>
                                          <p:spTgt spid="111"/>
                                        </p:tgtEl>
                                        <p:attrNameLst>
                                          <p:attrName>ppt_y</p:attrName>
                                        </p:attrNameLst>
                                      </p:cBhvr>
                                      <p:tavLst>
                                        <p:tav tm="0">
                                          <p:val>
                                            <p:strVal val="#ppt_y+.1"/>
                                          </p:val>
                                        </p:tav>
                                        <p:tav tm="100000">
                                          <p:val>
                                            <p:strVal val="#ppt_y"/>
                                          </p:val>
                                        </p:tav>
                                      </p:tavLst>
                                    </p:anim>
                                  </p:childTnLst>
                                </p:cTn>
                              </p:par>
                            </p:childTnLst>
                          </p:cTn>
                        </p:par>
                        <p:par>
                          <p:cTn id="32" fill="hold">
                            <p:stCondLst>
                              <p:cond delay="2500"/>
                            </p:stCondLst>
                            <p:childTnLst>
                              <p:par>
                                <p:cTn id="33" presetID="12" presetClass="entr" presetSubtype="2" fill="hold" nodeType="afterEffect">
                                  <p:stCondLst>
                                    <p:cond delay="0"/>
                                  </p:stCondLst>
                                  <p:childTnLst>
                                    <p:set>
                                      <p:cBhvr>
                                        <p:cTn id="34" dur="1" fill="hold">
                                          <p:stCondLst>
                                            <p:cond delay="0"/>
                                          </p:stCondLst>
                                        </p:cTn>
                                        <p:tgtEl>
                                          <p:spTgt spid="114"/>
                                        </p:tgtEl>
                                        <p:attrNameLst>
                                          <p:attrName>style.visibility</p:attrName>
                                        </p:attrNameLst>
                                      </p:cBhvr>
                                      <p:to>
                                        <p:strVal val="visible"/>
                                      </p:to>
                                    </p:set>
                                    <p:anim calcmode="lin" valueType="num">
                                      <p:cBhvr additive="base">
                                        <p:cTn id="35" dur="500"/>
                                        <p:tgtEl>
                                          <p:spTgt spid="114"/>
                                        </p:tgtEl>
                                        <p:attrNameLst>
                                          <p:attrName>ppt_x</p:attrName>
                                        </p:attrNameLst>
                                      </p:cBhvr>
                                      <p:tavLst>
                                        <p:tav tm="0">
                                          <p:val>
                                            <p:strVal val="#ppt_x+#ppt_w*1.125000"/>
                                          </p:val>
                                        </p:tav>
                                        <p:tav tm="100000">
                                          <p:val>
                                            <p:strVal val="#ppt_x"/>
                                          </p:val>
                                        </p:tav>
                                      </p:tavLst>
                                    </p:anim>
                                    <p:animEffect transition="in" filter="wipe(left)">
                                      <p:cBhvr>
                                        <p:cTn id="36" dur="500"/>
                                        <p:tgtEl>
                                          <p:spTgt spid="114"/>
                                        </p:tgtEl>
                                      </p:cBhvr>
                                    </p:animEffect>
                                  </p:childTnLst>
                                </p:cTn>
                              </p:par>
                            </p:childTnLst>
                          </p:cTn>
                        </p:par>
                        <p:par>
                          <p:cTn id="37" fill="hold">
                            <p:stCondLst>
                              <p:cond delay="3000"/>
                            </p:stCondLst>
                            <p:childTnLst>
                              <p:par>
                                <p:cTn id="38" presetID="42" presetClass="entr" presetSubtype="0" fill="hold" nodeType="afterEffect">
                                  <p:stCondLst>
                                    <p:cond delay="0"/>
                                  </p:stCondLst>
                                  <p:childTnLst>
                                    <p:set>
                                      <p:cBhvr>
                                        <p:cTn id="39" dur="1" fill="hold">
                                          <p:stCondLst>
                                            <p:cond delay="0"/>
                                          </p:stCondLst>
                                        </p:cTn>
                                        <p:tgtEl>
                                          <p:spTgt spid="120"/>
                                        </p:tgtEl>
                                        <p:attrNameLst>
                                          <p:attrName>style.visibility</p:attrName>
                                        </p:attrNameLst>
                                      </p:cBhvr>
                                      <p:to>
                                        <p:strVal val="visible"/>
                                      </p:to>
                                    </p:set>
                                    <p:animEffect transition="in" filter="fade">
                                      <p:cBhvr>
                                        <p:cTn id="40" dur="500"/>
                                        <p:tgtEl>
                                          <p:spTgt spid="120"/>
                                        </p:tgtEl>
                                      </p:cBhvr>
                                    </p:animEffect>
                                    <p:anim calcmode="lin" valueType="num">
                                      <p:cBhvr>
                                        <p:cTn id="41" dur="500" fill="hold"/>
                                        <p:tgtEl>
                                          <p:spTgt spid="120"/>
                                        </p:tgtEl>
                                        <p:attrNameLst>
                                          <p:attrName>ppt_x</p:attrName>
                                        </p:attrNameLst>
                                      </p:cBhvr>
                                      <p:tavLst>
                                        <p:tav tm="0">
                                          <p:val>
                                            <p:strVal val="#ppt_x"/>
                                          </p:val>
                                        </p:tav>
                                        <p:tav tm="100000">
                                          <p:val>
                                            <p:strVal val="#ppt_x"/>
                                          </p:val>
                                        </p:tav>
                                      </p:tavLst>
                                    </p:anim>
                                    <p:anim calcmode="lin" valueType="num">
                                      <p:cBhvr>
                                        <p:cTn id="42" dur="500" fill="hold"/>
                                        <p:tgtEl>
                                          <p:spTgt spid="120"/>
                                        </p:tgtEl>
                                        <p:attrNameLst>
                                          <p:attrName>ppt_y</p:attrName>
                                        </p:attrNameLst>
                                      </p:cBhvr>
                                      <p:tavLst>
                                        <p:tav tm="0">
                                          <p:val>
                                            <p:strVal val="#ppt_y+.1"/>
                                          </p:val>
                                        </p:tav>
                                        <p:tav tm="100000">
                                          <p:val>
                                            <p:strVal val="#ppt_y"/>
                                          </p:val>
                                        </p:tav>
                                      </p:tavLst>
                                    </p:anim>
                                  </p:childTnLst>
                                </p:cTn>
                              </p:par>
                            </p:childTnLst>
                          </p:cTn>
                        </p:par>
                        <p:par>
                          <p:cTn id="43" fill="hold">
                            <p:stCondLst>
                              <p:cond delay="3500"/>
                            </p:stCondLst>
                            <p:childTnLst>
                              <p:par>
                                <p:cTn id="44" presetID="12" presetClass="entr" presetSubtype="8" fill="hold" nodeType="afterEffect">
                                  <p:stCondLst>
                                    <p:cond delay="0"/>
                                  </p:stCondLst>
                                  <p:childTnLst>
                                    <p:set>
                                      <p:cBhvr>
                                        <p:cTn id="45" dur="1" fill="hold">
                                          <p:stCondLst>
                                            <p:cond delay="0"/>
                                          </p:stCondLst>
                                        </p:cTn>
                                        <p:tgtEl>
                                          <p:spTgt spid="1051"/>
                                        </p:tgtEl>
                                        <p:attrNameLst>
                                          <p:attrName>style.visibility</p:attrName>
                                        </p:attrNameLst>
                                      </p:cBhvr>
                                      <p:to>
                                        <p:strVal val="visible"/>
                                      </p:to>
                                    </p:set>
                                    <p:anim calcmode="lin" valueType="num">
                                      <p:cBhvr additive="base">
                                        <p:cTn id="46" dur="500"/>
                                        <p:tgtEl>
                                          <p:spTgt spid="1051"/>
                                        </p:tgtEl>
                                        <p:attrNameLst>
                                          <p:attrName>ppt_x</p:attrName>
                                        </p:attrNameLst>
                                      </p:cBhvr>
                                      <p:tavLst>
                                        <p:tav tm="0">
                                          <p:val>
                                            <p:strVal val="#ppt_x-#ppt_w*1.125000"/>
                                          </p:val>
                                        </p:tav>
                                        <p:tav tm="100000">
                                          <p:val>
                                            <p:strVal val="#ppt_x"/>
                                          </p:val>
                                        </p:tav>
                                      </p:tavLst>
                                    </p:anim>
                                    <p:animEffect transition="in" filter="wipe(right)">
                                      <p:cBhvr>
                                        <p:cTn id="47" dur="500"/>
                                        <p:tgtEl>
                                          <p:spTgt spid="1051"/>
                                        </p:tgtEl>
                                      </p:cBhvr>
                                    </p:animEffect>
                                  </p:childTnLst>
                                </p:cTn>
                              </p:par>
                              <p:par>
                                <p:cTn id="48" presetID="12" presetClass="entr" presetSubtype="2" fill="hold" nodeType="withEffect">
                                  <p:stCondLst>
                                    <p:cond delay="0"/>
                                  </p:stCondLst>
                                  <p:childTnLst>
                                    <p:set>
                                      <p:cBhvr>
                                        <p:cTn id="49" dur="1" fill="hold">
                                          <p:stCondLst>
                                            <p:cond delay="0"/>
                                          </p:stCondLst>
                                        </p:cTn>
                                        <p:tgtEl>
                                          <p:spTgt spid="1056"/>
                                        </p:tgtEl>
                                        <p:attrNameLst>
                                          <p:attrName>style.visibility</p:attrName>
                                        </p:attrNameLst>
                                      </p:cBhvr>
                                      <p:to>
                                        <p:strVal val="visible"/>
                                      </p:to>
                                    </p:set>
                                    <p:anim calcmode="lin" valueType="num">
                                      <p:cBhvr additive="base">
                                        <p:cTn id="50" dur="500"/>
                                        <p:tgtEl>
                                          <p:spTgt spid="1056"/>
                                        </p:tgtEl>
                                        <p:attrNameLst>
                                          <p:attrName>ppt_x</p:attrName>
                                        </p:attrNameLst>
                                      </p:cBhvr>
                                      <p:tavLst>
                                        <p:tav tm="0">
                                          <p:val>
                                            <p:strVal val="#ppt_x+#ppt_w*1.125000"/>
                                          </p:val>
                                        </p:tav>
                                        <p:tav tm="100000">
                                          <p:val>
                                            <p:strVal val="#ppt_x"/>
                                          </p:val>
                                        </p:tav>
                                      </p:tavLst>
                                    </p:anim>
                                    <p:animEffect transition="in" filter="wipe(left)">
                                      <p:cBhvr>
                                        <p:cTn id="51" dur="500"/>
                                        <p:tgtEl>
                                          <p:spTgt spid="1056"/>
                                        </p:tgtEl>
                                      </p:cBhvr>
                                    </p:animEffect>
                                  </p:childTnLst>
                                </p:cTn>
                              </p:par>
                            </p:childTnLst>
                          </p:cTn>
                        </p:par>
                        <p:par>
                          <p:cTn id="52" fill="hold">
                            <p:stCondLst>
                              <p:cond delay="4000"/>
                            </p:stCondLst>
                            <p:childTnLst>
                              <p:par>
                                <p:cTn id="53" presetID="9" presetClass="entr" presetSubtype="0" fill="hold" nodeType="afterEffect">
                                  <p:stCondLst>
                                    <p:cond delay="0"/>
                                  </p:stCondLst>
                                  <p:childTnLst>
                                    <p:set>
                                      <p:cBhvr>
                                        <p:cTn id="54" dur="1" fill="hold">
                                          <p:stCondLst>
                                            <p:cond delay="0"/>
                                          </p:stCondLst>
                                        </p:cTn>
                                        <p:tgtEl>
                                          <p:spTgt spid="1057"/>
                                        </p:tgtEl>
                                        <p:attrNameLst>
                                          <p:attrName>style.visibility</p:attrName>
                                        </p:attrNameLst>
                                      </p:cBhvr>
                                      <p:to>
                                        <p:strVal val="visible"/>
                                      </p:to>
                                    </p:set>
                                    <p:animEffect transition="in" filter="dissolve">
                                      <p:cBhvr>
                                        <p:cTn id="55" dur="500"/>
                                        <p:tgtEl>
                                          <p:spTgt spid="1057"/>
                                        </p:tgtEl>
                                      </p:cBhvr>
                                    </p:animEffect>
                                  </p:childTnLst>
                                </p:cTn>
                              </p:par>
                            </p:childTnLst>
                          </p:cTn>
                        </p:par>
                        <p:par>
                          <p:cTn id="56" fill="hold">
                            <p:stCondLst>
                              <p:cond delay="4500"/>
                            </p:stCondLst>
                            <p:childTnLst>
                              <p:par>
                                <p:cTn id="57" presetID="9" presetClass="entr" presetSubtype="0" fill="hold" nodeType="afterEffect">
                                  <p:stCondLst>
                                    <p:cond delay="0"/>
                                  </p:stCondLst>
                                  <p:childTnLst>
                                    <p:set>
                                      <p:cBhvr>
                                        <p:cTn id="58" dur="1" fill="hold">
                                          <p:stCondLst>
                                            <p:cond delay="0"/>
                                          </p:stCondLst>
                                        </p:cTn>
                                        <p:tgtEl>
                                          <p:spTgt spid="1058"/>
                                        </p:tgtEl>
                                        <p:attrNameLst>
                                          <p:attrName>style.visibility</p:attrName>
                                        </p:attrNameLst>
                                      </p:cBhvr>
                                      <p:to>
                                        <p:strVal val="visible"/>
                                      </p:to>
                                    </p:set>
                                    <p:animEffect transition="in" filter="dissolve">
                                      <p:cBhvr>
                                        <p:cTn id="59" dur="500"/>
                                        <p:tgtEl>
                                          <p:spTgt spid="1058"/>
                                        </p:tgtEl>
                                      </p:cBhvr>
                                    </p:animEffect>
                                  </p:childTnLst>
                                </p:cTn>
                              </p:par>
                            </p:childTnLst>
                          </p:cTn>
                        </p:par>
                        <p:par>
                          <p:cTn id="60" fill="hold">
                            <p:stCondLst>
                              <p:cond delay="5000"/>
                            </p:stCondLst>
                            <p:childTnLst>
                              <p:par>
                                <p:cTn id="61" presetID="9" presetClass="entr" presetSubtype="0" fill="hold" nodeType="afterEffect">
                                  <p:stCondLst>
                                    <p:cond delay="0"/>
                                  </p:stCondLst>
                                  <p:childTnLst>
                                    <p:set>
                                      <p:cBhvr>
                                        <p:cTn id="62" dur="1" fill="hold">
                                          <p:stCondLst>
                                            <p:cond delay="0"/>
                                          </p:stCondLst>
                                        </p:cTn>
                                        <p:tgtEl>
                                          <p:spTgt spid="1059"/>
                                        </p:tgtEl>
                                        <p:attrNameLst>
                                          <p:attrName>style.visibility</p:attrName>
                                        </p:attrNameLst>
                                      </p:cBhvr>
                                      <p:to>
                                        <p:strVal val="visible"/>
                                      </p:to>
                                    </p:set>
                                    <p:animEffect transition="in" filter="dissolve">
                                      <p:cBhvr>
                                        <p:cTn id="63" dur="500"/>
                                        <p:tgtEl>
                                          <p:spTgt spid="10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p:bldP spid="111" grpId="0"/>
    </p:bldLst>
  </p:timing>
</p:sld>
</file>

<file path=ppt/theme/theme1.xml><?xml version="1.0" encoding="utf-8"?>
<a:theme xmlns:a="http://schemas.openxmlformats.org/drawingml/2006/main" name="With Gu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sterPresentations.com-36x48-Template-V001" id="{2709450C-FB62-A044-B777-6465EEDF651E}" vid="{FA1BCBBE-DDC6-9342-80DD-73272B52D67C}"/>
    </a:ext>
  </a:extLst>
</a:theme>
</file>

<file path=ppt/theme/theme2.xml><?xml version="1.0" encoding="utf-8"?>
<a:theme xmlns:a="http://schemas.openxmlformats.org/drawingml/2006/main" name="Without Gu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sterPresentations.com-36x48-Template-V001" id="{2709450C-FB62-A044-B777-6465EEDF651E}" vid="{917552B4-2336-2548-AC25-7992FF197E9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3158</TotalTime>
  <Words>297</Words>
  <Application>Microsoft Office PowerPoint</Application>
  <PresentationFormat>Custom</PresentationFormat>
  <Paragraphs>28</Paragraphs>
  <Slides>1</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vt:i4>
      </vt:variant>
    </vt:vector>
  </HeadingPairs>
  <TitlesOfParts>
    <vt:vector size="10" baseType="lpstr">
      <vt:lpstr>Arial</vt:lpstr>
      <vt:lpstr>Arial Black</vt:lpstr>
      <vt:lpstr>Arial Narrow</vt:lpstr>
      <vt:lpstr>Calibri</vt:lpstr>
      <vt:lpstr>Cambria Math</vt:lpstr>
      <vt:lpstr>Times New Roman</vt:lpstr>
      <vt:lpstr>Trebuchet MS</vt:lpstr>
      <vt:lpstr>With Guides</vt:lpstr>
      <vt:lpstr>Without Guides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Argyris Kotoulas</dc:creator>
  <dc:description>This template is the property of PosterPresentations.com. Call us if you need help with this poster template._x000d_
1-866-649-3004           _x000d_
 (c)PosterPresentations.com</dc:description>
  <cp:lastModifiedBy>Shahab Shokouhi</cp:lastModifiedBy>
  <cp:revision>49</cp:revision>
  <dcterms:created xsi:type="dcterms:W3CDTF">2019-01-07T21:49:45Z</dcterms:created>
  <dcterms:modified xsi:type="dcterms:W3CDTF">2024-04-11T02:47:37Z</dcterms:modified>
</cp:coreProperties>
</file>