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7" r:id="rId2"/>
  </p:sldIdLst>
  <p:sldSz cx="43891200" cy="32918400"/>
  <p:notesSz cx="7023100" cy="9309100"/>
  <p:defaultTextStyle>
    <a:defPPr>
      <a:defRPr lang="en-US"/>
    </a:defPPr>
    <a:lvl1pPr algn="l" rtl="0" eaLnBrk="0" fontAlgn="base" hangingPunct="0">
      <a:spcBef>
        <a:spcPct val="0"/>
      </a:spcBef>
      <a:spcAft>
        <a:spcPct val="0"/>
      </a:spcAft>
      <a:defRPr sz="2688" kern="1200">
        <a:solidFill>
          <a:schemeClr val="tx1"/>
        </a:solidFill>
        <a:latin typeface="Times New Roman" panose="02020603050405020304" pitchFamily="18" charset="0"/>
        <a:ea typeface="+mn-ea"/>
        <a:cs typeface="+mn-cs"/>
      </a:defRPr>
    </a:lvl1pPr>
    <a:lvl2pPr marL="512064" algn="l" rtl="0" eaLnBrk="0" fontAlgn="base" hangingPunct="0">
      <a:spcBef>
        <a:spcPct val="0"/>
      </a:spcBef>
      <a:spcAft>
        <a:spcPct val="0"/>
      </a:spcAft>
      <a:defRPr sz="2688" kern="1200">
        <a:solidFill>
          <a:schemeClr val="tx1"/>
        </a:solidFill>
        <a:latin typeface="Times New Roman" panose="02020603050405020304" pitchFamily="18" charset="0"/>
        <a:ea typeface="+mn-ea"/>
        <a:cs typeface="+mn-cs"/>
      </a:defRPr>
    </a:lvl2pPr>
    <a:lvl3pPr marL="1024128" algn="l" rtl="0" eaLnBrk="0" fontAlgn="base" hangingPunct="0">
      <a:spcBef>
        <a:spcPct val="0"/>
      </a:spcBef>
      <a:spcAft>
        <a:spcPct val="0"/>
      </a:spcAft>
      <a:defRPr sz="2688" kern="1200">
        <a:solidFill>
          <a:schemeClr val="tx1"/>
        </a:solidFill>
        <a:latin typeface="Times New Roman" panose="02020603050405020304" pitchFamily="18" charset="0"/>
        <a:ea typeface="+mn-ea"/>
        <a:cs typeface="+mn-cs"/>
      </a:defRPr>
    </a:lvl3pPr>
    <a:lvl4pPr marL="1536192" algn="l" rtl="0" eaLnBrk="0" fontAlgn="base" hangingPunct="0">
      <a:spcBef>
        <a:spcPct val="0"/>
      </a:spcBef>
      <a:spcAft>
        <a:spcPct val="0"/>
      </a:spcAft>
      <a:defRPr sz="2688" kern="1200">
        <a:solidFill>
          <a:schemeClr val="tx1"/>
        </a:solidFill>
        <a:latin typeface="Times New Roman" panose="02020603050405020304" pitchFamily="18" charset="0"/>
        <a:ea typeface="+mn-ea"/>
        <a:cs typeface="+mn-cs"/>
      </a:defRPr>
    </a:lvl4pPr>
    <a:lvl5pPr marL="2048256" algn="l" rtl="0" eaLnBrk="0" fontAlgn="base" hangingPunct="0">
      <a:spcBef>
        <a:spcPct val="0"/>
      </a:spcBef>
      <a:spcAft>
        <a:spcPct val="0"/>
      </a:spcAft>
      <a:defRPr sz="2688" kern="1200">
        <a:solidFill>
          <a:schemeClr val="tx1"/>
        </a:solidFill>
        <a:latin typeface="Times New Roman" panose="02020603050405020304" pitchFamily="18" charset="0"/>
        <a:ea typeface="+mn-ea"/>
        <a:cs typeface="+mn-cs"/>
      </a:defRPr>
    </a:lvl5pPr>
    <a:lvl6pPr marL="2560320" algn="l" defTabSz="1024128" rtl="0" eaLnBrk="1" latinLnBrk="0" hangingPunct="1">
      <a:defRPr sz="2688" kern="1200">
        <a:solidFill>
          <a:schemeClr val="tx1"/>
        </a:solidFill>
        <a:latin typeface="Times New Roman" panose="02020603050405020304" pitchFamily="18" charset="0"/>
        <a:ea typeface="+mn-ea"/>
        <a:cs typeface="+mn-cs"/>
      </a:defRPr>
    </a:lvl6pPr>
    <a:lvl7pPr marL="3072384" algn="l" defTabSz="1024128" rtl="0" eaLnBrk="1" latinLnBrk="0" hangingPunct="1">
      <a:defRPr sz="2688" kern="1200">
        <a:solidFill>
          <a:schemeClr val="tx1"/>
        </a:solidFill>
        <a:latin typeface="Times New Roman" panose="02020603050405020304" pitchFamily="18" charset="0"/>
        <a:ea typeface="+mn-ea"/>
        <a:cs typeface="+mn-cs"/>
      </a:defRPr>
    </a:lvl7pPr>
    <a:lvl8pPr marL="3584448" algn="l" defTabSz="1024128" rtl="0" eaLnBrk="1" latinLnBrk="0" hangingPunct="1">
      <a:defRPr sz="2688" kern="1200">
        <a:solidFill>
          <a:schemeClr val="tx1"/>
        </a:solidFill>
        <a:latin typeface="Times New Roman" panose="02020603050405020304" pitchFamily="18" charset="0"/>
        <a:ea typeface="+mn-ea"/>
        <a:cs typeface="+mn-cs"/>
      </a:defRPr>
    </a:lvl8pPr>
    <a:lvl9pPr marL="4096512" algn="l" defTabSz="1024128" rtl="0" eaLnBrk="1" latinLnBrk="0" hangingPunct="1">
      <a:defRPr sz="2688"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0431" userDrawn="1">
          <p15:clr>
            <a:srgbClr val="A4A3A4"/>
          </p15:clr>
        </p15:guide>
        <p15:guide id="2" pos="27647" userDrawn="1">
          <p15:clr>
            <a:srgbClr val="A4A3A4"/>
          </p15:clr>
        </p15:guide>
        <p15:guide id="3" pos="27439" userDrawn="1">
          <p15:clr>
            <a:srgbClr val="A4A3A4"/>
          </p15:clr>
        </p15:guide>
        <p15:guide id="4" userDrawn="1">
          <p15:clr>
            <a:srgbClr val="A4A3A4"/>
          </p15:clr>
        </p15:guide>
        <p15:guide id="5" pos="46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862"/>
    <a:srgbClr val="D5E4F0"/>
    <a:srgbClr val="FFFF99"/>
    <a:srgbClr val="FFFFCC"/>
    <a:srgbClr val="5C54C4"/>
    <a:srgbClr val="9B2825"/>
    <a:srgbClr val="1951AB"/>
    <a:srgbClr val="5B0513"/>
    <a:srgbClr val="0033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95865" autoAdjust="0"/>
  </p:normalViewPr>
  <p:slideViewPr>
    <p:cSldViewPr snapToGrid="0">
      <p:cViewPr varScale="1">
        <p:scale>
          <a:sx n="21" d="100"/>
          <a:sy n="21" d="100"/>
        </p:scale>
        <p:origin x="288" y="344"/>
      </p:cViewPr>
      <p:guideLst>
        <p:guide orient="horz" pos="20431"/>
        <p:guide pos="27647"/>
        <p:guide pos="27439"/>
        <p:guide/>
        <p:guide pos="46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8A272DA-E64D-72FC-8229-F6A617203FBF}"/>
              </a:ext>
            </a:extLst>
          </p:cNvPr>
          <p:cNvSpPr>
            <a:spLocks noGrp="1" noChangeArrowheads="1"/>
          </p:cNvSpPr>
          <p:nvPr>
            <p:ph type="hdr" sz="quarter"/>
          </p:nvPr>
        </p:nvSpPr>
        <p:spPr bwMode="auto">
          <a:xfrm>
            <a:off x="0" y="0"/>
            <a:ext cx="3040063" cy="468313"/>
          </a:xfrm>
          <a:prstGeom prst="rect">
            <a:avLst/>
          </a:prstGeom>
          <a:noFill/>
          <a:ln w="9525">
            <a:noFill/>
            <a:miter lim="800000"/>
            <a:headEnd/>
            <a:tailEnd/>
          </a:ln>
          <a:effectLst/>
        </p:spPr>
        <p:txBody>
          <a:bodyPr vert="horz" wrap="square" lIns="94236" tIns="47120" rIns="94236" bIns="47120" numCol="1" anchor="t" anchorCtr="0" compatLnSpc="1">
            <a:prstTxWarp prst="textNoShape">
              <a:avLst/>
            </a:prstTxWarp>
          </a:bodyPr>
          <a:lstStyle>
            <a:lvl1pPr defTabSz="942730" eaLnBrk="1" hangingPunct="1">
              <a:defRPr sz="1200"/>
            </a:lvl1pPr>
          </a:lstStyle>
          <a:p>
            <a:pPr>
              <a:defRPr/>
            </a:pPr>
            <a:endParaRPr lang="en-US"/>
          </a:p>
        </p:txBody>
      </p:sp>
      <p:sp>
        <p:nvSpPr>
          <p:cNvPr id="5123" name="Rectangle 3">
            <a:extLst>
              <a:ext uri="{FF2B5EF4-FFF2-40B4-BE49-F238E27FC236}">
                <a16:creationId xmlns:a16="http://schemas.microsoft.com/office/drawing/2014/main" id="{8AEB4511-F0ED-02DC-B3CE-A2E799349F30}"/>
              </a:ext>
            </a:extLst>
          </p:cNvPr>
          <p:cNvSpPr>
            <a:spLocks noGrp="1" noChangeArrowheads="1"/>
          </p:cNvSpPr>
          <p:nvPr>
            <p:ph type="dt" sz="quarter" idx="1"/>
          </p:nvPr>
        </p:nvSpPr>
        <p:spPr bwMode="auto">
          <a:xfrm>
            <a:off x="3983038" y="0"/>
            <a:ext cx="3040062" cy="468313"/>
          </a:xfrm>
          <a:prstGeom prst="rect">
            <a:avLst/>
          </a:prstGeom>
          <a:noFill/>
          <a:ln w="9525">
            <a:noFill/>
            <a:miter lim="800000"/>
            <a:headEnd/>
            <a:tailEnd/>
          </a:ln>
          <a:effectLst/>
        </p:spPr>
        <p:txBody>
          <a:bodyPr vert="horz" wrap="square" lIns="94236" tIns="47120" rIns="94236" bIns="47120" numCol="1" anchor="t" anchorCtr="0" compatLnSpc="1">
            <a:prstTxWarp prst="textNoShape">
              <a:avLst/>
            </a:prstTxWarp>
          </a:bodyPr>
          <a:lstStyle>
            <a:lvl1pPr algn="r" defTabSz="942730" eaLnBrk="1" hangingPunct="1">
              <a:defRPr sz="1200"/>
            </a:lvl1pPr>
          </a:lstStyle>
          <a:p>
            <a:pPr>
              <a:defRPr/>
            </a:pPr>
            <a:endParaRPr lang="en-US"/>
          </a:p>
        </p:txBody>
      </p:sp>
      <p:sp>
        <p:nvSpPr>
          <p:cNvPr id="5124" name="Rectangle 4">
            <a:extLst>
              <a:ext uri="{FF2B5EF4-FFF2-40B4-BE49-F238E27FC236}">
                <a16:creationId xmlns:a16="http://schemas.microsoft.com/office/drawing/2014/main" id="{7C2D7FBB-70E4-C191-1159-3CFEF76ED176}"/>
              </a:ext>
            </a:extLst>
          </p:cNvPr>
          <p:cNvSpPr>
            <a:spLocks noGrp="1" noChangeArrowheads="1"/>
          </p:cNvSpPr>
          <p:nvPr>
            <p:ph type="ftr" sz="quarter" idx="2"/>
          </p:nvPr>
        </p:nvSpPr>
        <p:spPr bwMode="auto">
          <a:xfrm>
            <a:off x="0" y="8840788"/>
            <a:ext cx="3040063" cy="468312"/>
          </a:xfrm>
          <a:prstGeom prst="rect">
            <a:avLst/>
          </a:prstGeom>
          <a:noFill/>
          <a:ln w="9525">
            <a:noFill/>
            <a:miter lim="800000"/>
            <a:headEnd/>
            <a:tailEnd/>
          </a:ln>
          <a:effectLst/>
        </p:spPr>
        <p:txBody>
          <a:bodyPr vert="horz" wrap="square" lIns="94236" tIns="47120" rIns="94236" bIns="47120" numCol="1" anchor="b" anchorCtr="0" compatLnSpc="1">
            <a:prstTxWarp prst="textNoShape">
              <a:avLst/>
            </a:prstTxWarp>
          </a:bodyPr>
          <a:lstStyle>
            <a:lvl1pPr defTabSz="942730" eaLnBrk="1" hangingPunct="1">
              <a:defRPr sz="1200"/>
            </a:lvl1pPr>
          </a:lstStyle>
          <a:p>
            <a:pPr>
              <a:defRPr/>
            </a:pPr>
            <a:endParaRPr lang="en-US"/>
          </a:p>
        </p:txBody>
      </p:sp>
      <p:sp>
        <p:nvSpPr>
          <p:cNvPr id="5125" name="Rectangle 5">
            <a:extLst>
              <a:ext uri="{FF2B5EF4-FFF2-40B4-BE49-F238E27FC236}">
                <a16:creationId xmlns:a16="http://schemas.microsoft.com/office/drawing/2014/main" id="{2CF8C4DC-2798-8A5D-C3E3-F13EEDFD9849}"/>
              </a:ext>
            </a:extLst>
          </p:cNvPr>
          <p:cNvSpPr>
            <a:spLocks noGrp="1" noChangeArrowheads="1"/>
          </p:cNvSpPr>
          <p:nvPr>
            <p:ph type="sldNum" sz="quarter" idx="3"/>
          </p:nvPr>
        </p:nvSpPr>
        <p:spPr bwMode="auto">
          <a:xfrm>
            <a:off x="3983038" y="8840788"/>
            <a:ext cx="3040062" cy="468312"/>
          </a:xfrm>
          <a:prstGeom prst="rect">
            <a:avLst/>
          </a:prstGeom>
          <a:noFill/>
          <a:ln w="9525">
            <a:noFill/>
            <a:miter lim="800000"/>
            <a:headEnd/>
            <a:tailEnd/>
          </a:ln>
          <a:effectLst/>
        </p:spPr>
        <p:txBody>
          <a:bodyPr vert="horz" wrap="square" lIns="94236" tIns="47120" rIns="94236" bIns="47120" numCol="1" anchor="b" anchorCtr="0" compatLnSpc="1">
            <a:prstTxWarp prst="textNoShape">
              <a:avLst/>
            </a:prstTxWarp>
          </a:bodyPr>
          <a:lstStyle>
            <a:lvl1pPr algn="r" defTabSz="941983" eaLnBrk="1" hangingPunct="1">
              <a:defRPr sz="1200"/>
            </a:lvl1pPr>
          </a:lstStyle>
          <a:p>
            <a:pPr>
              <a:defRPr/>
            </a:pPr>
            <a:fld id="{7F4F3D4D-8F39-4E68-A093-9ADBD25DB373}"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550" y="10226279"/>
            <a:ext cx="37306102" cy="7056240"/>
          </a:xfrm>
        </p:spPr>
        <p:txBody>
          <a:bodyPr/>
          <a:lstStyle/>
          <a:p>
            <a:r>
              <a:rPr lang="en-US"/>
              <a:t>Click to edit Master title style</a:t>
            </a:r>
          </a:p>
        </p:txBody>
      </p:sp>
      <p:sp>
        <p:nvSpPr>
          <p:cNvPr id="3" name="Subtitle 2"/>
          <p:cNvSpPr>
            <a:spLocks noGrp="1"/>
          </p:cNvSpPr>
          <p:nvPr>
            <p:ph type="subTitle" idx="1"/>
          </p:nvPr>
        </p:nvSpPr>
        <p:spPr>
          <a:xfrm>
            <a:off x="6583328" y="18654118"/>
            <a:ext cx="30724549" cy="8411766"/>
          </a:xfrm>
        </p:spPr>
        <p:txBody>
          <a:bodyPr/>
          <a:lstStyle>
            <a:lvl1pPr marL="0" indent="0" algn="ctr">
              <a:buNone/>
              <a:defRPr/>
            </a:lvl1pPr>
            <a:lvl2pPr marL="458160" indent="0" algn="ctr">
              <a:buNone/>
              <a:defRPr/>
            </a:lvl2pPr>
            <a:lvl3pPr marL="916320" indent="0" algn="ctr">
              <a:buNone/>
              <a:defRPr/>
            </a:lvl3pPr>
            <a:lvl4pPr marL="1374480" indent="0" algn="ctr">
              <a:buNone/>
              <a:defRPr/>
            </a:lvl4pPr>
            <a:lvl5pPr marL="1832640" indent="0" algn="ctr">
              <a:buNone/>
              <a:defRPr/>
            </a:lvl5pPr>
            <a:lvl6pPr marL="2290801" indent="0" algn="ctr">
              <a:buNone/>
              <a:defRPr/>
            </a:lvl6pPr>
            <a:lvl7pPr marL="2748961" indent="0" algn="ctr">
              <a:buNone/>
              <a:defRPr/>
            </a:lvl7pPr>
            <a:lvl8pPr marL="3207121" indent="0" algn="ctr">
              <a:buNone/>
              <a:defRPr/>
            </a:lvl8pPr>
            <a:lvl9pPr marL="3665281"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80ACBD05-5BF2-5895-C88B-2BD6CBB3B3D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397AB1E-04F6-4E1F-8DF8-008FF15AC2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5A83F47-3F64-A13A-1E87-A353A605107D}"/>
              </a:ext>
            </a:extLst>
          </p:cNvPr>
          <p:cNvSpPr>
            <a:spLocks noGrp="1" noChangeArrowheads="1"/>
          </p:cNvSpPr>
          <p:nvPr>
            <p:ph type="sldNum" sz="quarter" idx="12"/>
          </p:nvPr>
        </p:nvSpPr>
        <p:spPr>
          <a:ln/>
        </p:spPr>
        <p:txBody>
          <a:bodyPr/>
          <a:lstStyle>
            <a:lvl1pPr>
              <a:defRPr/>
            </a:lvl1pPr>
          </a:lstStyle>
          <a:p>
            <a:pPr>
              <a:defRPr/>
            </a:pPr>
            <a:fld id="{EE41E30B-39B6-483D-9B46-FD0A088BEF09}" type="slidenum">
              <a:rPr lang="en-US" altLang="en-US"/>
              <a:pPr>
                <a:defRPr/>
              </a:pPr>
              <a:t>‹#›</a:t>
            </a:fld>
            <a:endParaRPr lang="en-US" altLang="en-US" dirty="0"/>
          </a:p>
        </p:txBody>
      </p:sp>
    </p:spTree>
    <p:extLst>
      <p:ext uri="{BB962C8B-B14F-4D97-AF65-F5344CB8AC3E}">
        <p14:creationId xmlns:p14="http://schemas.microsoft.com/office/powerpoint/2010/main" val="27879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E56A69C-E716-79EF-3329-93EC359FAB6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F53DCE9-70C6-FF8F-F3B5-17276C5C06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D666563-5E8A-F855-975D-94220779C12F}"/>
              </a:ext>
            </a:extLst>
          </p:cNvPr>
          <p:cNvSpPr>
            <a:spLocks noGrp="1" noChangeArrowheads="1"/>
          </p:cNvSpPr>
          <p:nvPr>
            <p:ph type="sldNum" sz="quarter" idx="12"/>
          </p:nvPr>
        </p:nvSpPr>
        <p:spPr>
          <a:ln/>
        </p:spPr>
        <p:txBody>
          <a:bodyPr/>
          <a:lstStyle>
            <a:lvl1pPr>
              <a:defRPr/>
            </a:lvl1pPr>
          </a:lstStyle>
          <a:p>
            <a:pPr>
              <a:defRPr/>
            </a:pPr>
            <a:fld id="{80993F64-2DD6-4F89-B585-15E2B22FDA96}" type="slidenum">
              <a:rPr lang="en-US" altLang="en-US"/>
              <a:pPr>
                <a:defRPr/>
              </a:pPr>
              <a:t>‹#›</a:t>
            </a:fld>
            <a:endParaRPr lang="en-US" altLang="en-US" dirty="0"/>
          </a:p>
        </p:txBody>
      </p:sp>
    </p:spTree>
    <p:extLst>
      <p:ext uri="{BB962C8B-B14F-4D97-AF65-F5344CB8AC3E}">
        <p14:creationId xmlns:p14="http://schemas.microsoft.com/office/powerpoint/2010/main" val="742816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2127" y="2925366"/>
            <a:ext cx="9326525" cy="2633543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2549" y="2925366"/>
            <a:ext cx="27809456" cy="263354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4704AC5-8414-8EBD-072E-8F9E987B1E7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0F37F9A-52BE-7A4F-C924-EE2BF55C9C9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FEBC20E-09C0-351D-83FA-DA634A7B3117}"/>
              </a:ext>
            </a:extLst>
          </p:cNvPr>
          <p:cNvSpPr>
            <a:spLocks noGrp="1" noChangeArrowheads="1"/>
          </p:cNvSpPr>
          <p:nvPr>
            <p:ph type="sldNum" sz="quarter" idx="12"/>
          </p:nvPr>
        </p:nvSpPr>
        <p:spPr>
          <a:ln/>
        </p:spPr>
        <p:txBody>
          <a:bodyPr/>
          <a:lstStyle>
            <a:lvl1pPr>
              <a:defRPr/>
            </a:lvl1pPr>
          </a:lstStyle>
          <a:p>
            <a:pPr>
              <a:defRPr/>
            </a:pPr>
            <a:fld id="{7BF32E38-711E-44D7-8F86-85D7035FA222}" type="slidenum">
              <a:rPr lang="en-US" altLang="en-US"/>
              <a:pPr>
                <a:defRPr/>
              </a:pPr>
              <a:t>‹#›</a:t>
            </a:fld>
            <a:endParaRPr lang="en-US" altLang="en-US" dirty="0"/>
          </a:p>
        </p:txBody>
      </p:sp>
    </p:spTree>
    <p:extLst>
      <p:ext uri="{BB962C8B-B14F-4D97-AF65-F5344CB8AC3E}">
        <p14:creationId xmlns:p14="http://schemas.microsoft.com/office/powerpoint/2010/main" val="42973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2BDD5D6-C66D-DC3A-9314-545608A7EAD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50860BD-BB3C-5436-E82E-E06BC4B952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C33D6D9-E98B-1E5E-E4CE-63F1FC77F16F}"/>
              </a:ext>
            </a:extLst>
          </p:cNvPr>
          <p:cNvSpPr>
            <a:spLocks noGrp="1" noChangeArrowheads="1"/>
          </p:cNvSpPr>
          <p:nvPr>
            <p:ph type="sldNum" sz="quarter" idx="12"/>
          </p:nvPr>
        </p:nvSpPr>
        <p:spPr>
          <a:ln/>
        </p:spPr>
        <p:txBody>
          <a:bodyPr/>
          <a:lstStyle>
            <a:lvl1pPr>
              <a:defRPr/>
            </a:lvl1pPr>
          </a:lstStyle>
          <a:p>
            <a:pPr>
              <a:defRPr/>
            </a:pPr>
            <a:fld id="{88C01F93-873A-4D42-B3D2-1713DE8CE5E5}" type="slidenum">
              <a:rPr lang="en-US" altLang="en-US"/>
              <a:pPr>
                <a:defRPr/>
              </a:pPr>
              <a:t>‹#›</a:t>
            </a:fld>
            <a:endParaRPr lang="en-US" altLang="en-US" dirty="0"/>
          </a:p>
        </p:txBody>
      </p:sp>
    </p:spTree>
    <p:extLst>
      <p:ext uri="{BB962C8B-B14F-4D97-AF65-F5344CB8AC3E}">
        <p14:creationId xmlns:p14="http://schemas.microsoft.com/office/powerpoint/2010/main" val="2528532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988" y="21152644"/>
            <a:ext cx="37306102" cy="6538318"/>
          </a:xfrm>
        </p:spPr>
        <p:txBody>
          <a:bodyPr anchor="t"/>
          <a:lstStyle>
            <a:lvl1pPr algn="l">
              <a:defRPr sz="4008" b="1" cap="all"/>
            </a:lvl1pPr>
          </a:lstStyle>
          <a:p>
            <a:r>
              <a:rPr lang="en-US"/>
              <a:t>Click to edit Master title style</a:t>
            </a:r>
          </a:p>
        </p:txBody>
      </p:sp>
      <p:sp>
        <p:nvSpPr>
          <p:cNvPr id="3" name="Text Placeholder 2"/>
          <p:cNvSpPr>
            <a:spLocks noGrp="1"/>
          </p:cNvSpPr>
          <p:nvPr>
            <p:ph type="body" idx="1"/>
          </p:nvPr>
        </p:nvSpPr>
        <p:spPr>
          <a:xfrm>
            <a:off x="3467988" y="13951744"/>
            <a:ext cx="37306102" cy="7200900"/>
          </a:xfrm>
        </p:spPr>
        <p:txBody>
          <a:bodyPr anchor="b"/>
          <a:lstStyle>
            <a:lvl1pPr marL="0" indent="0">
              <a:buNone/>
              <a:defRPr sz="2004"/>
            </a:lvl1pPr>
            <a:lvl2pPr marL="458160" indent="0">
              <a:buNone/>
              <a:defRPr sz="1804"/>
            </a:lvl2pPr>
            <a:lvl3pPr marL="916320" indent="0">
              <a:buNone/>
              <a:defRPr sz="1603"/>
            </a:lvl3pPr>
            <a:lvl4pPr marL="1374480" indent="0">
              <a:buNone/>
              <a:defRPr sz="1403"/>
            </a:lvl4pPr>
            <a:lvl5pPr marL="1832640" indent="0">
              <a:buNone/>
              <a:defRPr sz="1403"/>
            </a:lvl5pPr>
            <a:lvl6pPr marL="2290801" indent="0">
              <a:buNone/>
              <a:defRPr sz="1403"/>
            </a:lvl6pPr>
            <a:lvl7pPr marL="2748961" indent="0">
              <a:buNone/>
              <a:defRPr sz="1403"/>
            </a:lvl7pPr>
            <a:lvl8pPr marL="3207121" indent="0">
              <a:buNone/>
              <a:defRPr sz="1403"/>
            </a:lvl8pPr>
            <a:lvl9pPr marL="3665281" indent="0">
              <a:buNone/>
              <a:defRPr sz="1403"/>
            </a:lvl9pPr>
          </a:lstStyle>
          <a:p>
            <a:pPr lvl="0"/>
            <a:r>
              <a:rPr lang="en-US"/>
              <a:t>Click to edit Master text styles</a:t>
            </a:r>
          </a:p>
        </p:txBody>
      </p:sp>
      <p:sp>
        <p:nvSpPr>
          <p:cNvPr id="4" name="Rectangle 4">
            <a:extLst>
              <a:ext uri="{FF2B5EF4-FFF2-40B4-BE49-F238E27FC236}">
                <a16:creationId xmlns:a16="http://schemas.microsoft.com/office/drawing/2014/main" id="{E36D350C-5FA0-BAA0-B0CA-9500D9FAFD6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7D5EFFC-26E6-690D-CEA7-C319D9AFAB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103D813-484B-4257-A9B1-D93DF3B65D92}"/>
              </a:ext>
            </a:extLst>
          </p:cNvPr>
          <p:cNvSpPr>
            <a:spLocks noGrp="1" noChangeArrowheads="1"/>
          </p:cNvSpPr>
          <p:nvPr>
            <p:ph type="sldNum" sz="quarter" idx="12"/>
          </p:nvPr>
        </p:nvSpPr>
        <p:spPr>
          <a:ln/>
        </p:spPr>
        <p:txBody>
          <a:bodyPr/>
          <a:lstStyle>
            <a:lvl1pPr>
              <a:defRPr/>
            </a:lvl1pPr>
          </a:lstStyle>
          <a:p>
            <a:pPr>
              <a:defRPr/>
            </a:pPr>
            <a:fld id="{AE2F0E09-2C07-4366-9EB7-10C3F0C31E78}" type="slidenum">
              <a:rPr lang="en-US" altLang="en-US"/>
              <a:pPr>
                <a:defRPr/>
              </a:pPr>
              <a:t>‹#›</a:t>
            </a:fld>
            <a:endParaRPr lang="en-US" altLang="en-US" dirty="0"/>
          </a:p>
        </p:txBody>
      </p:sp>
    </p:spTree>
    <p:extLst>
      <p:ext uri="{BB962C8B-B14F-4D97-AF65-F5344CB8AC3E}">
        <p14:creationId xmlns:p14="http://schemas.microsoft.com/office/powerpoint/2010/main" val="2061864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2550" y="9510118"/>
            <a:ext cx="18567991" cy="19750682"/>
          </a:xfrm>
        </p:spPr>
        <p:txBody>
          <a:bodyPr/>
          <a:lstStyle>
            <a:lvl1pPr>
              <a:defRPr sz="2806"/>
            </a:lvl1pPr>
            <a:lvl2pPr>
              <a:defRPr sz="2405"/>
            </a:lvl2pPr>
            <a:lvl3pPr>
              <a:defRPr sz="2004"/>
            </a:lvl3pPr>
            <a:lvl4pPr>
              <a:defRPr sz="1804"/>
            </a:lvl4pPr>
            <a:lvl5pPr>
              <a:defRPr sz="1804"/>
            </a:lvl5pPr>
            <a:lvl6pPr>
              <a:defRPr sz="1804"/>
            </a:lvl6pPr>
            <a:lvl7pPr>
              <a:defRPr sz="1804"/>
            </a:lvl7pPr>
            <a:lvl8pPr>
              <a:defRPr sz="1804"/>
            </a:lvl8pPr>
            <a:lvl9pPr>
              <a:defRPr sz="180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30662" y="9510118"/>
            <a:ext cx="18567991" cy="19750682"/>
          </a:xfrm>
        </p:spPr>
        <p:txBody>
          <a:bodyPr/>
          <a:lstStyle>
            <a:lvl1pPr>
              <a:defRPr sz="2806"/>
            </a:lvl1pPr>
            <a:lvl2pPr>
              <a:defRPr sz="2405"/>
            </a:lvl2pPr>
            <a:lvl3pPr>
              <a:defRPr sz="2004"/>
            </a:lvl3pPr>
            <a:lvl4pPr>
              <a:defRPr sz="1804"/>
            </a:lvl4pPr>
            <a:lvl5pPr>
              <a:defRPr sz="1804"/>
            </a:lvl5pPr>
            <a:lvl6pPr>
              <a:defRPr sz="1804"/>
            </a:lvl6pPr>
            <a:lvl7pPr>
              <a:defRPr sz="1804"/>
            </a:lvl7pPr>
            <a:lvl8pPr>
              <a:defRPr sz="1804"/>
            </a:lvl8pPr>
            <a:lvl9pPr>
              <a:defRPr sz="180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FA9FE95-613F-2023-12E7-FD9F299009A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0CA215DC-C172-DDFB-EE91-595924C0CA4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B2479111-FFC3-090D-6DA3-146ACC5BF5F3}"/>
              </a:ext>
            </a:extLst>
          </p:cNvPr>
          <p:cNvSpPr>
            <a:spLocks noGrp="1" noChangeArrowheads="1"/>
          </p:cNvSpPr>
          <p:nvPr>
            <p:ph type="sldNum" sz="quarter" idx="12"/>
          </p:nvPr>
        </p:nvSpPr>
        <p:spPr>
          <a:ln/>
        </p:spPr>
        <p:txBody>
          <a:bodyPr/>
          <a:lstStyle>
            <a:lvl1pPr>
              <a:defRPr/>
            </a:lvl1pPr>
          </a:lstStyle>
          <a:p>
            <a:pPr>
              <a:defRPr/>
            </a:pPr>
            <a:fld id="{CD0E3A4D-E3C2-4DAB-AE14-5278CC47801A}" type="slidenum">
              <a:rPr lang="en-US" altLang="en-US"/>
              <a:pPr>
                <a:defRPr/>
              </a:pPr>
              <a:t>‹#›</a:t>
            </a:fld>
            <a:endParaRPr lang="en-US" altLang="en-US" dirty="0"/>
          </a:p>
        </p:txBody>
      </p:sp>
    </p:spTree>
    <p:extLst>
      <p:ext uri="{BB962C8B-B14F-4D97-AF65-F5344CB8AC3E}">
        <p14:creationId xmlns:p14="http://schemas.microsoft.com/office/powerpoint/2010/main" val="3674079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852" y="1318022"/>
            <a:ext cx="39503498"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851" y="7368781"/>
            <a:ext cx="19393786" cy="3070027"/>
          </a:xfrm>
        </p:spPr>
        <p:txBody>
          <a:bodyPr anchor="b"/>
          <a:lstStyle>
            <a:lvl1pPr marL="0" indent="0">
              <a:buNone/>
              <a:defRPr sz="2405" b="1"/>
            </a:lvl1pPr>
            <a:lvl2pPr marL="458160" indent="0">
              <a:buNone/>
              <a:defRPr sz="2004" b="1"/>
            </a:lvl2pPr>
            <a:lvl3pPr marL="916320" indent="0">
              <a:buNone/>
              <a:defRPr sz="1804" b="1"/>
            </a:lvl3pPr>
            <a:lvl4pPr marL="1374480" indent="0">
              <a:buNone/>
              <a:defRPr sz="1603" b="1"/>
            </a:lvl4pPr>
            <a:lvl5pPr marL="1832640" indent="0">
              <a:buNone/>
              <a:defRPr sz="1603" b="1"/>
            </a:lvl5pPr>
            <a:lvl6pPr marL="2290801" indent="0">
              <a:buNone/>
              <a:defRPr sz="1603" b="1"/>
            </a:lvl6pPr>
            <a:lvl7pPr marL="2748961" indent="0">
              <a:buNone/>
              <a:defRPr sz="1603" b="1"/>
            </a:lvl7pPr>
            <a:lvl8pPr marL="3207121" indent="0">
              <a:buNone/>
              <a:defRPr sz="1603" b="1"/>
            </a:lvl8pPr>
            <a:lvl9pPr marL="3665281" indent="0">
              <a:buNone/>
              <a:defRPr sz="1603" b="1"/>
            </a:lvl9pPr>
          </a:lstStyle>
          <a:p>
            <a:pPr lvl="0"/>
            <a:r>
              <a:rPr lang="en-US"/>
              <a:t>Click to edit Master text styles</a:t>
            </a:r>
          </a:p>
        </p:txBody>
      </p:sp>
      <p:sp>
        <p:nvSpPr>
          <p:cNvPr id="4" name="Content Placeholder 3"/>
          <p:cNvSpPr>
            <a:spLocks noGrp="1"/>
          </p:cNvSpPr>
          <p:nvPr>
            <p:ph sz="half" idx="2"/>
          </p:nvPr>
        </p:nvSpPr>
        <p:spPr>
          <a:xfrm>
            <a:off x="2193851" y="10438805"/>
            <a:ext cx="19393786" cy="18966656"/>
          </a:xfrm>
        </p:spPr>
        <p:txBody>
          <a:bodyPr/>
          <a:lstStyle>
            <a:lvl1pPr>
              <a:defRPr sz="2405"/>
            </a:lvl1pPr>
            <a:lvl2pPr>
              <a:defRPr sz="2004"/>
            </a:lvl2pPr>
            <a:lvl3pPr>
              <a:defRPr sz="1804"/>
            </a:lvl3pPr>
            <a:lvl4pPr>
              <a:defRPr sz="1603"/>
            </a:lvl4pPr>
            <a:lvl5pPr>
              <a:defRPr sz="1603"/>
            </a:lvl5pPr>
            <a:lvl6pPr>
              <a:defRPr sz="1603"/>
            </a:lvl6pPr>
            <a:lvl7pPr>
              <a:defRPr sz="1603"/>
            </a:lvl7pPr>
            <a:lvl8pPr>
              <a:defRPr sz="1603"/>
            </a:lvl8pPr>
            <a:lvl9pPr>
              <a:defRPr sz="160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75" y="7368781"/>
            <a:ext cx="19400874" cy="3070027"/>
          </a:xfrm>
        </p:spPr>
        <p:txBody>
          <a:bodyPr anchor="b"/>
          <a:lstStyle>
            <a:lvl1pPr marL="0" indent="0">
              <a:buNone/>
              <a:defRPr sz="2405" b="1"/>
            </a:lvl1pPr>
            <a:lvl2pPr marL="458160" indent="0">
              <a:buNone/>
              <a:defRPr sz="2004" b="1"/>
            </a:lvl2pPr>
            <a:lvl3pPr marL="916320" indent="0">
              <a:buNone/>
              <a:defRPr sz="1804" b="1"/>
            </a:lvl3pPr>
            <a:lvl4pPr marL="1374480" indent="0">
              <a:buNone/>
              <a:defRPr sz="1603" b="1"/>
            </a:lvl4pPr>
            <a:lvl5pPr marL="1832640" indent="0">
              <a:buNone/>
              <a:defRPr sz="1603" b="1"/>
            </a:lvl5pPr>
            <a:lvl6pPr marL="2290801" indent="0">
              <a:buNone/>
              <a:defRPr sz="1603" b="1"/>
            </a:lvl6pPr>
            <a:lvl7pPr marL="2748961" indent="0">
              <a:buNone/>
              <a:defRPr sz="1603" b="1"/>
            </a:lvl7pPr>
            <a:lvl8pPr marL="3207121" indent="0">
              <a:buNone/>
              <a:defRPr sz="1603" b="1"/>
            </a:lvl8pPr>
            <a:lvl9pPr marL="3665281" indent="0">
              <a:buNone/>
              <a:defRPr sz="1603" b="1"/>
            </a:lvl9pPr>
          </a:lstStyle>
          <a:p>
            <a:pPr lvl="0"/>
            <a:r>
              <a:rPr lang="en-US"/>
              <a:t>Click to edit Master text styles</a:t>
            </a:r>
          </a:p>
        </p:txBody>
      </p:sp>
      <p:sp>
        <p:nvSpPr>
          <p:cNvPr id="6" name="Content Placeholder 5"/>
          <p:cNvSpPr>
            <a:spLocks noGrp="1"/>
          </p:cNvSpPr>
          <p:nvPr>
            <p:ph sz="quarter" idx="4"/>
          </p:nvPr>
        </p:nvSpPr>
        <p:spPr>
          <a:xfrm>
            <a:off x="22296475" y="10438805"/>
            <a:ext cx="19400874" cy="18966656"/>
          </a:xfrm>
        </p:spPr>
        <p:txBody>
          <a:bodyPr/>
          <a:lstStyle>
            <a:lvl1pPr>
              <a:defRPr sz="2405"/>
            </a:lvl1pPr>
            <a:lvl2pPr>
              <a:defRPr sz="2004"/>
            </a:lvl2pPr>
            <a:lvl3pPr>
              <a:defRPr sz="1804"/>
            </a:lvl3pPr>
            <a:lvl4pPr>
              <a:defRPr sz="1603"/>
            </a:lvl4pPr>
            <a:lvl5pPr>
              <a:defRPr sz="1603"/>
            </a:lvl5pPr>
            <a:lvl6pPr>
              <a:defRPr sz="1603"/>
            </a:lvl6pPr>
            <a:lvl7pPr>
              <a:defRPr sz="1603"/>
            </a:lvl7pPr>
            <a:lvl8pPr>
              <a:defRPr sz="1603"/>
            </a:lvl8pPr>
            <a:lvl9pPr>
              <a:defRPr sz="160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2369ACD2-0FDA-89A4-9E21-C2746EA81A98}"/>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BF2E2166-7A20-86E9-70D4-CF24ABE35D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7CB48BAA-0DEC-ED58-D122-51BE87768565}"/>
              </a:ext>
            </a:extLst>
          </p:cNvPr>
          <p:cNvSpPr>
            <a:spLocks noGrp="1" noChangeArrowheads="1"/>
          </p:cNvSpPr>
          <p:nvPr>
            <p:ph type="sldNum" sz="quarter" idx="12"/>
          </p:nvPr>
        </p:nvSpPr>
        <p:spPr>
          <a:ln/>
        </p:spPr>
        <p:txBody>
          <a:bodyPr/>
          <a:lstStyle>
            <a:lvl1pPr>
              <a:defRPr/>
            </a:lvl1pPr>
          </a:lstStyle>
          <a:p>
            <a:pPr>
              <a:defRPr/>
            </a:pPr>
            <a:fld id="{509DF54E-D7A7-45AF-926D-962D22777CC9}" type="slidenum">
              <a:rPr lang="en-US" altLang="en-US"/>
              <a:pPr>
                <a:defRPr/>
              </a:pPr>
              <a:t>‹#›</a:t>
            </a:fld>
            <a:endParaRPr lang="en-US" altLang="en-US" dirty="0"/>
          </a:p>
        </p:txBody>
      </p:sp>
    </p:spTree>
    <p:extLst>
      <p:ext uri="{BB962C8B-B14F-4D97-AF65-F5344CB8AC3E}">
        <p14:creationId xmlns:p14="http://schemas.microsoft.com/office/powerpoint/2010/main" val="2272409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2480E9F-51E1-DC61-A8A6-2ADF9AFE3AFB}"/>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0525AC2-817C-99D3-D681-14549B1DED1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BC92AE5-C8AE-7EAB-44FF-86C193DF1AB0}"/>
              </a:ext>
            </a:extLst>
          </p:cNvPr>
          <p:cNvSpPr>
            <a:spLocks noGrp="1" noChangeArrowheads="1"/>
          </p:cNvSpPr>
          <p:nvPr>
            <p:ph type="sldNum" sz="quarter" idx="12"/>
          </p:nvPr>
        </p:nvSpPr>
        <p:spPr>
          <a:ln/>
        </p:spPr>
        <p:txBody>
          <a:bodyPr/>
          <a:lstStyle>
            <a:lvl1pPr>
              <a:defRPr/>
            </a:lvl1pPr>
          </a:lstStyle>
          <a:p>
            <a:pPr>
              <a:defRPr/>
            </a:pPr>
            <a:fld id="{FAB4989C-35E2-4D07-9938-D791502B32EB}" type="slidenum">
              <a:rPr lang="en-US" altLang="en-US"/>
              <a:pPr>
                <a:defRPr/>
              </a:pPr>
              <a:t>‹#›</a:t>
            </a:fld>
            <a:endParaRPr lang="en-US" altLang="en-US" dirty="0"/>
          </a:p>
        </p:txBody>
      </p:sp>
    </p:spTree>
    <p:extLst>
      <p:ext uri="{BB962C8B-B14F-4D97-AF65-F5344CB8AC3E}">
        <p14:creationId xmlns:p14="http://schemas.microsoft.com/office/powerpoint/2010/main" val="3759323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CA7CF2B-D2B5-741A-6935-72B66F82875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59C45D86-9F35-7F24-A83D-DC268180A8C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29455BA-FAA8-C382-9F8D-E941FCAB7ECC}"/>
              </a:ext>
            </a:extLst>
          </p:cNvPr>
          <p:cNvSpPr>
            <a:spLocks noGrp="1" noChangeArrowheads="1"/>
          </p:cNvSpPr>
          <p:nvPr>
            <p:ph type="sldNum" sz="quarter" idx="12"/>
          </p:nvPr>
        </p:nvSpPr>
        <p:spPr>
          <a:ln/>
        </p:spPr>
        <p:txBody>
          <a:bodyPr/>
          <a:lstStyle>
            <a:lvl1pPr>
              <a:defRPr/>
            </a:lvl1pPr>
          </a:lstStyle>
          <a:p>
            <a:pPr>
              <a:defRPr/>
            </a:pPr>
            <a:fld id="{C0481561-7645-429C-9CCF-590B0047CE38}" type="slidenum">
              <a:rPr lang="en-US" altLang="en-US"/>
              <a:pPr>
                <a:defRPr/>
              </a:pPr>
              <a:t>‹#›</a:t>
            </a:fld>
            <a:endParaRPr lang="en-US" altLang="en-US" dirty="0"/>
          </a:p>
        </p:txBody>
      </p:sp>
    </p:spTree>
    <p:extLst>
      <p:ext uri="{BB962C8B-B14F-4D97-AF65-F5344CB8AC3E}">
        <p14:creationId xmlns:p14="http://schemas.microsoft.com/office/powerpoint/2010/main" val="288671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852" y="1310881"/>
            <a:ext cx="14440787" cy="5577483"/>
          </a:xfrm>
        </p:spPr>
        <p:txBody>
          <a:bodyPr anchor="b"/>
          <a:lstStyle>
            <a:lvl1pPr algn="l">
              <a:defRPr sz="2004" b="1"/>
            </a:lvl1pPr>
          </a:lstStyle>
          <a:p>
            <a:r>
              <a:rPr lang="en-US"/>
              <a:t>Click to edit Master title style</a:t>
            </a:r>
          </a:p>
        </p:txBody>
      </p:sp>
      <p:sp>
        <p:nvSpPr>
          <p:cNvPr id="3" name="Content Placeholder 2"/>
          <p:cNvSpPr>
            <a:spLocks noGrp="1"/>
          </p:cNvSpPr>
          <p:nvPr>
            <p:ph idx="1"/>
          </p:nvPr>
        </p:nvSpPr>
        <p:spPr>
          <a:xfrm>
            <a:off x="17160949" y="1310881"/>
            <a:ext cx="24536400" cy="28094583"/>
          </a:xfrm>
        </p:spPr>
        <p:txBody>
          <a:bodyPr/>
          <a:lstStyle>
            <a:lvl1pPr>
              <a:defRPr sz="3207"/>
            </a:lvl1pPr>
            <a:lvl2pPr>
              <a:defRPr sz="2806"/>
            </a:lvl2pPr>
            <a:lvl3pPr>
              <a:defRPr sz="2405"/>
            </a:lvl3pPr>
            <a:lvl4pPr>
              <a:defRPr sz="2004"/>
            </a:lvl4pPr>
            <a:lvl5pPr>
              <a:defRPr sz="2004"/>
            </a:lvl5pPr>
            <a:lvl6pPr>
              <a:defRPr sz="2004"/>
            </a:lvl6pPr>
            <a:lvl7pPr>
              <a:defRPr sz="2004"/>
            </a:lvl7pPr>
            <a:lvl8pPr>
              <a:defRPr sz="2004"/>
            </a:lvl8pPr>
            <a:lvl9pPr>
              <a:defRPr sz="200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852" y="6888362"/>
            <a:ext cx="14440787" cy="22517100"/>
          </a:xfrm>
        </p:spPr>
        <p:txBody>
          <a:bodyPr/>
          <a:lstStyle>
            <a:lvl1pPr marL="0" indent="0">
              <a:buNone/>
              <a:defRPr sz="1403"/>
            </a:lvl1pPr>
            <a:lvl2pPr marL="458160" indent="0">
              <a:buNone/>
              <a:defRPr sz="1203"/>
            </a:lvl2pPr>
            <a:lvl3pPr marL="916320" indent="0">
              <a:buNone/>
              <a:defRPr sz="1002"/>
            </a:lvl3pPr>
            <a:lvl4pPr marL="1374480" indent="0">
              <a:buNone/>
              <a:defRPr sz="902"/>
            </a:lvl4pPr>
            <a:lvl5pPr marL="1832640" indent="0">
              <a:buNone/>
              <a:defRPr sz="902"/>
            </a:lvl5pPr>
            <a:lvl6pPr marL="2290801" indent="0">
              <a:buNone/>
              <a:defRPr sz="902"/>
            </a:lvl6pPr>
            <a:lvl7pPr marL="2748961" indent="0">
              <a:buNone/>
              <a:defRPr sz="902"/>
            </a:lvl7pPr>
            <a:lvl8pPr marL="3207121" indent="0">
              <a:buNone/>
              <a:defRPr sz="902"/>
            </a:lvl8pPr>
            <a:lvl9pPr marL="3665281" indent="0">
              <a:buNone/>
              <a:defRPr sz="902"/>
            </a:lvl9pPr>
          </a:lstStyle>
          <a:p>
            <a:pPr lvl="0"/>
            <a:r>
              <a:rPr lang="en-US"/>
              <a:t>Click to edit Master text styles</a:t>
            </a:r>
          </a:p>
        </p:txBody>
      </p:sp>
      <p:sp>
        <p:nvSpPr>
          <p:cNvPr id="5" name="Rectangle 4">
            <a:extLst>
              <a:ext uri="{FF2B5EF4-FFF2-40B4-BE49-F238E27FC236}">
                <a16:creationId xmlns:a16="http://schemas.microsoft.com/office/drawing/2014/main" id="{9000BD43-0335-8C88-71FE-FB55C1FFF03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37403DBA-193A-EEAE-CAE4-95646D1DA4C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6F9A42A-AA22-CDBE-092A-CB028DD61B86}"/>
              </a:ext>
            </a:extLst>
          </p:cNvPr>
          <p:cNvSpPr>
            <a:spLocks noGrp="1" noChangeArrowheads="1"/>
          </p:cNvSpPr>
          <p:nvPr>
            <p:ph type="sldNum" sz="quarter" idx="12"/>
          </p:nvPr>
        </p:nvSpPr>
        <p:spPr>
          <a:ln/>
        </p:spPr>
        <p:txBody>
          <a:bodyPr/>
          <a:lstStyle>
            <a:lvl1pPr>
              <a:defRPr/>
            </a:lvl1pPr>
          </a:lstStyle>
          <a:p>
            <a:pPr>
              <a:defRPr/>
            </a:pPr>
            <a:fld id="{53589B85-2B5C-49D8-9BE6-E7C503B68B94}" type="slidenum">
              <a:rPr lang="en-US" altLang="en-US"/>
              <a:pPr>
                <a:defRPr/>
              </a:pPr>
              <a:t>‹#›</a:t>
            </a:fld>
            <a:endParaRPr lang="en-US" altLang="en-US" dirty="0"/>
          </a:p>
        </p:txBody>
      </p:sp>
    </p:spTree>
    <p:extLst>
      <p:ext uri="{BB962C8B-B14F-4D97-AF65-F5344CB8AC3E}">
        <p14:creationId xmlns:p14="http://schemas.microsoft.com/office/powerpoint/2010/main" val="1896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3513" y="23042168"/>
            <a:ext cx="26335074" cy="2721769"/>
          </a:xfrm>
        </p:spPr>
        <p:txBody>
          <a:bodyPr anchor="b"/>
          <a:lstStyle>
            <a:lvl1pPr algn="l">
              <a:defRPr sz="2004" b="1"/>
            </a:lvl1pPr>
          </a:lstStyle>
          <a:p>
            <a:r>
              <a:rPr lang="en-US"/>
              <a:t>Click to edit Master title style</a:t>
            </a:r>
          </a:p>
        </p:txBody>
      </p:sp>
      <p:sp>
        <p:nvSpPr>
          <p:cNvPr id="3" name="Picture Placeholder 2"/>
          <p:cNvSpPr>
            <a:spLocks noGrp="1"/>
          </p:cNvSpPr>
          <p:nvPr>
            <p:ph type="pic" idx="1"/>
          </p:nvPr>
        </p:nvSpPr>
        <p:spPr>
          <a:xfrm>
            <a:off x="8603513" y="2941440"/>
            <a:ext cx="26335074" cy="19750682"/>
          </a:xfrm>
        </p:spPr>
        <p:txBody>
          <a:bodyPr/>
          <a:lstStyle>
            <a:lvl1pPr marL="0" indent="0">
              <a:buNone/>
              <a:defRPr sz="3207"/>
            </a:lvl1pPr>
            <a:lvl2pPr marL="458160" indent="0">
              <a:buNone/>
              <a:defRPr sz="2806"/>
            </a:lvl2pPr>
            <a:lvl3pPr marL="916320" indent="0">
              <a:buNone/>
              <a:defRPr sz="2405"/>
            </a:lvl3pPr>
            <a:lvl4pPr marL="1374480" indent="0">
              <a:buNone/>
              <a:defRPr sz="2004"/>
            </a:lvl4pPr>
            <a:lvl5pPr marL="1832640" indent="0">
              <a:buNone/>
              <a:defRPr sz="2004"/>
            </a:lvl5pPr>
            <a:lvl6pPr marL="2290801" indent="0">
              <a:buNone/>
              <a:defRPr sz="2004"/>
            </a:lvl6pPr>
            <a:lvl7pPr marL="2748961" indent="0">
              <a:buNone/>
              <a:defRPr sz="2004"/>
            </a:lvl7pPr>
            <a:lvl8pPr marL="3207121" indent="0">
              <a:buNone/>
              <a:defRPr sz="2004"/>
            </a:lvl8pPr>
            <a:lvl9pPr marL="3665281" indent="0">
              <a:buNone/>
              <a:defRPr sz="2004"/>
            </a:lvl9pPr>
          </a:lstStyle>
          <a:p>
            <a:pPr lvl="0"/>
            <a:endParaRPr lang="en-US" noProof="0" dirty="0"/>
          </a:p>
        </p:txBody>
      </p:sp>
      <p:sp>
        <p:nvSpPr>
          <p:cNvPr id="4" name="Text Placeholder 3"/>
          <p:cNvSpPr>
            <a:spLocks noGrp="1"/>
          </p:cNvSpPr>
          <p:nvPr>
            <p:ph type="body" sz="half" idx="2"/>
          </p:nvPr>
        </p:nvSpPr>
        <p:spPr>
          <a:xfrm>
            <a:off x="8603513" y="25763937"/>
            <a:ext cx="26335074" cy="3862983"/>
          </a:xfrm>
        </p:spPr>
        <p:txBody>
          <a:bodyPr/>
          <a:lstStyle>
            <a:lvl1pPr marL="0" indent="0">
              <a:buNone/>
              <a:defRPr sz="1403"/>
            </a:lvl1pPr>
            <a:lvl2pPr marL="458160" indent="0">
              <a:buNone/>
              <a:defRPr sz="1203"/>
            </a:lvl2pPr>
            <a:lvl3pPr marL="916320" indent="0">
              <a:buNone/>
              <a:defRPr sz="1002"/>
            </a:lvl3pPr>
            <a:lvl4pPr marL="1374480" indent="0">
              <a:buNone/>
              <a:defRPr sz="902"/>
            </a:lvl4pPr>
            <a:lvl5pPr marL="1832640" indent="0">
              <a:buNone/>
              <a:defRPr sz="902"/>
            </a:lvl5pPr>
            <a:lvl6pPr marL="2290801" indent="0">
              <a:buNone/>
              <a:defRPr sz="902"/>
            </a:lvl6pPr>
            <a:lvl7pPr marL="2748961" indent="0">
              <a:buNone/>
              <a:defRPr sz="902"/>
            </a:lvl7pPr>
            <a:lvl8pPr marL="3207121" indent="0">
              <a:buNone/>
              <a:defRPr sz="902"/>
            </a:lvl8pPr>
            <a:lvl9pPr marL="3665281" indent="0">
              <a:buNone/>
              <a:defRPr sz="902"/>
            </a:lvl9pPr>
          </a:lstStyle>
          <a:p>
            <a:pPr lvl="0"/>
            <a:r>
              <a:rPr lang="en-US"/>
              <a:t>Click to edit Master text styles</a:t>
            </a:r>
          </a:p>
        </p:txBody>
      </p:sp>
      <p:sp>
        <p:nvSpPr>
          <p:cNvPr id="5" name="Rectangle 4">
            <a:extLst>
              <a:ext uri="{FF2B5EF4-FFF2-40B4-BE49-F238E27FC236}">
                <a16:creationId xmlns:a16="http://schemas.microsoft.com/office/drawing/2014/main" id="{16AE3D88-B097-3EFE-7E3C-66780716BB7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261295D-E38C-F1F3-959E-B6497AFF690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9CAA1DE-0B20-1CD3-1220-C5180C236C6B}"/>
              </a:ext>
            </a:extLst>
          </p:cNvPr>
          <p:cNvSpPr>
            <a:spLocks noGrp="1" noChangeArrowheads="1"/>
          </p:cNvSpPr>
          <p:nvPr>
            <p:ph type="sldNum" sz="quarter" idx="12"/>
          </p:nvPr>
        </p:nvSpPr>
        <p:spPr>
          <a:ln/>
        </p:spPr>
        <p:txBody>
          <a:bodyPr/>
          <a:lstStyle>
            <a:lvl1pPr>
              <a:defRPr/>
            </a:lvl1pPr>
          </a:lstStyle>
          <a:p>
            <a:pPr>
              <a:defRPr/>
            </a:pPr>
            <a:fld id="{56D44D76-1D8F-476D-AB70-5B2D8669EA1F}" type="slidenum">
              <a:rPr lang="en-US" altLang="en-US"/>
              <a:pPr>
                <a:defRPr/>
              </a:pPr>
              <a:t>‹#›</a:t>
            </a:fld>
            <a:endParaRPr lang="en-US" altLang="en-US" dirty="0"/>
          </a:p>
        </p:txBody>
      </p:sp>
    </p:spTree>
    <p:extLst>
      <p:ext uri="{BB962C8B-B14F-4D97-AF65-F5344CB8AC3E}">
        <p14:creationId xmlns:p14="http://schemas.microsoft.com/office/powerpoint/2010/main" val="872940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44C50B9-AEC3-FCE8-0FED-AA0A71984667}"/>
              </a:ext>
            </a:extLst>
          </p:cNvPr>
          <p:cNvSpPr>
            <a:spLocks noGrp="1" noChangeArrowheads="1"/>
          </p:cNvSpPr>
          <p:nvPr>
            <p:ph type="title"/>
          </p:nvPr>
        </p:nvSpPr>
        <p:spPr bwMode="auto">
          <a:xfrm>
            <a:off x="3292550" y="2925366"/>
            <a:ext cx="37306102"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91884" tIns="195942" rIns="391884" bIns="195942"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623A8B0-FCFA-CCCE-4782-D21E4A4CEA17}"/>
              </a:ext>
            </a:extLst>
          </p:cNvPr>
          <p:cNvSpPr>
            <a:spLocks noGrp="1" noChangeArrowheads="1"/>
          </p:cNvSpPr>
          <p:nvPr>
            <p:ph type="body" idx="1"/>
          </p:nvPr>
        </p:nvSpPr>
        <p:spPr bwMode="auto">
          <a:xfrm>
            <a:off x="3292550" y="9510118"/>
            <a:ext cx="37306102" cy="197506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391884" tIns="195942" rIns="391884" bIns="195942"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0BD7FC2-96AD-77D7-F5A3-2C145EB4F01D}"/>
              </a:ext>
            </a:extLst>
          </p:cNvPr>
          <p:cNvSpPr>
            <a:spLocks noGrp="1" noChangeArrowheads="1"/>
          </p:cNvSpPr>
          <p:nvPr>
            <p:ph type="dt" sz="half" idx="2"/>
          </p:nvPr>
        </p:nvSpPr>
        <p:spPr bwMode="auto">
          <a:xfrm>
            <a:off x="3292549" y="29993037"/>
            <a:ext cx="9144000" cy="2193131"/>
          </a:xfrm>
          <a:prstGeom prst="rect">
            <a:avLst/>
          </a:prstGeom>
          <a:noFill/>
          <a:ln w="9525">
            <a:noFill/>
            <a:miter lim="800000"/>
            <a:headEnd/>
            <a:tailEnd/>
          </a:ln>
          <a:effectLst/>
        </p:spPr>
        <p:txBody>
          <a:bodyPr vert="horz" wrap="square" lIns="391884" tIns="195942" rIns="391884" bIns="195942" numCol="1" anchor="t" anchorCtr="0" compatLnSpc="1">
            <a:prstTxWarp prst="textNoShape">
              <a:avLst/>
            </a:prstTxWarp>
          </a:bodyPr>
          <a:lstStyle>
            <a:lvl1pPr eaLnBrk="1" hangingPunct="1">
              <a:defRPr sz="6013"/>
            </a:lvl1pPr>
          </a:lstStyle>
          <a:p>
            <a:pPr>
              <a:defRPr/>
            </a:pPr>
            <a:endParaRPr lang="en-US"/>
          </a:p>
        </p:txBody>
      </p:sp>
      <p:sp>
        <p:nvSpPr>
          <p:cNvPr id="1029" name="Rectangle 5">
            <a:extLst>
              <a:ext uri="{FF2B5EF4-FFF2-40B4-BE49-F238E27FC236}">
                <a16:creationId xmlns:a16="http://schemas.microsoft.com/office/drawing/2014/main" id="{1034EC5F-894B-DC42-56C5-EAC27308AEFF}"/>
              </a:ext>
            </a:extLst>
          </p:cNvPr>
          <p:cNvSpPr>
            <a:spLocks noGrp="1" noChangeArrowheads="1"/>
          </p:cNvSpPr>
          <p:nvPr>
            <p:ph type="ftr" sz="quarter" idx="3"/>
          </p:nvPr>
        </p:nvSpPr>
        <p:spPr bwMode="auto">
          <a:xfrm>
            <a:off x="14995452" y="29993037"/>
            <a:ext cx="13900298" cy="2193131"/>
          </a:xfrm>
          <a:prstGeom prst="rect">
            <a:avLst/>
          </a:prstGeom>
          <a:noFill/>
          <a:ln w="9525">
            <a:noFill/>
            <a:miter lim="800000"/>
            <a:headEnd/>
            <a:tailEnd/>
          </a:ln>
          <a:effectLst/>
        </p:spPr>
        <p:txBody>
          <a:bodyPr vert="horz" wrap="square" lIns="391884" tIns="195942" rIns="391884" bIns="195942" numCol="1" anchor="t" anchorCtr="0" compatLnSpc="1">
            <a:prstTxWarp prst="textNoShape">
              <a:avLst/>
            </a:prstTxWarp>
          </a:bodyPr>
          <a:lstStyle>
            <a:lvl1pPr algn="ctr" eaLnBrk="1" hangingPunct="1">
              <a:defRPr sz="6013"/>
            </a:lvl1pPr>
          </a:lstStyle>
          <a:p>
            <a:pPr>
              <a:defRPr/>
            </a:pPr>
            <a:endParaRPr lang="en-US"/>
          </a:p>
        </p:txBody>
      </p:sp>
      <p:sp>
        <p:nvSpPr>
          <p:cNvPr id="1030" name="Rectangle 6">
            <a:extLst>
              <a:ext uri="{FF2B5EF4-FFF2-40B4-BE49-F238E27FC236}">
                <a16:creationId xmlns:a16="http://schemas.microsoft.com/office/drawing/2014/main" id="{08C3FCCD-4293-F7C4-83EA-E7E36BE8D0FC}"/>
              </a:ext>
            </a:extLst>
          </p:cNvPr>
          <p:cNvSpPr>
            <a:spLocks noGrp="1" noChangeArrowheads="1"/>
          </p:cNvSpPr>
          <p:nvPr>
            <p:ph type="sldNum" sz="quarter" idx="4"/>
          </p:nvPr>
        </p:nvSpPr>
        <p:spPr bwMode="auto">
          <a:xfrm>
            <a:off x="31454651" y="29993037"/>
            <a:ext cx="9144000" cy="2193131"/>
          </a:xfrm>
          <a:prstGeom prst="rect">
            <a:avLst/>
          </a:prstGeom>
          <a:noFill/>
          <a:ln w="9525">
            <a:noFill/>
            <a:miter lim="800000"/>
            <a:headEnd/>
            <a:tailEnd/>
          </a:ln>
          <a:effectLst/>
        </p:spPr>
        <p:txBody>
          <a:bodyPr vert="horz" wrap="square" lIns="391884" tIns="195942" rIns="391884" bIns="195942" numCol="1" anchor="t" anchorCtr="0" compatLnSpc="1">
            <a:prstTxWarp prst="textNoShape">
              <a:avLst/>
            </a:prstTxWarp>
          </a:bodyPr>
          <a:lstStyle>
            <a:lvl1pPr algn="r" eaLnBrk="1" hangingPunct="1">
              <a:defRPr sz="6013"/>
            </a:lvl1pPr>
          </a:lstStyle>
          <a:p>
            <a:pPr>
              <a:defRPr/>
            </a:pPr>
            <a:fld id="{5A18C27A-7BF2-4748-8A0A-204EF03C6F8F}"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927769" rtl="0" eaLnBrk="0" fontAlgn="base" hangingPunct="0">
        <a:spcBef>
          <a:spcPct val="0"/>
        </a:spcBef>
        <a:spcAft>
          <a:spcPct val="0"/>
        </a:spcAft>
        <a:defRPr sz="18940">
          <a:solidFill>
            <a:schemeClr val="tx2"/>
          </a:solidFill>
          <a:latin typeface="+mj-lt"/>
          <a:ea typeface="+mj-ea"/>
          <a:cs typeface="+mj-cs"/>
        </a:defRPr>
      </a:lvl1pPr>
      <a:lvl2pPr algn="ctr" defTabSz="3927769" rtl="0" eaLnBrk="0" fontAlgn="base" hangingPunct="0">
        <a:spcBef>
          <a:spcPct val="0"/>
        </a:spcBef>
        <a:spcAft>
          <a:spcPct val="0"/>
        </a:spcAft>
        <a:defRPr sz="18940">
          <a:solidFill>
            <a:schemeClr val="tx2"/>
          </a:solidFill>
          <a:latin typeface="Times New Roman" pitchFamily="18" charset="0"/>
        </a:defRPr>
      </a:lvl2pPr>
      <a:lvl3pPr algn="ctr" defTabSz="3927769" rtl="0" eaLnBrk="0" fontAlgn="base" hangingPunct="0">
        <a:spcBef>
          <a:spcPct val="0"/>
        </a:spcBef>
        <a:spcAft>
          <a:spcPct val="0"/>
        </a:spcAft>
        <a:defRPr sz="18940">
          <a:solidFill>
            <a:schemeClr val="tx2"/>
          </a:solidFill>
          <a:latin typeface="Times New Roman" pitchFamily="18" charset="0"/>
        </a:defRPr>
      </a:lvl3pPr>
      <a:lvl4pPr algn="ctr" defTabSz="3927769" rtl="0" eaLnBrk="0" fontAlgn="base" hangingPunct="0">
        <a:spcBef>
          <a:spcPct val="0"/>
        </a:spcBef>
        <a:spcAft>
          <a:spcPct val="0"/>
        </a:spcAft>
        <a:defRPr sz="18940">
          <a:solidFill>
            <a:schemeClr val="tx2"/>
          </a:solidFill>
          <a:latin typeface="Times New Roman" pitchFamily="18" charset="0"/>
        </a:defRPr>
      </a:lvl4pPr>
      <a:lvl5pPr algn="ctr" defTabSz="3927769" rtl="0" eaLnBrk="0" fontAlgn="base" hangingPunct="0">
        <a:spcBef>
          <a:spcPct val="0"/>
        </a:spcBef>
        <a:spcAft>
          <a:spcPct val="0"/>
        </a:spcAft>
        <a:defRPr sz="18940">
          <a:solidFill>
            <a:schemeClr val="tx2"/>
          </a:solidFill>
          <a:latin typeface="Times New Roman" pitchFamily="18" charset="0"/>
        </a:defRPr>
      </a:lvl5pPr>
      <a:lvl6pPr marL="458160" algn="ctr" defTabSz="3927769" rtl="0" fontAlgn="base">
        <a:spcBef>
          <a:spcPct val="0"/>
        </a:spcBef>
        <a:spcAft>
          <a:spcPct val="0"/>
        </a:spcAft>
        <a:defRPr sz="18940">
          <a:solidFill>
            <a:schemeClr val="tx2"/>
          </a:solidFill>
          <a:latin typeface="Times New Roman" pitchFamily="18" charset="0"/>
        </a:defRPr>
      </a:lvl6pPr>
      <a:lvl7pPr marL="916320" algn="ctr" defTabSz="3927769" rtl="0" fontAlgn="base">
        <a:spcBef>
          <a:spcPct val="0"/>
        </a:spcBef>
        <a:spcAft>
          <a:spcPct val="0"/>
        </a:spcAft>
        <a:defRPr sz="18940">
          <a:solidFill>
            <a:schemeClr val="tx2"/>
          </a:solidFill>
          <a:latin typeface="Times New Roman" pitchFamily="18" charset="0"/>
        </a:defRPr>
      </a:lvl7pPr>
      <a:lvl8pPr marL="1374480" algn="ctr" defTabSz="3927769" rtl="0" fontAlgn="base">
        <a:spcBef>
          <a:spcPct val="0"/>
        </a:spcBef>
        <a:spcAft>
          <a:spcPct val="0"/>
        </a:spcAft>
        <a:defRPr sz="18940">
          <a:solidFill>
            <a:schemeClr val="tx2"/>
          </a:solidFill>
          <a:latin typeface="Times New Roman" pitchFamily="18" charset="0"/>
        </a:defRPr>
      </a:lvl8pPr>
      <a:lvl9pPr marL="1832640" algn="ctr" defTabSz="3927769" rtl="0" fontAlgn="base">
        <a:spcBef>
          <a:spcPct val="0"/>
        </a:spcBef>
        <a:spcAft>
          <a:spcPct val="0"/>
        </a:spcAft>
        <a:defRPr sz="18940">
          <a:solidFill>
            <a:schemeClr val="tx2"/>
          </a:solidFill>
          <a:latin typeface="Times New Roman" pitchFamily="18" charset="0"/>
        </a:defRPr>
      </a:lvl9pPr>
    </p:titleStyle>
    <p:bodyStyle>
      <a:lvl1pPr marL="1473112" indent="-1473112" algn="l" defTabSz="3927769" rtl="0" eaLnBrk="0" fontAlgn="base" hangingPunct="0">
        <a:spcBef>
          <a:spcPct val="20000"/>
        </a:spcBef>
        <a:spcAft>
          <a:spcPct val="0"/>
        </a:spcAft>
        <a:buChar char="•"/>
        <a:defRPr sz="13729">
          <a:solidFill>
            <a:schemeClr val="tx1"/>
          </a:solidFill>
          <a:latin typeface="+mn-lt"/>
          <a:ea typeface="+mn-ea"/>
          <a:cs typeface="+mn-cs"/>
        </a:defRPr>
      </a:lvl1pPr>
      <a:lvl2pPr marL="3191213" indent="-1228124" algn="l" defTabSz="3927769" rtl="0" eaLnBrk="0" fontAlgn="base" hangingPunct="0">
        <a:spcBef>
          <a:spcPct val="20000"/>
        </a:spcBef>
        <a:spcAft>
          <a:spcPct val="0"/>
        </a:spcAft>
        <a:buChar char="–"/>
        <a:defRPr sz="12025">
          <a:solidFill>
            <a:schemeClr val="tx1"/>
          </a:solidFill>
          <a:latin typeface="+mn-lt"/>
        </a:defRPr>
      </a:lvl2pPr>
      <a:lvl3pPr marL="4909313" indent="-981545" algn="l" defTabSz="3927769" rtl="0" eaLnBrk="0" fontAlgn="base" hangingPunct="0">
        <a:spcBef>
          <a:spcPct val="20000"/>
        </a:spcBef>
        <a:spcAft>
          <a:spcPct val="0"/>
        </a:spcAft>
        <a:buChar char="•"/>
        <a:defRPr sz="10322">
          <a:solidFill>
            <a:schemeClr val="tx1"/>
          </a:solidFill>
          <a:latin typeface="+mn-lt"/>
        </a:defRPr>
      </a:lvl3pPr>
      <a:lvl4pPr marL="6872402" indent="-981545" algn="l" defTabSz="3927769" rtl="0" eaLnBrk="0" fontAlgn="base" hangingPunct="0">
        <a:spcBef>
          <a:spcPct val="20000"/>
        </a:spcBef>
        <a:spcAft>
          <a:spcPct val="0"/>
        </a:spcAft>
        <a:buChar char="–"/>
        <a:defRPr sz="8618">
          <a:solidFill>
            <a:schemeClr val="tx1"/>
          </a:solidFill>
          <a:latin typeface="+mn-lt"/>
        </a:defRPr>
      </a:lvl4pPr>
      <a:lvl5pPr marL="8835491" indent="-981545" algn="l" defTabSz="3927769" rtl="0" eaLnBrk="0" fontAlgn="base" hangingPunct="0">
        <a:spcBef>
          <a:spcPct val="20000"/>
        </a:spcBef>
        <a:spcAft>
          <a:spcPct val="0"/>
        </a:spcAft>
        <a:buChar char="»"/>
        <a:defRPr sz="8618">
          <a:solidFill>
            <a:schemeClr val="tx1"/>
          </a:solidFill>
          <a:latin typeface="+mn-lt"/>
        </a:defRPr>
      </a:lvl5pPr>
      <a:lvl6pPr marL="9293651" indent="-981545" algn="l" defTabSz="3927769" rtl="0" fontAlgn="base">
        <a:spcBef>
          <a:spcPct val="20000"/>
        </a:spcBef>
        <a:spcAft>
          <a:spcPct val="0"/>
        </a:spcAft>
        <a:buChar char="»"/>
        <a:defRPr sz="8618">
          <a:solidFill>
            <a:schemeClr val="tx1"/>
          </a:solidFill>
          <a:latin typeface="+mn-lt"/>
        </a:defRPr>
      </a:lvl6pPr>
      <a:lvl7pPr marL="9751811" indent="-981545" algn="l" defTabSz="3927769" rtl="0" fontAlgn="base">
        <a:spcBef>
          <a:spcPct val="20000"/>
        </a:spcBef>
        <a:spcAft>
          <a:spcPct val="0"/>
        </a:spcAft>
        <a:buChar char="»"/>
        <a:defRPr sz="8618">
          <a:solidFill>
            <a:schemeClr val="tx1"/>
          </a:solidFill>
          <a:latin typeface="+mn-lt"/>
        </a:defRPr>
      </a:lvl7pPr>
      <a:lvl8pPr marL="10209971" indent="-981545" algn="l" defTabSz="3927769" rtl="0" fontAlgn="base">
        <a:spcBef>
          <a:spcPct val="20000"/>
        </a:spcBef>
        <a:spcAft>
          <a:spcPct val="0"/>
        </a:spcAft>
        <a:buChar char="»"/>
        <a:defRPr sz="8618">
          <a:solidFill>
            <a:schemeClr val="tx1"/>
          </a:solidFill>
          <a:latin typeface="+mn-lt"/>
        </a:defRPr>
      </a:lvl8pPr>
      <a:lvl9pPr marL="10668131" indent="-981545" algn="l" defTabSz="3927769" rtl="0" fontAlgn="base">
        <a:spcBef>
          <a:spcPct val="20000"/>
        </a:spcBef>
        <a:spcAft>
          <a:spcPct val="0"/>
        </a:spcAft>
        <a:buChar char="»"/>
        <a:defRPr sz="8618">
          <a:solidFill>
            <a:schemeClr val="tx1"/>
          </a:solidFill>
          <a:latin typeface="+mn-lt"/>
        </a:defRPr>
      </a:lvl9pPr>
    </p:bodyStyle>
    <p:otherStyle>
      <a:defPPr>
        <a:defRPr lang="en-US"/>
      </a:defPPr>
      <a:lvl1pPr marL="0" algn="l" defTabSz="916320" rtl="0" eaLnBrk="1" latinLnBrk="0" hangingPunct="1">
        <a:defRPr sz="1804" kern="1200">
          <a:solidFill>
            <a:schemeClr val="tx1"/>
          </a:solidFill>
          <a:latin typeface="+mn-lt"/>
          <a:ea typeface="+mn-ea"/>
          <a:cs typeface="+mn-cs"/>
        </a:defRPr>
      </a:lvl1pPr>
      <a:lvl2pPr marL="458160" algn="l" defTabSz="916320" rtl="0" eaLnBrk="1" latinLnBrk="0" hangingPunct="1">
        <a:defRPr sz="1804" kern="1200">
          <a:solidFill>
            <a:schemeClr val="tx1"/>
          </a:solidFill>
          <a:latin typeface="+mn-lt"/>
          <a:ea typeface="+mn-ea"/>
          <a:cs typeface="+mn-cs"/>
        </a:defRPr>
      </a:lvl2pPr>
      <a:lvl3pPr marL="916320" algn="l" defTabSz="916320" rtl="0" eaLnBrk="1" latinLnBrk="0" hangingPunct="1">
        <a:defRPr sz="1804" kern="1200">
          <a:solidFill>
            <a:schemeClr val="tx1"/>
          </a:solidFill>
          <a:latin typeface="+mn-lt"/>
          <a:ea typeface="+mn-ea"/>
          <a:cs typeface="+mn-cs"/>
        </a:defRPr>
      </a:lvl3pPr>
      <a:lvl4pPr marL="1374480" algn="l" defTabSz="916320" rtl="0" eaLnBrk="1" latinLnBrk="0" hangingPunct="1">
        <a:defRPr sz="1804" kern="1200">
          <a:solidFill>
            <a:schemeClr val="tx1"/>
          </a:solidFill>
          <a:latin typeface="+mn-lt"/>
          <a:ea typeface="+mn-ea"/>
          <a:cs typeface="+mn-cs"/>
        </a:defRPr>
      </a:lvl4pPr>
      <a:lvl5pPr marL="1832640" algn="l" defTabSz="916320" rtl="0" eaLnBrk="1" latinLnBrk="0" hangingPunct="1">
        <a:defRPr sz="1804" kern="1200">
          <a:solidFill>
            <a:schemeClr val="tx1"/>
          </a:solidFill>
          <a:latin typeface="+mn-lt"/>
          <a:ea typeface="+mn-ea"/>
          <a:cs typeface="+mn-cs"/>
        </a:defRPr>
      </a:lvl5pPr>
      <a:lvl6pPr marL="2290801" algn="l" defTabSz="916320" rtl="0" eaLnBrk="1" latinLnBrk="0" hangingPunct="1">
        <a:defRPr sz="1804" kern="1200">
          <a:solidFill>
            <a:schemeClr val="tx1"/>
          </a:solidFill>
          <a:latin typeface="+mn-lt"/>
          <a:ea typeface="+mn-ea"/>
          <a:cs typeface="+mn-cs"/>
        </a:defRPr>
      </a:lvl6pPr>
      <a:lvl7pPr marL="2748961" algn="l" defTabSz="916320" rtl="0" eaLnBrk="1" latinLnBrk="0" hangingPunct="1">
        <a:defRPr sz="1804" kern="1200">
          <a:solidFill>
            <a:schemeClr val="tx1"/>
          </a:solidFill>
          <a:latin typeface="+mn-lt"/>
          <a:ea typeface="+mn-ea"/>
          <a:cs typeface="+mn-cs"/>
        </a:defRPr>
      </a:lvl7pPr>
      <a:lvl8pPr marL="3207121" algn="l" defTabSz="916320" rtl="0" eaLnBrk="1" latinLnBrk="0" hangingPunct="1">
        <a:defRPr sz="1804" kern="1200">
          <a:solidFill>
            <a:schemeClr val="tx1"/>
          </a:solidFill>
          <a:latin typeface="+mn-lt"/>
          <a:ea typeface="+mn-ea"/>
          <a:cs typeface="+mn-cs"/>
        </a:defRPr>
      </a:lvl8pPr>
      <a:lvl9pPr marL="3665281" algn="l" defTabSz="916320" rtl="0" eaLnBrk="1" latinLnBrk="0" hangingPunct="1">
        <a:defRPr sz="180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oi.org/10.3886/ICPSR03212.V1"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2122">
            <a:extLst>
              <a:ext uri="{FF2B5EF4-FFF2-40B4-BE49-F238E27FC236}">
                <a16:creationId xmlns:a16="http://schemas.microsoft.com/office/drawing/2014/main" id="{09D3AEDE-9F32-6E7D-B25C-1AAD256DB241}"/>
              </a:ext>
            </a:extLst>
          </p:cNvPr>
          <p:cNvSpPr>
            <a:spLocks noChangeArrowheads="1"/>
          </p:cNvSpPr>
          <p:nvPr/>
        </p:nvSpPr>
        <p:spPr bwMode="auto">
          <a:xfrm>
            <a:off x="2259009" y="807005"/>
            <a:ext cx="39401857" cy="4053402"/>
          </a:xfrm>
          <a:prstGeom prst="rect">
            <a:avLst/>
          </a:prstGeom>
          <a:solidFill>
            <a:srgbClr val="123A7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3700">
                <a:solidFill>
                  <a:schemeClr val="tx1"/>
                </a:solidFill>
                <a:latin typeface="Times New Roman" panose="02020603050405020304" pitchFamily="18" charset="0"/>
              </a:defRPr>
            </a:lvl1pPr>
            <a:lvl2pPr marL="742950" indent="-285750">
              <a:spcBef>
                <a:spcPct val="20000"/>
              </a:spcBef>
              <a:buChar char="–"/>
              <a:defRPr sz="12000">
                <a:solidFill>
                  <a:schemeClr val="tx1"/>
                </a:solidFill>
                <a:latin typeface="Times New Roman" panose="02020603050405020304" pitchFamily="18" charset="0"/>
              </a:defRPr>
            </a:lvl2pPr>
            <a:lvl3pPr marL="1143000" indent="-228600">
              <a:spcBef>
                <a:spcPct val="20000"/>
              </a:spcBef>
              <a:buChar char="•"/>
              <a:defRPr sz="10300">
                <a:solidFill>
                  <a:schemeClr val="tx1"/>
                </a:solidFill>
                <a:latin typeface="Times New Roman" panose="02020603050405020304" pitchFamily="18" charset="0"/>
              </a:defRPr>
            </a:lvl3pPr>
            <a:lvl4pPr marL="1600200" indent="-228600">
              <a:spcBef>
                <a:spcPct val="20000"/>
              </a:spcBef>
              <a:buChar char="–"/>
              <a:defRPr sz="8600">
                <a:solidFill>
                  <a:schemeClr val="tx1"/>
                </a:solidFill>
                <a:latin typeface="Times New Roman" panose="02020603050405020304" pitchFamily="18" charset="0"/>
              </a:defRPr>
            </a:lvl4pPr>
            <a:lvl5pPr marL="2057400" indent="-228600">
              <a:spcBef>
                <a:spcPct val="20000"/>
              </a:spcBef>
              <a:buChar char="»"/>
              <a:defRPr sz="8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8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8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8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8600">
                <a:solidFill>
                  <a:schemeClr val="tx1"/>
                </a:solidFill>
                <a:latin typeface="Times New Roman" panose="02020603050405020304" pitchFamily="18" charset="0"/>
              </a:defRPr>
            </a:lvl9pPr>
          </a:lstStyle>
          <a:p>
            <a:pPr eaLnBrk="1" hangingPunct="1">
              <a:spcBef>
                <a:spcPct val="0"/>
              </a:spcBef>
              <a:buFontTx/>
              <a:buNone/>
            </a:pPr>
            <a:endParaRPr lang="en-US" altLang="en-US" sz="2405" dirty="0">
              <a:highlight>
                <a:srgbClr val="FFFF99"/>
              </a:highlight>
            </a:endParaRPr>
          </a:p>
        </p:txBody>
      </p:sp>
      <p:sp>
        <p:nvSpPr>
          <p:cNvPr id="16459" name="Text Box 2123">
            <a:extLst>
              <a:ext uri="{FF2B5EF4-FFF2-40B4-BE49-F238E27FC236}">
                <a16:creationId xmlns:a16="http://schemas.microsoft.com/office/drawing/2014/main" id="{FB7DBF86-B996-8844-21BC-130A626B64A9}"/>
              </a:ext>
            </a:extLst>
          </p:cNvPr>
          <p:cNvSpPr txBox="1">
            <a:spLocks noChangeArrowheads="1"/>
          </p:cNvSpPr>
          <p:nvPr/>
        </p:nvSpPr>
        <p:spPr bwMode="auto">
          <a:xfrm>
            <a:off x="7651930" y="1987353"/>
            <a:ext cx="28950056" cy="2233536"/>
          </a:xfrm>
          <a:prstGeom prst="rect">
            <a:avLst/>
          </a:prstGeom>
          <a:noFill/>
          <a:ln w="9525">
            <a:noFill/>
            <a:miter lim="800000"/>
            <a:headEnd/>
            <a:tailEnd/>
          </a:ln>
          <a:effectLst/>
        </p:spPr>
        <p:txBody>
          <a:bodyPr/>
          <a:lstStyle/>
          <a:p>
            <a:pPr algn="ctr" eaLnBrk="1" hangingPunct="1">
              <a:lnSpc>
                <a:spcPct val="70000"/>
              </a:lnSpc>
              <a:defRPr/>
            </a:pPr>
            <a:r>
              <a:rPr lang="en-US" sz="7215" b="1" dirty="0">
                <a:solidFill>
                  <a:schemeClr val="bg1"/>
                </a:solidFill>
                <a:effectLst>
                  <a:outerShdw blurRad="38100" dist="38100" dir="2700000" algn="tl">
                    <a:srgbClr val="C0C0C0"/>
                  </a:outerShdw>
                </a:effectLst>
                <a:latin typeface="Arial" charset="0"/>
                <a:cs typeface="Times New Roman" pitchFamily="18" charset="0"/>
              </a:rPr>
              <a:t>General Strain Theory and Suicide Ideation in Adolescence</a:t>
            </a:r>
          </a:p>
          <a:p>
            <a:pPr algn="ctr" eaLnBrk="1" hangingPunct="1">
              <a:lnSpc>
                <a:spcPct val="70000"/>
              </a:lnSpc>
              <a:defRPr/>
            </a:pPr>
            <a:endParaRPr lang="en-US" sz="2004" b="1" dirty="0">
              <a:solidFill>
                <a:schemeClr val="bg1"/>
              </a:solidFill>
              <a:effectLst>
                <a:outerShdw blurRad="38100" dist="38100" dir="2700000" algn="tl">
                  <a:srgbClr val="C0C0C0"/>
                </a:outerShdw>
              </a:effectLst>
              <a:latin typeface="Arial" charset="0"/>
              <a:cs typeface="Times New Roman" pitchFamily="18" charset="0"/>
            </a:endParaRPr>
          </a:p>
          <a:p>
            <a:pPr algn="ctr" eaLnBrk="1" hangingPunct="1">
              <a:lnSpc>
                <a:spcPct val="70000"/>
              </a:lnSpc>
              <a:defRPr/>
            </a:pPr>
            <a:endParaRPr lang="en-US" sz="2004" b="1" dirty="0">
              <a:solidFill>
                <a:schemeClr val="bg1"/>
              </a:solidFill>
              <a:effectLst>
                <a:outerShdw blurRad="38100" dist="38100" dir="2700000" algn="tl">
                  <a:srgbClr val="C0C0C0"/>
                </a:outerShdw>
              </a:effectLst>
              <a:latin typeface="Arial" charset="0"/>
              <a:cs typeface="Times New Roman" pitchFamily="18" charset="0"/>
            </a:endParaRPr>
          </a:p>
          <a:p>
            <a:pPr algn="ctr" eaLnBrk="1" hangingPunct="1">
              <a:lnSpc>
                <a:spcPct val="90000"/>
              </a:lnSpc>
              <a:defRPr/>
            </a:pPr>
            <a:r>
              <a:rPr lang="en-US" sz="4200" b="1" dirty="0">
                <a:solidFill>
                  <a:schemeClr val="bg1"/>
                </a:solidFill>
                <a:latin typeface="Arial" charset="0"/>
                <a:cs typeface="Times New Roman" pitchFamily="18" charset="0"/>
              </a:rPr>
              <a:t>Casey Cavanaugh, Department of Sociology, University of New Hampshire </a:t>
            </a:r>
          </a:p>
          <a:p>
            <a:pPr algn="ctr" eaLnBrk="1" hangingPunct="1">
              <a:lnSpc>
                <a:spcPct val="90000"/>
              </a:lnSpc>
              <a:defRPr/>
            </a:pPr>
            <a:r>
              <a:rPr lang="en-US" sz="4200" b="1" dirty="0">
                <a:solidFill>
                  <a:schemeClr val="bg1"/>
                </a:solidFill>
                <a:latin typeface="Arial" charset="0"/>
                <a:cs typeface="Times New Roman" pitchFamily="18" charset="0"/>
              </a:rPr>
              <a:t>John Humphrey, Department of Criminal Justice, Saint Anselm College</a:t>
            </a:r>
          </a:p>
        </p:txBody>
      </p:sp>
      <p:sp>
        <p:nvSpPr>
          <p:cNvPr id="3081" name="Rectangle 2129">
            <a:extLst>
              <a:ext uri="{FF2B5EF4-FFF2-40B4-BE49-F238E27FC236}">
                <a16:creationId xmlns:a16="http://schemas.microsoft.com/office/drawing/2014/main" id="{C73105AC-6DF2-A069-4CA4-3FD053463C65}"/>
              </a:ext>
            </a:extLst>
          </p:cNvPr>
          <p:cNvSpPr>
            <a:spLocks noChangeArrowheads="1"/>
          </p:cNvSpPr>
          <p:nvPr/>
        </p:nvSpPr>
        <p:spPr bwMode="auto">
          <a:xfrm>
            <a:off x="2244671" y="4801546"/>
            <a:ext cx="13520624" cy="28116854"/>
          </a:xfrm>
          <a:prstGeom prst="rect">
            <a:avLst/>
          </a:prstGeom>
          <a:solidFill>
            <a:srgbClr val="123A7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13700">
                <a:solidFill>
                  <a:schemeClr val="tx1"/>
                </a:solidFill>
                <a:latin typeface="Times New Roman" panose="02020603050405020304" pitchFamily="18" charset="0"/>
              </a:defRPr>
            </a:lvl1pPr>
            <a:lvl2pPr marL="742950" indent="-285750">
              <a:spcBef>
                <a:spcPct val="20000"/>
              </a:spcBef>
              <a:buChar char="–"/>
              <a:defRPr sz="12000">
                <a:solidFill>
                  <a:schemeClr val="tx1"/>
                </a:solidFill>
                <a:latin typeface="Times New Roman" panose="02020603050405020304" pitchFamily="18" charset="0"/>
              </a:defRPr>
            </a:lvl2pPr>
            <a:lvl3pPr marL="1143000" indent="-228600">
              <a:spcBef>
                <a:spcPct val="20000"/>
              </a:spcBef>
              <a:buChar char="•"/>
              <a:defRPr sz="10300">
                <a:solidFill>
                  <a:schemeClr val="tx1"/>
                </a:solidFill>
                <a:latin typeface="Times New Roman" panose="02020603050405020304" pitchFamily="18" charset="0"/>
              </a:defRPr>
            </a:lvl3pPr>
            <a:lvl4pPr marL="1600200" indent="-228600">
              <a:spcBef>
                <a:spcPct val="20000"/>
              </a:spcBef>
              <a:buChar char="–"/>
              <a:defRPr sz="8600">
                <a:solidFill>
                  <a:schemeClr val="tx1"/>
                </a:solidFill>
                <a:latin typeface="Times New Roman" panose="02020603050405020304" pitchFamily="18" charset="0"/>
              </a:defRPr>
            </a:lvl4pPr>
            <a:lvl5pPr marL="2057400" indent="-228600">
              <a:spcBef>
                <a:spcPct val="20000"/>
              </a:spcBef>
              <a:buChar char="»"/>
              <a:defRPr sz="8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8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8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8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8600">
                <a:solidFill>
                  <a:schemeClr val="tx1"/>
                </a:solidFill>
                <a:latin typeface="Times New Roman" panose="02020603050405020304" pitchFamily="18" charset="0"/>
              </a:defRPr>
            </a:lvl9pPr>
          </a:lstStyle>
          <a:p>
            <a:pPr eaLnBrk="1" hangingPunct="1">
              <a:spcBef>
                <a:spcPct val="0"/>
              </a:spcBef>
              <a:buFontTx/>
              <a:buNone/>
            </a:pPr>
            <a:endParaRPr lang="en-US" altLang="en-US" sz="2405"/>
          </a:p>
        </p:txBody>
      </p:sp>
      <p:sp>
        <p:nvSpPr>
          <p:cNvPr id="16469" name="Text Box 2133">
            <a:extLst>
              <a:ext uri="{FF2B5EF4-FFF2-40B4-BE49-F238E27FC236}">
                <a16:creationId xmlns:a16="http://schemas.microsoft.com/office/drawing/2014/main" id="{62C4E097-E88D-D2F4-1F0D-CFD82EFFDF16}"/>
              </a:ext>
            </a:extLst>
          </p:cNvPr>
          <p:cNvSpPr txBox="1">
            <a:spLocks noChangeArrowheads="1"/>
          </p:cNvSpPr>
          <p:nvPr/>
        </p:nvSpPr>
        <p:spPr bwMode="auto">
          <a:xfrm>
            <a:off x="2619083" y="4582629"/>
            <a:ext cx="13160549" cy="27930723"/>
          </a:xfrm>
          <a:prstGeom prst="rect">
            <a:avLst/>
          </a:prstGeom>
          <a:noFill/>
          <a:ln w="9525">
            <a:noFill/>
            <a:miter lim="800000"/>
            <a:headEnd/>
            <a:tailEnd/>
          </a:ln>
          <a:effectLst/>
        </p:spPr>
        <p:txBody>
          <a:bodyPr wrap="square">
            <a:spAutoFit/>
          </a:bodyPr>
          <a:lstStyle/>
          <a:p>
            <a:pPr marL="286350" indent="-286350" eaLnBrk="1" hangingPunct="1">
              <a:defRPr/>
            </a:pPr>
            <a:r>
              <a:rPr lang="en-US" sz="3350" b="1" u="sng" dirty="0">
                <a:solidFill>
                  <a:schemeClr val="bg1"/>
                </a:solidFill>
              </a:rPr>
              <a:t>Study Objectives:</a:t>
            </a:r>
          </a:p>
          <a:p>
            <a:pPr eaLnBrk="1" hangingPunct="1">
              <a:defRPr/>
            </a:pPr>
            <a:endParaRPr lang="en-US" sz="3350" dirty="0">
              <a:solidFill>
                <a:schemeClr val="bg1"/>
              </a:solidFill>
            </a:endParaRPr>
          </a:p>
          <a:p>
            <a:pPr eaLnBrk="1" hangingPunct="1">
              <a:defRPr/>
            </a:pPr>
            <a:r>
              <a:rPr lang="en-US" sz="3350" dirty="0">
                <a:solidFill>
                  <a:schemeClr val="bg1"/>
                </a:solidFill>
              </a:rPr>
              <a:t>This study aims to apply a framework of General Strain Theory (Agnew 1992) to suicide ideation through the evaluation of positive and negative coping among adolescent women . We hypothesized that among those who experienced strain, those who engaged in behavior characterized as negative coping (marijuana use and alcohol intoxication) would report increased odds of suicide ideation while those who engaged in positive coping (religious attendance) would report decreased odds of suicide ideation. This builds on Zhang’s (2019) strain theory of suicide to explain the effect of coping during a life crisis. Future research should consider the interaction effects of positive and negative coping as they relate to intervention.</a:t>
            </a:r>
          </a:p>
          <a:p>
            <a:pPr marL="286350" indent="-286350" eaLnBrk="1" hangingPunct="1">
              <a:defRPr/>
            </a:pPr>
            <a:endParaRPr lang="en-US" sz="3350" b="1" u="sng" dirty="0">
              <a:solidFill>
                <a:schemeClr val="bg1"/>
              </a:solidFill>
            </a:endParaRPr>
          </a:p>
          <a:p>
            <a:pPr marL="286350" indent="-286350" eaLnBrk="1" hangingPunct="1">
              <a:defRPr/>
            </a:pPr>
            <a:r>
              <a:rPr lang="en-US" sz="3350" b="1" u="sng" dirty="0">
                <a:solidFill>
                  <a:schemeClr val="bg1"/>
                </a:solidFill>
              </a:rPr>
              <a:t>Data &amp; Methods:</a:t>
            </a:r>
          </a:p>
          <a:p>
            <a:pPr eaLnBrk="1" hangingPunct="1">
              <a:defRPr/>
            </a:pPr>
            <a:endParaRPr lang="en-US" sz="3350" dirty="0">
              <a:solidFill>
                <a:schemeClr val="bg1"/>
              </a:solidFill>
            </a:endParaRPr>
          </a:p>
          <a:p>
            <a:pPr eaLnBrk="1" hangingPunct="1">
              <a:defRPr/>
            </a:pPr>
            <a:r>
              <a:rPr lang="en-US" sz="3350" dirty="0">
                <a:solidFill>
                  <a:schemeClr val="bg1"/>
                </a:solidFill>
              </a:rPr>
              <a:t>Incoming first-year women (n=1550) at a state-supported university were surveyed prior to their first-year registration. We evaluated the presence of strain through negative life events operationalized as lifetime child abuse and adolescent sexual victimization. We evaluated negative coping through participant reports of lifetime marijuana use and monthly alcohol intoxication. Positive coping was evaluated through religious attendance, which was measured on an ordinal scale ranging from never to more than once a week over the course of the past year. We conducted a binomial logistic regression to analyze the effects of each of the independent variables and added the interaction effects of the negative and positive coping strategies on the odds of the dichotomous dependent variable: suicide ideation. Data is publicly available at </a:t>
            </a:r>
            <a:r>
              <a:rPr lang="en-US" sz="3350" kern="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https://doi.org/10.3886/ICPSR03212.V1</a:t>
            </a:r>
            <a:r>
              <a:rPr lang="en-US" sz="3350" kern="0" dirty="0">
                <a:solidFill>
                  <a:schemeClr val="bg1"/>
                </a:solidFill>
                <a:effectLst/>
                <a:latin typeface="Times New Roman" panose="02020603050405020304" pitchFamily="18" charset="0"/>
                <a:ea typeface="Times New Roman" panose="02020603050405020304" pitchFamily="18" charset="0"/>
              </a:rPr>
              <a:t>. </a:t>
            </a:r>
            <a:r>
              <a:rPr lang="en-US" sz="3350" dirty="0">
                <a:solidFill>
                  <a:schemeClr val="bg1"/>
                </a:solidFill>
                <a:effectLst/>
              </a:rPr>
              <a:t> </a:t>
            </a:r>
          </a:p>
          <a:p>
            <a:pPr eaLnBrk="1" hangingPunct="1">
              <a:defRPr/>
            </a:pPr>
            <a:endParaRPr lang="en-US" sz="3350" dirty="0">
              <a:solidFill>
                <a:schemeClr val="bg1"/>
              </a:solidFill>
            </a:endParaRPr>
          </a:p>
          <a:p>
            <a:pPr eaLnBrk="1" hangingPunct="1">
              <a:defRPr/>
            </a:pPr>
            <a:r>
              <a:rPr lang="en-US" sz="3350" b="1" u="sng" dirty="0">
                <a:solidFill>
                  <a:schemeClr val="bg1"/>
                </a:solidFill>
              </a:rPr>
              <a:t>Major Findings:</a:t>
            </a:r>
          </a:p>
          <a:p>
            <a:pPr eaLnBrk="1" hangingPunct="1">
              <a:defRPr/>
            </a:pPr>
            <a:endParaRPr lang="en-US" sz="3350" dirty="0">
              <a:solidFill>
                <a:schemeClr val="bg1"/>
              </a:solidFill>
            </a:endParaRPr>
          </a:p>
          <a:p>
            <a:pPr eaLnBrk="1" hangingPunct="1">
              <a:defRPr/>
            </a:pPr>
            <a:r>
              <a:rPr lang="en-US" sz="3350" i="1" dirty="0">
                <a:solidFill>
                  <a:schemeClr val="bg1"/>
                </a:solidFill>
              </a:rPr>
              <a:t>Main Effects: </a:t>
            </a:r>
            <a:r>
              <a:rPr lang="en-US" sz="3350" dirty="0">
                <a:solidFill>
                  <a:schemeClr val="bg1"/>
                </a:solidFill>
              </a:rPr>
              <a:t>Incoming female undergraduates were more likely to experience suicide ideation if they had previously experienced child abuse or adolescent sexual victimization. Marijuana use significantly increased odds of suicide ideation. </a:t>
            </a:r>
          </a:p>
          <a:p>
            <a:pPr eaLnBrk="1" hangingPunct="1">
              <a:defRPr/>
            </a:pPr>
            <a:endParaRPr lang="en-US" sz="3350" dirty="0">
              <a:solidFill>
                <a:schemeClr val="bg1"/>
              </a:solidFill>
            </a:endParaRPr>
          </a:p>
          <a:p>
            <a:pPr eaLnBrk="1" hangingPunct="1">
              <a:defRPr/>
            </a:pPr>
            <a:r>
              <a:rPr lang="en-US" sz="3350" i="1" dirty="0">
                <a:solidFill>
                  <a:schemeClr val="bg1"/>
                </a:solidFill>
              </a:rPr>
              <a:t>Negative Coping: </a:t>
            </a:r>
            <a:r>
              <a:rPr lang="en-US" sz="3350" dirty="0">
                <a:solidFill>
                  <a:schemeClr val="bg1"/>
                </a:solidFill>
              </a:rPr>
              <a:t>Participants who either experienced child abuse or adolescent sexual victimization and also used marijuana reported significantly increased odds suicide ideation. This relationship is not significant among who experienced child abuse or adolescent sexual victimization and reported monthly intoxication.</a:t>
            </a:r>
          </a:p>
          <a:p>
            <a:pPr eaLnBrk="1" hangingPunct="1">
              <a:defRPr/>
            </a:pPr>
            <a:endParaRPr lang="en-US" sz="3350" dirty="0">
              <a:solidFill>
                <a:schemeClr val="bg1"/>
              </a:solidFill>
            </a:endParaRPr>
          </a:p>
          <a:p>
            <a:pPr eaLnBrk="1" hangingPunct="1">
              <a:defRPr/>
            </a:pPr>
            <a:r>
              <a:rPr lang="en-US" sz="3350" i="1" dirty="0">
                <a:solidFill>
                  <a:schemeClr val="bg1"/>
                </a:solidFill>
              </a:rPr>
              <a:t>Positive Coping: </a:t>
            </a:r>
            <a:r>
              <a:rPr lang="en-US" sz="3350" dirty="0">
                <a:solidFill>
                  <a:schemeClr val="bg1"/>
                </a:solidFill>
              </a:rPr>
              <a:t>Religious attendance significantly lowered the odds of suicide ideation among participants who experienced child abuse and sexual victimization as well as among those who used marijuana. Religious attendance did not significantly lower the odds of suicide ideation among those who reported monthly intoxication. </a:t>
            </a:r>
          </a:p>
          <a:p>
            <a:pPr eaLnBrk="1" hangingPunct="1">
              <a:defRPr/>
            </a:pPr>
            <a:r>
              <a:rPr lang="en-US" sz="3350" dirty="0">
                <a:solidFill>
                  <a:schemeClr val="bg1"/>
                </a:solidFill>
              </a:rPr>
              <a:t>	</a:t>
            </a:r>
            <a:endParaRPr lang="en-US" sz="3350" u="sng" dirty="0">
              <a:solidFill>
                <a:schemeClr val="bg1"/>
              </a:solidFill>
            </a:endParaRPr>
          </a:p>
          <a:p>
            <a:pPr marL="286350" indent="-286350" eaLnBrk="1" hangingPunct="1">
              <a:defRPr/>
            </a:pPr>
            <a:r>
              <a:rPr lang="en-US" sz="3350" b="1" u="sng" dirty="0">
                <a:solidFill>
                  <a:schemeClr val="bg1"/>
                </a:solidFill>
              </a:rPr>
              <a:t>Acknowledgements:</a:t>
            </a:r>
            <a:r>
              <a:rPr lang="en-US" sz="3350" dirty="0">
                <a:solidFill>
                  <a:schemeClr val="bg1"/>
                </a:solidFill>
              </a:rPr>
              <a:t> </a:t>
            </a:r>
          </a:p>
          <a:p>
            <a:pPr marL="286350" indent="-286350" eaLnBrk="1" hangingPunct="1">
              <a:defRPr/>
            </a:pPr>
            <a:r>
              <a:rPr lang="en-US" sz="3350" dirty="0">
                <a:solidFill>
                  <a:schemeClr val="bg1"/>
                </a:solidFill>
              </a:rPr>
              <a:t>	</a:t>
            </a:r>
          </a:p>
          <a:p>
            <a:pPr eaLnBrk="1" hangingPunct="1">
              <a:defRPr/>
            </a:pPr>
            <a:r>
              <a:rPr lang="en-US" sz="3350" dirty="0">
                <a:solidFill>
                  <a:schemeClr val="bg1"/>
                </a:solidFill>
              </a:rPr>
              <a:t>Special thanks to the UNH Graduate School and the UNH Department of Sociology for their funding support for the presentation of this research at the Society for the Study of Social Problems (SSSP) 2023 Annual Meeting.</a:t>
            </a:r>
          </a:p>
        </p:txBody>
      </p:sp>
      <p:sp>
        <p:nvSpPr>
          <p:cNvPr id="3084" name="TextBox 2">
            <a:extLst>
              <a:ext uri="{FF2B5EF4-FFF2-40B4-BE49-F238E27FC236}">
                <a16:creationId xmlns:a16="http://schemas.microsoft.com/office/drawing/2014/main" id="{48E38AC2-C5CA-FEFD-E013-A1ED98304D17}"/>
              </a:ext>
            </a:extLst>
          </p:cNvPr>
          <p:cNvSpPr txBox="1">
            <a:spLocks noChangeArrowheads="1"/>
          </p:cNvSpPr>
          <p:nvPr/>
        </p:nvSpPr>
        <p:spPr bwMode="auto">
          <a:xfrm>
            <a:off x="17617248" y="6605064"/>
            <a:ext cx="1043449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en-US" altLang="en-US" sz="4000" b="1" dirty="0"/>
              <a:t>General Strain Theory and Coping: </a:t>
            </a:r>
          </a:p>
          <a:p>
            <a:pPr algn="ctr" eaLnBrk="1" hangingPunct="1"/>
            <a:r>
              <a:rPr lang="en-US" altLang="en-US" sz="4000" b="1" dirty="0"/>
              <a:t>Conceptual Model</a:t>
            </a:r>
          </a:p>
        </p:txBody>
      </p:sp>
      <p:pic>
        <p:nvPicPr>
          <p:cNvPr id="7" name="Picture 6" descr="Text&#10;&#10;Description automatically generated">
            <a:extLst>
              <a:ext uri="{FF2B5EF4-FFF2-40B4-BE49-F238E27FC236}">
                <a16:creationId xmlns:a16="http://schemas.microsoft.com/office/drawing/2014/main" id="{291370F3-6063-D44D-482D-51D0B38199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993490" y="1552190"/>
            <a:ext cx="6261535" cy="1983907"/>
          </a:xfrm>
          <a:prstGeom prst="rect">
            <a:avLst/>
          </a:prstGeom>
        </p:spPr>
      </p:pic>
      <p:sp>
        <p:nvSpPr>
          <p:cNvPr id="9" name="TextBox 8">
            <a:extLst>
              <a:ext uri="{FF2B5EF4-FFF2-40B4-BE49-F238E27FC236}">
                <a16:creationId xmlns:a16="http://schemas.microsoft.com/office/drawing/2014/main" id="{FF10F21E-E23B-0326-D767-15AE9B15B761}"/>
              </a:ext>
            </a:extLst>
          </p:cNvPr>
          <p:cNvSpPr txBox="1"/>
          <p:nvPr/>
        </p:nvSpPr>
        <p:spPr>
          <a:xfrm>
            <a:off x="17617248" y="8244553"/>
            <a:ext cx="10624554" cy="1107996"/>
          </a:xfrm>
          <a:prstGeom prst="rect">
            <a:avLst/>
          </a:prstGeom>
          <a:solidFill>
            <a:srgbClr val="D5E4F0"/>
          </a:solidFill>
        </p:spPr>
        <p:txBody>
          <a:bodyPr wrap="square" rtlCol="0">
            <a:spAutoFit/>
          </a:bodyPr>
          <a:lstStyle/>
          <a:p>
            <a:pPr algn="ctr"/>
            <a:r>
              <a:rPr lang="en-US" sz="3300" dirty="0"/>
              <a:t>Negative Life Event: </a:t>
            </a:r>
          </a:p>
          <a:p>
            <a:pPr algn="ctr"/>
            <a:r>
              <a:rPr lang="en-US" sz="3300" dirty="0"/>
              <a:t>Victimization (Child Abuse, Sexual Victimization)</a:t>
            </a:r>
          </a:p>
        </p:txBody>
      </p:sp>
      <p:sp>
        <p:nvSpPr>
          <p:cNvPr id="12" name="Down Arrow 11">
            <a:extLst>
              <a:ext uri="{FF2B5EF4-FFF2-40B4-BE49-F238E27FC236}">
                <a16:creationId xmlns:a16="http://schemas.microsoft.com/office/drawing/2014/main" id="{DE4DCC12-70CC-A5D1-A193-71912C39B417}"/>
              </a:ext>
            </a:extLst>
          </p:cNvPr>
          <p:cNvSpPr/>
          <p:nvPr/>
        </p:nvSpPr>
        <p:spPr>
          <a:xfrm>
            <a:off x="22620275" y="9601808"/>
            <a:ext cx="618500" cy="1960100"/>
          </a:xfrm>
          <a:prstGeom prst="downArrow">
            <a:avLst/>
          </a:prstGeom>
          <a:solidFill>
            <a:srgbClr val="CC686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8D60E374-195C-43E3-1F4B-4BF218540AE8}"/>
              </a:ext>
            </a:extLst>
          </p:cNvPr>
          <p:cNvSpPr txBox="1"/>
          <p:nvPr/>
        </p:nvSpPr>
        <p:spPr>
          <a:xfrm>
            <a:off x="21653777" y="11877294"/>
            <a:ext cx="2551497" cy="600164"/>
          </a:xfrm>
          <a:prstGeom prst="rect">
            <a:avLst/>
          </a:prstGeom>
          <a:solidFill>
            <a:srgbClr val="D5E4F0"/>
          </a:solidFill>
        </p:spPr>
        <p:txBody>
          <a:bodyPr wrap="square" rtlCol="0">
            <a:spAutoFit/>
          </a:bodyPr>
          <a:lstStyle/>
          <a:p>
            <a:pPr algn="ctr"/>
            <a:r>
              <a:rPr lang="en-US" sz="3300" dirty="0"/>
              <a:t>Coping</a:t>
            </a:r>
          </a:p>
        </p:txBody>
      </p:sp>
      <p:sp>
        <p:nvSpPr>
          <p:cNvPr id="15" name="TextBox 14">
            <a:extLst>
              <a:ext uri="{FF2B5EF4-FFF2-40B4-BE49-F238E27FC236}">
                <a16:creationId xmlns:a16="http://schemas.microsoft.com/office/drawing/2014/main" id="{5DCD0233-0660-D535-0700-ED6A7C02E8E3}"/>
              </a:ext>
            </a:extLst>
          </p:cNvPr>
          <p:cNvSpPr txBox="1"/>
          <p:nvPr/>
        </p:nvSpPr>
        <p:spPr>
          <a:xfrm>
            <a:off x="24041315" y="14752944"/>
            <a:ext cx="4010431" cy="2123658"/>
          </a:xfrm>
          <a:prstGeom prst="rect">
            <a:avLst/>
          </a:prstGeom>
          <a:solidFill>
            <a:srgbClr val="D5E4F0"/>
          </a:solidFill>
        </p:spPr>
        <p:txBody>
          <a:bodyPr wrap="square" rtlCol="0">
            <a:spAutoFit/>
          </a:bodyPr>
          <a:lstStyle/>
          <a:p>
            <a:pPr algn="ctr"/>
            <a:r>
              <a:rPr lang="en-US" sz="3300" dirty="0"/>
              <a:t>Negative Coping: </a:t>
            </a:r>
          </a:p>
          <a:p>
            <a:pPr algn="ctr"/>
            <a:r>
              <a:rPr lang="en-US" sz="3300" dirty="0"/>
              <a:t>Substance Use (Marijuana Use, Alcohol Intoxication)</a:t>
            </a:r>
          </a:p>
        </p:txBody>
      </p:sp>
      <p:sp>
        <p:nvSpPr>
          <p:cNvPr id="16" name="TextBox 15">
            <a:extLst>
              <a:ext uri="{FF2B5EF4-FFF2-40B4-BE49-F238E27FC236}">
                <a16:creationId xmlns:a16="http://schemas.microsoft.com/office/drawing/2014/main" id="{1CB2F74C-0EA9-5A40-F0DC-9E0112529F4A}"/>
              </a:ext>
            </a:extLst>
          </p:cNvPr>
          <p:cNvSpPr txBox="1"/>
          <p:nvPr/>
        </p:nvSpPr>
        <p:spPr>
          <a:xfrm>
            <a:off x="17805829" y="14752944"/>
            <a:ext cx="4010432" cy="2123658"/>
          </a:xfrm>
          <a:prstGeom prst="rect">
            <a:avLst/>
          </a:prstGeom>
          <a:solidFill>
            <a:srgbClr val="D5E4F0"/>
          </a:solidFill>
        </p:spPr>
        <p:txBody>
          <a:bodyPr wrap="square" rtlCol="0">
            <a:spAutoFit/>
          </a:bodyPr>
          <a:lstStyle/>
          <a:p>
            <a:pPr algn="ctr"/>
            <a:r>
              <a:rPr lang="en-US" sz="3300" dirty="0"/>
              <a:t>Positive Coping: </a:t>
            </a:r>
          </a:p>
          <a:p>
            <a:pPr algn="ctr"/>
            <a:r>
              <a:rPr lang="en-US" sz="3300" dirty="0"/>
              <a:t>Religious Attendance</a:t>
            </a:r>
          </a:p>
          <a:p>
            <a:pPr algn="ctr"/>
            <a:endParaRPr lang="en-US" sz="3300" dirty="0"/>
          </a:p>
          <a:p>
            <a:pPr algn="ctr"/>
            <a:endParaRPr lang="en-US" sz="3300" dirty="0"/>
          </a:p>
        </p:txBody>
      </p:sp>
      <p:graphicFrame>
        <p:nvGraphicFramePr>
          <p:cNvPr id="24" name="Table 24">
            <a:extLst>
              <a:ext uri="{FF2B5EF4-FFF2-40B4-BE49-F238E27FC236}">
                <a16:creationId xmlns:a16="http://schemas.microsoft.com/office/drawing/2014/main" id="{8C3740B3-1370-7998-FD2F-A8BEA533C182}"/>
              </a:ext>
            </a:extLst>
          </p:cNvPr>
          <p:cNvGraphicFramePr>
            <a:graphicFrameLocks noGrp="1"/>
          </p:cNvGraphicFramePr>
          <p:nvPr>
            <p:extLst>
              <p:ext uri="{D42A27DB-BD31-4B8C-83A1-F6EECF244321}">
                <p14:modId xmlns:p14="http://schemas.microsoft.com/office/powerpoint/2010/main" val="1077107238"/>
              </p:ext>
            </p:extLst>
          </p:nvPr>
        </p:nvGraphicFramePr>
        <p:xfrm>
          <a:off x="30276800" y="7929374"/>
          <a:ext cx="13042941" cy="8947229"/>
        </p:xfrm>
        <a:graphic>
          <a:graphicData uri="http://schemas.openxmlformats.org/drawingml/2006/table">
            <a:tbl>
              <a:tblPr firstRow="1" bandRow="1">
                <a:tableStyleId>{073A0DAA-6AF3-43AB-8588-CEC1D06C72B9}</a:tableStyleId>
              </a:tblPr>
              <a:tblGrid>
                <a:gridCol w="2761021">
                  <a:extLst>
                    <a:ext uri="{9D8B030D-6E8A-4147-A177-3AD203B41FA5}">
                      <a16:colId xmlns:a16="http://schemas.microsoft.com/office/drawing/2014/main" val="620371189"/>
                    </a:ext>
                  </a:extLst>
                </a:gridCol>
                <a:gridCol w="2570480">
                  <a:extLst>
                    <a:ext uri="{9D8B030D-6E8A-4147-A177-3AD203B41FA5}">
                      <a16:colId xmlns:a16="http://schemas.microsoft.com/office/drawing/2014/main" val="780686554"/>
                    </a:ext>
                  </a:extLst>
                </a:gridCol>
                <a:gridCol w="2570480">
                  <a:extLst>
                    <a:ext uri="{9D8B030D-6E8A-4147-A177-3AD203B41FA5}">
                      <a16:colId xmlns:a16="http://schemas.microsoft.com/office/drawing/2014/main" val="2917552097"/>
                    </a:ext>
                  </a:extLst>
                </a:gridCol>
                <a:gridCol w="2570480">
                  <a:extLst>
                    <a:ext uri="{9D8B030D-6E8A-4147-A177-3AD203B41FA5}">
                      <a16:colId xmlns:a16="http://schemas.microsoft.com/office/drawing/2014/main" val="57588612"/>
                    </a:ext>
                  </a:extLst>
                </a:gridCol>
                <a:gridCol w="2570480">
                  <a:extLst>
                    <a:ext uri="{9D8B030D-6E8A-4147-A177-3AD203B41FA5}">
                      <a16:colId xmlns:a16="http://schemas.microsoft.com/office/drawing/2014/main" val="1585968804"/>
                    </a:ext>
                  </a:extLst>
                </a:gridCol>
              </a:tblGrid>
              <a:tr h="1013115">
                <a:tc>
                  <a:txBody>
                    <a:bodyPr/>
                    <a:lstStyle/>
                    <a:p>
                      <a:endParaRPr lang="en-US" sz="36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600" b="0" dirty="0">
                          <a:solidFill>
                            <a:schemeClr val="tx1"/>
                          </a:solidFill>
                        </a:rPr>
                        <a:t>B</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600" b="0" dirty="0">
                          <a:solidFill>
                            <a:schemeClr val="tx1"/>
                          </a:solidFill>
                        </a:rPr>
                        <a:t>Wald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600" b="0" dirty="0">
                          <a:solidFill>
                            <a:schemeClr val="tx1"/>
                          </a:solidFill>
                        </a:rPr>
                        <a:t>Sig. </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600" b="0" dirty="0">
                          <a:solidFill>
                            <a:schemeClr val="tx1"/>
                          </a:solidFill>
                        </a:rPr>
                        <a:t>Exp(B)</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1284076"/>
                  </a:ext>
                </a:extLst>
              </a:tr>
              <a:tr h="1013115">
                <a:tc>
                  <a:txBody>
                    <a:bodyPr/>
                    <a:lstStyle/>
                    <a:p>
                      <a:r>
                        <a:rPr lang="en-US" sz="3600" dirty="0"/>
                        <a:t>Child Abuse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.490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14.726</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.000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1.632</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4426228"/>
                  </a:ext>
                </a:extLst>
              </a:tr>
              <a:tr h="1881498">
                <a:tc>
                  <a:txBody>
                    <a:bodyPr/>
                    <a:lstStyle/>
                    <a:p>
                      <a:r>
                        <a:rPr lang="en-US" sz="3600" dirty="0"/>
                        <a:t>Sexual Victimization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.357</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6.532</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.011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1.430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2234314"/>
                  </a:ext>
                </a:extLst>
              </a:tr>
              <a:tr h="1276505">
                <a:tc>
                  <a:txBody>
                    <a:bodyPr/>
                    <a:lstStyle/>
                    <a:p>
                      <a:r>
                        <a:rPr lang="en-US" sz="3600" dirty="0"/>
                        <a:t>Marijuana Use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.637</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5.661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.017</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1.891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74234117"/>
                  </a:ext>
                </a:extLst>
              </a:tr>
              <a:tr h="1881498">
                <a:tc>
                  <a:txBody>
                    <a:bodyPr/>
                    <a:lstStyle/>
                    <a:p>
                      <a:r>
                        <a:rPr lang="en-US" sz="3600" dirty="0"/>
                        <a:t>Alcohol Intoxication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-.015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.001</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.915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600" dirty="0"/>
                        <a:t>.985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160876"/>
                  </a:ext>
                </a:extLst>
              </a:tr>
              <a:tr h="1881498">
                <a:tc>
                  <a:txBody>
                    <a:bodyPr/>
                    <a:lstStyle/>
                    <a:p>
                      <a:r>
                        <a:rPr lang="en-US" sz="3600" dirty="0"/>
                        <a:t>Religious Attendance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3600" dirty="0"/>
                        <a:t>-.005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3600" dirty="0"/>
                        <a:t>.954</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3600" dirty="0"/>
                        <a:t>.954</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r>
                        <a:rPr lang="en-US" sz="3600" dirty="0"/>
                        <a:t>.995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7376182"/>
                  </a:ext>
                </a:extLst>
              </a:tr>
            </a:tbl>
          </a:graphicData>
        </a:graphic>
      </p:graphicFrame>
      <p:sp>
        <p:nvSpPr>
          <p:cNvPr id="25" name="TextBox 2">
            <a:extLst>
              <a:ext uri="{FF2B5EF4-FFF2-40B4-BE49-F238E27FC236}">
                <a16:creationId xmlns:a16="http://schemas.microsoft.com/office/drawing/2014/main" id="{E46834BA-E980-57B8-A5EC-2DA7727D2218}"/>
              </a:ext>
            </a:extLst>
          </p:cNvPr>
          <p:cNvSpPr txBox="1">
            <a:spLocks noChangeArrowheads="1"/>
          </p:cNvSpPr>
          <p:nvPr/>
        </p:nvSpPr>
        <p:spPr bwMode="auto">
          <a:xfrm>
            <a:off x="30276800" y="6605064"/>
            <a:ext cx="734207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4000" b="1" dirty="0"/>
              <a:t>Main Effects on Suicide Ideation</a:t>
            </a:r>
          </a:p>
        </p:txBody>
      </p:sp>
      <p:sp>
        <p:nvSpPr>
          <p:cNvPr id="6" name="Down Arrow 5">
            <a:extLst>
              <a:ext uri="{FF2B5EF4-FFF2-40B4-BE49-F238E27FC236}">
                <a16:creationId xmlns:a16="http://schemas.microsoft.com/office/drawing/2014/main" id="{192FA49A-F487-0988-8FE9-03C36A30A9FD}"/>
              </a:ext>
            </a:extLst>
          </p:cNvPr>
          <p:cNvSpPr/>
          <p:nvPr/>
        </p:nvSpPr>
        <p:spPr>
          <a:xfrm rot="2457608">
            <a:off x="21035277" y="12516584"/>
            <a:ext cx="618500" cy="1960100"/>
          </a:xfrm>
          <a:prstGeom prst="downArrow">
            <a:avLst/>
          </a:prstGeom>
          <a:solidFill>
            <a:srgbClr val="CC686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Down Arrow 7">
            <a:extLst>
              <a:ext uri="{FF2B5EF4-FFF2-40B4-BE49-F238E27FC236}">
                <a16:creationId xmlns:a16="http://schemas.microsoft.com/office/drawing/2014/main" id="{8D722D42-77A6-6F87-931F-CBB4FAF560F0}"/>
              </a:ext>
            </a:extLst>
          </p:cNvPr>
          <p:cNvSpPr/>
          <p:nvPr/>
        </p:nvSpPr>
        <p:spPr>
          <a:xfrm rot="19662888">
            <a:off x="24023278" y="12567474"/>
            <a:ext cx="618500" cy="1960100"/>
          </a:xfrm>
          <a:prstGeom prst="downArrow">
            <a:avLst/>
          </a:prstGeom>
          <a:solidFill>
            <a:srgbClr val="CC686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Table 24">
            <a:extLst>
              <a:ext uri="{FF2B5EF4-FFF2-40B4-BE49-F238E27FC236}">
                <a16:creationId xmlns:a16="http://schemas.microsoft.com/office/drawing/2014/main" id="{3DA82AC9-2114-C6C5-81DA-D92A948175A1}"/>
              </a:ext>
            </a:extLst>
          </p:cNvPr>
          <p:cNvGraphicFramePr>
            <a:graphicFrameLocks noGrp="1"/>
          </p:cNvGraphicFramePr>
          <p:nvPr>
            <p:extLst>
              <p:ext uri="{D42A27DB-BD31-4B8C-83A1-F6EECF244321}">
                <p14:modId xmlns:p14="http://schemas.microsoft.com/office/powerpoint/2010/main" val="2940257294"/>
              </p:ext>
            </p:extLst>
          </p:nvPr>
        </p:nvGraphicFramePr>
        <p:xfrm>
          <a:off x="15971716" y="20558781"/>
          <a:ext cx="13337580" cy="8860487"/>
        </p:xfrm>
        <a:graphic>
          <a:graphicData uri="http://schemas.openxmlformats.org/drawingml/2006/table">
            <a:tbl>
              <a:tblPr firstRow="1" bandRow="1">
                <a:tableStyleId>{073A0DAA-6AF3-43AB-8588-CEC1D06C72B9}</a:tableStyleId>
              </a:tblPr>
              <a:tblGrid>
                <a:gridCol w="2587706">
                  <a:extLst>
                    <a:ext uri="{9D8B030D-6E8A-4147-A177-3AD203B41FA5}">
                      <a16:colId xmlns:a16="http://schemas.microsoft.com/office/drawing/2014/main" val="620371189"/>
                    </a:ext>
                  </a:extLst>
                </a:gridCol>
                <a:gridCol w="2122693">
                  <a:extLst>
                    <a:ext uri="{9D8B030D-6E8A-4147-A177-3AD203B41FA5}">
                      <a16:colId xmlns:a16="http://schemas.microsoft.com/office/drawing/2014/main" val="780686554"/>
                    </a:ext>
                  </a:extLst>
                </a:gridCol>
                <a:gridCol w="2255362">
                  <a:extLst>
                    <a:ext uri="{9D8B030D-6E8A-4147-A177-3AD203B41FA5}">
                      <a16:colId xmlns:a16="http://schemas.microsoft.com/office/drawing/2014/main" val="2917552097"/>
                    </a:ext>
                  </a:extLst>
                </a:gridCol>
                <a:gridCol w="2166916">
                  <a:extLst>
                    <a:ext uri="{9D8B030D-6E8A-4147-A177-3AD203B41FA5}">
                      <a16:colId xmlns:a16="http://schemas.microsoft.com/office/drawing/2014/main" val="57588612"/>
                    </a:ext>
                  </a:extLst>
                </a:gridCol>
                <a:gridCol w="2211139">
                  <a:extLst>
                    <a:ext uri="{9D8B030D-6E8A-4147-A177-3AD203B41FA5}">
                      <a16:colId xmlns:a16="http://schemas.microsoft.com/office/drawing/2014/main" val="1585968804"/>
                    </a:ext>
                  </a:extLst>
                </a:gridCol>
                <a:gridCol w="1993764">
                  <a:extLst>
                    <a:ext uri="{9D8B030D-6E8A-4147-A177-3AD203B41FA5}">
                      <a16:colId xmlns:a16="http://schemas.microsoft.com/office/drawing/2014/main" val="4232122227"/>
                    </a:ext>
                  </a:extLst>
                </a:gridCol>
              </a:tblGrid>
              <a:tr h="1010243">
                <a:tc>
                  <a:txBody>
                    <a:bodyPr/>
                    <a:lstStyle/>
                    <a:p>
                      <a:endParaRPr lang="en-US" sz="34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B</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Wald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Sig. </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Exp(B)</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 Change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1284076"/>
                  </a:ext>
                </a:extLst>
              </a:tr>
              <a:tr h="1641254">
                <a:tc>
                  <a:txBody>
                    <a:bodyPr/>
                    <a:lstStyle/>
                    <a:p>
                      <a:r>
                        <a:rPr lang="en-US" sz="3400" dirty="0"/>
                        <a:t>Child Abuse x Marijuana Use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.930</a:t>
                      </a:r>
                    </a:p>
                    <a:p>
                      <a:endParaRPr lang="en-US" sz="3400"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26.840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.000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2.534</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55.3</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4426228"/>
                  </a:ext>
                </a:extLst>
              </a:tr>
              <a:tr h="1876164">
                <a:tc>
                  <a:txBody>
                    <a:bodyPr/>
                    <a:lstStyle/>
                    <a:p>
                      <a:r>
                        <a:rPr lang="en-US" sz="3400" dirty="0"/>
                        <a:t>Child Abuse x Alcohol Intoxication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.389</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30.493</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.000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1.475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-9.6</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2234314"/>
                  </a:ext>
                </a:extLst>
              </a:tr>
              <a:tr h="2157945">
                <a:tc>
                  <a:txBody>
                    <a:bodyPr/>
                    <a:lstStyle/>
                    <a:p>
                      <a:r>
                        <a:rPr lang="en-US" sz="3400" dirty="0"/>
                        <a:t>Sexual Victimization x Marijuana Use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.518</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23.182</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.000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1.752</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22.5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74234117"/>
                  </a:ext>
                </a:extLst>
              </a:tr>
              <a:tr h="2157945">
                <a:tc>
                  <a:txBody>
                    <a:bodyPr/>
                    <a:lstStyle/>
                    <a:p>
                      <a:r>
                        <a:rPr lang="en-US" sz="3400" dirty="0"/>
                        <a:t>Sexual Victimization x Alcohol Intoxication</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.243</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16.784</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.000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1.275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-10.8</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160876"/>
                  </a:ext>
                </a:extLst>
              </a:tr>
            </a:tbl>
          </a:graphicData>
        </a:graphic>
      </p:graphicFrame>
      <p:sp>
        <p:nvSpPr>
          <p:cNvPr id="11" name="TextBox 2">
            <a:extLst>
              <a:ext uri="{FF2B5EF4-FFF2-40B4-BE49-F238E27FC236}">
                <a16:creationId xmlns:a16="http://schemas.microsoft.com/office/drawing/2014/main" id="{7F47DAD0-8ACE-9D69-0C7E-85A338D9B3B8}"/>
              </a:ext>
            </a:extLst>
          </p:cNvPr>
          <p:cNvSpPr txBox="1">
            <a:spLocks noChangeArrowheads="1"/>
          </p:cNvSpPr>
          <p:nvPr/>
        </p:nvSpPr>
        <p:spPr bwMode="auto">
          <a:xfrm>
            <a:off x="15939926" y="19242770"/>
            <a:ext cx="1378914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4000" b="1" dirty="0"/>
              <a:t>Interaction Effects of Negative Coping on Suicide Ideation</a:t>
            </a:r>
          </a:p>
        </p:txBody>
      </p:sp>
      <p:graphicFrame>
        <p:nvGraphicFramePr>
          <p:cNvPr id="19" name="Table 24">
            <a:extLst>
              <a:ext uri="{FF2B5EF4-FFF2-40B4-BE49-F238E27FC236}">
                <a16:creationId xmlns:a16="http://schemas.microsoft.com/office/drawing/2014/main" id="{A6D9CC8C-F8DC-0A3A-0D14-4405201B3BC7}"/>
              </a:ext>
            </a:extLst>
          </p:cNvPr>
          <p:cNvGraphicFramePr>
            <a:graphicFrameLocks noGrp="1"/>
          </p:cNvGraphicFramePr>
          <p:nvPr>
            <p:extLst>
              <p:ext uri="{D42A27DB-BD31-4B8C-83A1-F6EECF244321}">
                <p14:modId xmlns:p14="http://schemas.microsoft.com/office/powerpoint/2010/main" val="3894598025"/>
              </p:ext>
            </p:extLst>
          </p:nvPr>
        </p:nvGraphicFramePr>
        <p:xfrm>
          <a:off x="29903699" y="20543562"/>
          <a:ext cx="13337580" cy="8860487"/>
        </p:xfrm>
        <a:graphic>
          <a:graphicData uri="http://schemas.openxmlformats.org/drawingml/2006/table">
            <a:tbl>
              <a:tblPr firstRow="1" bandRow="1">
                <a:tableStyleId>{073A0DAA-6AF3-43AB-8588-CEC1D06C72B9}</a:tableStyleId>
              </a:tblPr>
              <a:tblGrid>
                <a:gridCol w="2587706">
                  <a:extLst>
                    <a:ext uri="{9D8B030D-6E8A-4147-A177-3AD203B41FA5}">
                      <a16:colId xmlns:a16="http://schemas.microsoft.com/office/drawing/2014/main" val="620371189"/>
                    </a:ext>
                  </a:extLst>
                </a:gridCol>
                <a:gridCol w="2122693">
                  <a:extLst>
                    <a:ext uri="{9D8B030D-6E8A-4147-A177-3AD203B41FA5}">
                      <a16:colId xmlns:a16="http://schemas.microsoft.com/office/drawing/2014/main" val="780686554"/>
                    </a:ext>
                  </a:extLst>
                </a:gridCol>
                <a:gridCol w="2255362">
                  <a:extLst>
                    <a:ext uri="{9D8B030D-6E8A-4147-A177-3AD203B41FA5}">
                      <a16:colId xmlns:a16="http://schemas.microsoft.com/office/drawing/2014/main" val="2917552097"/>
                    </a:ext>
                  </a:extLst>
                </a:gridCol>
                <a:gridCol w="2166916">
                  <a:extLst>
                    <a:ext uri="{9D8B030D-6E8A-4147-A177-3AD203B41FA5}">
                      <a16:colId xmlns:a16="http://schemas.microsoft.com/office/drawing/2014/main" val="57588612"/>
                    </a:ext>
                  </a:extLst>
                </a:gridCol>
                <a:gridCol w="2211139">
                  <a:extLst>
                    <a:ext uri="{9D8B030D-6E8A-4147-A177-3AD203B41FA5}">
                      <a16:colId xmlns:a16="http://schemas.microsoft.com/office/drawing/2014/main" val="1585968804"/>
                    </a:ext>
                  </a:extLst>
                </a:gridCol>
                <a:gridCol w="1993764">
                  <a:extLst>
                    <a:ext uri="{9D8B030D-6E8A-4147-A177-3AD203B41FA5}">
                      <a16:colId xmlns:a16="http://schemas.microsoft.com/office/drawing/2014/main" val="4232122227"/>
                    </a:ext>
                  </a:extLst>
                </a:gridCol>
              </a:tblGrid>
              <a:tr h="1010243">
                <a:tc>
                  <a:txBody>
                    <a:bodyPr/>
                    <a:lstStyle/>
                    <a:p>
                      <a:endParaRPr lang="en-US" sz="3400" b="0" dirty="0">
                        <a:solidFill>
                          <a:schemeClr val="tx1"/>
                        </a:solidFill>
                      </a:endParaRP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B</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Wald</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Sig. </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Exp(B)</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lang="en-US" sz="3400" b="0" dirty="0">
                          <a:solidFill>
                            <a:schemeClr val="tx1"/>
                          </a:solidFill>
                        </a:rPr>
                        <a:t>% Change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51284076"/>
                  </a:ext>
                </a:extLst>
              </a:tr>
              <a:tr h="1641254">
                <a:tc>
                  <a:txBody>
                    <a:bodyPr/>
                    <a:lstStyle/>
                    <a:p>
                      <a:r>
                        <a:rPr lang="en-US" sz="3400" dirty="0"/>
                        <a:t>Child Abuse x Religious Attendance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.163</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16.255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.000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1.177</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-27.9</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4426228"/>
                  </a:ext>
                </a:extLst>
              </a:tr>
              <a:tr h="1876164">
                <a:tc>
                  <a:txBody>
                    <a:bodyPr/>
                    <a:lstStyle/>
                    <a:p>
                      <a:r>
                        <a:rPr lang="en-US" sz="3400" dirty="0"/>
                        <a:t>Child Abuse x Religious Attendance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.110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9.766</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.002</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1.116</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-21.9</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12234314"/>
                  </a:ext>
                </a:extLst>
              </a:tr>
              <a:tr h="2157945">
                <a:tc>
                  <a:txBody>
                    <a:bodyPr/>
                    <a:lstStyle/>
                    <a:p>
                      <a:r>
                        <a:rPr lang="en-US" sz="3400" dirty="0"/>
                        <a:t>Marijuana Use x Religious Attendance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.217</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12.545</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.000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1.244</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-34.2</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74234117"/>
                  </a:ext>
                </a:extLst>
              </a:tr>
              <a:tr h="2157945">
                <a:tc>
                  <a:txBody>
                    <a:bodyPr/>
                    <a:lstStyle/>
                    <a:p>
                      <a:r>
                        <a:rPr lang="en-US" sz="3400" dirty="0"/>
                        <a:t>Alcohol Intoxication x Religious Attendance</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.058</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3.363</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.067</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1.060</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3400" dirty="0"/>
                        <a:t>1.08</a:t>
                      </a:r>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4160876"/>
                  </a:ext>
                </a:extLst>
              </a:tr>
            </a:tbl>
          </a:graphicData>
        </a:graphic>
      </p:graphicFrame>
      <p:sp>
        <p:nvSpPr>
          <p:cNvPr id="20" name="TextBox 2">
            <a:extLst>
              <a:ext uri="{FF2B5EF4-FFF2-40B4-BE49-F238E27FC236}">
                <a16:creationId xmlns:a16="http://schemas.microsoft.com/office/drawing/2014/main" id="{093DF07A-5EA4-2A07-9185-FA752B5EB79A}"/>
              </a:ext>
            </a:extLst>
          </p:cNvPr>
          <p:cNvSpPr txBox="1">
            <a:spLocks noChangeArrowheads="1"/>
          </p:cNvSpPr>
          <p:nvPr/>
        </p:nvSpPr>
        <p:spPr bwMode="auto">
          <a:xfrm>
            <a:off x="29903699" y="19237684"/>
            <a:ext cx="1378914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4000" b="1" dirty="0"/>
              <a:t>Interaction Effects of Positive Coping on Suicide Ideation</a:t>
            </a: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15891</TotalTime>
  <Words>706</Words>
  <Application>Microsoft Macintosh PowerPoint</Application>
  <PresentationFormat>Custom</PresentationFormat>
  <Paragraphs>123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Times New Roman</vt:lpstr>
      <vt:lpstr>Default Design</vt:lpstr>
      <vt:lpstr>PowerPoint Presentation</vt:lpstr>
    </vt:vector>
  </TitlesOfParts>
  <Company>UW Madison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Volker</dc:creator>
  <cp:lastModifiedBy>Casey Cavanaugh</cp:lastModifiedBy>
  <cp:revision>341</cp:revision>
  <cp:lastPrinted>2022-08-29T21:58:57Z</cp:lastPrinted>
  <dcterms:created xsi:type="dcterms:W3CDTF">2002-04-03T01:23:24Z</dcterms:created>
  <dcterms:modified xsi:type="dcterms:W3CDTF">2024-04-10T19:58:45Z</dcterms:modified>
</cp:coreProperties>
</file>