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59" r:id="rId6"/>
    <p:sldId id="268" r:id="rId7"/>
    <p:sldId id="275" r:id="rId8"/>
    <p:sldId id="260" r:id="rId9"/>
    <p:sldId id="274" r:id="rId10"/>
    <p:sldId id="272" r:id="rId11"/>
    <p:sldId id="267" r:id="rId12"/>
    <p:sldId id="266" r:id="rId13"/>
    <p:sldId id="262" r:id="rId14"/>
    <p:sldId id="270" r:id="rId15"/>
    <p:sldId id="263" r:id="rId16"/>
    <p:sldId id="27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72" autoAdjust="0"/>
  </p:normalViewPr>
  <p:slideViewPr>
    <p:cSldViewPr snapToGrid="0">
      <p:cViewPr varScale="1">
        <p:scale>
          <a:sx n="48" d="100"/>
          <a:sy n="48" d="100"/>
        </p:scale>
        <p:origin x="101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and\OneDrive%20-%20USNH\Documents\UNH\Master's%20Work\SFM%202023\Data\Table%20Data%20Simulati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and\OneDrive%20-%20USNH\Documents\UNH\Master's%20Work\SFM%202023\Data\Table%20Data%20Simulation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and\OneDrive%20-%20USNH\Documents\UNH\Master's%20Work\SFM%202023\Data\Table%20Data%20Simulatio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Single Particle Convergence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PSO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Sphere</c:v>
              </c:pt>
              <c:pt idx="1">
                <c:v>Rast</c:v>
              </c:pt>
              <c:pt idx="2">
                <c:v>Gauss</c:v>
              </c:pt>
              <c:pt idx="3">
                <c:v>Sphere</c:v>
              </c:pt>
              <c:pt idx="4">
                <c:v>Rast</c:v>
              </c:pt>
              <c:pt idx="5">
                <c:v>Gauss</c:v>
              </c:pt>
              <c:pt idx="6">
                <c:v>Sphere</c:v>
              </c:pt>
              <c:pt idx="7">
                <c:v>Rast</c:v>
              </c:pt>
              <c:pt idx="8">
                <c:v>Gauss</c:v>
              </c:pt>
            </c:strLit>
          </c:cat>
          <c:val>
            <c:numRef>
              <c:f>Sheet1!$M$3:$M$11</c:f>
              <c:numCache>
                <c:formatCode>General</c:formatCode>
                <c:ptCount val="9"/>
                <c:pt idx="0">
                  <c:v>99.98</c:v>
                </c:pt>
                <c:pt idx="1">
                  <c:v>99.98</c:v>
                </c:pt>
                <c:pt idx="2">
                  <c:v>99.98</c:v>
                </c:pt>
                <c:pt idx="3">
                  <c:v>84.844999999999999</c:v>
                </c:pt>
                <c:pt idx="4">
                  <c:v>87.844999999999999</c:v>
                </c:pt>
                <c:pt idx="5">
                  <c:v>84.835000000000008</c:v>
                </c:pt>
                <c:pt idx="6">
                  <c:v>58.984999999999999</c:v>
                </c:pt>
                <c:pt idx="7">
                  <c:v>55.384999999999998</c:v>
                </c:pt>
                <c:pt idx="8">
                  <c:v>57.07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B1-4E2D-B93C-F1A8B86C0CA7}"/>
            </c:ext>
          </c:extLst>
        </c:ser>
        <c:ser>
          <c:idx val="1"/>
          <c:order val="1"/>
          <c:tx>
            <c:v>TVPSO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Sphere</c:v>
              </c:pt>
              <c:pt idx="1">
                <c:v>Rast</c:v>
              </c:pt>
              <c:pt idx="2">
                <c:v>Gauss</c:v>
              </c:pt>
              <c:pt idx="3">
                <c:v>Sphere</c:v>
              </c:pt>
              <c:pt idx="4">
                <c:v>Rast</c:v>
              </c:pt>
              <c:pt idx="5">
                <c:v>Gauss</c:v>
              </c:pt>
              <c:pt idx="6">
                <c:v>Sphere</c:v>
              </c:pt>
              <c:pt idx="7">
                <c:v>Rast</c:v>
              </c:pt>
              <c:pt idx="8">
                <c:v>Gauss</c:v>
              </c:pt>
            </c:strLit>
          </c:cat>
          <c:val>
            <c:numRef>
              <c:f>Sheet1!$P$3:$P$11</c:f>
              <c:numCache>
                <c:formatCode>General</c:formatCode>
                <c:ptCount val="9"/>
                <c:pt idx="0">
                  <c:v>99.98</c:v>
                </c:pt>
                <c:pt idx="1">
                  <c:v>99.98</c:v>
                </c:pt>
                <c:pt idx="2">
                  <c:v>99.98</c:v>
                </c:pt>
                <c:pt idx="3">
                  <c:v>99.98</c:v>
                </c:pt>
                <c:pt idx="4">
                  <c:v>99.98</c:v>
                </c:pt>
                <c:pt idx="5">
                  <c:v>99.98</c:v>
                </c:pt>
                <c:pt idx="6">
                  <c:v>96.384999999999991</c:v>
                </c:pt>
                <c:pt idx="7">
                  <c:v>97.56</c:v>
                </c:pt>
                <c:pt idx="8">
                  <c:v>99.98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B1-4E2D-B93C-F1A8B86C0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5628431"/>
        <c:axId val="1285550047"/>
      </c:barChart>
      <c:catAx>
        <c:axId val="1295628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  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5550047"/>
        <c:crosses val="autoZero"/>
        <c:auto val="1"/>
        <c:lblAlgn val="ctr"/>
        <c:lblOffset val="100"/>
        <c:noMultiLvlLbl val="0"/>
      </c:catAx>
      <c:valAx>
        <c:axId val="128555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Convergence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5628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516354284587372"/>
          <c:y val="0.45960358221011099"/>
          <c:w val="0.11156139472474802"/>
          <c:h val="0.144434362976435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Multi-Particle Convergence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PSO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Sphere</c:v>
              </c:pt>
              <c:pt idx="1">
                <c:v>Rast</c:v>
              </c:pt>
              <c:pt idx="2">
                <c:v>Gauss</c:v>
              </c:pt>
              <c:pt idx="3">
                <c:v>Sphere</c:v>
              </c:pt>
              <c:pt idx="4">
                <c:v>Rast</c:v>
              </c:pt>
              <c:pt idx="5">
                <c:v>Gauss</c:v>
              </c:pt>
              <c:pt idx="6">
                <c:v>Sphere</c:v>
              </c:pt>
              <c:pt idx="7">
                <c:v>Rast</c:v>
              </c:pt>
              <c:pt idx="8">
                <c:v>Gauss</c:v>
              </c:pt>
            </c:strLit>
          </c:cat>
          <c:val>
            <c:numRef>
              <c:f>Sheet1!$M$16:$M$24</c:f>
              <c:numCache>
                <c:formatCode>General</c:formatCode>
                <c:ptCount val="9"/>
                <c:pt idx="0">
                  <c:v>99.98</c:v>
                </c:pt>
                <c:pt idx="1">
                  <c:v>99.98</c:v>
                </c:pt>
                <c:pt idx="2">
                  <c:v>99.98</c:v>
                </c:pt>
                <c:pt idx="3">
                  <c:v>21.22</c:v>
                </c:pt>
                <c:pt idx="4">
                  <c:v>30.270000000000003</c:v>
                </c:pt>
                <c:pt idx="5">
                  <c:v>5.84</c:v>
                </c:pt>
                <c:pt idx="6">
                  <c:v>9.6350000000000016</c:v>
                </c:pt>
                <c:pt idx="7">
                  <c:v>6.0350000000000001</c:v>
                </c:pt>
                <c:pt idx="8">
                  <c:v>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2-48C4-809F-54ABD74C31E5}"/>
            </c:ext>
          </c:extLst>
        </c:ser>
        <c:ser>
          <c:idx val="1"/>
          <c:order val="1"/>
          <c:tx>
            <c:v>TVPSO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Sphere</c:v>
              </c:pt>
              <c:pt idx="1">
                <c:v>Rast</c:v>
              </c:pt>
              <c:pt idx="2">
                <c:v>Gauss</c:v>
              </c:pt>
              <c:pt idx="3">
                <c:v>Sphere</c:v>
              </c:pt>
              <c:pt idx="4">
                <c:v>Rast</c:v>
              </c:pt>
              <c:pt idx="5">
                <c:v>Gauss</c:v>
              </c:pt>
              <c:pt idx="6">
                <c:v>Sphere</c:v>
              </c:pt>
              <c:pt idx="7">
                <c:v>Rast</c:v>
              </c:pt>
              <c:pt idx="8">
                <c:v>Gauss</c:v>
              </c:pt>
            </c:strLit>
          </c:cat>
          <c:val>
            <c:numRef>
              <c:f>Sheet1!$P$16:$P$24</c:f>
              <c:numCache>
                <c:formatCode>General</c:formatCode>
                <c:ptCount val="9"/>
                <c:pt idx="0">
                  <c:v>99.98</c:v>
                </c:pt>
                <c:pt idx="1">
                  <c:v>99.98</c:v>
                </c:pt>
                <c:pt idx="2">
                  <c:v>99.98</c:v>
                </c:pt>
                <c:pt idx="3">
                  <c:v>96.95</c:v>
                </c:pt>
                <c:pt idx="4">
                  <c:v>99.98</c:v>
                </c:pt>
                <c:pt idx="5">
                  <c:v>99.960000000000008</c:v>
                </c:pt>
                <c:pt idx="6">
                  <c:v>80.724999999999994</c:v>
                </c:pt>
                <c:pt idx="7">
                  <c:v>87.935000000000002</c:v>
                </c:pt>
                <c:pt idx="8">
                  <c:v>90.055000000000007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2-48C4-809F-54ABD74C3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5628431"/>
        <c:axId val="1285550047"/>
      </c:barChart>
      <c:catAx>
        <c:axId val="1295628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 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5550047"/>
        <c:crosses val="autoZero"/>
        <c:auto val="1"/>
        <c:lblAlgn val="ctr"/>
        <c:lblOffset val="100"/>
        <c:noMultiLvlLbl val="0"/>
      </c:catAx>
      <c:valAx>
        <c:axId val="128555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Convergence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5628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627296592624959"/>
          <c:y val="0.45960373128852156"/>
          <c:w val="0.1100864352120782"/>
          <c:h val="0.14443432313152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Search Rescue Duration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PSO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Sphere</c:v>
              </c:pt>
              <c:pt idx="1">
                <c:v>Rast</c:v>
              </c:pt>
              <c:pt idx="2">
                <c:v>Gauss</c:v>
              </c:pt>
              <c:pt idx="3">
                <c:v>Sphere</c:v>
              </c:pt>
              <c:pt idx="4">
                <c:v>Rast</c:v>
              </c:pt>
              <c:pt idx="5">
                <c:v>Gauss</c:v>
              </c:pt>
              <c:pt idx="6">
                <c:v>Sphere</c:v>
              </c:pt>
              <c:pt idx="7">
                <c:v>Rast</c:v>
              </c:pt>
              <c:pt idx="8">
                <c:v>Gauss</c:v>
              </c:pt>
            </c:strLit>
          </c:cat>
          <c:val>
            <c:numRef>
              <c:f>Sheet1!$M$31:$M$39</c:f>
              <c:numCache>
                <c:formatCode>General</c:formatCode>
                <c:ptCount val="9"/>
                <c:pt idx="0">
                  <c:v>303.21500000000003</c:v>
                </c:pt>
                <c:pt idx="1">
                  <c:v>299.12</c:v>
                </c:pt>
                <c:pt idx="2">
                  <c:v>303.17500000000001</c:v>
                </c:pt>
                <c:pt idx="3">
                  <c:v>106.66</c:v>
                </c:pt>
                <c:pt idx="4">
                  <c:v>113.735</c:v>
                </c:pt>
                <c:pt idx="5">
                  <c:v>106.96000000000001</c:v>
                </c:pt>
                <c:pt idx="6">
                  <c:v>234.435</c:v>
                </c:pt>
                <c:pt idx="7">
                  <c:v>244.94</c:v>
                </c:pt>
                <c:pt idx="8">
                  <c:v>164.095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B3-4FE3-B505-18B062570B88}"/>
            </c:ext>
          </c:extLst>
        </c:ser>
        <c:ser>
          <c:idx val="1"/>
          <c:order val="1"/>
          <c:tx>
            <c:v>TVPSO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Sphere</c:v>
              </c:pt>
              <c:pt idx="1">
                <c:v>Rast</c:v>
              </c:pt>
              <c:pt idx="2">
                <c:v>Gauss</c:v>
              </c:pt>
              <c:pt idx="3">
                <c:v>Sphere</c:v>
              </c:pt>
              <c:pt idx="4">
                <c:v>Rast</c:v>
              </c:pt>
              <c:pt idx="5">
                <c:v>Gauss</c:v>
              </c:pt>
              <c:pt idx="6">
                <c:v>Sphere</c:v>
              </c:pt>
              <c:pt idx="7">
                <c:v>Rast</c:v>
              </c:pt>
              <c:pt idx="8">
                <c:v>Gauss</c:v>
              </c:pt>
            </c:strLit>
          </c:cat>
          <c:val>
            <c:numRef>
              <c:f>Sheet1!$P$31:$P$39</c:f>
              <c:numCache>
                <c:formatCode>General</c:formatCode>
                <c:ptCount val="9"/>
                <c:pt idx="0">
                  <c:v>304.435</c:v>
                </c:pt>
                <c:pt idx="1">
                  <c:v>307.48500000000001</c:v>
                </c:pt>
                <c:pt idx="2">
                  <c:v>285.26499999999999</c:v>
                </c:pt>
                <c:pt idx="3">
                  <c:v>157.19499999999999</c:v>
                </c:pt>
                <c:pt idx="4">
                  <c:v>152.88</c:v>
                </c:pt>
                <c:pt idx="5">
                  <c:v>154.95999999999998</c:v>
                </c:pt>
                <c:pt idx="6">
                  <c:v>282.64999999999998</c:v>
                </c:pt>
                <c:pt idx="7">
                  <c:v>279.83</c:v>
                </c:pt>
                <c:pt idx="8">
                  <c:v>286.55500000000001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B3-4FE3-B505-18B062570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5628431"/>
        <c:axId val="1285550047"/>
      </c:barChart>
      <c:catAx>
        <c:axId val="1295628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5550047"/>
        <c:crosses val="autoZero"/>
        <c:auto val="1"/>
        <c:lblAlgn val="ctr"/>
        <c:lblOffset val="100"/>
        <c:noMultiLvlLbl val="0"/>
      </c:catAx>
      <c:valAx>
        <c:axId val="128555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Search Rescue 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5628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69891877626189"/>
          <c:y val="0.44903844879238586"/>
          <c:w val="0.12926483748992729"/>
          <c:h val="0.155111371810846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BFCE4-C7BF-4C9E-85C2-AF27925A3CD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A92CBB-1FAE-4F3E-84AC-C112586AE08E}">
      <dgm:prSet/>
      <dgm:spPr/>
      <dgm:t>
        <a:bodyPr/>
        <a:lstStyle/>
        <a:p>
          <a:r>
            <a:rPr lang="en-US" b="0" i="0"/>
            <a:t>Problem</a:t>
          </a:r>
          <a:endParaRPr lang="en-US"/>
        </a:p>
      </dgm:t>
    </dgm:pt>
    <dgm:pt modelId="{093AC939-469C-46B1-A1DD-AE77EB03B74E}" type="parTrans" cxnId="{4906EC5C-E1BB-4074-8F03-5ADB377BAE24}">
      <dgm:prSet/>
      <dgm:spPr/>
      <dgm:t>
        <a:bodyPr/>
        <a:lstStyle/>
        <a:p>
          <a:endParaRPr lang="en-US"/>
        </a:p>
      </dgm:t>
    </dgm:pt>
    <dgm:pt modelId="{43FB8192-4515-4A5F-BC3C-FB0E363B478B}" type="sibTrans" cxnId="{4906EC5C-E1BB-4074-8F03-5ADB377BAE24}">
      <dgm:prSet/>
      <dgm:spPr/>
      <dgm:t>
        <a:bodyPr/>
        <a:lstStyle/>
        <a:p>
          <a:endParaRPr lang="en-US"/>
        </a:p>
      </dgm:t>
    </dgm:pt>
    <dgm:pt modelId="{4D0820E8-A0EE-475F-A66F-EC51E3C55F9E}">
      <dgm:prSet/>
      <dgm:spPr/>
      <dgm:t>
        <a:bodyPr/>
        <a:lstStyle/>
        <a:p>
          <a:r>
            <a:rPr lang="en-US" b="0" i="0"/>
            <a:t>Particle Swarm Optimization</a:t>
          </a:r>
          <a:endParaRPr lang="en-US"/>
        </a:p>
      </dgm:t>
    </dgm:pt>
    <dgm:pt modelId="{C7D8536C-DA32-4C38-B3B9-0BE8B1D9FE7E}" type="parTrans" cxnId="{DF3FA4BD-697E-4480-830D-F91F0D6145A8}">
      <dgm:prSet/>
      <dgm:spPr/>
      <dgm:t>
        <a:bodyPr/>
        <a:lstStyle/>
        <a:p>
          <a:endParaRPr lang="en-US"/>
        </a:p>
      </dgm:t>
    </dgm:pt>
    <dgm:pt modelId="{BFC9A133-23E0-40A5-929A-635F9945FC40}" type="sibTrans" cxnId="{DF3FA4BD-697E-4480-830D-F91F0D6145A8}">
      <dgm:prSet/>
      <dgm:spPr/>
      <dgm:t>
        <a:bodyPr/>
        <a:lstStyle/>
        <a:p>
          <a:endParaRPr lang="en-US"/>
        </a:p>
      </dgm:t>
    </dgm:pt>
    <dgm:pt modelId="{3054CC05-7947-48C4-9F5B-7DBB1066E8A7}">
      <dgm:prSet/>
      <dgm:spPr/>
      <dgm:t>
        <a:bodyPr/>
        <a:lstStyle/>
        <a:p>
          <a:r>
            <a:rPr lang="en-US" b="0" i="0"/>
            <a:t>Time Variant PSO</a:t>
          </a:r>
          <a:endParaRPr lang="en-US"/>
        </a:p>
      </dgm:t>
    </dgm:pt>
    <dgm:pt modelId="{2CEDCA6A-2D4E-498C-A1B4-1BB625423F6F}" type="parTrans" cxnId="{49080538-2648-47B8-9BA1-DB273A2E8B4B}">
      <dgm:prSet/>
      <dgm:spPr/>
      <dgm:t>
        <a:bodyPr/>
        <a:lstStyle/>
        <a:p>
          <a:endParaRPr lang="en-US"/>
        </a:p>
      </dgm:t>
    </dgm:pt>
    <dgm:pt modelId="{8E5EF058-C37E-47D5-9883-D53B076C43D0}" type="sibTrans" cxnId="{49080538-2648-47B8-9BA1-DB273A2E8B4B}">
      <dgm:prSet/>
      <dgm:spPr/>
      <dgm:t>
        <a:bodyPr/>
        <a:lstStyle/>
        <a:p>
          <a:endParaRPr lang="en-US"/>
        </a:p>
      </dgm:t>
    </dgm:pt>
    <dgm:pt modelId="{64568E3A-62CE-498E-9C92-5BA2333B405D}">
      <dgm:prSet/>
      <dgm:spPr/>
      <dgm:t>
        <a:bodyPr/>
        <a:lstStyle/>
        <a:p>
          <a:r>
            <a:rPr lang="en-US" b="0" i="0"/>
            <a:t>Simulation Framework</a:t>
          </a:r>
          <a:endParaRPr lang="en-US"/>
        </a:p>
      </dgm:t>
    </dgm:pt>
    <dgm:pt modelId="{523CA314-A469-4D85-8B78-17A6CCFEF099}" type="parTrans" cxnId="{7C646CEC-F1E7-4B23-9C98-94DB2C7F81A7}">
      <dgm:prSet/>
      <dgm:spPr/>
      <dgm:t>
        <a:bodyPr/>
        <a:lstStyle/>
        <a:p>
          <a:endParaRPr lang="en-US"/>
        </a:p>
      </dgm:t>
    </dgm:pt>
    <dgm:pt modelId="{FE8593B0-7505-4387-BD0E-7002AC718131}" type="sibTrans" cxnId="{7C646CEC-F1E7-4B23-9C98-94DB2C7F81A7}">
      <dgm:prSet/>
      <dgm:spPr/>
      <dgm:t>
        <a:bodyPr/>
        <a:lstStyle/>
        <a:p>
          <a:endParaRPr lang="en-US"/>
        </a:p>
      </dgm:t>
    </dgm:pt>
    <dgm:pt modelId="{7D83AB83-AE75-4AAD-962C-8893269B9707}">
      <dgm:prSet/>
      <dgm:spPr/>
      <dgm:t>
        <a:bodyPr/>
        <a:lstStyle/>
        <a:p>
          <a:r>
            <a:rPr lang="en-US" b="0" i="0"/>
            <a:t>Simulation Results</a:t>
          </a:r>
          <a:endParaRPr lang="en-US"/>
        </a:p>
      </dgm:t>
    </dgm:pt>
    <dgm:pt modelId="{A3F897BA-F246-402C-A62D-49F778D666A4}" type="parTrans" cxnId="{A6181417-7597-4789-BAC2-A4BE59CFDBEB}">
      <dgm:prSet/>
      <dgm:spPr/>
      <dgm:t>
        <a:bodyPr/>
        <a:lstStyle/>
        <a:p>
          <a:endParaRPr lang="en-US"/>
        </a:p>
      </dgm:t>
    </dgm:pt>
    <dgm:pt modelId="{E871C418-1431-4364-A9F7-40666E942D43}" type="sibTrans" cxnId="{A6181417-7597-4789-BAC2-A4BE59CFDBEB}">
      <dgm:prSet/>
      <dgm:spPr/>
      <dgm:t>
        <a:bodyPr/>
        <a:lstStyle/>
        <a:p>
          <a:endParaRPr lang="en-US"/>
        </a:p>
      </dgm:t>
    </dgm:pt>
    <dgm:pt modelId="{36893AE7-45DA-4D6A-818F-C33FD9348C2D}">
      <dgm:prSet/>
      <dgm:spPr/>
      <dgm:t>
        <a:bodyPr/>
        <a:lstStyle/>
        <a:p>
          <a:r>
            <a:rPr lang="en-US" b="0" i="0"/>
            <a:t>Conclusion/Future Work</a:t>
          </a:r>
          <a:endParaRPr lang="en-US"/>
        </a:p>
      </dgm:t>
    </dgm:pt>
    <dgm:pt modelId="{BCD52086-93B5-4006-A338-6844521E5E88}" type="parTrans" cxnId="{F20D9FBA-4DF0-4D42-867B-D040CB46D512}">
      <dgm:prSet/>
      <dgm:spPr/>
      <dgm:t>
        <a:bodyPr/>
        <a:lstStyle/>
        <a:p>
          <a:endParaRPr lang="en-US"/>
        </a:p>
      </dgm:t>
    </dgm:pt>
    <dgm:pt modelId="{4B2C2102-FDE9-4C84-B1FF-9969D1A4A07E}" type="sibTrans" cxnId="{F20D9FBA-4DF0-4D42-867B-D040CB46D512}">
      <dgm:prSet/>
      <dgm:spPr/>
      <dgm:t>
        <a:bodyPr/>
        <a:lstStyle/>
        <a:p>
          <a:endParaRPr lang="en-US"/>
        </a:p>
      </dgm:t>
    </dgm:pt>
    <dgm:pt modelId="{03A2EDAB-B48C-4E8D-9F91-64AB596D109F}" type="pres">
      <dgm:prSet presAssocID="{DCCBFCE4-C7BF-4C9E-85C2-AF27925A3CDB}" presName="linear" presStyleCnt="0">
        <dgm:presLayoutVars>
          <dgm:animLvl val="lvl"/>
          <dgm:resizeHandles val="exact"/>
        </dgm:presLayoutVars>
      </dgm:prSet>
      <dgm:spPr/>
    </dgm:pt>
    <dgm:pt modelId="{44316A05-6115-40CC-A792-39BE32A9D665}" type="pres">
      <dgm:prSet presAssocID="{C7A92CBB-1FAE-4F3E-84AC-C112586AE08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78141CC-1D8D-4DB5-8598-A939E347C690}" type="pres">
      <dgm:prSet presAssocID="{43FB8192-4515-4A5F-BC3C-FB0E363B478B}" presName="spacer" presStyleCnt="0"/>
      <dgm:spPr/>
    </dgm:pt>
    <dgm:pt modelId="{4F932EA9-D35E-45FE-AF31-9DC7CC473B92}" type="pres">
      <dgm:prSet presAssocID="{4D0820E8-A0EE-475F-A66F-EC51E3C55F9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E57D15D-2B6D-4088-9EAB-650880DEF19A}" type="pres">
      <dgm:prSet presAssocID="{BFC9A133-23E0-40A5-929A-635F9945FC40}" presName="spacer" presStyleCnt="0"/>
      <dgm:spPr/>
    </dgm:pt>
    <dgm:pt modelId="{83276944-CAA6-419D-8027-8623278CC953}" type="pres">
      <dgm:prSet presAssocID="{3054CC05-7947-48C4-9F5B-7DBB1066E8A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281C5C4-79DE-45E5-AEAB-57E4D64199C2}" type="pres">
      <dgm:prSet presAssocID="{8E5EF058-C37E-47D5-9883-D53B076C43D0}" presName="spacer" presStyleCnt="0"/>
      <dgm:spPr/>
    </dgm:pt>
    <dgm:pt modelId="{23BA541E-3628-4184-80CB-70AFC8026432}" type="pres">
      <dgm:prSet presAssocID="{64568E3A-62CE-498E-9C92-5BA2333B405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BBF589E-9C72-4938-9813-1EBD5B31997C}" type="pres">
      <dgm:prSet presAssocID="{FE8593B0-7505-4387-BD0E-7002AC718131}" presName="spacer" presStyleCnt="0"/>
      <dgm:spPr/>
    </dgm:pt>
    <dgm:pt modelId="{F0032CA0-EF31-4D09-B5DA-CA32633378D8}" type="pres">
      <dgm:prSet presAssocID="{7D83AB83-AE75-4AAD-962C-8893269B970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E402C1B-4B29-4F35-BF33-8C8189E05445}" type="pres">
      <dgm:prSet presAssocID="{E871C418-1431-4364-A9F7-40666E942D43}" presName="spacer" presStyleCnt="0"/>
      <dgm:spPr/>
    </dgm:pt>
    <dgm:pt modelId="{79DEF450-3770-4C16-BEDB-42C5A26B2E1F}" type="pres">
      <dgm:prSet presAssocID="{36893AE7-45DA-4D6A-818F-C33FD9348C2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6181417-7597-4789-BAC2-A4BE59CFDBEB}" srcId="{DCCBFCE4-C7BF-4C9E-85C2-AF27925A3CDB}" destId="{7D83AB83-AE75-4AAD-962C-8893269B9707}" srcOrd="4" destOrd="0" parTransId="{A3F897BA-F246-402C-A62D-49F778D666A4}" sibTransId="{E871C418-1431-4364-A9F7-40666E942D43}"/>
    <dgm:cxn modelId="{1890E620-76E8-419C-9DFE-C3036DE02723}" type="presOf" srcId="{7D83AB83-AE75-4AAD-962C-8893269B9707}" destId="{F0032CA0-EF31-4D09-B5DA-CA32633378D8}" srcOrd="0" destOrd="0" presId="urn:microsoft.com/office/officeart/2005/8/layout/vList2"/>
    <dgm:cxn modelId="{FC587927-33D8-49A5-8956-1E2957C921C7}" type="presOf" srcId="{4D0820E8-A0EE-475F-A66F-EC51E3C55F9E}" destId="{4F932EA9-D35E-45FE-AF31-9DC7CC473B92}" srcOrd="0" destOrd="0" presId="urn:microsoft.com/office/officeart/2005/8/layout/vList2"/>
    <dgm:cxn modelId="{49080538-2648-47B8-9BA1-DB273A2E8B4B}" srcId="{DCCBFCE4-C7BF-4C9E-85C2-AF27925A3CDB}" destId="{3054CC05-7947-48C4-9F5B-7DBB1066E8A7}" srcOrd="2" destOrd="0" parTransId="{2CEDCA6A-2D4E-498C-A1B4-1BB625423F6F}" sibTransId="{8E5EF058-C37E-47D5-9883-D53B076C43D0}"/>
    <dgm:cxn modelId="{9683E83D-192A-4E9D-99C9-EA7538B771A7}" type="presOf" srcId="{64568E3A-62CE-498E-9C92-5BA2333B405D}" destId="{23BA541E-3628-4184-80CB-70AFC8026432}" srcOrd="0" destOrd="0" presId="urn:microsoft.com/office/officeart/2005/8/layout/vList2"/>
    <dgm:cxn modelId="{4906EC5C-E1BB-4074-8F03-5ADB377BAE24}" srcId="{DCCBFCE4-C7BF-4C9E-85C2-AF27925A3CDB}" destId="{C7A92CBB-1FAE-4F3E-84AC-C112586AE08E}" srcOrd="0" destOrd="0" parTransId="{093AC939-469C-46B1-A1DD-AE77EB03B74E}" sibTransId="{43FB8192-4515-4A5F-BC3C-FB0E363B478B}"/>
    <dgm:cxn modelId="{6E91319F-2D85-4E46-909E-9C7780D3D9FB}" type="presOf" srcId="{C7A92CBB-1FAE-4F3E-84AC-C112586AE08E}" destId="{44316A05-6115-40CC-A792-39BE32A9D665}" srcOrd="0" destOrd="0" presId="urn:microsoft.com/office/officeart/2005/8/layout/vList2"/>
    <dgm:cxn modelId="{F20D9FBA-4DF0-4D42-867B-D040CB46D512}" srcId="{DCCBFCE4-C7BF-4C9E-85C2-AF27925A3CDB}" destId="{36893AE7-45DA-4D6A-818F-C33FD9348C2D}" srcOrd="5" destOrd="0" parTransId="{BCD52086-93B5-4006-A338-6844521E5E88}" sibTransId="{4B2C2102-FDE9-4C84-B1FF-9969D1A4A07E}"/>
    <dgm:cxn modelId="{DF3FA4BD-697E-4480-830D-F91F0D6145A8}" srcId="{DCCBFCE4-C7BF-4C9E-85C2-AF27925A3CDB}" destId="{4D0820E8-A0EE-475F-A66F-EC51E3C55F9E}" srcOrd="1" destOrd="0" parTransId="{C7D8536C-DA32-4C38-B3B9-0BE8B1D9FE7E}" sibTransId="{BFC9A133-23E0-40A5-929A-635F9945FC40}"/>
    <dgm:cxn modelId="{E18F94CB-DC60-4A51-ADBF-62EBDBFA558D}" type="presOf" srcId="{36893AE7-45DA-4D6A-818F-C33FD9348C2D}" destId="{79DEF450-3770-4C16-BEDB-42C5A26B2E1F}" srcOrd="0" destOrd="0" presId="urn:microsoft.com/office/officeart/2005/8/layout/vList2"/>
    <dgm:cxn modelId="{B15409D5-1B26-4700-AA00-504876E3237D}" type="presOf" srcId="{3054CC05-7947-48C4-9F5B-7DBB1066E8A7}" destId="{83276944-CAA6-419D-8027-8623278CC953}" srcOrd="0" destOrd="0" presId="urn:microsoft.com/office/officeart/2005/8/layout/vList2"/>
    <dgm:cxn modelId="{7C646CEC-F1E7-4B23-9C98-94DB2C7F81A7}" srcId="{DCCBFCE4-C7BF-4C9E-85C2-AF27925A3CDB}" destId="{64568E3A-62CE-498E-9C92-5BA2333B405D}" srcOrd="3" destOrd="0" parTransId="{523CA314-A469-4D85-8B78-17A6CCFEF099}" sibTransId="{FE8593B0-7505-4387-BD0E-7002AC718131}"/>
    <dgm:cxn modelId="{E68CA1FA-E89D-4109-B96C-8899D3612A54}" type="presOf" srcId="{DCCBFCE4-C7BF-4C9E-85C2-AF27925A3CDB}" destId="{03A2EDAB-B48C-4E8D-9F91-64AB596D109F}" srcOrd="0" destOrd="0" presId="urn:microsoft.com/office/officeart/2005/8/layout/vList2"/>
    <dgm:cxn modelId="{8842B67D-425D-4173-A2DE-760F04720AA5}" type="presParOf" srcId="{03A2EDAB-B48C-4E8D-9F91-64AB596D109F}" destId="{44316A05-6115-40CC-A792-39BE32A9D665}" srcOrd="0" destOrd="0" presId="urn:microsoft.com/office/officeart/2005/8/layout/vList2"/>
    <dgm:cxn modelId="{AD663F90-A936-483B-BB36-C1CF903629BB}" type="presParOf" srcId="{03A2EDAB-B48C-4E8D-9F91-64AB596D109F}" destId="{278141CC-1D8D-4DB5-8598-A939E347C690}" srcOrd="1" destOrd="0" presId="urn:microsoft.com/office/officeart/2005/8/layout/vList2"/>
    <dgm:cxn modelId="{35A8DB37-1153-4913-A123-8FFDDA1D0CEC}" type="presParOf" srcId="{03A2EDAB-B48C-4E8D-9F91-64AB596D109F}" destId="{4F932EA9-D35E-45FE-AF31-9DC7CC473B92}" srcOrd="2" destOrd="0" presId="urn:microsoft.com/office/officeart/2005/8/layout/vList2"/>
    <dgm:cxn modelId="{4320516B-C6C7-4699-A0DA-B426A84926D8}" type="presParOf" srcId="{03A2EDAB-B48C-4E8D-9F91-64AB596D109F}" destId="{9E57D15D-2B6D-4088-9EAB-650880DEF19A}" srcOrd="3" destOrd="0" presId="urn:microsoft.com/office/officeart/2005/8/layout/vList2"/>
    <dgm:cxn modelId="{E67CE538-4518-42A6-9A4D-8AC9CFFC4AFC}" type="presParOf" srcId="{03A2EDAB-B48C-4E8D-9F91-64AB596D109F}" destId="{83276944-CAA6-419D-8027-8623278CC953}" srcOrd="4" destOrd="0" presId="urn:microsoft.com/office/officeart/2005/8/layout/vList2"/>
    <dgm:cxn modelId="{BAE2D097-FC30-45ED-8F36-651EB0578CA2}" type="presParOf" srcId="{03A2EDAB-B48C-4E8D-9F91-64AB596D109F}" destId="{2281C5C4-79DE-45E5-AEAB-57E4D64199C2}" srcOrd="5" destOrd="0" presId="urn:microsoft.com/office/officeart/2005/8/layout/vList2"/>
    <dgm:cxn modelId="{F5B4E678-6D09-4C24-91F1-BDA8816C4A78}" type="presParOf" srcId="{03A2EDAB-B48C-4E8D-9F91-64AB596D109F}" destId="{23BA541E-3628-4184-80CB-70AFC8026432}" srcOrd="6" destOrd="0" presId="urn:microsoft.com/office/officeart/2005/8/layout/vList2"/>
    <dgm:cxn modelId="{70D38852-DE53-4A94-894E-53C808C7ADA4}" type="presParOf" srcId="{03A2EDAB-B48C-4E8D-9F91-64AB596D109F}" destId="{0BBF589E-9C72-4938-9813-1EBD5B31997C}" srcOrd="7" destOrd="0" presId="urn:microsoft.com/office/officeart/2005/8/layout/vList2"/>
    <dgm:cxn modelId="{745C6FD5-DAB1-426D-8B24-2A454A528C75}" type="presParOf" srcId="{03A2EDAB-B48C-4E8D-9F91-64AB596D109F}" destId="{F0032CA0-EF31-4D09-B5DA-CA32633378D8}" srcOrd="8" destOrd="0" presId="urn:microsoft.com/office/officeart/2005/8/layout/vList2"/>
    <dgm:cxn modelId="{F0BA2FD0-CD40-4F55-BDC5-7EECB167A4A3}" type="presParOf" srcId="{03A2EDAB-B48C-4E8D-9F91-64AB596D109F}" destId="{7E402C1B-4B29-4F35-BF33-8C8189E05445}" srcOrd="9" destOrd="0" presId="urn:microsoft.com/office/officeart/2005/8/layout/vList2"/>
    <dgm:cxn modelId="{A853D078-72E2-416F-BD45-AF87F5785C77}" type="presParOf" srcId="{03A2EDAB-B48C-4E8D-9F91-64AB596D109F}" destId="{79DEF450-3770-4C16-BEDB-42C5A26B2E1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1F8CCF-A875-4720-910B-5F9C4DEB2BCB}" type="doc">
      <dgm:prSet loTypeId="urn:microsoft.com/office/officeart/2005/8/layout/process1" loCatId="process" qsTypeId="urn:microsoft.com/office/officeart/2005/8/quickstyle/simple5" qsCatId="simple" csTypeId="urn:microsoft.com/office/officeart/2005/8/colors/accent4_2" csCatId="accent4" phldr="1"/>
      <dgm:spPr/>
    </dgm:pt>
    <dgm:pt modelId="{6DB2AC60-DCCE-46F0-88BB-4D5C28683241}">
      <dgm:prSet phldrT="[Text]"/>
      <dgm:spPr/>
      <dgm:t>
        <a:bodyPr/>
        <a:lstStyle/>
        <a:p>
          <a:r>
            <a:rPr lang="en-US" dirty="0"/>
            <a:t>Initialize parameters</a:t>
          </a:r>
        </a:p>
      </dgm:t>
    </dgm:pt>
    <dgm:pt modelId="{D09F1003-472B-4A72-8D87-0938A1816C47}" type="parTrans" cxnId="{55C95FEE-7DF9-4DE1-A763-4A6E99D360AA}">
      <dgm:prSet/>
      <dgm:spPr/>
      <dgm:t>
        <a:bodyPr/>
        <a:lstStyle/>
        <a:p>
          <a:endParaRPr lang="en-US"/>
        </a:p>
      </dgm:t>
    </dgm:pt>
    <dgm:pt modelId="{1222A527-BE79-42C7-B802-6DF1680DD7AF}" type="sibTrans" cxnId="{55C95FEE-7DF9-4DE1-A763-4A6E99D360AA}">
      <dgm:prSet/>
      <dgm:spPr/>
      <dgm:t>
        <a:bodyPr/>
        <a:lstStyle/>
        <a:p>
          <a:endParaRPr lang="en-US"/>
        </a:p>
      </dgm:t>
    </dgm:pt>
    <dgm:pt modelId="{741B3823-4AA1-48EF-973B-8A69E0F1252C}">
      <dgm:prSet phldrT="[Text]"/>
      <dgm:spPr/>
      <dgm:t>
        <a:bodyPr/>
        <a:lstStyle/>
        <a:p>
          <a:r>
            <a:rPr lang="en-US" dirty="0"/>
            <a:t>Local/Global Best Comparison</a:t>
          </a:r>
        </a:p>
      </dgm:t>
    </dgm:pt>
    <dgm:pt modelId="{188366BD-8B87-4901-96A4-42DF3837EA2A}" type="parTrans" cxnId="{10AB8561-3540-4CC2-A5C9-A8D92057D92C}">
      <dgm:prSet/>
      <dgm:spPr/>
      <dgm:t>
        <a:bodyPr/>
        <a:lstStyle/>
        <a:p>
          <a:endParaRPr lang="en-US"/>
        </a:p>
      </dgm:t>
    </dgm:pt>
    <dgm:pt modelId="{0594A4E7-2E82-4F3D-AB78-65EB0E4313F5}" type="sibTrans" cxnId="{10AB8561-3540-4CC2-A5C9-A8D92057D92C}">
      <dgm:prSet/>
      <dgm:spPr/>
      <dgm:t>
        <a:bodyPr/>
        <a:lstStyle/>
        <a:p>
          <a:endParaRPr lang="en-US"/>
        </a:p>
      </dgm:t>
    </dgm:pt>
    <dgm:pt modelId="{CF4B14FB-8769-4AED-B38F-1B676515B030}">
      <dgm:prSet phldrT="[Text]"/>
      <dgm:spPr/>
      <dgm:t>
        <a:bodyPr/>
        <a:lstStyle/>
        <a:p>
          <a:r>
            <a:rPr lang="en-US" dirty="0"/>
            <a:t>PSO Calculation</a:t>
          </a:r>
        </a:p>
      </dgm:t>
    </dgm:pt>
    <dgm:pt modelId="{3CF5608E-63A6-450F-8DAE-1D98C0AA0E7A}" type="parTrans" cxnId="{89D29FF6-908A-43D8-8222-43CDBFBA895F}">
      <dgm:prSet/>
      <dgm:spPr/>
      <dgm:t>
        <a:bodyPr/>
        <a:lstStyle/>
        <a:p>
          <a:endParaRPr lang="en-US"/>
        </a:p>
      </dgm:t>
    </dgm:pt>
    <dgm:pt modelId="{D9387707-99E9-4B5B-B815-67FB9F7C665C}" type="sibTrans" cxnId="{89D29FF6-908A-43D8-8222-43CDBFBA895F}">
      <dgm:prSet/>
      <dgm:spPr/>
      <dgm:t>
        <a:bodyPr/>
        <a:lstStyle/>
        <a:p>
          <a:endParaRPr lang="en-US"/>
        </a:p>
      </dgm:t>
    </dgm:pt>
    <dgm:pt modelId="{0C259359-81EF-4457-AB1B-B9277EA3CB78}">
      <dgm:prSet phldrT="[Text]"/>
      <dgm:spPr/>
      <dgm:t>
        <a:bodyPr/>
        <a:lstStyle/>
        <a:p>
          <a:r>
            <a:rPr lang="en-US" dirty="0"/>
            <a:t>Sample signal function</a:t>
          </a:r>
        </a:p>
      </dgm:t>
    </dgm:pt>
    <dgm:pt modelId="{8D8DE14B-B274-4DEF-90E6-ABEEB147C2BB}" type="parTrans" cxnId="{85AB35A1-7C64-4931-BEBF-8D744FBEA080}">
      <dgm:prSet/>
      <dgm:spPr/>
      <dgm:t>
        <a:bodyPr/>
        <a:lstStyle/>
        <a:p>
          <a:endParaRPr lang="en-US"/>
        </a:p>
      </dgm:t>
    </dgm:pt>
    <dgm:pt modelId="{0A225292-D1FB-4C21-820E-F16F4BE51503}" type="sibTrans" cxnId="{85AB35A1-7C64-4931-BEBF-8D744FBEA080}">
      <dgm:prSet/>
      <dgm:spPr/>
      <dgm:t>
        <a:bodyPr/>
        <a:lstStyle/>
        <a:p>
          <a:endParaRPr lang="en-US"/>
        </a:p>
      </dgm:t>
    </dgm:pt>
    <dgm:pt modelId="{3B255967-583B-4EB3-9942-16134477FFBE}">
      <dgm:prSet phldrT="[Text]"/>
      <dgm:spPr/>
      <dgm:t>
        <a:bodyPr/>
        <a:lstStyle/>
        <a:p>
          <a:r>
            <a:rPr lang="en-US" dirty="0"/>
            <a:t>Convergence</a:t>
          </a:r>
        </a:p>
      </dgm:t>
    </dgm:pt>
    <dgm:pt modelId="{6A2AD76B-9C93-4273-B09B-FD80FE658DDE}" type="parTrans" cxnId="{31C40781-012A-4F54-BBAC-0AF7C8978BEC}">
      <dgm:prSet/>
      <dgm:spPr/>
      <dgm:t>
        <a:bodyPr/>
        <a:lstStyle/>
        <a:p>
          <a:endParaRPr lang="en-US"/>
        </a:p>
      </dgm:t>
    </dgm:pt>
    <dgm:pt modelId="{4AE9EF3C-DB96-4881-A7D6-2E25C94D3CF7}" type="sibTrans" cxnId="{31C40781-012A-4F54-BBAC-0AF7C8978BEC}">
      <dgm:prSet/>
      <dgm:spPr/>
      <dgm:t>
        <a:bodyPr/>
        <a:lstStyle/>
        <a:p>
          <a:endParaRPr lang="en-US"/>
        </a:p>
      </dgm:t>
    </dgm:pt>
    <dgm:pt modelId="{E2151E0C-3ACE-4562-9A7C-D32DC08CAAFF}" type="pres">
      <dgm:prSet presAssocID="{171F8CCF-A875-4720-910B-5F9C4DEB2BCB}" presName="Name0" presStyleCnt="0">
        <dgm:presLayoutVars>
          <dgm:dir/>
          <dgm:resizeHandles val="exact"/>
        </dgm:presLayoutVars>
      </dgm:prSet>
      <dgm:spPr/>
    </dgm:pt>
    <dgm:pt modelId="{5D8DCEFA-4926-4E70-AFB5-930439544BD8}" type="pres">
      <dgm:prSet presAssocID="{6DB2AC60-DCCE-46F0-88BB-4D5C28683241}" presName="node" presStyleLbl="node1" presStyleIdx="0" presStyleCnt="5">
        <dgm:presLayoutVars>
          <dgm:bulletEnabled val="1"/>
        </dgm:presLayoutVars>
      </dgm:prSet>
      <dgm:spPr/>
    </dgm:pt>
    <dgm:pt modelId="{C265BB39-9946-4A6D-898A-90B82BF3361D}" type="pres">
      <dgm:prSet presAssocID="{1222A527-BE79-42C7-B802-6DF1680DD7AF}" presName="sibTrans" presStyleLbl="sibTrans2D1" presStyleIdx="0" presStyleCnt="4"/>
      <dgm:spPr/>
    </dgm:pt>
    <dgm:pt modelId="{23D8E497-50D7-4E4C-9787-E1516E029316}" type="pres">
      <dgm:prSet presAssocID="{1222A527-BE79-42C7-B802-6DF1680DD7AF}" presName="connectorText" presStyleLbl="sibTrans2D1" presStyleIdx="0" presStyleCnt="4"/>
      <dgm:spPr/>
    </dgm:pt>
    <dgm:pt modelId="{C7D902CF-D1F7-4560-9D8F-373BA72FA2FE}" type="pres">
      <dgm:prSet presAssocID="{0C259359-81EF-4457-AB1B-B9277EA3CB78}" presName="node" presStyleLbl="node1" presStyleIdx="1" presStyleCnt="5">
        <dgm:presLayoutVars>
          <dgm:bulletEnabled val="1"/>
        </dgm:presLayoutVars>
      </dgm:prSet>
      <dgm:spPr/>
    </dgm:pt>
    <dgm:pt modelId="{588ADEA0-4248-4708-A657-20A287AB7D63}" type="pres">
      <dgm:prSet presAssocID="{0A225292-D1FB-4C21-820E-F16F4BE51503}" presName="sibTrans" presStyleLbl="sibTrans2D1" presStyleIdx="1" presStyleCnt="4"/>
      <dgm:spPr/>
    </dgm:pt>
    <dgm:pt modelId="{E9FA29F7-9423-4782-9984-94E659E353C2}" type="pres">
      <dgm:prSet presAssocID="{0A225292-D1FB-4C21-820E-F16F4BE51503}" presName="connectorText" presStyleLbl="sibTrans2D1" presStyleIdx="1" presStyleCnt="4"/>
      <dgm:spPr/>
    </dgm:pt>
    <dgm:pt modelId="{2ED81B42-ADB4-4B2B-A1E8-FB6CCD94FAA4}" type="pres">
      <dgm:prSet presAssocID="{741B3823-4AA1-48EF-973B-8A69E0F1252C}" presName="node" presStyleLbl="node1" presStyleIdx="2" presStyleCnt="5">
        <dgm:presLayoutVars>
          <dgm:bulletEnabled val="1"/>
        </dgm:presLayoutVars>
      </dgm:prSet>
      <dgm:spPr/>
    </dgm:pt>
    <dgm:pt modelId="{5F7B2D6E-BCC7-4E9F-B3B4-69A68F65346B}" type="pres">
      <dgm:prSet presAssocID="{0594A4E7-2E82-4F3D-AB78-65EB0E4313F5}" presName="sibTrans" presStyleLbl="sibTrans2D1" presStyleIdx="2" presStyleCnt="4"/>
      <dgm:spPr/>
    </dgm:pt>
    <dgm:pt modelId="{461AF1E6-A5E0-4DB5-9E20-0D90A1E08221}" type="pres">
      <dgm:prSet presAssocID="{0594A4E7-2E82-4F3D-AB78-65EB0E4313F5}" presName="connectorText" presStyleLbl="sibTrans2D1" presStyleIdx="2" presStyleCnt="4"/>
      <dgm:spPr/>
    </dgm:pt>
    <dgm:pt modelId="{B12002A4-D15D-4D77-A1AD-0631126EC8AC}" type="pres">
      <dgm:prSet presAssocID="{CF4B14FB-8769-4AED-B38F-1B676515B030}" presName="node" presStyleLbl="node1" presStyleIdx="3" presStyleCnt="5">
        <dgm:presLayoutVars>
          <dgm:bulletEnabled val="1"/>
        </dgm:presLayoutVars>
      </dgm:prSet>
      <dgm:spPr/>
    </dgm:pt>
    <dgm:pt modelId="{EC9F81E3-21BE-47F9-9901-E09AAE1184D5}" type="pres">
      <dgm:prSet presAssocID="{D9387707-99E9-4B5B-B815-67FB9F7C665C}" presName="sibTrans" presStyleLbl="sibTrans2D1" presStyleIdx="3" presStyleCnt="4"/>
      <dgm:spPr/>
    </dgm:pt>
    <dgm:pt modelId="{D078E8EA-C1E9-4F53-883D-E265A1666FC0}" type="pres">
      <dgm:prSet presAssocID="{D9387707-99E9-4B5B-B815-67FB9F7C665C}" presName="connectorText" presStyleLbl="sibTrans2D1" presStyleIdx="3" presStyleCnt="4"/>
      <dgm:spPr/>
    </dgm:pt>
    <dgm:pt modelId="{A830EF09-21E6-40E6-BC6C-B3A5643CDDE7}" type="pres">
      <dgm:prSet presAssocID="{3B255967-583B-4EB3-9942-16134477FFBE}" presName="node" presStyleLbl="node1" presStyleIdx="4" presStyleCnt="5">
        <dgm:presLayoutVars>
          <dgm:bulletEnabled val="1"/>
        </dgm:presLayoutVars>
      </dgm:prSet>
      <dgm:spPr/>
    </dgm:pt>
  </dgm:ptLst>
  <dgm:cxnLst>
    <dgm:cxn modelId="{09CD6E2F-2DAC-433D-A7D6-0D2811A5BFF3}" type="presOf" srcId="{D9387707-99E9-4B5B-B815-67FB9F7C665C}" destId="{D078E8EA-C1E9-4F53-883D-E265A1666FC0}" srcOrd="1" destOrd="0" presId="urn:microsoft.com/office/officeart/2005/8/layout/process1"/>
    <dgm:cxn modelId="{BFD2075B-3688-42A5-8A33-C887D9F3B70A}" type="presOf" srcId="{1222A527-BE79-42C7-B802-6DF1680DD7AF}" destId="{C265BB39-9946-4A6D-898A-90B82BF3361D}" srcOrd="0" destOrd="0" presId="urn:microsoft.com/office/officeart/2005/8/layout/process1"/>
    <dgm:cxn modelId="{10AB8561-3540-4CC2-A5C9-A8D92057D92C}" srcId="{171F8CCF-A875-4720-910B-5F9C4DEB2BCB}" destId="{741B3823-4AA1-48EF-973B-8A69E0F1252C}" srcOrd="2" destOrd="0" parTransId="{188366BD-8B87-4901-96A4-42DF3837EA2A}" sibTransId="{0594A4E7-2E82-4F3D-AB78-65EB0E4313F5}"/>
    <dgm:cxn modelId="{9AABC66B-D67C-4509-A085-F88B08E9F360}" type="presOf" srcId="{0594A4E7-2E82-4F3D-AB78-65EB0E4313F5}" destId="{461AF1E6-A5E0-4DB5-9E20-0D90A1E08221}" srcOrd="1" destOrd="0" presId="urn:microsoft.com/office/officeart/2005/8/layout/process1"/>
    <dgm:cxn modelId="{9A40C24D-4E2B-4527-98E5-B77331BA1CEE}" type="presOf" srcId="{0A225292-D1FB-4C21-820E-F16F4BE51503}" destId="{588ADEA0-4248-4708-A657-20A287AB7D63}" srcOrd="0" destOrd="0" presId="urn:microsoft.com/office/officeart/2005/8/layout/process1"/>
    <dgm:cxn modelId="{6ED2E770-8238-410A-B6B4-EB58EB2D0355}" type="presOf" srcId="{741B3823-4AA1-48EF-973B-8A69E0F1252C}" destId="{2ED81B42-ADB4-4B2B-A1E8-FB6CCD94FAA4}" srcOrd="0" destOrd="0" presId="urn:microsoft.com/office/officeart/2005/8/layout/process1"/>
    <dgm:cxn modelId="{31C40781-012A-4F54-BBAC-0AF7C8978BEC}" srcId="{171F8CCF-A875-4720-910B-5F9C4DEB2BCB}" destId="{3B255967-583B-4EB3-9942-16134477FFBE}" srcOrd="4" destOrd="0" parTransId="{6A2AD76B-9C93-4273-B09B-FD80FE658DDE}" sibTransId="{4AE9EF3C-DB96-4881-A7D6-2E25C94D3CF7}"/>
    <dgm:cxn modelId="{D02CAF86-964E-41E9-B33F-8E3F79F5B1B1}" type="presOf" srcId="{0C259359-81EF-4457-AB1B-B9277EA3CB78}" destId="{C7D902CF-D1F7-4560-9D8F-373BA72FA2FE}" srcOrd="0" destOrd="0" presId="urn:microsoft.com/office/officeart/2005/8/layout/process1"/>
    <dgm:cxn modelId="{FCA85098-3838-4346-9D2F-172984B1EFAD}" type="presOf" srcId="{6DB2AC60-DCCE-46F0-88BB-4D5C28683241}" destId="{5D8DCEFA-4926-4E70-AFB5-930439544BD8}" srcOrd="0" destOrd="0" presId="urn:microsoft.com/office/officeart/2005/8/layout/process1"/>
    <dgm:cxn modelId="{18B962A0-1D65-4977-B954-656AACC18B65}" type="presOf" srcId="{CF4B14FB-8769-4AED-B38F-1B676515B030}" destId="{B12002A4-D15D-4D77-A1AD-0631126EC8AC}" srcOrd="0" destOrd="0" presId="urn:microsoft.com/office/officeart/2005/8/layout/process1"/>
    <dgm:cxn modelId="{85AB35A1-7C64-4931-BEBF-8D744FBEA080}" srcId="{171F8CCF-A875-4720-910B-5F9C4DEB2BCB}" destId="{0C259359-81EF-4457-AB1B-B9277EA3CB78}" srcOrd="1" destOrd="0" parTransId="{8D8DE14B-B274-4DEF-90E6-ABEEB147C2BB}" sibTransId="{0A225292-D1FB-4C21-820E-F16F4BE51503}"/>
    <dgm:cxn modelId="{0B110BAD-6F78-45B1-A2C2-6C1FACE31A26}" type="presOf" srcId="{0594A4E7-2E82-4F3D-AB78-65EB0E4313F5}" destId="{5F7B2D6E-BCC7-4E9F-B3B4-69A68F65346B}" srcOrd="0" destOrd="0" presId="urn:microsoft.com/office/officeart/2005/8/layout/process1"/>
    <dgm:cxn modelId="{E2DC9FBF-D211-4473-BEB7-69264959FFAE}" type="presOf" srcId="{1222A527-BE79-42C7-B802-6DF1680DD7AF}" destId="{23D8E497-50D7-4E4C-9787-E1516E029316}" srcOrd="1" destOrd="0" presId="urn:microsoft.com/office/officeart/2005/8/layout/process1"/>
    <dgm:cxn modelId="{C98593C3-9223-4946-B444-FA85EDC71680}" type="presOf" srcId="{171F8CCF-A875-4720-910B-5F9C4DEB2BCB}" destId="{E2151E0C-3ACE-4562-9A7C-D32DC08CAAFF}" srcOrd="0" destOrd="0" presId="urn:microsoft.com/office/officeart/2005/8/layout/process1"/>
    <dgm:cxn modelId="{C96082D1-6859-469F-A2AB-999030D1AFF4}" type="presOf" srcId="{D9387707-99E9-4B5B-B815-67FB9F7C665C}" destId="{EC9F81E3-21BE-47F9-9901-E09AAE1184D5}" srcOrd="0" destOrd="0" presId="urn:microsoft.com/office/officeart/2005/8/layout/process1"/>
    <dgm:cxn modelId="{54FB67E9-E945-45F0-AAF4-84C094FBB667}" type="presOf" srcId="{3B255967-583B-4EB3-9942-16134477FFBE}" destId="{A830EF09-21E6-40E6-BC6C-B3A5643CDDE7}" srcOrd="0" destOrd="0" presId="urn:microsoft.com/office/officeart/2005/8/layout/process1"/>
    <dgm:cxn modelId="{E68FF4ED-FB0A-4D83-A64D-8CD9E3AECBA2}" type="presOf" srcId="{0A225292-D1FB-4C21-820E-F16F4BE51503}" destId="{E9FA29F7-9423-4782-9984-94E659E353C2}" srcOrd="1" destOrd="0" presId="urn:microsoft.com/office/officeart/2005/8/layout/process1"/>
    <dgm:cxn modelId="{55C95FEE-7DF9-4DE1-A763-4A6E99D360AA}" srcId="{171F8CCF-A875-4720-910B-5F9C4DEB2BCB}" destId="{6DB2AC60-DCCE-46F0-88BB-4D5C28683241}" srcOrd="0" destOrd="0" parTransId="{D09F1003-472B-4A72-8D87-0938A1816C47}" sibTransId="{1222A527-BE79-42C7-B802-6DF1680DD7AF}"/>
    <dgm:cxn modelId="{89D29FF6-908A-43D8-8222-43CDBFBA895F}" srcId="{171F8CCF-A875-4720-910B-5F9C4DEB2BCB}" destId="{CF4B14FB-8769-4AED-B38F-1B676515B030}" srcOrd="3" destOrd="0" parTransId="{3CF5608E-63A6-450F-8DAE-1D98C0AA0E7A}" sibTransId="{D9387707-99E9-4B5B-B815-67FB9F7C665C}"/>
    <dgm:cxn modelId="{C04B0A32-8FFC-44AD-873D-F08D4E03A5AE}" type="presParOf" srcId="{E2151E0C-3ACE-4562-9A7C-D32DC08CAAFF}" destId="{5D8DCEFA-4926-4E70-AFB5-930439544BD8}" srcOrd="0" destOrd="0" presId="urn:microsoft.com/office/officeart/2005/8/layout/process1"/>
    <dgm:cxn modelId="{0B935C9C-BFBC-4C5A-9D6F-7742A2B06342}" type="presParOf" srcId="{E2151E0C-3ACE-4562-9A7C-D32DC08CAAFF}" destId="{C265BB39-9946-4A6D-898A-90B82BF3361D}" srcOrd="1" destOrd="0" presId="urn:microsoft.com/office/officeart/2005/8/layout/process1"/>
    <dgm:cxn modelId="{732C104D-2137-427A-B6BC-75C9E8A5B0BD}" type="presParOf" srcId="{C265BB39-9946-4A6D-898A-90B82BF3361D}" destId="{23D8E497-50D7-4E4C-9787-E1516E029316}" srcOrd="0" destOrd="0" presId="urn:microsoft.com/office/officeart/2005/8/layout/process1"/>
    <dgm:cxn modelId="{975D7A02-48DF-4AC6-B386-FB1F165B8B95}" type="presParOf" srcId="{E2151E0C-3ACE-4562-9A7C-D32DC08CAAFF}" destId="{C7D902CF-D1F7-4560-9D8F-373BA72FA2FE}" srcOrd="2" destOrd="0" presId="urn:microsoft.com/office/officeart/2005/8/layout/process1"/>
    <dgm:cxn modelId="{866D3679-5BA6-4D93-A975-12702BA40A3B}" type="presParOf" srcId="{E2151E0C-3ACE-4562-9A7C-D32DC08CAAFF}" destId="{588ADEA0-4248-4708-A657-20A287AB7D63}" srcOrd="3" destOrd="0" presId="urn:microsoft.com/office/officeart/2005/8/layout/process1"/>
    <dgm:cxn modelId="{C4E151C7-93D1-41BA-BCF3-B98DA9F595AE}" type="presParOf" srcId="{588ADEA0-4248-4708-A657-20A287AB7D63}" destId="{E9FA29F7-9423-4782-9984-94E659E353C2}" srcOrd="0" destOrd="0" presId="urn:microsoft.com/office/officeart/2005/8/layout/process1"/>
    <dgm:cxn modelId="{49425A72-95E7-4F74-80A2-23881148FEAA}" type="presParOf" srcId="{E2151E0C-3ACE-4562-9A7C-D32DC08CAAFF}" destId="{2ED81B42-ADB4-4B2B-A1E8-FB6CCD94FAA4}" srcOrd="4" destOrd="0" presId="urn:microsoft.com/office/officeart/2005/8/layout/process1"/>
    <dgm:cxn modelId="{F1B05784-3870-414B-8672-2174EBACA723}" type="presParOf" srcId="{E2151E0C-3ACE-4562-9A7C-D32DC08CAAFF}" destId="{5F7B2D6E-BCC7-4E9F-B3B4-69A68F65346B}" srcOrd="5" destOrd="0" presId="urn:microsoft.com/office/officeart/2005/8/layout/process1"/>
    <dgm:cxn modelId="{16ED175D-30AB-412C-9BDF-445BDC8ED3ED}" type="presParOf" srcId="{5F7B2D6E-BCC7-4E9F-B3B4-69A68F65346B}" destId="{461AF1E6-A5E0-4DB5-9E20-0D90A1E08221}" srcOrd="0" destOrd="0" presId="urn:microsoft.com/office/officeart/2005/8/layout/process1"/>
    <dgm:cxn modelId="{5288C0DA-2CA7-4692-9950-E5DDDB699C5F}" type="presParOf" srcId="{E2151E0C-3ACE-4562-9A7C-D32DC08CAAFF}" destId="{B12002A4-D15D-4D77-A1AD-0631126EC8AC}" srcOrd="6" destOrd="0" presId="urn:microsoft.com/office/officeart/2005/8/layout/process1"/>
    <dgm:cxn modelId="{D6DC939A-40C6-42B1-80BB-844F032426F7}" type="presParOf" srcId="{E2151E0C-3ACE-4562-9A7C-D32DC08CAAFF}" destId="{EC9F81E3-21BE-47F9-9901-E09AAE1184D5}" srcOrd="7" destOrd="0" presId="urn:microsoft.com/office/officeart/2005/8/layout/process1"/>
    <dgm:cxn modelId="{E4C1A849-D3E0-4088-85C6-A912CFD05B77}" type="presParOf" srcId="{EC9F81E3-21BE-47F9-9901-E09AAE1184D5}" destId="{D078E8EA-C1E9-4F53-883D-E265A1666FC0}" srcOrd="0" destOrd="0" presId="urn:microsoft.com/office/officeart/2005/8/layout/process1"/>
    <dgm:cxn modelId="{C889E092-D9F7-40E7-B495-E1984786B34B}" type="presParOf" srcId="{E2151E0C-3ACE-4562-9A7C-D32DC08CAAFF}" destId="{A830EF09-21E6-40E6-BC6C-B3A5643CDDE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E7A7AC-155F-4BAF-9998-F2656822EA91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12D0445-97F6-4F52-82D6-E86CBB99D2CF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Advantages</a:t>
          </a:r>
        </a:p>
      </dgm:t>
    </dgm:pt>
    <dgm:pt modelId="{D28A3E2E-3346-4ACE-BE48-0E4BF471DB31}" type="parTrans" cxnId="{F486CCC0-DC22-4ED9-B7DE-69B6F6E33D64}">
      <dgm:prSet/>
      <dgm:spPr/>
      <dgm:t>
        <a:bodyPr/>
        <a:lstStyle/>
        <a:p>
          <a:endParaRPr lang="en-US"/>
        </a:p>
      </dgm:t>
    </dgm:pt>
    <dgm:pt modelId="{A6476089-6DB2-4475-93FA-2A9776E50720}" type="sibTrans" cxnId="{F486CCC0-DC22-4ED9-B7DE-69B6F6E33D64}">
      <dgm:prSet/>
      <dgm:spPr/>
      <dgm:t>
        <a:bodyPr/>
        <a:lstStyle/>
        <a:p>
          <a:endParaRPr lang="en-US"/>
        </a:p>
      </dgm:t>
    </dgm:pt>
    <dgm:pt modelId="{2D104289-A1BC-441D-A137-84157D2A51D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Significant efficacy increase in cases considered</a:t>
          </a:r>
        </a:p>
      </dgm:t>
    </dgm:pt>
    <dgm:pt modelId="{C22074E9-DB47-4782-A812-8D07B3186D55}" type="parTrans" cxnId="{90BF9B4F-F7B9-42AB-B953-9C9BF2DAB0E8}">
      <dgm:prSet/>
      <dgm:spPr/>
      <dgm:t>
        <a:bodyPr/>
        <a:lstStyle/>
        <a:p>
          <a:endParaRPr lang="en-US"/>
        </a:p>
      </dgm:t>
    </dgm:pt>
    <dgm:pt modelId="{D91639E4-0967-4CA1-A7F5-E46F50D765DE}" type="sibTrans" cxnId="{90BF9B4F-F7B9-42AB-B953-9C9BF2DAB0E8}">
      <dgm:prSet/>
      <dgm:spPr/>
      <dgm:t>
        <a:bodyPr/>
        <a:lstStyle/>
        <a:p>
          <a:endParaRPr lang="en-US"/>
        </a:p>
      </dgm:t>
    </dgm:pt>
    <dgm:pt modelId="{D966E9DD-C2CA-4C59-A1E8-69BF0E09A31B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Challenges</a:t>
          </a:r>
        </a:p>
      </dgm:t>
    </dgm:pt>
    <dgm:pt modelId="{91D94062-65AB-4C02-AFDD-CA4D5125B194}" type="parTrans" cxnId="{DE5AE7B1-6AB6-47A2-B528-F5B9528830D6}">
      <dgm:prSet/>
      <dgm:spPr/>
      <dgm:t>
        <a:bodyPr/>
        <a:lstStyle/>
        <a:p>
          <a:endParaRPr lang="en-US"/>
        </a:p>
      </dgm:t>
    </dgm:pt>
    <dgm:pt modelId="{BEBB9431-CABE-4E11-BD98-B495B87DC1D7}" type="sibTrans" cxnId="{DE5AE7B1-6AB6-47A2-B528-F5B9528830D6}">
      <dgm:prSet/>
      <dgm:spPr/>
      <dgm:t>
        <a:bodyPr/>
        <a:lstStyle/>
        <a:p>
          <a:endParaRPr lang="en-US"/>
        </a:p>
      </dgm:t>
    </dgm:pt>
    <dgm:pt modelId="{55934AC7-99AF-4C59-B3B4-3E196127BE3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Slight increase in search time</a:t>
          </a:r>
        </a:p>
      </dgm:t>
    </dgm:pt>
    <dgm:pt modelId="{34FE7854-04D8-4BB8-89DB-361932E8157A}" type="parTrans" cxnId="{E8E6D24D-DC7B-43C4-BB6C-C5F518DA5035}">
      <dgm:prSet/>
      <dgm:spPr/>
      <dgm:t>
        <a:bodyPr/>
        <a:lstStyle/>
        <a:p>
          <a:endParaRPr lang="en-US"/>
        </a:p>
      </dgm:t>
    </dgm:pt>
    <dgm:pt modelId="{AE92AB65-3B53-48EF-893B-0158A986DE0C}" type="sibTrans" cxnId="{E8E6D24D-DC7B-43C4-BB6C-C5F518DA5035}">
      <dgm:prSet/>
      <dgm:spPr/>
      <dgm:t>
        <a:bodyPr/>
        <a:lstStyle/>
        <a:p>
          <a:endParaRPr lang="en-US"/>
        </a:p>
      </dgm:t>
    </dgm:pt>
    <dgm:pt modelId="{A485E668-38EF-450A-9EF2-8D4BC1926F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Simple implementation</a:t>
          </a:r>
        </a:p>
      </dgm:t>
    </dgm:pt>
    <dgm:pt modelId="{E0ECE752-0428-4213-89F8-0DEA859729CF}" type="parTrans" cxnId="{8DE6DD06-8E22-45CE-BFC6-AC093D7D2715}">
      <dgm:prSet/>
      <dgm:spPr/>
      <dgm:t>
        <a:bodyPr/>
        <a:lstStyle/>
        <a:p>
          <a:endParaRPr lang="en-US"/>
        </a:p>
      </dgm:t>
    </dgm:pt>
    <dgm:pt modelId="{CBFE8CE3-989F-43BB-95F3-B16DEDA74392}" type="sibTrans" cxnId="{8DE6DD06-8E22-45CE-BFC6-AC093D7D2715}">
      <dgm:prSet/>
      <dgm:spPr/>
      <dgm:t>
        <a:bodyPr/>
        <a:lstStyle/>
        <a:p>
          <a:endParaRPr lang="en-US"/>
        </a:p>
      </dgm:t>
    </dgm:pt>
    <dgm:pt modelId="{7E8742DE-955C-47E0-8B21-91163A5AB4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Minimal logistic infrastructure (i.e., decentralized communication)</a:t>
          </a:r>
        </a:p>
      </dgm:t>
    </dgm:pt>
    <dgm:pt modelId="{C3C534C5-A25A-4832-A554-CF7EC6595E66}" type="parTrans" cxnId="{2B4EC0FD-061F-4B22-820D-E8563414E613}">
      <dgm:prSet/>
      <dgm:spPr/>
      <dgm:t>
        <a:bodyPr/>
        <a:lstStyle/>
        <a:p>
          <a:endParaRPr lang="en-US"/>
        </a:p>
      </dgm:t>
    </dgm:pt>
    <dgm:pt modelId="{35E33243-9703-4ECC-BCEC-007A787EA56D}" type="sibTrans" cxnId="{2B4EC0FD-061F-4B22-820D-E8563414E613}">
      <dgm:prSet/>
      <dgm:spPr/>
      <dgm:t>
        <a:bodyPr/>
        <a:lstStyle/>
        <a:p>
          <a:endParaRPr lang="en-US"/>
        </a:p>
      </dgm:t>
    </dgm:pt>
    <dgm:pt modelId="{E39F7E30-6FBA-4681-BF4D-E2328F9DED7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Bots are significantly faster than the source</a:t>
          </a:r>
        </a:p>
      </dgm:t>
    </dgm:pt>
    <dgm:pt modelId="{18726FF0-E49C-4CAA-85CB-F81364B99C9E}" type="parTrans" cxnId="{F98CE2A6-F881-441D-879D-99CA2AACB5CF}">
      <dgm:prSet/>
      <dgm:spPr/>
      <dgm:t>
        <a:bodyPr/>
        <a:lstStyle/>
        <a:p>
          <a:endParaRPr lang="en-US"/>
        </a:p>
      </dgm:t>
    </dgm:pt>
    <dgm:pt modelId="{94A57990-2BAD-4468-9483-A6F30FD9C4C4}" type="sibTrans" cxnId="{F98CE2A6-F881-441D-879D-99CA2AACB5CF}">
      <dgm:prSet/>
      <dgm:spPr/>
      <dgm:t>
        <a:bodyPr/>
        <a:lstStyle/>
        <a:p>
          <a:endParaRPr lang="en-US"/>
        </a:p>
      </dgm:t>
    </dgm:pt>
    <dgm:pt modelId="{3E5466D7-45BD-4935-BB3D-D9F84E0B8A1E}" type="pres">
      <dgm:prSet presAssocID="{E0E7A7AC-155F-4BAF-9998-F2656822EA91}" presName="root" presStyleCnt="0">
        <dgm:presLayoutVars>
          <dgm:dir/>
          <dgm:resizeHandles val="exact"/>
        </dgm:presLayoutVars>
      </dgm:prSet>
      <dgm:spPr/>
    </dgm:pt>
    <dgm:pt modelId="{8AEF8E7C-6085-4984-B49E-22ADADDD2E21}" type="pres">
      <dgm:prSet presAssocID="{612D0445-97F6-4F52-82D6-E86CBB99D2CF}" presName="compNode" presStyleCnt="0"/>
      <dgm:spPr/>
    </dgm:pt>
    <dgm:pt modelId="{E1C86810-8F5F-4184-911D-367AFB6B6FF3}" type="pres">
      <dgm:prSet presAssocID="{612D0445-97F6-4F52-82D6-E86CBB99D2C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F6B1E9CD-08BF-429E-9240-0FFCB27ECA09}" type="pres">
      <dgm:prSet presAssocID="{612D0445-97F6-4F52-82D6-E86CBB99D2CF}" presName="iconSpace" presStyleCnt="0"/>
      <dgm:spPr/>
    </dgm:pt>
    <dgm:pt modelId="{50F06A3F-E75B-4045-B86F-363C0821D058}" type="pres">
      <dgm:prSet presAssocID="{612D0445-97F6-4F52-82D6-E86CBB99D2CF}" presName="parTx" presStyleLbl="revTx" presStyleIdx="0" presStyleCnt="4">
        <dgm:presLayoutVars>
          <dgm:chMax val="0"/>
          <dgm:chPref val="0"/>
        </dgm:presLayoutVars>
      </dgm:prSet>
      <dgm:spPr/>
    </dgm:pt>
    <dgm:pt modelId="{6AF982F8-C8F3-476C-A561-F4952CDEFFD4}" type="pres">
      <dgm:prSet presAssocID="{612D0445-97F6-4F52-82D6-E86CBB99D2CF}" presName="txSpace" presStyleCnt="0"/>
      <dgm:spPr/>
    </dgm:pt>
    <dgm:pt modelId="{92D7378C-CFE5-4E98-81DF-48F6EA300E42}" type="pres">
      <dgm:prSet presAssocID="{612D0445-97F6-4F52-82D6-E86CBB99D2CF}" presName="desTx" presStyleLbl="revTx" presStyleIdx="1" presStyleCnt="4">
        <dgm:presLayoutVars/>
      </dgm:prSet>
      <dgm:spPr/>
    </dgm:pt>
    <dgm:pt modelId="{360D95D9-8A78-4536-93D0-1D332A9B751C}" type="pres">
      <dgm:prSet presAssocID="{A6476089-6DB2-4475-93FA-2A9776E50720}" presName="sibTrans" presStyleCnt="0"/>
      <dgm:spPr/>
    </dgm:pt>
    <dgm:pt modelId="{29ACA6DE-A3A7-47C5-B8CF-F42FF45A3231}" type="pres">
      <dgm:prSet presAssocID="{D966E9DD-C2CA-4C59-A1E8-69BF0E09A31B}" presName="compNode" presStyleCnt="0"/>
      <dgm:spPr/>
    </dgm:pt>
    <dgm:pt modelId="{9E358686-F56F-45D3-BD8C-6055CE1867EE}" type="pres">
      <dgm:prSet presAssocID="{D966E9DD-C2CA-4C59-A1E8-69BF0E09A31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6B4D542-F595-43C9-918A-82485FC45C84}" type="pres">
      <dgm:prSet presAssocID="{D966E9DD-C2CA-4C59-A1E8-69BF0E09A31B}" presName="iconSpace" presStyleCnt="0"/>
      <dgm:spPr/>
    </dgm:pt>
    <dgm:pt modelId="{37ED5A0B-FD91-4702-A58F-B320886D7262}" type="pres">
      <dgm:prSet presAssocID="{D966E9DD-C2CA-4C59-A1E8-69BF0E09A31B}" presName="parTx" presStyleLbl="revTx" presStyleIdx="2" presStyleCnt="4">
        <dgm:presLayoutVars>
          <dgm:chMax val="0"/>
          <dgm:chPref val="0"/>
        </dgm:presLayoutVars>
      </dgm:prSet>
      <dgm:spPr/>
    </dgm:pt>
    <dgm:pt modelId="{D70A0494-E6E7-4F06-9A64-F89BC533F35B}" type="pres">
      <dgm:prSet presAssocID="{D966E9DD-C2CA-4C59-A1E8-69BF0E09A31B}" presName="txSpace" presStyleCnt="0"/>
      <dgm:spPr/>
    </dgm:pt>
    <dgm:pt modelId="{27E08908-6BB3-4FBC-829E-85AC47A1A771}" type="pres">
      <dgm:prSet presAssocID="{D966E9DD-C2CA-4C59-A1E8-69BF0E09A31B}" presName="desTx" presStyleLbl="revTx" presStyleIdx="3" presStyleCnt="4">
        <dgm:presLayoutVars/>
      </dgm:prSet>
      <dgm:spPr/>
    </dgm:pt>
  </dgm:ptLst>
  <dgm:cxnLst>
    <dgm:cxn modelId="{8DE6DD06-8E22-45CE-BFC6-AC093D7D2715}" srcId="{612D0445-97F6-4F52-82D6-E86CBB99D2CF}" destId="{A485E668-38EF-450A-9EF2-8D4BC1926F19}" srcOrd="1" destOrd="0" parTransId="{E0ECE752-0428-4213-89F8-0DEA859729CF}" sibTransId="{CBFE8CE3-989F-43BB-95F3-B16DEDA74392}"/>
    <dgm:cxn modelId="{30976807-F94A-472A-B754-5647BB354A63}" type="presOf" srcId="{A485E668-38EF-450A-9EF2-8D4BC1926F19}" destId="{92D7378C-CFE5-4E98-81DF-48F6EA300E42}" srcOrd="0" destOrd="1" presId="urn:microsoft.com/office/officeart/2018/5/layout/CenteredIconLabelDescriptionList"/>
    <dgm:cxn modelId="{D379F117-59DE-4CA9-82DA-847C99DDABDA}" type="presOf" srcId="{E0E7A7AC-155F-4BAF-9998-F2656822EA91}" destId="{3E5466D7-45BD-4935-BB3D-D9F84E0B8A1E}" srcOrd="0" destOrd="0" presId="urn:microsoft.com/office/officeart/2018/5/layout/CenteredIconLabelDescriptionList"/>
    <dgm:cxn modelId="{E379F969-0C35-448C-8D4F-EDA749F6539D}" type="presOf" srcId="{D966E9DD-C2CA-4C59-A1E8-69BF0E09A31B}" destId="{37ED5A0B-FD91-4702-A58F-B320886D7262}" srcOrd="0" destOrd="0" presId="urn:microsoft.com/office/officeart/2018/5/layout/CenteredIconLabelDescriptionList"/>
    <dgm:cxn modelId="{E8E6D24D-DC7B-43C4-BB6C-C5F518DA5035}" srcId="{D966E9DD-C2CA-4C59-A1E8-69BF0E09A31B}" destId="{55934AC7-99AF-4C59-B3B4-3E196127BE32}" srcOrd="0" destOrd="0" parTransId="{34FE7854-04D8-4BB8-89DB-361932E8157A}" sibTransId="{AE92AB65-3B53-48EF-893B-0158A986DE0C}"/>
    <dgm:cxn modelId="{90BF9B4F-F7B9-42AB-B953-9C9BF2DAB0E8}" srcId="{612D0445-97F6-4F52-82D6-E86CBB99D2CF}" destId="{2D104289-A1BC-441D-A137-84157D2A51DD}" srcOrd="0" destOrd="0" parTransId="{C22074E9-DB47-4782-A812-8D07B3186D55}" sibTransId="{D91639E4-0967-4CA1-A7F5-E46F50D765DE}"/>
    <dgm:cxn modelId="{FC644694-29C9-492C-A239-ACBE26BA4662}" type="presOf" srcId="{E39F7E30-6FBA-4681-BF4D-E2328F9DED7C}" destId="{27E08908-6BB3-4FBC-829E-85AC47A1A771}" srcOrd="0" destOrd="1" presId="urn:microsoft.com/office/officeart/2018/5/layout/CenteredIconLabelDescriptionList"/>
    <dgm:cxn modelId="{4C290D9A-75B2-41A1-B7E7-F8C5BFE0F1FA}" type="presOf" srcId="{7E8742DE-955C-47E0-8B21-91163A5AB4CE}" destId="{92D7378C-CFE5-4E98-81DF-48F6EA300E42}" srcOrd="0" destOrd="2" presId="urn:microsoft.com/office/officeart/2018/5/layout/CenteredIconLabelDescriptionList"/>
    <dgm:cxn modelId="{F98CE2A6-F881-441D-879D-99CA2AACB5CF}" srcId="{D966E9DD-C2CA-4C59-A1E8-69BF0E09A31B}" destId="{E39F7E30-6FBA-4681-BF4D-E2328F9DED7C}" srcOrd="1" destOrd="0" parTransId="{18726FF0-E49C-4CAA-85CB-F81364B99C9E}" sibTransId="{94A57990-2BAD-4468-9483-A6F30FD9C4C4}"/>
    <dgm:cxn modelId="{D9ECC9A7-39A3-40D7-8F3E-E69708570CA7}" type="presOf" srcId="{612D0445-97F6-4F52-82D6-E86CBB99D2CF}" destId="{50F06A3F-E75B-4045-B86F-363C0821D058}" srcOrd="0" destOrd="0" presId="urn:microsoft.com/office/officeart/2018/5/layout/CenteredIconLabelDescriptionList"/>
    <dgm:cxn modelId="{DE5AE7B1-6AB6-47A2-B528-F5B9528830D6}" srcId="{E0E7A7AC-155F-4BAF-9998-F2656822EA91}" destId="{D966E9DD-C2CA-4C59-A1E8-69BF0E09A31B}" srcOrd="1" destOrd="0" parTransId="{91D94062-65AB-4C02-AFDD-CA4D5125B194}" sibTransId="{BEBB9431-CABE-4E11-BD98-B495B87DC1D7}"/>
    <dgm:cxn modelId="{F486CCC0-DC22-4ED9-B7DE-69B6F6E33D64}" srcId="{E0E7A7AC-155F-4BAF-9998-F2656822EA91}" destId="{612D0445-97F6-4F52-82D6-E86CBB99D2CF}" srcOrd="0" destOrd="0" parTransId="{D28A3E2E-3346-4ACE-BE48-0E4BF471DB31}" sibTransId="{A6476089-6DB2-4475-93FA-2A9776E50720}"/>
    <dgm:cxn modelId="{FB36B8F0-8BE9-432E-9F21-53F664660AD8}" type="presOf" srcId="{55934AC7-99AF-4C59-B3B4-3E196127BE32}" destId="{27E08908-6BB3-4FBC-829E-85AC47A1A771}" srcOrd="0" destOrd="0" presId="urn:microsoft.com/office/officeart/2018/5/layout/CenteredIconLabelDescriptionList"/>
    <dgm:cxn modelId="{80B154F1-74B3-4117-B383-3E668211D09B}" type="presOf" srcId="{2D104289-A1BC-441D-A137-84157D2A51DD}" destId="{92D7378C-CFE5-4E98-81DF-48F6EA300E42}" srcOrd="0" destOrd="0" presId="urn:microsoft.com/office/officeart/2018/5/layout/CenteredIconLabelDescriptionList"/>
    <dgm:cxn modelId="{2B4EC0FD-061F-4B22-820D-E8563414E613}" srcId="{612D0445-97F6-4F52-82D6-E86CBB99D2CF}" destId="{7E8742DE-955C-47E0-8B21-91163A5AB4CE}" srcOrd="2" destOrd="0" parTransId="{C3C534C5-A25A-4832-A554-CF7EC6595E66}" sibTransId="{35E33243-9703-4ECC-BCEC-007A787EA56D}"/>
    <dgm:cxn modelId="{1873F0C1-3987-454B-8E24-E0934A5BC916}" type="presParOf" srcId="{3E5466D7-45BD-4935-BB3D-D9F84E0B8A1E}" destId="{8AEF8E7C-6085-4984-B49E-22ADADDD2E21}" srcOrd="0" destOrd="0" presId="urn:microsoft.com/office/officeart/2018/5/layout/CenteredIconLabelDescriptionList"/>
    <dgm:cxn modelId="{3B468131-C68C-4D1C-9C7E-D18C45DA58C9}" type="presParOf" srcId="{8AEF8E7C-6085-4984-B49E-22ADADDD2E21}" destId="{E1C86810-8F5F-4184-911D-367AFB6B6FF3}" srcOrd="0" destOrd="0" presId="urn:microsoft.com/office/officeart/2018/5/layout/CenteredIconLabelDescriptionList"/>
    <dgm:cxn modelId="{07C2BE25-E472-4A88-86DB-B12E0EE780E0}" type="presParOf" srcId="{8AEF8E7C-6085-4984-B49E-22ADADDD2E21}" destId="{F6B1E9CD-08BF-429E-9240-0FFCB27ECA09}" srcOrd="1" destOrd="0" presId="urn:microsoft.com/office/officeart/2018/5/layout/CenteredIconLabelDescriptionList"/>
    <dgm:cxn modelId="{899BFEDC-4DE2-4866-8FC5-0CF744F6A057}" type="presParOf" srcId="{8AEF8E7C-6085-4984-B49E-22ADADDD2E21}" destId="{50F06A3F-E75B-4045-B86F-363C0821D058}" srcOrd="2" destOrd="0" presId="urn:microsoft.com/office/officeart/2018/5/layout/CenteredIconLabelDescriptionList"/>
    <dgm:cxn modelId="{A0B39065-CACA-47BA-902E-8D82BDB64D00}" type="presParOf" srcId="{8AEF8E7C-6085-4984-B49E-22ADADDD2E21}" destId="{6AF982F8-C8F3-476C-A561-F4952CDEFFD4}" srcOrd="3" destOrd="0" presId="urn:microsoft.com/office/officeart/2018/5/layout/CenteredIconLabelDescriptionList"/>
    <dgm:cxn modelId="{84AA11AF-B98B-4DFD-B176-C4EADFF6D15B}" type="presParOf" srcId="{8AEF8E7C-6085-4984-B49E-22ADADDD2E21}" destId="{92D7378C-CFE5-4E98-81DF-48F6EA300E42}" srcOrd="4" destOrd="0" presId="urn:microsoft.com/office/officeart/2018/5/layout/CenteredIconLabelDescriptionList"/>
    <dgm:cxn modelId="{B106249A-204C-4659-BF6A-38AB117DAE96}" type="presParOf" srcId="{3E5466D7-45BD-4935-BB3D-D9F84E0B8A1E}" destId="{360D95D9-8A78-4536-93D0-1D332A9B751C}" srcOrd="1" destOrd="0" presId="urn:microsoft.com/office/officeart/2018/5/layout/CenteredIconLabelDescriptionList"/>
    <dgm:cxn modelId="{573CD64B-01C7-4EC1-A165-DBAF60FD5BB1}" type="presParOf" srcId="{3E5466D7-45BD-4935-BB3D-D9F84E0B8A1E}" destId="{29ACA6DE-A3A7-47C5-B8CF-F42FF45A3231}" srcOrd="2" destOrd="0" presId="urn:microsoft.com/office/officeart/2018/5/layout/CenteredIconLabelDescriptionList"/>
    <dgm:cxn modelId="{C443A398-1CF2-42B4-9E02-865C347C1A58}" type="presParOf" srcId="{29ACA6DE-A3A7-47C5-B8CF-F42FF45A3231}" destId="{9E358686-F56F-45D3-BD8C-6055CE1867EE}" srcOrd="0" destOrd="0" presId="urn:microsoft.com/office/officeart/2018/5/layout/CenteredIconLabelDescriptionList"/>
    <dgm:cxn modelId="{8B6A16E9-9E2B-4728-BDEE-35BAFA16BEEF}" type="presParOf" srcId="{29ACA6DE-A3A7-47C5-B8CF-F42FF45A3231}" destId="{E6B4D542-F595-43C9-918A-82485FC45C84}" srcOrd="1" destOrd="0" presId="urn:microsoft.com/office/officeart/2018/5/layout/CenteredIconLabelDescriptionList"/>
    <dgm:cxn modelId="{6E4350F6-247A-43DB-93F2-C76CA43D6FFF}" type="presParOf" srcId="{29ACA6DE-A3A7-47C5-B8CF-F42FF45A3231}" destId="{37ED5A0B-FD91-4702-A58F-B320886D7262}" srcOrd="2" destOrd="0" presId="urn:microsoft.com/office/officeart/2018/5/layout/CenteredIconLabelDescriptionList"/>
    <dgm:cxn modelId="{1D9D69A1-B831-4B3F-8E16-3F96C8002749}" type="presParOf" srcId="{29ACA6DE-A3A7-47C5-B8CF-F42FF45A3231}" destId="{D70A0494-E6E7-4F06-9A64-F89BC533F35B}" srcOrd="3" destOrd="0" presId="urn:microsoft.com/office/officeart/2018/5/layout/CenteredIconLabelDescriptionList"/>
    <dgm:cxn modelId="{F156BDCC-76AA-4F4B-B8AE-8A7A13491B86}" type="presParOf" srcId="{29ACA6DE-A3A7-47C5-B8CF-F42FF45A3231}" destId="{27E08908-6BB3-4FBC-829E-85AC47A1A77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16A05-6115-40CC-A792-39BE32A9D665}">
      <dsp:nvSpPr>
        <dsp:cNvPr id="0" name=""/>
        <dsp:cNvSpPr/>
      </dsp:nvSpPr>
      <dsp:spPr>
        <a:xfrm>
          <a:off x="0" y="69660"/>
          <a:ext cx="6496050" cy="671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Problem</a:t>
          </a:r>
          <a:endParaRPr lang="en-US" sz="2800" kern="1200"/>
        </a:p>
      </dsp:txBody>
      <dsp:txXfrm>
        <a:off x="32784" y="102444"/>
        <a:ext cx="6430482" cy="606012"/>
      </dsp:txXfrm>
    </dsp:sp>
    <dsp:sp modelId="{4F932EA9-D35E-45FE-AF31-9DC7CC473B92}">
      <dsp:nvSpPr>
        <dsp:cNvPr id="0" name=""/>
        <dsp:cNvSpPr/>
      </dsp:nvSpPr>
      <dsp:spPr>
        <a:xfrm>
          <a:off x="0" y="821880"/>
          <a:ext cx="6496050" cy="671580"/>
        </a:xfrm>
        <a:prstGeom prst="roundRect">
          <a:avLst/>
        </a:prstGeom>
        <a:gradFill rotWithShape="0">
          <a:gsLst>
            <a:gs pos="0">
              <a:schemeClr val="accent2">
                <a:hueOff val="-266147"/>
                <a:satOff val="1643"/>
                <a:lumOff val="-235"/>
                <a:alphaOff val="0"/>
                <a:tint val="98000"/>
                <a:lumMod val="114000"/>
              </a:schemeClr>
            </a:gs>
            <a:gs pos="100000">
              <a:schemeClr val="accent2">
                <a:hueOff val="-266147"/>
                <a:satOff val="1643"/>
                <a:lumOff val="-23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Particle Swarm Optimization</a:t>
          </a:r>
          <a:endParaRPr lang="en-US" sz="2800" kern="1200"/>
        </a:p>
      </dsp:txBody>
      <dsp:txXfrm>
        <a:off x="32784" y="854664"/>
        <a:ext cx="6430482" cy="606012"/>
      </dsp:txXfrm>
    </dsp:sp>
    <dsp:sp modelId="{83276944-CAA6-419D-8027-8623278CC953}">
      <dsp:nvSpPr>
        <dsp:cNvPr id="0" name=""/>
        <dsp:cNvSpPr/>
      </dsp:nvSpPr>
      <dsp:spPr>
        <a:xfrm>
          <a:off x="0" y="1574100"/>
          <a:ext cx="6496050" cy="671580"/>
        </a:xfrm>
        <a:prstGeom prst="roundRect">
          <a:avLst/>
        </a:prstGeom>
        <a:gradFill rotWithShape="0">
          <a:gsLst>
            <a:gs pos="0">
              <a:schemeClr val="accent2">
                <a:hueOff val="-532294"/>
                <a:satOff val="3286"/>
                <a:lumOff val="-470"/>
                <a:alphaOff val="0"/>
                <a:tint val="98000"/>
                <a:lumMod val="114000"/>
              </a:schemeClr>
            </a:gs>
            <a:gs pos="100000">
              <a:schemeClr val="accent2">
                <a:hueOff val="-532294"/>
                <a:satOff val="3286"/>
                <a:lumOff val="-47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Time Variant PSO</a:t>
          </a:r>
          <a:endParaRPr lang="en-US" sz="2800" kern="1200"/>
        </a:p>
      </dsp:txBody>
      <dsp:txXfrm>
        <a:off x="32784" y="1606884"/>
        <a:ext cx="6430482" cy="606012"/>
      </dsp:txXfrm>
    </dsp:sp>
    <dsp:sp modelId="{23BA541E-3628-4184-80CB-70AFC8026432}">
      <dsp:nvSpPr>
        <dsp:cNvPr id="0" name=""/>
        <dsp:cNvSpPr/>
      </dsp:nvSpPr>
      <dsp:spPr>
        <a:xfrm>
          <a:off x="0" y="2326320"/>
          <a:ext cx="6496050" cy="671580"/>
        </a:xfrm>
        <a:prstGeom prst="roundRect">
          <a:avLst/>
        </a:prstGeom>
        <a:gradFill rotWithShape="0">
          <a:gsLst>
            <a:gs pos="0">
              <a:schemeClr val="accent2">
                <a:hueOff val="-798441"/>
                <a:satOff val="4930"/>
                <a:lumOff val="-706"/>
                <a:alphaOff val="0"/>
                <a:tint val="98000"/>
                <a:lumMod val="114000"/>
              </a:schemeClr>
            </a:gs>
            <a:gs pos="100000">
              <a:schemeClr val="accent2">
                <a:hueOff val="-798441"/>
                <a:satOff val="4930"/>
                <a:lumOff val="-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Simulation Framework</a:t>
          </a:r>
          <a:endParaRPr lang="en-US" sz="2800" kern="1200"/>
        </a:p>
      </dsp:txBody>
      <dsp:txXfrm>
        <a:off x="32784" y="2359104"/>
        <a:ext cx="6430482" cy="606012"/>
      </dsp:txXfrm>
    </dsp:sp>
    <dsp:sp modelId="{F0032CA0-EF31-4D09-B5DA-CA32633378D8}">
      <dsp:nvSpPr>
        <dsp:cNvPr id="0" name=""/>
        <dsp:cNvSpPr/>
      </dsp:nvSpPr>
      <dsp:spPr>
        <a:xfrm>
          <a:off x="0" y="3078540"/>
          <a:ext cx="6496050" cy="671580"/>
        </a:xfrm>
        <a:prstGeom prst="roundRect">
          <a:avLst/>
        </a:prstGeom>
        <a:gradFill rotWithShape="0">
          <a:gsLst>
            <a:gs pos="0">
              <a:schemeClr val="accent2">
                <a:hueOff val="-1064588"/>
                <a:satOff val="6573"/>
                <a:lumOff val="-941"/>
                <a:alphaOff val="0"/>
                <a:tint val="98000"/>
                <a:lumMod val="114000"/>
              </a:schemeClr>
            </a:gs>
            <a:gs pos="100000">
              <a:schemeClr val="accent2">
                <a:hueOff val="-1064588"/>
                <a:satOff val="6573"/>
                <a:lumOff val="-94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Simulation Results</a:t>
          </a:r>
          <a:endParaRPr lang="en-US" sz="2800" kern="1200"/>
        </a:p>
      </dsp:txBody>
      <dsp:txXfrm>
        <a:off x="32784" y="3111324"/>
        <a:ext cx="6430482" cy="606012"/>
      </dsp:txXfrm>
    </dsp:sp>
    <dsp:sp modelId="{79DEF450-3770-4C16-BEDB-42C5A26B2E1F}">
      <dsp:nvSpPr>
        <dsp:cNvPr id="0" name=""/>
        <dsp:cNvSpPr/>
      </dsp:nvSpPr>
      <dsp:spPr>
        <a:xfrm>
          <a:off x="0" y="3830760"/>
          <a:ext cx="6496050" cy="671580"/>
        </a:xfrm>
        <a:prstGeom prst="roundRect">
          <a:avLst/>
        </a:prstGeom>
        <a:gradFill rotWithShape="0">
          <a:gsLst>
            <a:gs pos="0">
              <a:schemeClr val="accent2">
                <a:hueOff val="-1330735"/>
                <a:satOff val="8216"/>
                <a:lumOff val="-1176"/>
                <a:alphaOff val="0"/>
                <a:tint val="98000"/>
                <a:lumMod val="114000"/>
              </a:schemeClr>
            </a:gs>
            <a:gs pos="100000">
              <a:schemeClr val="accent2">
                <a:hueOff val="-1330735"/>
                <a:satOff val="8216"/>
                <a:lumOff val="-117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Conclusion/Future Work</a:t>
          </a:r>
          <a:endParaRPr lang="en-US" sz="2800" kern="1200"/>
        </a:p>
      </dsp:txBody>
      <dsp:txXfrm>
        <a:off x="32784" y="3863544"/>
        <a:ext cx="6430482" cy="60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DCEFA-4926-4E70-AFB5-930439544BD8}">
      <dsp:nvSpPr>
        <dsp:cNvPr id="0" name=""/>
        <dsp:cNvSpPr/>
      </dsp:nvSpPr>
      <dsp:spPr>
        <a:xfrm>
          <a:off x="5515" y="1483814"/>
          <a:ext cx="1709949" cy="10259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Initialize parameters</a:t>
          </a:r>
        </a:p>
      </dsp:txBody>
      <dsp:txXfrm>
        <a:off x="35565" y="1513864"/>
        <a:ext cx="1649849" cy="965869"/>
      </dsp:txXfrm>
    </dsp:sp>
    <dsp:sp modelId="{C265BB39-9946-4A6D-898A-90B82BF3361D}">
      <dsp:nvSpPr>
        <dsp:cNvPr id="0" name=""/>
        <dsp:cNvSpPr/>
      </dsp:nvSpPr>
      <dsp:spPr>
        <a:xfrm>
          <a:off x="1886460" y="1784765"/>
          <a:ext cx="362509" cy="4240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886460" y="1869578"/>
        <a:ext cx="253756" cy="254441"/>
      </dsp:txXfrm>
    </dsp:sp>
    <dsp:sp modelId="{C7D902CF-D1F7-4560-9D8F-373BA72FA2FE}">
      <dsp:nvSpPr>
        <dsp:cNvPr id="0" name=""/>
        <dsp:cNvSpPr/>
      </dsp:nvSpPr>
      <dsp:spPr>
        <a:xfrm>
          <a:off x="2399445" y="1483814"/>
          <a:ext cx="1709949" cy="10259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Sample signal function</a:t>
          </a:r>
        </a:p>
      </dsp:txBody>
      <dsp:txXfrm>
        <a:off x="2429495" y="1513864"/>
        <a:ext cx="1649849" cy="965869"/>
      </dsp:txXfrm>
    </dsp:sp>
    <dsp:sp modelId="{588ADEA0-4248-4708-A657-20A287AB7D63}">
      <dsp:nvSpPr>
        <dsp:cNvPr id="0" name=""/>
        <dsp:cNvSpPr/>
      </dsp:nvSpPr>
      <dsp:spPr>
        <a:xfrm>
          <a:off x="4280390" y="1784765"/>
          <a:ext cx="362509" cy="4240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280390" y="1869578"/>
        <a:ext cx="253756" cy="254441"/>
      </dsp:txXfrm>
    </dsp:sp>
    <dsp:sp modelId="{2ED81B42-ADB4-4B2B-A1E8-FB6CCD94FAA4}">
      <dsp:nvSpPr>
        <dsp:cNvPr id="0" name=""/>
        <dsp:cNvSpPr/>
      </dsp:nvSpPr>
      <dsp:spPr>
        <a:xfrm>
          <a:off x="4793375" y="1483814"/>
          <a:ext cx="1709949" cy="10259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Local/Global Best Comparison</a:t>
          </a:r>
        </a:p>
      </dsp:txBody>
      <dsp:txXfrm>
        <a:off x="4823425" y="1513864"/>
        <a:ext cx="1649849" cy="965869"/>
      </dsp:txXfrm>
    </dsp:sp>
    <dsp:sp modelId="{5F7B2D6E-BCC7-4E9F-B3B4-69A68F65346B}">
      <dsp:nvSpPr>
        <dsp:cNvPr id="0" name=""/>
        <dsp:cNvSpPr/>
      </dsp:nvSpPr>
      <dsp:spPr>
        <a:xfrm>
          <a:off x="6674319" y="1784765"/>
          <a:ext cx="362509" cy="4240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674319" y="1869578"/>
        <a:ext cx="253756" cy="254441"/>
      </dsp:txXfrm>
    </dsp:sp>
    <dsp:sp modelId="{B12002A4-D15D-4D77-A1AD-0631126EC8AC}">
      <dsp:nvSpPr>
        <dsp:cNvPr id="0" name=""/>
        <dsp:cNvSpPr/>
      </dsp:nvSpPr>
      <dsp:spPr>
        <a:xfrm>
          <a:off x="7187304" y="1483814"/>
          <a:ext cx="1709949" cy="10259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PSO Calculation</a:t>
          </a:r>
        </a:p>
      </dsp:txBody>
      <dsp:txXfrm>
        <a:off x="7217354" y="1513864"/>
        <a:ext cx="1649849" cy="965869"/>
      </dsp:txXfrm>
    </dsp:sp>
    <dsp:sp modelId="{EC9F81E3-21BE-47F9-9901-E09AAE1184D5}">
      <dsp:nvSpPr>
        <dsp:cNvPr id="0" name=""/>
        <dsp:cNvSpPr/>
      </dsp:nvSpPr>
      <dsp:spPr>
        <a:xfrm>
          <a:off x="9068249" y="1784765"/>
          <a:ext cx="362509" cy="4240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068249" y="1869578"/>
        <a:ext cx="253756" cy="254441"/>
      </dsp:txXfrm>
    </dsp:sp>
    <dsp:sp modelId="{A830EF09-21E6-40E6-BC6C-B3A5643CDDE7}">
      <dsp:nvSpPr>
        <dsp:cNvPr id="0" name=""/>
        <dsp:cNvSpPr/>
      </dsp:nvSpPr>
      <dsp:spPr>
        <a:xfrm>
          <a:off x="9581234" y="1483814"/>
          <a:ext cx="1709949" cy="10259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Convergence</a:t>
          </a:r>
        </a:p>
      </dsp:txBody>
      <dsp:txXfrm>
        <a:off x="9611284" y="1513864"/>
        <a:ext cx="1649849" cy="965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86810-8F5F-4184-911D-367AFB6B6FF3}">
      <dsp:nvSpPr>
        <dsp:cNvPr id="0" name=""/>
        <dsp:cNvSpPr/>
      </dsp:nvSpPr>
      <dsp:spPr>
        <a:xfrm>
          <a:off x="2156901" y="0"/>
          <a:ext cx="1510523" cy="13225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06A3F-E75B-4045-B86F-363C0821D058}">
      <dsp:nvSpPr>
        <dsp:cNvPr id="0" name=""/>
        <dsp:cNvSpPr/>
      </dsp:nvSpPr>
      <dsp:spPr>
        <a:xfrm>
          <a:off x="754272" y="1450768"/>
          <a:ext cx="4315781" cy="56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Advantages</a:t>
          </a:r>
        </a:p>
      </dsp:txBody>
      <dsp:txXfrm>
        <a:off x="754272" y="1450768"/>
        <a:ext cx="4315781" cy="566827"/>
      </dsp:txXfrm>
    </dsp:sp>
    <dsp:sp modelId="{92D7378C-CFE5-4E98-81DF-48F6EA300E42}">
      <dsp:nvSpPr>
        <dsp:cNvPr id="0" name=""/>
        <dsp:cNvSpPr/>
      </dsp:nvSpPr>
      <dsp:spPr>
        <a:xfrm>
          <a:off x="754272" y="2077210"/>
          <a:ext cx="4315781" cy="132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Significant efficacy increase in cases considered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Simple implementation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Minimal logistic infrastructure (i.e., decentralized communication)</a:t>
          </a:r>
        </a:p>
      </dsp:txBody>
      <dsp:txXfrm>
        <a:off x="754272" y="2077210"/>
        <a:ext cx="4315781" cy="1327066"/>
      </dsp:txXfrm>
    </dsp:sp>
    <dsp:sp modelId="{9E358686-F56F-45D3-BD8C-6055CE1867EE}">
      <dsp:nvSpPr>
        <dsp:cNvPr id="0" name=""/>
        <dsp:cNvSpPr/>
      </dsp:nvSpPr>
      <dsp:spPr>
        <a:xfrm>
          <a:off x="7227944" y="0"/>
          <a:ext cx="1510523" cy="13225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D5A0B-FD91-4702-A58F-B320886D7262}">
      <dsp:nvSpPr>
        <dsp:cNvPr id="0" name=""/>
        <dsp:cNvSpPr/>
      </dsp:nvSpPr>
      <dsp:spPr>
        <a:xfrm>
          <a:off x="5825315" y="1450768"/>
          <a:ext cx="4315781" cy="56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Challenges</a:t>
          </a:r>
        </a:p>
      </dsp:txBody>
      <dsp:txXfrm>
        <a:off x="5825315" y="1450768"/>
        <a:ext cx="4315781" cy="566827"/>
      </dsp:txXfrm>
    </dsp:sp>
    <dsp:sp modelId="{27E08908-6BB3-4FBC-829E-85AC47A1A771}">
      <dsp:nvSpPr>
        <dsp:cNvPr id="0" name=""/>
        <dsp:cNvSpPr/>
      </dsp:nvSpPr>
      <dsp:spPr>
        <a:xfrm>
          <a:off x="5825315" y="2077210"/>
          <a:ext cx="4315781" cy="132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Slight increase in search time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Bots are significantly faster than the source</a:t>
          </a:r>
        </a:p>
      </dsp:txBody>
      <dsp:txXfrm>
        <a:off x="5825315" y="2077210"/>
        <a:ext cx="4315781" cy="1327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0.12069</cdr:x>
      <cdr:y>0.14471</cdr:y>
    </cdr:from>
    <cdr:to>
      <cdr:x>0.85556</cdr:x>
      <cdr:y>1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4F50FA69-5D5D-3B62-77B3-6B44B2712853}"/>
            </a:ext>
          </a:extLst>
        </cdr:cNvPr>
        <cdr:cNvGrpSpPr/>
      </cdr:nvGrpSpPr>
      <cdr:grpSpPr>
        <a:xfrm xmlns:a="http://schemas.openxmlformats.org/drawingml/2006/main">
          <a:off x="692771" y="524561"/>
          <a:ext cx="4218217" cy="3100352"/>
          <a:chOff x="631372" y="437503"/>
          <a:chExt cx="3803262" cy="2501641"/>
        </a:xfrm>
      </cdr:grpSpPr>
      <cdr:sp macro="" textlink="">
        <cdr:nvSpPr>
          <cdr:cNvPr id="2" name="Rectangle 1">
            <a:extLst xmlns:a="http://schemas.openxmlformats.org/drawingml/2006/main">
              <a:ext uri="{FF2B5EF4-FFF2-40B4-BE49-F238E27FC236}">
                <a16:creationId xmlns:a16="http://schemas.microsoft.com/office/drawing/2014/main" id="{3B703AB9-1366-88DF-7C64-0F6C788ADF47}"/>
              </a:ext>
            </a:extLst>
          </cdr:cNvPr>
          <cdr:cNvSpPr/>
        </cdr:nvSpPr>
        <cdr:spPr>
          <a:xfrm xmlns:a="http://schemas.openxmlformats.org/drawingml/2006/main">
            <a:off x="631372" y="438540"/>
            <a:ext cx="1259632" cy="250060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0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7EFE622C-55B6-97FB-FC8A-ED95642BBC0A}"/>
              </a:ext>
            </a:extLst>
          </cdr:cNvPr>
          <cdr:cNvSpPr/>
        </cdr:nvSpPr>
        <cdr:spPr>
          <a:xfrm xmlns:a="http://schemas.openxmlformats.org/drawingml/2006/main">
            <a:off x="1897394" y="438540"/>
            <a:ext cx="1250303" cy="250060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70C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59F26D09-60E3-ADCB-D8E1-7E858B40ADF2}"/>
              </a:ext>
            </a:extLst>
          </cdr:cNvPr>
          <cdr:cNvSpPr/>
        </cdr:nvSpPr>
        <cdr:spPr>
          <a:xfrm xmlns:a="http://schemas.openxmlformats.org/drawingml/2006/main">
            <a:off x="3141308" y="437503"/>
            <a:ext cx="1293326" cy="250060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000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</cdr:grpSp>
  </cdr:relSizeAnchor>
  <cdr:relSizeAnchor xmlns:cdr="http://schemas.openxmlformats.org/drawingml/2006/chartDrawing">
    <cdr:from>
      <cdr:x>0.4259</cdr:x>
      <cdr:y>0.88731</cdr:y>
    </cdr:from>
    <cdr:to>
      <cdr:x>0.55678</cdr:x>
      <cdr:y>0.95391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1F15783F-9C4F-CB5F-F648-28FD21C3F958}"/>
            </a:ext>
          </a:extLst>
        </cdr:cNvPr>
        <cdr:cNvSpPr txBox="1"/>
      </cdr:nvSpPr>
      <cdr:spPr>
        <a:xfrm xmlns:a="http://schemas.openxmlformats.org/drawingml/2006/main">
          <a:off x="2444691" y="3216411"/>
          <a:ext cx="751275" cy="241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Linear Motion</a:t>
          </a:r>
        </a:p>
      </cdr:txBody>
    </cdr:sp>
  </cdr:relSizeAnchor>
  <cdr:relSizeAnchor xmlns:cdr="http://schemas.openxmlformats.org/drawingml/2006/chartDrawing">
    <cdr:from>
      <cdr:x>0.67839</cdr:x>
      <cdr:y>0.88554</cdr:y>
    </cdr:from>
    <cdr:to>
      <cdr:x>0.80253</cdr:x>
      <cdr:y>0.95214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1F15783F-9C4F-CB5F-F648-28FD21C3F958}"/>
            </a:ext>
          </a:extLst>
        </cdr:cNvPr>
        <cdr:cNvSpPr txBox="1"/>
      </cdr:nvSpPr>
      <cdr:spPr>
        <a:xfrm xmlns:a="http://schemas.openxmlformats.org/drawingml/2006/main">
          <a:off x="3894004" y="3210023"/>
          <a:ext cx="712571" cy="241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Lost Person</a:t>
          </a:r>
        </a:p>
      </cdr:txBody>
    </cdr:sp>
  </cdr:relSizeAnchor>
  <cdr:relSizeAnchor xmlns:cdr="http://schemas.openxmlformats.org/drawingml/2006/chartDrawing">
    <cdr:from>
      <cdr:x>0.17984</cdr:x>
      <cdr:y>0.88554</cdr:y>
    </cdr:from>
    <cdr:to>
      <cdr:x>0.31072</cdr:x>
      <cdr:y>0.95214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343ACC1B-AC2B-3A26-286D-1C647FD73429}"/>
            </a:ext>
          </a:extLst>
        </cdr:cNvPr>
        <cdr:cNvSpPr txBox="1"/>
      </cdr:nvSpPr>
      <cdr:spPr>
        <a:xfrm xmlns:a="http://schemas.openxmlformats.org/drawingml/2006/main">
          <a:off x="1032276" y="3210022"/>
          <a:ext cx="751275" cy="241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Static Source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0.12475</cdr:x>
      <cdr:y>0.14566</cdr:y>
    </cdr:from>
    <cdr:to>
      <cdr:x>0.85961</cdr:x>
      <cdr:y>0.98971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4AD2B446-1703-8761-2805-780BBB05CA0C}"/>
            </a:ext>
          </a:extLst>
        </cdr:cNvPr>
        <cdr:cNvGrpSpPr/>
      </cdr:nvGrpSpPr>
      <cdr:grpSpPr>
        <a:xfrm xmlns:a="http://schemas.openxmlformats.org/drawingml/2006/main">
          <a:off x="696887" y="528005"/>
          <a:ext cx="4105122" cy="3059609"/>
          <a:chOff x="638153" y="433025"/>
          <a:chExt cx="3803262" cy="2398784"/>
        </a:xfrm>
      </cdr:grpSpPr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6FD63BB3-E774-764A-AF03-2B647777F11C}"/>
              </a:ext>
            </a:extLst>
          </cdr:cNvPr>
          <cdr:cNvSpPr/>
        </cdr:nvSpPr>
        <cdr:spPr>
          <a:xfrm xmlns:a="http://schemas.openxmlformats.org/drawingml/2006/main">
            <a:off x="638153" y="434659"/>
            <a:ext cx="1259632" cy="239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0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4EF88677-BE4B-480E-155C-F759223FE973}"/>
              </a:ext>
            </a:extLst>
          </cdr:cNvPr>
          <cdr:cNvSpPr/>
        </cdr:nvSpPr>
        <cdr:spPr>
          <a:xfrm xmlns:a="http://schemas.openxmlformats.org/drawingml/2006/main">
            <a:off x="1897785" y="433025"/>
            <a:ext cx="1250303" cy="239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70C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5" name="Rectangle 4">
            <a:extLst xmlns:a="http://schemas.openxmlformats.org/drawingml/2006/main">
              <a:ext uri="{FF2B5EF4-FFF2-40B4-BE49-F238E27FC236}">
                <a16:creationId xmlns:a16="http://schemas.microsoft.com/office/drawing/2014/main" id="{B50D1BD4-15A1-C05A-5815-30492CA1417F}"/>
              </a:ext>
            </a:extLst>
          </cdr:cNvPr>
          <cdr:cNvSpPr/>
        </cdr:nvSpPr>
        <cdr:spPr>
          <a:xfrm xmlns:a="http://schemas.openxmlformats.org/drawingml/2006/main">
            <a:off x="3148089" y="433664"/>
            <a:ext cx="1293326" cy="239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000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</cdr:grpSp>
  </cdr:relSizeAnchor>
  <cdr:relSizeAnchor xmlns:cdr="http://schemas.openxmlformats.org/drawingml/2006/chartDrawing">
    <cdr:from>
      <cdr:x>0.43226</cdr:x>
      <cdr:y>0.87993</cdr:y>
    </cdr:from>
    <cdr:to>
      <cdr:x>0.56313</cdr:x>
      <cdr:y>0.94646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91F246A1-C588-C4EF-876A-BEB12CF049FA}"/>
            </a:ext>
          </a:extLst>
        </cdr:cNvPr>
        <cdr:cNvSpPr txBox="1"/>
      </cdr:nvSpPr>
      <cdr:spPr>
        <a:xfrm xmlns:a="http://schemas.openxmlformats.org/drawingml/2006/main">
          <a:off x="2414695" y="3189666"/>
          <a:ext cx="731125" cy="241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Linear Motion</a:t>
          </a:r>
        </a:p>
      </cdr:txBody>
    </cdr:sp>
  </cdr:relSizeAnchor>
  <cdr:relSizeAnchor xmlns:cdr="http://schemas.openxmlformats.org/drawingml/2006/chartDrawing">
    <cdr:from>
      <cdr:x>0.67608</cdr:x>
      <cdr:y>0.88091</cdr:y>
    </cdr:from>
    <cdr:to>
      <cdr:x>0.80022</cdr:x>
      <cdr:y>0.94744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9DC57A54-2295-0E86-F7D5-F29C8663CD9A}"/>
            </a:ext>
          </a:extLst>
        </cdr:cNvPr>
        <cdr:cNvSpPr txBox="1"/>
      </cdr:nvSpPr>
      <cdr:spPr>
        <a:xfrm xmlns:a="http://schemas.openxmlformats.org/drawingml/2006/main">
          <a:off x="3776773" y="3193214"/>
          <a:ext cx="693459" cy="241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Lost Person</a:t>
          </a:r>
        </a:p>
      </cdr:txBody>
    </cdr:sp>
  </cdr:relSizeAnchor>
  <cdr:relSizeAnchor xmlns:cdr="http://schemas.openxmlformats.org/drawingml/2006/chartDrawing">
    <cdr:from>
      <cdr:x>0.18433</cdr:x>
      <cdr:y>0.88365</cdr:y>
    </cdr:from>
    <cdr:to>
      <cdr:x>0.3152</cdr:x>
      <cdr:y>0.95018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DB7D61AC-95B7-ADF2-B714-54F057CC8D5B}"/>
            </a:ext>
          </a:extLst>
        </cdr:cNvPr>
        <cdr:cNvSpPr txBox="1"/>
      </cdr:nvSpPr>
      <cdr:spPr>
        <a:xfrm xmlns:a="http://schemas.openxmlformats.org/drawingml/2006/main">
          <a:off x="1029690" y="3203152"/>
          <a:ext cx="731125" cy="241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Static Source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0.11782</cdr:x>
      <cdr:y>0.1224</cdr:y>
    </cdr:from>
    <cdr:to>
      <cdr:x>0.86347</cdr:x>
      <cdr:y>1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ECC00775-AA11-B02D-BD14-8CE9AFAE9F6D}"/>
            </a:ext>
          </a:extLst>
        </cdr:cNvPr>
        <cdr:cNvGrpSpPr/>
      </cdr:nvGrpSpPr>
      <cdr:grpSpPr>
        <a:xfrm xmlns:a="http://schemas.openxmlformats.org/drawingml/2006/main">
          <a:off x="653128" y="443213"/>
          <a:ext cx="4133467" cy="3177811"/>
          <a:chOff x="583738" y="358559"/>
          <a:chExt cx="3523598" cy="1880686"/>
        </a:xfrm>
      </cdr:grpSpPr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EC23B089-12E9-9310-1EC0-065FB296B5E0}"/>
              </a:ext>
            </a:extLst>
          </cdr:cNvPr>
          <cdr:cNvSpPr/>
        </cdr:nvSpPr>
        <cdr:spPr>
          <a:xfrm xmlns:a="http://schemas.openxmlformats.org/drawingml/2006/main">
            <a:off x="583738" y="359840"/>
            <a:ext cx="1167008" cy="18794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0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0CF46F42-5AA1-F153-5865-333F5421012F}"/>
              </a:ext>
            </a:extLst>
          </cdr:cNvPr>
          <cdr:cNvSpPr/>
        </cdr:nvSpPr>
        <cdr:spPr>
          <a:xfrm xmlns:a="http://schemas.openxmlformats.org/drawingml/2006/main">
            <a:off x="1750746" y="358559"/>
            <a:ext cx="1158365" cy="18794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70C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5" name="Rectangle 4">
            <a:extLst xmlns:a="http://schemas.openxmlformats.org/drawingml/2006/main">
              <a:ext uri="{FF2B5EF4-FFF2-40B4-BE49-F238E27FC236}">
                <a16:creationId xmlns:a16="http://schemas.microsoft.com/office/drawing/2014/main" id="{ACBAA3A0-9C0B-0E71-AE20-301E232FB155}"/>
              </a:ext>
            </a:extLst>
          </cdr:cNvPr>
          <cdr:cNvSpPr/>
        </cdr:nvSpPr>
        <cdr:spPr>
          <a:xfrm xmlns:a="http://schemas.openxmlformats.org/drawingml/2006/main">
            <a:off x="2909112" y="359060"/>
            <a:ext cx="1198224" cy="18794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0000">
              <a:alpha val="20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15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</cdr:grpSp>
  </cdr:relSizeAnchor>
  <cdr:relSizeAnchor xmlns:cdr="http://schemas.openxmlformats.org/drawingml/2006/chartDrawing">
    <cdr:from>
      <cdr:x>0.42206</cdr:x>
      <cdr:y>0.89333</cdr:y>
    </cdr:from>
    <cdr:to>
      <cdr:x>0.56372</cdr:x>
      <cdr:y>0.95994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43DFB388-ECDA-7B08-201F-B80E4EBA29D2}"/>
            </a:ext>
          </a:extLst>
        </cdr:cNvPr>
        <cdr:cNvSpPr txBox="1"/>
      </cdr:nvSpPr>
      <cdr:spPr>
        <a:xfrm xmlns:a="http://schemas.openxmlformats.org/drawingml/2006/main">
          <a:off x="2339663" y="3234787"/>
          <a:ext cx="785265" cy="241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Linear Motion</a:t>
          </a:r>
        </a:p>
      </cdr:txBody>
    </cdr:sp>
  </cdr:relSizeAnchor>
  <cdr:relSizeAnchor xmlns:cdr="http://schemas.openxmlformats.org/drawingml/2006/chartDrawing">
    <cdr:from>
      <cdr:x>0.67419</cdr:x>
      <cdr:y>0.89174</cdr:y>
    </cdr:from>
    <cdr:to>
      <cdr:x>0.80857</cdr:x>
      <cdr:y>0.95834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8CE31DFB-0BED-7E35-E934-BF665CE42EFC}"/>
            </a:ext>
          </a:extLst>
        </cdr:cNvPr>
        <cdr:cNvSpPr txBox="1"/>
      </cdr:nvSpPr>
      <cdr:spPr>
        <a:xfrm xmlns:a="http://schemas.openxmlformats.org/drawingml/2006/main">
          <a:off x="3737353" y="3229009"/>
          <a:ext cx="744884" cy="241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Lost Person</a:t>
          </a:r>
        </a:p>
      </cdr:txBody>
    </cdr:sp>
  </cdr:relSizeAnchor>
  <cdr:relSizeAnchor xmlns:cdr="http://schemas.openxmlformats.org/drawingml/2006/chartDrawing">
    <cdr:from>
      <cdr:x>0.17221</cdr:x>
      <cdr:y>0.88933</cdr:y>
    </cdr:from>
    <cdr:to>
      <cdr:x>0.31387</cdr:x>
      <cdr:y>0.95593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B61A147D-5E2A-C595-3472-5B1ADF421762}"/>
            </a:ext>
          </a:extLst>
        </cdr:cNvPr>
        <cdr:cNvSpPr txBox="1"/>
      </cdr:nvSpPr>
      <cdr:spPr>
        <a:xfrm xmlns:a="http://schemas.openxmlformats.org/drawingml/2006/main">
          <a:off x="954632" y="3220281"/>
          <a:ext cx="785267" cy="241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solidFill>
                <a:schemeClr val="tx1"/>
              </a:solidFill>
            </a:rPr>
            <a:t>Static Source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C6A9B-BBF2-4D2F-958C-DC25B51C00E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019A-0B52-496A-8FDE-508D3AFDB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1019A-0B52-496A-8FDE-508D3AFDB6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1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Monte </a:t>
            </a:r>
            <a:r>
              <a:rPr lang="en-US" dirty="0" err="1"/>
              <a:t>carlo</a:t>
            </a:r>
            <a:r>
              <a:rPr lang="en-US" dirty="0"/>
              <a:t> simulation with 10,000 runs per scenario combination in a 500m x 500m search area and a 5m </a:t>
            </a:r>
            <a:r>
              <a:rPr lang="en-US" dirty="0" err="1"/>
              <a:t>r_conv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1019A-0B52-496A-8FDE-508D3AFDB6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3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 increase in search duration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1019A-0B52-496A-8FDE-508D3AFDB6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2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3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913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07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2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2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8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6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6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0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3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0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4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12907E1-2E84-48B4-8AE5-69E29ABBA94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9605-EB80-495D-B496-1ADD4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53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microsoft.com/office/2007/relationships/media" Target="../media/media5.mp4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90BA7-681F-8E67-28FC-8A39EB40A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/>
              <a:t>Time Variant Particle Swarm Optimization (TVPSO) for Autonomous Extraterrestrial Rescue and Recovery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E831C0-2239-CAD1-696F-AE3521DD1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77229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Authors: Kyle Sanders and May-Win Thein</a:t>
            </a:r>
          </a:p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2052" name="Picture 4" descr="Logos and Branding | UNH Communications and Public Affairs">
            <a:extLst>
              <a:ext uri="{FF2B5EF4-FFF2-40B4-BE49-F238E27FC236}">
                <a16:creationId xmlns:a16="http://schemas.microsoft.com/office/drawing/2014/main" id="{71D3323A-F1FF-179E-867B-F8467297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04" y="5550476"/>
            <a:ext cx="6211957" cy="10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864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62919-DBF0-A088-9F7F-EE17A99B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TVPSO Sample Application</a:t>
            </a:r>
          </a:p>
        </p:txBody>
      </p:sp>
      <p:pic>
        <p:nvPicPr>
          <p:cNvPr id="4" name="TVPSO_lost_person_traditional">
            <a:hlinkClick r:id="" action="ppaction://media"/>
            <a:extLst>
              <a:ext uri="{FF2B5EF4-FFF2-40B4-BE49-F238E27FC236}">
                <a16:creationId xmlns:a16="http://schemas.microsoft.com/office/drawing/2014/main" id="{7C50A339-ACA9-4395-9D80-A48D89BA75F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0262" y="2072517"/>
            <a:ext cx="5451475" cy="4194175"/>
          </a:xfrm>
        </p:spPr>
      </p:pic>
      <p:pic>
        <p:nvPicPr>
          <p:cNvPr id="6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EB765593-FFC1-C043-9E49-749363C87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2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5C26-FCB9-294C-492A-A16BFCD2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(Source Path)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CBF6D4-655B-7FD2-7185-98B3945E64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158" y="1603308"/>
                <a:ext cx="3532815" cy="4974776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800" u="sng" dirty="0"/>
                  <a:t>Static</a:t>
                </a:r>
                <a:endParaRPr lang="en-US" u="sng" dirty="0"/>
              </a:p>
              <a:p>
                <a:pPr marL="0" indent="0">
                  <a:buNone/>
                </a:pPr>
                <a:endParaRPr lang="en-US" sz="11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CBF6D4-655B-7FD2-7185-98B3945E64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158" y="1603308"/>
                <a:ext cx="3532815" cy="4974776"/>
              </a:xfrm>
              <a:blipFill>
                <a:blip r:embed="rId6"/>
                <a:stretch>
                  <a:fillRect t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67C9790-1046-10E5-D6EF-9F1E5FD462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012" y="1603306"/>
                <a:ext cx="3605066" cy="4974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u="sng" dirty="0"/>
                  <a:t>Linear Motion</a:t>
                </a:r>
                <a:endParaRPr lang="en-US" u="sng" dirty="0"/>
              </a:p>
              <a:p>
                <a:pPr marL="0" indent="0" algn="ctr">
                  <a:buNone/>
                </a:pPr>
                <a:endParaRPr lang="en-US" sz="11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67C9790-1046-10E5-D6EF-9F1E5FD46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12" y="1603306"/>
                <a:ext cx="3605066" cy="4974776"/>
              </a:xfrm>
              <a:prstGeom prst="rect">
                <a:avLst/>
              </a:prstGeom>
              <a:blipFill>
                <a:blip r:embed="rId7"/>
                <a:stretch>
                  <a:fillRect t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E8FCC74-5D89-D233-E6F1-604462D002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45623" y="1603306"/>
                <a:ext cx="3745981" cy="4974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u="sng" dirty="0"/>
                  <a:t>Random Path</a:t>
                </a:r>
                <a:endParaRPr lang="en-US" u="sng" dirty="0"/>
              </a:p>
              <a:p>
                <a:pPr marL="0" indent="0" algn="ctr">
                  <a:buNone/>
                </a:pPr>
                <a:endParaRPr lang="en-US" sz="5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+1)=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=0.5)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E8FCC74-5D89-D233-E6F1-604462D00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623" y="1603306"/>
                <a:ext cx="3745981" cy="4974776"/>
              </a:xfrm>
              <a:prstGeom prst="rect">
                <a:avLst/>
              </a:prstGeom>
              <a:blipFill>
                <a:blip r:embed="rId8"/>
                <a:stretch>
                  <a:fillRect t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Figure 2 2022-03-14 22-34-51">
            <a:hlinkClick r:id="" action="ppaction://media"/>
            <a:extLst>
              <a:ext uri="{FF2B5EF4-FFF2-40B4-BE49-F238E27FC236}">
                <a16:creationId xmlns:a16="http://schemas.microsoft.com/office/drawing/2014/main" id="{53D25F30-6F8B-91F2-0B9A-D37B9F051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189" t="19208" r="11231" b="11553"/>
          <a:stretch/>
        </p:blipFill>
        <p:spPr>
          <a:xfrm>
            <a:off x="8351043" y="3693802"/>
            <a:ext cx="3335139" cy="2621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6BEB8-C94B-93DE-1F49-146BC4B6D4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395" y="3693802"/>
            <a:ext cx="3321495" cy="2621902"/>
          </a:xfrm>
          <a:prstGeom prst="rect">
            <a:avLst/>
          </a:prstGeom>
        </p:spPr>
      </p:pic>
      <p:pic>
        <p:nvPicPr>
          <p:cNvPr id="13" name="20240106-1608-23.3570686">
            <a:hlinkClick r:id="" action="ppaction://media"/>
            <a:extLst>
              <a:ext uri="{FF2B5EF4-FFF2-40B4-BE49-F238E27FC236}">
                <a16:creationId xmlns:a16="http://schemas.microsoft.com/office/drawing/2014/main" id="{6A2ADC23-961B-4D36-0D59-07161C6DF98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0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632" y="3693802"/>
            <a:ext cx="3405446" cy="2685063"/>
          </a:xfrm>
          <a:prstGeom prst="rect">
            <a:avLst/>
          </a:prstGeom>
        </p:spPr>
      </p:pic>
      <p:pic>
        <p:nvPicPr>
          <p:cNvPr id="7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456D1383-53E2-656B-ECC9-6FD6AE9A5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A4BFEA-86CB-099E-698A-9BFB73730E29}"/>
              </a:ext>
            </a:extLst>
          </p:cNvPr>
          <p:cNvCxnSpPr/>
          <p:nvPr/>
        </p:nvCxnSpPr>
        <p:spPr>
          <a:xfrm>
            <a:off x="3947182" y="1461052"/>
            <a:ext cx="0" cy="52975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8223A6-B1D7-B99A-6ABA-8283B093CC28}"/>
              </a:ext>
            </a:extLst>
          </p:cNvPr>
          <p:cNvCxnSpPr/>
          <p:nvPr/>
        </p:nvCxnSpPr>
        <p:spPr>
          <a:xfrm>
            <a:off x="8025539" y="1461052"/>
            <a:ext cx="0" cy="52975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5C26-FCB9-294C-492A-A16BFCD2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(Source Signal)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CBF6D4-655B-7FD2-7185-98B3945E64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0712" y="1573146"/>
                <a:ext cx="2843538" cy="4974776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800" u="sng" dirty="0"/>
                  <a:t>Sphere</a:t>
                </a:r>
                <a:endParaRPr lang="en-US" u="sng" dirty="0"/>
              </a:p>
              <a:p>
                <a:pPr marL="0" indent="0">
                  <a:buNone/>
                </a:pPr>
                <a:endParaRPr lang="en-US" sz="12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Best-case scenario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CBF6D4-655B-7FD2-7185-98B3945E64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712" y="1573146"/>
                <a:ext cx="2843538" cy="4974776"/>
              </a:xfrm>
              <a:blipFill>
                <a:blip r:embed="rId2"/>
                <a:stretch>
                  <a:fillRect l="-857" t="-1225" r="-2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67C9790-1046-10E5-D6EF-9F1E5FD462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573" y="1575974"/>
                <a:ext cx="4581330" cy="4974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u="sng" dirty="0"/>
                  <a:t>Rastrigin</a:t>
                </a:r>
                <a:endParaRPr lang="en-US" u="sng" dirty="0"/>
              </a:p>
              <a:p>
                <a:pPr marL="0" indent="0" algn="ctr">
                  <a:buNone/>
                </a:pPr>
                <a:endParaRPr lang="en-US" sz="11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67C9790-1046-10E5-D6EF-9F1E5FD46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573" y="1575974"/>
                <a:ext cx="4581330" cy="4974776"/>
              </a:xfrm>
              <a:prstGeom prst="rect">
                <a:avLst/>
              </a:prstGeom>
              <a:blipFill>
                <a:blip r:embed="rId3"/>
                <a:stretch>
                  <a:fillRect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E8FCC74-5D89-D233-E6F1-604462D002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7672" y="1573488"/>
                <a:ext cx="4068147" cy="4974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u="sng" dirty="0"/>
                  <a:t>Gaussian</a:t>
                </a:r>
                <a:endParaRPr lang="en-US" u="sng" dirty="0"/>
              </a:p>
              <a:p>
                <a:pPr marL="0" indent="0" algn="ctr">
                  <a:buNone/>
                </a:pPr>
                <a:endParaRPr lang="en-US" sz="5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  <m:e>
                                      <m:f>
                                        <m:f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nary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Clr>
                    <a:schemeClr val="accent1"/>
                  </a:buClr>
                </a:pPr>
                <a:r>
                  <a:rPr lang="en-US" dirty="0"/>
                  <a:t>Simulates signal decay with increased distance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E8FCC74-5D89-D233-E6F1-604462D00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672" y="1573488"/>
                <a:ext cx="4068147" cy="4974776"/>
              </a:xfrm>
              <a:prstGeom prst="rect">
                <a:avLst/>
              </a:prstGeom>
              <a:blipFill>
                <a:blip r:embed="rId4"/>
                <a:stretch>
                  <a:fillRect l="-750" t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olorful graph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AE16357-2ADB-F3B3-F683-8D85FC132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8137" r="64307" b="7621"/>
          <a:stretch/>
        </p:blipFill>
        <p:spPr>
          <a:xfrm>
            <a:off x="552318" y="4102636"/>
            <a:ext cx="2640570" cy="2500604"/>
          </a:xfrm>
          <a:prstGeom prst="rect">
            <a:avLst/>
          </a:prstGeom>
        </p:spPr>
      </p:pic>
      <p:pic>
        <p:nvPicPr>
          <p:cNvPr id="7" name="Picture 6" descr="A colorful graph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2E7AC9CE-E354-A1BF-DBC7-283778B27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5" t="11956" r="36622" b="7621"/>
          <a:stretch/>
        </p:blipFill>
        <p:spPr>
          <a:xfrm>
            <a:off x="4480953" y="4090694"/>
            <a:ext cx="2640570" cy="2504071"/>
          </a:xfrm>
          <a:prstGeom prst="rect">
            <a:avLst/>
          </a:prstGeom>
        </p:spPr>
      </p:pic>
      <p:pic>
        <p:nvPicPr>
          <p:cNvPr id="8" name="Picture 7" descr="A colorful graph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E06765E-89E3-DD3F-1F8A-AAC0AEFDCD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7411" r="8151" b="8549"/>
          <a:stretch/>
        </p:blipFill>
        <p:spPr>
          <a:xfrm>
            <a:off x="8742786" y="4102636"/>
            <a:ext cx="2640570" cy="2500604"/>
          </a:xfrm>
          <a:prstGeom prst="rect">
            <a:avLst/>
          </a:prstGeom>
        </p:spPr>
      </p:pic>
      <p:pic>
        <p:nvPicPr>
          <p:cNvPr id="10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CB998BC5-4CA7-FDFB-7137-0FB0570AC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397308-57F9-593E-CB20-79B7ECDA8852}"/>
              </a:ext>
            </a:extLst>
          </p:cNvPr>
          <p:cNvCxnSpPr/>
          <p:nvPr/>
        </p:nvCxnSpPr>
        <p:spPr>
          <a:xfrm>
            <a:off x="3549617" y="1428699"/>
            <a:ext cx="0" cy="52975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FFD24E-C7AA-79DF-375D-E28472291211}"/>
              </a:ext>
            </a:extLst>
          </p:cNvPr>
          <p:cNvCxnSpPr/>
          <p:nvPr/>
        </p:nvCxnSpPr>
        <p:spPr>
          <a:xfrm>
            <a:off x="7856574" y="1453857"/>
            <a:ext cx="0" cy="52975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CAF646-7936-6C5F-B853-E42479B06508}"/>
              </a:ext>
            </a:extLst>
          </p:cNvPr>
          <p:cNvSpPr txBox="1"/>
          <p:nvPr/>
        </p:nvSpPr>
        <p:spPr>
          <a:xfrm>
            <a:off x="3796748" y="3329608"/>
            <a:ext cx="39636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r>
              <a:rPr lang="en-US" sz="2000" dirty="0"/>
              <a:t>Simulates local sensor noise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0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1853-81E8-7276-3394-891682F1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25BC68-5D41-773B-5974-F57B6EB433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9041" y="1426474"/>
                <a:ext cx="5083121" cy="140053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Single particle convergence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𝑐𝑜𝑛𝑣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25BC68-5D41-773B-5974-F57B6EB433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041" y="1426474"/>
                <a:ext cx="5083121" cy="1400530"/>
              </a:xfrm>
              <a:blipFill>
                <a:blip r:embed="rId3"/>
                <a:stretch>
                  <a:fillRect l="-1199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6B649F-2B79-5B6C-AA56-71C6A22B40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835891"/>
              </p:ext>
            </p:extLst>
          </p:nvPr>
        </p:nvGraphicFramePr>
        <p:xfrm>
          <a:off x="447261" y="2112334"/>
          <a:ext cx="5740086" cy="3624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2965B30-BA2F-46EC-A08B-334A5486DB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035577"/>
              </p:ext>
            </p:extLst>
          </p:nvPr>
        </p:nvGraphicFramePr>
        <p:xfrm>
          <a:off x="6479839" y="2160303"/>
          <a:ext cx="5586265" cy="3624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52CB012-889C-3080-9AEF-E878D7FACB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8254" y="1426474"/>
                <a:ext cx="4978153" cy="1400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Multi-particle (i.e., ≥3) convergence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𝑐𝑜𝑛𝑣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52CB012-889C-3080-9AEF-E878D7FAC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254" y="1426474"/>
                <a:ext cx="4978153" cy="1400530"/>
              </a:xfrm>
              <a:prstGeom prst="rect">
                <a:avLst/>
              </a:prstGeom>
              <a:blipFill>
                <a:blip r:embed="rId6"/>
                <a:stretch>
                  <a:fillRect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790F3BD1-59DC-A497-CEC7-C7F3951D8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BECD58-B1F0-6790-CFA8-A8C48CBFC6FB}"/>
              </a:ext>
            </a:extLst>
          </p:cNvPr>
          <p:cNvCxnSpPr/>
          <p:nvPr/>
        </p:nvCxnSpPr>
        <p:spPr>
          <a:xfrm>
            <a:off x="2544183" y="2567801"/>
            <a:ext cx="0" cy="3150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F7328D-8490-44A6-0D14-DBE49BC9B41D}"/>
              </a:ext>
            </a:extLst>
          </p:cNvPr>
          <p:cNvCxnSpPr/>
          <p:nvPr/>
        </p:nvCxnSpPr>
        <p:spPr>
          <a:xfrm>
            <a:off x="3937299" y="2573180"/>
            <a:ext cx="0" cy="3150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04B7AF-483D-7DAE-0692-B0C24D2C8AFF}"/>
              </a:ext>
            </a:extLst>
          </p:cNvPr>
          <p:cNvCxnSpPr/>
          <p:nvPr/>
        </p:nvCxnSpPr>
        <p:spPr>
          <a:xfrm flipV="1">
            <a:off x="8527539" y="2632347"/>
            <a:ext cx="0" cy="3112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820F43-28A2-21E5-8B2E-92A166EFFD56}"/>
              </a:ext>
            </a:extLst>
          </p:cNvPr>
          <p:cNvCxnSpPr/>
          <p:nvPr/>
        </p:nvCxnSpPr>
        <p:spPr>
          <a:xfrm flipV="1">
            <a:off x="9887563" y="2632347"/>
            <a:ext cx="0" cy="3118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B6448A-A0AD-8254-BC82-DB337D23302E}"/>
                  </a:ext>
                </a:extLst>
              </p:cNvPr>
              <p:cNvSpPr txBox="1"/>
              <p:nvPr/>
            </p:nvSpPr>
            <p:spPr>
              <a:xfrm>
                <a:off x="447261" y="5795596"/>
                <a:ext cx="112212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Monte-Carlo: 10,000 runs per path-function pair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Search Space: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B6448A-A0AD-8254-BC82-DB337D233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5795596"/>
                <a:ext cx="11221278" cy="923330"/>
              </a:xfrm>
              <a:prstGeom prst="rect">
                <a:avLst/>
              </a:prstGeom>
              <a:blipFill>
                <a:blip r:embed="rId8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48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36CE-0150-98CE-2D99-32D32C28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03DFC38-81B3-4CD7-B38E-DDECD7887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941091"/>
              </p:ext>
            </p:extLst>
          </p:nvPr>
        </p:nvGraphicFramePr>
        <p:xfrm>
          <a:off x="3324279" y="1948968"/>
          <a:ext cx="5543441" cy="362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4DCB07-8C84-1E7D-19BD-37562F98982C}"/>
              </a:ext>
            </a:extLst>
          </p:cNvPr>
          <p:cNvSpPr txBox="1"/>
          <p:nvPr/>
        </p:nvSpPr>
        <p:spPr>
          <a:xfrm>
            <a:off x="2797276" y="1311493"/>
            <a:ext cx="65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Search duration for successful multi-particle convergence</a:t>
            </a:r>
          </a:p>
        </p:txBody>
      </p:sp>
      <p:pic>
        <p:nvPicPr>
          <p:cNvPr id="7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5934B664-5076-1011-29C6-8AC412247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1F097-276B-6FF2-D3B9-B44DA50320E8}"/>
              </a:ext>
            </a:extLst>
          </p:cNvPr>
          <p:cNvCxnSpPr/>
          <p:nvPr/>
        </p:nvCxnSpPr>
        <p:spPr>
          <a:xfrm flipV="1">
            <a:off x="5343237" y="2412385"/>
            <a:ext cx="0" cy="31576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AAD8D6-BA09-814D-081E-55A0B6E9D9DD}"/>
              </a:ext>
            </a:extLst>
          </p:cNvPr>
          <p:cNvCxnSpPr/>
          <p:nvPr/>
        </p:nvCxnSpPr>
        <p:spPr>
          <a:xfrm flipV="1">
            <a:off x="6709637" y="2406330"/>
            <a:ext cx="0" cy="31636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28F004-2E02-CB71-D32B-6DE8A497940C}"/>
                  </a:ext>
                </a:extLst>
              </p:cNvPr>
              <p:cNvSpPr txBox="1"/>
              <p:nvPr/>
            </p:nvSpPr>
            <p:spPr>
              <a:xfrm>
                <a:off x="447261" y="5795596"/>
                <a:ext cx="112212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Monte-Carlo: 10,000 runs per path-function pair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Search Space: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28F004-2E02-CB71-D32B-6DE8A4979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5795596"/>
                <a:ext cx="11221278" cy="923330"/>
              </a:xfrm>
              <a:prstGeom prst="rect">
                <a:avLst/>
              </a:prstGeom>
              <a:blipFill>
                <a:blip r:embed="rId5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896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3C9C0A-47AD-49A5-838A-A43281BDC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9507746-2C84-4EB6-B021-47E52891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47524-1E92-BA11-C976-6B3C8201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Conclusions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0D28F5-B926-4D9B-9413-91E73A4C6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3D24C5-CE61-47C8-A0D0-C767528D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E5C649C4-E4A4-AB90-0429-4FC8E1F6F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2460D4-5C42-8091-DB43-212EAF278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8801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5511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EEA8-9CEB-896F-6499-9D484876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060E0-0493-DF49-9882-D72A5C46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69" y="2559683"/>
            <a:ext cx="5241504" cy="28120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Implementation on experimental testbed</a:t>
            </a:r>
          </a:p>
          <a:p>
            <a:endParaRPr lang="en-US" dirty="0"/>
          </a:p>
          <a:p>
            <a:r>
              <a:rPr lang="en-US" dirty="0"/>
              <a:t>Leverage of traversal time for additional sensor engagement</a:t>
            </a:r>
          </a:p>
          <a:p>
            <a:endParaRPr lang="en-US" dirty="0"/>
          </a:p>
          <a:p>
            <a:r>
              <a:rPr lang="en-US" dirty="0"/>
              <a:t>Evaluation against wider array of source functions</a:t>
            </a:r>
          </a:p>
          <a:p>
            <a:endParaRPr lang="en-US" dirty="0"/>
          </a:p>
        </p:txBody>
      </p:sp>
      <p:pic>
        <p:nvPicPr>
          <p:cNvPr id="5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B34198AB-80E2-F431-AD76-A343D0B1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5;p19">
            <a:extLst>
              <a:ext uri="{FF2B5EF4-FFF2-40B4-BE49-F238E27FC236}">
                <a16:creationId xmlns:a16="http://schemas.microsoft.com/office/drawing/2014/main" id="{FED07EB5-F870-3E2B-CC1F-1AF7B43D3CC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4122" r="34302"/>
          <a:stretch/>
        </p:blipFill>
        <p:spPr>
          <a:xfrm>
            <a:off x="5864705" y="1709530"/>
            <a:ext cx="3209722" cy="46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9">
            <a:extLst>
              <a:ext uri="{FF2B5EF4-FFF2-40B4-BE49-F238E27FC236}">
                <a16:creationId xmlns:a16="http://schemas.microsoft.com/office/drawing/2014/main" id="{5B604BB1-2C30-B64C-A459-02EE5B5F04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7931" r="31234" b="2315"/>
          <a:stretch/>
        </p:blipFill>
        <p:spPr>
          <a:xfrm>
            <a:off x="9074427" y="1709530"/>
            <a:ext cx="2166813" cy="4695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135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642A1-DD62-D7AA-5FD3-BF604720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/>
              <a:t>Thank you!</a:t>
            </a:r>
            <a:br>
              <a:rPr lang="en-US" sz="7200" dirty="0"/>
            </a:br>
            <a:endParaRPr lang="en-US" sz="72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D235D7-E555-468D-A368-E23596CC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57780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AA0BB620-0E1B-444E-B4DA-620EC18F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2429450D-EE6E-4527-982F-934CA86EE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8060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4" descr="Logos and Branding | UNH Communications and Public Affairs">
            <a:extLst>
              <a:ext uri="{FF2B5EF4-FFF2-40B4-BE49-F238E27FC236}">
                <a16:creationId xmlns:a16="http://schemas.microsoft.com/office/drawing/2014/main" id="{DCC5DE8E-C8AF-0A73-DD4B-18D11D361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40"/>
          <a:stretch/>
        </p:blipFill>
        <p:spPr bwMode="auto">
          <a:xfrm>
            <a:off x="647240" y="1645457"/>
            <a:ext cx="2936836" cy="37956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ABB1D-D9BA-93F6-518B-AACDA3B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EBEBEB"/>
                </a:solidFill>
              </a:rPr>
              <a:t>Outline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94CF052A-3226-B30B-052E-F833E55AA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CB44445-1496-E605-C656-E85289130C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79249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4234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EB0A6-FB24-9D38-D71D-5EEBC59C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EE761-066F-9F4A-91D5-92DEEAAE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049" y="1446631"/>
            <a:ext cx="5717298" cy="2529021"/>
          </a:xfrm>
        </p:spPr>
        <p:txBody>
          <a:bodyPr>
            <a:normAutofit/>
          </a:bodyPr>
          <a:lstStyle/>
          <a:p>
            <a:r>
              <a:rPr lang="en-US" dirty="0"/>
              <a:t>Lost source (i.e., hardware and personnel) on extraterrestrial surfaces</a:t>
            </a:r>
          </a:p>
          <a:p>
            <a:r>
              <a:rPr lang="en-US" dirty="0"/>
              <a:t>Personnel or resources </a:t>
            </a:r>
          </a:p>
          <a:p>
            <a:pPr lvl="1"/>
            <a:r>
              <a:rPr lang="en-US" dirty="0"/>
              <a:t>Stationary</a:t>
            </a:r>
          </a:p>
          <a:p>
            <a:pPr lvl="1"/>
            <a:r>
              <a:rPr lang="en-US" dirty="0"/>
              <a:t>Dynamic</a:t>
            </a:r>
          </a:p>
        </p:txBody>
      </p:sp>
      <p:pic>
        <p:nvPicPr>
          <p:cNvPr id="1026" name="Picture 2" descr="Astronaut On Mars Images - Free Download on Freepik">
            <a:extLst>
              <a:ext uri="{FF2B5EF4-FFF2-40B4-BE49-F238E27FC236}">
                <a16:creationId xmlns:a16="http://schemas.microsoft.com/office/drawing/2014/main" id="{DA4680AF-A7BD-5C32-448B-DBBD03103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r="31426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BB96DD-8AFD-4988-4B31-B1DD9293D798}"/>
              </a:ext>
            </a:extLst>
          </p:cNvPr>
          <p:cNvSpPr txBox="1">
            <a:spLocks/>
          </p:cNvSpPr>
          <p:nvPr/>
        </p:nvSpPr>
        <p:spPr>
          <a:xfrm>
            <a:off x="5485597" y="3859696"/>
            <a:ext cx="5959951" cy="2529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2600" u="sng" dirty="0"/>
              <a:t>Assumptions</a:t>
            </a:r>
          </a:p>
          <a:p>
            <a:pPr>
              <a:buClr>
                <a:schemeClr val="accent1"/>
              </a:buClr>
            </a:pPr>
            <a:r>
              <a:rPr lang="en-US" dirty="0"/>
              <a:t>Source 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Within a bounded search area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Emits measurable signal</a:t>
            </a:r>
          </a:p>
          <a:p>
            <a:pPr>
              <a:buClr>
                <a:schemeClr val="accent1"/>
              </a:buClr>
            </a:pPr>
            <a:r>
              <a:rPr lang="en-US" dirty="0"/>
              <a:t>Search particle - Faster than dynamic source</a:t>
            </a:r>
          </a:p>
          <a:p>
            <a:pPr>
              <a:buClr>
                <a:schemeClr val="accent1"/>
              </a:buClr>
            </a:pPr>
            <a:r>
              <a:rPr lang="en-US" dirty="0"/>
              <a:t>Global communication between particles</a:t>
            </a:r>
          </a:p>
        </p:txBody>
      </p:sp>
      <p:pic>
        <p:nvPicPr>
          <p:cNvPr id="6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24ACA726-764E-F66D-D10F-C5D65825A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4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9CDD-F2C1-E67D-D463-DCCB32C1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Swarm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4345E-DF09-B5FC-F642-C7AB8313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407482"/>
            <a:ext cx="6004921" cy="4195481"/>
          </a:xfrm>
        </p:spPr>
        <p:txBody>
          <a:bodyPr>
            <a:normAutofit/>
          </a:bodyPr>
          <a:lstStyle/>
          <a:p>
            <a:r>
              <a:rPr lang="en-US" sz="2400" dirty="0"/>
              <a:t>Stochastic optimization technique</a:t>
            </a:r>
          </a:p>
          <a:p>
            <a:r>
              <a:rPr lang="en-US" sz="2400" dirty="0"/>
              <a:t>Swarm communication improves swarm knowledge</a:t>
            </a:r>
          </a:p>
          <a:p>
            <a:r>
              <a:rPr lang="en-US" sz="2400" dirty="0"/>
              <a:t>Distributed decentralized robotic assets </a:t>
            </a:r>
          </a:p>
          <a:p>
            <a:r>
              <a:rPr lang="en-US" sz="2400" dirty="0"/>
              <a:t>Distributed global communication </a:t>
            </a:r>
          </a:p>
        </p:txBody>
      </p:sp>
      <p:pic>
        <p:nvPicPr>
          <p:cNvPr id="6" name="20240107-0117-23.8971903">
            <a:hlinkClick r:id="" action="ppaction://media"/>
            <a:extLst>
              <a:ext uri="{FF2B5EF4-FFF2-40B4-BE49-F238E27FC236}">
                <a16:creationId xmlns:a16="http://schemas.microsoft.com/office/drawing/2014/main" id="{3A237C88-2637-19FF-32EE-037BB8BB43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1032" y="2052918"/>
            <a:ext cx="4678363" cy="3657600"/>
          </a:xfrm>
          <a:prstGeom prst="rect">
            <a:avLst/>
          </a:prstGeom>
        </p:spPr>
      </p:pic>
      <p:pic>
        <p:nvPicPr>
          <p:cNvPr id="7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83259EA0-9B93-BD4E-54E5-5E87D4DC7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48B4-589E-DFD9-DF34-3F0C652B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Swarm Optimization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ADD00C-9F72-B45F-4045-2A315CD79CD7}"/>
              </a:ext>
            </a:extLst>
          </p:cNvPr>
          <p:cNvGrpSpPr/>
          <p:nvPr/>
        </p:nvGrpSpPr>
        <p:grpSpPr>
          <a:xfrm>
            <a:off x="440838" y="4294414"/>
            <a:ext cx="11020902" cy="2278090"/>
            <a:chOff x="440838" y="4294414"/>
            <a:chExt cx="11020902" cy="22780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1494275-E98D-6E73-FE1C-C4BF5B7B45D0}"/>
                    </a:ext>
                  </a:extLst>
                </p:cNvPr>
                <p:cNvSpPr txBox="1"/>
                <p:nvPr/>
              </p:nvSpPr>
              <p:spPr>
                <a:xfrm>
                  <a:off x="515486" y="6080061"/>
                  <a:ext cx="42837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1494275-E98D-6E73-FE1C-C4BF5B7B4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486" y="6080061"/>
                  <a:ext cx="4283737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AF48B35-C44F-9FA0-B437-F597AE184373}"/>
                </a:ext>
              </a:extLst>
            </p:cNvPr>
            <p:cNvGrpSpPr/>
            <p:nvPr/>
          </p:nvGrpSpPr>
          <p:grpSpPr>
            <a:xfrm>
              <a:off x="440838" y="4294414"/>
              <a:ext cx="11020902" cy="1561769"/>
              <a:chOff x="646111" y="1485900"/>
              <a:chExt cx="11020902" cy="15617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C68A377-32AB-17F6-23D6-7C4A44204F4F}"/>
                  </a:ext>
                </a:extLst>
              </p:cNvPr>
              <p:cNvGrpSpPr/>
              <p:nvPr/>
            </p:nvGrpSpPr>
            <p:grpSpPr>
              <a:xfrm>
                <a:off x="646111" y="1485900"/>
                <a:ext cx="11020902" cy="904875"/>
                <a:chOff x="646111" y="1485900"/>
                <a:chExt cx="11020902" cy="904875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B19C9227-7E39-FAC7-6C6D-E7B1D8CEE993}"/>
                    </a:ext>
                  </a:extLst>
                </p:cNvPr>
                <p:cNvSpPr/>
                <p:nvPr/>
              </p:nvSpPr>
              <p:spPr>
                <a:xfrm>
                  <a:off x="2714624" y="1485900"/>
                  <a:ext cx="1190625" cy="904875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83F3DF1E-F40F-37CD-F4A9-1D0B372CC832}"/>
                    </a:ext>
                  </a:extLst>
                </p:cNvPr>
                <p:cNvSpPr/>
                <p:nvPr/>
              </p:nvSpPr>
              <p:spPr>
                <a:xfrm>
                  <a:off x="4267200" y="1485900"/>
                  <a:ext cx="3419475" cy="904875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C8967052-263C-2443-97EA-359B39AB8948}"/>
                    </a:ext>
                  </a:extLst>
                </p:cNvPr>
                <p:cNvSpPr/>
                <p:nvPr/>
              </p:nvSpPr>
              <p:spPr>
                <a:xfrm>
                  <a:off x="8048625" y="1485900"/>
                  <a:ext cx="3618388" cy="904875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A6A58E94-0F1B-6554-B549-1BC76E5A4A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111" y="1655753"/>
                      <a:ext cx="11020902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oMath>
                        </m:oMathPara>
                      </a14:m>
                      <a:endParaRPr lang="en-US" sz="3200" b="0" dirty="0"/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A6A58E94-0F1B-6554-B549-1BC76E5A4A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111" y="1655753"/>
                      <a:ext cx="11020902" cy="492443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1F3D79-580A-D3EF-7E28-6B1BD700AD04}"/>
                  </a:ext>
                </a:extLst>
              </p:cNvPr>
              <p:cNvSpPr txBox="1"/>
              <p:nvPr/>
            </p:nvSpPr>
            <p:spPr>
              <a:xfrm>
                <a:off x="2479417" y="2401338"/>
                <a:ext cx="16639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Inertial Component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45FAE4-A0C6-23F4-0BCF-E9C2150998E6}"/>
                  </a:ext>
                </a:extLst>
              </p:cNvPr>
              <p:cNvSpPr txBox="1"/>
              <p:nvPr/>
            </p:nvSpPr>
            <p:spPr>
              <a:xfrm>
                <a:off x="5144957" y="2392181"/>
                <a:ext cx="16639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Local Component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D08CC0-D55E-DAB8-DF7A-F4368F783245}"/>
                  </a:ext>
                </a:extLst>
              </p:cNvPr>
              <p:cNvSpPr txBox="1"/>
              <p:nvPr/>
            </p:nvSpPr>
            <p:spPr>
              <a:xfrm>
                <a:off x="9085583" y="2400106"/>
                <a:ext cx="16639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Global Component</a:t>
                </a:r>
              </a:p>
            </p:txBody>
          </p:sp>
        </p:grpSp>
      </p:grp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0E55410A-F752-012A-72F8-0D784BD1CD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94335"/>
              </p:ext>
            </p:extLst>
          </p:nvPr>
        </p:nvGraphicFramePr>
        <p:xfrm>
          <a:off x="440838" y="47673"/>
          <a:ext cx="11296700" cy="39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Arrow: Curved Up 18">
            <a:extLst>
              <a:ext uri="{FF2B5EF4-FFF2-40B4-BE49-F238E27FC236}">
                <a16:creationId xmlns:a16="http://schemas.microsoft.com/office/drawing/2014/main" id="{F3CFAEBA-88C2-5D9F-6B98-BF4DB2EA9B3D}"/>
              </a:ext>
            </a:extLst>
          </p:cNvPr>
          <p:cNvSpPr/>
          <p:nvPr/>
        </p:nvSpPr>
        <p:spPr>
          <a:xfrm flipH="1">
            <a:off x="3305774" y="2618354"/>
            <a:ext cx="5445968" cy="578498"/>
          </a:xfrm>
          <a:prstGeom prst="curvedUpArrow">
            <a:avLst>
              <a:gd name="adj1" fmla="val 93221"/>
              <a:gd name="adj2" fmla="val 162796"/>
              <a:gd name="adj3" fmla="val 27951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DF1F2C-65C4-EEB3-FFE1-83D42A285C88}"/>
              </a:ext>
            </a:extLst>
          </p:cNvPr>
          <p:cNvSpPr txBox="1"/>
          <p:nvPr/>
        </p:nvSpPr>
        <p:spPr>
          <a:xfrm>
            <a:off x="5657089" y="28275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Iterate</a:t>
            </a:r>
          </a:p>
        </p:txBody>
      </p:sp>
      <p:pic>
        <p:nvPicPr>
          <p:cNvPr id="10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26F996BC-2B26-8F25-D31D-6DBC6B22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38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406A-BD6A-89E6-F972-4F875F0A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PSO Performance Weaknesses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541E-704B-945C-55C9-493BB3E87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926707"/>
            <a:ext cx="4992687" cy="3717925"/>
          </a:xfrm>
        </p:spPr>
        <p:txBody>
          <a:bodyPr>
            <a:normAutofit/>
          </a:bodyPr>
          <a:lstStyle/>
          <a:p>
            <a:r>
              <a:rPr lang="en-US" dirty="0"/>
              <a:t>Performance degradation with dynamic sources</a:t>
            </a:r>
          </a:p>
          <a:p>
            <a:endParaRPr lang="en-US" dirty="0"/>
          </a:p>
          <a:p>
            <a:r>
              <a:rPr lang="en-US" dirty="0"/>
              <a:t>Possible false positive results</a:t>
            </a:r>
          </a:p>
          <a:p>
            <a:endParaRPr lang="en-US" dirty="0"/>
          </a:p>
          <a:p>
            <a:r>
              <a:rPr lang="en-US" dirty="0"/>
              <a:t>Particle convergence to a static point (i.e., does not follow dynamic source)</a:t>
            </a:r>
          </a:p>
        </p:txBody>
      </p:sp>
      <p:pic>
        <p:nvPicPr>
          <p:cNvPr id="4" name="Classic_PSO_lost_person_2">
            <a:hlinkClick r:id="" action="ppaction://media"/>
            <a:extLst>
              <a:ext uri="{FF2B5EF4-FFF2-40B4-BE49-F238E27FC236}">
                <a16:creationId xmlns:a16="http://schemas.microsoft.com/office/drawing/2014/main" id="{36385094-1B6C-3018-4466-149CA46DC6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3138" y="1926707"/>
            <a:ext cx="4724400" cy="3717925"/>
          </a:xfrm>
          <a:prstGeom prst="rect">
            <a:avLst/>
          </a:prstGeom>
        </p:spPr>
      </p:pic>
      <p:pic>
        <p:nvPicPr>
          <p:cNvPr id="6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370EC77F-BB11-3C6B-2B60-AEF886162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904B-B573-9A46-97E0-412896A3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1610"/>
          </a:xfrm>
        </p:spPr>
        <p:txBody>
          <a:bodyPr/>
          <a:lstStyle/>
          <a:p>
            <a:r>
              <a:rPr lang="en-US" dirty="0"/>
              <a:t>Time Variant PSO (TVPSO)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151398-04DE-6B0E-71A5-6C7F07A17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7315" y="2157703"/>
                <a:ext cx="5418862" cy="370425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New information is more valuable than older information</a:t>
                </a:r>
              </a:p>
              <a:p>
                <a:endParaRPr lang="en-US" dirty="0"/>
              </a:p>
              <a:p>
                <a:r>
                  <a:rPr lang="en-US" dirty="0"/>
                  <a:t>Time constriction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acts as a weighting factor for “best” comparisons</a:t>
                </a:r>
              </a:p>
              <a:p>
                <a:endParaRPr lang="en-US" dirty="0"/>
              </a:p>
              <a:p>
                <a:r>
                  <a:rPr lang="en-US" dirty="0"/>
                  <a:t>Rate of “forgetting” controlled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151398-04DE-6B0E-71A5-6C7F07A17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315" y="2157703"/>
                <a:ext cx="5418862" cy="3704253"/>
              </a:xfrm>
              <a:blipFill>
                <a:blip r:embed="rId2"/>
                <a:stretch>
                  <a:fillRect l="-562" t="-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4C56B12D-1336-667A-CC62-DFA88233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D1644B0-A567-8CA3-AC47-8A3A875DA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11" y="2157703"/>
            <a:ext cx="4468974" cy="33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904B-B573-9A46-97E0-412896A3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1610"/>
          </a:xfrm>
        </p:spPr>
        <p:txBody>
          <a:bodyPr/>
          <a:lstStyle/>
          <a:p>
            <a:r>
              <a:rPr lang="en-US" dirty="0"/>
              <a:t>Time Variant PSO (TVPSO)</a:t>
            </a:r>
          </a:p>
        </p:txBody>
      </p:sp>
      <p:pic>
        <p:nvPicPr>
          <p:cNvPr id="12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4C56B12D-1336-667A-CC62-DFA88233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FA073A4D-75CD-7896-FCFD-8873C25AC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35" y="3336873"/>
            <a:ext cx="4283737" cy="3212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49D873-A307-5429-4B71-47D2D574DDB8}"/>
                  </a:ext>
                </a:extLst>
              </p:cNvPr>
              <p:cNvSpPr txBox="1"/>
              <p:nvPr/>
            </p:nvSpPr>
            <p:spPr>
              <a:xfrm>
                <a:off x="646111" y="4080705"/>
                <a:ext cx="587076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Eigenvalue stability shown for decoupled swarm dynamics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𝜒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𝜒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49D873-A307-5429-4B71-47D2D574D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4080705"/>
                <a:ext cx="5870767" cy="2031325"/>
              </a:xfrm>
              <a:prstGeom prst="rect">
                <a:avLst/>
              </a:prstGeom>
              <a:blipFill>
                <a:blip r:embed="rId4"/>
                <a:stretch>
                  <a:fillRect l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CE3E608C-599F-DED6-ED4A-03BE3E6A2178}"/>
              </a:ext>
            </a:extLst>
          </p:cNvPr>
          <p:cNvSpPr txBox="1"/>
          <p:nvPr/>
        </p:nvSpPr>
        <p:spPr>
          <a:xfrm>
            <a:off x="7832384" y="3298305"/>
            <a:ext cx="277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Eigenvalue Stability Zone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AEB8D3-AE7A-8D64-645D-A52F642A0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1" y="1436257"/>
            <a:ext cx="9804529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904B-B573-9A46-97E0-412896A3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1610"/>
          </a:xfrm>
        </p:spPr>
        <p:txBody>
          <a:bodyPr/>
          <a:lstStyle/>
          <a:p>
            <a:r>
              <a:rPr lang="en-US" dirty="0"/>
              <a:t>Time Variant PSO (TVPSO)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151398-04DE-6B0E-71A5-6C7F07A17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6120" y="2147336"/>
                <a:ext cx="5700989" cy="517217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New Comparison Logic: </a:t>
                </a:r>
              </a:p>
              <a:p>
                <a:r>
                  <a:rPr lang="en-US" dirty="0"/>
                  <a:t>If the reading is more optimal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𝑏𝑒𝑠𝑡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𝑠𝑒𝑛𝑠𝑜𝑟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the reading is worse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𝑏𝑒𝑠𝑡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𝑏𝑒𝑠𝑡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151398-04DE-6B0E-71A5-6C7F07A17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6120" y="2147336"/>
                <a:ext cx="5700989" cy="5172178"/>
              </a:xfrm>
              <a:blipFill>
                <a:blip r:embed="rId2"/>
                <a:stretch>
                  <a:fillRect l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75D9DC-DA9E-95C5-9E6A-A342D03D3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358353"/>
                  </p:ext>
                </p:extLst>
              </p:nvPr>
            </p:nvGraphicFramePr>
            <p:xfrm>
              <a:off x="6915522" y="1512229"/>
              <a:ext cx="4088882" cy="22250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154430">
                      <a:extLst>
                        <a:ext uri="{9D8B030D-6E8A-4147-A177-3AD203B41FA5}">
                          <a16:colId xmlns:a16="http://schemas.microsoft.com/office/drawing/2014/main" val="395038750"/>
                        </a:ext>
                      </a:extLst>
                    </a:gridCol>
                    <a:gridCol w="1954530">
                      <a:extLst>
                        <a:ext uri="{9D8B030D-6E8A-4147-A177-3AD203B41FA5}">
                          <a16:colId xmlns:a16="http://schemas.microsoft.com/office/drawing/2014/main" val="3255926899"/>
                        </a:ext>
                      </a:extLst>
                    </a:gridCol>
                    <a:gridCol w="979922">
                      <a:extLst>
                        <a:ext uri="{9D8B030D-6E8A-4147-A177-3AD203B41FA5}">
                          <a16:colId xmlns:a16="http://schemas.microsoft.com/office/drawing/2014/main" val="31598996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Sensor Reading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𝒃𝒆𝒔𝒕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60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4821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18806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6148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8641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91813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75D9DC-DA9E-95C5-9E6A-A342D03D3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358353"/>
                  </p:ext>
                </p:extLst>
              </p:nvPr>
            </p:nvGraphicFramePr>
            <p:xfrm>
              <a:off x="6915522" y="1512229"/>
              <a:ext cx="4088882" cy="22250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154430">
                      <a:extLst>
                        <a:ext uri="{9D8B030D-6E8A-4147-A177-3AD203B41FA5}">
                          <a16:colId xmlns:a16="http://schemas.microsoft.com/office/drawing/2014/main" val="395038750"/>
                        </a:ext>
                      </a:extLst>
                    </a:gridCol>
                    <a:gridCol w="1954530">
                      <a:extLst>
                        <a:ext uri="{9D8B030D-6E8A-4147-A177-3AD203B41FA5}">
                          <a16:colId xmlns:a16="http://schemas.microsoft.com/office/drawing/2014/main" val="3255926899"/>
                        </a:ext>
                      </a:extLst>
                    </a:gridCol>
                    <a:gridCol w="979922">
                      <a:extLst>
                        <a:ext uri="{9D8B030D-6E8A-4147-A177-3AD203B41FA5}">
                          <a16:colId xmlns:a16="http://schemas.microsoft.com/office/drawing/2014/main" val="31598996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Sensor Reading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8012" t="-8197" r="-2484" b="-5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60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4821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18806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6148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8641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91813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9AE117B-0C7E-B11E-005B-CA7911CAA0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856700"/>
                  </p:ext>
                </p:extLst>
              </p:nvPr>
            </p:nvGraphicFramePr>
            <p:xfrm>
              <a:off x="6913135" y="4258839"/>
              <a:ext cx="4760278" cy="2244598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154430">
                      <a:extLst>
                        <a:ext uri="{9D8B030D-6E8A-4147-A177-3AD203B41FA5}">
                          <a16:colId xmlns:a16="http://schemas.microsoft.com/office/drawing/2014/main" val="852531381"/>
                        </a:ext>
                      </a:extLst>
                    </a:gridCol>
                    <a:gridCol w="1954530">
                      <a:extLst>
                        <a:ext uri="{9D8B030D-6E8A-4147-A177-3AD203B41FA5}">
                          <a16:colId xmlns:a16="http://schemas.microsoft.com/office/drawing/2014/main" val="1618898045"/>
                        </a:ext>
                      </a:extLst>
                    </a:gridCol>
                    <a:gridCol w="822579">
                      <a:extLst>
                        <a:ext uri="{9D8B030D-6E8A-4147-A177-3AD203B41FA5}">
                          <a16:colId xmlns:a16="http://schemas.microsoft.com/office/drawing/2014/main" val="3275548838"/>
                        </a:ext>
                      </a:extLst>
                    </a:gridCol>
                    <a:gridCol w="828739">
                      <a:extLst>
                        <a:ext uri="{9D8B030D-6E8A-4147-A177-3AD203B41FA5}">
                          <a16:colId xmlns:a16="http://schemas.microsoft.com/office/drawing/2014/main" val="2928959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Sensor Reading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𝒄𝒐𝒎𝒑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𝒃𝒆𝒔𝒕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5161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9120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03649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2354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256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502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9AE117B-0C7E-B11E-005B-CA7911CAA0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856700"/>
                  </p:ext>
                </p:extLst>
              </p:nvPr>
            </p:nvGraphicFramePr>
            <p:xfrm>
              <a:off x="6913135" y="4258839"/>
              <a:ext cx="4760278" cy="2244598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154430">
                      <a:extLst>
                        <a:ext uri="{9D8B030D-6E8A-4147-A177-3AD203B41FA5}">
                          <a16:colId xmlns:a16="http://schemas.microsoft.com/office/drawing/2014/main" val="852531381"/>
                        </a:ext>
                      </a:extLst>
                    </a:gridCol>
                    <a:gridCol w="1954530">
                      <a:extLst>
                        <a:ext uri="{9D8B030D-6E8A-4147-A177-3AD203B41FA5}">
                          <a16:colId xmlns:a16="http://schemas.microsoft.com/office/drawing/2014/main" val="1618898045"/>
                        </a:ext>
                      </a:extLst>
                    </a:gridCol>
                    <a:gridCol w="822579">
                      <a:extLst>
                        <a:ext uri="{9D8B030D-6E8A-4147-A177-3AD203B41FA5}">
                          <a16:colId xmlns:a16="http://schemas.microsoft.com/office/drawing/2014/main" val="3275548838"/>
                        </a:ext>
                      </a:extLst>
                    </a:gridCol>
                    <a:gridCol w="828739">
                      <a:extLst>
                        <a:ext uri="{9D8B030D-6E8A-4147-A177-3AD203B41FA5}">
                          <a16:colId xmlns:a16="http://schemas.microsoft.com/office/drawing/2014/main" val="2928959344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Sensor Reading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8519" t="-7813" r="-10444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5000" t="-7813" r="-3676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161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9120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03649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2354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256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5027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5642C8-4373-FA73-7A2F-6D1E85FBEE7B}"/>
              </a:ext>
            </a:extLst>
          </p:cNvPr>
          <p:cNvSpPr txBox="1"/>
          <p:nvPr/>
        </p:nvSpPr>
        <p:spPr>
          <a:xfrm>
            <a:off x="6913135" y="1160748"/>
            <a:ext cx="305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PSO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665A0-2DE4-193E-4490-D6E5C4B92763}"/>
              </a:ext>
            </a:extLst>
          </p:cNvPr>
          <p:cNvSpPr txBox="1"/>
          <p:nvPr/>
        </p:nvSpPr>
        <p:spPr>
          <a:xfrm>
            <a:off x="6913135" y="3868772"/>
            <a:ext cx="305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TVPSO</a:t>
            </a:r>
          </a:p>
        </p:txBody>
      </p:sp>
      <p:pic>
        <p:nvPicPr>
          <p:cNvPr id="12" name="Picture 10" descr="University of New Hampshire | University of New Hampshire">
            <a:extLst>
              <a:ext uri="{FF2B5EF4-FFF2-40B4-BE49-F238E27FC236}">
                <a16:creationId xmlns:a16="http://schemas.microsoft.com/office/drawing/2014/main" id="{4C56B12D-1336-667A-CC62-DFA88233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3"/>
          <a:stretch/>
        </p:blipFill>
        <p:spPr bwMode="auto">
          <a:xfrm>
            <a:off x="10292420" y="308324"/>
            <a:ext cx="982952" cy="6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19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5873</TotalTime>
  <Words>577</Words>
  <Application>Microsoft Office PowerPoint</Application>
  <PresentationFormat>Widescreen</PresentationFormat>
  <Paragraphs>180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Cambria Math</vt:lpstr>
      <vt:lpstr>Century Gothic</vt:lpstr>
      <vt:lpstr>Wingdings 3</vt:lpstr>
      <vt:lpstr>Ion</vt:lpstr>
      <vt:lpstr>Time Variant Particle Swarm Optimization (TVPSO) for Autonomous Extraterrestrial Rescue and Recovery</vt:lpstr>
      <vt:lpstr>Outline</vt:lpstr>
      <vt:lpstr>Problem</vt:lpstr>
      <vt:lpstr>Particle Swarm Optimization</vt:lpstr>
      <vt:lpstr>Particle Swarm Optimization</vt:lpstr>
      <vt:lpstr>PSO Performance Weaknesses</vt:lpstr>
      <vt:lpstr>Time Variant PSO (TVPSO)</vt:lpstr>
      <vt:lpstr>Time Variant PSO (TVPSO)</vt:lpstr>
      <vt:lpstr>Time Variant PSO (TVPSO)</vt:lpstr>
      <vt:lpstr>TVPSO Sample Application</vt:lpstr>
      <vt:lpstr>Simulation (Source Path)</vt:lpstr>
      <vt:lpstr>Simulation (Source Signal)</vt:lpstr>
      <vt:lpstr>Simulation Results</vt:lpstr>
      <vt:lpstr>Simulation Results</vt:lpstr>
      <vt:lpstr>Conclusions</vt:lpstr>
      <vt:lpstr>Future Work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Variant Particle Swarm Optimization (TVPSO) for Autonomous Extraterrestrial Rescue and Recovery</dc:title>
  <dc:creator>Kyle Sanders</dc:creator>
  <cp:lastModifiedBy>Kyle Sanders</cp:lastModifiedBy>
  <cp:revision>30</cp:revision>
  <dcterms:created xsi:type="dcterms:W3CDTF">2024-01-03T23:29:10Z</dcterms:created>
  <dcterms:modified xsi:type="dcterms:W3CDTF">2024-01-10T11:46:37Z</dcterms:modified>
</cp:coreProperties>
</file>