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9" r:id="rId2"/>
  </p:sldIdLst>
  <p:sldSz cx="40233600" cy="329184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4256" userDrawn="1">
          <p15:clr>
            <a:srgbClr val="A4A3A4"/>
          </p15:clr>
        </p15:guide>
        <p15:guide id="3"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622"/>
    <a:srgbClr val="990000"/>
    <a:srgbClr val="CCCCCC"/>
    <a:srgbClr val="000066"/>
    <a:srgbClr val="999999"/>
    <a:srgbClr val="FF9900"/>
    <a:srgbClr val="000050"/>
    <a:srgbClr val="00126A"/>
    <a:srgbClr val="0033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575" autoAdjust="0"/>
  </p:normalViewPr>
  <p:slideViewPr>
    <p:cSldViewPr>
      <p:cViewPr>
        <p:scale>
          <a:sx n="30" d="100"/>
          <a:sy n="30" d="100"/>
        </p:scale>
        <p:origin x="960" y="66"/>
      </p:cViewPr>
      <p:guideLst>
        <p:guide orient="horz" pos="10368"/>
        <p:guide pos="14256"/>
        <p:guide pos="12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848"/>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8104" y="10226675"/>
            <a:ext cx="34197396" cy="7054850"/>
          </a:xfrm>
        </p:spPr>
        <p:txBody>
          <a:bodyPr/>
          <a:lstStyle/>
          <a:p>
            <a:r>
              <a:rPr lang="en-US"/>
              <a:t>Click to edit Master title style</a:t>
            </a:r>
          </a:p>
        </p:txBody>
      </p:sp>
      <p:sp>
        <p:nvSpPr>
          <p:cNvPr id="3" name="Subtitle 2"/>
          <p:cNvSpPr>
            <a:spLocks noGrp="1"/>
          </p:cNvSpPr>
          <p:nvPr>
            <p:ph type="subTitle" idx="1"/>
          </p:nvPr>
        </p:nvSpPr>
        <p:spPr>
          <a:xfrm>
            <a:off x="6034750" y="18653125"/>
            <a:ext cx="28164101" cy="8413750"/>
          </a:xfrm>
        </p:spPr>
        <p:txBody>
          <a:bodyPr/>
          <a:lstStyle>
            <a:lvl1pPr marL="0" indent="0" algn="ctr">
              <a:buNone/>
              <a:defRPr/>
            </a:lvl1pPr>
            <a:lvl2pPr marL="419115" indent="0" algn="ctr">
              <a:buNone/>
              <a:defRPr/>
            </a:lvl2pPr>
            <a:lvl3pPr marL="838230" indent="0" algn="ctr">
              <a:buNone/>
              <a:defRPr/>
            </a:lvl3pPr>
            <a:lvl4pPr marL="1257346" indent="0" algn="ctr">
              <a:buNone/>
              <a:defRPr/>
            </a:lvl4pPr>
            <a:lvl5pPr marL="1676461" indent="0" algn="ctr">
              <a:buNone/>
              <a:defRPr/>
            </a:lvl5pPr>
            <a:lvl6pPr marL="2095576" indent="0" algn="ctr">
              <a:buNone/>
              <a:defRPr/>
            </a:lvl6pPr>
            <a:lvl7pPr marL="2514691" indent="0" algn="ctr">
              <a:buNone/>
              <a:defRPr/>
            </a:lvl7pPr>
            <a:lvl8pPr marL="2933807" indent="0" algn="ctr">
              <a:buNone/>
              <a:defRPr/>
            </a:lvl8pPr>
            <a:lvl9pPr marL="3352922"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654" y="1317626"/>
            <a:ext cx="9052851" cy="2808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11098" y="1317626"/>
            <a:ext cx="27018854" cy="2808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011100" y="1317625"/>
            <a:ext cx="36211404" cy="5486400"/>
          </a:xfrm>
        </p:spPr>
        <p:txBody>
          <a:bodyPr/>
          <a:lstStyle/>
          <a:p>
            <a:r>
              <a:rPr lang="en-US"/>
              <a:t>Click to edit Master title style</a:t>
            </a:r>
          </a:p>
        </p:txBody>
      </p:sp>
      <p:sp>
        <p:nvSpPr>
          <p:cNvPr id="3" name="Content Placeholder 2"/>
          <p:cNvSpPr>
            <a:spLocks noGrp="1"/>
          </p:cNvSpPr>
          <p:nvPr>
            <p:ph sz="quarter" idx="1"/>
          </p:nvPr>
        </p:nvSpPr>
        <p:spPr>
          <a:xfrm>
            <a:off x="2011101" y="7680327"/>
            <a:ext cx="18035851"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0186653" y="7680327"/>
            <a:ext cx="18035851"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011101" y="18619788"/>
            <a:ext cx="18035851"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0186653" y="18619788"/>
            <a:ext cx="18035851"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21153444"/>
            <a:ext cx="34198852" cy="6537325"/>
          </a:xfrm>
        </p:spPr>
        <p:txBody>
          <a:bodyPr anchor="t"/>
          <a:lstStyle>
            <a:lvl1pPr algn="l">
              <a:defRPr sz="3667" b="1" cap="all"/>
            </a:lvl1pPr>
          </a:lstStyle>
          <a:p>
            <a:r>
              <a:rPr lang="en-US"/>
              <a:t>Click to edit Master title style</a:t>
            </a:r>
          </a:p>
        </p:txBody>
      </p:sp>
      <p:sp>
        <p:nvSpPr>
          <p:cNvPr id="3" name="Text Placeholder 2"/>
          <p:cNvSpPr>
            <a:spLocks noGrp="1"/>
          </p:cNvSpPr>
          <p:nvPr>
            <p:ph type="body" idx="1"/>
          </p:nvPr>
        </p:nvSpPr>
        <p:spPr>
          <a:xfrm>
            <a:off x="3178175" y="13952538"/>
            <a:ext cx="34198852" cy="7200900"/>
          </a:xfrm>
        </p:spPr>
        <p:txBody>
          <a:bodyPr anchor="b"/>
          <a:lstStyle>
            <a:lvl1pPr marL="0" indent="0">
              <a:buNone/>
              <a:defRPr sz="1833"/>
            </a:lvl1pPr>
            <a:lvl2pPr marL="419115" indent="0">
              <a:buNone/>
              <a:defRPr sz="1650"/>
            </a:lvl2pPr>
            <a:lvl3pPr marL="838230" indent="0">
              <a:buNone/>
              <a:defRPr sz="1467"/>
            </a:lvl3pPr>
            <a:lvl4pPr marL="1257346" indent="0">
              <a:buNone/>
              <a:defRPr sz="1283"/>
            </a:lvl4pPr>
            <a:lvl5pPr marL="1676461" indent="0">
              <a:buNone/>
              <a:defRPr sz="1283"/>
            </a:lvl5pPr>
            <a:lvl6pPr marL="2095576" indent="0">
              <a:buNone/>
              <a:defRPr sz="1283"/>
            </a:lvl6pPr>
            <a:lvl7pPr marL="2514691" indent="0">
              <a:buNone/>
              <a:defRPr sz="1283"/>
            </a:lvl7pPr>
            <a:lvl8pPr marL="2933807" indent="0">
              <a:buNone/>
              <a:defRPr sz="1283"/>
            </a:lvl8pPr>
            <a:lvl9pPr marL="3352922" indent="0">
              <a:buNone/>
              <a:defRPr sz="1283"/>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1101" y="7680326"/>
            <a:ext cx="18035851" cy="21726525"/>
          </a:xfrm>
        </p:spPr>
        <p:txBody>
          <a:bodyPr/>
          <a:lstStyle>
            <a:lvl1pPr>
              <a:defRPr sz="2567"/>
            </a:lvl1pPr>
            <a:lvl2pPr>
              <a:defRPr sz="2200"/>
            </a:lvl2pPr>
            <a:lvl3pPr>
              <a:defRPr sz="1833"/>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186653" y="7680326"/>
            <a:ext cx="18035851" cy="21726525"/>
          </a:xfrm>
        </p:spPr>
        <p:txBody>
          <a:bodyPr/>
          <a:lstStyle>
            <a:lvl1pPr>
              <a:defRPr sz="2567"/>
            </a:lvl1pPr>
            <a:lvl2pPr>
              <a:defRPr sz="2200"/>
            </a:lvl2pPr>
            <a:lvl3pPr>
              <a:defRPr sz="1833"/>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098" y="7369179"/>
            <a:ext cx="17776826" cy="3070225"/>
          </a:xfrm>
        </p:spPr>
        <p:txBody>
          <a:bodyPr anchor="b"/>
          <a:lstStyle>
            <a:lvl1pPr marL="0" indent="0">
              <a:buNone/>
              <a:defRPr sz="2200" b="1"/>
            </a:lvl1pPr>
            <a:lvl2pPr marL="419115" indent="0">
              <a:buNone/>
              <a:defRPr sz="1833" b="1"/>
            </a:lvl2pPr>
            <a:lvl3pPr marL="838230" indent="0">
              <a:buNone/>
              <a:defRPr sz="1650" b="1"/>
            </a:lvl3pPr>
            <a:lvl4pPr marL="1257346" indent="0">
              <a:buNone/>
              <a:defRPr sz="1467" b="1"/>
            </a:lvl4pPr>
            <a:lvl5pPr marL="1676461" indent="0">
              <a:buNone/>
              <a:defRPr sz="1467" b="1"/>
            </a:lvl5pPr>
            <a:lvl6pPr marL="2095576" indent="0">
              <a:buNone/>
              <a:defRPr sz="1467" b="1"/>
            </a:lvl6pPr>
            <a:lvl7pPr marL="2514691" indent="0">
              <a:buNone/>
              <a:defRPr sz="1467" b="1"/>
            </a:lvl7pPr>
            <a:lvl8pPr marL="2933807" indent="0">
              <a:buNone/>
              <a:defRPr sz="1467" b="1"/>
            </a:lvl8pPr>
            <a:lvl9pPr marL="3352922" indent="0">
              <a:buNone/>
              <a:defRPr sz="1467" b="1"/>
            </a:lvl9pPr>
          </a:lstStyle>
          <a:p>
            <a:pPr lvl="0"/>
            <a:r>
              <a:rPr lang="en-US"/>
              <a:t>Click to edit Master text styles</a:t>
            </a:r>
          </a:p>
        </p:txBody>
      </p:sp>
      <p:sp>
        <p:nvSpPr>
          <p:cNvPr id="4" name="Content Placeholder 3"/>
          <p:cNvSpPr>
            <a:spLocks noGrp="1"/>
          </p:cNvSpPr>
          <p:nvPr>
            <p:ph sz="half" idx="2"/>
          </p:nvPr>
        </p:nvSpPr>
        <p:spPr>
          <a:xfrm>
            <a:off x="2011098" y="10439401"/>
            <a:ext cx="17776826" cy="18965863"/>
          </a:xfrm>
        </p:spPr>
        <p:txBody>
          <a:bodyPr/>
          <a:lstStyle>
            <a:lvl1pPr>
              <a:defRPr sz="2200"/>
            </a:lvl1pPr>
            <a:lvl2pPr>
              <a:defRPr sz="1833"/>
            </a:lvl2pPr>
            <a:lvl3pPr>
              <a:defRPr sz="1650"/>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402" y="7369179"/>
            <a:ext cx="17784101" cy="3070225"/>
          </a:xfrm>
        </p:spPr>
        <p:txBody>
          <a:bodyPr anchor="b"/>
          <a:lstStyle>
            <a:lvl1pPr marL="0" indent="0">
              <a:buNone/>
              <a:defRPr sz="2200" b="1"/>
            </a:lvl1pPr>
            <a:lvl2pPr marL="419115" indent="0">
              <a:buNone/>
              <a:defRPr sz="1833" b="1"/>
            </a:lvl2pPr>
            <a:lvl3pPr marL="838230" indent="0">
              <a:buNone/>
              <a:defRPr sz="1650" b="1"/>
            </a:lvl3pPr>
            <a:lvl4pPr marL="1257346" indent="0">
              <a:buNone/>
              <a:defRPr sz="1467" b="1"/>
            </a:lvl4pPr>
            <a:lvl5pPr marL="1676461" indent="0">
              <a:buNone/>
              <a:defRPr sz="1467" b="1"/>
            </a:lvl5pPr>
            <a:lvl6pPr marL="2095576" indent="0">
              <a:buNone/>
              <a:defRPr sz="1467" b="1"/>
            </a:lvl6pPr>
            <a:lvl7pPr marL="2514691" indent="0">
              <a:buNone/>
              <a:defRPr sz="1467" b="1"/>
            </a:lvl7pPr>
            <a:lvl8pPr marL="2933807" indent="0">
              <a:buNone/>
              <a:defRPr sz="1467" b="1"/>
            </a:lvl8pPr>
            <a:lvl9pPr marL="3352922" indent="0">
              <a:buNone/>
              <a:defRPr sz="1467" b="1"/>
            </a:lvl9pPr>
          </a:lstStyle>
          <a:p>
            <a:pPr lvl="0"/>
            <a:r>
              <a:rPr lang="en-US"/>
              <a:t>Click to edit Master text styles</a:t>
            </a:r>
          </a:p>
        </p:txBody>
      </p:sp>
      <p:sp>
        <p:nvSpPr>
          <p:cNvPr id="6" name="Content Placeholder 5"/>
          <p:cNvSpPr>
            <a:spLocks noGrp="1"/>
          </p:cNvSpPr>
          <p:nvPr>
            <p:ph sz="quarter" idx="4"/>
          </p:nvPr>
        </p:nvSpPr>
        <p:spPr>
          <a:xfrm>
            <a:off x="20438402" y="10439401"/>
            <a:ext cx="17784101" cy="18965863"/>
          </a:xfrm>
        </p:spPr>
        <p:txBody>
          <a:bodyPr/>
          <a:lstStyle>
            <a:lvl1pPr>
              <a:defRPr sz="2200"/>
            </a:lvl1pPr>
            <a:lvl2pPr>
              <a:defRPr sz="1833"/>
            </a:lvl2pPr>
            <a:lvl3pPr>
              <a:defRPr sz="1650"/>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097" y="1311275"/>
            <a:ext cx="13236576" cy="5576888"/>
          </a:xfrm>
        </p:spPr>
        <p:txBody>
          <a:bodyPr anchor="b"/>
          <a:lstStyle>
            <a:lvl1pPr algn="l">
              <a:defRPr sz="1833" b="1"/>
            </a:lvl1pPr>
          </a:lstStyle>
          <a:p>
            <a:r>
              <a:rPr lang="en-US"/>
              <a:t>Click to edit Master title style</a:t>
            </a:r>
          </a:p>
        </p:txBody>
      </p:sp>
      <p:sp>
        <p:nvSpPr>
          <p:cNvPr id="3" name="Content Placeholder 2"/>
          <p:cNvSpPr>
            <a:spLocks noGrp="1"/>
          </p:cNvSpPr>
          <p:nvPr>
            <p:ph idx="1"/>
          </p:nvPr>
        </p:nvSpPr>
        <p:spPr>
          <a:xfrm>
            <a:off x="15730801" y="1311275"/>
            <a:ext cx="22491700" cy="28093988"/>
          </a:xfrm>
        </p:spPr>
        <p:txBody>
          <a:bodyPr/>
          <a:lstStyle>
            <a:lvl1pPr>
              <a:defRPr sz="2933"/>
            </a:lvl1pPr>
            <a:lvl2pPr>
              <a:defRPr sz="2567"/>
            </a:lvl2pPr>
            <a:lvl3pPr>
              <a:defRPr sz="2200"/>
            </a:lvl3pPr>
            <a:lvl4pPr>
              <a:defRPr sz="1833"/>
            </a:lvl4pPr>
            <a:lvl5pPr>
              <a:defRPr sz="1833"/>
            </a:lvl5pPr>
            <a:lvl6pPr>
              <a:defRPr sz="1833"/>
            </a:lvl6pPr>
            <a:lvl7pPr>
              <a:defRPr sz="1833"/>
            </a:lvl7pPr>
            <a:lvl8pPr>
              <a:defRPr sz="1833"/>
            </a:lvl8pPr>
            <a:lvl9pPr>
              <a:defRPr sz="18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097" y="6888163"/>
            <a:ext cx="13236576" cy="22517100"/>
          </a:xfrm>
        </p:spPr>
        <p:txBody>
          <a:bodyPr/>
          <a:lstStyle>
            <a:lvl1pPr marL="0" indent="0">
              <a:buNone/>
              <a:defRPr sz="1283"/>
            </a:lvl1pPr>
            <a:lvl2pPr marL="419115" indent="0">
              <a:buNone/>
              <a:defRPr sz="1100"/>
            </a:lvl2pPr>
            <a:lvl3pPr marL="838230" indent="0">
              <a:buNone/>
              <a:defRPr sz="917"/>
            </a:lvl3pPr>
            <a:lvl4pPr marL="1257346" indent="0">
              <a:buNone/>
              <a:defRPr sz="825"/>
            </a:lvl4pPr>
            <a:lvl5pPr marL="1676461" indent="0">
              <a:buNone/>
              <a:defRPr sz="825"/>
            </a:lvl5pPr>
            <a:lvl6pPr marL="2095576" indent="0">
              <a:buNone/>
              <a:defRPr sz="825"/>
            </a:lvl6pPr>
            <a:lvl7pPr marL="2514691" indent="0">
              <a:buNone/>
              <a:defRPr sz="825"/>
            </a:lvl7pPr>
            <a:lvl8pPr marL="2933807" indent="0">
              <a:buNone/>
              <a:defRPr sz="825"/>
            </a:lvl8pPr>
            <a:lvl9pPr marL="3352922" indent="0">
              <a:buNone/>
              <a:defRPr sz="82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5777" y="23042569"/>
            <a:ext cx="24140451" cy="2720975"/>
          </a:xfrm>
        </p:spPr>
        <p:txBody>
          <a:bodyPr anchor="b"/>
          <a:lstStyle>
            <a:lvl1pPr algn="l">
              <a:defRPr sz="1833" b="1"/>
            </a:lvl1pPr>
          </a:lstStyle>
          <a:p>
            <a:r>
              <a:rPr lang="en-US"/>
              <a:t>Click to edit Master title style</a:t>
            </a:r>
          </a:p>
        </p:txBody>
      </p:sp>
      <p:sp>
        <p:nvSpPr>
          <p:cNvPr id="3" name="Picture Placeholder 2"/>
          <p:cNvSpPr>
            <a:spLocks noGrp="1"/>
          </p:cNvSpPr>
          <p:nvPr>
            <p:ph type="pic" idx="1"/>
          </p:nvPr>
        </p:nvSpPr>
        <p:spPr>
          <a:xfrm>
            <a:off x="7885777" y="2941639"/>
            <a:ext cx="24140451" cy="19750087"/>
          </a:xfrm>
        </p:spPr>
        <p:txBody>
          <a:bodyPr/>
          <a:lstStyle>
            <a:lvl1pPr marL="0" indent="0">
              <a:buNone/>
              <a:defRPr sz="2933"/>
            </a:lvl1pPr>
            <a:lvl2pPr marL="419115" indent="0">
              <a:buNone/>
              <a:defRPr sz="2567"/>
            </a:lvl2pPr>
            <a:lvl3pPr marL="838230" indent="0">
              <a:buNone/>
              <a:defRPr sz="2200"/>
            </a:lvl3pPr>
            <a:lvl4pPr marL="1257346" indent="0">
              <a:buNone/>
              <a:defRPr sz="1833"/>
            </a:lvl4pPr>
            <a:lvl5pPr marL="1676461" indent="0">
              <a:buNone/>
              <a:defRPr sz="1833"/>
            </a:lvl5pPr>
            <a:lvl6pPr marL="2095576" indent="0">
              <a:buNone/>
              <a:defRPr sz="1833"/>
            </a:lvl6pPr>
            <a:lvl7pPr marL="2514691" indent="0">
              <a:buNone/>
              <a:defRPr sz="1833"/>
            </a:lvl7pPr>
            <a:lvl8pPr marL="2933807" indent="0">
              <a:buNone/>
              <a:defRPr sz="1833"/>
            </a:lvl8pPr>
            <a:lvl9pPr marL="3352922" indent="0">
              <a:buNone/>
              <a:defRPr sz="1833"/>
            </a:lvl9pPr>
          </a:lstStyle>
          <a:p>
            <a:pPr lvl="0"/>
            <a:endParaRPr lang="en-US" noProof="0"/>
          </a:p>
        </p:txBody>
      </p:sp>
      <p:sp>
        <p:nvSpPr>
          <p:cNvPr id="4" name="Text Placeholder 3"/>
          <p:cNvSpPr>
            <a:spLocks noGrp="1"/>
          </p:cNvSpPr>
          <p:nvPr>
            <p:ph type="body" sz="half" idx="2"/>
          </p:nvPr>
        </p:nvSpPr>
        <p:spPr>
          <a:xfrm>
            <a:off x="7885777" y="25763544"/>
            <a:ext cx="24140451" cy="3862387"/>
          </a:xfrm>
        </p:spPr>
        <p:txBody>
          <a:bodyPr/>
          <a:lstStyle>
            <a:lvl1pPr marL="0" indent="0">
              <a:buNone/>
              <a:defRPr sz="1283"/>
            </a:lvl1pPr>
            <a:lvl2pPr marL="419115" indent="0">
              <a:buNone/>
              <a:defRPr sz="1100"/>
            </a:lvl2pPr>
            <a:lvl3pPr marL="838230" indent="0">
              <a:buNone/>
              <a:defRPr sz="917"/>
            </a:lvl3pPr>
            <a:lvl4pPr marL="1257346" indent="0">
              <a:buNone/>
              <a:defRPr sz="825"/>
            </a:lvl4pPr>
            <a:lvl5pPr marL="1676461" indent="0">
              <a:buNone/>
              <a:defRPr sz="825"/>
            </a:lvl5pPr>
            <a:lvl6pPr marL="2095576" indent="0">
              <a:buNone/>
              <a:defRPr sz="825"/>
            </a:lvl6pPr>
            <a:lvl7pPr marL="2514691" indent="0">
              <a:buNone/>
              <a:defRPr sz="825"/>
            </a:lvl7pPr>
            <a:lvl8pPr marL="2933807" indent="0">
              <a:buNone/>
              <a:defRPr sz="825"/>
            </a:lvl8pPr>
            <a:lvl9pPr marL="3352922" indent="0">
              <a:buNone/>
              <a:defRPr sz="82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11423" y="1317625"/>
            <a:ext cx="3621075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011423" y="7680326"/>
            <a:ext cx="36210758" cy="217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011423" y="29978350"/>
            <a:ext cx="938835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448969">
              <a:defRPr sz="5225"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3746223" y="29978350"/>
            <a:ext cx="1274115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448969">
              <a:defRPr sz="5225"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8833823" y="29978350"/>
            <a:ext cx="938835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448969">
              <a:defRPr sz="5225"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448969" rtl="0" eaLnBrk="0" fontAlgn="base" hangingPunct="0">
        <a:spcBef>
          <a:spcPct val="0"/>
        </a:spcBef>
        <a:spcAft>
          <a:spcPct val="0"/>
        </a:spcAft>
        <a:defRPr sz="16684">
          <a:solidFill>
            <a:schemeClr val="tx2"/>
          </a:solidFill>
          <a:latin typeface="+mj-lt"/>
          <a:ea typeface="+mj-ea"/>
          <a:cs typeface="+mj-cs"/>
        </a:defRPr>
      </a:lvl1pPr>
      <a:lvl2pPr algn="ctr" defTabSz="3448969" rtl="0" eaLnBrk="0" fontAlgn="base" hangingPunct="0">
        <a:spcBef>
          <a:spcPct val="0"/>
        </a:spcBef>
        <a:spcAft>
          <a:spcPct val="0"/>
        </a:spcAft>
        <a:defRPr sz="16684">
          <a:solidFill>
            <a:schemeClr val="tx2"/>
          </a:solidFill>
          <a:latin typeface="Arial" pitchFamily="34" charset="0"/>
        </a:defRPr>
      </a:lvl2pPr>
      <a:lvl3pPr algn="ctr" defTabSz="3448969" rtl="0" eaLnBrk="0" fontAlgn="base" hangingPunct="0">
        <a:spcBef>
          <a:spcPct val="0"/>
        </a:spcBef>
        <a:spcAft>
          <a:spcPct val="0"/>
        </a:spcAft>
        <a:defRPr sz="16684">
          <a:solidFill>
            <a:schemeClr val="tx2"/>
          </a:solidFill>
          <a:latin typeface="Arial" pitchFamily="34" charset="0"/>
        </a:defRPr>
      </a:lvl3pPr>
      <a:lvl4pPr algn="ctr" defTabSz="3448969" rtl="0" eaLnBrk="0" fontAlgn="base" hangingPunct="0">
        <a:spcBef>
          <a:spcPct val="0"/>
        </a:spcBef>
        <a:spcAft>
          <a:spcPct val="0"/>
        </a:spcAft>
        <a:defRPr sz="16684">
          <a:solidFill>
            <a:schemeClr val="tx2"/>
          </a:solidFill>
          <a:latin typeface="Arial" pitchFamily="34" charset="0"/>
        </a:defRPr>
      </a:lvl4pPr>
      <a:lvl5pPr algn="ctr" defTabSz="3448969" rtl="0" eaLnBrk="0" fontAlgn="base" hangingPunct="0">
        <a:spcBef>
          <a:spcPct val="0"/>
        </a:spcBef>
        <a:spcAft>
          <a:spcPct val="0"/>
        </a:spcAft>
        <a:defRPr sz="16684">
          <a:solidFill>
            <a:schemeClr val="tx2"/>
          </a:solidFill>
          <a:latin typeface="Arial" pitchFamily="34" charset="0"/>
        </a:defRPr>
      </a:lvl5pPr>
      <a:lvl6pPr marL="419115" algn="ctr" defTabSz="3448969" rtl="0" fontAlgn="base">
        <a:spcBef>
          <a:spcPct val="0"/>
        </a:spcBef>
        <a:spcAft>
          <a:spcPct val="0"/>
        </a:spcAft>
        <a:defRPr sz="16684">
          <a:solidFill>
            <a:schemeClr val="tx2"/>
          </a:solidFill>
          <a:latin typeface="Arial" pitchFamily="34" charset="0"/>
        </a:defRPr>
      </a:lvl6pPr>
      <a:lvl7pPr marL="838230" algn="ctr" defTabSz="3448969" rtl="0" fontAlgn="base">
        <a:spcBef>
          <a:spcPct val="0"/>
        </a:spcBef>
        <a:spcAft>
          <a:spcPct val="0"/>
        </a:spcAft>
        <a:defRPr sz="16684">
          <a:solidFill>
            <a:schemeClr val="tx2"/>
          </a:solidFill>
          <a:latin typeface="Arial" pitchFamily="34" charset="0"/>
        </a:defRPr>
      </a:lvl7pPr>
      <a:lvl8pPr marL="1257346" algn="ctr" defTabSz="3448969" rtl="0" fontAlgn="base">
        <a:spcBef>
          <a:spcPct val="0"/>
        </a:spcBef>
        <a:spcAft>
          <a:spcPct val="0"/>
        </a:spcAft>
        <a:defRPr sz="16684">
          <a:solidFill>
            <a:schemeClr val="tx2"/>
          </a:solidFill>
          <a:latin typeface="Arial" pitchFamily="34" charset="0"/>
        </a:defRPr>
      </a:lvl8pPr>
      <a:lvl9pPr marL="1676461" algn="ctr" defTabSz="3448969" rtl="0" fontAlgn="base">
        <a:spcBef>
          <a:spcPct val="0"/>
        </a:spcBef>
        <a:spcAft>
          <a:spcPct val="0"/>
        </a:spcAft>
        <a:defRPr sz="16684">
          <a:solidFill>
            <a:schemeClr val="tx2"/>
          </a:solidFill>
          <a:latin typeface="Arial" pitchFamily="34" charset="0"/>
        </a:defRPr>
      </a:lvl9pPr>
    </p:titleStyle>
    <p:bodyStyle>
      <a:lvl1pPr marL="1292272" indent="-1292272" algn="l" defTabSz="3448969" rtl="0" eaLnBrk="0" fontAlgn="base" hangingPunct="0">
        <a:spcBef>
          <a:spcPct val="20000"/>
        </a:spcBef>
        <a:spcAft>
          <a:spcPct val="0"/>
        </a:spcAft>
        <a:buChar char="•"/>
        <a:defRPr sz="12100">
          <a:solidFill>
            <a:schemeClr val="tx1"/>
          </a:solidFill>
          <a:latin typeface="+mn-lt"/>
          <a:ea typeface="+mn-ea"/>
          <a:cs typeface="+mn-cs"/>
        </a:defRPr>
      </a:lvl1pPr>
      <a:lvl2pPr marL="2802833" indent="-1078349" algn="l" defTabSz="3448969" rtl="0" eaLnBrk="0" fontAlgn="base" hangingPunct="0">
        <a:spcBef>
          <a:spcPct val="20000"/>
        </a:spcBef>
        <a:spcAft>
          <a:spcPct val="0"/>
        </a:spcAft>
        <a:buChar char="–"/>
        <a:defRPr sz="10542">
          <a:solidFill>
            <a:schemeClr val="tx1"/>
          </a:solidFill>
          <a:latin typeface="+mn-lt"/>
        </a:defRPr>
      </a:lvl2pPr>
      <a:lvl3pPr marL="4310484" indent="-861515" algn="l" defTabSz="3448969" rtl="0" eaLnBrk="0" fontAlgn="base" hangingPunct="0">
        <a:spcBef>
          <a:spcPct val="20000"/>
        </a:spcBef>
        <a:spcAft>
          <a:spcPct val="0"/>
        </a:spcAft>
        <a:buChar char="•"/>
        <a:defRPr sz="9075">
          <a:solidFill>
            <a:schemeClr val="tx1"/>
          </a:solidFill>
          <a:latin typeface="+mn-lt"/>
        </a:defRPr>
      </a:lvl3pPr>
      <a:lvl4pPr marL="6034969" indent="-861515" algn="l" defTabSz="3448969" rtl="0" eaLnBrk="0" fontAlgn="base" hangingPunct="0">
        <a:spcBef>
          <a:spcPct val="20000"/>
        </a:spcBef>
        <a:spcAft>
          <a:spcPct val="0"/>
        </a:spcAft>
        <a:buChar char="–"/>
        <a:defRPr sz="7517">
          <a:solidFill>
            <a:schemeClr val="tx1"/>
          </a:solidFill>
          <a:latin typeface="+mn-lt"/>
        </a:defRPr>
      </a:lvl4pPr>
      <a:lvl5pPr marL="7760909" indent="-862970" algn="l" defTabSz="3448969" rtl="0" eaLnBrk="0" fontAlgn="base" hangingPunct="0">
        <a:spcBef>
          <a:spcPct val="20000"/>
        </a:spcBef>
        <a:spcAft>
          <a:spcPct val="0"/>
        </a:spcAft>
        <a:buChar char="»"/>
        <a:defRPr sz="7517">
          <a:solidFill>
            <a:schemeClr val="tx1"/>
          </a:solidFill>
          <a:latin typeface="+mn-lt"/>
        </a:defRPr>
      </a:lvl5pPr>
      <a:lvl6pPr marL="8180024" indent="-862970" algn="l" defTabSz="3448969" rtl="0" fontAlgn="base">
        <a:spcBef>
          <a:spcPct val="20000"/>
        </a:spcBef>
        <a:spcAft>
          <a:spcPct val="0"/>
        </a:spcAft>
        <a:buChar char="»"/>
        <a:defRPr sz="7517">
          <a:solidFill>
            <a:schemeClr val="tx1"/>
          </a:solidFill>
          <a:latin typeface="+mn-lt"/>
        </a:defRPr>
      </a:lvl6pPr>
      <a:lvl7pPr marL="8599139" indent="-862970" algn="l" defTabSz="3448969" rtl="0" fontAlgn="base">
        <a:spcBef>
          <a:spcPct val="20000"/>
        </a:spcBef>
        <a:spcAft>
          <a:spcPct val="0"/>
        </a:spcAft>
        <a:buChar char="»"/>
        <a:defRPr sz="7517">
          <a:solidFill>
            <a:schemeClr val="tx1"/>
          </a:solidFill>
          <a:latin typeface="+mn-lt"/>
        </a:defRPr>
      </a:lvl7pPr>
      <a:lvl8pPr marL="9018254" indent="-862970" algn="l" defTabSz="3448969" rtl="0" fontAlgn="base">
        <a:spcBef>
          <a:spcPct val="20000"/>
        </a:spcBef>
        <a:spcAft>
          <a:spcPct val="0"/>
        </a:spcAft>
        <a:buChar char="»"/>
        <a:defRPr sz="7517">
          <a:solidFill>
            <a:schemeClr val="tx1"/>
          </a:solidFill>
          <a:latin typeface="+mn-lt"/>
        </a:defRPr>
      </a:lvl8pPr>
      <a:lvl9pPr marL="9437370" indent="-862970" algn="l" defTabSz="3448969" rtl="0" fontAlgn="base">
        <a:spcBef>
          <a:spcPct val="20000"/>
        </a:spcBef>
        <a:spcAft>
          <a:spcPct val="0"/>
        </a:spcAft>
        <a:buChar char="»"/>
        <a:defRPr sz="7517">
          <a:solidFill>
            <a:schemeClr val="tx1"/>
          </a:solidFill>
          <a:latin typeface="+mn-lt"/>
        </a:defRPr>
      </a:lvl9pPr>
    </p:bodyStyle>
    <p:otherStyle>
      <a:defPPr>
        <a:defRPr lang="en-US"/>
      </a:defPPr>
      <a:lvl1pPr marL="0" algn="l" defTabSz="838230" rtl="0" eaLnBrk="1" latinLnBrk="0" hangingPunct="1">
        <a:defRPr sz="1650" kern="1200">
          <a:solidFill>
            <a:schemeClr val="tx1"/>
          </a:solidFill>
          <a:latin typeface="+mn-lt"/>
          <a:ea typeface="+mn-ea"/>
          <a:cs typeface="+mn-cs"/>
        </a:defRPr>
      </a:lvl1pPr>
      <a:lvl2pPr marL="419115" algn="l" defTabSz="838230" rtl="0" eaLnBrk="1" latinLnBrk="0" hangingPunct="1">
        <a:defRPr sz="1650" kern="1200">
          <a:solidFill>
            <a:schemeClr val="tx1"/>
          </a:solidFill>
          <a:latin typeface="+mn-lt"/>
          <a:ea typeface="+mn-ea"/>
          <a:cs typeface="+mn-cs"/>
        </a:defRPr>
      </a:lvl2pPr>
      <a:lvl3pPr marL="838230" algn="l" defTabSz="838230" rtl="0" eaLnBrk="1" latinLnBrk="0" hangingPunct="1">
        <a:defRPr sz="1650" kern="1200">
          <a:solidFill>
            <a:schemeClr val="tx1"/>
          </a:solidFill>
          <a:latin typeface="+mn-lt"/>
          <a:ea typeface="+mn-ea"/>
          <a:cs typeface="+mn-cs"/>
        </a:defRPr>
      </a:lvl3pPr>
      <a:lvl4pPr marL="1257346" algn="l" defTabSz="838230" rtl="0" eaLnBrk="1" latinLnBrk="0" hangingPunct="1">
        <a:defRPr sz="1650" kern="1200">
          <a:solidFill>
            <a:schemeClr val="tx1"/>
          </a:solidFill>
          <a:latin typeface="+mn-lt"/>
          <a:ea typeface="+mn-ea"/>
          <a:cs typeface="+mn-cs"/>
        </a:defRPr>
      </a:lvl4pPr>
      <a:lvl5pPr marL="1676461" algn="l" defTabSz="838230" rtl="0" eaLnBrk="1" latinLnBrk="0" hangingPunct="1">
        <a:defRPr sz="1650" kern="1200">
          <a:solidFill>
            <a:schemeClr val="tx1"/>
          </a:solidFill>
          <a:latin typeface="+mn-lt"/>
          <a:ea typeface="+mn-ea"/>
          <a:cs typeface="+mn-cs"/>
        </a:defRPr>
      </a:lvl5pPr>
      <a:lvl6pPr marL="2095576" algn="l" defTabSz="838230" rtl="0" eaLnBrk="1" latinLnBrk="0" hangingPunct="1">
        <a:defRPr sz="1650" kern="1200">
          <a:solidFill>
            <a:schemeClr val="tx1"/>
          </a:solidFill>
          <a:latin typeface="+mn-lt"/>
          <a:ea typeface="+mn-ea"/>
          <a:cs typeface="+mn-cs"/>
        </a:defRPr>
      </a:lvl6pPr>
      <a:lvl7pPr marL="2514691" algn="l" defTabSz="838230" rtl="0" eaLnBrk="1" latinLnBrk="0" hangingPunct="1">
        <a:defRPr sz="1650" kern="1200">
          <a:solidFill>
            <a:schemeClr val="tx1"/>
          </a:solidFill>
          <a:latin typeface="+mn-lt"/>
          <a:ea typeface="+mn-ea"/>
          <a:cs typeface="+mn-cs"/>
        </a:defRPr>
      </a:lvl7pPr>
      <a:lvl8pPr marL="2933807" algn="l" defTabSz="838230" rtl="0" eaLnBrk="1" latinLnBrk="0" hangingPunct="1">
        <a:defRPr sz="1650" kern="1200">
          <a:solidFill>
            <a:schemeClr val="tx1"/>
          </a:solidFill>
          <a:latin typeface="+mn-lt"/>
          <a:ea typeface="+mn-ea"/>
          <a:cs typeface="+mn-cs"/>
        </a:defRPr>
      </a:lvl8pPr>
      <a:lvl9pPr marL="3352922" algn="l" defTabSz="838230" rtl="0" eaLnBrk="1" latinLnBrk="0" hangingPunct="1">
        <a:defRPr sz="16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tif"/><Relationship Id="rId4" Type="http://schemas.openxmlformats.org/officeDocument/2006/relationships/image" Target="../media/image3.t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0" y="-156900"/>
            <a:ext cx="40233600" cy="5029199"/>
          </a:xfrm>
          <a:gradFill>
            <a:gsLst>
              <a:gs pos="0">
                <a:schemeClr val="tx2">
                  <a:lumMod val="50000"/>
                </a:schemeClr>
              </a:gs>
              <a:gs pos="50000">
                <a:schemeClr val="tx2">
                  <a:lumMod val="75000"/>
                </a:schemeClr>
              </a:gs>
              <a:gs pos="100000">
                <a:schemeClr val="tx2">
                  <a:lumMod val="50000"/>
                </a:schemeClr>
              </a:gs>
            </a:gsLst>
            <a:lin ang="5400000" scaled="1"/>
          </a:gradFill>
          <a:ln>
            <a:solidFill>
              <a:schemeClr val="tx1"/>
            </a:solidFill>
            <a:miter lim="800000"/>
            <a:headEnd/>
            <a:tailEnd/>
          </a:ln>
        </p:spPr>
        <p:txBody>
          <a:bodyPr>
            <a:normAutofit fontScale="90000"/>
          </a:bodyPr>
          <a:lstStyle/>
          <a:p>
            <a:pPr indent="-419115" algn="l" eaLnBrk="1" hangingPunct="1">
              <a:spcBef>
                <a:spcPts val="0"/>
              </a:spcBef>
              <a:spcAft>
                <a:spcPts val="0"/>
              </a:spcAft>
            </a:pPr>
            <a:r>
              <a:rPr lang="en-US" sz="9600" dirty="0">
                <a:solidFill>
                  <a:schemeClr val="bg1"/>
                </a:solidFill>
              </a:rPr>
              <a:t>Identifying the biological function of </a:t>
            </a:r>
            <a:br>
              <a:rPr lang="en-US" sz="9600" dirty="0">
                <a:solidFill>
                  <a:schemeClr val="bg1"/>
                </a:solidFill>
              </a:rPr>
            </a:br>
            <a:r>
              <a:rPr lang="en-US" sz="9600" i="1" dirty="0">
                <a:solidFill>
                  <a:schemeClr val="bg1"/>
                </a:solidFill>
              </a:rPr>
              <a:t>Toxoplasma gondii </a:t>
            </a:r>
            <a:r>
              <a:rPr lang="en-US" sz="9600" dirty="0">
                <a:solidFill>
                  <a:schemeClr val="bg1"/>
                </a:solidFill>
              </a:rPr>
              <a:t>bromodomain protein 5</a:t>
            </a:r>
            <a:br>
              <a:rPr lang="en-US" sz="8067" dirty="0">
                <a:solidFill>
                  <a:schemeClr val="bg1"/>
                </a:solidFill>
              </a:rPr>
            </a:br>
            <a:br>
              <a:rPr lang="en-US" sz="3667" dirty="0"/>
            </a:br>
            <a:r>
              <a:rPr lang="en-US" sz="4950" i="1" dirty="0">
                <a:solidFill>
                  <a:srgbClr val="FFFFFF"/>
                </a:solidFill>
              </a:rPr>
              <a:t>Julia Heffernan, Dr. Krista Fleck, and Dr. Vicki Jeffers</a:t>
            </a:r>
            <a:br>
              <a:rPr lang="en-US" sz="4950" i="1" dirty="0">
                <a:solidFill>
                  <a:srgbClr val="FFFFFF"/>
                </a:solidFill>
              </a:rPr>
            </a:br>
            <a:r>
              <a:rPr lang="en-US" sz="4950" i="1" dirty="0">
                <a:solidFill>
                  <a:srgbClr val="FFFFFF"/>
                </a:solidFill>
              </a:rPr>
              <a:t>Department of MCBS, University of New Hampshire</a:t>
            </a:r>
          </a:p>
        </p:txBody>
      </p:sp>
      <p:sp>
        <p:nvSpPr>
          <p:cNvPr id="2150" name="Text Box 161"/>
          <p:cNvSpPr txBox="1">
            <a:spLocks noChangeArrowheads="1"/>
          </p:cNvSpPr>
          <p:nvPr/>
        </p:nvSpPr>
        <p:spPr bwMode="auto">
          <a:xfrm>
            <a:off x="36531550" y="14226744"/>
            <a:ext cx="2794000" cy="5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2750" b="0">
              <a:solidFill>
                <a:schemeClr val="tx1"/>
              </a:solidFill>
            </a:endParaRPr>
          </a:p>
        </p:txBody>
      </p:sp>
      <p:sp>
        <p:nvSpPr>
          <p:cNvPr id="2152" name="Rectangle 164"/>
          <p:cNvSpPr>
            <a:spLocks noChangeArrowheads="1"/>
          </p:cNvSpPr>
          <p:nvPr/>
        </p:nvSpPr>
        <p:spPr bwMode="auto">
          <a:xfrm>
            <a:off x="20508179" y="16460557"/>
            <a:ext cx="19398850" cy="1306668"/>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25730" tIns="62865" rIns="125730" bIns="62865" anchor="ctr"/>
          <a:lstStyle/>
          <a:p>
            <a:pPr defTabSz="3448969"/>
            <a:r>
              <a:rPr lang="en-US" sz="5500" dirty="0">
                <a:solidFill>
                  <a:srgbClr val="CCCCCC"/>
                </a:solidFill>
                <a:latin typeface="+mj-lt"/>
                <a:cs typeface="Times New Roman" panose="02020603050405020304" pitchFamily="18" charset="0"/>
              </a:rPr>
              <a:t>What is the biological function of TgBDP5?</a:t>
            </a:r>
            <a:endParaRPr lang="en-US" sz="5500" dirty="0">
              <a:solidFill>
                <a:schemeClr val="bg1">
                  <a:lumMod val="85000"/>
                </a:schemeClr>
              </a:solidFill>
              <a:latin typeface="+mj-lt"/>
              <a:cs typeface="Times New Roman" panose="02020603050405020304" pitchFamily="18" charset="0"/>
            </a:endParaRPr>
          </a:p>
        </p:txBody>
      </p:sp>
      <p:sp>
        <p:nvSpPr>
          <p:cNvPr id="2154" name="Rectangle 166"/>
          <p:cNvSpPr>
            <a:spLocks noChangeArrowheads="1"/>
          </p:cNvSpPr>
          <p:nvPr/>
        </p:nvSpPr>
        <p:spPr bwMode="auto">
          <a:xfrm>
            <a:off x="288811" y="15746519"/>
            <a:ext cx="19554358" cy="1306668"/>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25730" tIns="62865" rIns="125730" bIns="62865" anchor="ctr"/>
          <a:lstStyle/>
          <a:p>
            <a:pPr defTabSz="3448969"/>
            <a:r>
              <a:rPr lang="en-US" sz="5500" dirty="0">
                <a:solidFill>
                  <a:srgbClr val="CCCCCC"/>
                </a:solidFill>
              </a:rPr>
              <a:t>Bromodomain Proteins</a:t>
            </a:r>
          </a:p>
        </p:txBody>
      </p:sp>
      <p:sp>
        <p:nvSpPr>
          <p:cNvPr id="2155" name="Rectangle 167"/>
          <p:cNvSpPr>
            <a:spLocks noChangeArrowheads="1"/>
          </p:cNvSpPr>
          <p:nvPr/>
        </p:nvSpPr>
        <p:spPr bwMode="auto">
          <a:xfrm>
            <a:off x="423552" y="5338803"/>
            <a:ext cx="19693248" cy="1402226"/>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25730" tIns="62865" rIns="125730" bIns="62865" anchor="ctr"/>
          <a:lstStyle/>
          <a:p>
            <a:pPr defTabSz="3448969"/>
            <a:r>
              <a:rPr lang="en-US" sz="5400" i="1" dirty="0">
                <a:solidFill>
                  <a:srgbClr val="CCCCCC"/>
                </a:solidFill>
                <a:latin typeface="+mj-lt"/>
                <a:cs typeface="Times New Roman" panose="02020603050405020304" pitchFamily="18" charset="0"/>
              </a:rPr>
              <a:t>Toxoplasma</a:t>
            </a:r>
            <a:r>
              <a:rPr lang="en-US" sz="5400" i="1" dirty="0">
                <a:solidFill>
                  <a:srgbClr val="999999"/>
                </a:solidFill>
                <a:latin typeface="+mj-lt"/>
                <a:cs typeface="Times New Roman" panose="02020603050405020304" pitchFamily="18" charset="0"/>
              </a:rPr>
              <a:t> </a:t>
            </a:r>
            <a:r>
              <a:rPr lang="en-US" sz="5400" i="1" dirty="0">
                <a:solidFill>
                  <a:srgbClr val="CCCCCC"/>
                </a:solidFill>
                <a:latin typeface="+mj-lt"/>
                <a:cs typeface="Times New Roman" panose="02020603050405020304" pitchFamily="18" charset="0"/>
              </a:rPr>
              <a:t>gondii</a:t>
            </a:r>
          </a:p>
        </p:txBody>
      </p:sp>
      <p:sp>
        <p:nvSpPr>
          <p:cNvPr id="19" name="Rectangle 165"/>
          <p:cNvSpPr>
            <a:spLocks noChangeArrowheads="1"/>
          </p:cNvSpPr>
          <p:nvPr/>
        </p:nvSpPr>
        <p:spPr bwMode="auto">
          <a:xfrm>
            <a:off x="20508179" y="5315498"/>
            <a:ext cx="19398850" cy="2813198"/>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25730" tIns="62865" rIns="125730" bIns="62865" anchor="ctr"/>
          <a:lstStyle/>
          <a:p>
            <a:pPr defTabSz="3448969"/>
            <a:r>
              <a:rPr lang="en-US" sz="5500" dirty="0">
                <a:solidFill>
                  <a:srgbClr val="CCCCCC"/>
                </a:solidFill>
              </a:rPr>
              <a:t>Hypothesis: TgBDP5 contributes to the gene regulation</a:t>
            </a:r>
          </a:p>
          <a:p>
            <a:pPr defTabSz="3448969"/>
            <a:r>
              <a:rPr lang="en-US" sz="5500" dirty="0">
                <a:solidFill>
                  <a:srgbClr val="CCCCCC"/>
                </a:solidFill>
              </a:rPr>
              <a:t>of the differentiation between tachyzoites and bradyzoites</a:t>
            </a:r>
            <a:endParaRPr lang="en-US" sz="3942" dirty="0">
              <a:solidFill>
                <a:schemeClr val="accent1"/>
              </a:solidFill>
            </a:endParaRPr>
          </a:p>
        </p:txBody>
      </p:sp>
      <p:sp>
        <p:nvSpPr>
          <p:cNvPr id="74" name="TextBox 29"/>
          <p:cNvSpPr txBox="1">
            <a:spLocks noChangeArrowheads="1"/>
          </p:cNvSpPr>
          <p:nvPr/>
        </p:nvSpPr>
        <p:spPr bwMode="auto">
          <a:xfrm>
            <a:off x="-112851" y="23482743"/>
            <a:ext cx="8746176"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4100">
                <a:solidFill>
                  <a:schemeClr val="tx1"/>
                </a:solidFill>
                <a:latin typeface="Arial" charset="0"/>
                <a:ea typeface="ＭＳ Ｐゴシック" pitchFamily="-105" charset="-128"/>
              </a:defRPr>
            </a:lvl1pPr>
            <a:lvl2pPr marL="742950" indent="-285750">
              <a:defRPr sz="4100">
                <a:solidFill>
                  <a:schemeClr val="tx1"/>
                </a:solidFill>
                <a:latin typeface="Arial" charset="0"/>
                <a:ea typeface="ＭＳ Ｐゴシック" pitchFamily="-105" charset="-128"/>
              </a:defRPr>
            </a:lvl2pPr>
            <a:lvl3pPr marL="1143000" indent="-228600">
              <a:defRPr sz="4100">
                <a:solidFill>
                  <a:schemeClr val="tx1"/>
                </a:solidFill>
                <a:latin typeface="Arial" charset="0"/>
                <a:ea typeface="ＭＳ Ｐゴシック" pitchFamily="-105" charset="-128"/>
              </a:defRPr>
            </a:lvl3pPr>
            <a:lvl4pPr marL="1600200" indent="-228600">
              <a:defRPr sz="4100">
                <a:solidFill>
                  <a:schemeClr val="tx1"/>
                </a:solidFill>
                <a:latin typeface="Arial" charset="0"/>
                <a:ea typeface="ＭＳ Ｐゴシック" pitchFamily="-105" charset="-128"/>
              </a:defRPr>
            </a:lvl4pPr>
            <a:lvl5pPr marL="2057400" indent="-228600">
              <a:defRPr sz="41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sz="41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sz="41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sz="41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sz="4100">
                <a:solidFill>
                  <a:schemeClr val="tx1"/>
                </a:solidFill>
                <a:latin typeface="Arial" charset="0"/>
                <a:ea typeface="ＭＳ Ｐゴシック" pitchFamily="-105" charset="-128"/>
              </a:defRPr>
            </a:lvl9pPr>
          </a:lstStyle>
          <a:p>
            <a:pPr lvl="3" algn="l">
              <a:lnSpc>
                <a:spcPct val="150000"/>
              </a:lnSpc>
            </a:pPr>
            <a:r>
              <a:rPr lang="en-US" sz="3200" b="0" i="1" dirty="0">
                <a:latin typeface="Times New Roman" pitchFamily="18" charset="0"/>
                <a:cs typeface="Times New Roman" pitchFamily="18" charset="0"/>
              </a:rPr>
              <a:t>Toxoplasma</a:t>
            </a:r>
            <a:r>
              <a:rPr lang="en-US" sz="3200" b="0" dirty="0">
                <a:latin typeface="Times New Roman" pitchFamily="18" charset="0"/>
                <a:cs typeface="Times New Roman" pitchFamily="18" charset="0"/>
              </a:rPr>
              <a:t> parasite-specific bromodomain protein</a:t>
            </a:r>
          </a:p>
        </p:txBody>
      </p:sp>
      <p:sp>
        <p:nvSpPr>
          <p:cNvPr id="36" name="Rectangle 164"/>
          <p:cNvSpPr>
            <a:spLocks noChangeArrowheads="1"/>
          </p:cNvSpPr>
          <p:nvPr/>
        </p:nvSpPr>
        <p:spPr bwMode="auto">
          <a:xfrm>
            <a:off x="20490172" y="8789997"/>
            <a:ext cx="19416857" cy="1398111"/>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25730" tIns="62865" rIns="125730" bIns="62865" anchor="ctr"/>
          <a:lstStyle/>
          <a:p>
            <a:pPr defTabSz="3448969"/>
            <a:r>
              <a:rPr lang="en-US" sz="4950" dirty="0">
                <a:solidFill>
                  <a:schemeClr val="bg1">
                    <a:lumMod val="85000"/>
                  </a:schemeClr>
                </a:solidFill>
                <a:latin typeface="+mj-lt"/>
                <a:cs typeface="Times New Roman" panose="02020603050405020304" pitchFamily="18" charset="0"/>
              </a:rPr>
              <a:t>What impact does the loss of TgBDP5 have on viability?</a:t>
            </a:r>
          </a:p>
        </p:txBody>
      </p:sp>
      <p:sp>
        <p:nvSpPr>
          <p:cNvPr id="20" name="Text Box 2546"/>
          <p:cNvSpPr txBox="1">
            <a:spLocks noChangeArrowheads="1"/>
          </p:cNvSpPr>
          <p:nvPr/>
        </p:nvSpPr>
        <p:spPr bwMode="auto">
          <a:xfrm>
            <a:off x="534152" y="7474073"/>
            <a:ext cx="10216153" cy="347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6000">
                <a:solidFill>
                  <a:schemeClr val="tx1"/>
                </a:solidFill>
                <a:latin typeface="Arial" charset="0"/>
                <a:ea typeface="ＭＳ Ｐゴシック" charset="0"/>
              </a:defRPr>
            </a:lvl1pPr>
            <a:lvl2pPr marL="1200150" indent="-457200" eaLnBrk="0" hangingPunct="0">
              <a:defRPr sz="6000">
                <a:solidFill>
                  <a:schemeClr val="tx1"/>
                </a:solidFill>
                <a:latin typeface="Arial" charset="0"/>
                <a:ea typeface="ＭＳ Ｐゴシック" charset="0"/>
              </a:defRPr>
            </a:lvl2pPr>
            <a:lvl3pPr marL="1143000" indent="-228600" eaLnBrk="0" hangingPunct="0">
              <a:defRPr sz="6000">
                <a:solidFill>
                  <a:schemeClr val="tx1"/>
                </a:solidFill>
                <a:latin typeface="Arial" charset="0"/>
                <a:ea typeface="ＭＳ Ｐゴシック" charset="0"/>
              </a:defRPr>
            </a:lvl3pPr>
            <a:lvl4pPr marL="1600200" indent="-228600" eaLnBrk="0" hangingPunct="0">
              <a:defRPr sz="6000">
                <a:solidFill>
                  <a:schemeClr val="tx1"/>
                </a:solidFill>
                <a:latin typeface="Arial" charset="0"/>
                <a:ea typeface="ＭＳ Ｐゴシック" charset="0"/>
              </a:defRPr>
            </a:lvl4pPr>
            <a:lvl5pPr marL="2057400" indent="-228600" eaLnBrk="0" hangingPunct="0">
              <a:defRPr sz="60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60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60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60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6000">
                <a:solidFill>
                  <a:schemeClr val="tx1"/>
                </a:solidFill>
                <a:latin typeface="Arial" charset="0"/>
                <a:ea typeface="ＭＳ Ｐゴシック" charset="0"/>
              </a:defRPr>
            </a:lvl9pPr>
          </a:lstStyle>
          <a:p>
            <a:pPr marL="0" indent="0" algn="l" eaLnBrk="1" hangingPunct="1">
              <a:spcBef>
                <a:spcPts val="1100"/>
              </a:spcBef>
            </a:pPr>
            <a:r>
              <a:rPr lang="en-US" sz="4400" b="0" dirty="0">
                <a:latin typeface="Times New Roman" charset="0"/>
                <a:cs typeface="Times New Roman" charset="0"/>
              </a:rPr>
              <a:t>Approximately one third of the world population is infected with </a:t>
            </a:r>
            <a:r>
              <a:rPr lang="en-US" sz="4400" b="0" i="1" dirty="0">
                <a:latin typeface="Times New Roman" charset="0"/>
                <a:cs typeface="Times New Roman" charset="0"/>
              </a:rPr>
              <a:t>Toxoplasma gondii. </a:t>
            </a:r>
            <a:r>
              <a:rPr lang="en-US" sz="4400" b="0" dirty="0">
                <a:latin typeface="Times New Roman" charset="0"/>
                <a:cs typeface="Times New Roman" charset="0"/>
              </a:rPr>
              <a:t>The protozoan parasite is the third leading cause of foodborne disease deaths in the U.S. </a:t>
            </a:r>
          </a:p>
        </p:txBody>
      </p:sp>
      <p:sp>
        <p:nvSpPr>
          <p:cNvPr id="9" name="Rectangle 8"/>
          <p:cNvSpPr/>
          <p:nvPr/>
        </p:nvSpPr>
        <p:spPr>
          <a:xfrm>
            <a:off x="507768" y="18223976"/>
            <a:ext cx="19789377" cy="5509200"/>
          </a:xfrm>
          <a:prstGeom prst="rect">
            <a:avLst/>
          </a:prstGeom>
        </p:spPr>
        <p:txBody>
          <a:bodyPr wrap="square">
            <a:spAutoFit/>
          </a:bodyPr>
          <a:lstStyle/>
          <a:p>
            <a:pPr algn="l"/>
            <a:r>
              <a:rPr lang="en-US" sz="4400" b="0" dirty="0">
                <a:solidFill>
                  <a:srgbClr val="000000"/>
                </a:solidFill>
                <a:latin typeface="Times New Roman" panose="02020603050405020304" pitchFamily="18" charset="0"/>
                <a:cs typeface="Times New Roman" panose="02020603050405020304" pitchFamily="18" charset="0"/>
              </a:rPr>
              <a:t>Histone acetylation is an essential part of gene regulation in </a:t>
            </a:r>
            <a:r>
              <a:rPr lang="en-US" sz="4400" b="0" i="1" dirty="0">
                <a:solidFill>
                  <a:srgbClr val="000000"/>
                </a:solidFill>
                <a:latin typeface="Times New Roman" panose="02020603050405020304" pitchFamily="18" charset="0"/>
                <a:cs typeface="Times New Roman" panose="02020603050405020304" pitchFamily="18" charset="0"/>
              </a:rPr>
              <a:t>Toxoplasma</a:t>
            </a:r>
            <a:r>
              <a:rPr lang="en-US" sz="4400" b="0" dirty="0">
                <a:solidFill>
                  <a:srgbClr val="000000"/>
                </a:solidFill>
                <a:latin typeface="Times New Roman" panose="02020603050405020304" pitchFamily="18" charset="0"/>
                <a:cs typeface="Times New Roman" panose="02020603050405020304" pitchFamily="18" charset="0"/>
              </a:rPr>
              <a:t>.</a:t>
            </a:r>
          </a:p>
          <a:p>
            <a:pPr algn="l"/>
            <a:endParaRPr lang="en-US" sz="4400" b="0" dirty="0">
              <a:solidFill>
                <a:srgbClr val="000000"/>
              </a:solidFill>
              <a:latin typeface="Times New Roman" panose="02020603050405020304" pitchFamily="18" charset="0"/>
              <a:cs typeface="Times New Roman" panose="02020603050405020304" pitchFamily="18" charset="0"/>
            </a:endParaRPr>
          </a:p>
          <a:p>
            <a:pPr algn="l"/>
            <a:r>
              <a:rPr lang="en-US" sz="4400" b="0" dirty="0">
                <a:solidFill>
                  <a:srgbClr val="000000"/>
                </a:solidFill>
                <a:latin typeface="Times New Roman" panose="02020603050405020304" pitchFamily="18" charset="0"/>
                <a:cs typeface="Times New Roman" panose="02020603050405020304" pitchFamily="18" charset="0"/>
              </a:rPr>
              <a:t>Bromodomain proteins bind acetyl-lysine residues on histone tails and link acetylated histones to the protein complexes that regulate transcription.</a:t>
            </a:r>
          </a:p>
          <a:p>
            <a:pPr algn="l"/>
            <a:endParaRPr lang="en-US" sz="4400" b="0" dirty="0">
              <a:solidFill>
                <a:srgbClr val="000000"/>
              </a:solidFill>
              <a:latin typeface="Times New Roman" panose="02020603050405020304" pitchFamily="18" charset="0"/>
              <a:cs typeface="Times New Roman" panose="02020603050405020304" pitchFamily="18" charset="0"/>
            </a:endParaRPr>
          </a:p>
          <a:p>
            <a:pPr algn="l"/>
            <a:r>
              <a:rPr lang="en-US" sz="4400" b="0" dirty="0">
                <a:solidFill>
                  <a:srgbClr val="000000"/>
                </a:solidFill>
                <a:latin typeface="Times New Roman" panose="02020603050405020304" pitchFamily="18" charset="0"/>
                <a:cs typeface="Times New Roman" panose="02020603050405020304" pitchFamily="18" charset="0"/>
              </a:rPr>
              <a:t>There are six parasite specific bromodomain proteins in </a:t>
            </a:r>
            <a:r>
              <a:rPr lang="en-US" sz="4400" b="0" i="1" dirty="0">
                <a:solidFill>
                  <a:srgbClr val="000000"/>
                </a:solidFill>
                <a:latin typeface="Times New Roman" panose="02020603050405020304" pitchFamily="18" charset="0"/>
                <a:cs typeface="Times New Roman" panose="02020603050405020304" pitchFamily="18" charset="0"/>
              </a:rPr>
              <a:t>Toxoplasma</a:t>
            </a:r>
            <a:r>
              <a:rPr lang="en-US" sz="4400" b="0" dirty="0">
                <a:solidFill>
                  <a:srgbClr val="000000"/>
                </a:solidFill>
                <a:latin typeface="Times New Roman" panose="02020603050405020304" pitchFamily="18" charset="0"/>
                <a:cs typeface="Times New Roman" panose="02020603050405020304" pitchFamily="18" charset="0"/>
              </a:rPr>
              <a:t>. They are essential for the parasite’s survival but their function is unknown.</a:t>
            </a:r>
          </a:p>
          <a:p>
            <a:pPr algn="l"/>
            <a:endParaRPr lang="en-US" sz="4400" b="0" dirty="0">
              <a:solidFill>
                <a:srgbClr val="00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20733308" y="31170505"/>
            <a:ext cx="19500292" cy="830997"/>
          </a:xfrm>
          <a:prstGeom prst="rect">
            <a:avLst/>
          </a:prstGeom>
        </p:spPr>
        <p:txBody>
          <a:bodyPr wrap="square">
            <a:spAutoFit/>
          </a:bodyPr>
          <a:lstStyle/>
          <a:p>
            <a:pPr algn="l"/>
            <a:r>
              <a:rPr lang="en-US" sz="2400" dirty="0">
                <a:solidFill>
                  <a:srgbClr val="000622"/>
                </a:solidFill>
              </a:rPr>
              <a:t>Jeffers, V., Yang, C., Huang, S. &amp; Sullivan, W. J. Bromodomains in Protozoan Parasites: Evolution, Function, and Opportunities for Drug Development. </a:t>
            </a:r>
            <a:r>
              <a:rPr lang="en-US" sz="2400" i="1" dirty="0">
                <a:solidFill>
                  <a:srgbClr val="000622"/>
                </a:solidFill>
              </a:rPr>
              <a:t>Microbiol. Mol. Biol. Rev. MMBR</a:t>
            </a:r>
            <a:r>
              <a:rPr lang="en-US" sz="2400" dirty="0">
                <a:solidFill>
                  <a:srgbClr val="000622"/>
                </a:solidFill>
              </a:rPr>
              <a:t> 81, (2017).</a:t>
            </a:r>
            <a:endParaRPr lang="en-US" sz="2400" b="0" dirty="0">
              <a:solidFill>
                <a:srgbClr val="000622"/>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27434473" y="25515798"/>
            <a:ext cx="4946776" cy="2123658"/>
          </a:xfrm>
          <a:prstGeom prst="rect">
            <a:avLst/>
          </a:prstGeom>
        </p:spPr>
        <p:txBody>
          <a:bodyPr wrap="square">
            <a:spAutoFit/>
          </a:bodyPr>
          <a:lstStyle/>
          <a:p>
            <a:pPr algn="l"/>
            <a:r>
              <a:rPr lang="en-US" sz="4400" b="0" dirty="0">
                <a:solidFill>
                  <a:srgbClr val="000000"/>
                </a:solidFill>
                <a:latin typeface="Times New Roman" panose="02020603050405020304" pitchFamily="18" charset="0"/>
                <a:cs typeface="Times New Roman" panose="02020603050405020304" pitchFamily="18" charset="0"/>
              </a:rPr>
              <a:t>Knockout Parasite</a:t>
            </a:r>
          </a:p>
          <a:p>
            <a:pPr algn="l"/>
            <a:endParaRPr lang="en-US" sz="4400" b="0" dirty="0">
              <a:solidFill>
                <a:srgbClr val="000000"/>
              </a:solidFill>
              <a:latin typeface="Times New Roman" panose="02020603050405020304" pitchFamily="18" charset="0"/>
              <a:cs typeface="Times New Roman" panose="02020603050405020304" pitchFamily="18" charset="0"/>
            </a:endParaRPr>
          </a:p>
          <a:p>
            <a:pPr algn="l"/>
            <a:endParaRPr lang="en-US" sz="4400" b="0" dirty="0">
              <a:solidFill>
                <a:srgbClr val="00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79950" y="1102174"/>
            <a:ext cx="9220200" cy="2684974"/>
          </a:xfrm>
          <a:prstGeom prst="rect">
            <a:avLst/>
          </a:prstGeom>
        </p:spPr>
      </p:pic>
      <p:pic>
        <p:nvPicPr>
          <p:cNvPr id="22" name="Picture 21">
            <a:extLst>
              <a:ext uri="{FF2B5EF4-FFF2-40B4-BE49-F238E27FC236}">
                <a16:creationId xmlns:a16="http://schemas.microsoft.com/office/drawing/2014/main" id="{2AC03BF4-8F57-480B-A2CF-E6C52385DF77}"/>
              </a:ext>
            </a:extLst>
          </p:cNvPr>
          <p:cNvPicPr>
            <a:picLocks noChangeAspect="1"/>
          </p:cNvPicPr>
          <p:nvPr/>
        </p:nvPicPr>
        <p:blipFill>
          <a:blip r:embed="rId3"/>
          <a:stretch>
            <a:fillRect/>
          </a:stretch>
        </p:blipFill>
        <p:spPr>
          <a:xfrm>
            <a:off x="10620062" y="6996460"/>
            <a:ext cx="9657037" cy="4022872"/>
          </a:xfrm>
          <a:prstGeom prst="rect">
            <a:avLst/>
          </a:prstGeom>
        </p:spPr>
      </p:pic>
      <p:pic>
        <p:nvPicPr>
          <p:cNvPr id="31" name="Content Placeholder 7" descr="A picture containing food, table, photo, plate&#10;&#10;Description automatically generated">
            <a:extLst>
              <a:ext uri="{FF2B5EF4-FFF2-40B4-BE49-F238E27FC236}">
                <a16:creationId xmlns:a16="http://schemas.microsoft.com/office/drawing/2014/main" id="{3B59C9A5-442E-40E2-8E85-CE8B4822FC59}"/>
              </a:ext>
            </a:extLst>
          </p:cNvPr>
          <p:cNvPicPr>
            <a:picLocks noGrp="1" noChangeAspect="1"/>
          </p:cNvPicPr>
          <p:nvPr>
            <p:ph idx="1"/>
          </p:nvPr>
        </p:nvPicPr>
        <p:blipFill rotWithShape="1">
          <a:blip r:embed="rId4"/>
          <a:srcRect l="65477" t="1974" r="105" b="6633"/>
          <a:stretch/>
        </p:blipFill>
        <p:spPr>
          <a:xfrm rot="10800000" flipV="1">
            <a:off x="32586343" y="10430786"/>
            <a:ext cx="3428748" cy="3053668"/>
          </a:xfrm>
        </p:spPr>
      </p:pic>
      <p:pic>
        <p:nvPicPr>
          <p:cNvPr id="32" name="Picture 31" descr="A picture containing food, table, photo, sitting&#10;&#10;Description automatically generated">
            <a:extLst>
              <a:ext uri="{FF2B5EF4-FFF2-40B4-BE49-F238E27FC236}">
                <a16:creationId xmlns:a16="http://schemas.microsoft.com/office/drawing/2014/main" id="{89F87AEF-4D60-4362-8E81-E051FDE79731}"/>
              </a:ext>
            </a:extLst>
          </p:cNvPr>
          <p:cNvPicPr>
            <a:picLocks noChangeAspect="1"/>
          </p:cNvPicPr>
          <p:nvPr/>
        </p:nvPicPr>
        <p:blipFill rotWithShape="1">
          <a:blip r:embed="rId5"/>
          <a:srcRect l="67117" t="-521" r="88" b="2416"/>
          <a:stretch/>
        </p:blipFill>
        <p:spPr>
          <a:xfrm>
            <a:off x="28042475" y="10424770"/>
            <a:ext cx="3401105" cy="3053668"/>
          </a:xfrm>
          <a:prstGeom prst="rect">
            <a:avLst/>
          </a:prstGeom>
        </p:spPr>
      </p:pic>
      <p:sp>
        <p:nvSpPr>
          <p:cNvPr id="23" name="Rectangle 22">
            <a:extLst>
              <a:ext uri="{FF2B5EF4-FFF2-40B4-BE49-F238E27FC236}">
                <a16:creationId xmlns:a16="http://schemas.microsoft.com/office/drawing/2014/main" id="{6A40BFBD-3C5E-49F9-86FB-69BF91467FFF}"/>
              </a:ext>
            </a:extLst>
          </p:cNvPr>
          <p:cNvSpPr/>
          <p:nvPr/>
        </p:nvSpPr>
        <p:spPr>
          <a:xfrm>
            <a:off x="397539" y="11336104"/>
            <a:ext cx="19554358" cy="4154984"/>
          </a:xfrm>
          <a:prstGeom prst="rect">
            <a:avLst/>
          </a:prstGeom>
        </p:spPr>
        <p:txBody>
          <a:bodyPr wrap="square">
            <a:spAutoFit/>
          </a:bodyPr>
          <a:lstStyle/>
          <a:p>
            <a:pPr algn="l"/>
            <a:r>
              <a:rPr lang="en-US" sz="4400" b="0" dirty="0">
                <a:solidFill>
                  <a:srgbClr val="000000"/>
                </a:solidFill>
                <a:latin typeface="Times New Roman" panose="02020603050405020304" pitchFamily="18" charset="0"/>
                <a:cs typeface="Times New Roman" panose="02020603050405020304" pitchFamily="18" charset="0"/>
              </a:rPr>
              <a:t>There are two distinct phases of the disease, the acute phase caused by the tachyzoites and the chronic form caused by bradyzoites.  The key to the parasite’s success is their ability to differentiate between the tachyzoite and the bradyzoite form of the parasite. </a:t>
            </a:r>
          </a:p>
          <a:p>
            <a:pPr algn="l"/>
            <a:endParaRPr lang="en-US" sz="4400" b="0" dirty="0">
              <a:solidFill>
                <a:srgbClr val="000000"/>
              </a:solidFill>
              <a:latin typeface="Times New Roman" panose="02020603050405020304" pitchFamily="18" charset="0"/>
              <a:cs typeface="Times New Roman" panose="02020603050405020304" pitchFamily="18" charset="0"/>
            </a:endParaRPr>
          </a:p>
          <a:p>
            <a:pPr algn="l"/>
            <a:r>
              <a:rPr lang="en-US" sz="4400" b="0" dirty="0">
                <a:solidFill>
                  <a:srgbClr val="000000"/>
                </a:solidFill>
                <a:latin typeface="Times New Roman" panose="02020603050405020304" pitchFamily="18" charset="0"/>
                <a:cs typeface="Times New Roman" panose="02020603050405020304" pitchFamily="18" charset="0"/>
              </a:rPr>
              <a:t>All the mechanisms behind the differentiation have yet to be identified but histone acetylation is likely to contribute to this switch.</a:t>
            </a:r>
          </a:p>
        </p:txBody>
      </p:sp>
      <p:pic>
        <p:nvPicPr>
          <p:cNvPr id="25" name="Picture 2" descr="A picture containing drawing&#10;&#10;Description automatically generated">
            <a:extLst>
              <a:ext uri="{FF2B5EF4-FFF2-40B4-BE49-F238E27FC236}">
                <a16:creationId xmlns:a16="http://schemas.microsoft.com/office/drawing/2014/main" id="{9EFAD3AB-0E74-4661-B539-941A38E8222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081793" y="24471706"/>
            <a:ext cx="10761376" cy="3544356"/>
          </a:xfrm>
          <a:prstGeom prst="roundRect">
            <a:avLst>
              <a:gd name="adj" fmla="val 3876"/>
            </a:avLst>
          </a:prstGeom>
          <a:noFill/>
          <a:ln>
            <a:solidFill>
              <a:schemeClr val="tx2">
                <a:lumMod val="50000"/>
              </a:schemeClr>
            </a:solidFill>
          </a:ln>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D77A227-3384-415C-8773-8A0C1708907C}"/>
              </a:ext>
            </a:extLst>
          </p:cNvPr>
          <p:cNvPicPr>
            <a:picLocks noChangeAspect="1"/>
          </p:cNvPicPr>
          <p:nvPr/>
        </p:nvPicPr>
        <p:blipFill>
          <a:blip r:embed="rId7"/>
          <a:stretch>
            <a:fillRect/>
          </a:stretch>
        </p:blipFill>
        <p:spPr>
          <a:xfrm>
            <a:off x="534152" y="24329762"/>
            <a:ext cx="8224140" cy="4249280"/>
          </a:xfrm>
          <a:prstGeom prst="rect">
            <a:avLst/>
          </a:prstGeom>
          <a:pattFill prst="pct5">
            <a:fgClr>
              <a:schemeClr val="bg1"/>
            </a:fgClr>
            <a:bgClr>
              <a:schemeClr val="bg1"/>
            </a:bgClr>
          </a:pattFill>
          <a:ln>
            <a:solidFill>
              <a:schemeClr val="tx2">
                <a:lumMod val="50000"/>
              </a:schemeClr>
            </a:solidFill>
          </a:ln>
        </p:spPr>
      </p:pic>
      <p:sp>
        <p:nvSpPr>
          <p:cNvPr id="41" name="Rectangle 40">
            <a:extLst>
              <a:ext uri="{FF2B5EF4-FFF2-40B4-BE49-F238E27FC236}">
                <a16:creationId xmlns:a16="http://schemas.microsoft.com/office/drawing/2014/main" id="{954D6BC4-3A14-4D83-89C7-21FD692ED9C9}"/>
              </a:ext>
            </a:extLst>
          </p:cNvPr>
          <p:cNvSpPr/>
          <p:nvPr/>
        </p:nvSpPr>
        <p:spPr>
          <a:xfrm>
            <a:off x="288811" y="29046847"/>
            <a:ext cx="19789377" cy="2123658"/>
          </a:xfrm>
          <a:prstGeom prst="rect">
            <a:avLst/>
          </a:prstGeom>
        </p:spPr>
        <p:txBody>
          <a:bodyPr wrap="square">
            <a:spAutoFit/>
          </a:bodyPr>
          <a:lstStyle/>
          <a:p>
            <a:pPr algn="l"/>
            <a:r>
              <a:rPr lang="en-US" sz="4400" b="0" i="1" dirty="0">
                <a:solidFill>
                  <a:srgbClr val="000000"/>
                </a:solidFill>
                <a:latin typeface="Times New Roman" panose="02020603050405020304" pitchFamily="18" charset="0"/>
                <a:cs typeface="Times New Roman" panose="02020603050405020304" pitchFamily="18" charset="0"/>
              </a:rPr>
              <a:t>Toxoplasma gondii </a:t>
            </a:r>
            <a:r>
              <a:rPr lang="en-US" sz="4400" b="0" dirty="0">
                <a:solidFill>
                  <a:srgbClr val="000000"/>
                </a:solidFill>
                <a:latin typeface="Times New Roman" panose="02020603050405020304" pitchFamily="18" charset="0"/>
                <a:cs typeface="Times New Roman" panose="02020603050405020304" pitchFamily="18" charset="0"/>
              </a:rPr>
              <a:t>bromodomain protein 5 (TgBDP5) is conserved in coccidia parasites. This suggests that it is involved in a parasite specific pathway like differentiation or bradyzoite maintenance. </a:t>
            </a:r>
          </a:p>
        </p:txBody>
      </p:sp>
      <p:sp>
        <p:nvSpPr>
          <p:cNvPr id="12" name="TextBox 11">
            <a:extLst>
              <a:ext uri="{FF2B5EF4-FFF2-40B4-BE49-F238E27FC236}">
                <a16:creationId xmlns:a16="http://schemas.microsoft.com/office/drawing/2014/main" id="{46694503-ADB0-4A79-8AF2-9C088B7EC6A2}"/>
              </a:ext>
            </a:extLst>
          </p:cNvPr>
          <p:cNvSpPr txBox="1"/>
          <p:nvPr/>
        </p:nvSpPr>
        <p:spPr>
          <a:xfrm>
            <a:off x="27374211" y="13529433"/>
            <a:ext cx="5067300" cy="584775"/>
          </a:xfrm>
          <a:prstGeom prst="rect">
            <a:avLst/>
          </a:prstGeom>
          <a:noFill/>
        </p:spPr>
        <p:txBody>
          <a:bodyPr wrap="square" rtlCol="0">
            <a:spAutoFit/>
          </a:bodyPr>
          <a:lstStyle/>
          <a:p>
            <a:r>
              <a:rPr lang="en-US" sz="3200" dirty="0">
                <a:solidFill>
                  <a:srgbClr val="990000"/>
                </a:solidFill>
              </a:rPr>
              <a:t>Parental</a:t>
            </a:r>
          </a:p>
        </p:txBody>
      </p:sp>
      <p:sp>
        <p:nvSpPr>
          <p:cNvPr id="42" name="TextBox 41">
            <a:extLst>
              <a:ext uri="{FF2B5EF4-FFF2-40B4-BE49-F238E27FC236}">
                <a16:creationId xmlns:a16="http://schemas.microsoft.com/office/drawing/2014/main" id="{DC11EC87-D8FE-4A37-86BA-D809160C31E0}"/>
              </a:ext>
            </a:extLst>
          </p:cNvPr>
          <p:cNvSpPr txBox="1"/>
          <p:nvPr/>
        </p:nvSpPr>
        <p:spPr>
          <a:xfrm>
            <a:off x="31938534" y="13490002"/>
            <a:ext cx="4946775" cy="584775"/>
          </a:xfrm>
          <a:prstGeom prst="rect">
            <a:avLst/>
          </a:prstGeom>
          <a:noFill/>
        </p:spPr>
        <p:txBody>
          <a:bodyPr wrap="square" rtlCol="0">
            <a:spAutoFit/>
          </a:bodyPr>
          <a:lstStyle/>
          <a:p>
            <a:r>
              <a:rPr lang="en-US" sz="3200" dirty="0">
                <a:solidFill>
                  <a:srgbClr val="990000"/>
                </a:solidFill>
              </a:rPr>
              <a:t>Knockout</a:t>
            </a:r>
          </a:p>
        </p:txBody>
      </p:sp>
      <p:pic>
        <p:nvPicPr>
          <p:cNvPr id="13" name="Picture 12">
            <a:extLst>
              <a:ext uri="{FF2B5EF4-FFF2-40B4-BE49-F238E27FC236}">
                <a16:creationId xmlns:a16="http://schemas.microsoft.com/office/drawing/2014/main" id="{4F517BCB-66F0-4B23-915A-492A5B670123}"/>
              </a:ext>
            </a:extLst>
          </p:cNvPr>
          <p:cNvPicPr>
            <a:picLocks noChangeAspect="1"/>
          </p:cNvPicPr>
          <p:nvPr/>
        </p:nvPicPr>
        <p:blipFill rotWithShape="1">
          <a:blip r:embed="rId8"/>
          <a:srcRect r="41297" b="14980"/>
          <a:stretch/>
        </p:blipFill>
        <p:spPr>
          <a:xfrm>
            <a:off x="20992057" y="10506180"/>
            <a:ext cx="5581162" cy="4548763"/>
          </a:xfrm>
          <a:prstGeom prst="rect">
            <a:avLst/>
          </a:prstGeom>
        </p:spPr>
      </p:pic>
      <p:sp>
        <p:nvSpPr>
          <p:cNvPr id="43" name="Rectangle 42">
            <a:extLst>
              <a:ext uri="{FF2B5EF4-FFF2-40B4-BE49-F238E27FC236}">
                <a16:creationId xmlns:a16="http://schemas.microsoft.com/office/drawing/2014/main" id="{77332AF4-0AE0-4DA1-8D3D-8227EFC7825E}"/>
              </a:ext>
            </a:extLst>
          </p:cNvPr>
          <p:cNvSpPr/>
          <p:nvPr/>
        </p:nvSpPr>
        <p:spPr>
          <a:xfrm>
            <a:off x="26557827" y="18233215"/>
            <a:ext cx="5380707" cy="2123658"/>
          </a:xfrm>
          <a:prstGeom prst="rect">
            <a:avLst/>
          </a:prstGeom>
        </p:spPr>
        <p:txBody>
          <a:bodyPr wrap="square">
            <a:spAutoFit/>
          </a:bodyPr>
          <a:lstStyle/>
          <a:p>
            <a:pPr algn="l"/>
            <a:r>
              <a:rPr lang="en-US" sz="4400" b="0" dirty="0">
                <a:solidFill>
                  <a:srgbClr val="000000"/>
                </a:solidFill>
                <a:latin typeface="Times New Roman" panose="02020603050405020304" pitchFamily="18" charset="0"/>
                <a:cs typeface="Times New Roman" panose="02020603050405020304" pitchFamily="18" charset="0"/>
              </a:rPr>
              <a:t>3xHA endogenous tag</a:t>
            </a:r>
          </a:p>
          <a:p>
            <a:pPr algn="l"/>
            <a:endParaRPr lang="en-US" sz="4400" b="0" dirty="0">
              <a:solidFill>
                <a:srgbClr val="000000"/>
              </a:solidFill>
              <a:latin typeface="Times New Roman" panose="02020603050405020304" pitchFamily="18" charset="0"/>
              <a:cs typeface="Times New Roman" panose="02020603050405020304" pitchFamily="18" charset="0"/>
            </a:endParaRPr>
          </a:p>
          <a:p>
            <a:pPr algn="l"/>
            <a:endParaRPr lang="en-US" sz="4400" b="0" dirty="0">
              <a:solidFill>
                <a:srgbClr val="000000"/>
              </a:solidFill>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29599D9C-FF82-464E-A33C-12059962C511}"/>
              </a:ext>
            </a:extLst>
          </p:cNvPr>
          <p:cNvSpPr/>
          <p:nvPr/>
        </p:nvSpPr>
        <p:spPr>
          <a:xfrm>
            <a:off x="22233290" y="19623587"/>
            <a:ext cx="16916400" cy="2800767"/>
          </a:xfrm>
          <a:prstGeom prst="rect">
            <a:avLst/>
          </a:prstGeom>
        </p:spPr>
        <p:txBody>
          <a:bodyPr wrap="square">
            <a:spAutoFit/>
          </a:bodyPr>
          <a:lstStyle/>
          <a:p>
            <a:pPr marL="571500" indent="-571500" algn="l">
              <a:buFont typeface="Arial" panose="020B0604020202020204" pitchFamily="34" charset="0"/>
              <a:buChar char="•"/>
            </a:pPr>
            <a:r>
              <a:rPr lang="en-US" sz="4400" b="0" dirty="0">
                <a:solidFill>
                  <a:srgbClr val="000000"/>
                </a:solidFill>
                <a:latin typeface="Times New Roman" panose="02020603050405020304" pitchFamily="18" charset="0"/>
                <a:cs typeface="Times New Roman" panose="02020603050405020304" pitchFamily="18" charset="0"/>
              </a:rPr>
              <a:t>Confirm nuclear localization using Immunofluorescence</a:t>
            </a:r>
          </a:p>
          <a:p>
            <a:pPr marL="571500" indent="-571500" algn="l">
              <a:buFont typeface="Arial" panose="020B0604020202020204" pitchFamily="34" charset="0"/>
              <a:buChar char="•"/>
            </a:pPr>
            <a:r>
              <a:rPr lang="en-US" sz="4400" b="0" dirty="0">
                <a:solidFill>
                  <a:srgbClr val="000000"/>
                </a:solidFill>
                <a:latin typeface="Times New Roman" panose="02020603050405020304" pitchFamily="18" charset="0"/>
                <a:cs typeface="Times New Roman" panose="02020603050405020304" pitchFamily="18" charset="0"/>
              </a:rPr>
              <a:t>Identify bromodomain complexes using co-immunoprecipitation</a:t>
            </a:r>
          </a:p>
          <a:p>
            <a:pPr marL="571500" indent="-571500" algn="l">
              <a:buFont typeface="Arial" panose="020B0604020202020204" pitchFamily="34" charset="0"/>
              <a:buChar char="•"/>
            </a:pPr>
            <a:r>
              <a:rPr lang="en-US" sz="4400" b="0" dirty="0">
                <a:solidFill>
                  <a:srgbClr val="000000"/>
                </a:solidFill>
                <a:latin typeface="Times New Roman" panose="02020603050405020304" pitchFamily="18" charset="0"/>
                <a:cs typeface="Times New Roman" panose="02020603050405020304" pitchFamily="18" charset="0"/>
              </a:rPr>
              <a:t>Determine genes regulated through chromatin immunoprecipitation</a:t>
            </a:r>
          </a:p>
          <a:p>
            <a:pPr algn="l"/>
            <a:endParaRPr lang="en-US" sz="4400" b="0" dirty="0">
              <a:solidFill>
                <a:srgbClr val="000000"/>
              </a:solidFill>
              <a:latin typeface="Times New Roman" panose="02020603050405020304" pitchFamily="18" charset="0"/>
              <a:cs typeface="Times New Roman" panose="02020603050405020304" pitchFamily="18" charset="0"/>
            </a:endParaRPr>
          </a:p>
        </p:txBody>
      </p:sp>
      <p:cxnSp>
        <p:nvCxnSpPr>
          <p:cNvPr id="48" name="Straight Connector 47">
            <a:extLst>
              <a:ext uri="{FF2B5EF4-FFF2-40B4-BE49-F238E27FC236}">
                <a16:creationId xmlns:a16="http://schemas.microsoft.com/office/drawing/2014/main" id="{E9068DED-A06E-4453-A618-DE182AACD9AB}"/>
              </a:ext>
            </a:extLst>
          </p:cNvPr>
          <p:cNvCxnSpPr>
            <a:cxnSpLocks/>
          </p:cNvCxnSpPr>
          <p:nvPr/>
        </p:nvCxnSpPr>
        <p:spPr>
          <a:xfrm>
            <a:off x="25305689" y="19284158"/>
            <a:ext cx="85325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72A4574-E836-4FE9-9C7A-A4F252784894}"/>
              </a:ext>
            </a:extLst>
          </p:cNvPr>
          <p:cNvCxnSpPr>
            <a:cxnSpLocks/>
          </p:cNvCxnSpPr>
          <p:nvPr/>
        </p:nvCxnSpPr>
        <p:spPr>
          <a:xfrm>
            <a:off x="25480984" y="26405737"/>
            <a:ext cx="85325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59770EAC-36C1-4C7A-9278-05C3C0BD2728}"/>
              </a:ext>
            </a:extLst>
          </p:cNvPr>
          <p:cNvSpPr/>
          <p:nvPr/>
        </p:nvSpPr>
        <p:spPr>
          <a:xfrm>
            <a:off x="25459213" y="26757320"/>
            <a:ext cx="12308114" cy="2800767"/>
          </a:xfrm>
          <a:prstGeom prst="rect">
            <a:avLst/>
          </a:prstGeom>
        </p:spPr>
        <p:txBody>
          <a:bodyPr wrap="square">
            <a:spAutoFit/>
          </a:bodyPr>
          <a:lstStyle/>
          <a:p>
            <a:pPr marL="571500" indent="-571500" algn="l">
              <a:buFont typeface="Arial" panose="020B0604020202020204" pitchFamily="34" charset="0"/>
              <a:buChar char="•"/>
            </a:pPr>
            <a:r>
              <a:rPr lang="en-US" sz="4400" b="0" dirty="0">
                <a:solidFill>
                  <a:srgbClr val="000000"/>
                </a:solidFill>
                <a:latin typeface="Times New Roman" panose="02020603050405020304" pitchFamily="18" charset="0"/>
                <a:cs typeface="Times New Roman" panose="02020603050405020304" pitchFamily="18" charset="0"/>
              </a:rPr>
              <a:t>Transcriptomic analysis</a:t>
            </a:r>
          </a:p>
          <a:p>
            <a:pPr marL="571500" indent="-571500" algn="l">
              <a:buFont typeface="Arial" panose="020B0604020202020204" pitchFamily="34" charset="0"/>
              <a:buChar char="•"/>
            </a:pPr>
            <a:r>
              <a:rPr lang="en-US" sz="4400" b="0" dirty="0">
                <a:solidFill>
                  <a:srgbClr val="000000"/>
                </a:solidFill>
                <a:latin typeface="Times New Roman" panose="02020603050405020304" pitchFamily="18" charset="0"/>
                <a:cs typeface="Times New Roman" panose="02020603050405020304" pitchFamily="18" charset="0"/>
              </a:rPr>
              <a:t>Identify genes upregulated</a:t>
            </a:r>
          </a:p>
          <a:p>
            <a:pPr marL="571500" indent="-571500" algn="l">
              <a:buFont typeface="Arial" panose="020B0604020202020204" pitchFamily="34" charset="0"/>
              <a:buChar char="•"/>
            </a:pPr>
            <a:r>
              <a:rPr lang="en-US" sz="4400" b="0" dirty="0">
                <a:solidFill>
                  <a:srgbClr val="000000"/>
                </a:solidFill>
                <a:latin typeface="Times New Roman" panose="02020603050405020304" pitchFamily="18" charset="0"/>
                <a:cs typeface="Times New Roman" panose="02020603050405020304" pitchFamily="18" charset="0"/>
              </a:rPr>
              <a:t>Stress parasites with alkaline pH to promote upregulation of bradyzoite markers</a:t>
            </a:r>
          </a:p>
        </p:txBody>
      </p:sp>
      <p:sp>
        <p:nvSpPr>
          <p:cNvPr id="52" name="Text Box 2546">
            <a:extLst>
              <a:ext uri="{FF2B5EF4-FFF2-40B4-BE49-F238E27FC236}">
                <a16:creationId xmlns:a16="http://schemas.microsoft.com/office/drawing/2014/main" id="{4729D86C-754A-4CBA-B0A5-C4DCA352F450}"/>
              </a:ext>
            </a:extLst>
          </p:cNvPr>
          <p:cNvSpPr txBox="1">
            <a:spLocks noChangeArrowheads="1"/>
          </p:cNvSpPr>
          <p:nvPr/>
        </p:nvSpPr>
        <p:spPr bwMode="auto">
          <a:xfrm>
            <a:off x="26767519" y="13864532"/>
            <a:ext cx="1293192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6000">
                <a:solidFill>
                  <a:schemeClr val="tx1"/>
                </a:solidFill>
                <a:latin typeface="Arial" charset="0"/>
                <a:ea typeface="ＭＳ Ｐゴシック" charset="0"/>
              </a:defRPr>
            </a:lvl1pPr>
            <a:lvl2pPr marL="1200150" indent="-457200" eaLnBrk="0" hangingPunct="0">
              <a:defRPr sz="6000">
                <a:solidFill>
                  <a:schemeClr val="tx1"/>
                </a:solidFill>
                <a:latin typeface="Arial" charset="0"/>
                <a:ea typeface="ＭＳ Ｐゴシック" charset="0"/>
              </a:defRPr>
            </a:lvl2pPr>
            <a:lvl3pPr marL="1143000" indent="-228600" eaLnBrk="0" hangingPunct="0">
              <a:defRPr sz="6000">
                <a:solidFill>
                  <a:schemeClr val="tx1"/>
                </a:solidFill>
                <a:latin typeface="Arial" charset="0"/>
                <a:ea typeface="ＭＳ Ｐゴシック" charset="0"/>
              </a:defRPr>
            </a:lvl3pPr>
            <a:lvl4pPr marL="1600200" indent="-228600" eaLnBrk="0" hangingPunct="0">
              <a:defRPr sz="6000">
                <a:solidFill>
                  <a:schemeClr val="tx1"/>
                </a:solidFill>
                <a:latin typeface="Arial" charset="0"/>
                <a:ea typeface="ＭＳ Ｐゴシック" charset="0"/>
              </a:defRPr>
            </a:lvl4pPr>
            <a:lvl5pPr marL="2057400" indent="-228600" eaLnBrk="0" hangingPunct="0">
              <a:defRPr sz="60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60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60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60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6000">
                <a:solidFill>
                  <a:schemeClr val="tx1"/>
                </a:solidFill>
                <a:latin typeface="Arial" charset="0"/>
                <a:ea typeface="ＭＳ Ｐゴシック" charset="0"/>
              </a:defRPr>
            </a:lvl9pPr>
          </a:lstStyle>
          <a:p>
            <a:pPr marL="0" indent="0" algn="l" eaLnBrk="1" hangingPunct="1">
              <a:spcBef>
                <a:spcPts val="0"/>
              </a:spcBef>
            </a:pPr>
            <a:r>
              <a:rPr lang="en-US" sz="4400" b="0" dirty="0">
                <a:latin typeface="Times New Roman" charset="0"/>
                <a:cs typeface="Times New Roman" charset="0"/>
              </a:rPr>
              <a:t>A knockout was generated to look for a defect in the lytic cycle. No difference was seen between the parental and knockout strains in the replication of tachyzoites.</a:t>
            </a:r>
          </a:p>
        </p:txBody>
      </p:sp>
      <p:sp>
        <p:nvSpPr>
          <p:cNvPr id="53" name="Rectangle 165">
            <a:extLst>
              <a:ext uri="{FF2B5EF4-FFF2-40B4-BE49-F238E27FC236}">
                <a16:creationId xmlns:a16="http://schemas.microsoft.com/office/drawing/2014/main" id="{53F7B05D-A767-4619-AD58-E3C07623ECB3}"/>
              </a:ext>
            </a:extLst>
          </p:cNvPr>
          <p:cNvSpPr>
            <a:spLocks noChangeArrowheads="1"/>
          </p:cNvSpPr>
          <p:nvPr/>
        </p:nvSpPr>
        <p:spPr bwMode="auto">
          <a:xfrm>
            <a:off x="20490172" y="23199261"/>
            <a:ext cx="19209276" cy="1689543"/>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25730" tIns="62865" rIns="125730" bIns="62865" anchor="ctr"/>
          <a:lstStyle/>
          <a:p>
            <a:pPr defTabSz="3448969"/>
            <a:r>
              <a:rPr lang="en-US" sz="5500" dirty="0">
                <a:solidFill>
                  <a:srgbClr val="CCCCCC"/>
                </a:solidFill>
              </a:rPr>
              <a:t>What impact does the loss of TgBDP5 have on</a:t>
            </a:r>
          </a:p>
          <a:p>
            <a:pPr defTabSz="3448969"/>
            <a:r>
              <a:rPr lang="en-US" sz="5500" dirty="0">
                <a:solidFill>
                  <a:srgbClr val="CCCCCC"/>
                </a:solidFill>
              </a:rPr>
              <a:t>the parasite’s response to stress</a:t>
            </a:r>
            <a:endParaRPr lang="en-US" sz="3942" dirty="0">
              <a:solidFill>
                <a:schemeClr val="accent1"/>
              </a:solidFill>
            </a:endParaRPr>
          </a:p>
        </p:txBody>
      </p:sp>
      <p:sp>
        <p:nvSpPr>
          <p:cNvPr id="55" name="Rectangle 165">
            <a:extLst>
              <a:ext uri="{FF2B5EF4-FFF2-40B4-BE49-F238E27FC236}">
                <a16:creationId xmlns:a16="http://schemas.microsoft.com/office/drawing/2014/main" id="{15E0267D-C968-48BC-A768-BAA3F9F21404}"/>
              </a:ext>
            </a:extLst>
          </p:cNvPr>
          <p:cNvSpPr>
            <a:spLocks noChangeArrowheads="1"/>
          </p:cNvSpPr>
          <p:nvPr/>
        </p:nvSpPr>
        <p:spPr bwMode="auto">
          <a:xfrm>
            <a:off x="20707908" y="30020986"/>
            <a:ext cx="18592242" cy="769441"/>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25730" tIns="62865" rIns="125730" bIns="62865" anchor="ctr"/>
          <a:lstStyle/>
          <a:p>
            <a:pPr defTabSz="3448969"/>
            <a:r>
              <a:rPr lang="en-US" sz="5500" dirty="0">
                <a:solidFill>
                  <a:srgbClr val="CCCCCC"/>
                </a:solidFill>
              </a:rPr>
              <a:t>References</a:t>
            </a:r>
            <a:endParaRPr lang="en-US" sz="3942" dirty="0">
              <a:solidFill>
                <a:schemeClr val="accent1"/>
              </a:solidFill>
            </a:endParaRPr>
          </a:p>
        </p:txBody>
      </p:sp>
      <p:sp>
        <p:nvSpPr>
          <p:cNvPr id="33" name="TextBox 29">
            <a:extLst>
              <a:ext uri="{FF2B5EF4-FFF2-40B4-BE49-F238E27FC236}">
                <a16:creationId xmlns:a16="http://schemas.microsoft.com/office/drawing/2014/main" id="{83C243BC-CB6F-463B-BD7F-BE238671714B}"/>
              </a:ext>
            </a:extLst>
          </p:cNvPr>
          <p:cNvSpPr txBox="1">
            <a:spLocks noChangeArrowheads="1"/>
          </p:cNvSpPr>
          <p:nvPr/>
        </p:nvSpPr>
        <p:spPr bwMode="auto">
          <a:xfrm>
            <a:off x="19687939" y="15246101"/>
            <a:ext cx="68852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4100">
                <a:solidFill>
                  <a:schemeClr val="tx1"/>
                </a:solidFill>
                <a:latin typeface="Arial" charset="0"/>
                <a:ea typeface="ＭＳ Ｐゴシック" pitchFamily="-105" charset="-128"/>
              </a:defRPr>
            </a:lvl1pPr>
            <a:lvl2pPr marL="742950" indent="-285750">
              <a:defRPr sz="4100">
                <a:solidFill>
                  <a:schemeClr val="tx1"/>
                </a:solidFill>
                <a:latin typeface="Arial" charset="0"/>
                <a:ea typeface="ＭＳ Ｐゴシック" pitchFamily="-105" charset="-128"/>
              </a:defRPr>
            </a:lvl2pPr>
            <a:lvl3pPr marL="1143000" indent="-228600">
              <a:defRPr sz="4100">
                <a:solidFill>
                  <a:schemeClr val="tx1"/>
                </a:solidFill>
                <a:latin typeface="Arial" charset="0"/>
                <a:ea typeface="ＭＳ Ｐゴシック" pitchFamily="-105" charset="-128"/>
              </a:defRPr>
            </a:lvl3pPr>
            <a:lvl4pPr marL="1600200" indent="-228600">
              <a:defRPr sz="4100">
                <a:solidFill>
                  <a:schemeClr val="tx1"/>
                </a:solidFill>
                <a:latin typeface="Arial" charset="0"/>
                <a:ea typeface="ＭＳ Ｐゴシック" pitchFamily="-105" charset="-128"/>
              </a:defRPr>
            </a:lvl4pPr>
            <a:lvl5pPr marL="2057400" indent="-228600">
              <a:defRPr sz="41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sz="41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sz="41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sz="41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sz="4100">
                <a:solidFill>
                  <a:schemeClr val="tx1"/>
                </a:solidFill>
                <a:latin typeface="Arial" charset="0"/>
                <a:ea typeface="ＭＳ Ｐゴシック" pitchFamily="-105" charset="-128"/>
              </a:defRPr>
            </a:lvl9pPr>
          </a:lstStyle>
          <a:p>
            <a:pPr lvl="3" algn="l"/>
            <a:r>
              <a:rPr lang="en-US" sz="2000" b="0" dirty="0">
                <a:latin typeface="Times New Roman" pitchFamily="18" charset="0"/>
                <a:cs typeface="Times New Roman" pitchFamily="18" charset="0"/>
              </a:rPr>
              <a:t>Gel imaging confirming the knockout of TgBDP5 at the 5’UTR and 3’UTR.. </a:t>
            </a:r>
          </a:p>
        </p:txBody>
      </p:sp>
    </p:spTree>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14154</TotalTime>
  <Words>377</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Identifying the biological function of  Toxoplasma gondii bromodomain protein 5  Julia Heffernan, Dr. Krista Fleck, and Dr. Vicki Jeffers Department of MCBS, University of New Hampshire</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Julia Heffernan</cp:lastModifiedBy>
  <cp:revision>317</cp:revision>
  <cp:lastPrinted>2014-02-24T14:53:09Z</cp:lastPrinted>
  <dcterms:created xsi:type="dcterms:W3CDTF">2004-07-26T21:45:23Z</dcterms:created>
  <dcterms:modified xsi:type="dcterms:W3CDTF">2020-04-15T18:14:26Z</dcterms:modified>
  <cp:category>science research poster</cp:category>
</cp:coreProperties>
</file>