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8"/>
  </p:notesMasterIdLst>
  <p:sldIdLst>
    <p:sldId id="267" r:id="rId7"/>
  </p:sldIdLst>
  <p:sldSz cx="43891200" cy="32918400"/>
  <p:notesSz cx="9144000" cy="6858000"/>
  <p:defaultTextStyle>
    <a:defPPr>
      <a:defRPr lang="en-US"/>
    </a:defPPr>
    <a:lvl1pPr marL="0" algn="l" defTabSz="3686466" rtl="0" eaLnBrk="1" latinLnBrk="0" hangingPunct="1">
      <a:defRPr sz="7285" kern="1200">
        <a:solidFill>
          <a:schemeClr val="tx1"/>
        </a:solidFill>
        <a:latin typeface="+mn-lt"/>
        <a:ea typeface="+mn-ea"/>
        <a:cs typeface="+mn-cs"/>
      </a:defRPr>
    </a:lvl1pPr>
    <a:lvl2pPr marL="1843232" algn="l" defTabSz="3686466" rtl="0" eaLnBrk="1" latinLnBrk="0" hangingPunct="1">
      <a:defRPr sz="7285" kern="1200">
        <a:solidFill>
          <a:schemeClr val="tx1"/>
        </a:solidFill>
        <a:latin typeface="+mn-lt"/>
        <a:ea typeface="+mn-ea"/>
        <a:cs typeface="+mn-cs"/>
      </a:defRPr>
    </a:lvl2pPr>
    <a:lvl3pPr marL="3686466" algn="l" defTabSz="3686466" rtl="0" eaLnBrk="1" latinLnBrk="0" hangingPunct="1">
      <a:defRPr sz="7285" kern="1200">
        <a:solidFill>
          <a:schemeClr val="tx1"/>
        </a:solidFill>
        <a:latin typeface="+mn-lt"/>
        <a:ea typeface="+mn-ea"/>
        <a:cs typeface="+mn-cs"/>
      </a:defRPr>
    </a:lvl3pPr>
    <a:lvl4pPr marL="5529698" algn="l" defTabSz="3686466" rtl="0" eaLnBrk="1" latinLnBrk="0" hangingPunct="1">
      <a:defRPr sz="7285" kern="1200">
        <a:solidFill>
          <a:schemeClr val="tx1"/>
        </a:solidFill>
        <a:latin typeface="+mn-lt"/>
        <a:ea typeface="+mn-ea"/>
        <a:cs typeface="+mn-cs"/>
      </a:defRPr>
    </a:lvl4pPr>
    <a:lvl5pPr marL="7372932" algn="l" defTabSz="3686466" rtl="0" eaLnBrk="1" latinLnBrk="0" hangingPunct="1">
      <a:defRPr sz="7285" kern="1200">
        <a:solidFill>
          <a:schemeClr val="tx1"/>
        </a:solidFill>
        <a:latin typeface="+mn-lt"/>
        <a:ea typeface="+mn-ea"/>
        <a:cs typeface="+mn-cs"/>
      </a:defRPr>
    </a:lvl5pPr>
    <a:lvl6pPr marL="9216165" algn="l" defTabSz="3686466" rtl="0" eaLnBrk="1" latinLnBrk="0" hangingPunct="1">
      <a:defRPr sz="7285" kern="1200">
        <a:solidFill>
          <a:schemeClr val="tx1"/>
        </a:solidFill>
        <a:latin typeface="+mn-lt"/>
        <a:ea typeface="+mn-ea"/>
        <a:cs typeface="+mn-cs"/>
      </a:defRPr>
    </a:lvl6pPr>
    <a:lvl7pPr marL="11059397" algn="l" defTabSz="3686466" rtl="0" eaLnBrk="1" latinLnBrk="0" hangingPunct="1">
      <a:defRPr sz="7285" kern="1200">
        <a:solidFill>
          <a:schemeClr val="tx1"/>
        </a:solidFill>
        <a:latin typeface="+mn-lt"/>
        <a:ea typeface="+mn-ea"/>
        <a:cs typeface="+mn-cs"/>
      </a:defRPr>
    </a:lvl7pPr>
    <a:lvl8pPr marL="12902631" algn="l" defTabSz="3686466" rtl="0" eaLnBrk="1" latinLnBrk="0" hangingPunct="1">
      <a:defRPr sz="7285" kern="1200">
        <a:solidFill>
          <a:schemeClr val="tx1"/>
        </a:solidFill>
        <a:latin typeface="+mn-lt"/>
        <a:ea typeface="+mn-ea"/>
        <a:cs typeface="+mn-cs"/>
      </a:defRPr>
    </a:lvl8pPr>
    <a:lvl9pPr marL="14745863" algn="l" defTabSz="3686466" rtl="0" eaLnBrk="1" latinLnBrk="0" hangingPunct="1">
      <a:defRPr sz="72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erle, Romy" initials="ER" lastIdx="1" clrIdx="0">
    <p:extLst>
      <p:ext uri="{19B8F6BF-5375-455C-9EA6-DF929625EA0E}">
        <p15:presenceInfo xmlns:p15="http://schemas.microsoft.com/office/powerpoint/2012/main" userId="S::ree1010@unh.edu::2e56a4c2-ce93-4aa1-9508-ef95aa41db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29F"/>
    <a:srgbClr val="0044BB"/>
    <a:srgbClr val="000000"/>
    <a:srgbClr val="003591"/>
    <a:srgbClr val="2E0957"/>
    <a:srgbClr val="002060"/>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79" autoAdjust="0"/>
    <p:restoredTop sz="94434" autoAdjust="0"/>
  </p:normalViewPr>
  <p:slideViewPr>
    <p:cSldViewPr snapToGrid="0">
      <p:cViewPr varScale="1">
        <p:scale>
          <a:sx n="17" d="100"/>
          <a:sy n="17" d="100"/>
        </p:scale>
        <p:origin x="1824" y="206"/>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viewProps" Target="viewProps.xml"/><Relationship Id="rId5" Type="http://schemas.openxmlformats.org/officeDocument/2006/relationships/customXml" Target="../customXml/item5.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ommentAuthors" Target="commentAuthors.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Foster" userId="90dd8836-38f3-4671-a7fa-bcaa0b275c9d" providerId="ADAL" clId="{17D12BA0-8E77-41BD-85AD-844B5C513773}"/>
    <pc:docChg chg="custSel modSld">
      <pc:chgData name="Kelly Foster" userId="90dd8836-38f3-4671-a7fa-bcaa0b275c9d" providerId="ADAL" clId="{17D12BA0-8E77-41BD-85AD-844B5C513773}" dt="2024-01-30T14:11:52.674" v="0" actId="27636"/>
      <pc:docMkLst>
        <pc:docMk/>
      </pc:docMkLst>
      <pc:sldChg chg="modSp mod">
        <pc:chgData name="Kelly Foster" userId="90dd8836-38f3-4671-a7fa-bcaa0b275c9d" providerId="ADAL" clId="{17D12BA0-8E77-41BD-85AD-844B5C513773}" dt="2024-01-30T14:11:52.674" v="0" actId="27636"/>
        <pc:sldMkLst>
          <pc:docMk/>
          <pc:sldMk cId="3595430504" sldId="267"/>
        </pc:sldMkLst>
        <pc:spChg chg="mod">
          <ac:chgData name="Kelly Foster" userId="90dd8836-38f3-4671-a7fa-bcaa0b275c9d" providerId="ADAL" clId="{17D12BA0-8E77-41BD-85AD-844B5C513773}" dt="2024-01-30T14:11:52.674" v="0" actId="27636"/>
          <ac:spMkLst>
            <pc:docMk/>
            <pc:sldMk cId="3595430504" sldId="267"/>
            <ac:spMk id="12" creationId="{3431D42D-C347-434E-A7FE-E352811E4C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77B1D42-A65D-49D4-BD83-F646B952BCF1}" type="datetimeFigureOut">
              <a:rPr lang="en-US" smtClean="0"/>
              <a:t>1/30/2024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E3A5A33-B5AA-4810-9B13-C1F7DD047D19}" type="slidenum">
              <a:rPr lang="en-US" smtClean="0"/>
              <a:t>‹#›</a:t>
            </a:fld>
            <a:endParaRPr lang="en-US"/>
          </a:p>
        </p:txBody>
      </p:sp>
    </p:spTree>
    <p:extLst>
      <p:ext uri="{BB962C8B-B14F-4D97-AF65-F5344CB8AC3E}">
        <p14:creationId xmlns:p14="http://schemas.microsoft.com/office/powerpoint/2010/main" val="1658667553"/>
      </p:ext>
    </p:extLst>
  </p:cSld>
  <p:clrMap bg1="lt1" tx1="dk1" bg2="lt2" tx2="dk2" accent1="accent1" accent2="accent2" accent3="accent3" accent4="accent4" accent5="accent5" accent6="accent6" hlink="hlink" folHlink="folHlink"/>
  <p:notesStyle>
    <a:lvl1pPr marL="0" algn="l" defTabSz="783732" rtl="0" eaLnBrk="1" latinLnBrk="0" hangingPunct="1">
      <a:defRPr sz="1029" kern="1200">
        <a:solidFill>
          <a:schemeClr val="tx1"/>
        </a:solidFill>
        <a:latin typeface="+mn-lt"/>
        <a:ea typeface="+mn-ea"/>
        <a:cs typeface="+mn-cs"/>
      </a:defRPr>
    </a:lvl1pPr>
    <a:lvl2pPr marL="391866" algn="l" defTabSz="783732" rtl="0" eaLnBrk="1" latinLnBrk="0" hangingPunct="1">
      <a:defRPr sz="1029" kern="1200">
        <a:solidFill>
          <a:schemeClr val="tx1"/>
        </a:solidFill>
        <a:latin typeface="+mn-lt"/>
        <a:ea typeface="+mn-ea"/>
        <a:cs typeface="+mn-cs"/>
      </a:defRPr>
    </a:lvl2pPr>
    <a:lvl3pPr marL="783732" algn="l" defTabSz="783732" rtl="0" eaLnBrk="1" latinLnBrk="0" hangingPunct="1">
      <a:defRPr sz="1029" kern="1200">
        <a:solidFill>
          <a:schemeClr val="tx1"/>
        </a:solidFill>
        <a:latin typeface="+mn-lt"/>
        <a:ea typeface="+mn-ea"/>
        <a:cs typeface="+mn-cs"/>
      </a:defRPr>
    </a:lvl3pPr>
    <a:lvl4pPr marL="1175598" algn="l" defTabSz="783732" rtl="0" eaLnBrk="1" latinLnBrk="0" hangingPunct="1">
      <a:defRPr sz="1029" kern="1200">
        <a:solidFill>
          <a:schemeClr val="tx1"/>
        </a:solidFill>
        <a:latin typeface="+mn-lt"/>
        <a:ea typeface="+mn-ea"/>
        <a:cs typeface="+mn-cs"/>
      </a:defRPr>
    </a:lvl4pPr>
    <a:lvl5pPr marL="1567464" algn="l" defTabSz="783732" rtl="0" eaLnBrk="1" latinLnBrk="0" hangingPunct="1">
      <a:defRPr sz="1029" kern="1200">
        <a:solidFill>
          <a:schemeClr val="tx1"/>
        </a:solidFill>
        <a:latin typeface="+mn-lt"/>
        <a:ea typeface="+mn-ea"/>
        <a:cs typeface="+mn-cs"/>
      </a:defRPr>
    </a:lvl5pPr>
    <a:lvl6pPr marL="1959331" algn="l" defTabSz="783732" rtl="0" eaLnBrk="1" latinLnBrk="0" hangingPunct="1">
      <a:defRPr sz="1029" kern="1200">
        <a:solidFill>
          <a:schemeClr val="tx1"/>
        </a:solidFill>
        <a:latin typeface="+mn-lt"/>
        <a:ea typeface="+mn-ea"/>
        <a:cs typeface="+mn-cs"/>
      </a:defRPr>
    </a:lvl6pPr>
    <a:lvl7pPr marL="2351197" algn="l" defTabSz="783732" rtl="0" eaLnBrk="1" latinLnBrk="0" hangingPunct="1">
      <a:defRPr sz="1029" kern="1200">
        <a:solidFill>
          <a:schemeClr val="tx1"/>
        </a:solidFill>
        <a:latin typeface="+mn-lt"/>
        <a:ea typeface="+mn-ea"/>
        <a:cs typeface="+mn-cs"/>
      </a:defRPr>
    </a:lvl7pPr>
    <a:lvl8pPr marL="2743063" algn="l" defTabSz="783732" rtl="0" eaLnBrk="1" latinLnBrk="0" hangingPunct="1">
      <a:defRPr sz="1029" kern="1200">
        <a:solidFill>
          <a:schemeClr val="tx1"/>
        </a:solidFill>
        <a:latin typeface="+mn-lt"/>
        <a:ea typeface="+mn-ea"/>
        <a:cs typeface="+mn-cs"/>
      </a:defRPr>
    </a:lvl8pPr>
    <a:lvl9pPr marL="3134929" algn="l" defTabSz="783732" rtl="0" eaLnBrk="1" latinLnBrk="0" hangingPunct="1">
      <a:defRPr sz="102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 Layoutw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cxnSp>
        <p:nvCxnSpPr>
          <p:cNvPr id="22" name="Straight Connector 21">
            <a:extLst>
              <a:ext uri="{FF2B5EF4-FFF2-40B4-BE49-F238E27FC236}">
                <a16:creationId xmlns:a16="http://schemas.microsoft.com/office/drawing/2014/main" id="{A71F523E-6844-4196-B1BF-276691DCAA33}"/>
              </a:ext>
            </a:extLst>
          </p:cNvPr>
          <p:cNvCxnSpPr>
            <a:cxnSpLocks/>
          </p:cNvCxnSpPr>
          <p:nvPr userDrawn="1"/>
        </p:nvCxnSpPr>
        <p:spPr>
          <a:xfrm>
            <a:off x="14630400" y="5682343"/>
            <a:ext cx="0" cy="25394194"/>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AEAD5-0AB7-4011-A07A-974DEC4B3534}"/>
              </a:ext>
            </a:extLst>
          </p:cNvPr>
          <p:cNvCxnSpPr>
            <a:cxnSpLocks/>
          </p:cNvCxnSpPr>
          <p:nvPr userDrawn="1"/>
        </p:nvCxnSpPr>
        <p:spPr>
          <a:xfrm>
            <a:off x="29260800" y="5682343"/>
            <a:ext cx="0" cy="25394194"/>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6112873"/>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79714" y="1357176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6112872"/>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6112872"/>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5" y="23629632"/>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4" y="228725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66108" y="744582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52685" y="744582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SmartArt Placeholder 36">
            <a:extLst>
              <a:ext uri="{FF2B5EF4-FFF2-40B4-BE49-F238E27FC236}">
                <a16:creationId xmlns:a16="http://schemas.microsoft.com/office/drawing/2014/main" id="{D4E5B714-5556-47FD-ADF1-8FCD0BA6B7F7}"/>
              </a:ext>
            </a:extLst>
          </p:cNvPr>
          <p:cNvSpPr>
            <a:spLocks noGrp="1"/>
          </p:cNvSpPr>
          <p:nvPr>
            <p:ph type="dgm" sz="quarter" idx="25"/>
          </p:nvPr>
        </p:nvSpPr>
        <p:spPr>
          <a:xfrm>
            <a:off x="15022285" y="8395350"/>
            <a:ext cx="13076464" cy="6688714"/>
          </a:xfrm>
        </p:spPr>
        <p:txBody>
          <a:bodyPr>
            <a:normAutofit/>
          </a:bodyPr>
          <a:lstStyle>
            <a:lvl1pPr marL="0" indent="0">
              <a:buNone/>
              <a:defRPr sz="4114">
                <a:solidFill>
                  <a:srgbClr val="000000"/>
                </a:solidFill>
                <a:latin typeface="+mn-lt"/>
              </a:defRPr>
            </a:lvl1pPr>
          </a:lstStyle>
          <a:p>
            <a:endParaRPr lang="en-US" dirty="0"/>
          </a:p>
        </p:txBody>
      </p:sp>
      <p:sp>
        <p:nvSpPr>
          <p:cNvPr id="38" name="Text Placeholder 32">
            <a:extLst>
              <a:ext uri="{FF2B5EF4-FFF2-40B4-BE49-F238E27FC236}">
                <a16:creationId xmlns:a16="http://schemas.microsoft.com/office/drawing/2014/main" id="{D59C50AB-C35B-4268-BB6E-2D6FF5E4099D}"/>
              </a:ext>
            </a:extLst>
          </p:cNvPr>
          <p:cNvSpPr>
            <a:spLocks noGrp="1"/>
          </p:cNvSpPr>
          <p:nvPr>
            <p:ph type="body" sz="quarter" idx="26" hasCustomPrompt="1"/>
          </p:nvPr>
        </p:nvSpPr>
        <p:spPr>
          <a:xfrm>
            <a:off x="15022285" y="7497550"/>
            <a:ext cx="13076464" cy="379354"/>
          </a:xfrm>
        </p:spPr>
        <p:txBody>
          <a:bodyPr>
            <a:noAutofit/>
          </a:bodyPr>
          <a:lstStyle>
            <a:lvl1pPr marL="0" indent="0" algn="ctr">
              <a:buNone/>
              <a:defRPr sz="3771" b="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CHART NAME</a:t>
            </a:r>
          </a:p>
        </p:txBody>
      </p:sp>
      <p:sp>
        <p:nvSpPr>
          <p:cNvPr id="39" name="SmartArt Placeholder 36">
            <a:extLst>
              <a:ext uri="{FF2B5EF4-FFF2-40B4-BE49-F238E27FC236}">
                <a16:creationId xmlns:a16="http://schemas.microsoft.com/office/drawing/2014/main" id="{6C4EF26D-0435-4FE0-BFA0-8B6169AE2858}"/>
              </a:ext>
            </a:extLst>
          </p:cNvPr>
          <p:cNvSpPr>
            <a:spLocks noGrp="1"/>
          </p:cNvSpPr>
          <p:nvPr>
            <p:ph type="dgm" sz="quarter" idx="27"/>
          </p:nvPr>
        </p:nvSpPr>
        <p:spPr>
          <a:xfrm>
            <a:off x="15022285" y="16422471"/>
            <a:ext cx="13076464" cy="6688714"/>
          </a:xfrm>
        </p:spPr>
        <p:txBody>
          <a:bodyPr>
            <a:normAutofit/>
          </a:bodyPr>
          <a:lstStyle>
            <a:lvl1pPr marL="0" indent="0">
              <a:buNone/>
              <a:defRPr sz="4114">
                <a:solidFill>
                  <a:srgbClr val="000000"/>
                </a:solidFill>
                <a:latin typeface="+mn-lt"/>
              </a:defRPr>
            </a:lvl1pPr>
          </a:lstStyle>
          <a:p>
            <a:endParaRPr lang="en-US" dirty="0"/>
          </a:p>
        </p:txBody>
      </p:sp>
      <p:sp>
        <p:nvSpPr>
          <p:cNvPr id="40" name="Text Placeholder 32">
            <a:extLst>
              <a:ext uri="{FF2B5EF4-FFF2-40B4-BE49-F238E27FC236}">
                <a16:creationId xmlns:a16="http://schemas.microsoft.com/office/drawing/2014/main" id="{88649020-F558-430C-8D5E-555E113B140B}"/>
              </a:ext>
            </a:extLst>
          </p:cNvPr>
          <p:cNvSpPr>
            <a:spLocks noGrp="1"/>
          </p:cNvSpPr>
          <p:nvPr>
            <p:ph type="body" sz="quarter" idx="28" hasCustomPrompt="1"/>
          </p:nvPr>
        </p:nvSpPr>
        <p:spPr>
          <a:xfrm>
            <a:off x="15022285" y="15524670"/>
            <a:ext cx="13076464" cy="379354"/>
          </a:xfrm>
        </p:spPr>
        <p:txBody>
          <a:bodyPr>
            <a:noAutofit/>
          </a:bodyPr>
          <a:lstStyle>
            <a:lvl1pPr marL="0" indent="0" algn="ctr">
              <a:buNone/>
              <a:defRPr sz="3771" b="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CHART NAME</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4043054"/>
            <a:ext cx="13076464" cy="520529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4814827"/>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4956455"/>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20879687"/>
            <a:ext cx="7328263" cy="666750"/>
          </a:xfrm>
        </p:spPr>
        <p:txBody>
          <a:bodyPr>
            <a:noAutofit/>
          </a:bodyPr>
          <a:lstStyle>
            <a:lvl1pPr marL="0" indent="0">
              <a:buNone/>
              <a:defRPr sz="3771" b="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SUBHEADING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1775812"/>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Table Placeholder 47">
            <a:extLst>
              <a:ext uri="{FF2B5EF4-FFF2-40B4-BE49-F238E27FC236}">
                <a16:creationId xmlns:a16="http://schemas.microsoft.com/office/drawing/2014/main" id="{6644D896-4DFD-44FC-8F1A-9555270A4AEC}"/>
              </a:ext>
            </a:extLst>
          </p:cNvPr>
          <p:cNvSpPr>
            <a:spLocks noGrp="1"/>
          </p:cNvSpPr>
          <p:nvPr>
            <p:ph type="tbl" sz="quarter" idx="34" hasCustomPrompt="1"/>
          </p:nvPr>
        </p:nvSpPr>
        <p:spPr>
          <a:xfrm>
            <a:off x="29652686" y="13571764"/>
            <a:ext cx="13076465" cy="8203747"/>
          </a:xfrm>
        </p:spPr>
        <p:txBody>
          <a:bodyPr>
            <a:normAutofit/>
          </a:bodyPr>
          <a:lstStyle>
            <a:lvl1pPr marL="0" indent="0">
              <a:buNone/>
              <a:defRPr sz="3771" b="0">
                <a:solidFill>
                  <a:srgbClr val="000000"/>
                </a:solidFill>
              </a:defRPr>
            </a:lvl1pPr>
          </a:lstStyle>
          <a:p>
            <a:r>
              <a:rPr lang="en-US" dirty="0"/>
              <a:t>Table Graphic</a:t>
            </a:r>
          </a:p>
        </p:txBody>
      </p:sp>
      <p:sp>
        <p:nvSpPr>
          <p:cNvPr id="50" name="Picture Placeholder 49">
            <a:extLst>
              <a:ext uri="{FF2B5EF4-FFF2-40B4-BE49-F238E27FC236}">
                <a16:creationId xmlns:a16="http://schemas.microsoft.com/office/drawing/2014/main" id="{67B96688-53FC-4DD8-A4D1-751C3FDE97BD}"/>
              </a:ext>
            </a:extLst>
          </p:cNvPr>
          <p:cNvSpPr>
            <a:spLocks noGrp="1"/>
          </p:cNvSpPr>
          <p:nvPr>
            <p:ph type="pic" sz="quarter" idx="35"/>
          </p:nvPr>
        </p:nvSpPr>
        <p:spPr>
          <a:xfrm>
            <a:off x="979715" y="26806072"/>
            <a:ext cx="13076464" cy="3718593"/>
          </a:xfrm>
        </p:spPr>
        <p:txBody>
          <a:bodyPr>
            <a:normAutofit/>
          </a:bodyPr>
          <a:lstStyle>
            <a:lvl1pPr marL="0" indent="0">
              <a:buNone/>
              <a:defRPr sz="4114"/>
            </a:lvl1pPr>
          </a:lstStyle>
          <a:p>
            <a:endParaRPr lang="en-US" dirty="0"/>
          </a:p>
        </p:txBody>
      </p:sp>
    </p:spTree>
    <p:extLst>
      <p:ext uri="{BB962C8B-B14F-4D97-AF65-F5344CB8AC3E}">
        <p14:creationId xmlns:p14="http://schemas.microsoft.com/office/powerpoint/2010/main" val="395523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cxnSp>
        <p:nvCxnSpPr>
          <p:cNvPr id="22" name="Straight Connector 21">
            <a:extLst>
              <a:ext uri="{FF2B5EF4-FFF2-40B4-BE49-F238E27FC236}">
                <a16:creationId xmlns:a16="http://schemas.microsoft.com/office/drawing/2014/main" id="{A71F523E-6844-4196-B1BF-276691DCAA33}"/>
              </a:ext>
            </a:extLst>
          </p:cNvPr>
          <p:cNvCxnSpPr>
            <a:cxnSpLocks/>
          </p:cNvCxnSpPr>
          <p:nvPr userDrawn="1"/>
        </p:nvCxnSpPr>
        <p:spPr>
          <a:xfrm>
            <a:off x="14630400" y="5682343"/>
            <a:ext cx="0" cy="25394194"/>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AEAD5-0AB7-4011-A07A-974DEC4B3534}"/>
              </a:ext>
            </a:extLst>
          </p:cNvPr>
          <p:cNvCxnSpPr>
            <a:cxnSpLocks/>
          </p:cNvCxnSpPr>
          <p:nvPr userDrawn="1"/>
        </p:nvCxnSpPr>
        <p:spPr>
          <a:xfrm>
            <a:off x="29260800" y="5682343"/>
            <a:ext cx="0" cy="25394194"/>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6112873"/>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79714" y="1357176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6112872"/>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6112872"/>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5" y="23629632"/>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4" y="228725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66108" y="744582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52685" y="7445828"/>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4043054"/>
            <a:ext cx="13076464" cy="520529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4814827"/>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4956455"/>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20879687"/>
            <a:ext cx="7328263" cy="666750"/>
          </a:xfrm>
        </p:spPr>
        <p:txBody>
          <a:bodyPr>
            <a:noAutofit/>
          </a:bodyPr>
          <a:lstStyle>
            <a:lvl1pPr marL="0" indent="0">
              <a:buNone/>
              <a:defRPr sz="3771" b="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SUBHEADING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1775812"/>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Picture Placeholder 49">
            <a:extLst>
              <a:ext uri="{FF2B5EF4-FFF2-40B4-BE49-F238E27FC236}">
                <a16:creationId xmlns:a16="http://schemas.microsoft.com/office/drawing/2014/main" id="{67B96688-53FC-4DD8-A4D1-751C3FDE97BD}"/>
              </a:ext>
            </a:extLst>
          </p:cNvPr>
          <p:cNvSpPr>
            <a:spLocks noGrp="1"/>
          </p:cNvSpPr>
          <p:nvPr>
            <p:ph type="pic" sz="quarter" idx="35"/>
          </p:nvPr>
        </p:nvSpPr>
        <p:spPr>
          <a:xfrm>
            <a:off x="979715" y="26806072"/>
            <a:ext cx="13076464" cy="3718593"/>
          </a:xfrm>
        </p:spPr>
        <p:txBody>
          <a:bodyPr>
            <a:normAutofit/>
          </a:bodyPr>
          <a:lstStyle>
            <a:lvl1pPr marL="0" indent="0">
              <a:buNone/>
              <a:defRPr sz="4114"/>
            </a:lvl1pPr>
          </a:lstStyle>
          <a:p>
            <a:endParaRPr lang="en-US" dirty="0"/>
          </a:p>
        </p:txBody>
      </p:sp>
      <p:sp>
        <p:nvSpPr>
          <p:cNvPr id="32" name="Text Placeholder 32">
            <a:extLst>
              <a:ext uri="{FF2B5EF4-FFF2-40B4-BE49-F238E27FC236}">
                <a16:creationId xmlns:a16="http://schemas.microsoft.com/office/drawing/2014/main" id="{9C60D2B8-A23E-4047-A79D-2EC5ECDF044A}"/>
              </a:ext>
            </a:extLst>
          </p:cNvPr>
          <p:cNvSpPr>
            <a:spLocks noGrp="1"/>
          </p:cNvSpPr>
          <p:nvPr>
            <p:ph type="body" sz="quarter" idx="36"/>
          </p:nvPr>
        </p:nvSpPr>
        <p:spPr>
          <a:xfrm>
            <a:off x="15045661" y="7497549"/>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31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spTree>
    <p:extLst>
      <p:ext uri="{BB962C8B-B14F-4D97-AF65-F5344CB8AC3E}">
        <p14:creationId xmlns:p14="http://schemas.microsoft.com/office/powerpoint/2010/main" val="2644297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nam12.safelinks.protection.outlook.com/?url=https%3A%2F%2Fiod.unh.edu%2Fnh-me-lend&amp;data=05%7C01%7CStacy.Driscoll%40unh.edu%7C813c8ad812784ac4959f08db3f7e11c6%7Cd6241893512d46dc8d2bbe47e25f5666%7C0%7C0%7C638173582911737324%7CUnknown%7CTWFpbGZsb3d8eyJWIjoiMC4wLjAwMDAiLCJQIjoiV2luMzIiLCJBTiI6Ik1haWwiLCJXVCI6Mn0%3D%7C3000%7C%7C%7C&amp;sdata=6qPYCabnT6A4S6cyQLIhTEpl2IoW6lfy63%2FvHM0ITfA%3D&amp;reserved=0"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17520" y="5568903"/>
            <a:ext cx="37856160" cy="24067103"/>
          </a:xfrm>
          <a:prstGeom prst="rect">
            <a:avLst/>
          </a:prstGeom>
        </p:spPr>
        <p:txBody>
          <a:bodyPr vert="horz" lIns="106674" tIns="53337" rIns="106674" bIns="5333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320380B-A931-4C1A-AE1D-8A14265C3EBC}"/>
              </a:ext>
            </a:extLst>
          </p:cNvPr>
          <p:cNvSpPr txBox="1">
            <a:spLocks/>
          </p:cNvSpPr>
          <p:nvPr userDrawn="1"/>
        </p:nvSpPr>
        <p:spPr>
          <a:xfrm>
            <a:off x="-2" y="0"/>
            <a:ext cx="43891201" cy="4663441"/>
          </a:xfrm>
          <a:prstGeom prst="rect">
            <a:avLst/>
          </a:prstGeom>
          <a:gradFill flip="none" rotWithShape="1">
            <a:gsLst>
              <a:gs pos="0">
                <a:srgbClr val="29729F">
                  <a:shade val="30000"/>
                  <a:satMod val="115000"/>
                </a:srgbClr>
              </a:gs>
              <a:gs pos="50000">
                <a:srgbClr val="29729F">
                  <a:shade val="67500"/>
                  <a:satMod val="115000"/>
                </a:srgbClr>
              </a:gs>
              <a:gs pos="100000">
                <a:srgbClr val="29729F">
                  <a:shade val="100000"/>
                  <a:satMod val="115000"/>
                </a:srgbClr>
              </a:gs>
            </a:gsLst>
            <a:path path="circle">
              <a:fillToRect l="100000" b="100000"/>
            </a:path>
            <a:tileRect t="-100000" r="-100000"/>
          </a:gradFill>
          <a:ln w="101600" cap="flat" cmpd="sng" algn="ctr">
            <a:solidFill>
              <a:srgbClr val="002060"/>
            </a:solid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l" defTabSz="4480304" rtl="0" eaLnBrk="1" latinLnBrk="0" hangingPunct="1">
              <a:lnSpc>
                <a:spcPct val="90000"/>
              </a:lnSpc>
              <a:spcBef>
                <a:spcPct val="0"/>
              </a:spcBef>
              <a:buNone/>
              <a:defRPr sz="21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7971" i="1" dirty="0">
                <a:solidFill>
                  <a:schemeClr val="bg1"/>
                </a:solidFill>
                <a:latin typeface="Myriad Pro" panose="020B0503030403020204" pitchFamily="34" charset="0"/>
                <a:cs typeface="Arial" panose="020B0604020202020204" pitchFamily="34" charset="0"/>
              </a:rPr>
              <a:t> </a:t>
            </a:r>
          </a:p>
        </p:txBody>
      </p:sp>
      <p:sp>
        <p:nvSpPr>
          <p:cNvPr id="2" name="Title Placeholder 1"/>
          <p:cNvSpPr>
            <a:spLocks noGrp="1"/>
          </p:cNvSpPr>
          <p:nvPr>
            <p:ph type="title"/>
          </p:nvPr>
        </p:nvSpPr>
        <p:spPr>
          <a:xfrm>
            <a:off x="2765594" y="1573536"/>
            <a:ext cx="37856160" cy="1516366"/>
          </a:xfrm>
          <a:prstGeom prst="rect">
            <a:avLst/>
          </a:prstGeom>
        </p:spPr>
        <p:txBody>
          <a:bodyPr vert="horz" lIns="106674" tIns="53337" rIns="106674" bIns="53337" rtlCol="0" anchor="ctr">
            <a:normAutofit/>
          </a:bodyPr>
          <a:lstStyle/>
          <a:p>
            <a:r>
              <a:rPr lang="en-US" dirty="0"/>
              <a:t>Click to edit Master title style</a:t>
            </a:r>
          </a:p>
        </p:txBody>
      </p:sp>
      <p:pic>
        <p:nvPicPr>
          <p:cNvPr id="5" name="Picture 4" descr="A picture containing text, clipart&#10;&#10;Description automatically generated">
            <a:extLst>
              <a:ext uri="{FF2B5EF4-FFF2-40B4-BE49-F238E27FC236}">
                <a16:creationId xmlns:a16="http://schemas.microsoft.com/office/drawing/2014/main" id="{5A391117-3EA6-4513-9731-6DF815FFED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068127" y="1484840"/>
            <a:ext cx="8188350" cy="181011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CE23306-672C-4E04-8DD6-0CE8E019D76C}"/>
              </a:ext>
            </a:extLst>
          </p:cNvPr>
          <p:cNvSpPr txBox="1"/>
          <p:nvPr userDrawn="1"/>
        </p:nvSpPr>
        <p:spPr>
          <a:xfrm>
            <a:off x="1162051" y="30646841"/>
            <a:ext cx="41094426" cy="1675843"/>
          </a:xfrm>
          <a:prstGeom prst="rect">
            <a:avLst/>
          </a:prstGeom>
          <a:noFill/>
        </p:spPr>
        <p:txBody>
          <a:bodyPr wrap="square">
            <a:spAutoFit/>
          </a:bodyPr>
          <a:lstStyle/>
          <a:p>
            <a:pPr marL="0" marR="0" lvl="0" indent="0" algn="l" defTabSz="3686466" rtl="0" eaLnBrk="1" fontAlgn="auto" latinLnBrk="0" hangingPunct="1">
              <a:lnSpc>
                <a:spcPct val="100000"/>
              </a:lnSpc>
              <a:spcBef>
                <a:spcPts val="0"/>
              </a:spcBef>
              <a:spcAft>
                <a:spcPts val="0"/>
              </a:spcAft>
              <a:buClrTx/>
              <a:buSzTx/>
              <a:buFontTx/>
              <a:buNone/>
              <a:tabLst/>
              <a:defRPr/>
            </a:pPr>
            <a:r>
              <a:rPr lang="en-US" sz="3430" dirty="0">
                <a:effectLst/>
                <a:latin typeface="Source Sans Pro" panose="020B0503030403020204" pitchFamily="34" charset="0"/>
                <a:ea typeface="Source Sans Pro" panose="020B0503030403020204" pitchFamily="34" charset="0"/>
              </a:rPr>
              <a:t>          </a:t>
            </a:r>
            <a:r>
              <a:rPr lang="en-US" sz="3430" i="1" dirty="0">
                <a:effectLst/>
                <a:latin typeface="Source Sans Pro" panose="020B0503030403020204" pitchFamily="34" charset="0"/>
                <a:ea typeface="Source Sans Pro" panose="020B0503030403020204" pitchFamily="34" charset="0"/>
              </a:rPr>
              <a:t>NH-ME LEND is a collaboration between the University of New Hampshire Institute on Disability, the University of Maine Center for Community Inclusion and Disability Studies, and the Dartmouth Geisel School of Medicine. It is supported by a grant (#</a:t>
            </a:r>
            <a:r>
              <a:rPr lang="en-US" sz="3430" dirty="0">
                <a:effectLst/>
                <a:latin typeface="Source Sans Pro" panose="020B0503030403020204" pitchFamily="34" charset="0"/>
                <a:ea typeface="Source Sans Pro" panose="020B0503030403020204" pitchFamily="34" charset="0"/>
              </a:rPr>
              <a:t>T73MC33246</a:t>
            </a:r>
            <a:r>
              <a:rPr lang="en-US" sz="3430" i="1" dirty="0">
                <a:effectLst/>
                <a:latin typeface="Source Sans Pro" panose="020B0503030403020204" pitchFamily="34" charset="0"/>
                <a:ea typeface="Source Sans Pro" panose="020B0503030403020204" pitchFamily="34" charset="0"/>
              </a:rPr>
              <a:t>) from the Maternal and Child Health Bureau, Health Resources and Services Administration (HRSA), U.S. Department of Health and Human Services and administered by the Association of University Centers on Disabilities (AUCD). </a:t>
            </a:r>
            <a:r>
              <a:rPr lang="en-US" sz="3430" i="1" u="sng" dirty="0">
                <a:solidFill>
                  <a:srgbClr val="0000FF"/>
                </a:solidFill>
                <a:effectLst/>
                <a:latin typeface="Source Sans Pro" panose="020B0503030403020204" pitchFamily="34" charset="0"/>
                <a:ea typeface="Source Sans Pro" panose="020B0503030403020204" pitchFamily="34" charset="0"/>
                <a:hlinkClick r:id="rId6"/>
              </a:rPr>
              <a:t>https://iod.unh.edu/nh-me-lend</a:t>
            </a:r>
            <a:r>
              <a:rPr lang="en-US" sz="3430" i="1" dirty="0">
                <a:effectLst/>
                <a:latin typeface="Source Sans Pro" panose="020B0503030403020204" pitchFamily="34" charset="0"/>
                <a:ea typeface="Source Sans Pro" panose="020B0503030403020204" pitchFamily="34" charset="0"/>
              </a:rPr>
              <a:t> </a:t>
            </a:r>
            <a:endParaRPr lang="en-US" sz="3430" dirty="0">
              <a:effectLst/>
              <a:latin typeface="Source Sans Pro" panose="020B0503030403020204" pitchFamily="34" charset="0"/>
              <a:ea typeface="Source Sans Pro" panose="020B0503030403020204" pitchFamily="34" charset="0"/>
            </a:endParaRPr>
          </a:p>
        </p:txBody>
      </p:sp>
      <p:sp>
        <p:nvSpPr>
          <p:cNvPr id="33" name="Rectangle 32">
            <a:extLst>
              <a:ext uri="{FF2B5EF4-FFF2-40B4-BE49-F238E27FC236}">
                <a16:creationId xmlns:a16="http://schemas.microsoft.com/office/drawing/2014/main" id="{678745B8-23AD-43BF-9E49-92EE5731737F}"/>
              </a:ext>
            </a:extLst>
          </p:cNvPr>
          <p:cNvSpPr/>
          <p:nvPr userDrawn="1"/>
        </p:nvSpPr>
        <p:spPr>
          <a:xfrm>
            <a:off x="-1" y="4200419"/>
            <a:ext cx="43891201" cy="57937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44"/>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7" r:id="rId2"/>
    <p:sldLayoutId id="2147483711" r:id="rId3"/>
  </p:sldLayoutIdLst>
  <p:txStyles>
    <p:titleStyle>
      <a:lvl1pPr algn="l" defTabSz="3840069" rtl="0" eaLnBrk="1" latinLnBrk="0" hangingPunct="1">
        <a:lnSpc>
          <a:spcPct val="90000"/>
        </a:lnSpc>
        <a:spcBef>
          <a:spcPct val="0"/>
        </a:spcBef>
        <a:buNone/>
        <a:defRPr sz="18513" kern="1200">
          <a:solidFill>
            <a:schemeClr val="bg1"/>
          </a:solidFill>
          <a:latin typeface="+mj-lt"/>
          <a:ea typeface="+mj-ea"/>
          <a:cs typeface="+mj-cs"/>
        </a:defRPr>
      </a:lvl1pPr>
    </p:titleStyle>
    <p:bodyStyle>
      <a:lvl1pPr marL="960017" indent="-960017" algn="l" defTabSz="3840069" rtl="0" eaLnBrk="1" latinLnBrk="0" hangingPunct="1">
        <a:lnSpc>
          <a:spcPct val="100000"/>
        </a:lnSpc>
        <a:spcBef>
          <a:spcPts val="4200"/>
        </a:spcBef>
        <a:buFont typeface="Arial" panose="020B0604020202020204" pitchFamily="34" charset="0"/>
        <a:buChar char="•"/>
        <a:defRPr sz="6171" kern="1200">
          <a:solidFill>
            <a:srgbClr val="000000"/>
          </a:solidFill>
          <a:latin typeface="+mj-lt"/>
          <a:ea typeface="+mn-ea"/>
          <a:cs typeface="+mn-cs"/>
        </a:defRPr>
      </a:lvl1pPr>
      <a:lvl2pPr marL="2880051" indent="-960017" algn="l" defTabSz="3840069" rtl="0" eaLnBrk="1" latinLnBrk="0" hangingPunct="1">
        <a:lnSpc>
          <a:spcPct val="100000"/>
        </a:lnSpc>
        <a:spcBef>
          <a:spcPts val="2100"/>
        </a:spcBef>
        <a:buFont typeface="Arial" panose="020B0604020202020204" pitchFamily="34" charset="0"/>
        <a:buChar char="•"/>
        <a:defRPr sz="6171" kern="1200">
          <a:solidFill>
            <a:srgbClr val="000000"/>
          </a:solidFill>
          <a:latin typeface="+mj-lt"/>
          <a:ea typeface="+mn-ea"/>
          <a:cs typeface="+mn-cs"/>
        </a:defRPr>
      </a:lvl2pPr>
      <a:lvl3pPr marL="4800086" indent="-960017" algn="l" defTabSz="3840069" rtl="0" eaLnBrk="1" latinLnBrk="0" hangingPunct="1">
        <a:lnSpc>
          <a:spcPct val="100000"/>
        </a:lnSpc>
        <a:spcBef>
          <a:spcPts val="2100"/>
        </a:spcBef>
        <a:buFont typeface="Arial" panose="020B0604020202020204" pitchFamily="34" charset="0"/>
        <a:buChar char="•"/>
        <a:defRPr sz="5657" kern="1200">
          <a:solidFill>
            <a:srgbClr val="000000"/>
          </a:solidFill>
          <a:latin typeface="+mj-lt"/>
          <a:ea typeface="+mn-ea"/>
          <a:cs typeface="+mn-cs"/>
        </a:defRPr>
      </a:lvl3pPr>
      <a:lvl4pPr marL="6720120"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4pPr>
      <a:lvl5pPr marL="8640154"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5pPr>
      <a:lvl6pPr marL="10560189"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6pPr>
      <a:lvl7pPr marL="12480223"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7pPr>
      <a:lvl8pPr marL="14400257"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8pPr>
      <a:lvl9pPr marL="16320291"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9pPr>
    </p:bodyStyle>
    <p:otherStyle>
      <a:defPPr>
        <a:defRPr lang="en-US"/>
      </a:defPPr>
      <a:lvl1pPr marL="0" algn="l" defTabSz="3840069" rtl="0" eaLnBrk="1" latinLnBrk="0" hangingPunct="1">
        <a:defRPr sz="7542" kern="1200">
          <a:solidFill>
            <a:schemeClr val="tx1"/>
          </a:solidFill>
          <a:latin typeface="+mn-lt"/>
          <a:ea typeface="+mn-ea"/>
          <a:cs typeface="+mn-cs"/>
        </a:defRPr>
      </a:lvl1pPr>
      <a:lvl2pPr marL="1920034" algn="l" defTabSz="3840069" rtl="0" eaLnBrk="1" latinLnBrk="0" hangingPunct="1">
        <a:defRPr sz="7542" kern="1200">
          <a:solidFill>
            <a:schemeClr val="tx1"/>
          </a:solidFill>
          <a:latin typeface="+mn-lt"/>
          <a:ea typeface="+mn-ea"/>
          <a:cs typeface="+mn-cs"/>
        </a:defRPr>
      </a:lvl2pPr>
      <a:lvl3pPr marL="3840069" algn="l" defTabSz="3840069" rtl="0" eaLnBrk="1" latinLnBrk="0" hangingPunct="1">
        <a:defRPr sz="7542" kern="1200">
          <a:solidFill>
            <a:schemeClr val="tx1"/>
          </a:solidFill>
          <a:latin typeface="+mn-lt"/>
          <a:ea typeface="+mn-ea"/>
          <a:cs typeface="+mn-cs"/>
        </a:defRPr>
      </a:lvl3pPr>
      <a:lvl4pPr marL="5760103" algn="l" defTabSz="3840069" rtl="0" eaLnBrk="1" latinLnBrk="0" hangingPunct="1">
        <a:defRPr sz="7542" kern="1200">
          <a:solidFill>
            <a:schemeClr val="tx1"/>
          </a:solidFill>
          <a:latin typeface="+mn-lt"/>
          <a:ea typeface="+mn-ea"/>
          <a:cs typeface="+mn-cs"/>
        </a:defRPr>
      </a:lvl4pPr>
      <a:lvl5pPr marL="7680137" algn="l" defTabSz="3840069" rtl="0" eaLnBrk="1" latinLnBrk="0" hangingPunct="1">
        <a:defRPr sz="7542" kern="1200">
          <a:solidFill>
            <a:schemeClr val="tx1"/>
          </a:solidFill>
          <a:latin typeface="+mn-lt"/>
          <a:ea typeface="+mn-ea"/>
          <a:cs typeface="+mn-cs"/>
        </a:defRPr>
      </a:lvl5pPr>
      <a:lvl6pPr marL="9600171" algn="l" defTabSz="3840069" rtl="0" eaLnBrk="1" latinLnBrk="0" hangingPunct="1">
        <a:defRPr sz="7542" kern="1200">
          <a:solidFill>
            <a:schemeClr val="tx1"/>
          </a:solidFill>
          <a:latin typeface="+mn-lt"/>
          <a:ea typeface="+mn-ea"/>
          <a:cs typeface="+mn-cs"/>
        </a:defRPr>
      </a:lvl6pPr>
      <a:lvl7pPr marL="11520206" algn="l" defTabSz="3840069" rtl="0" eaLnBrk="1" latinLnBrk="0" hangingPunct="1">
        <a:defRPr sz="7542" kern="1200">
          <a:solidFill>
            <a:schemeClr val="tx1"/>
          </a:solidFill>
          <a:latin typeface="+mn-lt"/>
          <a:ea typeface="+mn-ea"/>
          <a:cs typeface="+mn-cs"/>
        </a:defRPr>
      </a:lvl7pPr>
      <a:lvl8pPr marL="13440240" algn="l" defTabSz="3840069" rtl="0" eaLnBrk="1" latinLnBrk="0" hangingPunct="1">
        <a:defRPr sz="7542" kern="1200">
          <a:solidFill>
            <a:schemeClr val="tx1"/>
          </a:solidFill>
          <a:latin typeface="+mn-lt"/>
          <a:ea typeface="+mn-ea"/>
          <a:cs typeface="+mn-cs"/>
        </a:defRPr>
      </a:lvl8pPr>
      <a:lvl9pPr marL="15360274" algn="l" defTabSz="3840069" rtl="0" eaLnBrk="1" latinLnBrk="0" hangingPunct="1">
        <a:defRPr sz="754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FF9C-1446-48F2-980A-39D91CB9BC05}"/>
              </a:ext>
            </a:extLst>
          </p:cNvPr>
          <p:cNvSpPr>
            <a:spLocks noGrp="1"/>
          </p:cNvSpPr>
          <p:nvPr>
            <p:ph type="title"/>
          </p:nvPr>
        </p:nvSpPr>
        <p:spPr/>
        <p:txBody>
          <a:bodyPr/>
          <a:lstStyle/>
          <a:p>
            <a:r>
              <a:rPr lang="en-US" sz="10700"/>
              <a:t>      Watch Me Grow: A Books, Blocks, and Balls Event</a:t>
            </a:r>
            <a:endParaRPr lang="en-US"/>
          </a:p>
        </p:txBody>
      </p:sp>
      <p:sp>
        <p:nvSpPr>
          <p:cNvPr id="3" name="Text Placeholder 2">
            <a:extLst>
              <a:ext uri="{FF2B5EF4-FFF2-40B4-BE49-F238E27FC236}">
                <a16:creationId xmlns:a16="http://schemas.microsoft.com/office/drawing/2014/main" id="{69090E1F-8A45-4E91-872D-EFC196EF15FD}"/>
              </a:ext>
            </a:extLst>
          </p:cNvPr>
          <p:cNvSpPr>
            <a:spLocks noGrp="1"/>
          </p:cNvSpPr>
          <p:nvPr>
            <p:ph type="body" sz="quarter" idx="13"/>
          </p:nvPr>
        </p:nvSpPr>
        <p:spPr/>
        <p:txBody>
          <a:bodyPr vert="horz" lIns="106674" tIns="53337" rIns="106674" bIns="53337" rtlCol="0" anchor="t">
            <a:noAutofit/>
          </a:bodyPr>
          <a:lstStyle/>
          <a:p>
            <a:r>
              <a:rPr lang="en-US" sz="5650"/>
              <a:t>Dimitri Santos</a:t>
            </a:r>
          </a:p>
        </p:txBody>
      </p:sp>
      <p:sp>
        <p:nvSpPr>
          <p:cNvPr id="4" name="Text Placeholder 3">
            <a:extLst>
              <a:ext uri="{FF2B5EF4-FFF2-40B4-BE49-F238E27FC236}">
                <a16:creationId xmlns:a16="http://schemas.microsoft.com/office/drawing/2014/main" id="{ECF144F1-EEEA-4427-AA53-AFD9C9EEFF52}"/>
              </a:ext>
            </a:extLst>
          </p:cNvPr>
          <p:cNvSpPr>
            <a:spLocks noGrp="1"/>
          </p:cNvSpPr>
          <p:nvPr>
            <p:ph type="body" sz="quarter" idx="14"/>
          </p:nvPr>
        </p:nvSpPr>
        <p:spPr/>
        <p:txBody>
          <a:bodyPr vert="horz" lIns="106674" tIns="53337" rIns="106674" bIns="53337" rtlCol="0" anchor="t">
            <a:noAutofit/>
          </a:bodyPr>
          <a:lstStyle/>
          <a:p>
            <a:r>
              <a:rPr lang="en-US" sz="5100"/>
              <a:t>B.S. Nutrition: Dietetics</a:t>
            </a:r>
            <a:endParaRPr lang="en-US"/>
          </a:p>
          <a:p>
            <a:endParaRPr lang="en-US"/>
          </a:p>
        </p:txBody>
      </p:sp>
      <p:sp>
        <p:nvSpPr>
          <p:cNvPr id="5" name="Text Placeholder 4">
            <a:extLst>
              <a:ext uri="{FF2B5EF4-FFF2-40B4-BE49-F238E27FC236}">
                <a16:creationId xmlns:a16="http://schemas.microsoft.com/office/drawing/2014/main" id="{064325E2-EED7-4273-B135-46B97FE1552F}"/>
              </a:ext>
            </a:extLst>
          </p:cNvPr>
          <p:cNvSpPr>
            <a:spLocks noGrp="1"/>
          </p:cNvSpPr>
          <p:nvPr>
            <p:ph type="body" sz="quarter" idx="16"/>
          </p:nvPr>
        </p:nvSpPr>
        <p:spPr>
          <a:xfrm>
            <a:off x="979714" y="6112873"/>
            <a:ext cx="13081908" cy="1044037"/>
          </a:xfrm>
          <a:solidFill>
            <a:schemeClr val="accent5">
              <a:lumMod val="60000"/>
              <a:lumOff val="40000"/>
            </a:schemeClr>
          </a:solidFill>
          <a:ln>
            <a:solidFill>
              <a:srgbClr val="4472C4"/>
            </a:solidFill>
          </a:ln>
        </p:spPr>
        <p:txBody>
          <a:bodyPr vert="horz" lIns="106674" tIns="53337" rIns="106674" bIns="53337" rtlCol="0" anchor="t">
            <a:noAutofit/>
          </a:bodyPr>
          <a:lstStyle/>
          <a:p>
            <a:r>
              <a:rPr lang="en-US" sz="5100"/>
              <a:t>Background</a:t>
            </a:r>
            <a:endParaRPr lang="en-US"/>
          </a:p>
        </p:txBody>
      </p:sp>
      <p:sp>
        <p:nvSpPr>
          <p:cNvPr id="6" name="Text Placeholder 5">
            <a:extLst>
              <a:ext uri="{FF2B5EF4-FFF2-40B4-BE49-F238E27FC236}">
                <a16:creationId xmlns:a16="http://schemas.microsoft.com/office/drawing/2014/main" id="{A7C4A657-1AF3-4041-AF11-87E5A19A7801}"/>
              </a:ext>
            </a:extLst>
          </p:cNvPr>
          <p:cNvSpPr>
            <a:spLocks noGrp="1"/>
          </p:cNvSpPr>
          <p:nvPr>
            <p:ph type="body" sz="quarter" idx="17"/>
          </p:nvPr>
        </p:nvSpPr>
        <p:spPr>
          <a:xfrm>
            <a:off x="979714" y="13571765"/>
            <a:ext cx="12956145" cy="1044038"/>
          </a:xfrm>
          <a:solidFill>
            <a:schemeClr val="accent5">
              <a:lumMod val="60000"/>
              <a:lumOff val="40000"/>
            </a:schemeClr>
          </a:solidFill>
          <a:ln>
            <a:solidFill>
              <a:srgbClr val="4472C4"/>
            </a:solidFill>
          </a:ln>
        </p:spPr>
        <p:txBody>
          <a:bodyPr vert="horz" lIns="106674" tIns="53337" rIns="106674" bIns="53337" rtlCol="0" anchor="t">
            <a:noAutofit/>
          </a:bodyPr>
          <a:lstStyle/>
          <a:p>
            <a:r>
              <a:rPr lang="en-US" sz="5100"/>
              <a:t>Description of Project</a:t>
            </a:r>
            <a:endParaRPr lang="en-US"/>
          </a:p>
        </p:txBody>
      </p:sp>
      <p:sp>
        <p:nvSpPr>
          <p:cNvPr id="8" name="Text Placeholder 7">
            <a:extLst>
              <a:ext uri="{FF2B5EF4-FFF2-40B4-BE49-F238E27FC236}">
                <a16:creationId xmlns:a16="http://schemas.microsoft.com/office/drawing/2014/main" id="{FBF2A4E3-466D-40C9-8493-9B9269F6F1AB}"/>
              </a:ext>
            </a:extLst>
          </p:cNvPr>
          <p:cNvSpPr>
            <a:spLocks noGrp="1"/>
          </p:cNvSpPr>
          <p:nvPr>
            <p:ph type="body" sz="quarter" idx="19"/>
          </p:nvPr>
        </p:nvSpPr>
        <p:spPr>
          <a:xfrm>
            <a:off x="29621245" y="6112872"/>
            <a:ext cx="13647840" cy="855394"/>
          </a:xfrm>
          <a:solidFill>
            <a:schemeClr val="accent5">
              <a:lumMod val="60000"/>
              <a:lumOff val="40000"/>
            </a:schemeClr>
          </a:solidFill>
          <a:ln>
            <a:solidFill>
              <a:srgbClr val="4472C4"/>
            </a:solidFill>
          </a:ln>
        </p:spPr>
        <p:txBody>
          <a:bodyPr vert="horz" lIns="106674" tIns="53337" rIns="106674" bIns="53337" rtlCol="0" anchor="t">
            <a:noAutofit/>
          </a:bodyPr>
          <a:lstStyle/>
          <a:p>
            <a:r>
              <a:rPr lang="en-US" sz="5100"/>
              <a:t>Summary</a:t>
            </a:r>
            <a:endParaRPr lang="en-US"/>
          </a:p>
        </p:txBody>
      </p:sp>
      <p:sp>
        <p:nvSpPr>
          <p:cNvPr id="9" name="Text Placeholder 8">
            <a:extLst>
              <a:ext uri="{FF2B5EF4-FFF2-40B4-BE49-F238E27FC236}">
                <a16:creationId xmlns:a16="http://schemas.microsoft.com/office/drawing/2014/main" id="{3C3D1F94-31C5-4FD2-B4B2-356B1B1D5383}"/>
              </a:ext>
            </a:extLst>
          </p:cNvPr>
          <p:cNvSpPr>
            <a:spLocks noGrp="1"/>
          </p:cNvSpPr>
          <p:nvPr>
            <p:ph type="body" sz="quarter" idx="20"/>
          </p:nvPr>
        </p:nvSpPr>
        <p:spPr>
          <a:xfrm>
            <a:off x="14424912" y="26239210"/>
            <a:ext cx="14245214" cy="4219547"/>
          </a:xfrm>
          <a:solidFill>
            <a:schemeClr val="accent5">
              <a:lumMod val="20000"/>
              <a:lumOff val="80000"/>
            </a:schemeClr>
          </a:solidFill>
        </p:spPr>
        <p:txBody>
          <a:bodyPr vert="horz" lIns="106674" tIns="53337" rIns="106674" bIns="53337" rtlCol="0" anchor="t">
            <a:noAutofit/>
          </a:bodyPr>
          <a:lstStyle/>
          <a:p>
            <a:r>
              <a:rPr lang="en-US" sz="3100" b="0">
                <a:ea typeface="+mj-lt"/>
                <a:cs typeface="+mj-lt"/>
              </a:rPr>
              <a:t>The balls station had a ball pit, several balls of different sizes to throw or kick, and an obstacle course made of bubble wrap with a wheel barrow. </a:t>
            </a:r>
            <a:endParaRPr lang="en-US"/>
          </a:p>
          <a:p>
            <a:endParaRPr lang="en-US" sz="3200"/>
          </a:p>
        </p:txBody>
      </p:sp>
      <p:sp>
        <p:nvSpPr>
          <p:cNvPr id="10" name="Text Placeholder 9">
            <a:extLst>
              <a:ext uri="{FF2B5EF4-FFF2-40B4-BE49-F238E27FC236}">
                <a16:creationId xmlns:a16="http://schemas.microsoft.com/office/drawing/2014/main" id="{9EA1E3D3-5797-434B-B405-E372033A2554}"/>
              </a:ext>
            </a:extLst>
          </p:cNvPr>
          <p:cNvSpPr>
            <a:spLocks noGrp="1"/>
          </p:cNvSpPr>
          <p:nvPr>
            <p:ph type="body" sz="quarter" idx="21"/>
          </p:nvPr>
        </p:nvSpPr>
        <p:spPr>
          <a:xfrm>
            <a:off x="29459359" y="16197625"/>
            <a:ext cx="13616399" cy="14249127"/>
          </a:xfrm>
          <a:solidFill>
            <a:schemeClr val="accent5">
              <a:lumMod val="20000"/>
              <a:lumOff val="80000"/>
            </a:schemeClr>
          </a:solidFill>
        </p:spPr>
        <p:txBody>
          <a:bodyPr vert="horz" lIns="106674" tIns="53337" rIns="106674" bIns="53337" rtlCol="0" anchor="t">
            <a:noAutofit/>
          </a:bodyPr>
          <a:lstStyle/>
          <a:p>
            <a:pPr marL="457200" indent="-457200">
              <a:buChar char="•"/>
            </a:pPr>
            <a:r>
              <a:rPr lang="en-US" sz="3400" b="0" dirty="0">
                <a:ea typeface="+mj-lt"/>
                <a:cs typeface="+mj-lt"/>
              </a:rPr>
              <a:t>Watch Me Grow: BBB event is an easily replicated experience where families can increase their understanding of child development, what they can do to support it, and where they can go to access resources.</a:t>
            </a:r>
            <a:endParaRPr lang="en-US"/>
          </a:p>
          <a:p>
            <a:pPr marL="457200" indent="-457200">
              <a:buChar char="•"/>
            </a:pPr>
            <a:r>
              <a:rPr lang="en-US" sz="3400" b="0" dirty="0"/>
              <a:t>Focusing on advertising and giving ample notice are two key components to bring in a larger audience</a:t>
            </a:r>
          </a:p>
          <a:p>
            <a:pPr marL="457200" indent="-457200">
              <a:buChar char="•"/>
            </a:pPr>
            <a:r>
              <a:rPr lang="en-US" sz="3400" b="0" dirty="0"/>
              <a:t>More BBB events will be held in the future and activities can be changed based on the venue and participation rates</a:t>
            </a:r>
          </a:p>
          <a:p>
            <a:endParaRPr lang="en-US" sz="3400" b="0" dirty="0"/>
          </a:p>
        </p:txBody>
      </p:sp>
      <p:sp>
        <p:nvSpPr>
          <p:cNvPr id="11" name="Text Placeholder 10">
            <a:extLst>
              <a:ext uri="{FF2B5EF4-FFF2-40B4-BE49-F238E27FC236}">
                <a16:creationId xmlns:a16="http://schemas.microsoft.com/office/drawing/2014/main" id="{D9059AC0-C742-4E04-ADB1-BF27FC5F6673}"/>
              </a:ext>
            </a:extLst>
          </p:cNvPr>
          <p:cNvSpPr>
            <a:spLocks noGrp="1"/>
          </p:cNvSpPr>
          <p:nvPr>
            <p:ph type="body" sz="quarter" idx="22"/>
          </p:nvPr>
        </p:nvSpPr>
        <p:spPr>
          <a:solidFill>
            <a:schemeClr val="accent5">
              <a:lumMod val="20000"/>
              <a:lumOff val="80000"/>
            </a:schemeClr>
          </a:solidFill>
        </p:spPr>
        <p:txBody>
          <a:bodyPr vert="horz" lIns="106674" tIns="53337" rIns="106674" bIns="53337" rtlCol="0" anchor="t">
            <a:normAutofit fontScale="85000" lnSpcReduction="20000"/>
          </a:bodyPr>
          <a:lstStyle/>
          <a:p>
            <a:r>
              <a:rPr lang="en-US" sz="3400">
                <a:ea typeface="+mj-lt"/>
                <a:cs typeface="+mj-lt"/>
              </a:rPr>
              <a:t> Watch me grow is the developmental screening, information, monitoring, and referral system in NH for families with children ages 0-5.The developmental questionnaires used are the Ages and Stages Questionnaire (ASQ-3) and Ages and Stages Questionnaire Social-Emotional (ASQ:SE-2)                                                                                                                                                 New Hampshire Family Voices (NHFV) provides free support and referral services to families caring for children with special health care needs through family centered care and family professional partnerships.                                                                                                                                                                                                                                                                     Books, Blocks, and Balls (BBB) is an interactive parent event where families with young children are provided with an entertaining venue to receive information about developmental screenings, child development, and community resources.</a:t>
            </a:r>
            <a:endParaRPr lang="en-US" sz="3400"/>
          </a:p>
        </p:txBody>
      </p:sp>
      <p:sp>
        <p:nvSpPr>
          <p:cNvPr id="12" name="Text Placeholder 11">
            <a:extLst>
              <a:ext uri="{FF2B5EF4-FFF2-40B4-BE49-F238E27FC236}">
                <a16:creationId xmlns:a16="http://schemas.microsoft.com/office/drawing/2014/main" id="{3431D42D-C347-434E-A7FE-E352811E4C76}"/>
              </a:ext>
            </a:extLst>
          </p:cNvPr>
          <p:cNvSpPr>
            <a:spLocks noGrp="1"/>
          </p:cNvSpPr>
          <p:nvPr>
            <p:ph type="body" sz="quarter" idx="23"/>
          </p:nvPr>
        </p:nvSpPr>
        <p:spPr>
          <a:xfrm>
            <a:off x="29445340" y="7448166"/>
            <a:ext cx="13862481" cy="4104866"/>
          </a:xfrm>
          <a:solidFill>
            <a:schemeClr val="accent5">
              <a:lumMod val="20000"/>
              <a:lumOff val="80000"/>
            </a:schemeClr>
          </a:solidFill>
        </p:spPr>
        <p:txBody>
          <a:bodyPr vert="horz" lIns="106674" tIns="53337" rIns="106674" bIns="53337" rtlCol="0" anchor="t">
            <a:normAutofit lnSpcReduction="10000"/>
          </a:bodyPr>
          <a:lstStyle/>
          <a:p>
            <a:pPr marL="457200" indent="-457200">
              <a:buChar char="•"/>
            </a:pPr>
            <a:r>
              <a:rPr lang="en-US" sz="3200" b="1">
                <a:ea typeface="+mj-lt"/>
                <a:cs typeface="+mj-lt"/>
              </a:rPr>
              <a:t>For the first BBB event ever done by NHFV, it went fairly well; the set up was easy with several volunteers </a:t>
            </a:r>
            <a:endParaRPr lang="en-US">
              <a:ea typeface="+mj-lt"/>
              <a:cs typeface="+mj-lt"/>
            </a:endParaRPr>
          </a:p>
          <a:p>
            <a:pPr marL="457200" indent="-457200">
              <a:buChar char="•"/>
            </a:pPr>
            <a:r>
              <a:rPr lang="en-US" sz="3200" b="1">
                <a:ea typeface="+mj-lt"/>
                <a:cs typeface="+mj-lt"/>
              </a:rPr>
              <a:t>The children utilized all of the activity stations and had an enjoyable time </a:t>
            </a:r>
          </a:p>
          <a:p>
            <a:pPr marL="457200" indent="-457200">
              <a:buChar char="•"/>
            </a:pPr>
            <a:r>
              <a:rPr lang="en-US" sz="3200" b="1">
                <a:ea typeface="+mj-lt"/>
                <a:cs typeface="+mj-lt"/>
              </a:rPr>
              <a:t>All parents received screening materials and resources were available</a:t>
            </a:r>
            <a:r>
              <a:rPr lang="en-US" sz="3400"/>
              <a:t>                                                                                                                   </a:t>
            </a:r>
            <a:endParaRPr lang="en-US"/>
          </a:p>
          <a:p>
            <a:pPr marL="457200" indent="-457200">
              <a:buChar char="•"/>
            </a:pPr>
            <a:endParaRPr lang="en-US" sz="3400"/>
          </a:p>
          <a:p>
            <a:endParaRPr lang="en-US"/>
          </a:p>
        </p:txBody>
      </p:sp>
      <p:sp>
        <p:nvSpPr>
          <p:cNvPr id="14" name="Text Placeholder 13">
            <a:extLst>
              <a:ext uri="{FF2B5EF4-FFF2-40B4-BE49-F238E27FC236}">
                <a16:creationId xmlns:a16="http://schemas.microsoft.com/office/drawing/2014/main" id="{77048D14-5706-44D3-8BEE-2AF5A7BE7F20}"/>
              </a:ext>
            </a:extLst>
          </p:cNvPr>
          <p:cNvSpPr>
            <a:spLocks noGrp="1"/>
          </p:cNvSpPr>
          <p:nvPr>
            <p:ph type="body" sz="quarter" idx="26"/>
          </p:nvPr>
        </p:nvSpPr>
        <p:spPr>
          <a:xfrm>
            <a:off x="14424913" y="6177042"/>
            <a:ext cx="14239768" cy="20029783"/>
          </a:xfrm>
          <a:solidFill>
            <a:schemeClr val="accent5">
              <a:lumMod val="20000"/>
              <a:lumOff val="80000"/>
            </a:schemeClr>
          </a:solidFill>
        </p:spPr>
        <p:txBody>
          <a:bodyPr/>
          <a:lstStyle/>
          <a:p>
            <a:r>
              <a:rPr lang="en-US"/>
              <a:t>CHART NAME</a:t>
            </a:r>
          </a:p>
        </p:txBody>
      </p:sp>
      <p:sp>
        <p:nvSpPr>
          <p:cNvPr id="17" name="Text Placeholder 16">
            <a:extLst>
              <a:ext uri="{FF2B5EF4-FFF2-40B4-BE49-F238E27FC236}">
                <a16:creationId xmlns:a16="http://schemas.microsoft.com/office/drawing/2014/main" id="{49BEB5E3-700A-409F-9F17-818B99012A90}"/>
              </a:ext>
            </a:extLst>
          </p:cNvPr>
          <p:cNvSpPr>
            <a:spLocks noGrp="1"/>
          </p:cNvSpPr>
          <p:nvPr>
            <p:ph type="body" sz="quarter" idx="29"/>
          </p:nvPr>
        </p:nvSpPr>
        <p:spPr/>
        <p:txBody>
          <a:bodyPr vert="horz" lIns="106674" tIns="53337" rIns="106674" bIns="53337" rtlCol="0" anchor="t">
            <a:normAutofit/>
          </a:bodyPr>
          <a:lstStyle/>
          <a:p>
            <a:pPr marL="587375" indent="-587375"/>
            <a:endParaRPr lang="en-US" sz="3400"/>
          </a:p>
          <a:p>
            <a:pPr marL="587375" indent="-587375"/>
            <a:endParaRPr lang="en-US"/>
          </a:p>
        </p:txBody>
      </p:sp>
      <p:sp>
        <p:nvSpPr>
          <p:cNvPr id="18" name="Text Placeholder 17">
            <a:extLst>
              <a:ext uri="{FF2B5EF4-FFF2-40B4-BE49-F238E27FC236}">
                <a16:creationId xmlns:a16="http://schemas.microsoft.com/office/drawing/2014/main" id="{4488D457-15E7-4B60-8018-019FDD3D39C1}"/>
              </a:ext>
            </a:extLst>
          </p:cNvPr>
          <p:cNvSpPr>
            <a:spLocks noGrp="1"/>
          </p:cNvSpPr>
          <p:nvPr>
            <p:ph type="body" sz="quarter" idx="30"/>
          </p:nvPr>
        </p:nvSpPr>
        <p:spPr/>
        <p:txBody>
          <a:bodyPr vert="horz" lIns="106674" tIns="53337" rIns="106674" bIns="53337" rtlCol="0" anchor="t">
            <a:normAutofit/>
          </a:bodyPr>
          <a:lstStyle/>
          <a:p>
            <a:endParaRPr lang="en-US" sz="3400"/>
          </a:p>
          <a:p>
            <a:endParaRPr lang="en-US"/>
          </a:p>
        </p:txBody>
      </p:sp>
      <p:sp>
        <p:nvSpPr>
          <p:cNvPr id="19" name="Text Placeholder 18">
            <a:extLst>
              <a:ext uri="{FF2B5EF4-FFF2-40B4-BE49-F238E27FC236}">
                <a16:creationId xmlns:a16="http://schemas.microsoft.com/office/drawing/2014/main" id="{7A3331E4-4959-4D54-8436-B68EDC817619}"/>
              </a:ext>
            </a:extLst>
          </p:cNvPr>
          <p:cNvSpPr>
            <a:spLocks noGrp="1"/>
          </p:cNvSpPr>
          <p:nvPr>
            <p:ph type="body" sz="quarter" idx="31"/>
          </p:nvPr>
        </p:nvSpPr>
        <p:spPr>
          <a:xfrm>
            <a:off x="966107" y="14956455"/>
            <a:ext cx="12856379" cy="15499447"/>
          </a:xfrm>
          <a:solidFill>
            <a:schemeClr val="accent5">
              <a:lumMod val="20000"/>
              <a:lumOff val="80000"/>
            </a:schemeClr>
          </a:solidFill>
        </p:spPr>
        <p:txBody>
          <a:bodyPr vert="horz" lIns="106673" tIns="53337" rIns="106673" bIns="53337" rtlCol="0" anchor="t">
            <a:normAutofit/>
          </a:bodyPr>
          <a:lstStyle/>
          <a:p>
            <a:r>
              <a:rPr lang="en-US" sz="3400"/>
              <a:t>A BBB event is an opportunity for parent education, community engagement, and to help detect developmental delay. Books encourages emergent literacy skills, blocks strengthen math and fine motor skills, and balls encourage gross motor development. These are the steps to create a BBB event:</a:t>
            </a:r>
            <a:endParaRPr lang="en-US"/>
          </a:p>
          <a:p>
            <a:pPr algn="just"/>
            <a:r>
              <a:rPr lang="en-US" sz="3400"/>
              <a:t>                                                              </a:t>
            </a:r>
            <a:endParaRPr lang="en-US"/>
          </a:p>
          <a:p>
            <a:endParaRPr lang="en-US"/>
          </a:p>
        </p:txBody>
      </p:sp>
      <p:sp>
        <p:nvSpPr>
          <p:cNvPr id="21" name="Text Placeholder 20">
            <a:extLst>
              <a:ext uri="{FF2B5EF4-FFF2-40B4-BE49-F238E27FC236}">
                <a16:creationId xmlns:a16="http://schemas.microsoft.com/office/drawing/2014/main" id="{615B0AB0-FC8A-4323-B531-347518BE2AE4}"/>
              </a:ext>
            </a:extLst>
          </p:cNvPr>
          <p:cNvSpPr>
            <a:spLocks noGrp="1"/>
          </p:cNvSpPr>
          <p:nvPr>
            <p:ph type="body" sz="quarter" idx="33"/>
          </p:nvPr>
        </p:nvSpPr>
        <p:spPr>
          <a:xfrm>
            <a:off x="5325836" y="-5313288"/>
            <a:ext cx="13161645" cy="4245400"/>
          </a:xfrm>
        </p:spPr>
        <p:txBody>
          <a:bodyPr vert="horz" lIns="106674" tIns="53337" rIns="106674" bIns="53337" rtlCol="0" anchor="t">
            <a:normAutofit/>
          </a:bodyPr>
          <a:lstStyle/>
          <a:p>
            <a:pPr marL="0" indent="0">
              <a:buNone/>
            </a:pPr>
            <a:endParaRPr lang="en-US" sz="3400"/>
          </a:p>
          <a:p>
            <a:pPr marL="587375" indent="-587375"/>
            <a:endParaRPr lang="en-US"/>
          </a:p>
        </p:txBody>
      </p:sp>
      <p:sp>
        <p:nvSpPr>
          <p:cNvPr id="15" name="Text Placeholder 14">
            <a:extLst>
              <a:ext uri="{FF2B5EF4-FFF2-40B4-BE49-F238E27FC236}">
                <a16:creationId xmlns:a16="http://schemas.microsoft.com/office/drawing/2014/main" id="{E15F67C2-8050-7C35-B353-00CD58F11DE1}"/>
              </a:ext>
            </a:extLst>
          </p:cNvPr>
          <p:cNvSpPr>
            <a:spLocks noGrp="1"/>
          </p:cNvSpPr>
          <p:nvPr>
            <p:ph type="body" sz="quarter" idx="18"/>
          </p:nvPr>
        </p:nvSpPr>
        <p:spPr>
          <a:xfrm>
            <a:off x="15022285" y="6112872"/>
            <a:ext cx="14339536" cy="25190486"/>
          </a:xfrm>
        </p:spPr>
        <p:txBody>
          <a:bodyPr vert="horz" lIns="106674" tIns="53337" rIns="106674" bIns="53337" rtlCol="0" anchor="t">
            <a:noAutofit/>
          </a:bodyPr>
          <a:lstStyle/>
          <a:p>
            <a:endParaRPr lang="en-US"/>
          </a:p>
          <a:p>
            <a:endParaRPr lang="en-US" sz="5100"/>
          </a:p>
        </p:txBody>
      </p:sp>
      <p:pic>
        <p:nvPicPr>
          <p:cNvPr id="23" name="Picture 23" descr="A picture containing text, indoor, shelf&#10;&#10;Description automatically generated">
            <a:extLst>
              <a:ext uri="{FF2B5EF4-FFF2-40B4-BE49-F238E27FC236}">
                <a16:creationId xmlns:a16="http://schemas.microsoft.com/office/drawing/2014/main" id="{4E6F86BE-1E21-4FC4-F315-FD93C5CD30BD}"/>
              </a:ext>
            </a:extLst>
          </p:cNvPr>
          <p:cNvPicPr>
            <a:picLocks noChangeAspect="1"/>
          </p:cNvPicPr>
          <p:nvPr/>
        </p:nvPicPr>
        <p:blipFill>
          <a:blip r:embed="rId2"/>
          <a:stretch>
            <a:fillRect/>
          </a:stretch>
        </p:blipFill>
        <p:spPr>
          <a:xfrm rot="5400000">
            <a:off x="18541755" y="5350026"/>
            <a:ext cx="6191543" cy="7693403"/>
          </a:xfrm>
          <a:prstGeom prst="rect">
            <a:avLst/>
          </a:prstGeom>
        </p:spPr>
      </p:pic>
      <p:sp>
        <p:nvSpPr>
          <p:cNvPr id="24" name="TextBox 23">
            <a:extLst>
              <a:ext uri="{FF2B5EF4-FFF2-40B4-BE49-F238E27FC236}">
                <a16:creationId xmlns:a16="http://schemas.microsoft.com/office/drawing/2014/main" id="{28262DF0-10F1-6E7E-5C1B-D8D22FB25BD1}"/>
              </a:ext>
            </a:extLst>
          </p:cNvPr>
          <p:cNvSpPr txBox="1"/>
          <p:nvPr/>
        </p:nvSpPr>
        <p:spPr>
          <a:xfrm>
            <a:off x="14934326" y="12796359"/>
            <a:ext cx="13896783"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100">
                <a:ea typeface="+mn-lt"/>
                <a:cs typeface="+mn-lt"/>
              </a:rPr>
              <a:t>The books station consisted of a book tent with a variety of developmentally appropriate content and a storyteller. </a:t>
            </a:r>
            <a:endParaRPr lang="en-US"/>
          </a:p>
        </p:txBody>
      </p:sp>
      <p:pic>
        <p:nvPicPr>
          <p:cNvPr id="7" name="Picture 12" descr="A picture containing person, indoor, child, colorful&#10;&#10;Description automatically generated">
            <a:extLst>
              <a:ext uri="{FF2B5EF4-FFF2-40B4-BE49-F238E27FC236}">
                <a16:creationId xmlns:a16="http://schemas.microsoft.com/office/drawing/2014/main" id="{7EE7AE4B-7312-319C-A2A6-700211FF3A34}"/>
              </a:ext>
            </a:extLst>
          </p:cNvPr>
          <p:cNvPicPr>
            <a:picLocks noChangeAspect="1"/>
          </p:cNvPicPr>
          <p:nvPr/>
        </p:nvPicPr>
        <p:blipFill>
          <a:blip r:embed="rId3"/>
          <a:stretch>
            <a:fillRect/>
          </a:stretch>
        </p:blipFill>
        <p:spPr>
          <a:xfrm>
            <a:off x="17768191" y="20394394"/>
            <a:ext cx="7605618" cy="5751374"/>
          </a:xfrm>
          <a:prstGeom prst="rect">
            <a:avLst/>
          </a:prstGeom>
        </p:spPr>
      </p:pic>
      <p:sp>
        <p:nvSpPr>
          <p:cNvPr id="26" name="TextBox 25">
            <a:extLst>
              <a:ext uri="{FF2B5EF4-FFF2-40B4-BE49-F238E27FC236}">
                <a16:creationId xmlns:a16="http://schemas.microsoft.com/office/drawing/2014/main" id="{9F4928FE-37F3-9132-538A-EE8B476DF7E4}"/>
              </a:ext>
            </a:extLst>
          </p:cNvPr>
          <p:cNvSpPr txBox="1"/>
          <p:nvPr/>
        </p:nvSpPr>
        <p:spPr>
          <a:xfrm>
            <a:off x="14934326" y="19178819"/>
            <a:ext cx="12230427"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100">
                <a:ea typeface="+mn-lt"/>
                <a:cs typeface="+mn-lt"/>
              </a:rPr>
              <a:t>The blocks station had ½ inch blocks, magna tiles, an abacus, and arts and crafts materials.</a:t>
            </a:r>
            <a:endParaRPr lang="en-US"/>
          </a:p>
        </p:txBody>
      </p:sp>
      <p:sp>
        <p:nvSpPr>
          <p:cNvPr id="13" name="TextBox 12">
            <a:extLst>
              <a:ext uri="{FF2B5EF4-FFF2-40B4-BE49-F238E27FC236}">
                <a16:creationId xmlns:a16="http://schemas.microsoft.com/office/drawing/2014/main" id="{64DA3B7E-A4FE-70AD-54DD-6840087E92A8}"/>
              </a:ext>
            </a:extLst>
          </p:cNvPr>
          <p:cNvSpPr txBox="1"/>
          <p:nvPr/>
        </p:nvSpPr>
        <p:spPr>
          <a:xfrm>
            <a:off x="29617127" y="14619919"/>
            <a:ext cx="13456614" cy="877163"/>
          </a:xfrm>
          <a:prstGeom prst="rect">
            <a:avLst/>
          </a:prstGeom>
          <a:solidFill>
            <a:schemeClr val="accent5">
              <a:lumMod val="60000"/>
              <a:lumOff val="40000"/>
            </a:schemeClr>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100" b="1"/>
              <a:t>Takeaways and Next Steps</a:t>
            </a:r>
            <a:endParaRPr lang="en-US" b="1"/>
          </a:p>
        </p:txBody>
      </p:sp>
      <p:pic>
        <p:nvPicPr>
          <p:cNvPr id="27" name="Picture 27" descr="A picture containing text, indoor, floor, room&#10;&#10;Description automatically generated">
            <a:extLst>
              <a:ext uri="{FF2B5EF4-FFF2-40B4-BE49-F238E27FC236}">
                <a16:creationId xmlns:a16="http://schemas.microsoft.com/office/drawing/2014/main" id="{84BD5BB1-C097-C7A7-1FA2-E0FF005F1D50}"/>
              </a:ext>
            </a:extLst>
          </p:cNvPr>
          <p:cNvPicPr>
            <a:picLocks noChangeAspect="1"/>
          </p:cNvPicPr>
          <p:nvPr/>
        </p:nvPicPr>
        <p:blipFill>
          <a:blip r:embed="rId4"/>
          <a:stretch>
            <a:fillRect/>
          </a:stretch>
        </p:blipFill>
        <p:spPr>
          <a:xfrm rot="5400000">
            <a:off x="19159170" y="12586757"/>
            <a:ext cx="4946669" cy="7742269"/>
          </a:xfrm>
          <a:prstGeom prst="rect">
            <a:avLst/>
          </a:prstGeom>
        </p:spPr>
      </p:pic>
      <p:sp>
        <p:nvSpPr>
          <p:cNvPr id="32" name="Diamond 31">
            <a:extLst>
              <a:ext uri="{FF2B5EF4-FFF2-40B4-BE49-F238E27FC236}">
                <a16:creationId xmlns:a16="http://schemas.microsoft.com/office/drawing/2014/main" id="{EB0AD7CF-AE35-892D-F446-0A86C47AFC4E}"/>
              </a:ext>
            </a:extLst>
          </p:cNvPr>
          <p:cNvSpPr/>
          <p:nvPr/>
        </p:nvSpPr>
        <p:spPr>
          <a:xfrm>
            <a:off x="962855" y="18206378"/>
            <a:ext cx="1182941" cy="1182941"/>
          </a:xfrm>
          <a:prstGeom prst="diamon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E5A4023F-ADDF-64E0-C37C-3007A9BB0B98}"/>
              </a:ext>
            </a:extLst>
          </p:cNvPr>
          <p:cNvSpPr/>
          <p:nvPr/>
        </p:nvSpPr>
        <p:spPr>
          <a:xfrm>
            <a:off x="962855" y="19713076"/>
            <a:ext cx="1182941" cy="1182941"/>
          </a:xfrm>
          <a:prstGeom prst="diamond">
            <a:avLst/>
          </a:prstGeom>
          <a:solidFill>
            <a:schemeClr val="tx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64046193-6D9E-B3D3-164F-3882D491964C}"/>
              </a:ext>
            </a:extLst>
          </p:cNvPr>
          <p:cNvSpPr/>
          <p:nvPr/>
        </p:nvSpPr>
        <p:spPr>
          <a:xfrm>
            <a:off x="962854" y="21345537"/>
            <a:ext cx="1182941" cy="1182941"/>
          </a:xfrm>
          <a:prstGeom prst="diamond">
            <a:avLst/>
          </a:prstGeom>
          <a:solidFill>
            <a:schemeClr val="tx2">
              <a:lumMod val="40000"/>
              <a:lumOff val="6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F8AC4475-481A-9D28-DF94-C3CC34CAED60}"/>
              </a:ext>
            </a:extLst>
          </p:cNvPr>
          <p:cNvSpPr/>
          <p:nvPr/>
        </p:nvSpPr>
        <p:spPr>
          <a:xfrm>
            <a:off x="972204" y="22874326"/>
            <a:ext cx="1182941" cy="1182941"/>
          </a:xfrm>
          <a:prstGeom prst="diamon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8429DE0B-E181-A702-BA66-1598FBA69CE7}"/>
              </a:ext>
            </a:extLst>
          </p:cNvPr>
          <p:cNvSpPr/>
          <p:nvPr/>
        </p:nvSpPr>
        <p:spPr>
          <a:xfrm>
            <a:off x="972206" y="24308793"/>
            <a:ext cx="1182941" cy="1182941"/>
          </a:xfrm>
          <a:prstGeom prst="diamon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CAA1162F-B0D2-4408-24DA-9A6999F829C4}"/>
              </a:ext>
            </a:extLst>
          </p:cNvPr>
          <p:cNvSpPr/>
          <p:nvPr/>
        </p:nvSpPr>
        <p:spPr>
          <a:xfrm>
            <a:off x="972205" y="25900464"/>
            <a:ext cx="1182941" cy="1182941"/>
          </a:xfrm>
          <a:prstGeom prst="diamon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6CB03978-F0BD-67E3-2727-6A648912C1DE}"/>
              </a:ext>
            </a:extLst>
          </p:cNvPr>
          <p:cNvSpPr/>
          <p:nvPr/>
        </p:nvSpPr>
        <p:spPr>
          <a:xfrm>
            <a:off x="972205" y="27416512"/>
            <a:ext cx="1182941" cy="1182941"/>
          </a:xfrm>
          <a:prstGeom prst="diamon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8927B40A-90D0-F55A-7F80-DDE8E44C2C73}"/>
              </a:ext>
            </a:extLst>
          </p:cNvPr>
          <p:cNvSpPr/>
          <p:nvPr/>
        </p:nvSpPr>
        <p:spPr>
          <a:xfrm>
            <a:off x="1571332" y="18287961"/>
            <a:ext cx="10728053" cy="1019776"/>
          </a:xfrm>
          <a:prstGeom prst="chevron">
            <a:avLst/>
          </a:prstGeom>
          <a:solidFill>
            <a:schemeClr val="tx2">
              <a:lumMod val="20000"/>
              <a:lumOff val="8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Determine Community Partners</a:t>
            </a:r>
            <a:endParaRPr lang="en-US">
              <a:solidFill>
                <a:schemeClr val="tx1"/>
              </a:solidFill>
            </a:endParaRPr>
          </a:p>
        </p:txBody>
      </p:sp>
      <p:sp>
        <p:nvSpPr>
          <p:cNvPr id="36" name="Arrow: Chevron 35">
            <a:extLst>
              <a:ext uri="{FF2B5EF4-FFF2-40B4-BE49-F238E27FC236}">
                <a16:creationId xmlns:a16="http://schemas.microsoft.com/office/drawing/2014/main" id="{880AB8AC-5A35-CA18-AFED-8D345D9DA7C5}"/>
              </a:ext>
            </a:extLst>
          </p:cNvPr>
          <p:cNvSpPr/>
          <p:nvPr/>
        </p:nvSpPr>
        <p:spPr>
          <a:xfrm>
            <a:off x="1571334" y="19794659"/>
            <a:ext cx="10728053" cy="1019776"/>
          </a:xfrm>
          <a:prstGeom prst="chevron">
            <a:avLst/>
          </a:prstGeom>
          <a:solidFill>
            <a:schemeClr val="tx2">
              <a:lumMod val="20000"/>
              <a:lumOff val="8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Determine Date and Venue</a:t>
            </a:r>
            <a:endParaRPr lang="en-US">
              <a:solidFill>
                <a:schemeClr val="tx1"/>
              </a:solidFill>
            </a:endParaRPr>
          </a:p>
        </p:txBody>
      </p:sp>
      <p:sp>
        <p:nvSpPr>
          <p:cNvPr id="37" name="Arrow: Chevron 36">
            <a:extLst>
              <a:ext uri="{FF2B5EF4-FFF2-40B4-BE49-F238E27FC236}">
                <a16:creationId xmlns:a16="http://schemas.microsoft.com/office/drawing/2014/main" id="{A872006E-71BD-C48A-C9D0-70C44C558786}"/>
              </a:ext>
            </a:extLst>
          </p:cNvPr>
          <p:cNvSpPr/>
          <p:nvPr/>
        </p:nvSpPr>
        <p:spPr>
          <a:xfrm>
            <a:off x="1602772" y="21427121"/>
            <a:ext cx="10728053" cy="1019776"/>
          </a:xfrm>
          <a:prstGeom prst="chevron">
            <a:avLst/>
          </a:prstGeom>
          <a:solidFill>
            <a:schemeClr val="tx2">
              <a:lumMod val="20000"/>
              <a:lumOff val="80000"/>
            </a:scheme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Determine Activity Stations and Create a Map of Event</a:t>
            </a:r>
            <a:endParaRPr lang="en-US">
              <a:solidFill>
                <a:schemeClr val="tx1"/>
              </a:solidFill>
            </a:endParaRPr>
          </a:p>
        </p:txBody>
      </p:sp>
      <p:sp>
        <p:nvSpPr>
          <p:cNvPr id="38" name="Arrow: Chevron 37">
            <a:extLst>
              <a:ext uri="{FF2B5EF4-FFF2-40B4-BE49-F238E27FC236}">
                <a16:creationId xmlns:a16="http://schemas.microsoft.com/office/drawing/2014/main" id="{8EBF8CBF-60C9-DEAC-90FD-8BD0CF976AEA}"/>
              </a:ext>
            </a:extLst>
          </p:cNvPr>
          <p:cNvSpPr/>
          <p:nvPr/>
        </p:nvSpPr>
        <p:spPr>
          <a:xfrm>
            <a:off x="1584071" y="22924468"/>
            <a:ext cx="10728053" cy="1019776"/>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Create a List of Supplies for Activities, Resource Tables, and Misc. Items</a:t>
            </a:r>
            <a:endParaRPr lang="en-US">
              <a:solidFill>
                <a:schemeClr val="tx1"/>
              </a:solidFill>
            </a:endParaRPr>
          </a:p>
        </p:txBody>
      </p:sp>
      <p:sp>
        <p:nvSpPr>
          <p:cNvPr id="39" name="Arrow: Chevron 38">
            <a:extLst>
              <a:ext uri="{FF2B5EF4-FFF2-40B4-BE49-F238E27FC236}">
                <a16:creationId xmlns:a16="http://schemas.microsoft.com/office/drawing/2014/main" id="{7A6B3BD9-8915-4A10-357F-345E24BAA434}"/>
              </a:ext>
            </a:extLst>
          </p:cNvPr>
          <p:cNvSpPr/>
          <p:nvPr/>
        </p:nvSpPr>
        <p:spPr>
          <a:xfrm>
            <a:off x="1697095" y="24390376"/>
            <a:ext cx="10728053" cy="1019776"/>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Recruit Volunteers and Assign Jobs</a:t>
            </a:r>
            <a:endParaRPr lang="en-US">
              <a:solidFill>
                <a:schemeClr val="tx1"/>
              </a:solidFill>
            </a:endParaRPr>
          </a:p>
        </p:txBody>
      </p:sp>
      <p:sp>
        <p:nvSpPr>
          <p:cNvPr id="40" name="Arrow: Chevron 39">
            <a:extLst>
              <a:ext uri="{FF2B5EF4-FFF2-40B4-BE49-F238E27FC236}">
                <a16:creationId xmlns:a16="http://schemas.microsoft.com/office/drawing/2014/main" id="{CDA89EA0-502F-292D-5230-DF01AEEDBB26}"/>
              </a:ext>
            </a:extLst>
          </p:cNvPr>
          <p:cNvSpPr/>
          <p:nvPr/>
        </p:nvSpPr>
        <p:spPr>
          <a:xfrm>
            <a:off x="1697096" y="25950606"/>
            <a:ext cx="10728053" cy="1019776"/>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Gather and Transport Materials</a:t>
            </a:r>
          </a:p>
        </p:txBody>
      </p:sp>
      <p:sp>
        <p:nvSpPr>
          <p:cNvPr id="31" name="Arrow: Chevron 30">
            <a:extLst>
              <a:ext uri="{FF2B5EF4-FFF2-40B4-BE49-F238E27FC236}">
                <a16:creationId xmlns:a16="http://schemas.microsoft.com/office/drawing/2014/main" id="{B18D532C-9352-90C2-3833-71DBB1D844F9}"/>
              </a:ext>
            </a:extLst>
          </p:cNvPr>
          <p:cNvSpPr/>
          <p:nvPr/>
        </p:nvSpPr>
        <p:spPr>
          <a:xfrm>
            <a:off x="1602773" y="27498096"/>
            <a:ext cx="10728053" cy="1019776"/>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Set-up, Run Event. And Clean Up</a:t>
            </a:r>
            <a:endParaRPr lang="en-US">
              <a:solidFill>
                <a:schemeClr val="tx1"/>
              </a:solidFill>
            </a:endParaRPr>
          </a:p>
        </p:txBody>
      </p:sp>
      <p:pic>
        <p:nvPicPr>
          <p:cNvPr id="41" name="Picture 41" descr="A picture containing text, clipart&#10;&#10;Description automatically generated">
            <a:extLst>
              <a:ext uri="{FF2B5EF4-FFF2-40B4-BE49-F238E27FC236}">
                <a16:creationId xmlns:a16="http://schemas.microsoft.com/office/drawing/2014/main" id="{C6D44CC3-A549-6DF6-D1CA-A683C3DCEEC4}"/>
              </a:ext>
            </a:extLst>
          </p:cNvPr>
          <p:cNvPicPr>
            <a:picLocks noChangeAspect="1"/>
          </p:cNvPicPr>
          <p:nvPr/>
        </p:nvPicPr>
        <p:blipFill>
          <a:blip r:embed="rId5"/>
          <a:stretch>
            <a:fillRect/>
          </a:stretch>
        </p:blipFill>
        <p:spPr>
          <a:xfrm>
            <a:off x="14744974" y="6352414"/>
            <a:ext cx="2743200" cy="806610"/>
          </a:xfrm>
          <a:prstGeom prst="rect">
            <a:avLst/>
          </a:prstGeom>
        </p:spPr>
      </p:pic>
      <p:pic>
        <p:nvPicPr>
          <p:cNvPr id="33" name="Picture 33" descr="Logo, company name&#10;&#10;Description automatically generated">
            <a:extLst>
              <a:ext uri="{FF2B5EF4-FFF2-40B4-BE49-F238E27FC236}">
                <a16:creationId xmlns:a16="http://schemas.microsoft.com/office/drawing/2014/main" id="{90892DE9-4605-1CC6-D39D-F069FC326573}"/>
              </a:ext>
            </a:extLst>
          </p:cNvPr>
          <p:cNvPicPr>
            <a:picLocks noChangeAspect="1"/>
          </p:cNvPicPr>
          <p:nvPr/>
        </p:nvPicPr>
        <p:blipFill>
          <a:blip r:embed="rId6"/>
          <a:stretch>
            <a:fillRect/>
          </a:stretch>
        </p:blipFill>
        <p:spPr>
          <a:xfrm>
            <a:off x="994283" y="158066"/>
            <a:ext cx="1968171" cy="2008962"/>
          </a:xfrm>
          <a:prstGeom prst="rect">
            <a:avLst/>
          </a:prstGeom>
        </p:spPr>
      </p:pic>
      <p:pic>
        <p:nvPicPr>
          <p:cNvPr id="34" name="Picture 41" descr="A picture containing clipart&#10;&#10;Description automatically generated">
            <a:extLst>
              <a:ext uri="{FF2B5EF4-FFF2-40B4-BE49-F238E27FC236}">
                <a16:creationId xmlns:a16="http://schemas.microsoft.com/office/drawing/2014/main" id="{4CCE23D9-520C-2596-42A8-9C92D3CB7E15}"/>
              </a:ext>
            </a:extLst>
          </p:cNvPr>
          <p:cNvPicPr>
            <a:picLocks noChangeAspect="1"/>
          </p:cNvPicPr>
          <p:nvPr/>
        </p:nvPicPr>
        <p:blipFill>
          <a:blip r:embed="rId7"/>
          <a:stretch>
            <a:fillRect/>
          </a:stretch>
        </p:blipFill>
        <p:spPr>
          <a:xfrm>
            <a:off x="15029226" y="7453715"/>
            <a:ext cx="2143125" cy="2143125"/>
          </a:xfrm>
          <a:prstGeom prst="rect">
            <a:avLst/>
          </a:prstGeom>
        </p:spPr>
      </p:pic>
      <p:pic>
        <p:nvPicPr>
          <p:cNvPr id="42" name="Picture 42" descr="A picture containing text, indoor, ceiling&#10;&#10;Description automatically generated">
            <a:extLst>
              <a:ext uri="{FF2B5EF4-FFF2-40B4-BE49-F238E27FC236}">
                <a16:creationId xmlns:a16="http://schemas.microsoft.com/office/drawing/2014/main" id="{AB5D169E-98C1-E0DE-825D-8FAE8FD97A66}"/>
              </a:ext>
            </a:extLst>
          </p:cNvPr>
          <p:cNvPicPr>
            <a:picLocks noChangeAspect="1"/>
          </p:cNvPicPr>
          <p:nvPr/>
        </p:nvPicPr>
        <p:blipFill>
          <a:blip r:embed="rId8"/>
          <a:stretch>
            <a:fillRect/>
          </a:stretch>
        </p:blipFill>
        <p:spPr>
          <a:xfrm rot="5400000">
            <a:off x="32228681" y="21644361"/>
            <a:ext cx="8042812" cy="8121659"/>
          </a:xfrm>
          <a:prstGeom prst="rect">
            <a:avLst/>
          </a:prstGeom>
        </p:spPr>
      </p:pic>
      <p:pic>
        <p:nvPicPr>
          <p:cNvPr id="43" name="Picture 43" descr="Icon&#10;&#10;Description automatically generated">
            <a:extLst>
              <a:ext uri="{FF2B5EF4-FFF2-40B4-BE49-F238E27FC236}">
                <a16:creationId xmlns:a16="http://schemas.microsoft.com/office/drawing/2014/main" id="{2F0EA1F3-A93D-4993-3E21-2848B64A546D}"/>
              </a:ext>
            </a:extLst>
          </p:cNvPr>
          <p:cNvPicPr>
            <a:picLocks noChangeAspect="1"/>
          </p:cNvPicPr>
          <p:nvPr/>
        </p:nvPicPr>
        <p:blipFill>
          <a:blip r:embed="rId9"/>
          <a:stretch>
            <a:fillRect/>
          </a:stretch>
        </p:blipFill>
        <p:spPr>
          <a:xfrm>
            <a:off x="30934933" y="11661149"/>
            <a:ext cx="2743200" cy="2743200"/>
          </a:xfrm>
          <a:prstGeom prst="rect">
            <a:avLst/>
          </a:prstGeom>
        </p:spPr>
      </p:pic>
      <p:pic>
        <p:nvPicPr>
          <p:cNvPr id="44" name="Picture 44" descr="Icon&#10;&#10;Description automatically generated">
            <a:extLst>
              <a:ext uri="{FF2B5EF4-FFF2-40B4-BE49-F238E27FC236}">
                <a16:creationId xmlns:a16="http://schemas.microsoft.com/office/drawing/2014/main" id="{B50053EA-63F8-954C-D2F7-EA5BC0A0FD74}"/>
              </a:ext>
            </a:extLst>
          </p:cNvPr>
          <p:cNvPicPr>
            <a:picLocks noChangeAspect="1"/>
          </p:cNvPicPr>
          <p:nvPr/>
        </p:nvPicPr>
        <p:blipFill>
          <a:blip r:embed="rId10"/>
          <a:stretch>
            <a:fillRect/>
          </a:stretch>
        </p:blipFill>
        <p:spPr>
          <a:xfrm>
            <a:off x="35095624" y="12280800"/>
            <a:ext cx="2743200" cy="1993392"/>
          </a:xfrm>
          <a:prstGeom prst="rect">
            <a:avLst/>
          </a:prstGeom>
        </p:spPr>
      </p:pic>
      <p:pic>
        <p:nvPicPr>
          <p:cNvPr id="45" name="Picture 45" descr="Icon&#10;&#10;Description automatically generated">
            <a:extLst>
              <a:ext uri="{FF2B5EF4-FFF2-40B4-BE49-F238E27FC236}">
                <a16:creationId xmlns:a16="http://schemas.microsoft.com/office/drawing/2014/main" id="{25447152-3D0A-EB31-090B-39E136128C40}"/>
              </a:ext>
            </a:extLst>
          </p:cNvPr>
          <p:cNvPicPr>
            <a:picLocks noChangeAspect="1"/>
          </p:cNvPicPr>
          <p:nvPr/>
        </p:nvPicPr>
        <p:blipFill>
          <a:blip r:embed="rId11"/>
          <a:stretch>
            <a:fillRect/>
          </a:stretch>
        </p:blipFill>
        <p:spPr>
          <a:xfrm>
            <a:off x="39705016" y="12414603"/>
            <a:ext cx="2743200" cy="1970532"/>
          </a:xfrm>
          <a:prstGeom prst="rect">
            <a:avLst/>
          </a:prstGeom>
        </p:spPr>
      </p:pic>
    </p:spTree>
    <p:extLst>
      <p:ext uri="{BB962C8B-B14F-4D97-AF65-F5344CB8AC3E}">
        <p14:creationId xmlns:p14="http://schemas.microsoft.com/office/powerpoint/2010/main" val="3595430504"/>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013591"/>
      </a:dk2>
      <a:lt2>
        <a:srgbClr val="FFFFFF"/>
      </a:lt2>
      <a:accent1>
        <a:srgbClr val="C55A11"/>
      </a:accent1>
      <a:accent2>
        <a:srgbClr val="70AD47"/>
      </a:accent2>
      <a:accent3>
        <a:srgbClr val="013591"/>
      </a:accent3>
      <a:accent4>
        <a:srgbClr val="FFC000"/>
      </a:accent4>
      <a:accent5>
        <a:srgbClr val="0563C1"/>
      </a:accent5>
      <a:accent6>
        <a:srgbClr val="98A4AD"/>
      </a:accent6>
      <a:hlink>
        <a:srgbClr val="0563C1"/>
      </a:hlink>
      <a:folHlink>
        <a:srgbClr val="0563C1"/>
      </a:folHlink>
    </a:clrScheme>
    <a:fontScheme name="IOD fonts">
      <a:majorFont>
        <a:latin typeface="Myriad Pro"/>
        <a:ea typeface=""/>
        <a:cs typeface=""/>
      </a:majorFont>
      <a:minorFont>
        <a:latin typeface="Minio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DPoster_42x56" id="{28501215-2B6E-4598-8CF6-AE42CB94BF9F}" vid="{547A93A2-4794-4327-B1F7-85B2EF97BC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2a64891b-fa03-4fb1-a092-31ef8f540ecb">
      <Terms xmlns="http://schemas.microsoft.com/office/infopath/2007/PartnerControls"/>
    </lcf76f155ced4ddcb4097134ff3c332f>
    <TaxCatchAll xmlns="5550a5bc-a596-4b67-9c99-647c66ecfdd3" xsi:nil="true"/>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45E6CC1808C4BD42BF29501F7CA1A6AC" ma:contentTypeVersion="17" ma:contentTypeDescription="Create a new document." ma:contentTypeScope="" ma:versionID="b7935ccfc802262aa04d0ff358ae4c13">
  <xsd:schema xmlns:xsd="http://www.w3.org/2001/XMLSchema" xmlns:xs="http://www.w3.org/2001/XMLSchema" xmlns:p="http://schemas.microsoft.com/office/2006/metadata/properties" xmlns:ns2="2a64891b-fa03-4fb1-a092-31ef8f540ecb" xmlns:ns3="5550a5bc-a596-4b67-9c99-647c66ecfdd3" targetNamespace="http://schemas.microsoft.com/office/2006/metadata/properties" ma:root="true" ma:fieldsID="98095d0e0fe0cfd784260c44d5c15c3d" ns2:_="" ns3:_="">
    <xsd:import namespace="2a64891b-fa03-4fb1-a092-31ef8f540ecb"/>
    <xsd:import namespace="5550a5bc-a596-4b67-9c99-647c66ecfd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64891b-fa03-4fb1-a092-31ef8f540e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50a5bc-a596-4b67-9c99-647c66ecfdd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a7f11fd-9c00-45d8-bb38-4a8cecd4f2c3}" ma:internalName="TaxCatchAll" ma:showField="CatchAllData" ma:web="5550a5bc-a596-4b67-9c99-647c66ecfdd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99753-47DB-49F7-A90E-382E2831BDF1}">
  <ds:schemaRefs>
    <ds:schemaRef ds:uri="http://schemas.microsoft.com/sharepoint/v3/contenttype/forms"/>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3.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4.xml><?xml version="1.0" encoding="utf-8"?>
<ds:datastoreItem xmlns:ds="http://schemas.openxmlformats.org/officeDocument/2006/customXml" ds:itemID="{F79DF2F8-3439-4E47-8B4D-9D6FCF655A54}">
  <ds:schemaRefs>
    <ds:schemaRef ds:uri="http://purl.org/dc/terms/"/>
    <ds:schemaRef ds:uri="http://purl.org/dc/dcmitype/"/>
    <ds:schemaRef ds:uri="http://schemas.microsoft.com/office/2006/metadata/properties"/>
    <ds:schemaRef ds:uri="5550a5bc-a596-4b67-9c99-647c66ecfdd3"/>
    <ds:schemaRef ds:uri="http://schemas.microsoft.com/office/infopath/2007/PartnerControls"/>
    <ds:schemaRef ds:uri="http://schemas.microsoft.com/office/2006/documentManagement/types"/>
    <ds:schemaRef ds:uri="http://schemas.openxmlformats.org/package/2006/metadata/core-properties"/>
    <ds:schemaRef ds:uri="2a64891b-fa03-4fb1-a092-31ef8f540ecb"/>
    <ds:schemaRef ds:uri="http://www.w3.org/XML/1998/namespace"/>
    <ds:schemaRef ds:uri="http://purl.org/dc/elements/1.1/"/>
  </ds:schemaRefs>
</ds:datastoreItem>
</file>

<file path=customXml/itemProps5.xml><?xml version="1.0" encoding="utf-8"?>
<ds:datastoreItem xmlns:ds="http://schemas.openxmlformats.org/officeDocument/2006/customXml" ds:itemID="{AE66E148-A274-4523-A117-8211E1888C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64891b-fa03-4fb1-a092-31ef8f540ecb"/>
    <ds:schemaRef ds:uri="5550a5bc-a596-4b67-9c99-647c66ec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2653</TotalTime>
  <Words>444</Words>
  <Application>Microsoft Office PowerPoint</Application>
  <PresentationFormat>Custom</PresentationFormat>
  <Paragraphs>27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Minion Pro</vt:lpstr>
      <vt:lpstr>Myriad Pro</vt:lpstr>
      <vt:lpstr>Source Sans Pro</vt:lpstr>
      <vt:lpstr>Office Theme</vt:lpstr>
      <vt:lpstr>      Watch Me Grow: A Books, Blocks, and Balls Event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Kelly Foster</cp:lastModifiedBy>
  <cp:revision>244</cp:revision>
  <dcterms:created xsi:type="dcterms:W3CDTF">2016-03-05T16:55:12Z</dcterms:created>
  <dcterms:modified xsi:type="dcterms:W3CDTF">2024-01-30T14:12:02Z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0x01010045E6CC1808C4BD42BF29501F7CA1A6AC</vt:lpwstr>
  </property>
  <property fmtid="{D5CDD505-2E9C-101B-9397-08002B2CF9AE}" pid="3" name="MediaServiceImageTags">
    <vt:lpwstr/>
  </property>
</Properties>
</file>