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5" r:id="rId7"/>
  </p:sldIdLst>
  <p:sldSz cx="43891200" cy="32918400"/>
  <p:notesSz cx="9372600" cy="70866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56" userDrawn="1">
          <p15:clr>
            <a:srgbClr val="A4A3A4"/>
          </p15:clr>
        </p15:guide>
        <p15:guide id="2" pos="9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434" autoAdjust="0"/>
  </p:normalViewPr>
  <p:slideViewPr>
    <p:cSldViewPr snapToGrid="0">
      <p:cViewPr varScale="1">
        <p:scale>
          <a:sx n="17" d="100"/>
          <a:sy n="17" d="100"/>
        </p:scale>
        <p:origin x="1546" y="110"/>
      </p:cViewPr>
      <p:guideLst>
        <p:guide orient="horz" pos="14856"/>
        <p:guide pos="92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Foster" userId="90dd8836-38f3-4671-a7fa-bcaa0b275c9d" providerId="ADAL" clId="{A5933BC4-72C8-4C26-807B-079BBF7CA7D8}"/>
    <pc:docChg chg="custSel modSld">
      <pc:chgData name="Kelly Foster" userId="90dd8836-38f3-4671-a7fa-bcaa0b275c9d" providerId="ADAL" clId="{A5933BC4-72C8-4C26-807B-079BBF7CA7D8}" dt="2024-01-30T13:57:02.793" v="0" actId="27636"/>
      <pc:docMkLst>
        <pc:docMk/>
      </pc:docMkLst>
      <pc:sldChg chg="modSp mod">
        <pc:chgData name="Kelly Foster" userId="90dd8836-38f3-4671-a7fa-bcaa0b275c9d" providerId="ADAL" clId="{A5933BC4-72C8-4C26-807B-079BBF7CA7D8}" dt="2024-01-30T13:57:02.793" v="0" actId="27636"/>
        <pc:sldMkLst>
          <pc:docMk/>
          <pc:sldMk cId="420980306" sldId="265"/>
        </pc:sldMkLst>
        <pc:spChg chg="mod">
          <ac:chgData name="Kelly Foster" userId="90dd8836-38f3-4671-a7fa-bcaa0b275c9d" providerId="ADAL" clId="{A5933BC4-72C8-4C26-807B-079BBF7CA7D8}" dt="2024-01-30T13:57:02.793" v="0" actId="27636"/>
          <ac:spMkLst>
            <pc:docMk/>
            <pc:sldMk cId="420980306" sldId="265"/>
            <ac:spMk id="38" creationId="{8AE08626-5BC4-A816-7C51-74FC5ECA39E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F6948-5BAC-48C2-ABDF-755BA69E439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9D67F6-17AD-4763-B433-6F4820320D2B}">
      <dgm:prSet phldrT="[Tex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Academic and Assistive Technology: </a:t>
          </a:r>
          <a:endParaRPr lang="en-US" dirty="0"/>
        </a:p>
      </dgm:t>
    </dgm:pt>
    <dgm:pt modelId="{BED1DCD8-6F11-4740-B888-679FEBA154B6}" type="parTrans" cxnId="{A8D0472F-1F8D-489F-872F-43E671BBFE9E}">
      <dgm:prSet/>
      <dgm:spPr/>
      <dgm:t>
        <a:bodyPr/>
        <a:lstStyle/>
        <a:p>
          <a:endParaRPr lang="en-US"/>
        </a:p>
      </dgm:t>
    </dgm:pt>
    <dgm:pt modelId="{CD75C07E-C27C-4D12-A7F3-A95B4CEA5803}" type="sibTrans" cxnId="{A8D0472F-1F8D-489F-872F-43E671BBFE9E}">
      <dgm:prSet/>
      <dgm:spPr/>
      <dgm:t>
        <a:bodyPr/>
        <a:lstStyle/>
        <a:p>
          <a:endParaRPr lang="en-US"/>
        </a:p>
      </dgm:t>
    </dgm:pt>
    <dgm:pt modelId="{A02E7C4D-5B1B-48BB-AA97-83088EC6110E}">
      <dgm:prSet phldrT="[Text]" custT="1"/>
      <dgm:spPr/>
      <dgm:t>
        <a:bodyPr/>
        <a:lstStyle/>
        <a:p>
          <a:pPr>
            <a:lnSpc>
              <a:spcPct val="100000"/>
            </a:lnSpc>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Incorporates PCP through self-identification of personal assistive technology needs and development of self-advocacy skills. Students learn about software and platforms used in college and professional settings as well as tools to support reading, writing, note-taking, and executive function skills (e.g., planning, organizing, problem-solving).</a:t>
          </a:r>
          <a:endParaRPr lang="en-US" sz="3600" dirty="0"/>
        </a:p>
      </dgm:t>
    </dgm:pt>
    <dgm:pt modelId="{3CE76DA9-E993-4079-A278-41288F5DA9FD}" type="parTrans" cxnId="{C2A97784-4F0D-4982-BD16-987D863DA437}">
      <dgm:prSet/>
      <dgm:spPr/>
      <dgm:t>
        <a:bodyPr/>
        <a:lstStyle/>
        <a:p>
          <a:endParaRPr lang="en-US"/>
        </a:p>
      </dgm:t>
    </dgm:pt>
    <dgm:pt modelId="{C810B8DD-AFBC-4CD3-B51F-25D429A805A7}" type="sibTrans" cxnId="{C2A97784-4F0D-4982-BD16-987D863DA437}">
      <dgm:prSet/>
      <dgm:spPr/>
      <dgm:t>
        <a:bodyPr/>
        <a:lstStyle/>
        <a:p>
          <a:endParaRPr lang="en-US"/>
        </a:p>
      </dgm:t>
    </dgm:pt>
    <dgm:pt modelId="{91F0B298-5605-4F96-944C-A60634F2503B}">
      <dgm:prSet phldrT="[Tex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Setting &amp; Realizing Goals Using Person-Centered Planning</a:t>
          </a:r>
          <a:endParaRPr lang="en-US" dirty="0"/>
        </a:p>
      </dgm:t>
    </dgm:pt>
    <dgm:pt modelId="{FD48B884-BD44-476B-A80A-A902A6A207B3}" type="parTrans" cxnId="{EC8B134D-4321-47E1-9F03-FA1CE0F78818}">
      <dgm:prSet/>
      <dgm:spPr/>
      <dgm:t>
        <a:bodyPr/>
        <a:lstStyle/>
        <a:p>
          <a:endParaRPr lang="en-US"/>
        </a:p>
      </dgm:t>
    </dgm:pt>
    <dgm:pt modelId="{405D7628-D4B2-4EB6-869B-B6B55D87664B}" type="sibTrans" cxnId="{EC8B134D-4321-47E1-9F03-FA1CE0F78818}">
      <dgm:prSet/>
      <dgm:spPr/>
      <dgm:t>
        <a:bodyPr/>
        <a:lstStyle/>
        <a:p>
          <a:endParaRPr lang="en-US"/>
        </a:p>
      </dgm:t>
    </dgm:pt>
    <dgm:pt modelId="{88766C8C-73DA-4D28-99B2-E9EF79CEB578}">
      <dgm:prSet phldrT="[Text]" custT="1"/>
      <dgm:spPr/>
      <dgm:t>
        <a:bodyPr/>
        <a:lstStyle/>
        <a:p>
          <a:pPr>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Guides students through the PCP process as a strategy for goal setting. </a:t>
          </a:r>
          <a:r>
            <a:rPr lang="en-US" sz="3600" spc="10" baseline="0" dirty="0">
              <a:latin typeface="Calibri" panose="020F0502020204030204" pitchFamily="34" charset="0"/>
              <a:ea typeface="Calibri" panose="020F0502020204030204" pitchFamily="34" charset="0"/>
              <a:cs typeface="Times New Roman" panose="02020603050405020304" pitchFamily="18" charset="0"/>
            </a:rPr>
            <a:t>In this course, students i</a:t>
          </a:r>
          <a:r>
            <a:rPr lang="en-US" sz="3600" spc="10" baseline="0" dirty="0">
              <a:effectLst/>
              <a:latin typeface="Calibri" panose="020F0502020204030204" pitchFamily="34" charset="0"/>
              <a:ea typeface="Calibri" panose="020F0502020204030204" pitchFamily="34" charset="0"/>
              <a:cs typeface="Times New Roman" panose="02020603050405020304" pitchFamily="18" charset="0"/>
            </a:rPr>
            <a:t>dentify goals in the areas of work, education,</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spc="-10" baseline="0" dirty="0">
              <a:effectLst/>
              <a:latin typeface="Calibri" panose="020F0502020204030204" pitchFamily="34" charset="0"/>
              <a:ea typeface="Calibri" panose="020F0502020204030204" pitchFamily="34" charset="0"/>
              <a:cs typeface="Times New Roman" panose="02020603050405020304" pitchFamily="18" charset="0"/>
            </a:rPr>
            <a:t>leisure, health and wellness, education, and life skills. Students explore </a:t>
          </a:r>
          <a:r>
            <a:rPr lang="en-US" sz="3600" dirty="0">
              <a:effectLst/>
              <a:latin typeface="Calibri" panose="020F0502020204030204" pitchFamily="34" charset="0"/>
              <a:ea typeface="Calibri" panose="020F0502020204030204" pitchFamily="34" charset="0"/>
              <a:cs typeface="Times New Roman" panose="02020603050405020304" pitchFamily="18" charset="0"/>
            </a:rPr>
            <a:t>their strengths, the important people in their lives, and strategies</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spc="-50" baseline="0" dirty="0">
              <a:effectLst/>
              <a:latin typeface="Calibri" panose="020F0502020204030204" pitchFamily="34" charset="0"/>
              <a:ea typeface="Calibri" panose="020F0502020204030204" pitchFamily="34" charset="0"/>
              <a:cs typeface="Times New Roman" panose="02020603050405020304" pitchFamily="18" charset="0"/>
            </a:rPr>
            <a:t>neede</a:t>
          </a:r>
          <a:r>
            <a:rPr lang="en-US" sz="3600" spc="-50" baseline="0" dirty="0">
              <a:latin typeface="Calibri" panose="020F0502020204030204" pitchFamily="34" charset="0"/>
              <a:ea typeface="Calibri" panose="020F0502020204030204" pitchFamily="34" charset="0"/>
              <a:cs typeface="Times New Roman" panose="02020603050405020304" pitchFamily="18" charset="0"/>
            </a:rPr>
            <a:t>d </a:t>
          </a:r>
          <a:r>
            <a:rPr lang="en-US" sz="3600" spc="-50" baseline="0" dirty="0">
              <a:effectLst/>
              <a:latin typeface="Calibri" panose="020F0502020204030204" pitchFamily="34" charset="0"/>
              <a:ea typeface="Calibri" panose="020F0502020204030204" pitchFamily="34" charset="0"/>
              <a:cs typeface="Times New Roman" panose="02020603050405020304" pitchFamily="18" charset="0"/>
            </a:rPr>
            <a:t>to help achieve their goals. The PCP process fosters collaborative</a:t>
          </a:r>
          <a:r>
            <a:rPr lang="en-US" sz="36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leadership, communication, and self-advocacy skills.</a:t>
          </a:r>
          <a:endParaRPr lang="en-US" sz="3600" dirty="0"/>
        </a:p>
      </dgm:t>
    </dgm:pt>
    <dgm:pt modelId="{7EAF1C74-99FE-44F1-B584-8AB6E424EDDA}" type="parTrans" cxnId="{8E9AECDB-CA13-4D5F-8350-831F2A72BE1F}">
      <dgm:prSet/>
      <dgm:spPr/>
      <dgm:t>
        <a:bodyPr/>
        <a:lstStyle/>
        <a:p>
          <a:endParaRPr lang="en-US"/>
        </a:p>
      </dgm:t>
    </dgm:pt>
    <dgm:pt modelId="{A985088A-67A5-4255-8D35-1E0F23161205}" type="sibTrans" cxnId="{8E9AECDB-CA13-4D5F-8350-831F2A72BE1F}">
      <dgm:prSet/>
      <dgm:spPr/>
      <dgm:t>
        <a:bodyPr/>
        <a:lstStyle/>
        <a:p>
          <a:endParaRPr lang="en-US"/>
        </a:p>
      </dgm:t>
    </dgm:pt>
    <dgm:pt modelId="{0D820DE8-0A6A-4B3D-96C5-EFBA1F250F76}">
      <dgm:prSet/>
      <dgm:spPr/>
      <dgm:t>
        <a:bodyPr/>
        <a:lstStyle/>
        <a:p>
          <a:r>
            <a:rPr lang="en-US" dirty="0"/>
            <a:t>Healthy and Social Aspects of Life</a:t>
          </a:r>
        </a:p>
      </dgm:t>
    </dgm:pt>
    <dgm:pt modelId="{DF9515EC-65D3-4487-B2DA-641F38C0FBE2}" type="parTrans" cxnId="{DB0D11A6-57EC-43BA-A94F-63F607EBAD8D}">
      <dgm:prSet/>
      <dgm:spPr/>
      <dgm:t>
        <a:bodyPr/>
        <a:lstStyle/>
        <a:p>
          <a:endParaRPr lang="en-US"/>
        </a:p>
      </dgm:t>
    </dgm:pt>
    <dgm:pt modelId="{ED9F3C56-0229-442A-9576-76C3587737DF}" type="sibTrans" cxnId="{DB0D11A6-57EC-43BA-A94F-63F607EBAD8D}">
      <dgm:prSet/>
      <dgm:spPr/>
      <dgm:t>
        <a:bodyPr/>
        <a:lstStyle/>
        <a:p>
          <a:endParaRPr lang="en-US"/>
        </a:p>
      </dgm:t>
    </dgm:pt>
    <dgm:pt modelId="{F1614598-B19E-485A-BC72-EFE6FE3DE15E}">
      <dgm:prSet/>
      <dgm:spPr/>
      <dgm:t>
        <a:bodyPr/>
        <a:lstStyle/>
        <a:p>
          <a:r>
            <a:rPr lang="en-US" dirty="0"/>
            <a:t>Next Steps in Person Centered Planning</a:t>
          </a:r>
        </a:p>
      </dgm:t>
    </dgm:pt>
    <dgm:pt modelId="{1A015DDE-6DBB-4689-8285-532A031BD81E}" type="parTrans" cxnId="{3504E50A-B88E-4F0F-9684-69C4BB09DE66}">
      <dgm:prSet/>
      <dgm:spPr/>
      <dgm:t>
        <a:bodyPr/>
        <a:lstStyle/>
        <a:p>
          <a:endParaRPr lang="en-US"/>
        </a:p>
      </dgm:t>
    </dgm:pt>
    <dgm:pt modelId="{3717FDF3-4138-4944-9408-6F5AF15040FC}" type="sibTrans" cxnId="{3504E50A-B88E-4F0F-9684-69C4BB09DE66}">
      <dgm:prSet/>
      <dgm:spPr/>
      <dgm:t>
        <a:bodyPr/>
        <a:lstStyle/>
        <a:p>
          <a:endParaRPr lang="en-US"/>
        </a:p>
      </dgm:t>
    </dgm:pt>
    <dgm:pt modelId="{DA873C53-E607-4652-B5A1-F4FE41E70704}">
      <dgm:prSet custT="1"/>
      <dgm:spPr/>
      <dgm: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Students use PCP to</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define and set goals related to health and wellness as an adult. Students also receive information about a</a:t>
          </a:r>
          <a:r>
            <a:rPr lang="en-US" sz="3600" dirty="0">
              <a:effectLst/>
              <a:latin typeface="Calibri" panose="020F0502020204030204" pitchFamily="34" charset="0"/>
              <a:ea typeface="Calibri" panose="020F0502020204030204" pitchFamily="34" charset="0"/>
              <a:cs typeface="Times New Roman" panose="02020603050405020304" pitchFamily="18" charset="0"/>
            </a:rPr>
            <a:t>ccessing wellness and nut</a:t>
          </a:r>
          <a:r>
            <a:rPr lang="en-US" sz="3600" dirty="0">
              <a:latin typeface="Calibri" panose="020F0502020204030204" pitchFamily="34" charset="0"/>
              <a:ea typeface="Calibri" panose="020F0502020204030204" pitchFamily="34" charset="0"/>
              <a:cs typeface="Times New Roman" panose="02020603050405020304" pitchFamily="18" charset="0"/>
            </a:rPr>
            <a:t>ritional resources. All areas of wellness are targeted for goal </a:t>
          </a:r>
          <a:r>
            <a:rPr lang="en-US" sz="3600" spc="10" baseline="0" dirty="0">
              <a:latin typeface="Calibri" panose="020F0502020204030204" pitchFamily="34" charset="0"/>
              <a:ea typeface="Calibri" panose="020F0502020204030204" pitchFamily="34" charset="0"/>
              <a:cs typeface="Times New Roman" panose="02020603050405020304" pitchFamily="18" charset="0"/>
            </a:rPr>
            <a:t>creation including emotional, environmental, financial, intellectual, </a:t>
          </a:r>
          <a:r>
            <a:rPr lang="en-US" sz="3600" dirty="0">
              <a:latin typeface="Calibri" panose="020F0502020204030204" pitchFamily="34" charset="0"/>
              <a:ea typeface="Calibri" panose="020F0502020204030204" pitchFamily="34" charset="0"/>
              <a:cs typeface="Times New Roman" panose="02020603050405020304" pitchFamily="18" charset="0"/>
            </a:rPr>
            <a:t>occupational, physical, social and spiritual domains. </a:t>
          </a:r>
          <a:endParaRPr lang="en-US" sz="3600" dirty="0"/>
        </a:p>
      </dgm:t>
    </dgm:pt>
    <dgm:pt modelId="{92E7B0D6-C11C-4D87-900F-05101D7C60F4}" type="parTrans" cxnId="{4CE7E3D3-172F-4297-BE49-B381BA45E4CF}">
      <dgm:prSet/>
      <dgm:spPr/>
      <dgm:t>
        <a:bodyPr/>
        <a:lstStyle/>
        <a:p>
          <a:endParaRPr lang="en-US"/>
        </a:p>
      </dgm:t>
    </dgm:pt>
    <dgm:pt modelId="{494EF63A-9E9E-46E9-A83C-64352D4B134F}" type="sibTrans" cxnId="{4CE7E3D3-172F-4297-BE49-B381BA45E4CF}">
      <dgm:prSet/>
      <dgm:spPr/>
      <dgm:t>
        <a:bodyPr/>
        <a:lstStyle/>
        <a:p>
          <a:endParaRPr lang="en-US"/>
        </a:p>
      </dgm:t>
    </dgm:pt>
    <dgm:pt modelId="{C48D13A3-8642-4FE1-AAE3-EA66D7CBCBF2}">
      <dgm:prSet custT="1"/>
      <dgm:spPr/>
      <dgm:t>
        <a:bodyPr/>
        <a:lstStyle/>
        <a:p>
          <a:pPr>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Focuses on career exploration including job trainings, how to present yourself to an employer, entering the workforce, leaving a job, career </a:t>
          </a:r>
          <a:r>
            <a:rPr lang="en-US" sz="3600" spc="-20" baseline="0" dirty="0">
              <a:effectLst/>
              <a:latin typeface="Calibri" panose="020F0502020204030204" pitchFamily="34" charset="0"/>
              <a:ea typeface="Calibri" panose="020F0502020204030204" pitchFamily="34" charset="0"/>
              <a:cs typeface="Times New Roman" panose="02020603050405020304" pitchFamily="18" charset="0"/>
            </a:rPr>
            <a:t>advancement, changing careers, using supports, and mapping their next </a:t>
          </a:r>
          <a:r>
            <a:rPr lang="en-US" sz="3600" dirty="0">
              <a:effectLst/>
              <a:latin typeface="Calibri" panose="020F0502020204030204" pitchFamily="34" charset="0"/>
              <a:ea typeface="Calibri" panose="020F0502020204030204" pitchFamily="34" charset="0"/>
              <a:cs typeface="Times New Roman" panose="02020603050405020304" pitchFamily="18" charset="0"/>
            </a:rPr>
            <a:t>steps.</a:t>
          </a:r>
          <a:r>
            <a:rPr lang="en-US" sz="3600" dirty="0">
              <a:latin typeface="Calibri" panose="020F0502020204030204" pitchFamily="34" charset="0"/>
              <a:ea typeface="Calibri" panose="020F0502020204030204" pitchFamily="34" charset="0"/>
              <a:cs typeface="Times New Roman" panose="02020603050405020304" pitchFamily="18" charset="0"/>
            </a:rPr>
            <a:t> The g</a:t>
          </a:r>
          <a:r>
            <a:rPr lang="en-US" sz="3600" dirty="0">
              <a:effectLst/>
              <a:latin typeface="Calibri" panose="020F0502020204030204" pitchFamily="34" charset="0"/>
              <a:ea typeface="Calibri" panose="020F0502020204030204" pitchFamily="34" charset="0"/>
              <a:cs typeface="Times New Roman" panose="02020603050405020304" pitchFamily="18" charset="0"/>
            </a:rPr>
            <a:t>oal is for students to demonstrate the PCP process through goal setting and self-advocacy to identify personal and community resources </a:t>
          </a:r>
          <a:r>
            <a:rPr lang="en-US" sz="3600" dirty="0">
              <a:latin typeface="Calibri" panose="020F0502020204030204" pitchFamily="34" charset="0"/>
              <a:ea typeface="Calibri" panose="020F0502020204030204" pitchFamily="34" charset="0"/>
              <a:cs typeface="Times New Roman" panose="02020603050405020304" pitchFamily="18" charset="0"/>
            </a:rPr>
            <a:t>available to </a:t>
          </a:r>
          <a:r>
            <a:rPr lang="en-US" sz="3600" dirty="0">
              <a:effectLst/>
              <a:latin typeface="Calibri" panose="020F0502020204030204" pitchFamily="34" charset="0"/>
              <a:ea typeface="Calibri" panose="020F0502020204030204" pitchFamily="34" charset="0"/>
              <a:cs typeface="Times New Roman" panose="02020603050405020304" pitchFamily="18" charset="0"/>
            </a:rPr>
            <a:t>create a PCP plan and career goals.</a:t>
          </a:r>
          <a:endParaRPr lang="en-US" sz="3600" dirty="0"/>
        </a:p>
      </dgm:t>
    </dgm:pt>
    <dgm:pt modelId="{7C382940-890F-40C9-A5CB-F9879BBEAA73}" type="parTrans" cxnId="{DFEE7E00-C7FD-43F3-A51F-CAFF9B5F1633}">
      <dgm:prSet/>
      <dgm:spPr/>
      <dgm:t>
        <a:bodyPr/>
        <a:lstStyle/>
        <a:p>
          <a:endParaRPr lang="en-US"/>
        </a:p>
      </dgm:t>
    </dgm:pt>
    <dgm:pt modelId="{EF8DAF75-C586-4D3D-BA7A-D61D680D26F3}" type="sibTrans" cxnId="{DFEE7E00-C7FD-43F3-A51F-CAFF9B5F1633}">
      <dgm:prSet/>
      <dgm:spPr/>
      <dgm:t>
        <a:bodyPr/>
        <a:lstStyle/>
        <a:p>
          <a:endParaRPr lang="en-US"/>
        </a:p>
      </dgm:t>
    </dgm:pt>
    <dgm:pt modelId="{5C426CA3-9BE9-4B89-BB39-81AF5C82C257}" type="pres">
      <dgm:prSet presAssocID="{98BF6948-5BAC-48C2-ABDF-755BA69E4393}" presName="linear" presStyleCnt="0">
        <dgm:presLayoutVars>
          <dgm:animLvl val="lvl"/>
          <dgm:resizeHandles val="exact"/>
        </dgm:presLayoutVars>
      </dgm:prSet>
      <dgm:spPr/>
    </dgm:pt>
    <dgm:pt modelId="{4E1A307F-97D0-4F59-AC00-A723F70285B2}" type="pres">
      <dgm:prSet presAssocID="{199D67F6-17AD-4763-B433-6F4820320D2B}" presName="parentText" presStyleLbl="node1" presStyleIdx="0" presStyleCnt="4" custLinFactNeighborY="-6776">
        <dgm:presLayoutVars>
          <dgm:chMax val="0"/>
          <dgm:bulletEnabled val="1"/>
        </dgm:presLayoutVars>
      </dgm:prSet>
      <dgm:spPr/>
    </dgm:pt>
    <dgm:pt modelId="{47DD25B1-044E-4EED-8EA7-C0153D916FC0}" type="pres">
      <dgm:prSet presAssocID="{199D67F6-17AD-4763-B433-6F4820320D2B}" presName="childText" presStyleLbl="revTx" presStyleIdx="0" presStyleCnt="4" custLinFactNeighborY="-15344">
        <dgm:presLayoutVars>
          <dgm:bulletEnabled val="1"/>
        </dgm:presLayoutVars>
      </dgm:prSet>
      <dgm:spPr/>
    </dgm:pt>
    <dgm:pt modelId="{8E897C2B-71BE-45B4-A7F5-C309A207DCBF}" type="pres">
      <dgm:prSet presAssocID="{91F0B298-5605-4F96-944C-A60634F2503B}" presName="parentText" presStyleLbl="node1" presStyleIdx="1" presStyleCnt="4" custLinFactNeighborY="-4764">
        <dgm:presLayoutVars>
          <dgm:chMax val="0"/>
          <dgm:bulletEnabled val="1"/>
        </dgm:presLayoutVars>
      </dgm:prSet>
      <dgm:spPr/>
    </dgm:pt>
    <dgm:pt modelId="{89760983-F500-4E45-859E-475287333572}" type="pres">
      <dgm:prSet presAssocID="{91F0B298-5605-4F96-944C-A60634F2503B}" presName="childText" presStyleLbl="revTx" presStyleIdx="1" presStyleCnt="4" custLinFactNeighborY="-10960">
        <dgm:presLayoutVars>
          <dgm:bulletEnabled val="1"/>
        </dgm:presLayoutVars>
      </dgm:prSet>
      <dgm:spPr/>
    </dgm:pt>
    <dgm:pt modelId="{BDAA27A8-9DB6-41E3-9601-B6AE95C7D03C}" type="pres">
      <dgm:prSet presAssocID="{0D820DE8-0A6A-4B3D-96C5-EFBA1F250F76}" presName="parentText" presStyleLbl="node1" presStyleIdx="2" presStyleCnt="4" custLinFactNeighborY="-3764">
        <dgm:presLayoutVars>
          <dgm:chMax val="0"/>
          <dgm:bulletEnabled val="1"/>
        </dgm:presLayoutVars>
      </dgm:prSet>
      <dgm:spPr/>
    </dgm:pt>
    <dgm:pt modelId="{B0F40DB2-694A-479A-B384-B98E35C6ACFB}" type="pres">
      <dgm:prSet presAssocID="{0D820DE8-0A6A-4B3D-96C5-EFBA1F250F76}" presName="childText" presStyleLbl="revTx" presStyleIdx="2" presStyleCnt="4" custLinFactNeighborY="-6576">
        <dgm:presLayoutVars>
          <dgm:bulletEnabled val="1"/>
        </dgm:presLayoutVars>
      </dgm:prSet>
      <dgm:spPr/>
    </dgm:pt>
    <dgm:pt modelId="{4BF4523F-AF86-45BF-B6E5-4D1C83979DC1}" type="pres">
      <dgm:prSet presAssocID="{F1614598-B19E-485A-BC72-EFE6FE3DE15E}" presName="parentText" presStyleLbl="node1" presStyleIdx="3" presStyleCnt="4" custLinFactNeighborY="-1588">
        <dgm:presLayoutVars>
          <dgm:chMax val="0"/>
          <dgm:bulletEnabled val="1"/>
        </dgm:presLayoutVars>
      </dgm:prSet>
      <dgm:spPr/>
    </dgm:pt>
    <dgm:pt modelId="{F149FB09-66B2-40A8-8DBD-358A995F3D1C}" type="pres">
      <dgm:prSet presAssocID="{F1614598-B19E-485A-BC72-EFE6FE3DE15E}" presName="childText" presStyleLbl="revTx" presStyleIdx="3" presStyleCnt="4" custLinFactNeighborY="-2192">
        <dgm:presLayoutVars>
          <dgm:bulletEnabled val="1"/>
        </dgm:presLayoutVars>
      </dgm:prSet>
      <dgm:spPr/>
    </dgm:pt>
  </dgm:ptLst>
  <dgm:cxnLst>
    <dgm:cxn modelId="{DFEE7E00-C7FD-43F3-A51F-CAFF9B5F1633}" srcId="{F1614598-B19E-485A-BC72-EFE6FE3DE15E}" destId="{C48D13A3-8642-4FE1-AAE3-EA66D7CBCBF2}" srcOrd="0" destOrd="0" parTransId="{7C382940-890F-40C9-A5CB-F9879BBEAA73}" sibTransId="{EF8DAF75-C586-4D3D-BA7A-D61D680D26F3}"/>
    <dgm:cxn modelId="{3504E50A-B88E-4F0F-9684-69C4BB09DE66}" srcId="{98BF6948-5BAC-48C2-ABDF-755BA69E4393}" destId="{F1614598-B19E-485A-BC72-EFE6FE3DE15E}" srcOrd="3" destOrd="0" parTransId="{1A015DDE-6DBB-4689-8285-532A031BD81E}" sibTransId="{3717FDF3-4138-4944-9408-6F5AF15040FC}"/>
    <dgm:cxn modelId="{B6DF391C-E200-450D-B21C-917FEC8F47B2}" type="presOf" srcId="{91F0B298-5605-4F96-944C-A60634F2503B}" destId="{8E897C2B-71BE-45B4-A7F5-C309A207DCBF}" srcOrd="0" destOrd="0" presId="urn:microsoft.com/office/officeart/2005/8/layout/vList2"/>
    <dgm:cxn modelId="{E469372C-42F1-43B3-80FF-21A1300190D0}" type="presOf" srcId="{A02E7C4D-5B1B-48BB-AA97-83088EC6110E}" destId="{47DD25B1-044E-4EED-8EA7-C0153D916FC0}" srcOrd="0" destOrd="0" presId="urn:microsoft.com/office/officeart/2005/8/layout/vList2"/>
    <dgm:cxn modelId="{A8D0472F-1F8D-489F-872F-43E671BBFE9E}" srcId="{98BF6948-5BAC-48C2-ABDF-755BA69E4393}" destId="{199D67F6-17AD-4763-B433-6F4820320D2B}" srcOrd="0" destOrd="0" parTransId="{BED1DCD8-6F11-4740-B888-679FEBA154B6}" sibTransId="{CD75C07E-C27C-4D12-A7F3-A95B4CEA5803}"/>
    <dgm:cxn modelId="{1EC64C40-2BB8-4B46-90C9-0C98CDAF45C1}" type="presOf" srcId="{F1614598-B19E-485A-BC72-EFE6FE3DE15E}" destId="{4BF4523F-AF86-45BF-B6E5-4D1C83979DC1}" srcOrd="0" destOrd="0" presId="urn:microsoft.com/office/officeart/2005/8/layout/vList2"/>
    <dgm:cxn modelId="{15585540-51E5-40B6-861C-D576907184E2}" type="presOf" srcId="{0D820DE8-0A6A-4B3D-96C5-EFBA1F250F76}" destId="{BDAA27A8-9DB6-41E3-9601-B6AE95C7D03C}" srcOrd="0" destOrd="0" presId="urn:microsoft.com/office/officeart/2005/8/layout/vList2"/>
    <dgm:cxn modelId="{EC8B134D-4321-47E1-9F03-FA1CE0F78818}" srcId="{98BF6948-5BAC-48C2-ABDF-755BA69E4393}" destId="{91F0B298-5605-4F96-944C-A60634F2503B}" srcOrd="1" destOrd="0" parTransId="{FD48B884-BD44-476B-A80A-A902A6A207B3}" sibTransId="{405D7628-D4B2-4EB6-869B-B6B55D87664B}"/>
    <dgm:cxn modelId="{C2A97784-4F0D-4982-BD16-987D863DA437}" srcId="{199D67F6-17AD-4763-B433-6F4820320D2B}" destId="{A02E7C4D-5B1B-48BB-AA97-83088EC6110E}" srcOrd="0" destOrd="0" parTransId="{3CE76DA9-E993-4079-A278-41288F5DA9FD}" sibTransId="{C810B8DD-AFBC-4CD3-B51F-25D429A805A7}"/>
    <dgm:cxn modelId="{CCE8EC8E-52A9-4C3B-AC0D-AC83458694C3}" type="presOf" srcId="{C48D13A3-8642-4FE1-AAE3-EA66D7CBCBF2}" destId="{F149FB09-66B2-40A8-8DBD-358A995F3D1C}" srcOrd="0" destOrd="0" presId="urn:microsoft.com/office/officeart/2005/8/layout/vList2"/>
    <dgm:cxn modelId="{DB0D11A6-57EC-43BA-A94F-63F607EBAD8D}" srcId="{98BF6948-5BAC-48C2-ABDF-755BA69E4393}" destId="{0D820DE8-0A6A-4B3D-96C5-EFBA1F250F76}" srcOrd="2" destOrd="0" parTransId="{DF9515EC-65D3-4487-B2DA-641F38C0FBE2}" sibTransId="{ED9F3C56-0229-442A-9576-76C3587737DF}"/>
    <dgm:cxn modelId="{2E602BA7-0EC8-4DC4-ACBD-4BEED4E0A210}" type="presOf" srcId="{DA873C53-E607-4652-B5A1-F4FE41E70704}" destId="{B0F40DB2-694A-479A-B384-B98E35C6ACFB}" srcOrd="0" destOrd="0" presId="urn:microsoft.com/office/officeart/2005/8/layout/vList2"/>
    <dgm:cxn modelId="{0E81B0A8-8E6F-4E8D-901C-2DABA3DD3ED0}" type="presOf" srcId="{98BF6948-5BAC-48C2-ABDF-755BA69E4393}" destId="{5C426CA3-9BE9-4B89-BB39-81AF5C82C257}" srcOrd="0" destOrd="0" presId="urn:microsoft.com/office/officeart/2005/8/layout/vList2"/>
    <dgm:cxn modelId="{A2408AB7-D380-4AE9-AB44-5EB6CB40DFAE}" type="presOf" srcId="{88766C8C-73DA-4D28-99B2-E9EF79CEB578}" destId="{89760983-F500-4E45-859E-475287333572}" srcOrd="0" destOrd="0" presId="urn:microsoft.com/office/officeart/2005/8/layout/vList2"/>
    <dgm:cxn modelId="{1CA7CFC9-3768-4AF7-BA1D-E82BC6493AE4}" type="presOf" srcId="{199D67F6-17AD-4763-B433-6F4820320D2B}" destId="{4E1A307F-97D0-4F59-AC00-A723F70285B2}" srcOrd="0" destOrd="0" presId="urn:microsoft.com/office/officeart/2005/8/layout/vList2"/>
    <dgm:cxn modelId="{4CE7E3D3-172F-4297-BE49-B381BA45E4CF}" srcId="{0D820DE8-0A6A-4B3D-96C5-EFBA1F250F76}" destId="{DA873C53-E607-4652-B5A1-F4FE41E70704}" srcOrd="0" destOrd="0" parTransId="{92E7B0D6-C11C-4D87-900F-05101D7C60F4}" sibTransId="{494EF63A-9E9E-46E9-A83C-64352D4B134F}"/>
    <dgm:cxn modelId="{8E9AECDB-CA13-4D5F-8350-831F2A72BE1F}" srcId="{91F0B298-5605-4F96-944C-A60634F2503B}" destId="{88766C8C-73DA-4D28-99B2-E9EF79CEB578}" srcOrd="0" destOrd="0" parTransId="{7EAF1C74-99FE-44F1-B584-8AB6E424EDDA}" sibTransId="{A985088A-67A5-4255-8D35-1E0F23161205}"/>
    <dgm:cxn modelId="{E88F2EF6-32D2-4E8E-88C0-A3F48CA9A7E3}" type="presParOf" srcId="{5C426CA3-9BE9-4B89-BB39-81AF5C82C257}" destId="{4E1A307F-97D0-4F59-AC00-A723F70285B2}" srcOrd="0" destOrd="0" presId="urn:microsoft.com/office/officeart/2005/8/layout/vList2"/>
    <dgm:cxn modelId="{BF11F9CD-E481-449A-A202-A41A083E61C6}" type="presParOf" srcId="{5C426CA3-9BE9-4B89-BB39-81AF5C82C257}" destId="{47DD25B1-044E-4EED-8EA7-C0153D916FC0}" srcOrd="1" destOrd="0" presId="urn:microsoft.com/office/officeart/2005/8/layout/vList2"/>
    <dgm:cxn modelId="{83C782D0-B7D5-4DCA-98B7-7E9959932923}" type="presParOf" srcId="{5C426CA3-9BE9-4B89-BB39-81AF5C82C257}" destId="{8E897C2B-71BE-45B4-A7F5-C309A207DCBF}" srcOrd="2" destOrd="0" presId="urn:microsoft.com/office/officeart/2005/8/layout/vList2"/>
    <dgm:cxn modelId="{18DC47F0-D18D-4D5B-8330-93ABB2B7AEAC}" type="presParOf" srcId="{5C426CA3-9BE9-4B89-BB39-81AF5C82C257}" destId="{89760983-F500-4E45-859E-475287333572}" srcOrd="3" destOrd="0" presId="urn:microsoft.com/office/officeart/2005/8/layout/vList2"/>
    <dgm:cxn modelId="{F786E22D-FED7-44AB-A986-40ED4FFC29B3}" type="presParOf" srcId="{5C426CA3-9BE9-4B89-BB39-81AF5C82C257}" destId="{BDAA27A8-9DB6-41E3-9601-B6AE95C7D03C}" srcOrd="4" destOrd="0" presId="urn:microsoft.com/office/officeart/2005/8/layout/vList2"/>
    <dgm:cxn modelId="{8CFB74A2-C297-4C02-8F94-B9CA625D6E8E}" type="presParOf" srcId="{5C426CA3-9BE9-4B89-BB39-81AF5C82C257}" destId="{B0F40DB2-694A-479A-B384-B98E35C6ACFB}" srcOrd="5" destOrd="0" presId="urn:microsoft.com/office/officeart/2005/8/layout/vList2"/>
    <dgm:cxn modelId="{EA3FABC1-76A7-42D4-AAFE-28D7CF6C9181}" type="presParOf" srcId="{5C426CA3-9BE9-4B89-BB39-81AF5C82C257}" destId="{4BF4523F-AF86-45BF-B6E5-4D1C83979DC1}" srcOrd="6" destOrd="0" presId="urn:microsoft.com/office/officeart/2005/8/layout/vList2"/>
    <dgm:cxn modelId="{AE8E68E6-D2B6-49B8-91F2-B6CC533D4F57}" type="presParOf" srcId="{5C426CA3-9BE9-4B89-BB39-81AF5C82C257}" destId="{F149FB09-66B2-40A8-8DBD-358A995F3D1C}" srcOrd="7"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B8582-3F44-4D6F-8A52-B632AF8FB96B}" type="doc">
      <dgm:prSet loTypeId="urn:microsoft.com/office/officeart/2005/8/layout/process2" loCatId="process" qsTypeId="urn:microsoft.com/office/officeart/2005/8/quickstyle/simple1" qsCatId="simple" csTypeId="urn:microsoft.com/office/officeart/2005/8/colors/colorful2" csCatId="colorful" phldr="1"/>
      <dgm:spPr/>
    </dgm:pt>
    <dgm:pt modelId="{C58027C2-5CE3-4702-9310-4C364E039F60}">
      <dgm:prSet phldrT="[Text]" custT="1"/>
      <dgm:spPr/>
      <dgm:t>
        <a:bodyPr/>
        <a:lstStyle/>
        <a:p>
          <a:r>
            <a:rPr lang="en-US" sz="3600" dirty="0">
              <a:latin typeface="Calibri" panose="020F0502020204030204" pitchFamily="34" charset="0"/>
              <a:ea typeface="Calibri" panose="020F0502020204030204" pitchFamily="34" charset="0"/>
              <a:cs typeface="Calibri" panose="020F0502020204030204" pitchFamily="34" charset="0"/>
            </a:rPr>
            <a:t>1. Develop a history of important people and events</a:t>
          </a:r>
          <a:endParaRPr lang="en-US" sz="3600" dirty="0"/>
        </a:p>
      </dgm:t>
    </dgm:pt>
    <dgm:pt modelId="{260871D3-2570-4E69-934F-258F7F9A1B88}" type="parTrans" cxnId="{1B1F2776-2C3A-47A9-8348-6F60DE109F54}">
      <dgm:prSet/>
      <dgm:spPr/>
      <dgm:t>
        <a:bodyPr/>
        <a:lstStyle/>
        <a:p>
          <a:endParaRPr lang="en-US"/>
        </a:p>
      </dgm:t>
    </dgm:pt>
    <dgm:pt modelId="{47973ACD-9280-49FE-8096-2425B5319CAE}" type="sibTrans" cxnId="{1B1F2776-2C3A-47A9-8348-6F60DE109F54}">
      <dgm:prSet/>
      <dgm:spPr/>
      <dgm:t>
        <a:bodyPr/>
        <a:lstStyle/>
        <a:p>
          <a:endParaRPr lang="en-US" dirty="0"/>
        </a:p>
      </dgm:t>
    </dgm:pt>
    <dgm:pt modelId="{CE4F700B-780F-4DE2-A114-CC82F8403A84}">
      <dgm:prSet phldrT="[Text]" custT="1"/>
      <dgm:spPr/>
      <dgm:t>
        <a:bodyPr/>
        <a:lstStyle/>
        <a:p>
          <a:r>
            <a:rPr lang="en-US" sz="3600" dirty="0">
              <a:latin typeface="Calibri" panose="020F0502020204030204" pitchFamily="34" charset="0"/>
              <a:ea typeface="Calibri" panose="020F0502020204030204" pitchFamily="34" charset="0"/>
              <a:cs typeface="Calibri" panose="020F0502020204030204" pitchFamily="34" charset="0"/>
            </a:rPr>
            <a:t>2. Describe the quality of life (community participation and presence)</a:t>
          </a:r>
          <a:endParaRPr lang="en-US" sz="3600" dirty="0"/>
        </a:p>
      </dgm:t>
    </dgm:pt>
    <dgm:pt modelId="{5C154DD3-0B0B-444F-8307-944626E2EFAD}" type="parTrans" cxnId="{59289B57-1D6D-4983-B6F6-453F7683880E}">
      <dgm:prSet/>
      <dgm:spPr/>
      <dgm:t>
        <a:bodyPr/>
        <a:lstStyle/>
        <a:p>
          <a:endParaRPr lang="en-US"/>
        </a:p>
      </dgm:t>
    </dgm:pt>
    <dgm:pt modelId="{8DB1CA02-61E5-40C7-82F8-F41EFE379094}" type="sibTrans" cxnId="{59289B57-1D6D-4983-B6F6-453F7683880E}">
      <dgm:prSet/>
      <dgm:spPr/>
      <dgm:t>
        <a:bodyPr/>
        <a:lstStyle/>
        <a:p>
          <a:endParaRPr lang="en-US" dirty="0"/>
        </a:p>
      </dgm:t>
    </dgm:pt>
    <dgm:pt modelId="{1F3160D3-8D17-4542-A1C9-310709BA8764}">
      <dgm:prSet phldrT="[Text]" custT="1"/>
      <dgm:spPr/>
      <dgm:t>
        <a:bodyPr/>
        <a:lstStyle/>
        <a:p>
          <a:r>
            <a:rPr lang="en-US" sz="3600" dirty="0"/>
            <a:t>3. Personal preferences/vision for the future </a:t>
          </a:r>
        </a:p>
      </dgm:t>
    </dgm:pt>
    <dgm:pt modelId="{38CC05A7-79E6-4FE4-86BC-0FABC032EB6F}" type="parTrans" cxnId="{6F8ED03C-91C7-4733-B8C8-806122962199}">
      <dgm:prSet/>
      <dgm:spPr/>
      <dgm:t>
        <a:bodyPr/>
        <a:lstStyle/>
        <a:p>
          <a:endParaRPr lang="en-US"/>
        </a:p>
      </dgm:t>
    </dgm:pt>
    <dgm:pt modelId="{521A59E6-23FA-425D-B78F-E8B736F0F6E2}" type="sibTrans" cxnId="{6F8ED03C-91C7-4733-B8C8-806122962199}">
      <dgm:prSet/>
      <dgm:spPr/>
      <dgm:t>
        <a:bodyPr/>
        <a:lstStyle/>
        <a:p>
          <a:endParaRPr lang="en-US"/>
        </a:p>
      </dgm:t>
    </dgm:pt>
    <dgm:pt modelId="{4D3B8363-92A5-4CF8-896D-1957C9AD8FD7}" type="pres">
      <dgm:prSet presAssocID="{2E8B8582-3F44-4D6F-8A52-B632AF8FB96B}" presName="linearFlow" presStyleCnt="0">
        <dgm:presLayoutVars>
          <dgm:resizeHandles val="exact"/>
        </dgm:presLayoutVars>
      </dgm:prSet>
      <dgm:spPr/>
    </dgm:pt>
    <dgm:pt modelId="{CD566B32-5862-4AAE-8C87-2FC52E796615}" type="pres">
      <dgm:prSet presAssocID="{C58027C2-5CE3-4702-9310-4C364E039F60}" presName="node" presStyleLbl="node1" presStyleIdx="0" presStyleCnt="3">
        <dgm:presLayoutVars>
          <dgm:bulletEnabled val="1"/>
        </dgm:presLayoutVars>
      </dgm:prSet>
      <dgm:spPr/>
    </dgm:pt>
    <dgm:pt modelId="{AE13FA05-82F8-453A-93AC-B79CE49DD7E1}" type="pres">
      <dgm:prSet presAssocID="{47973ACD-9280-49FE-8096-2425B5319CAE}" presName="sibTrans" presStyleLbl="sibTrans2D1" presStyleIdx="0" presStyleCnt="2"/>
      <dgm:spPr/>
    </dgm:pt>
    <dgm:pt modelId="{1B011D38-C101-4E41-8728-845DAFD5868E}" type="pres">
      <dgm:prSet presAssocID="{47973ACD-9280-49FE-8096-2425B5319CAE}" presName="connectorText" presStyleLbl="sibTrans2D1" presStyleIdx="0" presStyleCnt="2"/>
      <dgm:spPr/>
    </dgm:pt>
    <dgm:pt modelId="{DEC3A687-FE9E-4EFB-8C4A-C6EEAD856B07}" type="pres">
      <dgm:prSet presAssocID="{CE4F700B-780F-4DE2-A114-CC82F8403A84}" presName="node" presStyleLbl="node1" presStyleIdx="1" presStyleCnt="3">
        <dgm:presLayoutVars>
          <dgm:bulletEnabled val="1"/>
        </dgm:presLayoutVars>
      </dgm:prSet>
      <dgm:spPr/>
    </dgm:pt>
    <dgm:pt modelId="{61B70751-CEEF-4A3F-B71E-E99ED2609A51}" type="pres">
      <dgm:prSet presAssocID="{8DB1CA02-61E5-40C7-82F8-F41EFE379094}" presName="sibTrans" presStyleLbl="sibTrans2D1" presStyleIdx="1" presStyleCnt="2"/>
      <dgm:spPr/>
    </dgm:pt>
    <dgm:pt modelId="{9FF5E9EA-8D03-4CBF-A10C-D76392299A21}" type="pres">
      <dgm:prSet presAssocID="{8DB1CA02-61E5-40C7-82F8-F41EFE379094}" presName="connectorText" presStyleLbl="sibTrans2D1" presStyleIdx="1" presStyleCnt="2"/>
      <dgm:spPr/>
    </dgm:pt>
    <dgm:pt modelId="{79B4CE73-069E-44F8-94F1-4B05F7581EB1}" type="pres">
      <dgm:prSet presAssocID="{1F3160D3-8D17-4542-A1C9-310709BA8764}" presName="node" presStyleLbl="node1" presStyleIdx="2" presStyleCnt="3">
        <dgm:presLayoutVars>
          <dgm:bulletEnabled val="1"/>
        </dgm:presLayoutVars>
      </dgm:prSet>
      <dgm:spPr/>
    </dgm:pt>
  </dgm:ptLst>
  <dgm:cxnLst>
    <dgm:cxn modelId="{9554340C-A57A-46DF-93D6-5E9C9A47DA14}" type="presOf" srcId="{47973ACD-9280-49FE-8096-2425B5319CAE}" destId="{AE13FA05-82F8-453A-93AC-B79CE49DD7E1}" srcOrd="0" destOrd="0" presId="urn:microsoft.com/office/officeart/2005/8/layout/process2"/>
    <dgm:cxn modelId="{10B74913-D27D-41BD-B72F-84242F7B7655}" type="presOf" srcId="{2E8B8582-3F44-4D6F-8A52-B632AF8FB96B}" destId="{4D3B8363-92A5-4CF8-896D-1957C9AD8FD7}" srcOrd="0" destOrd="0" presId="urn:microsoft.com/office/officeart/2005/8/layout/process2"/>
    <dgm:cxn modelId="{6F8ED03C-91C7-4733-B8C8-806122962199}" srcId="{2E8B8582-3F44-4D6F-8A52-B632AF8FB96B}" destId="{1F3160D3-8D17-4542-A1C9-310709BA8764}" srcOrd="2" destOrd="0" parTransId="{38CC05A7-79E6-4FE4-86BC-0FABC032EB6F}" sibTransId="{521A59E6-23FA-425D-B78F-E8B736F0F6E2}"/>
    <dgm:cxn modelId="{6FC28C5D-3B86-48D0-BFAC-7221667F4E06}" type="presOf" srcId="{8DB1CA02-61E5-40C7-82F8-F41EFE379094}" destId="{61B70751-CEEF-4A3F-B71E-E99ED2609A51}" srcOrd="0" destOrd="0" presId="urn:microsoft.com/office/officeart/2005/8/layout/process2"/>
    <dgm:cxn modelId="{1145E466-2BDB-493A-9EA4-F1ACFD7202C3}" type="presOf" srcId="{47973ACD-9280-49FE-8096-2425B5319CAE}" destId="{1B011D38-C101-4E41-8728-845DAFD5868E}" srcOrd="1" destOrd="0" presId="urn:microsoft.com/office/officeart/2005/8/layout/process2"/>
    <dgm:cxn modelId="{34DA296E-5F6E-4932-B3CC-0CAD9D52459E}" type="presOf" srcId="{CE4F700B-780F-4DE2-A114-CC82F8403A84}" destId="{DEC3A687-FE9E-4EFB-8C4A-C6EEAD856B07}" srcOrd="0" destOrd="0" presId="urn:microsoft.com/office/officeart/2005/8/layout/process2"/>
    <dgm:cxn modelId="{1B1F2776-2C3A-47A9-8348-6F60DE109F54}" srcId="{2E8B8582-3F44-4D6F-8A52-B632AF8FB96B}" destId="{C58027C2-5CE3-4702-9310-4C364E039F60}" srcOrd="0" destOrd="0" parTransId="{260871D3-2570-4E69-934F-258F7F9A1B88}" sibTransId="{47973ACD-9280-49FE-8096-2425B5319CAE}"/>
    <dgm:cxn modelId="{59289B57-1D6D-4983-B6F6-453F7683880E}" srcId="{2E8B8582-3F44-4D6F-8A52-B632AF8FB96B}" destId="{CE4F700B-780F-4DE2-A114-CC82F8403A84}" srcOrd="1" destOrd="0" parTransId="{5C154DD3-0B0B-444F-8307-944626E2EFAD}" sibTransId="{8DB1CA02-61E5-40C7-82F8-F41EFE379094}"/>
    <dgm:cxn modelId="{93F7E98A-F94F-479E-BC1C-37F49E3AD132}" type="presOf" srcId="{C58027C2-5CE3-4702-9310-4C364E039F60}" destId="{CD566B32-5862-4AAE-8C87-2FC52E796615}" srcOrd="0" destOrd="0" presId="urn:microsoft.com/office/officeart/2005/8/layout/process2"/>
    <dgm:cxn modelId="{E5187C8D-5E2B-42B8-BAB5-DCAFA30D0011}" type="presOf" srcId="{1F3160D3-8D17-4542-A1C9-310709BA8764}" destId="{79B4CE73-069E-44F8-94F1-4B05F7581EB1}" srcOrd="0" destOrd="0" presId="urn:microsoft.com/office/officeart/2005/8/layout/process2"/>
    <dgm:cxn modelId="{909243C0-1FE0-47BB-AC3B-FCBAF50F19E6}" type="presOf" srcId="{8DB1CA02-61E5-40C7-82F8-F41EFE379094}" destId="{9FF5E9EA-8D03-4CBF-A10C-D76392299A21}" srcOrd="1" destOrd="0" presId="urn:microsoft.com/office/officeart/2005/8/layout/process2"/>
    <dgm:cxn modelId="{B686ADC0-55D3-4393-A302-61C997EB78E3}" type="presParOf" srcId="{4D3B8363-92A5-4CF8-896D-1957C9AD8FD7}" destId="{CD566B32-5862-4AAE-8C87-2FC52E796615}" srcOrd="0" destOrd="0" presId="urn:microsoft.com/office/officeart/2005/8/layout/process2"/>
    <dgm:cxn modelId="{EC057265-0734-40A9-94DF-621AF2EDE3DF}" type="presParOf" srcId="{4D3B8363-92A5-4CF8-896D-1957C9AD8FD7}" destId="{AE13FA05-82F8-453A-93AC-B79CE49DD7E1}" srcOrd="1" destOrd="0" presId="urn:microsoft.com/office/officeart/2005/8/layout/process2"/>
    <dgm:cxn modelId="{50A53954-93F7-4120-B114-FC912845919E}" type="presParOf" srcId="{AE13FA05-82F8-453A-93AC-B79CE49DD7E1}" destId="{1B011D38-C101-4E41-8728-845DAFD5868E}" srcOrd="0" destOrd="0" presId="urn:microsoft.com/office/officeart/2005/8/layout/process2"/>
    <dgm:cxn modelId="{C27EDC9E-1BC1-466F-840C-27039C469898}" type="presParOf" srcId="{4D3B8363-92A5-4CF8-896D-1957C9AD8FD7}" destId="{DEC3A687-FE9E-4EFB-8C4A-C6EEAD856B07}" srcOrd="2" destOrd="0" presId="urn:microsoft.com/office/officeart/2005/8/layout/process2"/>
    <dgm:cxn modelId="{A0A642BA-B3FC-4745-81AB-42EA5E6D35A2}" type="presParOf" srcId="{4D3B8363-92A5-4CF8-896D-1957C9AD8FD7}" destId="{61B70751-CEEF-4A3F-B71E-E99ED2609A51}" srcOrd="3" destOrd="0" presId="urn:microsoft.com/office/officeart/2005/8/layout/process2"/>
    <dgm:cxn modelId="{42DDBCE1-394E-4E44-9294-FF9A7A35A56D}" type="presParOf" srcId="{61B70751-CEEF-4A3F-B71E-E99ED2609A51}" destId="{9FF5E9EA-8D03-4CBF-A10C-D76392299A21}" srcOrd="0" destOrd="0" presId="urn:microsoft.com/office/officeart/2005/8/layout/process2"/>
    <dgm:cxn modelId="{9517B57A-D752-462F-837D-7B55AF6C40CF}" type="presParOf" srcId="{4D3B8363-92A5-4CF8-896D-1957C9AD8FD7}" destId="{79B4CE73-069E-44F8-94F1-4B05F7581EB1}" srcOrd="4" destOrd="0" presId="urn:microsoft.com/office/officeart/2005/8/layout/process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D4A44-E0FC-45FC-98E0-DD9A6FA6DCA5}"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21F0A306-1BD4-4F9F-B5A2-742CDEFFEFEB}">
      <dgm:prSet phldrT="[Text]" custT="1"/>
      <dgm:spPr/>
      <dgm:t>
        <a:bodyPr/>
        <a:lstStyle/>
        <a:p>
          <a:r>
            <a:rPr lang="en-US" sz="3600" dirty="0"/>
            <a:t>Increase community presence</a:t>
          </a:r>
        </a:p>
      </dgm:t>
    </dgm:pt>
    <dgm:pt modelId="{36EA66D6-A388-4754-9531-04AD4F711BCA}" type="parTrans" cxnId="{711D2932-4C79-45B2-84AF-B4BE69945804}">
      <dgm:prSet/>
      <dgm:spPr/>
      <dgm:t>
        <a:bodyPr/>
        <a:lstStyle/>
        <a:p>
          <a:endParaRPr lang="en-US"/>
        </a:p>
      </dgm:t>
    </dgm:pt>
    <dgm:pt modelId="{85B5494F-AC80-4462-B573-F47BFA40A340}" type="sibTrans" cxnId="{711D2932-4C79-45B2-84AF-B4BE69945804}">
      <dgm:prSet/>
      <dgm:spPr/>
      <dgm:t>
        <a:bodyPr/>
        <a:lstStyle/>
        <a:p>
          <a:endParaRPr lang="en-US"/>
        </a:p>
      </dgm:t>
    </dgm:pt>
    <dgm:pt modelId="{33337690-A655-4646-9C90-E1AAFAE5791F}">
      <dgm:prSet phldrT="[Text]" custT="1"/>
      <dgm:spPr/>
      <dgm:t>
        <a:bodyPr/>
        <a:lstStyle/>
        <a:p>
          <a:r>
            <a:rPr lang="en-US" sz="3600" dirty="0"/>
            <a:t>Increase community participation</a:t>
          </a:r>
        </a:p>
      </dgm:t>
    </dgm:pt>
    <dgm:pt modelId="{202DC3BD-3134-4924-83ED-E887A4443DDA}" type="parTrans" cxnId="{5738291A-147B-4ABF-8856-7BDEAC201166}">
      <dgm:prSet/>
      <dgm:spPr/>
      <dgm:t>
        <a:bodyPr/>
        <a:lstStyle/>
        <a:p>
          <a:endParaRPr lang="en-US"/>
        </a:p>
      </dgm:t>
    </dgm:pt>
    <dgm:pt modelId="{5D8C5045-0AC5-4E51-9A2F-D36D4F4231A3}" type="sibTrans" cxnId="{5738291A-147B-4ABF-8856-7BDEAC201166}">
      <dgm:prSet/>
      <dgm:spPr/>
      <dgm:t>
        <a:bodyPr/>
        <a:lstStyle/>
        <a:p>
          <a:endParaRPr lang="en-US"/>
        </a:p>
      </dgm:t>
    </dgm:pt>
    <dgm:pt modelId="{5D97E3DC-49F7-47C9-9008-B02353AFE41A}">
      <dgm:prSet phldrT="[Text]" custT="1"/>
      <dgm:spPr/>
      <dgm:t>
        <a:bodyPr/>
        <a:lstStyle/>
        <a:p>
          <a:r>
            <a:rPr lang="en-US" sz="3600" spc="-100" baseline="0" dirty="0"/>
            <a:t>Increase choice, </a:t>
          </a:r>
          <a:r>
            <a:rPr lang="en-US" sz="3600" dirty="0"/>
            <a:t>respect, and competence</a:t>
          </a:r>
        </a:p>
      </dgm:t>
    </dgm:pt>
    <dgm:pt modelId="{B642A357-D74C-4AD4-99D7-52B3B661B637}" type="parTrans" cxnId="{C52F56D3-B474-4F1D-AAE0-D6070FB1DF56}">
      <dgm:prSet/>
      <dgm:spPr/>
      <dgm:t>
        <a:bodyPr/>
        <a:lstStyle/>
        <a:p>
          <a:endParaRPr lang="en-US"/>
        </a:p>
      </dgm:t>
    </dgm:pt>
    <dgm:pt modelId="{5BDCECFF-0ADF-47BB-90F0-366D78C2381F}" type="sibTrans" cxnId="{C52F56D3-B474-4F1D-AAE0-D6070FB1DF56}">
      <dgm:prSet/>
      <dgm:spPr/>
      <dgm:t>
        <a:bodyPr/>
        <a:lstStyle/>
        <a:p>
          <a:endParaRPr lang="en-US"/>
        </a:p>
      </dgm:t>
    </dgm:pt>
    <dgm:pt modelId="{68E59386-D39C-4103-BB40-C1278476A2E9}">
      <dgm:prSet custT="1"/>
      <dgm:spPr/>
      <dgm:t>
        <a:bodyPr/>
        <a:lstStyle/>
        <a:p>
          <a:r>
            <a:rPr lang="en-US" sz="3600" dirty="0"/>
            <a:t>Develop personal relationships</a:t>
          </a:r>
        </a:p>
      </dgm:t>
    </dgm:pt>
    <dgm:pt modelId="{5D8E1EA4-B0C6-4464-BB7C-881753A4E75F}" type="parTrans" cxnId="{E7BF4642-3F2D-4CCD-A1AA-A6478A8CA0BE}">
      <dgm:prSet/>
      <dgm:spPr/>
      <dgm:t>
        <a:bodyPr/>
        <a:lstStyle/>
        <a:p>
          <a:endParaRPr lang="en-US"/>
        </a:p>
      </dgm:t>
    </dgm:pt>
    <dgm:pt modelId="{80EEEFE5-F01B-46CC-89FD-D5C9C1F2940E}" type="sibTrans" cxnId="{E7BF4642-3F2D-4CCD-A1AA-A6478A8CA0BE}">
      <dgm:prSet/>
      <dgm:spPr/>
      <dgm:t>
        <a:bodyPr/>
        <a:lstStyle/>
        <a:p>
          <a:endParaRPr lang="en-US"/>
        </a:p>
      </dgm:t>
    </dgm:pt>
    <dgm:pt modelId="{3A13D56E-7721-4C1A-AEBA-60E7AAF2590E}">
      <dgm:prSet custT="1"/>
      <dgm:spPr/>
      <dgm:t>
        <a:bodyPr/>
        <a:lstStyle/>
        <a:p>
          <a:r>
            <a:rPr lang="en-US" sz="3600" dirty="0"/>
            <a:t>Increase control over one’s life</a:t>
          </a:r>
        </a:p>
      </dgm:t>
    </dgm:pt>
    <dgm:pt modelId="{57F90A3D-1BA9-4BFA-986A-6B8C959AB661}" type="parTrans" cxnId="{3FB96D5B-BE33-4ADF-9BBF-F4875D6C47C5}">
      <dgm:prSet/>
      <dgm:spPr/>
      <dgm:t>
        <a:bodyPr/>
        <a:lstStyle/>
        <a:p>
          <a:endParaRPr lang="en-US"/>
        </a:p>
      </dgm:t>
    </dgm:pt>
    <dgm:pt modelId="{F472396D-80F2-4B8B-9F46-296F01F53B05}" type="sibTrans" cxnId="{3FB96D5B-BE33-4ADF-9BBF-F4875D6C47C5}">
      <dgm:prSet/>
      <dgm:spPr/>
      <dgm:t>
        <a:bodyPr/>
        <a:lstStyle/>
        <a:p>
          <a:endParaRPr lang="en-US"/>
        </a:p>
      </dgm:t>
    </dgm:pt>
    <dgm:pt modelId="{ACB20FF7-F0AE-488A-8D18-C44205A5F782}">
      <dgm:prSet custT="1"/>
      <dgm:spPr/>
      <dgm:t>
        <a:bodyPr/>
        <a:lstStyle/>
        <a:p>
          <a:r>
            <a:rPr lang="en-US" sz="3600" dirty="0"/>
            <a:t>Develop skills to achieve goals</a:t>
          </a:r>
        </a:p>
      </dgm:t>
    </dgm:pt>
    <dgm:pt modelId="{03FB6C10-4A49-4102-9741-96B22A174FE4}" type="parTrans" cxnId="{E8D00272-6F42-4951-9AAC-47B7CCFEC91A}">
      <dgm:prSet/>
      <dgm:spPr/>
      <dgm:t>
        <a:bodyPr/>
        <a:lstStyle/>
        <a:p>
          <a:endParaRPr lang="en-US"/>
        </a:p>
      </dgm:t>
    </dgm:pt>
    <dgm:pt modelId="{696DDC63-FE36-477B-BE92-16B5FE4B9F0E}" type="sibTrans" cxnId="{E8D00272-6F42-4951-9AAC-47B7CCFEC91A}">
      <dgm:prSet/>
      <dgm:spPr/>
      <dgm:t>
        <a:bodyPr/>
        <a:lstStyle/>
        <a:p>
          <a:endParaRPr lang="en-US"/>
        </a:p>
      </dgm:t>
    </dgm:pt>
    <dgm:pt modelId="{3AEF22F1-364C-4A39-85B8-484F58CC344F}" type="pres">
      <dgm:prSet presAssocID="{A3BD4A44-E0FC-45FC-98E0-DD9A6FA6DCA5}" presName="Name0" presStyleCnt="0">
        <dgm:presLayoutVars>
          <dgm:dir/>
          <dgm:resizeHandles/>
        </dgm:presLayoutVars>
      </dgm:prSet>
      <dgm:spPr/>
    </dgm:pt>
    <dgm:pt modelId="{9FAA6E34-6CA0-462C-B2A7-F042C5D6A2E0}" type="pres">
      <dgm:prSet presAssocID="{21F0A306-1BD4-4F9F-B5A2-742CDEFFEFEB}" presName="compNode" presStyleCnt="0"/>
      <dgm:spPr/>
    </dgm:pt>
    <dgm:pt modelId="{540BF409-1FE6-4019-BD4D-5D8985B42171}" type="pres">
      <dgm:prSet presAssocID="{21F0A306-1BD4-4F9F-B5A2-742CDEFFEFEB}" presName="dummyConnPt" presStyleCnt="0"/>
      <dgm:spPr/>
    </dgm:pt>
    <dgm:pt modelId="{F9B787BF-0921-4067-9FF9-A22029A32351}" type="pres">
      <dgm:prSet presAssocID="{21F0A306-1BD4-4F9F-B5A2-742CDEFFEFEB}" presName="node" presStyleLbl="node1" presStyleIdx="0" presStyleCnt="6" custLinFactNeighborY="0">
        <dgm:presLayoutVars>
          <dgm:bulletEnabled val="1"/>
        </dgm:presLayoutVars>
      </dgm:prSet>
      <dgm:spPr/>
    </dgm:pt>
    <dgm:pt modelId="{406D3B7A-1C1A-41FE-989E-941D594501A8}" type="pres">
      <dgm:prSet presAssocID="{85B5494F-AC80-4462-B573-F47BFA40A340}" presName="sibTrans" presStyleLbl="bgSibTrans2D1" presStyleIdx="0" presStyleCnt="5" custLinFactNeighborX="41200" custLinFactNeighborY="0"/>
      <dgm:spPr/>
    </dgm:pt>
    <dgm:pt modelId="{1E2A0BD7-FCEB-45F0-BB2A-F634B618F4C9}" type="pres">
      <dgm:prSet presAssocID="{33337690-A655-4646-9C90-E1AAFAE5791F}" presName="compNode" presStyleCnt="0"/>
      <dgm:spPr/>
    </dgm:pt>
    <dgm:pt modelId="{23870395-E060-4E59-8366-57407C413F3C}" type="pres">
      <dgm:prSet presAssocID="{33337690-A655-4646-9C90-E1AAFAE5791F}" presName="dummyConnPt" presStyleCnt="0"/>
      <dgm:spPr/>
    </dgm:pt>
    <dgm:pt modelId="{BAAA676B-0FB7-438E-B246-FFBD95F6672A}" type="pres">
      <dgm:prSet presAssocID="{33337690-A655-4646-9C90-E1AAFAE5791F}" presName="node" presStyleLbl="node1" presStyleIdx="1" presStyleCnt="6">
        <dgm:presLayoutVars>
          <dgm:bulletEnabled val="1"/>
        </dgm:presLayoutVars>
      </dgm:prSet>
      <dgm:spPr/>
    </dgm:pt>
    <dgm:pt modelId="{E98A0ACD-3372-488F-B120-81222220309F}" type="pres">
      <dgm:prSet presAssocID="{5D8C5045-0AC5-4E51-9A2F-D36D4F4231A3}" presName="sibTrans" presStyleLbl="bgSibTrans2D1" presStyleIdx="1" presStyleCnt="5" custLinFactNeighborX="37642" custLinFactNeighborY="3805"/>
      <dgm:spPr/>
    </dgm:pt>
    <dgm:pt modelId="{DB12914B-29F6-48EE-9F50-192CCCB6149B}" type="pres">
      <dgm:prSet presAssocID="{5D97E3DC-49F7-47C9-9008-B02353AFE41A}" presName="compNode" presStyleCnt="0"/>
      <dgm:spPr/>
    </dgm:pt>
    <dgm:pt modelId="{AB9EF5AC-B015-4437-9DC6-8E5A9DADF43A}" type="pres">
      <dgm:prSet presAssocID="{5D97E3DC-49F7-47C9-9008-B02353AFE41A}" presName="dummyConnPt" presStyleCnt="0"/>
      <dgm:spPr/>
    </dgm:pt>
    <dgm:pt modelId="{8CD51CB2-DD2B-492B-B2F9-CA211C4A5773}" type="pres">
      <dgm:prSet presAssocID="{5D97E3DC-49F7-47C9-9008-B02353AFE41A}" presName="node" presStyleLbl="node1" presStyleIdx="2" presStyleCnt="6">
        <dgm:presLayoutVars>
          <dgm:bulletEnabled val="1"/>
        </dgm:presLayoutVars>
      </dgm:prSet>
      <dgm:spPr/>
    </dgm:pt>
    <dgm:pt modelId="{382BC8F8-B656-4F35-8567-D03FBD9657FA}" type="pres">
      <dgm:prSet presAssocID="{5BDCECFF-0ADF-47BB-90F0-366D78C2381F}" presName="sibTrans" presStyleLbl="bgSibTrans2D1" presStyleIdx="2" presStyleCnt="5" custLinFactY="100000" custLinFactNeighborX="-2233" custLinFactNeighborY="100102"/>
      <dgm:spPr/>
    </dgm:pt>
    <dgm:pt modelId="{EC0904DA-2794-4868-9AA4-C8FB0A12E21B}" type="pres">
      <dgm:prSet presAssocID="{68E59386-D39C-4103-BB40-C1278476A2E9}" presName="compNode" presStyleCnt="0"/>
      <dgm:spPr/>
    </dgm:pt>
    <dgm:pt modelId="{438FC43A-E53B-412A-B9E3-5081A077ECDD}" type="pres">
      <dgm:prSet presAssocID="{68E59386-D39C-4103-BB40-C1278476A2E9}" presName="dummyConnPt" presStyleCnt="0"/>
      <dgm:spPr/>
    </dgm:pt>
    <dgm:pt modelId="{F6665985-9A8D-4A0E-AEEF-29184EC9DD48}" type="pres">
      <dgm:prSet presAssocID="{68E59386-D39C-4103-BB40-C1278476A2E9}" presName="node" presStyleLbl="node1" presStyleIdx="3" presStyleCnt="6">
        <dgm:presLayoutVars>
          <dgm:bulletEnabled val="1"/>
        </dgm:presLayoutVars>
      </dgm:prSet>
      <dgm:spPr/>
    </dgm:pt>
    <dgm:pt modelId="{DF2CE59D-33A1-496C-9481-C71A7235B9A4}" type="pres">
      <dgm:prSet presAssocID="{80EEEFE5-F01B-46CC-89FD-D5C9C1F2940E}" presName="sibTrans" presStyleLbl="bgSibTrans2D1" presStyleIdx="3" presStyleCnt="5" custLinFactNeighborX="36793" custLinFactNeighborY="-56901"/>
      <dgm:spPr/>
    </dgm:pt>
    <dgm:pt modelId="{7CA887B2-154B-4F19-B597-B6572075B4C8}" type="pres">
      <dgm:prSet presAssocID="{3A13D56E-7721-4C1A-AEBA-60E7AAF2590E}" presName="compNode" presStyleCnt="0"/>
      <dgm:spPr/>
    </dgm:pt>
    <dgm:pt modelId="{1EC2443D-CA9A-4BB9-9FEF-AEE70FD6E36C}" type="pres">
      <dgm:prSet presAssocID="{3A13D56E-7721-4C1A-AEBA-60E7AAF2590E}" presName="dummyConnPt" presStyleCnt="0"/>
      <dgm:spPr/>
    </dgm:pt>
    <dgm:pt modelId="{F64A4248-7D04-4D98-AFB8-674599806CA4}" type="pres">
      <dgm:prSet presAssocID="{3A13D56E-7721-4C1A-AEBA-60E7AAF2590E}" presName="node" presStyleLbl="node1" presStyleIdx="4" presStyleCnt="6">
        <dgm:presLayoutVars>
          <dgm:bulletEnabled val="1"/>
        </dgm:presLayoutVars>
      </dgm:prSet>
      <dgm:spPr/>
    </dgm:pt>
    <dgm:pt modelId="{0461012A-6DC9-48CD-B248-684638062FAE}" type="pres">
      <dgm:prSet presAssocID="{F472396D-80F2-4B8B-9F46-296F01F53B05}" presName="sibTrans" presStyleLbl="bgSibTrans2D1" presStyleIdx="4" presStyleCnt="5" custLinFactNeighborX="36996" custLinFactNeighborY="-12886"/>
      <dgm:spPr/>
    </dgm:pt>
    <dgm:pt modelId="{E234EEC7-FEC9-43E0-9ED7-3D3AB36E3C6A}" type="pres">
      <dgm:prSet presAssocID="{ACB20FF7-F0AE-488A-8D18-C44205A5F782}" presName="compNode" presStyleCnt="0"/>
      <dgm:spPr/>
    </dgm:pt>
    <dgm:pt modelId="{5678F3F8-0F0A-4BE2-A8C2-DB8CBEECCE92}" type="pres">
      <dgm:prSet presAssocID="{ACB20FF7-F0AE-488A-8D18-C44205A5F782}" presName="dummyConnPt" presStyleCnt="0"/>
      <dgm:spPr/>
    </dgm:pt>
    <dgm:pt modelId="{F74AC71E-1234-4EC7-967E-EC4B951EDA36}" type="pres">
      <dgm:prSet presAssocID="{ACB20FF7-F0AE-488A-8D18-C44205A5F782}" presName="node" presStyleLbl="node1" presStyleIdx="5" presStyleCnt="6">
        <dgm:presLayoutVars>
          <dgm:bulletEnabled val="1"/>
        </dgm:presLayoutVars>
      </dgm:prSet>
      <dgm:spPr/>
    </dgm:pt>
  </dgm:ptLst>
  <dgm:cxnLst>
    <dgm:cxn modelId="{0FBA7117-4152-411B-BB28-FAB0727E0476}" type="presOf" srcId="{33337690-A655-4646-9C90-E1AAFAE5791F}" destId="{BAAA676B-0FB7-438E-B246-FFBD95F6672A}" srcOrd="0" destOrd="0" presId="urn:microsoft.com/office/officeart/2005/8/layout/bProcess4"/>
    <dgm:cxn modelId="{5738291A-147B-4ABF-8856-7BDEAC201166}" srcId="{A3BD4A44-E0FC-45FC-98E0-DD9A6FA6DCA5}" destId="{33337690-A655-4646-9C90-E1AAFAE5791F}" srcOrd="1" destOrd="0" parTransId="{202DC3BD-3134-4924-83ED-E887A4443DDA}" sibTransId="{5D8C5045-0AC5-4E51-9A2F-D36D4F4231A3}"/>
    <dgm:cxn modelId="{432C5329-7DE4-4E40-A7A6-50F5AFA89921}" type="presOf" srcId="{ACB20FF7-F0AE-488A-8D18-C44205A5F782}" destId="{F74AC71E-1234-4EC7-967E-EC4B951EDA36}" srcOrd="0" destOrd="0" presId="urn:microsoft.com/office/officeart/2005/8/layout/bProcess4"/>
    <dgm:cxn modelId="{711D2932-4C79-45B2-84AF-B4BE69945804}" srcId="{A3BD4A44-E0FC-45FC-98E0-DD9A6FA6DCA5}" destId="{21F0A306-1BD4-4F9F-B5A2-742CDEFFEFEB}" srcOrd="0" destOrd="0" parTransId="{36EA66D6-A388-4754-9531-04AD4F711BCA}" sibTransId="{85B5494F-AC80-4462-B573-F47BFA40A340}"/>
    <dgm:cxn modelId="{3FB96D5B-BE33-4ADF-9BBF-F4875D6C47C5}" srcId="{A3BD4A44-E0FC-45FC-98E0-DD9A6FA6DCA5}" destId="{3A13D56E-7721-4C1A-AEBA-60E7AAF2590E}" srcOrd="4" destOrd="0" parTransId="{57F90A3D-1BA9-4BFA-986A-6B8C959AB661}" sibTransId="{F472396D-80F2-4B8B-9F46-296F01F53B05}"/>
    <dgm:cxn modelId="{AA0FE05C-F445-4B78-9E16-1899E0F841F7}" type="presOf" srcId="{F472396D-80F2-4B8B-9F46-296F01F53B05}" destId="{0461012A-6DC9-48CD-B248-684638062FAE}" srcOrd="0" destOrd="0" presId="urn:microsoft.com/office/officeart/2005/8/layout/bProcess4"/>
    <dgm:cxn modelId="{C36E4061-C1CF-45E2-B7AE-7C5B877C3406}" type="presOf" srcId="{5D97E3DC-49F7-47C9-9008-B02353AFE41A}" destId="{8CD51CB2-DD2B-492B-B2F9-CA211C4A5773}" srcOrd="0" destOrd="0" presId="urn:microsoft.com/office/officeart/2005/8/layout/bProcess4"/>
    <dgm:cxn modelId="{E7BF4642-3F2D-4CCD-A1AA-A6478A8CA0BE}" srcId="{A3BD4A44-E0FC-45FC-98E0-DD9A6FA6DCA5}" destId="{68E59386-D39C-4103-BB40-C1278476A2E9}" srcOrd="3" destOrd="0" parTransId="{5D8E1EA4-B0C6-4464-BB7C-881753A4E75F}" sibTransId="{80EEEFE5-F01B-46CC-89FD-D5C9C1F2940E}"/>
    <dgm:cxn modelId="{EAD4D070-E116-429B-9318-42060EB63EF4}" type="presOf" srcId="{5D8C5045-0AC5-4E51-9A2F-D36D4F4231A3}" destId="{E98A0ACD-3372-488F-B120-81222220309F}" srcOrd="0" destOrd="0" presId="urn:microsoft.com/office/officeart/2005/8/layout/bProcess4"/>
    <dgm:cxn modelId="{E8D00272-6F42-4951-9AAC-47B7CCFEC91A}" srcId="{A3BD4A44-E0FC-45FC-98E0-DD9A6FA6DCA5}" destId="{ACB20FF7-F0AE-488A-8D18-C44205A5F782}" srcOrd="5" destOrd="0" parTransId="{03FB6C10-4A49-4102-9741-96B22A174FE4}" sibTransId="{696DDC63-FE36-477B-BE92-16B5FE4B9F0E}"/>
    <dgm:cxn modelId="{4EBAC779-E3BE-432B-A367-0630A9C3B2C8}" type="presOf" srcId="{85B5494F-AC80-4462-B573-F47BFA40A340}" destId="{406D3B7A-1C1A-41FE-989E-941D594501A8}" srcOrd="0" destOrd="0" presId="urn:microsoft.com/office/officeart/2005/8/layout/bProcess4"/>
    <dgm:cxn modelId="{6DA412B4-1477-44AF-B879-4F622666D51B}" type="presOf" srcId="{5BDCECFF-0ADF-47BB-90F0-366D78C2381F}" destId="{382BC8F8-B656-4F35-8567-D03FBD9657FA}" srcOrd="0" destOrd="0" presId="urn:microsoft.com/office/officeart/2005/8/layout/bProcess4"/>
    <dgm:cxn modelId="{221520BF-E4C9-4D8C-B074-5AC4578DDD91}" type="presOf" srcId="{80EEEFE5-F01B-46CC-89FD-D5C9C1F2940E}" destId="{DF2CE59D-33A1-496C-9481-C71A7235B9A4}" srcOrd="0" destOrd="0" presId="urn:microsoft.com/office/officeart/2005/8/layout/bProcess4"/>
    <dgm:cxn modelId="{6CFBDAC0-B69D-4332-A457-2D1CC3E2F5DA}" type="presOf" srcId="{A3BD4A44-E0FC-45FC-98E0-DD9A6FA6DCA5}" destId="{3AEF22F1-364C-4A39-85B8-484F58CC344F}" srcOrd="0" destOrd="0" presId="urn:microsoft.com/office/officeart/2005/8/layout/bProcess4"/>
    <dgm:cxn modelId="{B8C5C9C9-8DC2-4D89-AB42-6F14A56FE6B1}" type="presOf" srcId="{3A13D56E-7721-4C1A-AEBA-60E7AAF2590E}" destId="{F64A4248-7D04-4D98-AFB8-674599806CA4}" srcOrd="0" destOrd="0" presId="urn:microsoft.com/office/officeart/2005/8/layout/bProcess4"/>
    <dgm:cxn modelId="{E02174CF-C937-4585-88D0-43DFB432FC05}" type="presOf" srcId="{68E59386-D39C-4103-BB40-C1278476A2E9}" destId="{F6665985-9A8D-4A0E-AEEF-29184EC9DD48}" srcOrd="0" destOrd="0" presId="urn:microsoft.com/office/officeart/2005/8/layout/bProcess4"/>
    <dgm:cxn modelId="{C52F56D3-B474-4F1D-AAE0-D6070FB1DF56}" srcId="{A3BD4A44-E0FC-45FC-98E0-DD9A6FA6DCA5}" destId="{5D97E3DC-49F7-47C9-9008-B02353AFE41A}" srcOrd="2" destOrd="0" parTransId="{B642A357-D74C-4AD4-99D7-52B3B661B637}" sibTransId="{5BDCECFF-0ADF-47BB-90F0-366D78C2381F}"/>
    <dgm:cxn modelId="{36E46BFD-731F-4564-A915-D014A09B5A7B}" type="presOf" srcId="{21F0A306-1BD4-4F9F-B5A2-742CDEFFEFEB}" destId="{F9B787BF-0921-4067-9FF9-A22029A32351}" srcOrd="0" destOrd="0" presId="urn:microsoft.com/office/officeart/2005/8/layout/bProcess4"/>
    <dgm:cxn modelId="{2025E9F2-F94C-4EE1-9F1C-F14383976924}" type="presParOf" srcId="{3AEF22F1-364C-4A39-85B8-484F58CC344F}" destId="{9FAA6E34-6CA0-462C-B2A7-F042C5D6A2E0}" srcOrd="0" destOrd="0" presId="urn:microsoft.com/office/officeart/2005/8/layout/bProcess4"/>
    <dgm:cxn modelId="{BDF8B228-C0F5-4E3A-89E5-062093CB52F8}" type="presParOf" srcId="{9FAA6E34-6CA0-462C-B2A7-F042C5D6A2E0}" destId="{540BF409-1FE6-4019-BD4D-5D8985B42171}" srcOrd="0" destOrd="0" presId="urn:microsoft.com/office/officeart/2005/8/layout/bProcess4"/>
    <dgm:cxn modelId="{7C1B7573-9641-4F03-A6A8-7FC918E900D8}" type="presParOf" srcId="{9FAA6E34-6CA0-462C-B2A7-F042C5D6A2E0}" destId="{F9B787BF-0921-4067-9FF9-A22029A32351}" srcOrd="1" destOrd="0" presId="urn:microsoft.com/office/officeart/2005/8/layout/bProcess4"/>
    <dgm:cxn modelId="{87D0145F-9A88-4A0E-84BA-1925646E75A6}" type="presParOf" srcId="{3AEF22F1-364C-4A39-85B8-484F58CC344F}" destId="{406D3B7A-1C1A-41FE-989E-941D594501A8}" srcOrd="1" destOrd="0" presId="urn:microsoft.com/office/officeart/2005/8/layout/bProcess4"/>
    <dgm:cxn modelId="{1B3FAE31-8360-42F3-B51E-CC937A43DE64}" type="presParOf" srcId="{3AEF22F1-364C-4A39-85B8-484F58CC344F}" destId="{1E2A0BD7-FCEB-45F0-BB2A-F634B618F4C9}" srcOrd="2" destOrd="0" presId="urn:microsoft.com/office/officeart/2005/8/layout/bProcess4"/>
    <dgm:cxn modelId="{16001636-4646-4ACD-860F-6BFA94B7DAAD}" type="presParOf" srcId="{1E2A0BD7-FCEB-45F0-BB2A-F634B618F4C9}" destId="{23870395-E060-4E59-8366-57407C413F3C}" srcOrd="0" destOrd="0" presId="urn:microsoft.com/office/officeart/2005/8/layout/bProcess4"/>
    <dgm:cxn modelId="{5EB3C45B-8005-43ED-BF94-B6EC4E3FE9E7}" type="presParOf" srcId="{1E2A0BD7-FCEB-45F0-BB2A-F634B618F4C9}" destId="{BAAA676B-0FB7-438E-B246-FFBD95F6672A}" srcOrd="1" destOrd="0" presId="urn:microsoft.com/office/officeart/2005/8/layout/bProcess4"/>
    <dgm:cxn modelId="{DE9889D1-FA0C-41DC-ACF4-70C8D911829B}" type="presParOf" srcId="{3AEF22F1-364C-4A39-85B8-484F58CC344F}" destId="{E98A0ACD-3372-488F-B120-81222220309F}" srcOrd="3" destOrd="0" presId="urn:microsoft.com/office/officeart/2005/8/layout/bProcess4"/>
    <dgm:cxn modelId="{FC117AAC-0B26-4651-810D-EAF7A14F3D28}" type="presParOf" srcId="{3AEF22F1-364C-4A39-85B8-484F58CC344F}" destId="{DB12914B-29F6-48EE-9F50-192CCCB6149B}" srcOrd="4" destOrd="0" presId="urn:microsoft.com/office/officeart/2005/8/layout/bProcess4"/>
    <dgm:cxn modelId="{C31C1F91-4B92-4F67-90B5-850BA1EAF1F8}" type="presParOf" srcId="{DB12914B-29F6-48EE-9F50-192CCCB6149B}" destId="{AB9EF5AC-B015-4437-9DC6-8E5A9DADF43A}" srcOrd="0" destOrd="0" presId="urn:microsoft.com/office/officeart/2005/8/layout/bProcess4"/>
    <dgm:cxn modelId="{B45BE43A-8FC4-4B7D-9C79-FBD3F7E1833F}" type="presParOf" srcId="{DB12914B-29F6-48EE-9F50-192CCCB6149B}" destId="{8CD51CB2-DD2B-492B-B2F9-CA211C4A5773}" srcOrd="1" destOrd="0" presId="urn:microsoft.com/office/officeart/2005/8/layout/bProcess4"/>
    <dgm:cxn modelId="{666A60B9-EDCB-46EC-A9C9-5DD27B35678A}" type="presParOf" srcId="{3AEF22F1-364C-4A39-85B8-484F58CC344F}" destId="{382BC8F8-B656-4F35-8567-D03FBD9657FA}" srcOrd="5" destOrd="0" presId="urn:microsoft.com/office/officeart/2005/8/layout/bProcess4"/>
    <dgm:cxn modelId="{FE8DA48E-5EE4-4189-B1F0-AAE2A2FBAB49}" type="presParOf" srcId="{3AEF22F1-364C-4A39-85B8-484F58CC344F}" destId="{EC0904DA-2794-4868-9AA4-C8FB0A12E21B}" srcOrd="6" destOrd="0" presId="urn:microsoft.com/office/officeart/2005/8/layout/bProcess4"/>
    <dgm:cxn modelId="{4D267215-EE0B-4359-97A2-774B0BB5C0EE}" type="presParOf" srcId="{EC0904DA-2794-4868-9AA4-C8FB0A12E21B}" destId="{438FC43A-E53B-412A-B9E3-5081A077ECDD}" srcOrd="0" destOrd="0" presId="urn:microsoft.com/office/officeart/2005/8/layout/bProcess4"/>
    <dgm:cxn modelId="{AF63A2EA-CF8B-450C-84DE-EFFD76AF0825}" type="presParOf" srcId="{EC0904DA-2794-4868-9AA4-C8FB0A12E21B}" destId="{F6665985-9A8D-4A0E-AEEF-29184EC9DD48}" srcOrd="1" destOrd="0" presId="urn:microsoft.com/office/officeart/2005/8/layout/bProcess4"/>
    <dgm:cxn modelId="{A085E1F3-8DF7-457D-B67E-62106E3AEB71}" type="presParOf" srcId="{3AEF22F1-364C-4A39-85B8-484F58CC344F}" destId="{DF2CE59D-33A1-496C-9481-C71A7235B9A4}" srcOrd="7" destOrd="0" presId="urn:microsoft.com/office/officeart/2005/8/layout/bProcess4"/>
    <dgm:cxn modelId="{CDA7DF96-DDF8-42C9-A582-4AA76DAE26C9}" type="presParOf" srcId="{3AEF22F1-364C-4A39-85B8-484F58CC344F}" destId="{7CA887B2-154B-4F19-B597-B6572075B4C8}" srcOrd="8" destOrd="0" presId="urn:microsoft.com/office/officeart/2005/8/layout/bProcess4"/>
    <dgm:cxn modelId="{F3ADAD25-98C6-4D41-A29E-6740385B6558}" type="presParOf" srcId="{7CA887B2-154B-4F19-B597-B6572075B4C8}" destId="{1EC2443D-CA9A-4BB9-9FEF-AEE70FD6E36C}" srcOrd="0" destOrd="0" presId="urn:microsoft.com/office/officeart/2005/8/layout/bProcess4"/>
    <dgm:cxn modelId="{327B75DA-A08C-45AD-B636-5037D5DE4228}" type="presParOf" srcId="{7CA887B2-154B-4F19-B597-B6572075B4C8}" destId="{F64A4248-7D04-4D98-AFB8-674599806CA4}" srcOrd="1" destOrd="0" presId="urn:microsoft.com/office/officeart/2005/8/layout/bProcess4"/>
    <dgm:cxn modelId="{DF9DD049-C38E-4F62-99A4-65AFCDE4B703}" type="presParOf" srcId="{3AEF22F1-364C-4A39-85B8-484F58CC344F}" destId="{0461012A-6DC9-48CD-B248-684638062FAE}" srcOrd="9" destOrd="0" presId="urn:microsoft.com/office/officeart/2005/8/layout/bProcess4"/>
    <dgm:cxn modelId="{7FC093DD-2766-4CE9-96A1-DB6878C130A2}" type="presParOf" srcId="{3AEF22F1-364C-4A39-85B8-484F58CC344F}" destId="{E234EEC7-FEC9-43E0-9ED7-3D3AB36E3C6A}" srcOrd="10" destOrd="0" presId="urn:microsoft.com/office/officeart/2005/8/layout/bProcess4"/>
    <dgm:cxn modelId="{7569C0C9-4187-437A-BB0F-245C479558A5}" type="presParOf" srcId="{E234EEC7-FEC9-43E0-9ED7-3D3AB36E3C6A}" destId="{5678F3F8-0F0A-4BE2-A8C2-DB8CBEECCE92}" srcOrd="0" destOrd="0" presId="urn:microsoft.com/office/officeart/2005/8/layout/bProcess4"/>
    <dgm:cxn modelId="{3598563C-EEDA-479F-BDE7-A2F4CD5DFF4E}" type="presParOf" srcId="{E234EEC7-FEC9-43E0-9ED7-3D3AB36E3C6A}" destId="{F74AC71E-1234-4EC7-967E-EC4B951EDA36}" srcOrd="1" destOrd="0" presId="urn:microsoft.com/office/officeart/2005/8/layout/bProcess4"/>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A307F-97D0-4F59-AC00-A723F70285B2}">
      <dsp:nvSpPr>
        <dsp:cNvPr id="0" name=""/>
        <dsp:cNvSpPr/>
      </dsp:nvSpPr>
      <dsp:spPr>
        <a:xfrm>
          <a:off x="0" y="606523"/>
          <a:ext cx="14393933" cy="12372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effectLst/>
              <a:latin typeface="Calibri" panose="020F0502020204030204" pitchFamily="34" charset="0"/>
              <a:ea typeface="Calibri" panose="020F0502020204030204" pitchFamily="34" charset="0"/>
              <a:cs typeface="Times New Roman" panose="02020603050405020304" pitchFamily="18" charset="0"/>
            </a:rPr>
            <a:t>Academic and Assistive Technology: </a:t>
          </a:r>
          <a:endParaRPr lang="en-US" sz="4700" kern="1200" dirty="0"/>
        </a:p>
      </dsp:txBody>
      <dsp:txXfrm>
        <a:off x="60399" y="666922"/>
        <a:ext cx="14273135" cy="1116477"/>
      </dsp:txXfrm>
    </dsp:sp>
    <dsp:sp modelId="{47DD25B1-044E-4EED-8EA7-C0153D916FC0}">
      <dsp:nvSpPr>
        <dsp:cNvPr id="0" name=""/>
        <dsp:cNvSpPr/>
      </dsp:nvSpPr>
      <dsp:spPr>
        <a:xfrm>
          <a:off x="0" y="1855018"/>
          <a:ext cx="14393933" cy="296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007" tIns="45720" rIns="256032" bIns="45720" numCol="1" spcCol="1270" anchor="t" anchorCtr="0">
          <a:noAutofit/>
        </a:bodyPr>
        <a:lstStyle/>
        <a:p>
          <a:pPr marL="285750" lvl="1" indent="-285750" algn="l" defTabSz="1600200">
            <a:lnSpc>
              <a:spcPct val="100000"/>
            </a:lnSpc>
            <a:spcBef>
              <a:spcPct val="0"/>
            </a:spcBef>
            <a:spcAft>
              <a:spcPct val="20000"/>
            </a:spcAft>
            <a:buFont typeface="Arial" panose="020B0604020202020204" pitchFamily="34" charset="0"/>
            <a:buChar char="•"/>
          </a:pPr>
          <a:r>
            <a:rPr lang="en-US" sz="3600" kern="1200" dirty="0">
              <a:latin typeface="Calibri" panose="020F0502020204030204" pitchFamily="34" charset="0"/>
              <a:ea typeface="Calibri" panose="020F0502020204030204" pitchFamily="34" charset="0"/>
              <a:cs typeface="Times New Roman" panose="02020603050405020304" pitchFamily="18" charset="0"/>
            </a:rPr>
            <a:t>Incorporates PCP through self-identification of personal assistive technology needs and development of self-advocacy skills. Students learn about software and platforms used in college and professional settings as well as tools to support reading, writing, note-taking, and executive function skills (e.g., planning, organizing, problem-solving).</a:t>
          </a:r>
          <a:endParaRPr lang="en-US" sz="3600" kern="1200" dirty="0"/>
        </a:p>
      </dsp:txBody>
      <dsp:txXfrm>
        <a:off x="0" y="1855018"/>
        <a:ext cx="14393933" cy="2967345"/>
      </dsp:txXfrm>
    </dsp:sp>
    <dsp:sp modelId="{8E897C2B-71BE-45B4-A7F5-C309A207DCBF}">
      <dsp:nvSpPr>
        <dsp:cNvPr id="0" name=""/>
        <dsp:cNvSpPr/>
      </dsp:nvSpPr>
      <dsp:spPr>
        <a:xfrm>
          <a:off x="0" y="4859259"/>
          <a:ext cx="14393933" cy="12372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Calibri" panose="020F0502020204030204" pitchFamily="34" charset="0"/>
              <a:ea typeface="Calibri" panose="020F0502020204030204" pitchFamily="34" charset="0"/>
              <a:cs typeface="Times New Roman" panose="02020603050405020304" pitchFamily="18" charset="0"/>
            </a:rPr>
            <a:t>Setting &amp; Realizing Goals Using Person-Centered Planning</a:t>
          </a:r>
          <a:endParaRPr lang="en-US" sz="4700" kern="1200" dirty="0"/>
        </a:p>
      </dsp:txBody>
      <dsp:txXfrm>
        <a:off x="60399" y="4919658"/>
        <a:ext cx="14273135" cy="1116477"/>
      </dsp:txXfrm>
    </dsp:sp>
    <dsp:sp modelId="{89760983-F500-4E45-859E-475287333572}">
      <dsp:nvSpPr>
        <dsp:cNvPr id="0" name=""/>
        <dsp:cNvSpPr/>
      </dsp:nvSpPr>
      <dsp:spPr>
        <a:xfrm>
          <a:off x="0" y="6113880"/>
          <a:ext cx="14393933" cy="32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007" tIns="45720" rIns="256032" bIns="45720" numCol="1" spcCol="1270" anchor="t" anchorCtr="0">
          <a:noAutofit/>
        </a:bodyPr>
        <a:lstStyle/>
        <a:p>
          <a:pPr marL="285750" lvl="1" indent="-285750" algn="l" defTabSz="1600200">
            <a:lnSpc>
              <a:spcPct val="90000"/>
            </a:lnSpc>
            <a:spcBef>
              <a:spcPct val="0"/>
            </a:spcBef>
            <a:spcAft>
              <a:spcPct val="20000"/>
            </a:spcAft>
            <a:buFont typeface="Arial" panose="020B0604020202020204" pitchFamily="34" charset="0"/>
            <a:buChar char="•"/>
          </a:pP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Guides students through the PCP process as a strategy for goal setting. </a:t>
          </a:r>
          <a:r>
            <a:rPr lang="en-US" sz="3600" kern="1200" spc="10" baseline="0" dirty="0">
              <a:latin typeface="Calibri" panose="020F0502020204030204" pitchFamily="34" charset="0"/>
              <a:ea typeface="Calibri" panose="020F0502020204030204" pitchFamily="34" charset="0"/>
              <a:cs typeface="Times New Roman" panose="02020603050405020304" pitchFamily="18" charset="0"/>
            </a:rPr>
            <a:t>In this course, students i</a:t>
          </a:r>
          <a:r>
            <a:rPr lang="en-US" sz="3600" kern="1200" spc="10" baseline="0" dirty="0">
              <a:effectLst/>
              <a:latin typeface="Calibri" panose="020F0502020204030204" pitchFamily="34" charset="0"/>
              <a:ea typeface="Calibri" panose="020F0502020204030204" pitchFamily="34" charset="0"/>
              <a:cs typeface="Times New Roman" panose="02020603050405020304" pitchFamily="18" charset="0"/>
            </a:rPr>
            <a:t>dentify goals in the areas of work, education,</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kern="1200" spc="-10" baseline="0" dirty="0">
              <a:effectLst/>
              <a:latin typeface="Calibri" panose="020F0502020204030204" pitchFamily="34" charset="0"/>
              <a:ea typeface="Calibri" panose="020F0502020204030204" pitchFamily="34" charset="0"/>
              <a:cs typeface="Times New Roman" panose="02020603050405020304" pitchFamily="18" charset="0"/>
            </a:rPr>
            <a:t>leisure, health and wellness, education, and life skills. Students explore </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their strengths, the important people in their lives, and strategies</a:t>
          </a:r>
          <a:r>
            <a:rPr lang="en-US" sz="3600" kern="1200" dirty="0">
              <a:latin typeface="Calibri" panose="020F0502020204030204" pitchFamily="34" charset="0"/>
              <a:ea typeface="Calibri" panose="020F0502020204030204" pitchFamily="34" charset="0"/>
              <a:cs typeface="Times New Roman" panose="02020603050405020304" pitchFamily="18" charset="0"/>
            </a:rPr>
            <a:t> </a:t>
          </a:r>
          <a:r>
            <a:rPr lang="en-US" sz="3600" kern="1200" spc="-50" baseline="0" dirty="0">
              <a:effectLst/>
              <a:latin typeface="Calibri" panose="020F0502020204030204" pitchFamily="34" charset="0"/>
              <a:ea typeface="Calibri" panose="020F0502020204030204" pitchFamily="34" charset="0"/>
              <a:cs typeface="Times New Roman" panose="02020603050405020304" pitchFamily="18" charset="0"/>
            </a:rPr>
            <a:t>neede</a:t>
          </a:r>
          <a:r>
            <a:rPr lang="en-US" sz="3600" kern="1200" spc="-50" baseline="0" dirty="0">
              <a:latin typeface="Calibri" panose="020F0502020204030204" pitchFamily="34" charset="0"/>
              <a:ea typeface="Calibri" panose="020F0502020204030204" pitchFamily="34" charset="0"/>
              <a:cs typeface="Times New Roman" panose="02020603050405020304" pitchFamily="18" charset="0"/>
            </a:rPr>
            <a:t>d </a:t>
          </a:r>
          <a:r>
            <a:rPr lang="en-US" sz="3600" kern="1200" spc="-50" baseline="0" dirty="0">
              <a:effectLst/>
              <a:latin typeface="Calibri" panose="020F0502020204030204" pitchFamily="34" charset="0"/>
              <a:ea typeface="Calibri" panose="020F0502020204030204" pitchFamily="34" charset="0"/>
              <a:cs typeface="Times New Roman" panose="02020603050405020304" pitchFamily="18" charset="0"/>
            </a:rPr>
            <a:t>to help achieve their goals. The PCP process fosters collaborative</a:t>
          </a:r>
          <a:r>
            <a:rPr lang="en-US" sz="3600" kern="1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leadership, communication, and self-advocacy skills.</a:t>
          </a:r>
          <a:endParaRPr lang="en-US" sz="3600" kern="1200" dirty="0"/>
        </a:p>
      </dsp:txBody>
      <dsp:txXfrm>
        <a:off x="0" y="6113880"/>
        <a:ext cx="14393933" cy="3210569"/>
      </dsp:txXfrm>
    </dsp:sp>
    <dsp:sp modelId="{BDAA27A8-9DB6-41E3-9601-B6AE95C7D03C}">
      <dsp:nvSpPr>
        <dsp:cNvPr id="0" name=""/>
        <dsp:cNvSpPr/>
      </dsp:nvSpPr>
      <dsp:spPr>
        <a:xfrm>
          <a:off x="0" y="9359351"/>
          <a:ext cx="14393933" cy="12372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Healthy and Social Aspects of Life</a:t>
          </a:r>
        </a:p>
      </dsp:txBody>
      <dsp:txXfrm>
        <a:off x="60399" y="9419750"/>
        <a:ext cx="14273135" cy="1116477"/>
      </dsp:txXfrm>
    </dsp:sp>
    <dsp:sp modelId="{B0F40DB2-694A-479A-B384-B98E35C6ACFB}">
      <dsp:nvSpPr>
        <dsp:cNvPr id="0" name=""/>
        <dsp:cNvSpPr/>
      </dsp:nvSpPr>
      <dsp:spPr>
        <a:xfrm>
          <a:off x="0" y="10615967"/>
          <a:ext cx="14393933" cy="267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007"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latin typeface="Calibri" panose="020F0502020204030204" pitchFamily="34" charset="0"/>
              <a:ea typeface="Calibri" panose="020F0502020204030204" pitchFamily="34" charset="0"/>
              <a:cs typeface="Times New Roman" panose="02020603050405020304" pitchFamily="18" charset="0"/>
            </a:rPr>
            <a:t>Students use PCP to</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kern="1200" dirty="0">
              <a:latin typeface="Calibri" panose="020F0502020204030204" pitchFamily="34" charset="0"/>
              <a:ea typeface="Calibri" panose="020F0502020204030204" pitchFamily="34" charset="0"/>
              <a:cs typeface="Times New Roman" panose="02020603050405020304" pitchFamily="18" charset="0"/>
            </a:rPr>
            <a:t>define and set goals related to health and wellness as an adult. Students also receive information about a</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ccessing wellness and nut</a:t>
          </a:r>
          <a:r>
            <a:rPr lang="en-US" sz="3600" kern="1200" dirty="0">
              <a:latin typeface="Calibri" panose="020F0502020204030204" pitchFamily="34" charset="0"/>
              <a:ea typeface="Calibri" panose="020F0502020204030204" pitchFamily="34" charset="0"/>
              <a:cs typeface="Times New Roman" panose="02020603050405020304" pitchFamily="18" charset="0"/>
            </a:rPr>
            <a:t>ritional resources. All areas of wellness are targeted for goal </a:t>
          </a:r>
          <a:r>
            <a:rPr lang="en-US" sz="3600" kern="1200" spc="10" baseline="0" dirty="0">
              <a:latin typeface="Calibri" panose="020F0502020204030204" pitchFamily="34" charset="0"/>
              <a:ea typeface="Calibri" panose="020F0502020204030204" pitchFamily="34" charset="0"/>
              <a:cs typeface="Times New Roman" panose="02020603050405020304" pitchFamily="18" charset="0"/>
            </a:rPr>
            <a:t>creation including emotional, environmental, financial, intellectual, </a:t>
          </a:r>
          <a:r>
            <a:rPr lang="en-US" sz="3600" kern="1200" dirty="0">
              <a:latin typeface="Calibri" panose="020F0502020204030204" pitchFamily="34" charset="0"/>
              <a:ea typeface="Calibri" panose="020F0502020204030204" pitchFamily="34" charset="0"/>
              <a:cs typeface="Times New Roman" panose="02020603050405020304" pitchFamily="18" charset="0"/>
            </a:rPr>
            <a:t>occupational, physical, social and spiritual domains. </a:t>
          </a:r>
          <a:endParaRPr lang="en-US" sz="3600" kern="1200" dirty="0"/>
        </a:p>
      </dsp:txBody>
      <dsp:txXfrm>
        <a:off x="0" y="10615967"/>
        <a:ext cx="14393933" cy="2675474"/>
      </dsp:txXfrm>
    </dsp:sp>
    <dsp:sp modelId="{4BF4523F-AF86-45BF-B6E5-4D1C83979DC1}">
      <dsp:nvSpPr>
        <dsp:cNvPr id="0" name=""/>
        <dsp:cNvSpPr/>
      </dsp:nvSpPr>
      <dsp:spPr>
        <a:xfrm>
          <a:off x="0" y="13321822"/>
          <a:ext cx="14393933" cy="12372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Next Steps in Person Centered Planning</a:t>
          </a:r>
        </a:p>
      </dsp:txBody>
      <dsp:txXfrm>
        <a:off x="60399" y="13382221"/>
        <a:ext cx="14273135" cy="1116477"/>
      </dsp:txXfrm>
    </dsp:sp>
    <dsp:sp modelId="{F149FB09-66B2-40A8-8DBD-358A995F3D1C}">
      <dsp:nvSpPr>
        <dsp:cNvPr id="0" name=""/>
        <dsp:cNvSpPr/>
      </dsp:nvSpPr>
      <dsp:spPr>
        <a:xfrm>
          <a:off x="0" y="14582959"/>
          <a:ext cx="14393933" cy="32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007" tIns="45720" rIns="256032" bIns="45720" numCol="1" spcCol="1270" anchor="t" anchorCtr="0">
          <a:noAutofit/>
        </a:bodyPr>
        <a:lstStyle/>
        <a:p>
          <a:pPr marL="285750" lvl="1" indent="-285750" algn="l" defTabSz="1600200">
            <a:lnSpc>
              <a:spcPct val="90000"/>
            </a:lnSpc>
            <a:spcBef>
              <a:spcPct val="0"/>
            </a:spcBef>
            <a:spcAft>
              <a:spcPct val="20000"/>
            </a:spcAft>
            <a:buFont typeface="Arial" panose="020B0604020202020204" pitchFamily="34" charset="0"/>
            <a:buChar char="•"/>
          </a:pP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Focuses on career exploration including job trainings, how to present yourself to an employer, entering the workforce, leaving a job, career </a:t>
          </a:r>
          <a:r>
            <a:rPr lang="en-US" sz="3600" kern="1200" spc="-20" baseline="0" dirty="0">
              <a:effectLst/>
              <a:latin typeface="Calibri" panose="020F0502020204030204" pitchFamily="34" charset="0"/>
              <a:ea typeface="Calibri" panose="020F0502020204030204" pitchFamily="34" charset="0"/>
              <a:cs typeface="Times New Roman" panose="02020603050405020304" pitchFamily="18" charset="0"/>
            </a:rPr>
            <a:t>advancement, changing careers, using supports, and mapping their next </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steps.</a:t>
          </a:r>
          <a:r>
            <a:rPr lang="en-US" sz="3600" kern="1200" dirty="0">
              <a:latin typeface="Calibri" panose="020F0502020204030204" pitchFamily="34" charset="0"/>
              <a:ea typeface="Calibri" panose="020F0502020204030204" pitchFamily="34" charset="0"/>
              <a:cs typeface="Times New Roman" panose="02020603050405020304" pitchFamily="18" charset="0"/>
            </a:rPr>
            <a:t> The g</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oal is for students to demonstrate the PCP process through goal setting and self-advocacy to identify personal and community resources </a:t>
          </a:r>
          <a:r>
            <a:rPr lang="en-US" sz="3600" kern="1200" dirty="0">
              <a:latin typeface="Calibri" panose="020F0502020204030204" pitchFamily="34" charset="0"/>
              <a:ea typeface="Calibri" panose="020F0502020204030204" pitchFamily="34" charset="0"/>
              <a:cs typeface="Times New Roman" panose="02020603050405020304" pitchFamily="18" charset="0"/>
            </a:rPr>
            <a:t>available to </a:t>
          </a:r>
          <a:r>
            <a:rPr lang="en-US" sz="3600" kern="1200" dirty="0">
              <a:effectLst/>
              <a:latin typeface="Calibri" panose="020F0502020204030204" pitchFamily="34" charset="0"/>
              <a:ea typeface="Calibri" panose="020F0502020204030204" pitchFamily="34" charset="0"/>
              <a:cs typeface="Times New Roman" panose="02020603050405020304" pitchFamily="18" charset="0"/>
            </a:rPr>
            <a:t>create a PCP plan and career goals.</a:t>
          </a:r>
          <a:endParaRPr lang="en-US" sz="3600" kern="1200" dirty="0"/>
        </a:p>
      </dsp:txBody>
      <dsp:txXfrm>
        <a:off x="0" y="14582959"/>
        <a:ext cx="14393933" cy="3210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66B32-5862-4AAE-8C87-2FC52E796615}">
      <dsp:nvSpPr>
        <dsp:cNvPr id="0" name=""/>
        <dsp:cNvSpPr/>
      </dsp:nvSpPr>
      <dsp:spPr>
        <a:xfrm>
          <a:off x="412477" y="0"/>
          <a:ext cx="5573805" cy="215869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Calibri" panose="020F0502020204030204" pitchFamily="34" charset="0"/>
              <a:cs typeface="Calibri" panose="020F0502020204030204" pitchFamily="34" charset="0"/>
            </a:rPr>
            <a:t>1. Develop a history of important people and events</a:t>
          </a:r>
          <a:endParaRPr lang="en-US" sz="3600" kern="1200" dirty="0"/>
        </a:p>
      </dsp:txBody>
      <dsp:txXfrm>
        <a:off x="475703" y="63226"/>
        <a:ext cx="5447353" cy="2032238"/>
      </dsp:txXfrm>
    </dsp:sp>
    <dsp:sp modelId="{AE13FA05-82F8-453A-93AC-B79CE49DD7E1}">
      <dsp:nvSpPr>
        <dsp:cNvPr id="0" name=""/>
        <dsp:cNvSpPr/>
      </dsp:nvSpPr>
      <dsp:spPr>
        <a:xfrm rot="5400000">
          <a:off x="2794625" y="2212657"/>
          <a:ext cx="809508" cy="9714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2907956" y="2293608"/>
        <a:ext cx="582846" cy="566656"/>
      </dsp:txXfrm>
    </dsp:sp>
    <dsp:sp modelId="{DEC3A687-FE9E-4EFB-8C4A-C6EEAD856B07}">
      <dsp:nvSpPr>
        <dsp:cNvPr id="0" name=""/>
        <dsp:cNvSpPr/>
      </dsp:nvSpPr>
      <dsp:spPr>
        <a:xfrm>
          <a:off x="412477" y="3238035"/>
          <a:ext cx="5573805" cy="2158690"/>
        </a:xfrm>
        <a:prstGeom prst="roundRect">
          <a:avLst>
            <a:gd name="adj" fmla="val 10000"/>
          </a:avLst>
        </a:prstGeom>
        <a:solidFill>
          <a:schemeClr val="accent2">
            <a:hueOff val="3673448"/>
            <a:satOff val="28421"/>
            <a:lumOff val="-9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Calibri" panose="020F0502020204030204" pitchFamily="34" charset="0"/>
              <a:cs typeface="Calibri" panose="020F0502020204030204" pitchFamily="34" charset="0"/>
            </a:rPr>
            <a:t>2. Describe the quality of life (community participation and presence)</a:t>
          </a:r>
          <a:endParaRPr lang="en-US" sz="3600" kern="1200" dirty="0"/>
        </a:p>
      </dsp:txBody>
      <dsp:txXfrm>
        <a:off x="475703" y="3301261"/>
        <a:ext cx="5447353" cy="2032238"/>
      </dsp:txXfrm>
    </dsp:sp>
    <dsp:sp modelId="{61B70751-CEEF-4A3F-B71E-E99ED2609A51}">
      <dsp:nvSpPr>
        <dsp:cNvPr id="0" name=""/>
        <dsp:cNvSpPr/>
      </dsp:nvSpPr>
      <dsp:spPr>
        <a:xfrm rot="5400000">
          <a:off x="2794625" y="5450692"/>
          <a:ext cx="809508" cy="971410"/>
        </a:xfrm>
        <a:prstGeom prst="rightArrow">
          <a:avLst>
            <a:gd name="adj1" fmla="val 60000"/>
            <a:gd name="adj2" fmla="val 50000"/>
          </a:avLst>
        </a:prstGeom>
        <a:solidFill>
          <a:schemeClr val="accent2">
            <a:hueOff val="7346896"/>
            <a:satOff val="56842"/>
            <a:lumOff val="-192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2907956" y="5531643"/>
        <a:ext cx="582846" cy="566656"/>
      </dsp:txXfrm>
    </dsp:sp>
    <dsp:sp modelId="{79B4CE73-069E-44F8-94F1-4B05F7581EB1}">
      <dsp:nvSpPr>
        <dsp:cNvPr id="0" name=""/>
        <dsp:cNvSpPr/>
      </dsp:nvSpPr>
      <dsp:spPr>
        <a:xfrm>
          <a:off x="412477" y="6476069"/>
          <a:ext cx="5573805" cy="2158690"/>
        </a:xfrm>
        <a:prstGeom prst="roundRect">
          <a:avLst>
            <a:gd name="adj" fmla="val 10000"/>
          </a:avLst>
        </a:prstGeom>
        <a:solidFill>
          <a:schemeClr val="accent2">
            <a:hueOff val="7346896"/>
            <a:satOff val="56842"/>
            <a:lumOff val="-19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3. Personal preferences/vision for the future </a:t>
          </a:r>
        </a:p>
      </dsp:txBody>
      <dsp:txXfrm>
        <a:off x="475703" y="6539295"/>
        <a:ext cx="5447353" cy="2032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3B7A-1C1A-41FE-989E-941D594501A8}">
      <dsp:nvSpPr>
        <dsp:cNvPr id="0" name=""/>
        <dsp:cNvSpPr/>
      </dsp:nvSpPr>
      <dsp:spPr>
        <a:xfrm rot="5400000">
          <a:off x="438336" y="2376180"/>
          <a:ext cx="2364296" cy="28556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787BF-0921-4067-9FF9-A22029A32351}">
      <dsp:nvSpPr>
        <dsp:cNvPr id="0" name=""/>
        <dsp:cNvSpPr/>
      </dsp:nvSpPr>
      <dsp:spPr>
        <a:xfrm>
          <a:off x="4083" y="861301"/>
          <a:ext cx="3172972" cy="19037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Increase community presence</a:t>
          </a:r>
        </a:p>
      </dsp:txBody>
      <dsp:txXfrm>
        <a:off x="59843" y="917061"/>
        <a:ext cx="3061452" cy="1792263"/>
      </dsp:txXfrm>
    </dsp:sp>
    <dsp:sp modelId="{E98A0ACD-3372-488F-B120-81222220309F}">
      <dsp:nvSpPr>
        <dsp:cNvPr id="0" name=""/>
        <dsp:cNvSpPr/>
      </dsp:nvSpPr>
      <dsp:spPr>
        <a:xfrm rot="5400000">
          <a:off x="354215" y="4766775"/>
          <a:ext cx="2364296" cy="285567"/>
        </a:xfrm>
        <a:prstGeom prst="rect">
          <a:avLst/>
        </a:prstGeom>
        <a:solidFill>
          <a:schemeClr val="accent2">
            <a:hueOff val="1836724"/>
            <a:satOff val="14210"/>
            <a:lumOff val="-48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A676B-0FB7-438E-B246-FFBD95F6672A}">
      <dsp:nvSpPr>
        <dsp:cNvPr id="0" name=""/>
        <dsp:cNvSpPr/>
      </dsp:nvSpPr>
      <dsp:spPr>
        <a:xfrm>
          <a:off x="4083" y="3241031"/>
          <a:ext cx="3172972" cy="1903783"/>
        </a:xfrm>
        <a:prstGeom prst="roundRect">
          <a:avLst>
            <a:gd name="adj" fmla="val 10000"/>
          </a:avLst>
        </a:prstGeom>
        <a:solidFill>
          <a:schemeClr val="accent2">
            <a:hueOff val="1469379"/>
            <a:satOff val="11368"/>
            <a:lumOff val="-3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Increase community participation</a:t>
          </a:r>
        </a:p>
      </dsp:txBody>
      <dsp:txXfrm>
        <a:off x="59843" y="3296791"/>
        <a:ext cx="3061452" cy="1792263"/>
      </dsp:txXfrm>
    </dsp:sp>
    <dsp:sp modelId="{382BC8F8-B656-4F35-8567-D03FBD9657FA}">
      <dsp:nvSpPr>
        <dsp:cNvPr id="0" name=""/>
        <dsp:cNvSpPr/>
      </dsp:nvSpPr>
      <dsp:spPr>
        <a:xfrm>
          <a:off x="560222" y="6517201"/>
          <a:ext cx="4204620" cy="285567"/>
        </a:xfrm>
        <a:prstGeom prst="rect">
          <a:avLst/>
        </a:prstGeom>
        <a:solidFill>
          <a:schemeClr val="accent2">
            <a:hueOff val="3673448"/>
            <a:satOff val="28421"/>
            <a:lumOff val="-96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D51CB2-DD2B-492B-B2F9-CA211C4A5773}">
      <dsp:nvSpPr>
        <dsp:cNvPr id="0" name=""/>
        <dsp:cNvSpPr/>
      </dsp:nvSpPr>
      <dsp:spPr>
        <a:xfrm>
          <a:off x="4083" y="5620760"/>
          <a:ext cx="3172972" cy="1903783"/>
        </a:xfrm>
        <a:prstGeom prst="roundRect">
          <a:avLst>
            <a:gd name="adj" fmla="val 10000"/>
          </a:avLst>
        </a:prstGeom>
        <a:solidFill>
          <a:schemeClr val="accent2">
            <a:hueOff val="2938759"/>
            <a:satOff val="22737"/>
            <a:lumOff val="-7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spc="-100" baseline="0" dirty="0"/>
            <a:t>Increase choice, </a:t>
          </a:r>
          <a:r>
            <a:rPr lang="en-US" sz="3600" kern="1200" dirty="0"/>
            <a:t>respect, and competence</a:t>
          </a:r>
        </a:p>
      </dsp:txBody>
      <dsp:txXfrm>
        <a:off x="59843" y="5676520"/>
        <a:ext cx="3061452" cy="1792263"/>
      </dsp:txXfrm>
    </dsp:sp>
    <dsp:sp modelId="{DF2CE59D-33A1-496C-9481-C71A7235B9A4}">
      <dsp:nvSpPr>
        <dsp:cNvPr id="0" name=""/>
        <dsp:cNvSpPr/>
      </dsp:nvSpPr>
      <dsp:spPr>
        <a:xfrm rot="16200000">
          <a:off x="4554196" y="4593419"/>
          <a:ext cx="2364296" cy="285567"/>
        </a:xfrm>
        <a:prstGeom prst="rect">
          <a:avLst/>
        </a:prstGeom>
        <a:solidFill>
          <a:schemeClr val="accent2">
            <a:hueOff val="5510172"/>
            <a:satOff val="42631"/>
            <a:lumOff val="-144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665985-9A8D-4A0E-AEEF-29184EC9DD48}">
      <dsp:nvSpPr>
        <dsp:cNvPr id="0" name=""/>
        <dsp:cNvSpPr/>
      </dsp:nvSpPr>
      <dsp:spPr>
        <a:xfrm>
          <a:off x="4224137" y="5620760"/>
          <a:ext cx="3172972" cy="1903783"/>
        </a:xfrm>
        <a:prstGeom prst="roundRect">
          <a:avLst>
            <a:gd name="adj" fmla="val 10000"/>
          </a:avLst>
        </a:prstGeom>
        <a:solidFill>
          <a:schemeClr val="accent2">
            <a:hueOff val="4408138"/>
            <a:satOff val="34105"/>
            <a:lumOff val="-11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Develop personal relationships</a:t>
          </a:r>
        </a:p>
      </dsp:txBody>
      <dsp:txXfrm>
        <a:off x="4279897" y="5676520"/>
        <a:ext cx="3061452" cy="1792263"/>
      </dsp:txXfrm>
    </dsp:sp>
    <dsp:sp modelId="{0461012A-6DC9-48CD-B248-684638062FAE}">
      <dsp:nvSpPr>
        <dsp:cNvPr id="0" name=""/>
        <dsp:cNvSpPr/>
      </dsp:nvSpPr>
      <dsp:spPr>
        <a:xfrm rot="16200000">
          <a:off x="4558995" y="2339382"/>
          <a:ext cx="2364296" cy="285567"/>
        </a:xfrm>
        <a:prstGeom prst="rect">
          <a:avLst/>
        </a:prstGeom>
        <a:solidFill>
          <a:schemeClr val="accent2">
            <a:hueOff val="7346896"/>
            <a:satOff val="56842"/>
            <a:lumOff val="-192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4A4248-7D04-4D98-AFB8-674599806CA4}">
      <dsp:nvSpPr>
        <dsp:cNvPr id="0" name=""/>
        <dsp:cNvSpPr/>
      </dsp:nvSpPr>
      <dsp:spPr>
        <a:xfrm>
          <a:off x="4224137" y="3241031"/>
          <a:ext cx="3172972" cy="1903783"/>
        </a:xfrm>
        <a:prstGeom prst="roundRect">
          <a:avLst>
            <a:gd name="adj" fmla="val 10000"/>
          </a:avLst>
        </a:prstGeom>
        <a:solidFill>
          <a:schemeClr val="accent2">
            <a:hueOff val="5877517"/>
            <a:satOff val="45474"/>
            <a:lumOff val="-153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Increase control over one’s life</a:t>
          </a:r>
        </a:p>
      </dsp:txBody>
      <dsp:txXfrm>
        <a:off x="4279897" y="3296791"/>
        <a:ext cx="3061452" cy="1792263"/>
      </dsp:txXfrm>
    </dsp:sp>
    <dsp:sp modelId="{F74AC71E-1234-4EC7-967E-EC4B951EDA36}">
      <dsp:nvSpPr>
        <dsp:cNvPr id="0" name=""/>
        <dsp:cNvSpPr/>
      </dsp:nvSpPr>
      <dsp:spPr>
        <a:xfrm>
          <a:off x="4224137" y="861301"/>
          <a:ext cx="3172972" cy="1903783"/>
        </a:xfrm>
        <a:prstGeom prst="roundRect">
          <a:avLst>
            <a:gd name="adj" fmla="val 10000"/>
          </a:avLst>
        </a:prstGeom>
        <a:solidFill>
          <a:schemeClr val="accent2">
            <a:hueOff val="7346896"/>
            <a:satOff val="56842"/>
            <a:lumOff val="-19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Develop skills to achieve goals</a:t>
          </a:r>
        </a:p>
      </dsp:txBody>
      <dsp:txXfrm>
        <a:off x="4279897" y="917061"/>
        <a:ext cx="3061452" cy="17922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5971"/>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5309513" y="0"/>
            <a:ext cx="4061460" cy="355971"/>
          </a:xfrm>
          <a:prstGeom prst="rect">
            <a:avLst/>
          </a:prstGeom>
        </p:spPr>
        <p:txBody>
          <a:bodyPr vert="horz" lIns="94046" tIns="47023" rIns="94046" bIns="47023" rtlCol="0"/>
          <a:lstStyle>
            <a:lvl1pPr algn="r">
              <a:defRPr sz="1200"/>
            </a:lvl1pPr>
          </a:lstStyle>
          <a:p>
            <a:fld id="{777B1D42-A65D-49D4-BD83-F646B952BCF1}" type="datetimeFigureOut">
              <a:rPr lang="en-US" smtClean="0"/>
              <a:t>1/30/2024</a:t>
            </a:fld>
            <a:endParaRPr lang="en-US" dirty="0"/>
          </a:p>
        </p:txBody>
      </p:sp>
      <p:sp>
        <p:nvSpPr>
          <p:cNvPr id="4" name="Slide Image Placeholder 3"/>
          <p:cNvSpPr>
            <a:spLocks noGrp="1" noRot="1" noChangeAspect="1"/>
          </p:cNvSpPr>
          <p:nvPr>
            <p:ph type="sldImg" idx="2"/>
          </p:nvPr>
        </p:nvSpPr>
        <p:spPr>
          <a:xfrm>
            <a:off x="3092450" y="885825"/>
            <a:ext cx="3187700" cy="2392363"/>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937260" y="3410427"/>
            <a:ext cx="7498080" cy="2790348"/>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30631"/>
            <a:ext cx="4061460" cy="35597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9513" y="6730631"/>
            <a:ext cx="4061460" cy="355970"/>
          </a:xfrm>
          <a:prstGeom prst="rect">
            <a:avLst/>
          </a:prstGeom>
        </p:spPr>
        <p:txBody>
          <a:bodyPr vert="horz" lIns="94046" tIns="47023" rIns="94046" bIns="47023" rtlCol="0" anchor="b"/>
          <a:lstStyle>
            <a:lvl1pPr algn="r">
              <a:defRPr sz="1200"/>
            </a:lvl1pPr>
          </a:lstStyle>
          <a:p>
            <a:fld id="{FE3A5A33-B5AA-4810-9B13-C1F7DD047D19}" type="slidenum">
              <a:rPr lang="en-US" smtClean="0"/>
              <a:t>‹#›</a:t>
            </a:fld>
            <a:endParaRPr lang="en-US" dirty="0"/>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33" name="Rectangle 32">
            <a:extLst>
              <a:ext uri="{FF2B5EF4-FFF2-40B4-BE49-F238E27FC236}">
                <a16:creationId xmlns:a16="http://schemas.microsoft.com/office/drawing/2014/main" id="{678745B8-23AD-43BF-9E49-92EE5731737F}"/>
              </a:ext>
            </a:extLst>
          </p:cNvPr>
          <p:cNvSpPr/>
          <p:nvPr userDrawn="1"/>
        </p:nvSpPr>
        <p:spPr>
          <a:xfrm>
            <a:off x="-1" y="4200419"/>
            <a:ext cx="43891201" cy="579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dirty="0"/>
          </a:p>
        </p:txBody>
      </p:sp>
      <p:sp>
        <p:nvSpPr>
          <p:cNvPr id="4" name="TextBox 3">
            <a:extLst>
              <a:ext uri="{FF2B5EF4-FFF2-40B4-BE49-F238E27FC236}">
                <a16:creationId xmlns:a16="http://schemas.microsoft.com/office/drawing/2014/main" id="{66BAD58D-EA17-5D72-E5F6-CFC769EB17EB}"/>
              </a:ext>
            </a:extLst>
          </p:cNvPr>
          <p:cNvSpPr txBox="1"/>
          <p:nvPr userDrawn="1"/>
        </p:nvSpPr>
        <p:spPr>
          <a:xfrm>
            <a:off x="1162051" y="30646841"/>
            <a:ext cx="41094426" cy="1675843"/>
          </a:xfrm>
          <a:prstGeom prst="rect">
            <a:avLst/>
          </a:prstGeom>
          <a:noFill/>
        </p:spPr>
        <p:txBody>
          <a:bodyPr wrap="square">
            <a:spAutoFit/>
          </a:bodyPr>
          <a:lstStyle/>
          <a:p>
            <a:pPr marL="0" marR="0" lvl="0" indent="0" algn="l" defTabSz="3686466" rtl="0" eaLnBrk="1" fontAlgn="auto" latinLnBrk="0" hangingPunct="1">
              <a:lnSpc>
                <a:spcPct val="100000"/>
              </a:lnSpc>
              <a:spcBef>
                <a:spcPts val="0"/>
              </a:spcBef>
              <a:spcAft>
                <a:spcPts val="0"/>
              </a:spcAft>
              <a:buClrTx/>
              <a:buSzTx/>
              <a:buFontTx/>
              <a:buNone/>
              <a:tabLst/>
              <a:defRPr/>
            </a:pPr>
            <a:r>
              <a:rPr lang="en-US" sz="3430" dirty="0">
                <a:effectLst/>
                <a:latin typeface="Source Sans Pro" panose="020B0503030403020204" pitchFamily="34" charset="0"/>
                <a:ea typeface="Source Sans Pro" panose="020B0503030403020204" pitchFamily="34" charset="0"/>
              </a:rPr>
              <a:t>          </a:t>
            </a:r>
            <a:r>
              <a:rPr lang="en-US" sz="3430" i="1" dirty="0">
                <a:effectLst/>
                <a:latin typeface="Source Sans Pro" panose="020B0503030403020204" pitchFamily="34" charset="0"/>
                <a:ea typeface="Source Sans Pro" panose="020B0503030403020204" pitchFamily="34" charset="0"/>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dirty="0">
                <a:effectLst/>
                <a:latin typeface="Source Sans Pro" panose="020B0503030403020204" pitchFamily="34" charset="0"/>
                <a:ea typeface="Source Sans Pro" panose="020B0503030403020204" pitchFamily="34" charset="0"/>
              </a:rPr>
              <a:t>T73MC33246</a:t>
            </a:r>
            <a:r>
              <a:rPr lang="en-US" sz="3430" i="1" dirty="0">
                <a:effectLst/>
                <a:latin typeface="Source Sans Pro" panose="020B0503030403020204" pitchFamily="34" charset="0"/>
                <a:ea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r>
              <a:rPr lang="en-US" sz="3430" i="1" u="sng" dirty="0">
                <a:solidFill>
                  <a:srgbClr val="0000FF"/>
                </a:solidFill>
                <a:effectLst/>
                <a:latin typeface="Source Sans Pro" panose="020B0503030403020204" pitchFamily="34" charset="0"/>
                <a:ea typeface="Source Sans Pro" panose="020B0503030403020204" pitchFamily="34" charset="0"/>
                <a:hlinkClick r:id="rId6"/>
              </a:rPr>
              <a:t>https://iod.unh.edu/nh-me-lend</a:t>
            </a:r>
            <a:r>
              <a:rPr lang="en-US" sz="3430" i="1" dirty="0">
                <a:effectLst/>
                <a:latin typeface="Source Sans Pro" panose="020B0503030403020204" pitchFamily="34" charset="0"/>
                <a:ea typeface="Source Sans Pro" panose="020B0503030403020204" pitchFamily="34" charset="0"/>
              </a:rPr>
              <a:t> </a:t>
            </a:r>
            <a:endParaRPr lang="en-US" sz="343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image" Target="../media/image2.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5.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4.jp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p:txBody>
          <a:bodyPr/>
          <a:lstStyle/>
          <a:p>
            <a:r>
              <a:rPr lang="en-US" dirty="0"/>
              <a:t>Person-Centered Planning Through Bridges</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p:txBody>
          <a:bodyPr/>
          <a:lstStyle/>
          <a:p>
            <a:r>
              <a:rPr lang="en-US" dirty="0"/>
              <a:t>Sarah Hewitt</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p:txBody>
          <a:bodyPr/>
          <a:lstStyle/>
          <a:p>
            <a:r>
              <a:rPr lang="en-US" dirty="0"/>
              <a:t>NH-ME LEND, Institute on Disability, University of New Hampshire</a:t>
            </a:r>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a:xfrm>
            <a:off x="921349" y="5606245"/>
            <a:ext cx="7328263" cy="666750"/>
          </a:xfrm>
        </p:spPr>
        <p:txBody>
          <a:bodyPr/>
          <a:lstStyle/>
          <a:p>
            <a:r>
              <a:rPr lang="en-US" dirty="0"/>
              <a:t>Bridges Training Series</a:t>
            </a:r>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915308" y="13644447"/>
            <a:ext cx="8401353" cy="726331"/>
          </a:xfrm>
        </p:spPr>
        <p:txBody>
          <a:bodyPr/>
          <a:lstStyle/>
          <a:p>
            <a:r>
              <a:rPr lang="en-US" dirty="0"/>
              <a:t>Person-Centered Planning</a:t>
            </a:r>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14749272" y="5606245"/>
            <a:ext cx="14393933" cy="666477"/>
          </a:xfrm>
        </p:spPr>
        <p:txBody>
          <a:bodyPr/>
          <a:lstStyle/>
          <a:p>
            <a:r>
              <a:rPr lang="en-US" dirty="0"/>
              <a:t>Bridges Person-Centered Planning Curriculum</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a:xfrm>
            <a:off x="30118219" y="13315559"/>
            <a:ext cx="7328263" cy="666750"/>
          </a:xfrm>
        </p:spPr>
        <p:txBody>
          <a:bodyPr/>
          <a:lstStyle/>
          <a:p>
            <a:r>
              <a:rPr lang="en-US" dirty="0"/>
              <a:t>Leadership Activities</a:t>
            </a:r>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a:xfrm>
            <a:off x="30118219" y="25800114"/>
            <a:ext cx="7328263" cy="666750"/>
          </a:xfrm>
        </p:spPr>
        <p:txBody>
          <a:bodyPr/>
          <a:lstStyle/>
          <a:p>
            <a:r>
              <a:rPr lang="en-US" dirty="0"/>
              <a:t>References</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712108" y="6888400"/>
            <a:ext cx="13076464" cy="5806362"/>
          </a:xfrm>
        </p:spPr>
        <p:txBody>
          <a:bodyPr>
            <a:noAutofit/>
          </a:bodyPr>
          <a:lstStyle/>
          <a:p>
            <a:pPr marL="457200" lvl="1" indent="0">
              <a:lnSpc>
                <a:spcPct val="107000"/>
              </a:lnSpc>
              <a:spcBef>
                <a:spcPts val="0"/>
              </a:spcBef>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Bridges Training Series is a transition program aimed at young adults ages 18-24 with an intellectual disability and/or those who receive services under the Individuals with Disabilities Education Act. The series </a:t>
            </a:r>
            <a:r>
              <a:rPr lang="en-US" sz="3600" kern="100" dirty="0">
                <a:latin typeface="Calibri" panose="020F0502020204030204" pitchFamily="34" charset="0"/>
                <a:ea typeface="Calibri" panose="020F0502020204030204" pitchFamily="34" charset="0"/>
                <a:cs typeface="Times New Roman" panose="02020603050405020304" pitchFamily="18" charset="0"/>
              </a:rPr>
              <a:t>is an o</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nline college and career training program focused on higher education, independent living, and careers offered through the Institute on Disability at the University of New Hampshire. The trainings provide opportunities for students to reflect on who they are, what they want their future to look like, learn about resources available outside of high school, and to connect with other young </a:t>
            </a:r>
            <a:r>
              <a:rPr lang="en-US" sz="3600" kern="100" dirty="0">
                <a:latin typeface="Calibri" panose="020F0502020204030204" pitchFamily="34" charset="0"/>
                <a:ea typeface="Calibri" panose="020F0502020204030204" pitchFamily="34" charset="0"/>
                <a:cs typeface="Times New Roman" panose="02020603050405020304" pitchFamily="18" charset="0"/>
              </a:rPr>
              <a:t>adults.</a:t>
            </a:r>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a:xfrm>
            <a:off x="30386674" y="26891481"/>
            <a:ext cx="12415023" cy="3572348"/>
          </a:xfrm>
        </p:spPr>
        <p:txBody>
          <a:bodyPr>
            <a:noAutofit/>
          </a:bodyPr>
          <a:lstStyle/>
          <a:p>
            <a:pPr marL="0" indent="-457200">
              <a:spcBef>
                <a:spcPts val="2400"/>
              </a:spcBef>
              <a:buNone/>
            </a:pPr>
            <a:r>
              <a:rPr lang="en-US" sz="2800" dirty="0">
                <a:effectLst/>
              </a:rPr>
              <a:t>Holburn, S., Gordon, A., &amp; Vietze, P. M. (2007). </a:t>
            </a:r>
            <a:r>
              <a:rPr lang="en-US" sz="2800" i="1" dirty="0">
                <a:effectLst/>
              </a:rPr>
              <a:t>Person-Centered Planning Made Easy: The Picture Method</a:t>
            </a:r>
            <a:r>
              <a:rPr lang="en-US" sz="2800" dirty="0">
                <a:effectLst/>
              </a:rPr>
              <a:t>. Paul H. Brookes Pub. </a:t>
            </a:r>
          </a:p>
          <a:p>
            <a:pPr marL="0" indent="-457200">
              <a:spcBef>
                <a:spcPts val="2400"/>
              </a:spcBef>
              <a:buNone/>
            </a:pPr>
            <a:r>
              <a:rPr lang="en-US" sz="2800" dirty="0"/>
              <a:t>Nye-Lengerman, K., personal communication, March 31, 2023. </a:t>
            </a:r>
          </a:p>
          <a:p>
            <a:pPr marL="0" indent="-457200">
              <a:spcBef>
                <a:spcPts val="2400"/>
              </a:spcBef>
              <a:buNone/>
            </a:pPr>
            <a:r>
              <a:rPr lang="en-US" sz="2800" dirty="0">
                <a:effectLst/>
              </a:rPr>
              <a:t>Unknown Author. (n.d.). </a:t>
            </a:r>
            <a:r>
              <a:rPr lang="en-US" sz="2800" i="1" dirty="0">
                <a:effectLst/>
              </a:rPr>
              <a:t>Person-Centered Planning</a:t>
            </a:r>
            <a:r>
              <a:rPr lang="en-US" sz="2800" dirty="0">
                <a:effectLst/>
              </a:rPr>
              <a:t>. National Parent Center on Transition and Employment. Retrieved April 16, 2023, from https://www.pacer.org/transition/learning-center/independent-community-living/person-centered.asp</a:t>
            </a:r>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a:xfrm>
            <a:off x="1146101" y="14912481"/>
            <a:ext cx="13076464" cy="12828737"/>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Person-Centered Planning (PCP) is a problem-solving process used to support people with disabilities in receiving the things they want and need to be successful by putting them at the center of the planning process. The individual identifies the important people in their lives to empower them in identifying and planning their own goals and supports, including developing a plan of how to achieve them.</a:t>
            </a:r>
          </a:p>
          <a:p>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b="1" dirty="0">
                <a:latin typeface="Calibri" panose="020F0502020204030204" pitchFamily="34" charset="0"/>
                <a:ea typeface="Calibri" panose="020F0502020204030204" pitchFamily="34" charset="0"/>
                <a:cs typeface="Calibri" panose="020F0502020204030204" pitchFamily="34" charset="0"/>
              </a:rPr>
              <a:t>Steps of PCP</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b="1" dirty="0">
                <a:latin typeface="Calibri" panose="020F0502020204030204" pitchFamily="34" charset="0"/>
                <a:ea typeface="Calibri" panose="020F0502020204030204" pitchFamily="34" charset="0"/>
                <a:cs typeface="Calibri" panose="020F0502020204030204" pitchFamily="34" charset="0"/>
              </a:rPr>
              <a:t>Goals of PCP</a:t>
            </a:r>
          </a:p>
          <a:p>
            <a:pPr marL="514350" indent="-514350">
              <a:buFont typeface="+mj-lt"/>
              <a:buAutoNum type="arabicPeriod"/>
            </a:pPr>
            <a:endParaRPr lang="en-US" sz="3600" dirty="0">
              <a:latin typeface="Calibri" panose="020F0502020204030204" pitchFamily="34" charset="0"/>
              <a:ea typeface="Calibri" panose="020F0502020204030204" pitchFamily="34" charset="0"/>
              <a:cs typeface="Calibri" panose="020F0502020204030204" pitchFamily="34" charset="0"/>
            </a:endParaRPr>
          </a:p>
          <a:p>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28" name="Text Placeholder 11">
            <a:extLst>
              <a:ext uri="{FF2B5EF4-FFF2-40B4-BE49-F238E27FC236}">
                <a16:creationId xmlns:a16="http://schemas.microsoft.com/office/drawing/2014/main" id="{1E83390A-4F30-2937-3647-35F4E5781CC3}"/>
              </a:ext>
            </a:extLst>
          </p:cNvPr>
          <p:cNvSpPr txBox="1">
            <a:spLocks/>
          </p:cNvSpPr>
          <p:nvPr/>
        </p:nvSpPr>
        <p:spPr>
          <a:xfrm>
            <a:off x="15022285" y="6840866"/>
            <a:ext cx="13076464" cy="15574451"/>
          </a:xfrm>
          <a:prstGeom prst="rect">
            <a:avLst/>
          </a:prstGeom>
        </p:spPr>
        <p:txBody>
          <a:bodyPr vert="horz" lIns="106674" tIns="53337" rIns="106674" bIns="53337" rtlCol="0">
            <a:normAutofit/>
          </a:bodyPr>
          <a:lstStyle>
            <a:lvl1pPr marL="0" indent="0" algn="l" defTabSz="3840069" rtl="0" eaLnBrk="1" latinLnBrk="0" hangingPunct="1">
              <a:lnSpc>
                <a:spcPct val="9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endParaRPr lang="en-US" dirty="0"/>
          </a:p>
        </p:txBody>
      </p:sp>
      <p:pic>
        <p:nvPicPr>
          <p:cNvPr id="13" name="SmartArt Placeholder 23" descr="Person-centered planning wheel with the 9 aspects of PCP in small white circles within a larger light blue circle surrounding a cartoon person in a yellow circle with a smiley face head and the word &quot;Me!&quot; written in all caps on its shirt. The circles around the person are: &quot;Skills &amp; Strengths&quot;, &quot;weaknesses &amp; barriers&quot;, &quot;relationships&quot;, &quot;self-advocacy&quot;, &quot;job &amp; career&quot;, &quot;financial literacy&quot;, &quot;independent living&quot;, &quot;goals &amp; visions&quot;, and &quot;next steps.&quot;">
            <a:extLst>
              <a:ext uri="{FF2B5EF4-FFF2-40B4-BE49-F238E27FC236}">
                <a16:creationId xmlns:a16="http://schemas.microsoft.com/office/drawing/2014/main" id="{00F2DB2E-5C2E-4C30-7969-2BF060B886CE}"/>
              </a:ext>
            </a:extLst>
          </p:cNvPr>
          <p:cNvPicPr>
            <a:picLocks noGrp="1" noChangeAspect="1"/>
          </p:cNvPicPr>
          <p:nvPr>
            <p:ph type="dgm" sz="quarter" idx="25"/>
          </p:nvPr>
        </p:nvPicPr>
        <p:blipFill>
          <a:blip r:embed="rId2"/>
          <a:stretch>
            <a:fillRect/>
          </a:stretch>
        </p:blipFill>
        <p:spPr>
          <a:xfrm>
            <a:off x="14649974" y="23518191"/>
            <a:ext cx="7787207" cy="6527512"/>
          </a:xfrm>
          <a:prstGeom prst="rect">
            <a:avLst/>
          </a:prstGeom>
        </p:spPr>
      </p:pic>
      <p:pic>
        <p:nvPicPr>
          <p:cNvPr id="31" name="Picture 30" descr="UNH Health &amp; Wellness' new Well-Being Wheel">
            <a:extLst>
              <a:ext uri="{FF2B5EF4-FFF2-40B4-BE49-F238E27FC236}">
                <a16:creationId xmlns:a16="http://schemas.microsoft.com/office/drawing/2014/main" id="{BDF27488-FC54-0475-678E-D0EDD984D341}"/>
              </a:ext>
            </a:extLst>
          </p:cNvPr>
          <p:cNvPicPr>
            <a:picLocks noChangeAspect="1"/>
          </p:cNvPicPr>
          <p:nvPr/>
        </p:nvPicPr>
        <p:blipFill>
          <a:blip r:embed="rId3"/>
          <a:stretch>
            <a:fillRect/>
          </a:stretch>
        </p:blipFill>
        <p:spPr>
          <a:xfrm>
            <a:off x="22170018" y="23470891"/>
            <a:ext cx="6681209" cy="6646673"/>
          </a:xfrm>
          <a:prstGeom prst="rect">
            <a:avLst/>
          </a:prstGeom>
        </p:spPr>
      </p:pic>
      <p:pic>
        <p:nvPicPr>
          <p:cNvPr id="33" name="Picture 32" descr="Chart, diagram, funnel chart&#10;&#10;Description automatically generated">
            <a:extLst>
              <a:ext uri="{FF2B5EF4-FFF2-40B4-BE49-F238E27FC236}">
                <a16:creationId xmlns:a16="http://schemas.microsoft.com/office/drawing/2014/main" id="{4FB2615D-F16A-5A7A-1FE1-8518C6AA7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4951" y="5798215"/>
            <a:ext cx="11356724" cy="6626232"/>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F88DD5B6-2BD1-1779-D1F8-9891CC4E1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81338" y="6469198"/>
            <a:ext cx="5074920" cy="2748914"/>
          </a:xfrm>
          <a:prstGeom prst="rect">
            <a:avLst/>
          </a:prstGeom>
        </p:spPr>
      </p:pic>
      <p:sp>
        <p:nvSpPr>
          <p:cNvPr id="9" name="Text Placeholder 17">
            <a:extLst>
              <a:ext uri="{FF2B5EF4-FFF2-40B4-BE49-F238E27FC236}">
                <a16:creationId xmlns:a16="http://schemas.microsoft.com/office/drawing/2014/main" id="{790BD538-D1C2-A0E2-EC15-F6413FBBE0F9}"/>
              </a:ext>
            </a:extLst>
          </p:cNvPr>
          <p:cNvSpPr txBox="1">
            <a:spLocks/>
          </p:cNvSpPr>
          <p:nvPr/>
        </p:nvSpPr>
        <p:spPr>
          <a:xfrm>
            <a:off x="33320137" y="12494923"/>
            <a:ext cx="6993383" cy="572866"/>
          </a:xfrm>
          <a:prstGeom prst="rect">
            <a:avLst/>
          </a:prstGeom>
        </p:spPr>
        <p:txBody>
          <a:bodyPr vert="horz" lIns="106674" tIns="53337" rIns="106674" bIns="53337" rtlCol="0">
            <a:norm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2800" i="1" dirty="0"/>
              <a:t>Image adapted from Kelly Nye-Lengerman</a:t>
            </a:r>
          </a:p>
          <a:p>
            <a:endParaRPr lang="en-US" sz="2800" i="1" dirty="0"/>
          </a:p>
        </p:txBody>
      </p:sp>
      <p:graphicFrame>
        <p:nvGraphicFramePr>
          <p:cNvPr id="16" name="Diagram 15">
            <a:extLst>
              <a:ext uri="{FF2B5EF4-FFF2-40B4-BE49-F238E27FC236}">
                <a16:creationId xmlns:a16="http://schemas.microsoft.com/office/drawing/2014/main" id="{322149A6-58D8-E28B-7B09-3FD79D6BF35B}"/>
              </a:ext>
            </a:extLst>
          </p:cNvPr>
          <p:cNvGraphicFramePr/>
          <p:nvPr>
            <p:extLst>
              <p:ext uri="{D42A27DB-BD31-4B8C-83A1-F6EECF244321}">
                <p14:modId xmlns:p14="http://schemas.microsoft.com/office/powerpoint/2010/main" val="2408696164"/>
              </p:ext>
            </p:extLst>
          </p:nvPr>
        </p:nvGraphicFramePr>
        <p:xfrm>
          <a:off x="14749272" y="5942408"/>
          <a:ext cx="14393933" cy="186282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0" name="Diagram 19">
            <a:extLst>
              <a:ext uri="{FF2B5EF4-FFF2-40B4-BE49-F238E27FC236}">
                <a16:creationId xmlns:a16="http://schemas.microsoft.com/office/drawing/2014/main" id="{AAC4D85B-42CF-1A0F-C3CB-D55E6A8A5A37}"/>
              </a:ext>
            </a:extLst>
          </p:cNvPr>
          <p:cNvGraphicFramePr/>
          <p:nvPr>
            <p:extLst>
              <p:ext uri="{D42A27DB-BD31-4B8C-83A1-F6EECF244321}">
                <p14:modId xmlns:p14="http://schemas.microsoft.com/office/powerpoint/2010/main" val="2707443471"/>
              </p:ext>
            </p:extLst>
          </p:nvPr>
        </p:nvGraphicFramePr>
        <p:xfrm>
          <a:off x="323116" y="19618247"/>
          <a:ext cx="6398760" cy="863476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2" name="Diagram 21">
            <a:extLst>
              <a:ext uri="{FF2B5EF4-FFF2-40B4-BE49-F238E27FC236}">
                <a16:creationId xmlns:a16="http://schemas.microsoft.com/office/drawing/2014/main" id="{7313C858-477B-825C-9C6C-B1543B3489E0}"/>
              </a:ext>
            </a:extLst>
          </p:cNvPr>
          <p:cNvGraphicFramePr/>
          <p:nvPr>
            <p:extLst>
              <p:ext uri="{D42A27DB-BD31-4B8C-83A1-F6EECF244321}">
                <p14:modId xmlns:p14="http://schemas.microsoft.com/office/powerpoint/2010/main" val="4135673580"/>
              </p:ext>
            </p:extLst>
          </p:nvPr>
        </p:nvGraphicFramePr>
        <p:xfrm>
          <a:off x="6771623" y="19076375"/>
          <a:ext cx="7401194" cy="838584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8" name="Text Placeholder 16">
            <a:extLst>
              <a:ext uri="{FF2B5EF4-FFF2-40B4-BE49-F238E27FC236}">
                <a16:creationId xmlns:a16="http://schemas.microsoft.com/office/drawing/2014/main" id="{8AE08626-5BC4-A816-7C51-74FC5ECA39E9}"/>
              </a:ext>
            </a:extLst>
          </p:cNvPr>
          <p:cNvSpPr txBox="1">
            <a:spLocks/>
          </p:cNvSpPr>
          <p:nvPr/>
        </p:nvSpPr>
        <p:spPr>
          <a:xfrm>
            <a:off x="16601466" y="30093977"/>
            <a:ext cx="10592314" cy="743866"/>
          </a:xfrm>
          <a:prstGeom prst="rect">
            <a:avLst/>
          </a:prstGeom>
        </p:spPr>
        <p:txBody>
          <a:bodyPr vert="horz" lIns="106674" tIns="53337" rIns="106674" bIns="53337" rtlCol="0">
            <a:normAutofit/>
          </a:bodyPr>
          <a:lstStyle>
            <a:lvl1pPr marL="587799" indent="-587799" algn="l" defTabSz="3840069" rtl="0" eaLnBrk="1" latinLnBrk="0" hangingPunct="1">
              <a:lnSpc>
                <a:spcPct val="100000"/>
              </a:lnSpc>
              <a:spcBef>
                <a:spcPts val="4200"/>
              </a:spcBef>
              <a:buFont typeface="Arial" panose="020B0604020202020204" pitchFamily="34" charset="0"/>
              <a:buChar char="•"/>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marL="0" indent="0">
              <a:buNone/>
            </a:pPr>
            <a:r>
              <a:rPr lang="en-US" sz="2800" i="1" dirty="0"/>
              <a:t>Images courtesy of UNH Bridges Program and UNH Health and Wellness </a:t>
            </a:r>
          </a:p>
        </p:txBody>
      </p:sp>
      <p:sp>
        <p:nvSpPr>
          <p:cNvPr id="39" name="Text Placeholder 16">
            <a:extLst>
              <a:ext uri="{FF2B5EF4-FFF2-40B4-BE49-F238E27FC236}">
                <a16:creationId xmlns:a16="http://schemas.microsoft.com/office/drawing/2014/main" id="{00905282-0012-DA5C-0EA9-7091EB8C4346}"/>
              </a:ext>
            </a:extLst>
          </p:cNvPr>
          <p:cNvSpPr txBox="1">
            <a:spLocks/>
          </p:cNvSpPr>
          <p:nvPr/>
        </p:nvSpPr>
        <p:spPr>
          <a:xfrm>
            <a:off x="8795743" y="26875036"/>
            <a:ext cx="3595198" cy="716354"/>
          </a:xfrm>
          <a:prstGeom prst="rect">
            <a:avLst/>
          </a:prstGeom>
        </p:spPr>
        <p:txBody>
          <a:bodyPr vert="horz" lIns="106674" tIns="53337" rIns="106674" bIns="53337" rtlCol="0">
            <a:normAutofit/>
          </a:bodyPr>
          <a:lstStyle>
            <a:lvl1pPr marL="587799" indent="-587799" algn="l" defTabSz="3840069" rtl="0" eaLnBrk="1" latinLnBrk="0" hangingPunct="1">
              <a:lnSpc>
                <a:spcPct val="100000"/>
              </a:lnSpc>
              <a:spcBef>
                <a:spcPts val="4200"/>
              </a:spcBef>
              <a:buFont typeface="Arial" panose="020B0604020202020204" pitchFamily="34" charset="0"/>
              <a:buChar char="•"/>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marL="0" indent="0">
              <a:buFont typeface="Arial" panose="020B0604020202020204" pitchFamily="34" charset="0"/>
              <a:buNone/>
            </a:pPr>
            <a:r>
              <a:rPr lang="en-US" sz="2800" i="1" dirty="0"/>
              <a:t>(Holburn et al., 2007)</a:t>
            </a:r>
          </a:p>
        </p:txBody>
      </p:sp>
      <p:sp>
        <p:nvSpPr>
          <p:cNvPr id="40" name="Text Placeholder 16">
            <a:extLst>
              <a:ext uri="{FF2B5EF4-FFF2-40B4-BE49-F238E27FC236}">
                <a16:creationId xmlns:a16="http://schemas.microsoft.com/office/drawing/2014/main" id="{57504203-82C3-059E-44C3-C1C21855AD55}"/>
              </a:ext>
            </a:extLst>
          </p:cNvPr>
          <p:cNvSpPr txBox="1">
            <a:spLocks/>
          </p:cNvSpPr>
          <p:nvPr/>
        </p:nvSpPr>
        <p:spPr>
          <a:xfrm>
            <a:off x="2164241" y="28516997"/>
            <a:ext cx="2816322" cy="915128"/>
          </a:xfrm>
          <a:prstGeom prst="rect">
            <a:avLst/>
          </a:prstGeom>
        </p:spPr>
        <p:txBody>
          <a:bodyPr vert="horz" lIns="106674" tIns="53337" rIns="106674" bIns="53337" rtlCol="0">
            <a:noAutofit/>
          </a:bodyPr>
          <a:lstStyle>
            <a:lvl1pPr marL="587799" indent="-587799" algn="l" defTabSz="3840069" rtl="0" eaLnBrk="1" latinLnBrk="0" hangingPunct="1">
              <a:lnSpc>
                <a:spcPct val="100000"/>
              </a:lnSpc>
              <a:spcBef>
                <a:spcPts val="4200"/>
              </a:spcBef>
              <a:buFont typeface="Arial" panose="020B0604020202020204" pitchFamily="34" charset="0"/>
              <a:buChar char="•"/>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marL="0" indent="0">
              <a:buFont typeface="Arial" panose="020B0604020202020204" pitchFamily="34" charset="0"/>
              <a:buNone/>
            </a:pPr>
            <a:r>
              <a:rPr lang="en-US" sz="2800" i="1" dirty="0"/>
              <a:t>(pacer.org, 2023)</a:t>
            </a:r>
          </a:p>
        </p:txBody>
      </p:sp>
      <p:sp>
        <p:nvSpPr>
          <p:cNvPr id="29" name="Freeform: Shape 28">
            <a:extLst>
              <a:ext uri="{FF2B5EF4-FFF2-40B4-BE49-F238E27FC236}">
                <a16:creationId xmlns:a16="http://schemas.microsoft.com/office/drawing/2014/main" id="{87429698-364F-06D0-87B7-B683F8E53CAE}"/>
              </a:ext>
            </a:extLst>
          </p:cNvPr>
          <p:cNvSpPr/>
          <p:nvPr/>
        </p:nvSpPr>
        <p:spPr>
          <a:xfrm>
            <a:off x="30328984" y="14583821"/>
            <a:ext cx="12746030" cy="1554480"/>
          </a:xfrm>
          <a:custGeom>
            <a:avLst/>
            <a:gdLst>
              <a:gd name="connsiteX0" fmla="*/ 0 w 12746030"/>
              <a:gd name="connsiteY0" fmla="*/ 397509 h 2385008"/>
              <a:gd name="connsiteX1" fmla="*/ 397509 w 12746030"/>
              <a:gd name="connsiteY1" fmla="*/ 0 h 2385008"/>
              <a:gd name="connsiteX2" fmla="*/ 12348521 w 12746030"/>
              <a:gd name="connsiteY2" fmla="*/ 0 h 2385008"/>
              <a:gd name="connsiteX3" fmla="*/ 12746030 w 12746030"/>
              <a:gd name="connsiteY3" fmla="*/ 397509 h 2385008"/>
              <a:gd name="connsiteX4" fmla="*/ 12746030 w 12746030"/>
              <a:gd name="connsiteY4" fmla="*/ 1987499 h 2385008"/>
              <a:gd name="connsiteX5" fmla="*/ 12348521 w 12746030"/>
              <a:gd name="connsiteY5" fmla="*/ 2385008 h 2385008"/>
              <a:gd name="connsiteX6" fmla="*/ 397509 w 12746030"/>
              <a:gd name="connsiteY6" fmla="*/ 2385008 h 2385008"/>
              <a:gd name="connsiteX7" fmla="*/ 0 w 12746030"/>
              <a:gd name="connsiteY7" fmla="*/ 1987499 h 2385008"/>
              <a:gd name="connsiteX8" fmla="*/ 0 w 12746030"/>
              <a:gd name="connsiteY8" fmla="*/ 397509 h 2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6030" h="2385008">
                <a:moveTo>
                  <a:pt x="0" y="397509"/>
                </a:moveTo>
                <a:cubicBezTo>
                  <a:pt x="0" y="177971"/>
                  <a:pt x="177971" y="0"/>
                  <a:pt x="397509" y="0"/>
                </a:cubicBezTo>
                <a:lnTo>
                  <a:pt x="12348521" y="0"/>
                </a:lnTo>
                <a:cubicBezTo>
                  <a:pt x="12568059" y="0"/>
                  <a:pt x="12746030" y="177971"/>
                  <a:pt x="12746030" y="397509"/>
                </a:cubicBezTo>
                <a:lnTo>
                  <a:pt x="12746030" y="1987499"/>
                </a:lnTo>
                <a:cubicBezTo>
                  <a:pt x="12746030" y="2207037"/>
                  <a:pt x="12568059" y="2385008"/>
                  <a:pt x="12348521" y="2385008"/>
                </a:cubicBezTo>
                <a:lnTo>
                  <a:pt x="397509" y="2385008"/>
                </a:lnTo>
                <a:cubicBezTo>
                  <a:pt x="177971" y="2385008"/>
                  <a:pt x="0" y="2207037"/>
                  <a:pt x="0" y="1987499"/>
                </a:cubicBezTo>
                <a:lnTo>
                  <a:pt x="0" y="397509"/>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280256" tIns="280256" rIns="280256" bIns="280256" numCol="1" spcCol="1270" anchor="ctr" anchorCtr="0">
            <a:noAutofit/>
          </a:bodyPr>
          <a:lstStyle/>
          <a:p>
            <a:pPr marL="0" lvl="0" indent="0" algn="l" defTabSz="1911350">
              <a:lnSpc>
                <a:spcPct val="90000"/>
              </a:lnSpc>
              <a:spcBef>
                <a:spcPct val="0"/>
              </a:spcBef>
              <a:spcAft>
                <a:spcPct val="35000"/>
              </a:spcAft>
              <a:buFont typeface="Courier New" panose="02070309020205020404" pitchFamily="49" charset="0"/>
              <a:buNone/>
            </a:pP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Facilitated small group discussions in Bridges classes.</a:t>
            </a:r>
            <a:endParaRPr lang="en-US" sz="4300" kern="1200" dirty="0"/>
          </a:p>
        </p:txBody>
      </p:sp>
      <p:sp>
        <p:nvSpPr>
          <p:cNvPr id="30" name="Freeform: Shape 29">
            <a:extLst>
              <a:ext uri="{FF2B5EF4-FFF2-40B4-BE49-F238E27FC236}">
                <a16:creationId xmlns:a16="http://schemas.microsoft.com/office/drawing/2014/main" id="{0DEE5247-37D3-48F0-8280-E713052680EA}"/>
              </a:ext>
            </a:extLst>
          </p:cNvPr>
          <p:cNvSpPr/>
          <p:nvPr/>
        </p:nvSpPr>
        <p:spPr>
          <a:xfrm>
            <a:off x="30303790" y="16404478"/>
            <a:ext cx="12746030" cy="1554480"/>
          </a:xfrm>
          <a:custGeom>
            <a:avLst/>
            <a:gdLst>
              <a:gd name="connsiteX0" fmla="*/ 0 w 12746030"/>
              <a:gd name="connsiteY0" fmla="*/ 397509 h 2385008"/>
              <a:gd name="connsiteX1" fmla="*/ 397509 w 12746030"/>
              <a:gd name="connsiteY1" fmla="*/ 0 h 2385008"/>
              <a:gd name="connsiteX2" fmla="*/ 12348521 w 12746030"/>
              <a:gd name="connsiteY2" fmla="*/ 0 h 2385008"/>
              <a:gd name="connsiteX3" fmla="*/ 12746030 w 12746030"/>
              <a:gd name="connsiteY3" fmla="*/ 397509 h 2385008"/>
              <a:gd name="connsiteX4" fmla="*/ 12746030 w 12746030"/>
              <a:gd name="connsiteY4" fmla="*/ 1987499 h 2385008"/>
              <a:gd name="connsiteX5" fmla="*/ 12348521 w 12746030"/>
              <a:gd name="connsiteY5" fmla="*/ 2385008 h 2385008"/>
              <a:gd name="connsiteX6" fmla="*/ 397509 w 12746030"/>
              <a:gd name="connsiteY6" fmla="*/ 2385008 h 2385008"/>
              <a:gd name="connsiteX7" fmla="*/ 0 w 12746030"/>
              <a:gd name="connsiteY7" fmla="*/ 1987499 h 2385008"/>
              <a:gd name="connsiteX8" fmla="*/ 0 w 12746030"/>
              <a:gd name="connsiteY8" fmla="*/ 397509 h 2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6030" h="2385008">
                <a:moveTo>
                  <a:pt x="0" y="397509"/>
                </a:moveTo>
                <a:cubicBezTo>
                  <a:pt x="0" y="177971"/>
                  <a:pt x="177971" y="0"/>
                  <a:pt x="397509" y="0"/>
                </a:cubicBezTo>
                <a:lnTo>
                  <a:pt x="12348521" y="0"/>
                </a:lnTo>
                <a:cubicBezTo>
                  <a:pt x="12568059" y="0"/>
                  <a:pt x="12746030" y="177971"/>
                  <a:pt x="12746030" y="397509"/>
                </a:cubicBezTo>
                <a:lnTo>
                  <a:pt x="12746030" y="1987499"/>
                </a:lnTo>
                <a:cubicBezTo>
                  <a:pt x="12746030" y="2207037"/>
                  <a:pt x="12568059" y="2385008"/>
                  <a:pt x="12348521" y="2385008"/>
                </a:cubicBezTo>
                <a:lnTo>
                  <a:pt x="397509" y="2385008"/>
                </a:lnTo>
                <a:cubicBezTo>
                  <a:pt x="177971" y="2385008"/>
                  <a:pt x="0" y="2207037"/>
                  <a:pt x="0" y="1987499"/>
                </a:cubicBezTo>
                <a:lnTo>
                  <a:pt x="0" y="397509"/>
                </a:lnTo>
                <a:close/>
              </a:path>
            </a:pathLst>
          </a:custGeom>
        </p:spPr>
        <p:style>
          <a:lnRef idx="2">
            <a:schemeClr val="lt1">
              <a:hueOff val="0"/>
              <a:satOff val="0"/>
              <a:lumOff val="0"/>
              <a:alphaOff val="0"/>
            </a:schemeClr>
          </a:lnRef>
          <a:fillRef idx="1">
            <a:schemeClr val="accent5">
              <a:shade val="50000"/>
              <a:hueOff val="278814"/>
              <a:satOff val="-18277"/>
              <a:lumOff val="16938"/>
              <a:alphaOff val="0"/>
            </a:schemeClr>
          </a:fillRef>
          <a:effectRef idx="0">
            <a:schemeClr val="accent5">
              <a:shade val="50000"/>
              <a:hueOff val="278814"/>
              <a:satOff val="-18277"/>
              <a:lumOff val="16938"/>
              <a:alphaOff val="0"/>
            </a:schemeClr>
          </a:effectRef>
          <a:fontRef idx="minor">
            <a:schemeClr val="lt1"/>
          </a:fontRef>
        </p:style>
        <p:txBody>
          <a:bodyPr spcFirstLastPara="0" vert="horz" wrap="square" lIns="280256" tIns="280256" rIns="280256" bIns="280256" numCol="1" spcCol="1270" anchor="ctr" anchorCtr="0">
            <a:noAutofit/>
          </a:bodyPr>
          <a:lstStyle/>
          <a:p>
            <a:pPr marL="0" lvl="0" indent="0" algn="l" defTabSz="1911350">
              <a:lnSpc>
                <a:spcPct val="90000"/>
              </a:lnSpc>
              <a:spcBef>
                <a:spcPct val="0"/>
              </a:spcBef>
              <a:spcAft>
                <a:spcPct val="35000"/>
              </a:spcAft>
              <a:buFont typeface="Courier New" panose="02070309020205020404" pitchFamily="49" charset="0"/>
              <a:buNone/>
            </a:pP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Assessed assignments, collected attendance, monitored chats, recordings, and assignments.</a:t>
            </a:r>
            <a:endParaRPr lang="en-US" sz="4300" kern="1200" dirty="0"/>
          </a:p>
        </p:txBody>
      </p:sp>
      <p:sp>
        <p:nvSpPr>
          <p:cNvPr id="32" name="Freeform: Shape 31">
            <a:extLst>
              <a:ext uri="{FF2B5EF4-FFF2-40B4-BE49-F238E27FC236}">
                <a16:creationId xmlns:a16="http://schemas.microsoft.com/office/drawing/2014/main" id="{F2EAEFC2-E411-B22C-3BAF-5E285B4E2D6F}"/>
              </a:ext>
            </a:extLst>
          </p:cNvPr>
          <p:cNvSpPr/>
          <p:nvPr/>
        </p:nvSpPr>
        <p:spPr>
          <a:xfrm>
            <a:off x="30328984" y="18293473"/>
            <a:ext cx="12746030" cy="1554480"/>
          </a:xfrm>
          <a:custGeom>
            <a:avLst/>
            <a:gdLst>
              <a:gd name="connsiteX0" fmla="*/ 0 w 12746030"/>
              <a:gd name="connsiteY0" fmla="*/ 397509 h 2385008"/>
              <a:gd name="connsiteX1" fmla="*/ 397509 w 12746030"/>
              <a:gd name="connsiteY1" fmla="*/ 0 h 2385008"/>
              <a:gd name="connsiteX2" fmla="*/ 12348521 w 12746030"/>
              <a:gd name="connsiteY2" fmla="*/ 0 h 2385008"/>
              <a:gd name="connsiteX3" fmla="*/ 12746030 w 12746030"/>
              <a:gd name="connsiteY3" fmla="*/ 397509 h 2385008"/>
              <a:gd name="connsiteX4" fmla="*/ 12746030 w 12746030"/>
              <a:gd name="connsiteY4" fmla="*/ 1987499 h 2385008"/>
              <a:gd name="connsiteX5" fmla="*/ 12348521 w 12746030"/>
              <a:gd name="connsiteY5" fmla="*/ 2385008 h 2385008"/>
              <a:gd name="connsiteX6" fmla="*/ 397509 w 12746030"/>
              <a:gd name="connsiteY6" fmla="*/ 2385008 h 2385008"/>
              <a:gd name="connsiteX7" fmla="*/ 0 w 12746030"/>
              <a:gd name="connsiteY7" fmla="*/ 1987499 h 2385008"/>
              <a:gd name="connsiteX8" fmla="*/ 0 w 12746030"/>
              <a:gd name="connsiteY8" fmla="*/ 397509 h 2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6030" h="2385008">
                <a:moveTo>
                  <a:pt x="0" y="397509"/>
                </a:moveTo>
                <a:cubicBezTo>
                  <a:pt x="0" y="177971"/>
                  <a:pt x="177971" y="0"/>
                  <a:pt x="397509" y="0"/>
                </a:cubicBezTo>
                <a:lnTo>
                  <a:pt x="12348521" y="0"/>
                </a:lnTo>
                <a:cubicBezTo>
                  <a:pt x="12568059" y="0"/>
                  <a:pt x="12746030" y="177971"/>
                  <a:pt x="12746030" y="397509"/>
                </a:cubicBezTo>
                <a:lnTo>
                  <a:pt x="12746030" y="1987499"/>
                </a:lnTo>
                <a:cubicBezTo>
                  <a:pt x="12746030" y="2207037"/>
                  <a:pt x="12568059" y="2385008"/>
                  <a:pt x="12348521" y="2385008"/>
                </a:cubicBezTo>
                <a:lnTo>
                  <a:pt x="397509" y="2385008"/>
                </a:lnTo>
                <a:cubicBezTo>
                  <a:pt x="177971" y="2385008"/>
                  <a:pt x="0" y="2207037"/>
                  <a:pt x="0" y="1987499"/>
                </a:cubicBezTo>
                <a:lnTo>
                  <a:pt x="0" y="397509"/>
                </a:lnTo>
                <a:close/>
              </a:path>
            </a:pathLst>
          </a:custGeom>
        </p:spPr>
        <p:style>
          <a:lnRef idx="2">
            <a:schemeClr val="lt1">
              <a:hueOff val="0"/>
              <a:satOff val="0"/>
              <a:lumOff val="0"/>
              <a:alphaOff val="0"/>
            </a:schemeClr>
          </a:lnRef>
          <a:fillRef idx="1">
            <a:schemeClr val="accent5">
              <a:shade val="50000"/>
              <a:hueOff val="557629"/>
              <a:satOff val="-36555"/>
              <a:lumOff val="33877"/>
              <a:alphaOff val="0"/>
            </a:schemeClr>
          </a:fillRef>
          <a:effectRef idx="0">
            <a:schemeClr val="accent5">
              <a:shade val="50000"/>
              <a:hueOff val="557629"/>
              <a:satOff val="-36555"/>
              <a:lumOff val="33877"/>
              <a:alphaOff val="0"/>
            </a:schemeClr>
          </a:effectRef>
          <a:fontRef idx="minor">
            <a:schemeClr val="lt1"/>
          </a:fontRef>
        </p:style>
        <p:txBody>
          <a:bodyPr spcFirstLastPara="0" vert="horz" wrap="square" lIns="280256" tIns="280256" rIns="280256" bIns="280256" numCol="1" spcCol="1270" anchor="ctr" anchorCtr="0">
            <a:noAutofit/>
          </a:bodyPr>
          <a:lstStyle/>
          <a:p>
            <a:pPr marL="0" lvl="0" indent="0" algn="l" defTabSz="1911350">
              <a:lnSpc>
                <a:spcPct val="90000"/>
              </a:lnSpc>
              <a:spcBef>
                <a:spcPct val="0"/>
              </a:spcBef>
              <a:spcAft>
                <a:spcPct val="35000"/>
              </a:spcAft>
              <a:buNone/>
            </a:pPr>
            <a:r>
              <a:rPr lang="en-US" sz="4300" dirty="0">
                <a:latin typeface="Calibri" panose="020F0502020204030204" pitchFamily="34" charset="0"/>
                <a:ea typeface="Calibri" panose="020F0502020204030204" pitchFamily="34" charset="0"/>
                <a:cs typeface="Times New Roman" panose="02020603050405020304" pitchFamily="18" charset="0"/>
              </a:rPr>
              <a:t>Participated in</a:t>
            </a: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 Bridges team meetings and information sessions.</a:t>
            </a:r>
          </a:p>
        </p:txBody>
      </p:sp>
      <p:sp>
        <p:nvSpPr>
          <p:cNvPr id="34" name="Freeform: Shape 33">
            <a:extLst>
              <a:ext uri="{FF2B5EF4-FFF2-40B4-BE49-F238E27FC236}">
                <a16:creationId xmlns:a16="http://schemas.microsoft.com/office/drawing/2014/main" id="{31BCEB22-53AA-1B66-4FE1-307219647629}"/>
              </a:ext>
            </a:extLst>
          </p:cNvPr>
          <p:cNvSpPr/>
          <p:nvPr/>
        </p:nvSpPr>
        <p:spPr>
          <a:xfrm>
            <a:off x="30328984" y="20114130"/>
            <a:ext cx="12746030" cy="1554480"/>
          </a:xfrm>
          <a:custGeom>
            <a:avLst/>
            <a:gdLst>
              <a:gd name="connsiteX0" fmla="*/ 0 w 12746030"/>
              <a:gd name="connsiteY0" fmla="*/ 397509 h 2385008"/>
              <a:gd name="connsiteX1" fmla="*/ 397509 w 12746030"/>
              <a:gd name="connsiteY1" fmla="*/ 0 h 2385008"/>
              <a:gd name="connsiteX2" fmla="*/ 12348521 w 12746030"/>
              <a:gd name="connsiteY2" fmla="*/ 0 h 2385008"/>
              <a:gd name="connsiteX3" fmla="*/ 12746030 w 12746030"/>
              <a:gd name="connsiteY3" fmla="*/ 397509 h 2385008"/>
              <a:gd name="connsiteX4" fmla="*/ 12746030 w 12746030"/>
              <a:gd name="connsiteY4" fmla="*/ 1987499 h 2385008"/>
              <a:gd name="connsiteX5" fmla="*/ 12348521 w 12746030"/>
              <a:gd name="connsiteY5" fmla="*/ 2385008 h 2385008"/>
              <a:gd name="connsiteX6" fmla="*/ 397509 w 12746030"/>
              <a:gd name="connsiteY6" fmla="*/ 2385008 h 2385008"/>
              <a:gd name="connsiteX7" fmla="*/ 0 w 12746030"/>
              <a:gd name="connsiteY7" fmla="*/ 1987499 h 2385008"/>
              <a:gd name="connsiteX8" fmla="*/ 0 w 12746030"/>
              <a:gd name="connsiteY8" fmla="*/ 397509 h 2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6030" h="2385008">
                <a:moveTo>
                  <a:pt x="0" y="397509"/>
                </a:moveTo>
                <a:cubicBezTo>
                  <a:pt x="0" y="177971"/>
                  <a:pt x="177971" y="0"/>
                  <a:pt x="397509" y="0"/>
                </a:cubicBezTo>
                <a:lnTo>
                  <a:pt x="12348521" y="0"/>
                </a:lnTo>
                <a:cubicBezTo>
                  <a:pt x="12568059" y="0"/>
                  <a:pt x="12746030" y="177971"/>
                  <a:pt x="12746030" y="397509"/>
                </a:cubicBezTo>
                <a:lnTo>
                  <a:pt x="12746030" y="1987499"/>
                </a:lnTo>
                <a:cubicBezTo>
                  <a:pt x="12746030" y="2207037"/>
                  <a:pt x="12568059" y="2385008"/>
                  <a:pt x="12348521" y="2385008"/>
                </a:cubicBezTo>
                <a:lnTo>
                  <a:pt x="397509" y="2385008"/>
                </a:lnTo>
                <a:cubicBezTo>
                  <a:pt x="177971" y="2385008"/>
                  <a:pt x="0" y="2207037"/>
                  <a:pt x="0" y="1987499"/>
                </a:cubicBezTo>
                <a:lnTo>
                  <a:pt x="0" y="397509"/>
                </a:lnTo>
                <a:close/>
              </a:path>
            </a:pathLst>
          </a:custGeom>
        </p:spPr>
        <p:style>
          <a:lnRef idx="2">
            <a:schemeClr val="lt1">
              <a:hueOff val="0"/>
              <a:satOff val="0"/>
              <a:lumOff val="0"/>
              <a:alphaOff val="0"/>
            </a:schemeClr>
          </a:lnRef>
          <a:fillRef idx="1001">
            <a:schemeClr val="dk2"/>
          </a:fillRef>
          <a:effectRef idx="0">
            <a:schemeClr val="accent5">
              <a:shade val="50000"/>
              <a:hueOff val="836443"/>
              <a:satOff val="-54832"/>
              <a:lumOff val="50815"/>
              <a:alphaOff val="0"/>
            </a:schemeClr>
          </a:effectRef>
          <a:fontRef idx="minor">
            <a:schemeClr val="lt1"/>
          </a:fontRef>
        </p:style>
        <p:txBody>
          <a:bodyPr spcFirstLastPara="0" vert="horz" wrap="square" lIns="280256" tIns="280256" rIns="280256" bIns="280256" numCol="1" spcCol="1270" anchor="ctr" anchorCtr="0">
            <a:noAutofit/>
          </a:bodyPr>
          <a:lstStyle/>
          <a:p>
            <a:pPr marL="0" lvl="0" indent="0" algn="l" defTabSz="1911350">
              <a:lnSpc>
                <a:spcPct val="90000"/>
              </a:lnSpc>
              <a:spcBef>
                <a:spcPct val="0"/>
              </a:spcBef>
              <a:spcAft>
                <a:spcPct val="35000"/>
              </a:spcAft>
              <a:buFont typeface="Courier New" panose="02070309020205020404" pitchFamily="49" charset="0"/>
              <a:buNone/>
            </a:pPr>
            <a:r>
              <a:rPr lang="en-US" sz="4300" dirty="0">
                <a:latin typeface="Calibri" panose="020F0502020204030204" pitchFamily="34" charset="0"/>
                <a:ea typeface="Calibri" panose="020F0502020204030204" pitchFamily="34" charset="0"/>
                <a:cs typeface="Times New Roman" panose="02020603050405020304" pitchFamily="18" charset="0"/>
              </a:rPr>
              <a:t>Held m</a:t>
            </a: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eetings with Leadership partner.</a:t>
            </a:r>
          </a:p>
        </p:txBody>
      </p:sp>
      <p:sp>
        <p:nvSpPr>
          <p:cNvPr id="41" name="Freeform: Shape 40">
            <a:extLst>
              <a:ext uri="{FF2B5EF4-FFF2-40B4-BE49-F238E27FC236}">
                <a16:creationId xmlns:a16="http://schemas.microsoft.com/office/drawing/2014/main" id="{4B33A578-796C-BC0D-7B94-0ED629B7ACF1}"/>
              </a:ext>
            </a:extLst>
          </p:cNvPr>
          <p:cNvSpPr/>
          <p:nvPr/>
        </p:nvSpPr>
        <p:spPr>
          <a:xfrm>
            <a:off x="30328984" y="21943807"/>
            <a:ext cx="12746030" cy="1554480"/>
          </a:xfrm>
          <a:custGeom>
            <a:avLst/>
            <a:gdLst>
              <a:gd name="connsiteX0" fmla="*/ 0 w 12746030"/>
              <a:gd name="connsiteY0" fmla="*/ 397509 h 2385008"/>
              <a:gd name="connsiteX1" fmla="*/ 397509 w 12746030"/>
              <a:gd name="connsiteY1" fmla="*/ 0 h 2385008"/>
              <a:gd name="connsiteX2" fmla="*/ 12348521 w 12746030"/>
              <a:gd name="connsiteY2" fmla="*/ 0 h 2385008"/>
              <a:gd name="connsiteX3" fmla="*/ 12746030 w 12746030"/>
              <a:gd name="connsiteY3" fmla="*/ 397509 h 2385008"/>
              <a:gd name="connsiteX4" fmla="*/ 12746030 w 12746030"/>
              <a:gd name="connsiteY4" fmla="*/ 1987499 h 2385008"/>
              <a:gd name="connsiteX5" fmla="*/ 12348521 w 12746030"/>
              <a:gd name="connsiteY5" fmla="*/ 2385008 h 2385008"/>
              <a:gd name="connsiteX6" fmla="*/ 397509 w 12746030"/>
              <a:gd name="connsiteY6" fmla="*/ 2385008 h 2385008"/>
              <a:gd name="connsiteX7" fmla="*/ 0 w 12746030"/>
              <a:gd name="connsiteY7" fmla="*/ 1987499 h 2385008"/>
              <a:gd name="connsiteX8" fmla="*/ 0 w 12746030"/>
              <a:gd name="connsiteY8" fmla="*/ 397509 h 2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6030" h="2385008">
                <a:moveTo>
                  <a:pt x="0" y="397509"/>
                </a:moveTo>
                <a:cubicBezTo>
                  <a:pt x="0" y="177971"/>
                  <a:pt x="177971" y="0"/>
                  <a:pt x="397509" y="0"/>
                </a:cubicBezTo>
                <a:lnTo>
                  <a:pt x="12348521" y="0"/>
                </a:lnTo>
                <a:cubicBezTo>
                  <a:pt x="12568059" y="0"/>
                  <a:pt x="12746030" y="177971"/>
                  <a:pt x="12746030" y="397509"/>
                </a:cubicBezTo>
                <a:lnTo>
                  <a:pt x="12746030" y="1987499"/>
                </a:lnTo>
                <a:cubicBezTo>
                  <a:pt x="12746030" y="2207037"/>
                  <a:pt x="12568059" y="2385008"/>
                  <a:pt x="12348521" y="2385008"/>
                </a:cubicBezTo>
                <a:lnTo>
                  <a:pt x="397509" y="2385008"/>
                </a:lnTo>
                <a:cubicBezTo>
                  <a:pt x="177971" y="2385008"/>
                  <a:pt x="0" y="2207037"/>
                  <a:pt x="0" y="1987499"/>
                </a:cubicBezTo>
                <a:lnTo>
                  <a:pt x="0" y="397509"/>
                </a:lnTo>
                <a:close/>
              </a:path>
            </a:pathLst>
          </a:custGeom>
        </p:spPr>
        <p:style>
          <a:lnRef idx="2">
            <a:schemeClr val="lt1">
              <a:hueOff val="0"/>
              <a:satOff val="0"/>
              <a:lumOff val="0"/>
              <a:alphaOff val="0"/>
            </a:schemeClr>
          </a:lnRef>
          <a:fillRef idx="1">
            <a:schemeClr val="accent5">
              <a:shade val="50000"/>
              <a:hueOff val="278814"/>
              <a:satOff val="-18277"/>
              <a:lumOff val="16938"/>
              <a:alphaOff val="0"/>
            </a:schemeClr>
          </a:fillRef>
          <a:effectRef idx="0">
            <a:schemeClr val="accent5">
              <a:shade val="50000"/>
              <a:hueOff val="278814"/>
              <a:satOff val="-18277"/>
              <a:lumOff val="16938"/>
              <a:alphaOff val="0"/>
            </a:schemeClr>
          </a:effectRef>
          <a:fontRef idx="minor">
            <a:schemeClr val="lt1"/>
          </a:fontRef>
        </p:style>
        <p:txBody>
          <a:bodyPr spcFirstLastPara="0" vert="horz" wrap="square" lIns="280256" tIns="280256" rIns="280256" bIns="280256" numCol="1" spcCol="1270" anchor="ctr" anchorCtr="0">
            <a:noAutofit/>
          </a:bodyPr>
          <a:lstStyle/>
          <a:p>
            <a:pPr marL="0" lvl="0" indent="0" algn="l" defTabSz="1911350">
              <a:lnSpc>
                <a:spcPct val="90000"/>
              </a:lnSpc>
              <a:spcBef>
                <a:spcPct val="0"/>
              </a:spcBef>
              <a:spcAft>
                <a:spcPct val="35000"/>
              </a:spcAft>
              <a:buFont typeface="Courier New" panose="02070309020205020404" pitchFamily="49" charset="0"/>
              <a:buNone/>
            </a:pPr>
            <a:r>
              <a:rPr lang="en-US" sz="4300" dirty="0">
                <a:latin typeface="Calibri" panose="020F0502020204030204" pitchFamily="34" charset="0"/>
                <a:ea typeface="Calibri" panose="020F0502020204030204" pitchFamily="34" charset="0"/>
                <a:cs typeface="Times New Roman" panose="02020603050405020304" pitchFamily="18" charset="0"/>
              </a:rPr>
              <a:t>Conducted i</a:t>
            </a: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ndependent research on transition topics and services.</a:t>
            </a:r>
            <a:endParaRPr lang="en-US" sz="4300" kern="1200" dirty="0"/>
          </a:p>
        </p:txBody>
      </p:sp>
      <p:sp>
        <p:nvSpPr>
          <p:cNvPr id="42" name="Freeform: Shape 41">
            <a:extLst>
              <a:ext uri="{FF2B5EF4-FFF2-40B4-BE49-F238E27FC236}">
                <a16:creationId xmlns:a16="http://schemas.microsoft.com/office/drawing/2014/main" id="{480E655E-DE2E-188B-C0BA-57A5142C6748}"/>
              </a:ext>
            </a:extLst>
          </p:cNvPr>
          <p:cNvSpPr/>
          <p:nvPr/>
        </p:nvSpPr>
        <p:spPr>
          <a:xfrm>
            <a:off x="30303790" y="23793410"/>
            <a:ext cx="12746030" cy="1554480"/>
          </a:xfrm>
          <a:custGeom>
            <a:avLst/>
            <a:gdLst>
              <a:gd name="connsiteX0" fmla="*/ 0 w 12746030"/>
              <a:gd name="connsiteY0" fmla="*/ 397509 h 2385008"/>
              <a:gd name="connsiteX1" fmla="*/ 397509 w 12746030"/>
              <a:gd name="connsiteY1" fmla="*/ 0 h 2385008"/>
              <a:gd name="connsiteX2" fmla="*/ 12348521 w 12746030"/>
              <a:gd name="connsiteY2" fmla="*/ 0 h 2385008"/>
              <a:gd name="connsiteX3" fmla="*/ 12746030 w 12746030"/>
              <a:gd name="connsiteY3" fmla="*/ 397509 h 2385008"/>
              <a:gd name="connsiteX4" fmla="*/ 12746030 w 12746030"/>
              <a:gd name="connsiteY4" fmla="*/ 1987499 h 2385008"/>
              <a:gd name="connsiteX5" fmla="*/ 12348521 w 12746030"/>
              <a:gd name="connsiteY5" fmla="*/ 2385008 h 2385008"/>
              <a:gd name="connsiteX6" fmla="*/ 397509 w 12746030"/>
              <a:gd name="connsiteY6" fmla="*/ 2385008 h 2385008"/>
              <a:gd name="connsiteX7" fmla="*/ 0 w 12746030"/>
              <a:gd name="connsiteY7" fmla="*/ 1987499 h 2385008"/>
              <a:gd name="connsiteX8" fmla="*/ 0 w 12746030"/>
              <a:gd name="connsiteY8" fmla="*/ 397509 h 23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6030" h="2385008">
                <a:moveTo>
                  <a:pt x="0" y="397509"/>
                </a:moveTo>
                <a:cubicBezTo>
                  <a:pt x="0" y="177971"/>
                  <a:pt x="177971" y="0"/>
                  <a:pt x="397509" y="0"/>
                </a:cubicBezTo>
                <a:lnTo>
                  <a:pt x="12348521" y="0"/>
                </a:lnTo>
                <a:cubicBezTo>
                  <a:pt x="12568059" y="0"/>
                  <a:pt x="12746030" y="177971"/>
                  <a:pt x="12746030" y="397509"/>
                </a:cubicBezTo>
                <a:lnTo>
                  <a:pt x="12746030" y="1987499"/>
                </a:lnTo>
                <a:cubicBezTo>
                  <a:pt x="12746030" y="2207037"/>
                  <a:pt x="12568059" y="2385008"/>
                  <a:pt x="12348521" y="2385008"/>
                </a:cubicBezTo>
                <a:lnTo>
                  <a:pt x="397509" y="2385008"/>
                </a:lnTo>
                <a:cubicBezTo>
                  <a:pt x="177971" y="2385008"/>
                  <a:pt x="0" y="2207037"/>
                  <a:pt x="0" y="1987499"/>
                </a:cubicBezTo>
                <a:lnTo>
                  <a:pt x="0" y="397509"/>
                </a:lnTo>
                <a:close/>
              </a:path>
            </a:pathLst>
          </a:custGeom>
        </p:spPr>
        <p:style>
          <a:lnRef idx="2">
            <a:schemeClr val="lt1">
              <a:hueOff val="0"/>
              <a:satOff val="0"/>
              <a:lumOff val="0"/>
              <a:alphaOff val="0"/>
            </a:schemeClr>
          </a:lnRef>
          <a:fillRef idx="1">
            <a:schemeClr val="accent5">
              <a:shade val="50000"/>
              <a:hueOff val="557629"/>
              <a:satOff val="-36555"/>
              <a:lumOff val="33877"/>
              <a:alphaOff val="0"/>
            </a:schemeClr>
          </a:fillRef>
          <a:effectRef idx="0">
            <a:schemeClr val="accent5">
              <a:shade val="50000"/>
              <a:hueOff val="557629"/>
              <a:satOff val="-36555"/>
              <a:lumOff val="33877"/>
              <a:alphaOff val="0"/>
            </a:schemeClr>
          </a:effectRef>
          <a:fontRef idx="minor">
            <a:schemeClr val="lt1"/>
          </a:fontRef>
        </p:style>
        <p:txBody>
          <a:bodyPr spcFirstLastPara="0" vert="horz" wrap="square" lIns="280256" tIns="280256" rIns="280256" bIns="280256" numCol="1" spcCol="1270" anchor="ctr" anchorCtr="0">
            <a:noAutofit/>
          </a:bodyPr>
          <a:lstStyle/>
          <a:p>
            <a:pPr marL="0" lvl="0" indent="0" algn="l" defTabSz="1911350">
              <a:lnSpc>
                <a:spcPct val="90000"/>
              </a:lnSpc>
              <a:spcBef>
                <a:spcPct val="0"/>
              </a:spcBef>
              <a:spcAft>
                <a:spcPct val="35000"/>
              </a:spcAft>
              <a:buNone/>
            </a:pPr>
            <a:r>
              <a:rPr lang="en-US" sz="4300" dirty="0">
                <a:latin typeface="Calibri" panose="020F0502020204030204" pitchFamily="34" charset="0"/>
                <a:ea typeface="Calibri" panose="020F0502020204030204" pitchFamily="34" charset="0"/>
                <a:cs typeface="Times New Roman" panose="02020603050405020304" pitchFamily="18" charset="0"/>
              </a:rPr>
              <a:t>Available as</a:t>
            </a: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 a resource to Bridges students </a:t>
            </a:r>
            <a:r>
              <a:rPr lang="en-US" sz="4300" dirty="0">
                <a:latin typeface="Calibri" panose="020F0502020204030204" pitchFamily="34" charset="0"/>
                <a:ea typeface="Calibri" panose="020F0502020204030204" pitchFamily="34" charset="0"/>
                <a:cs typeface="Times New Roman" panose="02020603050405020304" pitchFamily="18" charset="0"/>
              </a:rPr>
              <a:t>for</a:t>
            </a: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 questions or </a:t>
            </a:r>
            <a:r>
              <a:rPr lang="en-US" sz="4300" dirty="0">
                <a:latin typeface="Calibri" panose="020F0502020204030204" pitchFamily="34" charset="0"/>
                <a:ea typeface="Calibri" panose="020F0502020204030204" pitchFamily="34" charset="0"/>
                <a:cs typeface="Times New Roman" panose="02020603050405020304" pitchFamily="18" charset="0"/>
              </a:rPr>
              <a:t>support</a:t>
            </a:r>
            <a:r>
              <a:rPr lang="en-US" sz="4300" kern="12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0980306"/>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DF2F8-3439-4E47-8B4D-9D6FCF655A54}">
  <ds:schemaRefs>
    <ds:schemaRef ds:uri="http://purl.org/dc/dcmitype/"/>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2a64891b-fa03-4fb1-a092-31ef8f540ecb"/>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5.xml><?xml version="1.0" encoding="utf-8"?>
<ds:datastoreItem xmlns:ds="http://schemas.openxmlformats.org/officeDocument/2006/customXml" ds:itemID="{EA1CACBA-4732-4DB1-A54A-CF6E31D8C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LENDPoster_36x48landscape_2023.2</Template>
  <TotalTime>3480</TotalTime>
  <Words>725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Courier New</vt:lpstr>
      <vt:lpstr>Minion Pro</vt:lpstr>
      <vt:lpstr>Myriad Pro</vt:lpstr>
      <vt:lpstr>Source Sans Pro</vt:lpstr>
      <vt:lpstr>Office Theme</vt:lpstr>
      <vt:lpstr>Person-Centered Planning Through Bridges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Kelly Foster</cp:lastModifiedBy>
  <cp:revision>198</cp:revision>
  <cp:lastPrinted>2023-04-21T03:53:14Z</cp:lastPrinted>
  <dcterms:created xsi:type="dcterms:W3CDTF">2016-03-05T16:55:12Z</dcterms:created>
  <dcterms:modified xsi:type="dcterms:W3CDTF">2024-01-30T13:57:06Z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