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customXml/itemProps5.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6"/>
  </p:sldMasterIdLst>
  <p:notesMasterIdLst>
    <p:notesMasterId r:id="rId8"/>
  </p:notesMasterIdLst>
  <p:sldIdLst>
    <p:sldId id="264" r:id="rId7"/>
  </p:sldIdLst>
  <p:sldSz cx="43891200" cy="32918400"/>
  <p:notesSz cx="9144000" cy="6858000"/>
  <p:defaultTextStyle>
    <a:defPPr>
      <a:defRPr lang="en-US"/>
    </a:defPPr>
    <a:lvl1pPr marL="0" algn="l" defTabSz="3686466" rtl="0" eaLnBrk="1" latinLnBrk="0" hangingPunct="1">
      <a:defRPr sz="7285" kern="1200">
        <a:solidFill>
          <a:schemeClr val="tx1"/>
        </a:solidFill>
        <a:latin typeface="+mn-lt"/>
        <a:ea typeface="+mn-ea"/>
        <a:cs typeface="+mn-cs"/>
      </a:defRPr>
    </a:lvl1pPr>
    <a:lvl2pPr marL="1843232" algn="l" defTabSz="3686466" rtl="0" eaLnBrk="1" latinLnBrk="0" hangingPunct="1">
      <a:defRPr sz="7285" kern="1200">
        <a:solidFill>
          <a:schemeClr val="tx1"/>
        </a:solidFill>
        <a:latin typeface="+mn-lt"/>
        <a:ea typeface="+mn-ea"/>
        <a:cs typeface="+mn-cs"/>
      </a:defRPr>
    </a:lvl2pPr>
    <a:lvl3pPr marL="3686466" algn="l" defTabSz="3686466" rtl="0" eaLnBrk="1" latinLnBrk="0" hangingPunct="1">
      <a:defRPr sz="7285" kern="1200">
        <a:solidFill>
          <a:schemeClr val="tx1"/>
        </a:solidFill>
        <a:latin typeface="+mn-lt"/>
        <a:ea typeface="+mn-ea"/>
        <a:cs typeface="+mn-cs"/>
      </a:defRPr>
    </a:lvl3pPr>
    <a:lvl4pPr marL="5529698" algn="l" defTabSz="3686466" rtl="0" eaLnBrk="1" latinLnBrk="0" hangingPunct="1">
      <a:defRPr sz="7285" kern="1200">
        <a:solidFill>
          <a:schemeClr val="tx1"/>
        </a:solidFill>
        <a:latin typeface="+mn-lt"/>
        <a:ea typeface="+mn-ea"/>
        <a:cs typeface="+mn-cs"/>
      </a:defRPr>
    </a:lvl4pPr>
    <a:lvl5pPr marL="7372932" algn="l" defTabSz="3686466" rtl="0" eaLnBrk="1" latinLnBrk="0" hangingPunct="1">
      <a:defRPr sz="7285" kern="1200">
        <a:solidFill>
          <a:schemeClr val="tx1"/>
        </a:solidFill>
        <a:latin typeface="+mn-lt"/>
        <a:ea typeface="+mn-ea"/>
        <a:cs typeface="+mn-cs"/>
      </a:defRPr>
    </a:lvl5pPr>
    <a:lvl6pPr marL="9216165" algn="l" defTabSz="3686466" rtl="0" eaLnBrk="1" latinLnBrk="0" hangingPunct="1">
      <a:defRPr sz="7285" kern="1200">
        <a:solidFill>
          <a:schemeClr val="tx1"/>
        </a:solidFill>
        <a:latin typeface="+mn-lt"/>
        <a:ea typeface="+mn-ea"/>
        <a:cs typeface="+mn-cs"/>
      </a:defRPr>
    </a:lvl6pPr>
    <a:lvl7pPr marL="11059397" algn="l" defTabSz="3686466" rtl="0" eaLnBrk="1" latinLnBrk="0" hangingPunct="1">
      <a:defRPr sz="7285" kern="1200">
        <a:solidFill>
          <a:schemeClr val="tx1"/>
        </a:solidFill>
        <a:latin typeface="+mn-lt"/>
        <a:ea typeface="+mn-ea"/>
        <a:cs typeface="+mn-cs"/>
      </a:defRPr>
    </a:lvl7pPr>
    <a:lvl8pPr marL="12902631" algn="l" defTabSz="3686466" rtl="0" eaLnBrk="1" latinLnBrk="0" hangingPunct="1">
      <a:defRPr sz="7285" kern="1200">
        <a:solidFill>
          <a:schemeClr val="tx1"/>
        </a:solidFill>
        <a:latin typeface="+mn-lt"/>
        <a:ea typeface="+mn-ea"/>
        <a:cs typeface="+mn-cs"/>
      </a:defRPr>
    </a:lvl8pPr>
    <a:lvl9pPr marL="14745863" algn="l" defTabSz="3686466" rtl="0" eaLnBrk="1" latinLnBrk="0" hangingPunct="1">
      <a:defRPr sz="7285"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0368" userDrawn="1">
          <p15:clr>
            <a:srgbClr val="A4A3A4"/>
          </p15:clr>
        </p15:guide>
        <p15:guide id="2" pos="13824"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berle, Romy" initials="ER" lastIdx="1" clrIdx="0">
    <p:extLst>
      <p:ext uri="{19B8F6BF-5375-455C-9EA6-DF929625EA0E}">
        <p15:presenceInfo xmlns:p15="http://schemas.microsoft.com/office/powerpoint/2012/main" userId="S::ree1010@unh.edu::2e56a4c2-ce93-4aa1-9508-ef95aa41db93"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2E0FD"/>
    <a:srgbClr val="96BFE4"/>
    <a:srgbClr val="FFC000"/>
    <a:srgbClr val="000000"/>
    <a:srgbClr val="29729F"/>
    <a:srgbClr val="FC9ECF"/>
    <a:srgbClr val="003591"/>
    <a:srgbClr val="0044BB"/>
    <a:srgbClr val="2E0957"/>
    <a:srgbClr val="00206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7279" autoAdjust="0"/>
    <p:restoredTop sz="93447" autoAdjust="0"/>
  </p:normalViewPr>
  <p:slideViewPr>
    <p:cSldViewPr snapToGrid="0">
      <p:cViewPr varScale="1">
        <p:scale>
          <a:sx n="16" d="100"/>
          <a:sy n="16" d="100"/>
        </p:scale>
        <p:origin x="1939" y="72"/>
      </p:cViewPr>
      <p:guideLst>
        <p:guide orient="horz" pos="10368"/>
        <p:guide pos="13824"/>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1.xml"/><Relationship Id="rId12" Type="http://schemas.openxmlformats.org/officeDocument/2006/relationships/theme" Target="theme/theme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Master" Target="slideMasters/slideMaster1.xml"/><Relationship Id="rId11" Type="http://schemas.openxmlformats.org/officeDocument/2006/relationships/viewProps" Target="viewProps.xml"/><Relationship Id="rId5" Type="http://schemas.openxmlformats.org/officeDocument/2006/relationships/customXml" Target="../customXml/item5.xml"/><Relationship Id="rId10" Type="http://schemas.openxmlformats.org/officeDocument/2006/relationships/presProps" Target="presProps.xml"/><Relationship Id="rId4" Type="http://schemas.openxmlformats.org/officeDocument/2006/relationships/customXml" Target="../customXml/item4.xml"/><Relationship Id="rId9" Type="http://schemas.openxmlformats.org/officeDocument/2006/relationships/commentAuthors" Target="commentAuthors.xml"/><Relationship Id="rId14"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Kelly Foster" userId="90dd8836-38f3-4671-a7fa-bcaa0b275c9d" providerId="ADAL" clId="{923680CA-4C9B-4F39-BCED-F28B23A01E6E}"/>
    <pc:docChg chg="custSel modSld">
      <pc:chgData name="Kelly Foster" userId="90dd8836-38f3-4671-a7fa-bcaa0b275c9d" providerId="ADAL" clId="{923680CA-4C9B-4F39-BCED-F28B23A01E6E}" dt="2024-01-30T14:01:19.364" v="0" actId="27636"/>
      <pc:docMkLst>
        <pc:docMk/>
      </pc:docMkLst>
      <pc:sldChg chg="modSp mod">
        <pc:chgData name="Kelly Foster" userId="90dd8836-38f3-4671-a7fa-bcaa0b275c9d" providerId="ADAL" clId="{923680CA-4C9B-4F39-BCED-F28B23A01E6E}" dt="2024-01-30T14:01:19.364" v="0" actId="27636"/>
        <pc:sldMkLst>
          <pc:docMk/>
          <pc:sldMk cId="3625430284" sldId="264"/>
        </pc:sldMkLst>
        <pc:spChg chg="mod">
          <ac:chgData name="Kelly Foster" userId="90dd8836-38f3-4671-a7fa-bcaa0b275c9d" providerId="ADAL" clId="{923680CA-4C9B-4F39-BCED-F28B23A01E6E}" dt="2024-01-30T14:01:19.364" v="0" actId="27636"/>
          <ac:spMkLst>
            <pc:docMk/>
            <pc:sldMk cId="3625430284" sldId="264"/>
            <ac:spMk id="26" creationId="{FD07E91A-BEF4-7601-6CFE-21083B99C23C}"/>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44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5180013" y="0"/>
            <a:ext cx="3962400" cy="344488"/>
          </a:xfrm>
          <a:prstGeom prst="rect">
            <a:avLst/>
          </a:prstGeom>
        </p:spPr>
        <p:txBody>
          <a:bodyPr vert="horz" lIns="91440" tIns="45720" rIns="91440" bIns="45720" rtlCol="0"/>
          <a:lstStyle>
            <a:lvl1pPr algn="r">
              <a:defRPr sz="1200"/>
            </a:lvl1pPr>
          </a:lstStyle>
          <a:p>
            <a:fld id="{777B1D42-A65D-49D4-BD83-F646B952BCF1}" type="datetimeFigureOut">
              <a:rPr lang="en-US" smtClean="0"/>
              <a:t>1/30/2024</a:t>
            </a:fld>
            <a:endParaRPr lang="en-US"/>
          </a:p>
        </p:txBody>
      </p:sp>
      <p:sp>
        <p:nvSpPr>
          <p:cNvPr id="4" name="Slide Image Placeholder 3"/>
          <p:cNvSpPr>
            <a:spLocks noGrp="1" noRot="1" noChangeAspect="1"/>
          </p:cNvSpPr>
          <p:nvPr>
            <p:ph type="sldImg" idx="2"/>
          </p:nvPr>
        </p:nvSpPr>
        <p:spPr>
          <a:xfrm>
            <a:off x="3028950" y="857250"/>
            <a:ext cx="3086100" cy="2314575"/>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914400" y="3300413"/>
            <a:ext cx="7315200" cy="2700337"/>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6513513"/>
            <a:ext cx="3962400" cy="3444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5180013" y="6513513"/>
            <a:ext cx="3962400" cy="344487"/>
          </a:xfrm>
          <a:prstGeom prst="rect">
            <a:avLst/>
          </a:prstGeom>
        </p:spPr>
        <p:txBody>
          <a:bodyPr vert="horz" lIns="91440" tIns="45720" rIns="91440" bIns="45720" rtlCol="0" anchor="b"/>
          <a:lstStyle>
            <a:lvl1pPr algn="r">
              <a:defRPr sz="1200"/>
            </a:lvl1pPr>
          </a:lstStyle>
          <a:p>
            <a:fld id="{FE3A5A33-B5AA-4810-9B13-C1F7DD047D19}" type="slidenum">
              <a:rPr lang="en-US" smtClean="0"/>
              <a:t>‹#›</a:t>
            </a:fld>
            <a:endParaRPr lang="en-US"/>
          </a:p>
        </p:txBody>
      </p:sp>
    </p:spTree>
    <p:extLst>
      <p:ext uri="{BB962C8B-B14F-4D97-AF65-F5344CB8AC3E}">
        <p14:creationId xmlns:p14="http://schemas.microsoft.com/office/powerpoint/2010/main" val="1658667553"/>
      </p:ext>
    </p:extLst>
  </p:cSld>
  <p:clrMap bg1="lt1" tx1="dk1" bg2="lt2" tx2="dk2" accent1="accent1" accent2="accent2" accent3="accent3" accent4="accent4" accent5="accent5" accent6="accent6" hlink="hlink" folHlink="folHlink"/>
  <p:notesStyle>
    <a:lvl1pPr marL="0" algn="l" defTabSz="783732" rtl="0" eaLnBrk="1" latinLnBrk="0" hangingPunct="1">
      <a:defRPr sz="1029" kern="1200">
        <a:solidFill>
          <a:schemeClr val="tx1"/>
        </a:solidFill>
        <a:latin typeface="+mn-lt"/>
        <a:ea typeface="+mn-ea"/>
        <a:cs typeface="+mn-cs"/>
      </a:defRPr>
    </a:lvl1pPr>
    <a:lvl2pPr marL="391866" algn="l" defTabSz="783732" rtl="0" eaLnBrk="1" latinLnBrk="0" hangingPunct="1">
      <a:defRPr sz="1029" kern="1200">
        <a:solidFill>
          <a:schemeClr val="tx1"/>
        </a:solidFill>
        <a:latin typeface="+mn-lt"/>
        <a:ea typeface="+mn-ea"/>
        <a:cs typeface="+mn-cs"/>
      </a:defRPr>
    </a:lvl2pPr>
    <a:lvl3pPr marL="783732" algn="l" defTabSz="783732" rtl="0" eaLnBrk="1" latinLnBrk="0" hangingPunct="1">
      <a:defRPr sz="1029" kern="1200">
        <a:solidFill>
          <a:schemeClr val="tx1"/>
        </a:solidFill>
        <a:latin typeface="+mn-lt"/>
        <a:ea typeface="+mn-ea"/>
        <a:cs typeface="+mn-cs"/>
      </a:defRPr>
    </a:lvl3pPr>
    <a:lvl4pPr marL="1175598" algn="l" defTabSz="783732" rtl="0" eaLnBrk="1" latinLnBrk="0" hangingPunct="1">
      <a:defRPr sz="1029" kern="1200">
        <a:solidFill>
          <a:schemeClr val="tx1"/>
        </a:solidFill>
        <a:latin typeface="+mn-lt"/>
        <a:ea typeface="+mn-ea"/>
        <a:cs typeface="+mn-cs"/>
      </a:defRPr>
    </a:lvl4pPr>
    <a:lvl5pPr marL="1567464" algn="l" defTabSz="783732" rtl="0" eaLnBrk="1" latinLnBrk="0" hangingPunct="1">
      <a:defRPr sz="1029" kern="1200">
        <a:solidFill>
          <a:schemeClr val="tx1"/>
        </a:solidFill>
        <a:latin typeface="+mn-lt"/>
        <a:ea typeface="+mn-ea"/>
        <a:cs typeface="+mn-cs"/>
      </a:defRPr>
    </a:lvl5pPr>
    <a:lvl6pPr marL="1959331" algn="l" defTabSz="783732" rtl="0" eaLnBrk="1" latinLnBrk="0" hangingPunct="1">
      <a:defRPr sz="1029" kern="1200">
        <a:solidFill>
          <a:schemeClr val="tx1"/>
        </a:solidFill>
        <a:latin typeface="+mn-lt"/>
        <a:ea typeface="+mn-ea"/>
        <a:cs typeface="+mn-cs"/>
      </a:defRPr>
    </a:lvl6pPr>
    <a:lvl7pPr marL="2351197" algn="l" defTabSz="783732" rtl="0" eaLnBrk="1" latinLnBrk="0" hangingPunct="1">
      <a:defRPr sz="1029" kern="1200">
        <a:solidFill>
          <a:schemeClr val="tx1"/>
        </a:solidFill>
        <a:latin typeface="+mn-lt"/>
        <a:ea typeface="+mn-ea"/>
        <a:cs typeface="+mn-cs"/>
      </a:defRPr>
    </a:lvl7pPr>
    <a:lvl8pPr marL="2743063" algn="l" defTabSz="783732" rtl="0" eaLnBrk="1" latinLnBrk="0" hangingPunct="1">
      <a:defRPr sz="1029" kern="1200">
        <a:solidFill>
          <a:schemeClr val="tx1"/>
        </a:solidFill>
        <a:latin typeface="+mn-lt"/>
        <a:ea typeface="+mn-ea"/>
        <a:cs typeface="+mn-cs"/>
      </a:defRPr>
    </a:lvl8pPr>
    <a:lvl9pPr marL="3134929" algn="l" defTabSz="783732" rtl="0" eaLnBrk="1" latinLnBrk="0" hangingPunct="1">
      <a:defRPr sz="1029"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E3A5A33-B5AA-4810-9B13-C1F7DD047D19}" type="slidenum">
              <a:rPr lang="en-US" smtClean="0"/>
              <a:t>1</a:t>
            </a:fld>
            <a:endParaRPr lang="en-US"/>
          </a:p>
        </p:txBody>
      </p:sp>
    </p:spTree>
    <p:extLst>
      <p:ext uri="{BB962C8B-B14F-4D97-AF65-F5344CB8AC3E}">
        <p14:creationId xmlns:p14="http://schemas.microsoft.com/office/powerpoint/2010/main" val="226321600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3 Col. LayoutwGraphics">
    <p:spTree>
      <p:nvGrpSpPr>
        <p:cNvPr id="1" name=""/>
        <p:cNvGrpSpPr/>
        <p:nvPr/>
      </p:nvGrpSpPr>
      <p:grpSpPr>
        <a:xfrm>
          <a:off x="0" y="0"/>
          <a:ext cx="0" cy="0"/>
          <a:chOff x="0" y="0"/>
          <a:chExt cx="0" cy="0"/>
        </a:xfrm>
      </p:grpSpPr>
      <p:sp>
        <p:nvSpPr>
          <p:cNvPr id="14" name="Title 13">
            <a:extLst>
              <a:ext uri="{FF2B5EF4-FFF2-40B4-BE49-F238E27FC236}">
                <a16:creationId xmlns:a16="http://schemas.microsoft.com/office/drawing/2014/main" id="{844C22C2-0175-4738-9627-BAF0A82CB4E0}"/>
              </a:ext>
            </a:extLst>
          </p:cNvPr>
          <p:cNvSpPr>
            <a:spLocks noGrp="1"/>
          </p:cNvSpPr>
          <p:nvPr>
            <p:ph type="title" hasCustomPrompt="1"/>
          </p:nvPr>
        </p:nvSpPr>
        <p:spPr>
          <a:xfrm>
            <a:off x="979714" y="1155360"/>
            <a:ext cx="37856160" cy="666477"/>
          </a:xfrm>
        </p:spPr>
        <p:txBody>
          <a:bodyPr>
            <a:noAutofit/>
          </a:bodyPr>
          <a:lstStyle>
            <a:lvl1pPr>
              <a:defRPr sz="10714">
                <a:solidFill>
                  <a:schemeClr val="bg1"/>
                </a:solidFill>
              </a:defRPr>
            </a:lvl1pPr>
          </a:lstStyle>
          <a:p>
            <a:r>
              <a:rPr lang="en-US" dirty="0"/>
              <a:t>Click to add poster title</a:t>
            </a:r>
          </a:p>
        </p:txBody>
      </p:sp>
      <p:sp>
        <p:nvSpPr>
          <p:cNvPr id="16" name="Text Placeholder 15">
            <a:extLst>
              <a:ext uri="{FF2B5EF4-FFF2-40B4-BE49-F238E27FC236}">
                <a16:creationId xmlns:a16="http://schemas.microsoft.com/office/drawing/2014/main" id="{41776752-92DC-4443-8EA3-D91E06CA382D}"/>
              </a:ext>
            </a:extLst>
          </p:cNvPr>
          <p:cNvSpPr>
            <a:spLocks noGrp="1"/>
          </p:cNvSpPr>
          <p:nvPr>
            <p:ph type="body" sz="quarter" idx="13" hasCustomPrompt="1"/>
          </p:nvPr>
        </p:nvSpPr>
        <p:spPr>
          <a:xfrm>
            <a:off x="979715" y="2210030"/>
            <a:ext cx="20103193" cy="666477"/>
          </a:xfrm>
        </p:spPr>
        <p:txBody>
          <a:bodyPr>
            <a:noAutofit/>
          </a:bodyPr>
          <a:lstStyle>
            <a:lvl1pPr marL="0" indent="0">
              <a:buNone/>
              <a:defRPr sz="5657">
                <a:solidFill>
                  <a:schemeClr val="bg1"/>
                </a:solidFill>
              </a:defRPr>
            </a:lvl1pPr>
            <a:lvl2pPr marL="1920034" indent="0">
              <a:buNone/>
              <a:defRPr sz="6171">
                <a:solidFill>
                  <a:schemeClr val="bg1"/>
                </a:solidFill>
              </a:defRPr>
            </a:lvl2pPr>
            <a:lvl3pPr marL="3840069" indent="0">
              <a:buNone/>
              <a:defRPr sz="5657">
                <a:solidFill>
                  <a:schemeClr val="bg1"/>
                </a:solidFill>
              </a:defRPr>
            </a:lvl3pPr>
            <a:lvl4pPr marL="5760103" indent="0">
              <a:buNone/>
              <a:defRPr sz="4628">
                <a:solidFill>
                  <a:schemeClr val="bg1"/>
                </a:solidFill>
              </a:defRPr>
            </a:lvl4pPr>
            <a:lvl5pPr marL="7680137" indent="0">
              <a:buNone/>
              <a:defRPr sz="4628">
                <a:solidFill>
                  <a:schemeClr val="bg1"/>
                </a:solidFill>
              </a:defRPr>
            </a:lvl5pPr>
          </a:lstStyle>
          <a:p>
            <a:pPr lvl="0"/>
            <a:r>
              <a:rPr lang="en-US" dirty="0"/>
              <a:t>Click to Add Authors</a:t>
            </a:r>
          </a:p>
        </p:txBody>
      </p:sp>
      <p:sp>
        <p:nvSpPr>
          <p:cNvPr id="18" name="Text Placeholder 17">
            <a:extLst>
              <a:ext uri="{FF2B5EF4-FFF2-40B4-BE49-F238E27FC236}">
                <a16:creationId xmlns:a16="http://schemas.microsoft.com/office/drawing/2014/main" id="{6DED9357-F131-42AC-ACD1-E2AB0C9CD46B}"/>
              </a:ext>
            </a:extLst>
          </p:cNvPr>
          <p:cNvSpPr>
            <a:spLocks noGrp="1"/>
          </p:cNvSpPr>
          <p:nvPr>
            <p:ph type="body" sz="quarter" idx="14" hasCustomPrompt="1"/>
          </p:nvPr>
        </p:nvSpPr>
        <p:spPr>
          <a:xfrm>
            <a:off x="979715" y="3153013"/>
            <a:ext cx="20103193" cy="666750"/>
          </a:xfrm>
        </p:spPr>
        <p:txBody>
          <a:bodyPr>
            <a:noAutofit/>
          </a:bodyPr>
          <a:lstStyle>
            <a:lvl1pPr marL="0" indent="0">
              <a:buNone/>
              <a:defRPr sz="5143">
                <a:solidFill>
                  <a:schemeClr val="bg1"/>
                </a:solidFill>
              </a:defRPr>
            </a:lvl1pPr>
            <a:lvl2pPr marL="1920034" indent="0">
              <a:buNone/>
              <a:defRPr sz="5143">
                <a:solidFill>
                  <a:schemeClr val="bg1"/>
                </a:solidFill>
              </a:defRPr>
            </a:lvl2pPr>
            <a:lvl3pPr marL="3840069" indent="0">
              <a:buNone/>
              <a:defRPr sz="4628">
                <a:solidFill>
                  <a:schemeClr val="bg1"/>
                </a:solidFill>
              </a:defRPr>
            </a:lvl3pPr>
            <a:lvl4pPr marL="5760103" indent="0">
              <a:buNone/>
              <a:defRPr sz="3771">
                <a:solidFill>
                  <a:schemeClr val="bg1"/>
                </a:solidFill>
              </a:defRPr>
            </a:lvl4pPr>
            <a:lvl5pPr marL="7680137" indent="0">
              <a:buNone/>
              <a:defRPr sz="3771">
                <a:solidFill>
                  <a:schemeClr val="bg1"/>
                </a:solidFill>
              </a:defRPr>
            </a:lvl5pPr>
          </a:lstStyle>
          <a:p>
            <a:pPr lvl="0"/>
            <a:r>
              <a:rPr lang="en-US" dirty="0"/>
              <a:t>NH-ME LEND, Institute on Disability, University of New Hampshire</a:t>
            </a:r>
          </a:p>
        </p:txBody>
      </p:sp>
      <p:cxnSp>
        <p:nvCxnSpPr>
          <p:cNvPr id="22" name="Straight Connector 21">
            <a:extLst>
              <a:ext uri="{FF2B5EF4-FFF2-40B4-BE49-F238E27FC236}">
                <a16:creationId xmlns:a16="http://schemas.microsoft.com/office/drawing/2014/main" id="{A71F523E-6844-4196-B1BF-276691DCAA33}"/>
              </a:ext>
            </a:extLst>
          </p:cNvPr>
          <p:cNvCxnSpPr>
            <a:cxnSpLocks/>
          </p:cNvCxnSpPr>
          <p:nvPr userDrawn="1"/>
        </p:nvCxnSpPr>
        <p:spPr>
          <a:xfrm>
            <a:off x="14630400" y="5682343"/>
            <a:ext cx="0" cy="25394194"/>
          </a:xfrm>
          <a:prstGeom prst="line">
            <a:avLst/>
          </a:prstGeom>
          <a:ln w="111125">
            <a:solidFill>
              <a:schemeClr val="bg1">
                <a:lumMod val="65000"/>
                <a:alpha val="13000"/>
              </a:schemeClr>
            </a:solidFill>
            <a:headEnd type="oval"/>
            <a:tailEnd type="oval"/>
          </a:ln>
        </p:spPr>
        <p:style>
          <a:lnRef idx="1">
            <a:schemeClr val="accent1"/>
          </a:lnRef>
          <a:fillRef idx="0">
            <a:schemeClr val="accent1"/>
          </a:fillRef>
          <a:effectRef idx="0">
            <a:schemeClr val="accent1"/>
          </a:effectRef>
          <a:fontRef idx="minor">
            <a:schemeClr val="tx1"/>
          </a:fontRef>
        </p:style>
      </p:cxnSp>
      <p:cxnSp>
        <p:nvCxnSpPr>
          <p:cNvPr id="23" name="Straight Connector 22">
            <a:extLst>
              <a:ext uri="{FF2B5EF4-FFF2-40B4-BE49-F238E27FC236}">
                <a16:creationId xmlns:a16="http://schemas.microsoft.com/office/drawing/2014/main" id="{A99AEAD5-0AB7-4011-A07A-974DEC4B3534}"/>
              </a:ext>
            </a:extLst>
          </p:cNvPr>
          <p:cNvCxnSpPr>
            <a:cxnSpLocks/>
          </p:cNvCxnSpPr>
          <p:nvPr userDrawn="1"/>
        </p:nvCxnSpPr>
        <p:spPr>
          <a:xfrm>
            <a:off x="29260800" y="5682343"/>
            <a:ext cx="0" cy="25394194"/>
          </a:xfrm>
          <a:prstGeom prst="line">
            <a:avLst/>
          </a:prstGeom>
          <a:ln w="111125">
            <a:solidFill>
              <a:schemeClr val="bg1">
                <a:lumMod val="65000"/>
                <a:alpha val="13000"/>
              </a:schemeClr>
            </a:solidFill>
            <a:headEnd type="oval"/>
            <a:tailEnd type="oval"/>
          </a:ln>
        </p:spPr>
        <p:style>
          <a:lnRef idx="1">
            <a:schemeClr val="accent1"/>
          </a:lnRef>
          <a:fillRef idx="0">
            <a:schemeClr val="accent1"/>
          </a:fillRef>
          <a:effectRef idx="0">
            <a:schemeClr val="accent1"/>
          </a:effectRef>
          <a:fontRef idx="minor">
            <a:schemeClr val="tx1"/>
          </a:fontRef>
        </p:style>
      </p:cxnSp>
      <p:sp>
        <p:nvSpPr>
          <p:cNvPr id="26" name="Text Placeholder 24">
            <a:extLst>
              <a:ext uri="{FF2B5EF4-FFF2-40B4-BE49-F238E27FC236}">
                <a16:creationId xmlns:a16="http://schemas.microsoft.com/office/drawing/2014/main" id="{E7FD4349-FBF5-485C-B163-66C1C3AD3CD3}"/>
              </a:ext>
            </a:extLst>
          </p:cNvPr>
          <p:cNvSpPr>
            <a:spLocks noGrp="1"/>
          </p:cNvSpPr>
          <p:nvPr>
            <p:ph type="body" sz="quarter" idx="16" hasCustomPrompt="1"/>
          </p:nvPr>
        </p:nvSpPr>
        <p:spPr>
          <a:xfrm>
            <a:off x="979714" y="6112873"/>
            <a:ext cx="7328263" cy="666750"/>
          </a:xfrm>
        </p:spPr>
        <p:txBody>
          <a:bodyPr>
            <a:noAutofit/>
          </a:bodyPr>
          <a:lstStyle>
            <a:lvl1pPr marL="0" indent="0">
              <a:buNone/>
              <a:defRPr sz="5143" b="1">
                <a:latin typeface="+mj-lt"/>
              </a:defRPr>
            </a:lvl1pPr>
            <a:lvl2pPr marL="1920034" indent="0">
              <a:buNone/>
              <a:defRPr/>
            </a:lvl2pPr>
            <a:lvl3pPr marL="3840069" indent="0">
              <a:buNone/>
              <a:defRPr/>
            </a:lvl3pPr>
            <a:lvl4pPr marL="5760103" indent="0">
              <a:buNone/>
              <a:defRPr/>
            </a:lvl4pPr>
            <a:lvl5pPr marL="7680137" indent="0">
              <a:buNone/>
              <a:defRPr/>
            </a:lvl5pPr>
          </a:lstStyle>
          <a:p>
            <a:pPr lvl="0"/>
            <a:r>
              <a:rPr lang="en-US" dirty="0"/>
              <a:t>Introduction</a:t>
            </a:r>
          </a:p>
        </p:txBody>
      </p:sp>
      <p:sp>
        <p:nvSpPr>
          <p:cNvPr id="27" name="Text Placeholder 24">
            <a:extLst>
              <a:ext uri="{FF2B5EF4-FFF2-40B4-BE49-F238E27FC236}">
                <a16:creationId xmlns:a16="http://schemas.microsoft.com/office/drawing/2014/main" id="{0982BCBE-AFE8-41EB-BFA4-BFBDD6B55E45}"/>
              </a:ext>
            </a:extLst>
          </p:cNvPr>
          <p:cNvSpPr>
            <a:spLocks noGrp="1"/>
          </p:cNvSpPr>
          <p:nvPr>
            <p:ph type="body" sz="quarter" idx="17" hasCustomPrompt="1"/>
          </p:nvPr>
        </p:nvSpPr>
        <p:spPr>
          <a:xfrm>
            <a:off x="979714" y="13571765"/>
            <a:ext cx="7328263" cy="666750"/>
          </a:xfrm>
        </p:spPr>
        <p:txBody>
          <a:bodyPr>
            <a:noAutofit/>
          </a:bodyPr>
          <a:lstStyle>
            <a:lvl1pPr marL="0" indent="0">
              <a:buNone/>
              <a:defRPr sz="5143" b="1">
                <a:latin typeface="+mj-lt"/>
              </a:defRPr>
            </a:lvl1pPr>
            <a:lvl2pPr marL="1920034" indent="0">
              <a:buNone/>
              <a:defRPr/>
            </a:lvl2pPr>
            <a:lvl3pPr marL="3840069" indent="0">
              <a:buNone/>
              <a:defRPr/>
            </a:lvl3pPr>
            <a:lvl4pPr marL="5760103" indent="0">
              <a:buNone/>
              <a:defRPr/>
            </a:lvl4pPr>
            <a:lvl5pPr marL="7680137" indent="0">
              <a:buNone/>
              <a:defRPr/>
            </a:lvl5pPr>
          </a:lstStyle>
          <a:p>
            <a:pPr lvl="0"/>
            <a:r>
              <a:rPr lang="en-US" dirty="0"/>
              <a:t>Methods</a:t>
            </a:r>
          </a:p>
        </p:txBody>
      </p:sp>
      <p:sp>
        <p:nvSpPr>
          <p:cNvPr id="28" name="Text Placeholder 24">
            <a:extLst>
              <a:ext uri="{FF2B5EF4-FFF2-40B4-BE49-F238E27FC236}">
                <a16:creationId xmlns:a16="http://schemas.microsoft.com/office/drawing/2014/main" id="{DB3F42E8-246D-4224-AD03-CB2245340057}"/>
              </a:ext>
            </a:extLst>
          </p:cNvPr>
          <p:cNvSpPr>
            <a:spLocks noGrp="1"/>
          </p:cNvSpPr>
          <p:nvPr>
            <p:ph type="body" sz="quarter" idx="18" hasCustomPrompt="1"/>
          </p:nvPr>
        </p:nvSpPr>
        <p:spPr>
          <a:xfrm>
            <a:off x="15022285" y="6112872"/>
            <a:ext cx="7328263" cy="666750"/>
          </a:xfrm>
        </p:spPr>
        <p:txBody>
          <a:bodyPr>
            <a:noAutofit/>
          </a:bodyPr>
          <a:lstStyle>
            <a:lvl1pPr marL="0" indent="0">
              <a:buNone/>
              <a:defRPr sz="5143" b="1">
                <a:latin typeface="+mj-lt"/>
              </a:defRPr>
            </a:lvl1pPr>
            <a:lvl2pPr marL="1920034" indent="0">
              <a:buNone/>
              <a:defRPr/>
            </a:lvl2pPr>
            <a:lvl3pPr marL="3840069" indent="0">
              <a:buNone/>
              <a:defRPr/>
            </a:lvl3pPr>
            <a:lvl4pPr marL="5760103" indent="0">
              <a:buNone/>
              <a:defRPr/>
            </a:lvl4pPr>
            <a:lvl5pPr marL="7680137" indent="0">
              <a:buNone/>
              <a:defRPr/>
            </a:lvl5pPr>
          </a:lstStyle>
          <a:p>
            <a:pPr lvl="0"/>
            <a:r>
              <a:rPr lang="en-US" dirty="0"/>
              <a:t>Data Analysis</a:t>
            </a:r>
          </a:p>
        </p:txBody>
      </p:sp>
      <p:sp>
        <p:nvSpPr>
          <p:cNvPr id="29" name="Text Placeholder 24">
            <a:extLst>
              <a:ext uri="{FF2B5EF4-FFF2-40B4-BE49-F238E27FC236}">
                <a16:creationId xmlns:a16="http://schemas.microsoft.com/office/drawing/2014/main" id="{8A61EC1D-ECDA-4EBA-8DAF-47715AE183FD}"/>
              </a:ext>
            </a:extLst>
          </p:cNvPr>
          <p:cNvSpPr>
            <a:spLocks noGrp="1"/>
          </p:cNvSpPr>
          <p:nvPr>
            <p:ph type="body" sz="quarter" idx="19" hasCustomPrompt="1"/>
          </p:nvPr>
        </p:nvSpPr>
        <p:spPr>
          <a:xfrm>
            <a:off x="29652685" y="6112872"/>
            <a:ext cx="7328263" cy="666750"/>
          </a:xfrm>
        </p:spPr>
        <p:txBody>
          <a:bodyPr>
            <a:noAutofit/>
          </a:bodyPr>
          <a:lstStyle>
            <a:lvl1pPr marL="0" indent="0">
              <a:buNone/>
              <a:defRPr sz="5143" b="1">
                <a:latin typeface="+mj-lt"/>
              </a:defRPr>
            </a:lvl1pPr>
            <a:lvl2pPr marL="1920034" indent="0">
              <a:buNone/>
              <a:defRPr/>
            </a:lvl2pPr>
            <a:lvl3pPr marL="3840069" indent="0">
              <a:buNone/>
              <a:defRPr/>
            </a:lvl3pPr>
            <a:lvl4pPr marL="5760103" indent="0">
              <a:buNone/>
              <a:defRPr/>
            </a:lvl4pPr>
            <a:lvl5pPr marL="7680137" indent="0">
              <a:buNone/>
              <a:defRPr/>
            </a:lvl5pPr>
          </a:lstStyle>
          <a:p>
            <a:pPr lvl="0"/>
            <a:r>
              <a:rPr lang="en-US" dirty="0"/>
              <a:t>Conclusions</a:t>
            </a:r>
          </a:p>
        </p:txBody>
      </p:sp>
      <p:sp>
        <p:nvSpPr>
          <p:cNvPr id="30" name="Text Placeholder 24">
            <a:extLst>
              <a:ext uri="{FF2B5EF4-FFF2-40B4-BE49-F238E27FC236}">
                <a16:creationId xmlns:a16="http://schemas.microsoft.com/office/drawing/2014/main" id="{F5DCBA4E-B872-499F-A879-6FBFC6716958}"/>
              </a:ext>
            </a:extLst>
          </p:cNvPr>
          <p:cNvSpPr>
            <a:spLocks noGrp="1"/>
          </p:cNvSpPr>
          <p:nvPr>
            <p:ph type="body" sz="quarter" idx="20" hasCustomPrompt="1"/>
          </p:nvPr>
        </p:nvSpPr>
        <p:spPr>
          <a:xfrm>
            <a:off x="15022285" y="23629632"/>
            <a:ext cx="7328263" cy="666750"/>
          </a:xfrm>
        </p:spPr>
        <p:txBody>
          <a:bodyPr>
            <a:noAutofit/>
          </a:bodyPr>
          <a:lstStyle>
            <a:lvl1pPr marL="0" indent="0">
              <a:buNone/>
              <a:defRPr sz="5143" b="1">
                <a:latin typeface="+mj-lt"/>
              </a:defRPr>
            </a:lvl1pPr>
            <a:lvl2pPr marL="1920034" indent="0">
              <a:buNone/>
              <a:defRPr/>
            </a:lvl2pPr>
            <a:lvl3pPr marL="3840069" indent="0">
              <a:buNone/>
              <a:defRPr/>
            </a:lvl3pPr>
            <a:lvl4pPr marL="5760103" indent="0">
              <a:buNone/>
              <a:defRPr/>
            </a:lvl4pPr>
            <a:lvl5pPr marL="7680137" indent="0">
              <a:buNone/>
              <a:defRPr/>
            </a:lvl5pPr>
          </a:lstStyle>
          <a:p>
            <a:pPr lvl="0"/>
            <a:r>
              <a:rPr lang="en-US" dirty="0"/>
              <a:t>Results</a:t>
            </a:r>
          </a:p>
        </p:txBody>
      </p:sp>
      <p:sp>
        <p:nvSpPr>
          <p:cNvPr id="31" name="Text Placeholder 24">
            <a:extLst>
              <a:ext uri="{FF2B5EF4-FFF2-40B4-BE49-F238E27FC236}">
                <a16:creationId xmlns:a16="http://schemas.microsoft.com/office/drawing/2014/main" id="{802E50DF-1161-44B5-9287-7FC1C132487D}"/>
              </a:ext>
            </a:extLst>
          </p:cNvPr>
          <p:cNvSpPr>
            <a:spLocks noGrp="1"/>
          </p:cNvSpPr>
          <p:nvPr>
            <p:ph type="body" sz="quarter" idx="21" hasCustomPrompt="1"/>
          </p:nvPr>
        </p:nvSpPr>
        <p:spPr>
          <a:xfrm>
            <a:off x="29600434" y="22872518"/>
            <a:ext cx="7328263" cy="666750"/>
          </a:xfrm>
        </p:spPr>
        <p:txBody>
          <a:bodyPr>
            <a:noAutofit/>
          </a:bodyPr>
          <a:lstStyle>
            <a:lvl1pPr marL="0" indent="0">
              <a:buNone/>
              <a:defRPr sz="5143" b="1">
                <a:latin typeface="+mj-lt"/>
              </a:defRPr>
            </a:lvl1pPr>
            <a:lvl2pPr marL="1920034" indent="0">
              <a:buNone/>
              <a:defRPr/>
            </a:lvl2pPr>
            <a:lvl3pPr marL="3840069" indent="0">
              <a:buNone/>
              <a:defRPr/>
            </a:lvl3pPr>
            <a:lvl4pPr marL="5760103" indent="0">
              <a:buNone/>
              <a:defRPr/>
            </a:lvl4pPr>
            <a:lvl5pPr marL="7680137" indent="0">
              <a:buNone/>
              <a:defRPr/>
            </a:lvl5pPr>
          </a:lstStyle>
          <a:p>
            <a:pPr lvl="0"/>
            <a:r>
              <a:rPr lang="en-US" dirty="0"/>
              <a:t>References</a:t>
            </a:r>
          </a:p>
        </p:txBody>
      </p:sp>
      <p:sp>
        <p:nvSpPr>
          <p:cNvPr id="33" name="Text Placeholder 32">
            <a:extLst>
              <a:ext uri="{FF2B5EF4-FFF2-40B4-BE49-F238E27FC236}">
                <a16:creationId xmlns:a16="http://schemas.microsoft.com/office/drawing/2014/main" id="{EB3740D2-AC41-4077-AC0F-7F503C9DB7E6}"/>
              </a:ext>
            </a:extLst>
          </p:cNvPr>
          <p:cNvSpPr>
            <a:spLocks noGrp="1"/>
          </p:cNvSpPr>
          <p:nvPr>
            <p:ph type="body" sz="quarter" idx="22"/>
          </p:nvPr>
        </p:nvSpPr>
        <p:spPr>
          <a:xfrm>
            <a:off x="966108" y="7445828"/>
            <a:ext cx="13076464" cy="5205290"/>
          </a:xfrm>
        </p:spPr>
        <p:txBody>
          <a:bodyPr>
            <a:normAutofit/>
          </a:bodyPr>
          <a:lstStyle>
            <a:lvl1pPr marL="0" indent="0" algn="l">
              <a:lnSpc>
                <a:spcPct val="100000"/>
              </a:lnSpc>
              <a:buNone/>
              <a:defRPr sz="3428">
                <a:solidFill>
                  <a:srgbClr val="000000"/>
                </a:solidFill>
                <a:latin typeface="+mj-lt"/>
              </a:defRPr>
            </a:lvl1pPr>
            <a:lvl2pPr marL="2507833" indent="-587799" algn="l">
              <a:lnSpc>
                <a:spcPct val="100000"/>
              </a:lnSpc>
              <a:buFont typeface="Arial" panose="020B0604020202020204" pitchFamily="34" charset="0"/>
              <a:buChar char="•"/>
              <a:defRPr sz="3428">
                <a:solidFill>
                  <a:srgbClr val="000000"/>
                </a:solidFill>
                <a:latin typeface="+mj-lt"/>
              </a:defRPr>
            </a:lvl2pPr>
            <a:lvl3pPr marL="4427868" indent="-587799" algn="l">
              <a:lnSpc>
                <a:spcPct val="100000"/>
              </a:lnSpc>
              <a:buFont typeface="Arial" panose="020B0604020202020204" pitchFamily="34" charset="0"/>
              <a:buChar char="•"/>
              <a:defRPr sz="3428">
                <a:solidFill>
                  <a:srgbClr val="000000"/>
                </a:solidFill>
                <a:latin typeface="+mj-lt"/>
              </a:defRPr>
            </a:lvl3pPr>
            <a:lvl4pPr marL="6249935" indent="-489833" algn="l">
              <a:lnSpc>
                <a:spcPct val="100000"/>
              </a:lnSpc>
              <a:buFont typeface="Arial" panose="020B0604020202020204" pitchFamily="34" charset="0"/>
              <a:buChar char="•"/>
              <a:defRPr sz="3428">
                <a:solidFill>
                  <a:srgbClr val="000000"/>
                </a:solidFill>
                <a:latin typeface="+mj-lt"/>
              </a:defRPr>
            </a:lvl4pPr>
            <a:lvl5pPr marL="8169970" indent="-489833" algn="l">
              <a:lnSpc>
                <a:spcPct val="100000"/>
              </a:lnSpc>
              <a:buFont typeface="Arial" panose="020B0604020202020204" pitchFamily="34" charset="0"/>
              <a:buChar char="•"/>
              <a:defRPr sz="3428">
                <a:solidFill>
                  <a:srgbClr val="000000"/>
                </a:solidFill>
                <a:latin typeface="+mj-lt"/>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34" name="Text Placeholder 32">
            <a:extLst>
              <a:ext uri="{FF2B5EF4-FFF2-40B4-BE49-F238E27FC236}">
                <a16:creationId xmlns:a16="http://schemas.microsoft.com/office/drawing/2014/main" id="{78747FA0-5496-4ED0-A864-0E0D987631DF}"/>
              </a:ext>
            </a:extLst>
          </p:cNvPr>
          <p:cNvSpPr>
            <a:spLocks noGrp="1"/>
          </p:cNvSpPr>
          <p:nvPr>
            <p:ph type="body" sz="quarter" idx="23"/>
          </p:nvPr>
        </p:nvSpPr>
        <p:spPr>
          <a:xfrm>
            <a:off x="29652685" y="7445828"/>
            <a:ext cx="13076464" cy="5205290"/>
          </a:xfrm>
        </p:spPr>
        <p:txBody>
          <a:bodyPr>
            <a:normAutofit/>
          </a:bodyPr>
          <a:lstStyle>
            <a:lvl1pPr marL="0" indent="0" algn="l">
              <a:lnSpc>
                <a:spcPct val="100000"/>
              </a:lnSpc>
              <a:buNone/>
              <a:defRPr sz="3428">
                <a:solidFill>
                  <a:srgbClr val="000000"/>
                </a:solidFill>
                <a:latin typeface="+mj-lt"/>
              </a:defRPr>
            </a:lvl1pPr>
            <a:lvl2pPr marL="2507833" indent="-587799" algn="l">
              <a:lnSpc>
                <a:spcPct val="100000"/>
              </a:lnSpc>
              <a:buFont typeface="Arial" panose="020B0604020202020204" pitchFamily="34" charset="0"/>
              <a:buChar char="•"/>
              <a:defRPr sz="3428">
                <a:solidFill>
                  <a:srgbClr val="000000"/>
                </a:solidFill>
                <a:latin typeface="+mj-lt"/>
              </a:defRPr>
            </a:lvl2pPr>
            <a:lvl3pPr marL="4427868" indent="-587799" algn="l">
              <a:lnSpc>
                <a:spcPct val="100000"/>
              </a:lnSpc>
              <a:buFont typeface="Arial" panose="020B0604020202020204" pitchFamily="34" charset="0"/>
              <a:buChar char="•"/>
              <a:defRPr sz="3428">
                <a:solidFill>
                  <a:srgbClr val="000000"/>
                </a:solidFill>
                <a:latin typeface="+mj-lt"/>
              </a:defRPr>
            </a:lvl3pPr>
            <a:lvl4pPr marL="6249935" indent="-489833" algn="l">
              <a:lnSpc>
                <a:spcPct val="100000"/>
              </a:lnSpc>
              <a:buFont typeface="Arial" panose="020B0604020202020204" pitchFamily="34" charset="0"/>
              <a:buChar char="•"/>
              <a:defRPr sz="3428">
                <a:solidFill>
                  <a:srgbClr val="000000"/>
                </a:solidFill>
                <a:latin typeface="+mj-lt"/>
              </a:defRPr>
            </a:lvl4pPr>
            <a:lvl5pPr marL="8169970" indent="-489833" algn="l">
              <a:lnSpc>
                <a:spcPct val="100000"/>
              </a:lnSpc>
              <a:buFont typeface="Arial" panose="020B0604020202020204" pitchFamily="34" charset="0"/>
              <a:buChar char="•"/>
              <a:defRPr sz="3428">
                <a:solidFill>
                  <a:srgbClr val="000000"/>
                </a:solidFill>
                <a:latin typeface="+mj-lt"/>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37" name="SmartArt Placeholder 36">
            <a:extLst>
              <a:ext uri="{FF2B5EF4-FFF2-40B4-BE49-F238E27FC236}">
                <a16:creationId xmlns:a16="http://schemas.microsoft.com/office/drawing/2014/main" id="{D4E5B714-5556-47FD-ADF1-8FCD0BA6B7F7}"/>
              </a:ext>
            </a:extLst>
          </p:cNvPr>
          <p:cNvSpPr>
            <a:spLocks noGrp="1"/>
          </p:cNvSpPr>
          <p:nvPr>
            <p:ph type="dgm" sz="quarter" idx="25"/>
          </p:nvPr>
        </p:nvSpPr>
        <p:spPr>
          <a:xfrm>
            <a:off x="15022285" y="8395350"/>
            <a:ext cx="13076464" cy="6688714"/>
          </a:xfrm>
        </p:spPr>
        <p:txBody>
          <a:bodyPr>
            <a:normAutofit/>
          </a:bodyPr>
          <a:lstStyle>
            <a:lvl1pPr marL="0" indent="0">
              <a:buNone/>
              <a:defRPr sz="4114">
                <a:solidFill>
                  <a:srgbClr val="000000"/>
                </a:solidFill>
                <a:latin typeface="+mn-lt"/>
              </a:defRPr>
            </a:lvl1pPr>
          </a:lstStyle>
          <a:p>
            <a:endParaRPr lang="en-US" dirty="0"/>
          </a:p>
        </p:txBody>
      </p:sp>
      <p:sp>
        <p:nvSpPr>
          <p:cNvPr id="38" name="Text Placeholder 32">
            <a:extLst>
              <a:ext uri="{FF2B5EF4-FFF2-40B4-BE49-F238E27FC236}">
                <a16:creationId xmlns:a16="http://schemas.microsoft.com/office/drawing/2014/main" id="{D59C50AB-C35B-4268-BB6E-2D6FF5E4099D}"/>
              </a:ext>
            </a:extLst>
          </p:cNvPr>
          <p:cNvSpPr>
            <a:spLocks noGrp="1"/>
          </p:cNvSpPr>
          <p:nvPr>
            <p:ph type="body" sz="quarter" idx="26" hasCustomPrompt="1"/>
          </p:nvPr>
        </p:nvSpPr>
        <p:spPr>
          <a:xfrm>
            <a:off x="15022285" y="7497550"/>
            <a:ext cx="13076464" cy="379354"/>
          </a:xfrm>
        </p:spPr>
        <p:txBody>
          <a:bodyPr>
            <a:noAutofit/>
          </a:bodyPr>
          <a:lstStyle>
            <a:lvl1pPr marL="0" indent="0" algn="ctr">
              <a:buNone/>
              <a:defRPr sz="3771" b="0">
                <a:solidFill>
                  <a:srgbClr val="000000"/>
                </a:solidFill>
                <a:latin typeface="+mj-lt"/>
              </a:defRPr>
            </a:lvl1pPr>
            <a:lvl2pPr marL="2507833" indent="-587799" algn="l">
              <a:buFont typeface="Arial" panose="020B0604020202020204" pitchFamily="34" charset="0"/>
              <a:buChar char="•"/>
              <a:defRPr sz="4628">
                <a:solidFill>
                  <a:srgbClr val="000000"/>
                </a:solidFill>
                <a:latin typeface="+mj-lt"/>
              </a:defRPr>
            </a:lvl2pPr>
            <a:lvl3pPr marL="4427868" indent="-587799" algn="l">
              <a:buFont typeface="Arial" panose="020B0604020202020204" pitchFamily="34" charset="0"/>
              <a:buChar char="•"/>
              <a:defRPr sz="4114">
                <a:solidFill>
                  <a:srgbClr val="000000"/>
                </a:solidFill>
                <a:latin typeface="+mj-lt"/>
              </a:defRPr>
            </a:lvl3pPr>
            <a:lvl4pPr marL="6249935" indent="-489833" algn="l">
              <a:buFont typeface="Arial" panose="020B0604020202020204" pitchFamily="34" charset="0"/>
              <a:buChar char="•"/>
              <a:defRPr sz="3428">
                <a:solidFill>
                  <a:srgbClr val="000000"/>
                </a:solidFill>
                <a:latin typeface="+mj-lt"/>
              </a:defRPr>
            </a:lvl4pPr>
            <a:lvl5pPr marL="8169970" indent="-489833" algn="l">
              <a:buFont typeface="Arial" panose="020B0604020202020204" pitchFamily="34" charset="0"/>
              <a:buChar char="•"/>
              <a:defRPr sz="3428">
                <a:solidFill>
                  <a:srgbClr val="000000"/>
                </a:solidFill>
                <a:latin typeface="+mj-lt"/>
              </a:defRPr>
            </a:lvl5pPr>
          </a:lstStyle>
          <a:p>
            <a:r>
              <a:rPr lang="en-US" dirty="0">
                <a:solidFill>
                  <a:srgbClr val="000000"/>
                </a:solidFill>
              </a:rPr>
              <a:t>CHART NAME</a:t>
            </a:r>
          </a:p>
        </p:txBody>
      </p:sp>
      <p:sp>
        <p:nvSpPr>
          <p:cNvPr id="39" name="SmartArt Placeholder 36">
            <a:extLst>
              <a:ext uri="{FF2B5EF4-FFF2-40B4-BE49-F238E27FC236}">
                <a16:creationId xmlns:a16="http://schemas.microsoft.com/office/drawing/2014/main" id="{6C4EF26D-0435-4FE0-BFA0-8B6169AE2858}"/>
              </a:ext>
            </a:extLst>
          </p:cNvPr>
          <p:cNvSpPr>
            <a:spLocks noGrp="1"/>
          </p:cNvSpPr>
          <p:nvPr>
            <p:ph type="dgm" sz="quarter" idx="27"/>
          </p:nvPr>
        </p:nvSpPr>
        <p:spPr>
          <a:xfrm>
            <a:off x="15022285" y="16422471"/>
            <a:ext cx="13076464" cy="6688714"/>
          </a:xfrm>
        </p:spPr>
        <p:txBody>
          <a:bodyPr>
            <a:normAutofit/>
          </a:bodyPr>
          <a:lstStyle>
            <a:lvl1pPr marL="0" indent="0">
              <a:buNone/>
              <a:defRPr sz="4114">
                <a:solidFill>
                  <a:srgbClr val="000000"/>
                </a:solidFill>
                <a:latin typeface="+mn-lt"/>
              </a:defRPr>
            </a:lvl1pPr>
          </a:lstStyle>
          <a:p>
            <a:endParaRPr lang="en-US" dirty="0"/>
          </a:p>
        </p:txBody>
      </p:sp>
      <p:sp>
        <p:nvSpPr>
          <p:cNvPr id="40" name="Text Placeholder 32">
            <a:extLst>
              <a:ext uri="{FF2B5EF4-FFF2-40B4-BE49-F238E27FC236}">
                <a16:creationId xmlns:a16="http://schemas.microsoft.com/office/drawing/2014/main" id="{88649020-F558-430C-8D5E-555E113B140B}"/>
              </a:ext>
            </a:extLst>
          </p:cNvPr>
          <p:cNvSpPr>
            <a:spLocks noGrp="1"/>
          </p:cNvSpPr>
          <p:nvPr>
            <p:ph type="body" sz="quarter" idx="28" hasCustomPrompt="1"/>
          </p:nvPr>
        </p:nvSpPr>
        <p:spPr>
          <a:xfrm>
            <a:off x="15022285" y="15524670"/>
            <a:ext cx="13076464" cy="379354"/>
          </a:xfrm>
        </p:spPr>
        <p:txBody>
          <a:bodyPr>
            <a:noAutofit/>
          </a:bodyPr>
          <a:lstStyle>
            <a:lvl1pPr marL="0" indent="0" algn="ctr">
              <a:buNone/>
              <a:defRPr sz="3771" b="0">
                <a:solidFill>
                  <a:srgbClr val="000000"/>
                </a:solidFill>
                <a:latin typeface="+mj-lt"/>
              </a:defRPr>
            </a:lvl1pPr>
            <a:lvl2pPr marL="2507833" indent="-587799" algn="l">
              <a:buFont typeface="Arial" panose="020B0604020202020204" pitchFamily="34" charset="0"/>
              <a:buChar char="•"/>
              <a:defRPr sz="4628">
                <a:solidFill>
                  <a:srgbClr val="000000"/>
                </a:solidFill>
                <a:latin typeface="+mj-lt"/>
              </a:defRPr>
            </a:lvl2pPr>
            <a:lvl3pPr marL="4427868" indent="-587799" algn="l">
              <a:buFont typeface="Arial" panose="020B0604020202020204" pitchFamily="34" charset="0"/>
              <a:buChar char="•"/>
              <a:defRPr sz="4114">
                <a:solidFill>
                  <a:srgbClr val="000000"/>
                </a:solidFill>
                <a:latin typeface="+mj-lt"/>
              </a:defRPr>
            </a:lvl3pPr>
            <a:lvl4pPr marL="6249935" indent="-489833" algn="l">
              <a:buFont typeface="Arial" panose="020B0604020202020204" pitchFamily="34" charset="0"/>
              <a:buChar char="•"/>
              <a:defRPr sz="3428">
                <a:solidFill>
                  <a:srgbClr val="000000"/>
                </a:solidFill>
                <a:latin typeface="+mj-lt"/>
              </a:defRPr>
            </a:lvl4pPr>
            <a:lvl5pPr marL="8169970" indent="-489833" algn="l">
              <a:buFont typeface="Arial" panose="020B0604020202020204" pitchFamily="34" charset="0"/>
              <a:buChar char="•"/>
              <a:defRPr sz="3428">
                <a:solidFill>
                  <a:srgbClr val="000000"/>
                </a:solidFill>
                <a:latin typeface="+mj-lt"/>
              </a:defRPr>
            </a:lvl5pPr>
          </a:lstStyle>
          <a:p>
            <a:r>
              <a:rPr lang="en-US" dirty="0">
                <a:solidFill>
                  <a:srgbClr val="000000"/>
                </a:solidFill>
              </a:rPr>
              <a:t>CHART NAME</a:t>
            </a:r>
          </a:p>
        </p:txBody>
      </p:sp>
      <p:sp>
        <p:nvSpPr>
          <p:cNvPr id="41" name="Text Placeholder 32">
            <a:extLst>
              <a:ext uri="{FF2B5EF4-FFF2-40B4-BE49-F238E27FC236}">
                <a16:creationId xmlns:a16="http://schemas.microsoft.com/office/drawing/2014/main" id="{4197A8BD-EA93-4A17-A7F7-B06ACAE121F8}"/>
              </a:ext>
            </a:extLst>
          </p:cNvPr>
          <p:cNvSpPr>
            <a:spLocks noGrp="1"/>
          </p:cNvSpPr>
          <p:nvPr>
            <p:ph type="body" sz="quarter" idx="29"/>
          </p:nvPr>
        </p:nvSpPr>
        <p:spPr>
          <a:xfrm>
            <a:off x="29600435" y="24043054"/>
            <a:ext cx="13076464" cy="5205290"/>
          </a:xfrm>
        </p:spPr>
        <p:txBody>
          <a:bodyPr>
            <a:normAutofit/>
          </a:bodyPr>
          <a:lstStyle>
            <a:lvl1pPr marL="587799" indent="-587799" algn="l">
              <a:lnSpc>
                <a:spcPct val="100000"/>
              </a:lnSpc>
              <a:buFont typeface="Arial" panose="020B0604020202020204" pitchFamily="34" charset="0"/>
              <a:buChar char="•"/>
              <a:defRPr sz="3428">
                <a:solidFill>
                  <a:srgbClr val="000000"/>
                </a:solidFill>
                <a:latin typeface="+mj-lt"/>
              </a:defRPr>
            </a:lvl1pPr>
            <a:lvl2pPr marL="2507833" indent="-587799" algn="l">
              <a:lnSpc>
                <a:spcPct val="100000"/>
              </a:lnSpc>
              <a:buFont typeface="Arial" panose="020B0604020202020204" pitchFamily="34" charset="0"/>
              <a:buChar char="•"/>
              <a:defRPr sz="3428">
                <a:solidFill>
                  <a:srgbClr val="000000"/>
                </a:solidFill>
                <a:latin typeface="+mj-lt"/>
              </a:defRPr>
            </a:lvl2pPr>
            <a:lvl3pPr marL="4427868" indent="-587799" algn="l">
              <a:lnSpc>
                <a:spcPct val="100000"/>
              </a:lnSpc>
              <a:buFont typeface="Arial" panose="020B0604020202020204" pitchFamily="34" charset="0"/>
              <a:buChar char="•"/>
              <a:defRPr sz="3428">
                <a:solidFill>
                  <a:srgbClr val="000000"/>
                </a:solidFill>
                <a:latin typeface="+mj-lt"/>
              </a:defRPr>
            </a:lvl3pPr>
            <a:lvl4pPr marL="6249935" indent="-489833" algn="l">
              <a:lnSpc>
                <a:spcPct val="100000"/>
              </a:lnSpc>
              <a:buFont typeface="Arial" panose="020B0604020202020204" pitchFamily="34" charset="0"/>
              <a:buChar char="•"/>
              <a:defRPr sz="3428">
                <a:solidFill>
                  <a:srgbClr val="000000"/>
                </a:solidFill>
                <a:latin typeface="+mj-lt"/>
              </a:defRPr>
            </a:lvl4pPr>
            <a:lvl5pPr marL="8169970" indent="-489833" algn="l">
              <a:lnSpc>
                <a:spcPct val="100000"/>
              </a:lnSpc>
              <a:buFont typeface="Arial" panose="020B0604020202020204" pitchFamily="34" charset="0"/>
              <a:buChar char="•"/>
              <a:defRPr sz="3428">
                <a:solidFill>
                  <a:srgbClr val="000000"/>
                </a:solidFill>
                <a:latin typeface="+mj-lt"/>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2" name="Text Placeholder 32">
            <a:extLst>
              <a:ext uri="{FF2B5EF4-FFF2-40B4-BE49-F238E27FC236}">
                <a16:creationId xmlns:a16="http://schemas.microsoft.com/office/drawing/2014/main" id="{7B51564D-3ACB-4399-8604-517C5E9F0278}"/>
              </a:ext>
            </a:extLst>
          </p:cNvPr>
          <p:cNvSpPr>
            <a:spLocks noGrp="1"/>
          </p:cNvSpPr>
          <p:nvPr>
            <p:ph type="body" sz="quarter" idx="30"/>
          </p:nvPr>
        </p:nvSpPr>
        <p:spPr>
          <a:xfrm>
            <a:off x="15022285" y="24814827"/>
            <a:ext cx="13076464" cy="5205290"/>
          </a:xfrm>
        </p:spPr>
        <p:txBody>
          <a:bodyPr>
            <a:normAutofit/>
          </a:bodyPr>
          <a:lstStyle>
            <a:lvl1pPr marL="0" indent="0" algn="l">
              <a:lnSpc>
                <a:spcPct val="100000"/>
              </a:lnSpc>
              <a:buNone/>
              <a:defRPr sz="3428">
                <a:solidFill>
                  <a:srgbClr val="000000"/>
                </a:solidFill>
                <a:latin typeface="+mj-lt"/>
              </a:defRPr>
            </a:lvl1pPr>
            <a:lvl2pPr marL="2507833" indent="-587799" algn="l">
              <a:lnSpc>
                <a:spcPct val="100000"/>
              </a:lnSpc>
              <a:buFont typeface="Arial" panose="020B0604020202020204" pitchFamily="34" charset="0"/>
              <a:buChar char="•"/>
              <a:defRPr sz="3428">
                <a:solidFill>
                  <a:srgbClr val="000000"/>
                </a:solidFill>
                <a:latin typeface="+mj-lt"/>
              </a:defRPr>
            </a:lvl2pPr>
            <a:lvl3pPr marL="4427868" indent="-587799" algn="l">
              <a:lnSpc>
                <a:spcPct val="100000"/>
              </a:lnSpc>
              <a:buFont typeface="Arial" panose="020B0604020202020204" pitchFamily="34" charset="0"/>
              <a:buChar char="•"/>
              <a:defRPr sz="3428">
                <a:solidFill>
                  <a:srgbClr val="000000"/>
                </a:solidFill>
                <a:latin typeface="+mj-lt"/>
              </a:defRPr>
            </a:lvl3pPr>
            <a:lvl4pPr marL="6249935" indent="-489833" algn="l">
              <a:lnSpc>
                <a:spcPct val="100000"/>
              </a:lnSpc>
              <a:buFont typeface="Arial" panose="020B0604020202020204" pitchFamily="34" charset="0"/>
              <a:buChar char="•"/>
              <a:defRPr sz="3428">
                <a:solidFill>
                  <a:srgbClr val="000000"/>
                </a:solidFill>
                <a:latin typeface="+mj-lt"/>
              </a:defRPr>
            </a:lvl4pPr>
            <a:lvl5pPr marL="8169970" indent="-489833" algn="l">
              <a:lnSpc>
                <a:spcPct val="100000"/>
              </a:lnSpc>
              <a:buFont typeface="Arial" panose="020B0604020202020204" pitchFamily="34" charset="0"/>
              <a:buChar char="•"/>
              <a:defRPr sz="3428">
                <a:solidFill>
                  <a:srgbClr val="000000"/>
                </a:solidFill>
                <a:latin typeface="+mj-lt"/>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3" name="Text Placeholder 32">
            <a:extLst>
              <a:ext uri="{FF2B5EF4-FFF2-40B4-BE49-F238E27FC236}">
                <a16:creationId xmlns:a16="http://schemas.microsoft.com/office/drawing/2014/main" id="{DC7DAC54-3985-4757-A505-128505FF56D9}"/>
              </a:ext>
            </a:extLst>
          </p:cNvPr>
          <p:cNvSpPr>
            <a:spLocks noGrp="1"/>
          </p:cNvSpPr>
          <p:nvPr>
            <p:ph type="body" sz="quarter" idx="31"/>
          </p:nvPr>
        </p:nvSpPr>
        <p:spPr>
          <a:xfrm>
            <a:off x="966107" y="14956455"/>
            <a:ext cx="13076464" cy="5205290"/>
          </a:xfrm>
        </p:spPr>
        <p:txBody>
          <a:bodyPr>
            <a:normAutofit/>
          </a:bodyPr>
          <a:lstStyle>
            <a:lvl1pPr marL="0" indent="0" algn="l">
              <a:lnSpc>
                <a:spcPct val="100000"/>
              </a:lnSpc>
              <a:buNone/>
              <a:defRPr sz="3428">
                <a:solidFill>
                  <a:srgbClr val="000000"/>
                </a:solidFill>
                <a:latin typeface="+mj-lt"/>
              </a:defRPr>
            </a:lvl1pPr>
            <a:lvl2pPr marL="2507833" indent="-587799" algn="l">
              <a:lnSpc>
                <a:spcPct val="100000"/>
              </a:lnSpc>
              <a:buFont typeface="Arial" panose="020B0604020202020204" pitchFamily="34" charset="0"/>
              <a:buChar char="•"/>
              <a:defRPr sz="3428">
                <a:solidFill>
                  <a:srgbClr val="000000"/>
                </a:solidFill>
                <a:latin typeface="+mj-lt"/>
              </a:defRPr>
            </a:lvl2pPr>
            <a:lvl3pPr marL="4427868" indent="-587799" algn="l">
              <a:lnSpc>
                <a:spcPct val="100000"/>
              </a:lnSpc>
              <a:buFont typeface="Arial" panose="020B0604020202020204" pitchFamily="34" charset="0"/>
              <a:buChar char="•"/>
              <a:defRPr sz="3428">
                <a:solidFill>
                  <a:srgbClr val="000000"/>
                </a:solidFill>
                <a:latin typeface="+mj-lt"/>
              </a:defRPr>
            </a:lvl3pPr>
            <a:lvl4pPr marL="6249935" indent="-489833" algn="l">
              <a:lnSpc>
                <a:spcPct val="100000"/>
              </a:lnSpc>
              <a:buFont typeface="Arial" panose="020B0604020202020204" pitchFamily="34" charset="0"/>
              <a:buChar char="•"/>
              <a:defRPr sz="3428">
                <a:solidFill>
                  <a:srgbClr val="000000"/>
                </a:solidFill>
                <a:latin typeface="+mj-lt"/>
              </a:defRPr>
            </a:lvl4pPr>
            <a:lvl5pPr marL="8169970" indent="-489833" algn="l">
              <a:lnSpc>
                <a:spcPct val="100000"/>
              </a:lnSpc>
              <a:buFont typeface="Arial" panose="020B0604020202020204" pitchFamily="34" charset="0"/>
              <a:buChar char="•"/>
              <a:defRPr sz="3428">
                <a:solidFill>
                  <a:srgbClr val="000000"/>
                </a:solidFill>
                <a:latin typeface="+mj-lt"/>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5" name="Text Placeholder 24">
            <a:extLst>
              <a:ext uri="{FF2B5EF4-FFF2-40B4-BE49-F238E27FC236}">
                <a16:creationId xmlns:a16="http://schemas.microsoft.com/office/drawing/2014/main" id="{8A5FD83F-9CEC-4766-B689-6D0213F39600}"/>
              </a:ext>
            </a:extLst>
          </p:cNvPr>
          <p:cNvSpPr>
            <a:spLocks noGrp="1"/>
          </p:cNvSpPr>
          <p:nvPr>
            <p:ph type="body" sz="quarter" idx="32" hasCustomPrompt="1"/>
          </p:nvPr>
        </p:nvSpPr>
        <p:spPr>
          <a:xfrm>
            <a:off x="979714" y="20879687"/>
            <a:ext cx="7328263" cy="666750"/>
          </a:xfrm>
        </p:spPr>
        <p:txBody>
          <a:bodyPr>
            <a:noAutofit/>
          </a:bodyPr>
          <a:lstStyle>
            <a:lvl1pPr marL="0" indent="0">
              <a:buNone/>
              <a:defRPr sz="3771" b="0">
                <a:solidFill>
                  <a:srgbClr val="000000"/>
                </a:solidFill>
                <a:latin typeface="+mj-lt"/>
              </a:defRPr>
            </a:lvl1pPr>
            <a:lvl2pPr marL="1920034" indent="0">
              <a:buNone/>
              <a:defRPr/>
            </a:lvl2pPr>
            <a:lvl3pPr marL="3840069" indent="0">
              <a:buNone/>
              <a:defRPr/>
            </a:lvl3pPr>
            <a:lvl4pPr marL="5760103" indent="0">
              <a:buNone/>
              <a:defRPr/>
            </a:lvl4pPr>
            <a:lvl5pPr marL="7680137" indent="0">
              <a:buNone/>
              <a:defRPr/>
            </a:lvl5pPr>
          </a:lstStyle>
          <a:p>
            <a:pPr lvl="0"/>
            <a:r>
              <a:rPr lang="en-US" dirty="0"/>
              <a:t>SUBHEADING </a:t>
            </a:r>
          </a:p>
        </p:txBody>
      </p:sp>
      <p:sp>
        <p:nvSpPr>
          <p:cNvPr id="46" name="Text Placeholder 32">
            <a:extLst>
              <a:ext uri="{FF2B5EF4-FFF2-40B4-BE49-F238E27FC236}">
                <a16:creationId xmlns:a16="http://schemas.microsoft.com/office/drawing/2014/main" id="{83687E18-E83F-4F7A-8CBD-5B5FD9D67672}"/>
              </a:ext>
            </a:extLst>
          </p:cNvPr>
          <p:cNvSpPr>
            <a:spLocks noGrp="1"/>
          </p:cNvSpPr>
          <p:nvPr>
            <p:ph type="body" sz="quarter" idx="33"/>
          </p:nvPr>
        </p:nvSpPr>
        <p:spPr>
          <a:xfrm>
            <a:off x="966107" y="21775812"/>
            <a:ext cx="13161645" cy="4245400"/>
          </a:xfrm>
        </p:spPr>
        <p:txBody>
          <a:bodyPr>
            <a:normAutofit/>
          </a:bodyPr>
          <a:lstStyle>
            <a:lvl1pPr marL="587799" indent="-587799" algn="l">
              <a:lnSpc>
                <a:spcPct val="100000"/>
              </a:lnSpc>
              <a:buFont typeface="Arial" panose="020B0604020202020204" pitchFamily="34" charset="0"/>
              <a:buChar char="•"/>
              <a:defRPr sz="3428">
                <a:solidFill>
                  <a:srgbClr val="000000"/>
                </a:solidFill>
                <a:latin typeface="+mj-lt"/>
              </a:defRPr>
            </a:lvl1pPr>
            <a:lvl2pPr marL="2507833" indent="-587799" algn="l">
              <a:lnSpc>
                <a:spcPct val="100000"/>
              </a:lnSpc>
              <a:buFont typeface="Arial" panose="020B0604020202020204" pitchFamily="34" charset="0"/>
              <a:buChar char="•"/>
              <a:defRPr sz="3428">
                <a:solidFill>
                  <a:srgbClr val="000000"/>
                </a:solidFill>
                <a:latin typeface="+mj-lt"/>
              </a:defRPr>
            </a:lvl2pPr>
            <a:lvl3pPr marL="4427868" indent="-587799" algn="l">
              <a:lnSpc>
                <a:spcPct val="100000"/>
              </a:lnSpc>
              <a:buFont typeface="Arial" panose="020B0604020202020204" pitchFamily="34" charset="0"/>
              <a:buChar char="•"/>
              <a:defRPr sz="3428">
                <a:solidFill>
                  <a:srgbClr val="000000"/>
                </a:solidFill>
                <a:latin typeface="+mj-lt"/>
              </a:defRPr>
            </a:lvl3pPr>
            <a:lvl4pPr marL="6249935" indent="-489833" algn="l">
              <a:lnSpc>
                <a:spcPct val="100000"/>
              </a:lnSpc>
              <a:buFont typeface="Arial" panose="020B0604020202020204" pitchFamily="34" charset="0"/>
              <a:buChar char="•"/>
              <a:defRPr sz="3428">
                <a:solidFill>
                  <a:srgbClr val="000000"/>
                </a:solidFill>
                <a:latin typeface="+mj-lt"/>
              </a:defRPr>
            </a:lvl4pPr>
            <a:lvl5pPr marL="8169970" indent="-489833" algn="l">
              <a:lnSpc>
                <a:spcPct val="100000"/>
              </a:lnSpc>
              <a:buFont typeface="Arial" panose="020B0604020202020204" pitchFamily="34" charset="0"/>
              <a:buChar char="•"/>
              <a:defRPr sz="3428">
                <a:solidFill>
                  <a:srgbClr val="000000"/>
                </a:solidFill>
                <a:latin typeface="+mj-lt"/>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8" name="Table Placeholder 47">
            <a:extLst>
              <a:ext uri="{FF2B5EF4-FFF2-40B4-BE49-F238E27FC236}">
                <a16:creationId xmlns:a16="http://schemas.microsoft.com/office/drawing/2014/main" id="{6644D896-4DFD-44FC-8F1A-9555270A4AEC}"/>
              </a:ext>
            </a:extLst>
          </p:cNvPr>
          <p:cNvSpPr>
            <a:spLocks noGrp="1"/>
          </p:cNvSpPr>
          <p:nvPr>
            <p:ph type="tbl" sz="quarter" idx="34" hasCustomPrompt="1"/>
          </p:nvPr>
        </p:nvSpPr>
        <p:spPr>
          <a:xfrm>
            <a:off x="29652686" y="13571764"/>
            <a:ext cx="13076465" cy="8203747"/>
          </a:xfrm>
        </p:spPr>
        <p:txBody>
          <a:bodyPr>
            <a:normAutofit/>
          </a:bodyPr>
          <a:lstStyle>
            <a:lvl1pPr marL="0" indent="0">
              <a:buNone/>
              <a:defRPr sz="3771" b="0">
                <a:solidFill>
                  <a:srgbClr val="000000"/>
                </a:solidFill>
              </a:defRPr>
            </a:lvl1pPr>
          </a:lstStyle>
          <a:p>
            <a:r>
              <a:rPr lang="en-US" dirty="0"/>
              <a:t>Table Graphic</a:t>
            </a:r>
          </a:p>
        </p:txBody>
      </p:sp>
      <p:sp>
        <p:nvSpPr>
          <p:cNvPr id="50" name="Picture Placeholder 49">
            <a:extLst>
              <a:ext uri="{FF2B5EF4-FFF2-40B4-BE49-F238E27FC236}">
                <a16:creationId xmlns:a16="http://schemas.microsoft.com/office/drawing/2014/main" id="{67B96688-53FC-4DD8-A4D1-751C3FDE97BD}"/>
              </a:ext>
            </a:extLst>
          </p:cNvPr>
          <p:cNvSpPr>
            <a:spLocks noGrp="1"/>
          </p:cNvSpPr>
          <p:nvPr>
            <p:ph type="pic" sz="quarter" idx="35"/>
          </p:nvPr>
        </p:nvSpPr>
        <p:spPr>
          <a:xfrm>
            <a:off x="979715" y="26806072"/>
            <a:ext cx="13076464" cy="3718593"/>
          </a:xfrm>
        </p:spPr>
        <p:txBody>
          <a:bodyPr>
            <a:normAutofit/>
          </a:bodyPr>
          <a:lstStyle>
            <a:lvl1pPr marL="0" indent="0">
              <a:buNone/>
              <a:defRPr sz="4114"/>
            </a:lvl1pPr>
          </a:lstStyle>
          <a:p>
            <a:endParaRPr lang="en-US" dirty="0"/>
          </a:p>
        </p:txBody>
      </p:sp>
    </p:spTree>
    <p:extLst>
      <p:ext uri="{BB962C8B-B14F-4D97-AF65-F5344CB8AC3E}">
        <p14:creationId xmlns:p14="http://schemas.microsoft.com/office/powerpoint/2010/main" val="39552316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No Graphics">
    <p:spTree>
      <p:nvGrpSpPr>
        <p:cNvPr id="1" name=""/>
        <p:cNvGrpSpPr/>
        <p:nvPr/>
      </p:nvGrpSpPr>
      <p:grpSpPr>
        <a:xfrm>
          <a:off x="0" y="0"/>
          <a:ext cx="0" cy="0"/>
          <a:chOff x="0" y="0"/>
          <a:chExt cx="0" cy="0"/>
        </a:xfrm>
      </p:grpSpPr>
      <p:sp>
        <p:nvSpPr>
          <p:cNvPr id="14" name="Title 13">
            <a:extLst>
              <a:ext uri="{FF2B5EF4-FFF2-40B4-BE49-F238E27FC236}">
                <a16:creationId xmlns:a16="http://schemas.microsoft.com/office/drawing/2014/main" id="{844C22C2-0175-4738-9627-BAF0A82CB4E0}"/>
              </a:ext>
            </a:extLst>
          </p:cNvPr>
          <p:cNvSpPr>
            <a:spLocks noGrp="1"/>
          </p:cNvSpPr>
          <p:nvPr>
            <p:ph type="title" hasCustomPrompt="1"/>
          </p:nvPr>
        </p:nvSpPr>
        <p:spPr>
          <a:xfrm>
            <a:off x="979714" y="1155360"/>
            <a:ext cx="37856160" cy="666477"/>
          </a:xfrm>
        </p:spPr>
        <p:txBody>
          <a:bodyPr>
            <a:noAutofit/>
          </a:bodyPr>
          <a:lstStyle>
            <a:lvl1pPr>
              <a:defRPr sz="10714">
                <a:solidFill>
                  <a:schemeClr val="bg1"/>
                </a:solidFill>
              </a:defRPr>
            </a:lvl1pPr>
          </a:lstStyle>
          <a:p>
            <a:r>
              <a:rPr lang="en-US" dirty="0"/>
              <a:t>Click to add poster title</a:t>
            </a:r>
          </a:p>
        </p:txBody>
      </p:sp>
      <p:sp>
        <p:nvSpPr>
          <p:cNvPr id="16" name="Text Placeholder 15">
            <a:extLst>
              <a:ext uri="{FF2B5EF4-FFF2-40B4-BE49-F238E27FC236}">
                <a16:creationId xmlns:a16="http://schemas.microsoft.com/office/drawing/2014/main" id="{41776752-92DC-4443-8EA3-D91E06CA382D}"/>
              </a:ext>
            </a:extLst>
          </p:cNvPr>
          <p:cNvSpPr>
            <a:spLocks noGrp="1"/>
          </p:cNvSpPr>
          <p:nvPr>
            <p:ph type="body" sz="quarter" idx="13" hasCustomPrompt="1"/>
          </p:nvPr>
        </p:nvSpPr>
        <p:spPr>
          <a:xfrm>
            <a:off x="979715" y="2210030"/>
            <a:ext cx="20103193" cy="666477"/>
          </a:xfrm>
        </p:spPr>
        <p:txBody>
          <a:bodyPr>
            <a:noAutofit/>
          </a:bodyPr>
          <a:lstStyle>
            <a:lvl1pPr marL="0" indent="0">
              <a:buNone/>
              <a:defRPr sz="5657">
                <a:solidFill>
                  <a:schemeClr val="bg1"/>
                </a:solidFill>
              </a:defRPr>
            </a:lvl1pPr>
            <a:lvl2pPr marL="1920034" indent="0">
              <a:buNone/>
              <a:defRPr sz="6171">
                <a:solidFill>
                  <a:schemeClr val="bg1"/>
                </a:solidFill>
              </a:defRPr>
            </a:lvl2pPr>
            <a:lvl3pPr marL="3840069" indent="0">
              <a:buNone/>
              <a:defRPr sz="5657">
                <a:solidFill>
                  <a:schemeClr val="bg1"/>
                </a:solidFill>
              </a:defRPr>
            </a:lvl3pPr>
            <a:lvl4pPr marL="5760103" indent="0">
              <a:buNone/>
              <a:defRPr sz="4628">
                <a:solidFill>
                  <a:schemeClr val="bg1"/>
                </a:solidFill>
              </a:defRPr>
            </a:lvl4pPr>
            <a:lvl5pPr marL="7680137" indent="0">
              <a:buNone/>
              <a:defRPr sz="4628">
                <a:solidFill>
                  <a:schemeClr val="bg1"/>
                </a:solidFill>
              </a:defRPr>
            </a:lvl5pPr>
          </a:lstStyle>
          <a:p>
            <a:pPr lvl="0"/>
            <a:r>
              <a:rPr lang="en-US" dirty="0"/>
              <a:t>Click to Add Authors</a:t>
            </a:r>
          </a:p>
        </p:txBody>
      </p:sp>
      <p:sp>
        <p:nvSpPr>
          <p:cNvPr id="18" name="Text Placeholder 17">
            <a:extLst>
              <a:ext uri="{FF2B5EF4-FFF2-40B4-BE49-F238E27FC236}">
                <a16:creationId xmlns:a16="http://schemas.microsoft.com/office/drawing/2014/main" id="{6DED9357-F131-42AC-ACD1-E2AB0C9CD46B}"/>
              </a:ext>
            </a:extLst>
          </p:cNvPr>
          <p:cNvSpPr>
            <a:spLocks noGrp="1"/>
          </p:cNvSpPr>
          <p:nvPr>
            <p:ph type="body" sz="quarter" idx="14" hasCustomPrompt="1"/>
          </p:nvPr>
        </p:nvSpPr>
        <p:spPr>
          <a:xfrm>
            <a:off x="979715" y="3153013"/>
            <a:ext cx="20103193" cy="666750"/>
          </a:xfrm>
        </p:spPr>
        <p:txBody>
          <a:bodyPr>
            <a:noAutofit/>
          </a:bodyPr>
          <a:lstStyle>
            <a:lvl1pPr marL="0" indent="0">
              <a:buNone/>
              <a:defRPr sz="5143">
                <a:solidFill>
                  <a:schemeClr val="bg1"/>
                </a:solidFill>
              </a:defRPr>
            </a:lvl1pPr>
            <a:lvl2pPr marL="1920034" indent="0">
              <a:buNone/>
              <a:defRPr sz="5143">
                <a:solidFill>
                  <a:schemeClr val="bg1"/>
                </a:solidFill>
              </a:defRPr>
            </a:lvl2pPr>
            <a:lvl3pPr marL="3840069" indent="0">
              <a:buNone/>
              <a:defRPr sz="4628">
                <a:solidFill>
                  <a:schemeClr val="bg1"/>
                </a:solidFill>
              </a:defRPr>
            </a:lvl3pPr>
            <a:lvl4pPr marL="5760103" indent="0">
              <a:buNone/>
              <a:defRPr sz="3771">
                <a:solidFill>
                  <a:schemeClr val="bg1"/>
                </a:solidFill>
              </a:defRPr>
            </a:lvl4pPr>
            <a:lvl5pPr marL="7680137" indent="0">
              <a:buNone/>
              <a:defRPr sz="3771">
                <a:solidFill>
                  <a:schemeClr val="bg1"/>
                </a:solidFill>
              </a:defRPr>
            </a:lvl5pPr>
          </a:lstStyle>
          <a:p>
            <a:pPr lvl="0"/>
            <a:r>
              <a:rPr lang="en-US" dirty="0"/>
              <a:t>NH-ME LEND, Institute on Disability, University of New Hampshire</a:t>
            </a:r>
          </a:p>
        </p:txBody>
      </p:sp>
      <p:cxnSp>
        <p:nvCxnSpPr>
          <p:cNvPr id="22" name="Straight Connector 21">
            <a:extLst>
              <a:ext uri="{FF2B5EF4-FFF2-40B4-BE49-F238E27FC236}">
                <a16:creationId xmlns:a16="http://schemas.microsoft.com/office/drawing/2014/main" id="{A71F523E-6844-4196-B1BF-276691DCAA33}"/>
              </a:ext>
            </a:extLst>
          </p:cNvPr>
          <p:cNvCxnSpPr>
            <a:cxnSpLocks/>
          </p:cNvCxnSpPr>
          <p:nvPr userDrawn="1"/>
        </p:nvCxnSpPr>
        <p:spPr>
          <a:xfrm>
            <a:off x="14630400" y="5682343"/>
            <a:ext cx="0" cy="25394194"/>
          </a:xfrm>
          <a:prstGeom prst="line">
            <a:avLst/>
          </a:prstGeom>
          <a:ln w="111125">
            <a:solidFill>
              <a:schemeClr val="bg1">
                <a:lumMod val="65000"/>
                <a:alpha val="13000"/>
              </a:schemeClr>
            </a:solidFill>
            <a:headEnd type="oval"/>
            <a:tailEnd type="oval"/>
          </a:ln>
        </p:spPr>
        <p:style>
          <a:lnRef idx="1">
            <a:schemeClr val="accent1"/>
          </a:lnRef>
          <a:fillRef idx="0">
            <a:schemeClr val="accent1"/>
          </a:fillRef>
          <a:effectRef idx="0">
            <a:schemeClr val="accent1"/>
          </a:effectRef>
          <a:fontRef idx="minor">
            <a:schemeClr val="tx1"/>
          </a:fontRef>
        </p:style>
      </p:cxnSp>
      <p:cxnSp>
        <p:nvCxnSpPr>
          <p:cNvPr id="23" name="Straight Connector 22">
            <a:extLst>
              <a:ext uri="{FF2B5EF4-FFF2-40B4-BE49-F238E27FC236}">
                <a16:creationId xmlns:a16="http://schemas.microsoft.com/office/drawing/2014/main" id="{A99AEAD5-0AB7-4011-A07A-974DEC4B3534}"/>
              </a:ext>
            </a:extLst>
          </p:cNvPr>
          <p:cNvCxnSpPr>
            <a:cxnSpLocks/>
          </p:cNvCxnSpPr>
          <p:nvPr userDrawn="1"/>
        </p:nvCxnSpPr>
        <p:spPr>
          <a:xfrm>
            <a:off x="29260800" y="5682343"/>
            <a:ext cx="0" cy="25394194"/>
          </a:xfrm>
          <a:prstGeom prst="line">
            <a:avLst/>
          </a:prstGeom>
          <a:ln w="111125">
            <a:solidFill>
              <a:schemeClr val="bg1">
                <a:lumMod val="65000"/>
                <a:alpha val="13000"/>
              </a:schemeClr>
            </a:solidFill>
            <a:headEnd type="oval"/>
            <a:tailEnd type="oval"/>
          </a:ln>
        </p:spPr>
        <p:style>
          <a:lnRef idx="1">
            <a:schemeClr val="accent1"/>
          </a:lnRef>
          <a:fillRef idx="0">
            <a:schemeClr val="accent1"/>
          </a:fillRef>
          <a:effectRef idx="0">
            <a:schemeClr val="accent1"/>
          </a:effectRef>
          <a:fontRef idx="minor">
            <a:schemeClr val="tx1"/>
          </a:fontRef>
        </p:style>
      </p:cxnSp>
      <p:sp>
        <p:nvSpPr>
          <p:cNvPr id="26" name="Text Placeholder 24">
            <a:extLst>
              <a:ext uri="{FF2B5EF4-FFF2-40B4-BE49-F238E27FC236}">
                <a16:creationId xmlns:a16="http://schemas.microsoft.com/office/drawing/2014/main" id="{E7FD4349-FBF5-485C-B163-66C1C3AD3CD3}"/>
              </a:ext>
            </a:extLst>
          </p:cNvPr>
          <p:cNvSpPr>
            <a:spLocks noGrp="1"/>
          </p:cNvSpPr>
          <p:nvPr>
            <p:ph type="body" sz="quarter" idx="16" hasCustomPrompt="1"/>
          </p:nvPr>
        </p:nvSpPr>
        <p:spPr>
          <a:xfrm>
            <a:off x="979714" y="6112873"/>
            <a:ext cx="7328263" cy="666750"/>
          </a:xfrm>
        </p:spPr>
        <p:txBody>
          <a:bodyPr>
            <a:noAutofit/>
          </a:bodyPr>
          <a:lstStyle>
            <a:lvl1pPr marL="0" indent="0">
              <a:buNone/>
              <a:defRPr sz="5143" b="1">
                <a:latin typeface="+mj-lt"/>
              </a:defRPr>
            </a:lvl1pPr>
            <a:lvl2pPr marL="1920034" indent="0">
              <a:buNone/>
              <a:defRPr/>
            </a:lvl2pPr>
            <a:lvl3pPr marL="3840069" indent="0">
              <a:buNone/>
              <a:defRPr/>
            </a:lvl3pPr>
            <a:lvl4pPr marL="5760103" indent="0">
              <a:buNone/>
              <a:defRPr/>
            </a:lvl4pPr>
            <a:lvl5pPr marL="7680137" indent="0">
              <a:buNone/>
              <a:defRPr/>
            </a:lvl5pPr>
          </a:lstStyle>
          <a:p>
            <a:pPr lvl="0"/>
            <a:r>
              <a:rPr lang="en-US" dirty="0"/>
              <a:t>Introduction</a:t>
            </a:r>
          </a:p>
        </p:txBody>
      </p:sp>
      <p:sp>
        <p:nvSpPr>
          <p:cNvPr id="27" name="Text Placeholder 24">
            <a:extLst>
              <a:ext uri="{FF2B5EF4-FFF2-40B4-BE49-F238E27FC236}">
                <a16:creationId xmlns:a16="http://schemas.microsoft.com/office/drawing/2014/main" id="{0982BCBE-AFE8-41EB-BFA4-BFBDD6B55E45}"/>
              </a:ext>
            </a:extLst>
          </p:cNvPr>
          <p:cNvSpPr>
            <a:spLocks noGrp="1"/>
          </p:cNvSpPr>
          <p:nvPr>
            <p:ph type="body" sz="quarter" idx="17" hasCustomPrompt="1"/>
          </p:nvPr>
        </p:nvSpPr>
        <p:spPr>
          <a:xfrm>
            <a:off x="979714" y="13571765"/>
            <a:ext cx="7328263" cy="666750"/>
          </a:xfrm>
        </p:spPr>
        <p:txBody>
          <a:bodyPr>
            <a:noAutofit/>
          </a:bodyPr>
          <a:lstStyle>
            <a:lvl1pPr marL="0" indent="0">
              <a:buNone/>
              <a:defRPr sz="5143" b="1">
                <a:latin typeface="+mj-lt"/>
              </a:defRPr>
            </a:lvl1pPr>
            <a:lvl2pPr marL="1920034" indent="0">
              <a:buNone/>
              <a:defRPr/>
            </a:lvl2pPr>
            <a:lvl3pPr marL="3840069" indent="0">
              <a:buNone/>
              <a:defRPr/>
            </a:lvl3pPr>
            <a:lvl4pPr marL="5760103" indent="0">
              <a:buNone/>
              <a:defRPr/>
            </a:lvl4pPr>
            <a:lvl5pPr marL="7680137" indent="0">
              <a:buNone/>
              <a:defRPr/>
            </a:lvl5pPr>
          </a:lstStyle>
          <a:p>
            <a:pPr lvl="0"/>
            <a:r>
              <a:rPr lang="en-US" dirty="0"/>
              <a:t>Methods</a:t>
            </a:r>
          </a:p>
        </p:txBody>
      </p:sp>
      <p:sp>
        <p:nvSpPr>
          <p:cNvPr id="28" name="Text Placeholder 24">
            <a:extLst>
              <a:ext uri="{FF2B5EF4-FFF2-40B4-BE49-F238E27FC236}">
                <a16:creationId xmlns:a16="http://schemas.microsoft.com/office/drawing/2014/main" id="{DB3F42E8-246D-4224-AD03-CB2245340057}"/>
              </a:ext>
            </a:extLst>
          </p:cNvPr>
          <p:cNvSpPr>
            <a:spLocks noGrp="1"/>
          </p:cNvSpPr>
          <p:nvPr>
            <p:ph type="body" sz="quarter" idx="18" hasCustomPrompt="1"/>
          </p:nvPr>
        </p:nvSpPr>
        <p:spPr>
          <a:xfrm>
            <a:off x="15022285" y="6112872"/>
            <a:ext cx="7328263" cy="666750"/>
          </a:xfrm>
        </p:spPr>
        <p:txBody>
          <a:bodyPr>
            <a:noAutofit/>
          </a:bodyPr>
          <a:lstStyle>
            <a:lvl1pPr marL="0" indent="0">
              <a:buNone/>
              <a:defRPr sz="5143" b="1">
                <a:latin typeface="+mj-lt"/>
              </a:defRPr>
            </a:lvl1pPr>
            <a:lvl2pPr marL="1920034" indent="0">
              <a:buNone/>
              <a:defRPr/>
            </a:lvl2pPr>
            <a:lvl3pPr marL="3840069" indent="0">
              <a:buNone/>
              <a:defRPr/>
            </a:lvl3pPr>
            <a:lvl4pPr marL="5760103" indent="0">
              <a:buNone/>
              <a:defRPr/>
            </a:lvl4pPr>
            <a:lvl5pPr marL="7680137" indent="0">
              <a:buNone/>
              <a:defRPr/>
            </a:lvl5pPr>
          </a:lstStyle>
          <a:p>
            <a:pPr lvl="0"/>
            <a:r>
              <a:rPr lang="en-US" dirty="0"/>
              <a:t>Data Analysis</a:t>
            </a:r>
          </a:p>
        </p:txBody>
      </p:sp>
      <p:sp>
        <p:nvSpPr>
          <p:cNvPr id="29" name="Text Placeholder 24">
            <a:extLst>
              <a:ext uri="{FF2B5EF4-FFF2-40B4-BE49-F238E27FC236}">
                <a16:creationId xmlns:a16="http://schemas.microsoft.com/office/drawing/2014/main" id="{8A61EC1D-ECDA-4EBA-8DAF-47715AE183FD}"/>
              </a:ext>
            </a:extLst>
          </p:cNvPr>
          <p:cNvSpPr>
            <a:spLocks noGrp="1"/>
          </p:cNvSpPr>
          <p:nvPr>
            <p:ph type="body" sz="quarter" idx="19" hasCustomPrompt="1"/>
          </p:nvPr>
        </p:nvSpPr>
        <p:spPr>
          <a:xfrm>
            <a:off x="29652685" y="6112872"/>
            <a:ext cx="7328263" cy="666750"/>
          </a:xfrm>
        </p:spPr>
        <p:txBody>
          <a:bodyPr>
            <a:noAutofit/>
          </a:bodyPr>
          <a:lstStyle>
            <a:lvl1pPr marL="0" indent="0">
              <a:buNone/>
              <a:defRPr sz="5143" b="1">
                <a:latin typeface="+mj-lt"/>
              </a:defRPr>
            </a:lvl1pPr>
            <a:lvl2pPr marL="1920034" indent="0">
              <a:buNone/>
              <a:defRPr/>
            </a:lvl2pPr>
            <a:lvl3pPr marL="3840069" indent="0">
              <a:buNone/>
              <a:defRPr/>
            </a:lvl3pPr>
            <a:lvl4pPr marL="5760103" indent="0">
              <a:buNone/>
              <a:defRPr/>
            </a:lvl4pPr>
            <a:lvl5pPr marL="7680137" indent="0">
              <a:buNone/>
              <a:defRPr/>
            </a:lvl5pPr>
          </a:lstStyle>
          <a:p>
            <a:pPr lvl="0"/>
            <a:r>
              <a:rPr lang="en-US" dirty="0"/>
              <a:t>Conclusions</a:t>
            </a:r>
          </a:p>
        </p:txBody>
      </p:sp>
      <p:sp>
        <p:nvSpPr>
          <p:cNvPr id="30" name="Text Placeholder 24">
            <a:extLst>
              <a:ext uri="{FF2B5EF4-FFF2-40B4-BE49-F238E27FC236}">
                <a16:creationId xmlns:a16="http://schemas.microsoft.com/office/drawing/2014/main" id="{F5DCBA4E-B872-499F-A879-6FBFC6716958}"/>
              </a:ext>
            </a:extLst>
          </p:cNvPr>
          <p:cNvSpPr>
            <a:spLocks noGrp="1"/>
          </p:cNvSpPr>
          <p:nvPr>
            <p:ph type="body" sz="quarter" idx="20" hasCustomPrompt="1"/>
          </p:nvPr>
        </p:nvSpPr>
        <p:spPr>
          <a:xfrm>
            <a:off x="15022285" y="23629632"/>
            <a:ext cx="7328263" cy="666750"/>
          </a:xfrm>
        </p:spPr>
        <p:txBody>
          <a:bodyPr>
            <a:noAutofit/>
          </a:bodyPr>
          <a:lstStyle>
            <a:lvl1pPr marL="0" indent="0">
              <a:buNone/>
              <a:defRPr sz="5143" b="1">
                <a:latin typeface="+mj-lt"/>
              </a:defRPr>
            </a:lvl1pPr>
            <a:lvl2pPr marL="1920034" indent="0">
              <a:buNone/>
              <a:defRPr/>
            </a:lvl2pPr>
            <a:lvl3pPr marL="3840069" indent="0">
              <a:buNone/>
              <a:defRPr/>
            </a:lvl3pPr>
            <a:lvl4pPr marL="5760103" indent="0">
              <a:buNone/>
              <a:defRPr/>
            </a:lvl4pPr>
            <a:lvl5pPr marL="7680137" indent="0">
              <a:buNone/>
              <a:defRPr/>
            </a:lvl5pPr>
          </a:lstStyle>
          <a:p>
            <a:pPr lvl="0"/>
            <a:r>
              <a:rPr lang="en-US" dirty="0"/>
              <a:t>Results</a:t>
            </a:r>
          </a:p>
        </p:txBody>
      </p:sp>
      <p:sp>
        <p:nvSpPr>
          <p:cNvPr id="31" name="Text Placeholder 24">
            <a:extLst>
              <a:ext uri="{FF2B5EF4-FFF2-40B4-BE49-F238E27FC236}">
                <a16:creationId xmlns:a16="http://schemas.microsoft.com/office/drawing/2014/main" id="{802E50DF-1161-44B5-9287-7FC1C132487D}"/>
              </a:ext>
            </a:extLst>
          </p:cNvPr>
          <p:cNvSpPr>
            <a:spLocks noGrp="1"/>
          </p:cNvSpPr>
          <p:nvPr>
            <p:ph type="body" sz="quarter" idx="21" hasCustomPrompt="1"/>
          </p:nvPr>
        </p:nvSpPr>
        <p:spPr>
          <a:xfrm>
            <a:off x="29600434" y="22872518"/>
            <a:ext cx="7328263" cy="666750"/>
          </a:xfrm>
        </p:spPr>
        <p:txBody>
          <a:bodyPr>
            <a:noAutofit/>
          </a:bodyPr>
          <a:lstStyle>
            <a:lvl1pPr marL="0" indent="0">
              <a:buNone/>
              <a:defRPr sz="5143" b="1">
                <a:latin typeface="+mj-lt"/>
              </a:defRPr>
            </a:lvl1pPr>
            <a:lvl2pPr marL="1920034" indent="0">
              <a:buNone/>
              <a:defRPr/>
            </a:lvl2pPr>
            <a:lvl3pPr marL="3840069" indent="0">
              <a:buNone/>
              <a:defRPr/>
            </a:lvl3pPr>
            <a:lvl4pPr marL="5760103" indent="0">
              <a:buNone/>
              <a:defRPr/>
            </a:lvl4pPr>
            <a:lvl5pPr marL="7680137" indent="0">
              <a:buNone/>
              <a:defRPr/>
            </a:lvl5pPr>
          </a:lstStyle>
          <a:p>
            <a:pPr lvl="0"/>
            <a:r>
              <a:rPr lang="en-US" dirty="0"/>
              <a:t>References</a:t>
            </a:r>
          </a:p>
        </p:txBody>
      </p:sp>
      <p:sp>
        <p:nvSpPr>
          <p:cNvPr id="33" name="Text Placeholder 32">
            <a:extLst>
              <a:ext uri="{FF2B5EF4-FFF2-40B4-BE49-F238E27FC236}">
                <a16:creationId xmlns:a16="http://schemas.microsoft.com/office/drawing/2014/main" id="{EB3740D2-AC41-4077-AC0F-7F503C9DB7E6}"/>
              </a:ext>
            </a:extLst>
          </p:cNvPr>
          <p:cNvSpPr>
            <a:spLocks noGrp="1"/>
          </p:cNvSpPr>
          <p:nvPr>
            <p:ph type="body" sz="quarter" idx="22"/>
          </p:nvPr>
        </p:nvSpPr>
        <p:spPr>
          <a:xfrm>
            <a:off x="966108" y="7445828"/>
            <a:ext cx="13076464" cy="5205290"/>
          </a:xfrm>
        </p:spPr>
        <p:txBody>
          <a:bodyPr>
            <a:normAutofit/>
          </a:bodyPr>
          <a:lstStyle>
            <a:lvl1pPr marL="0" indent="0" algn="l">
              <a:lnSpc>
                <a:spcPct val="100000"/>
              </a:lnSpc>
              <a:buNone/>
              <a:defRPr sz="3428">
                <a:solidFill>
                  <a:srgbClr val="000000"/>
                </a:solidFill>
                <a:latin typeface="+mj-lt"/>
              </a:defRPr>
            </a:lvl1pPr>
            <a:lvl2pPr marL="2507833" indent="-587799" algn="l">
              <a:lnSpc>
                <a:spcPct val="100000"/>
              </a:lnSpc>
              <a:buFont typeface="Arial" panose="020B0604020202020204" pitchFamily="34" charset="0"/>
              <a:buChar char="•"/>
              <a:defRPr sz="3428">
                <a:solidFill>
                  <a:srgbClr val="000000"/>
                </a:solidFill>
                <a:latin typeface="+mj-lt"/>
              </a:defRPr>
            </a:lvl2pPr>
            <a:lvl3pPr marL="4427868" indent="-587799" algn="l">
              <a:lnSpc>
                <a:spcPct val="100000"/>
              </a:lnSpc>
              <a:buFont typeface="Arial" panose="020B0604020202020204" pitchFamily="34" charset="0"/>
              <a:buChar char="•"/>
              <a:defRPr sz="3428">
                <a:solidFill>
                  <a:srgbClr val="000000"/>
                </a:solidFill>
                <a:latin typeface="+mj-lt"/>
              </a:defRPr>
            </a:lvl3pPr>
            <a:lvl4pPr marL="6249935" indent="-489833" algn="l">
              <a:lnSpc>
                <a:spcPct val="100000"/>
              </a:lnSpc>
              <a:buFont typeface="Arial" panose="020B0604020202020204" pitchFamily="34" charset="0"/>
              <a:buChar char="•"/>
              <a:defRPr sz="3428">
                <a:solidFill>
                  <a:srgbClr val="000000"/>
                </a:solidFill>
                <a:latin typeface="+mj-lt"/>
              </a:defRPr>
            </a:lvl4pPr>
            <a:lvl5pPr marL="8169970" indent="-489833" algn="l">
              <a:lnSpc>
                <a:spcPct val="100000"/>
              </a:lnSpc>
              <a:buFont typeface="Arial" panose="020B0604020202020204" pitchFamily="34" charset="0"/>
              <a:buChar char="•"/>
              <a:defRPr sz="3428">
                <a:solidFill>
                  <a:srgbClr val="000000"/>
                </a:solidFill>
                <a:latin typeface="+mj-lt"/>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34" name="Text Placeholder 32">
            <a:extLst>
              <a:ext uri="{FF2B5EF4-FFF2-40B4-BE49-F238E27FC236}">
                <a16:creationId xmlns:a16="http://schemas.microsoft.com/office/drawing/2014/main" id="{78747FA0-5496-4ED0-A864-0E0D987631DF}"/>
              </a:ext>
            </a:extLst>
          </p:cNvPr>
          <p:cNvSpPr>
            <a:spLocks noGrp="1"/>
          </p:cNvSpPr>
          <p:nvPr>
            <p:ph type="body" sz="quarter" idx="23"/>
          </p:nvPr>
        </p:nvSpPr>
        <p:spPr>
          <a:xfrm>
            <a:off x="29652685" y="7445828"/>
            <a:ext cx="13076464" cy="14329983"/>
          </a:xfrm>
        </p:spPr>
        <p:txBody>
          <a:bodyPr>
            <a:normAutofit/>
          </a:bodyPr>
          <a:lstStyle>
            <a:lvl1pPr marL="0" indent="0" algn="l">
              <a:lnSpc>
                <a:spcPct val="100000"/>
              </a:lnSpc>
              <a:buNone/>
              <a:defRPr sz="3428">
                <a:solidFill>
                  <a:srgbClr val="000000"/>
                </a:solidFill>
                <a:latin typeface="+mj-lt"/>
              </a:defRPr>
            </a:lvl1pPr>
            <a:lvl2pPr marL="2507833" indent="-587799" algn="l">
              <a:lnSpc>
                <a:spcPct val="100000"/>
              </a:lnSpc>
              <a:buFont typeface="Arial" panose="020B0604020202020204" pitchFamily="34" charset="0"/>
              <a:buChar char="•"/>
              <a:defRPr sz="3428">
                <a:solidFill>
                  <a:srgbClr val="000000"/>
                </a:solidFill>
                <a:latin typeface="+mj-lt"/>
              </a:defRPr>
            </a:lvl2pPr>
            <a:lvl3pPr marL="4427868" indent="-587799" algn="l">
              <a:lnSpc>
                <a:spcPct val="100000"/>
              </a:lnSpc>
              <a:buFont typeface="Arial" panose="020B0604020202020204" pitchFamily="34" charset="0"/>
              <a:buChar char="•"/>
              <a:defRPr sz="3428">
                <a:solidFill>
                  <a:srgbClr val="000000"/>
                </a:solidFill>
                <a:latin typeface="+mj-lt"/>
              </a:defRPr>
            </a:lvl3pPr>
            <a:lvl4pPr marL="6249935" indent="-489833" algn="l">
              <a:lnSpc>
                <a:spcPct val="100000"/>
              </a:lnSpc>
              <a:buFont typeface="Arial" panose="020B0604020202020204" pitchFamily="34" charset="0"/>
              <a:buChar char="•"/>
              <a:defRPr sz="3428">
                <a:solidFill>
                  <a:srgbClr val="000000"/>
                </a:solidFill>
                <a:latin typeface="+mj-lt"/>
              </a:defRPr>
            </a:lvl4pPr>
            <a:lvl5pPr marL="8169970" indent="-489833" algn="l">
              <a:lnSpc>
                <a:spcPct val="100000"/>
              </a:lnSpc>
              <a:buFont typeface="Arial" panose="020B0604020202020204" pitchFamily="34" charset="0"/>
              <a:buChar char="•"/>
              <a:defRPr sz="3428">
                <a:solidFill>
                  <a:srgbClr val="000000"/>
                </a:solidFill>
                <a:latin typeface="+mj-lt"/>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1" name="Text Placeholder 32">
            <a:extLst>
              <a:ext uri="{FF2B5EF4-FFF2-40B4-BE49-F238E27FC236}">
                <a16:creationId xmlns:a16="http://schemas.microsoft.com/office/drawing/2014/main" id="{4197A8BD-EA93-4A17-A7F7-B06ACAE121F8}"/>
              </a:ext>
            </a:extLst>
          </p:cNvPr>
          <p:cNvSpPr>
            <a:spLocks noGrp="1"/>
          </p:cNvSpPr>
          <p:nvPr>
            <p:ph type="body" sz="quarter" idx="29"/>
          </p:nvPr>
        </p:nvSpPr>
        <p:spPr>
          <a:xfrm>
            <a:off x="29600435" y="24043054"/>
            <a:ext cx="13076464" cy="5205290"/>
          </a:xfrm>
        </p:spPr>
        <p:txBody>
          <a:bodyPr>
            <a:normAutofit/>
          </a:bodyPr>
          <a:lstStyle>
            <a:lvl1pPr marL="587799" indent="-587799" algn="l">
              <a:lnSpc>
                <a:spcPct val="100000"/>
              </a:lnSpc>
              <a:buFont typeface="Arial" panose="020B0604020202020204" pitchFamily="34" charset="0"/>
              <a:buChar char="•"/>
              <a:defRPr sz="3428">
                <a:solidFill>
                  <a:srgbClr val="000000"/>
                </a:solidFill>
                <a:latin typeface="+mj-lt"/>
              </a:defRPr>
            </a:lvl1pPr>
            <a:lvl2pPr marL="2507833" indent="-587799" algn="l">
              <a:lnSpc>
                <a:spcPct val="100000"/>
              </a:lnSpc>
              <a:buFont typeface="Arial" panose="020B0604020202020204" pitchFamily="34" charset="0"/>
              <a:buChar char="•"/>
              <a:defRPr sz="3428">
                <a:solidFill>
                  <a:srgbClr val="000000"/>
                </a:solidFill>
                <a:latin typeface="+mj-lt"/>
              </a:defRPr>
            </a:lvl2pPr>
            <a:lvl3pPr marL="4427868" indent="-587799" algn="l">
              <a:lnSpc>
                <a:spcPct val="100000"/>
              </a:lnSpc>
              <a:buFont typeface="Arial" panose="020B0604020202020204" pitchFamily="34" charset="0"/>
              <a:buChar char="•"/>
              <a:defRPr sz="3428">
                <a:solidFill>
                  <a:srgbClr val="000000"/>
                </a:solidFill>
                <a:latin typeface="+mj-lt"/>
              </a:defRPr>
            </a:lvl3pPr>
            <a:lvl4pPr marL="6249935" indent="-489833" algn="l">
              <a:lnSpc>
                <a:spcPct val="100000"/>
              </a:lnSpc>
              <a:buFont typeface="Arial" panose="020B0604020202020204" pitchFamily="34" charset="0"/>
              <a:buChar char="•"/>
              <a:defRPr sz="3428">
                <a:solidFill>
                  <a:srgbClr val="000000"/>
                </a:solidFill>
                <a:latin typeface="+mj-lt"/>
              </a:defRPr>
            </a:lvl4pPr>
            <a:lvl5pPr marL="8169970" indent="-489833" algn="l">
              <a:lnSpc>
                <a:spcPct val="100000"/>
              </a:lnSpc>
              <a:buFont typeface="Arial" panose="020B0604020202020204" pitchFamily="34" charset="0"/>
              <a:buChar char="•"/>
              <a:defRPr sz="3428">
                <a:solidFill>
                  <a:srgbClr val="000000"/>
                </a:solidFill>
                <a:latin typeface="+mj-lt"/>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2" name="Text Placeholder 32">
            <a:extLst>
              <a:ext uri="{FF2B5EF4-FFF2-40B4-BE49-F238E27FC236}">
                <a16:creationId xmlns:a16="http://schemas.microsoft.com/office/drawing/2014/main" id="{7B51564D-3ACB-4399-8604-517C5E9F0278}"/>
              </a:ext>
            </a:extLst>
          </p:cNvPr>
          <p:cNvSpPr>
            <a:spLocks noGrp="1"/>
          </p:cNvSpPr>
          <p:nvPr>
            <p:ph type="body" sz="quarter" idx="30"/>
          </p:nvPr>
        </p:nvSpPr>
        <p:spPr>
          <a:xfrm>
            <a:off x="15022285" y="24814827"/>
            <a:ext cx="13076464" cy="5205290"/>
          </a:xfrm>
        </p:spPr>
        <p:txBody>
          <a:bodyPr>
            <a:normAutofit/>
          </a:bodyPr>
          <a:lstStyle>
            <a:lvl1pPr marL="0" indent="0" algn="l">
              <a:lnSpc>
                <a:spcPct val="100000"/>
              </a:lnSpc>
              <a:buNone/>
              <a:defRPr sz="3428">
                <a:solidFill>
                  <a:srgbClr val="000000"/>
                </a:solidFill>
                <a:latin typeface="+mj-lt"/>
              </a:defRPr>
            </a:lvl1pPr>
            <a:lvl2pPr marL="2507833" indent="-587799" algn="l">
              <a:lnSpc>
                <a:spcPct val="100000"/>
              </a:lnSpc>
              <a:buFont typeface="Arial" panose="020B0604020202020204" pitchFamily="34" charset="0"/>
              <a:buChar char="•"/>
              <a:defRPr sz="3428">
                <a:solidFill>
                  <a:srgbClr val="000000"/>
                </a:solidFill>
                <a:latin typeface="+mj-lt"/>
              </a:defRPr>
            </a:lvl2pPr>
            <a:lvl3pPr marL="4427868" indent="-587799" algn="l">
              <a:lnSpc>
                <a:spcPct val="100000"/>
              </a:lnSpc>
              <a:buFont typeface="Arial" panose="020B0604020202020204" pitchFamily="34" charset="0"/>
              <a:buChar char="•"/>
              <a:defRPr sz="3428">
                <a:solidFill>
                  <a:srgbClr val="000000"/>
                </a:solidFill>
                <a:latin typeface="+mj-lt"/>
              </a:defRPr>
            </a:lvl3pPr>
            <a:lvl4pPr marL="6249935" indent="-489833" algn="l">
              <a:lnSpc>
                <a:spcPct val="100000"/>
              </a:lnSpc>
              <a:buFont typeface="Arial" panose="020B0604020202020204" pitchFamily="34" charset="0"/>
              <a:buChar char="•"/>
              <a:defRPr sz="3428">
                <a:solidFill>
                  <a:srgbClr val="000000"/>
                </a:solidFill>
                <a:latin typeface="+mj-lt"/>
              </a:defRPr>
            </a:lvl4pPr>
            <a:lvl5pPr marL="8169970" indent="-489833" algn="l">
              <a:lnSpc>
                <a:spcPct val="100000"/>
              </a:lnSpc>
              <a:buFont typeface="Arial" panose="020B0604020202020204" pitchFamily="34" charset="0"/>
              <a:buChar char="•"/>
              <a:defRPr sz="3428">
                <a:solidFill>
                  <a:srgbClr val="000000"/>
                </a:solidFill>
                <a:latin typeface="+mj-lt"/>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3" name="Text Placeholder 32">
            <a:extLst>
              <a:ext uri="{FF2B5EF4-FFF2-40B4-BE49-F238E27FC236}">
                <a16:creationId xmlns:a16="http://schemas.microsoft.com/office/drawing/2014/main" id="{DC7DAC54-3985-4757-A505-128505FF56D9}"/>
              </a:ext>
            </a:extLst>
          </p:cNvPr>
          <p:cNvSpPr>
            <a:spLocks noGrp="1"/>
          </p:cNvSpPr>
          <p:nvPr>
            <p:ph type="body" sz="quarter" idx="31"/>
          </p:nvPr>
        </p:nvSpPr>
        <p:spPr>
          <a:xfrm>
            <a:off x="966107" y="14956455"/>
            <a:ext cx="13076464" cy="5205290"/>
          </a:xfrm>
        </p:spPr>
        <p:txBody>
          <a:bodyPr>
            <a:normAutofit/>
          </a:bodyPr>
          <a:lstStyle>
            <a:lvl1pPr marL="0" indent="0" algn="l">
              <a:lnSpc>
                <a:spcPct val="100000"/>
              </a:lnSpc>
              <a:buNone/>
              <a:defRPr sz="3428">
                <a:solidFill>
                  <a:srgbClr val="000000"/>
                </a:solidFill>
                <a:latin typeface="+mj-lt"/>
              </a:defRPr>
            </a:lvl1pPr>
            <a:lvl2pPr marL="2507833" indent="-587799" algn="l">
              <a:lnSpc>
                <a:spcPct val="100000"/>
              </a:lnSpc>
              <a:buFont typeface="Arial" panose="020B0604020202020204" pitchFamily="34" charset="0"/>
              <a:buChar char="•"/>
              <a:defRPr sz="3428">
                <a:solidFill>
                  <a:srgbClr val="000000"/>
                </a:solidFill>
                <a:latin typeface="+mj-lt"/>
              </a:defRPr>
            </a:lvl2pPr>
            <a:lvl3pPr marL="4427868" indent="-587799" algn="l">
              <a:lnSpc>
                <a:spcPct val="100000"/>
              </a:lnSpc>
              <a:buFont typeface="Arial" panose="020B0604020202020204" pitchFamily="34" charset="0"/>
              <a:buChar char="•"/>
              <a:defRPr sz="3428">
                <a:solidFill>
                  <a:srgbClr val="000000"/>
                </a:solidFill>
                <a:latin typeface="+mj-lt"/>
              </a:defRPr>
            </a:lvl3pPr>
            <a:lvl4pPr marL="6249935" indent="-489833" algn="l">
              <a:lnSpc>
                <a:spcPct val="100000"/>
              </a:lnSpc>
              <a:buFont typeface="Arial" panose="020B0604020202020204" pitchFamily="34" charset="0"/>
              <a:buChar char="•"/>
              <a:defRPr sz="3428">
                <a:solidFill>
                  <a:srgbClr val="000000"/>
                </a:solidFill>
                <a:latin typeface="+mj-lt"/>
              </a:defRPr>
            </a:lvl4pPr>
            <a:lvl5pPr marL="8169970" indent="-489833" algn="l">
              <a:lnSpc>
                <a:spcPct val="100000"/>
              </a:lnSpc>
              <a:buFont typeface="Arial" panose="020B0604020202020204" pitchFamily="34" charset="0"/>
              <a:buChar char="•"/>
              <a:defRPr sz="3428">
                <a:solidFill>
                  <a:srgbClr val="000000"/>
                </a:solidFill>
                <a:latin typeface="+mj-lt"/>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5" name="Text Placeholder 24">
            <a:extLst>
              <a:ext uri="{FF2B5EF4-FFF2-40B4-BE49-F238E27FC236}">
                <a16:creationId xmlns:a16="http://schemas.microsoft.com/office/drawing/2014/main" id="{8A5FD83F-9CEC-4766-B689-6D0213F39600}"/>
              </a:ext>
            </a:extLst>
          </p:cNvPr>
          <p:cNvSpPr>
            <a:spLocks noGrp="1"/>
          </p:cNvSpPr>
          <p:nvPr>
            <p:ph type="body" sz="quarter" idx="32" hasCustomPrompt="1"/>
          </p:nvPr>
        </p:nvSpPr>
        <p:spPr>
          <a:xfrm>
            <a:off x="979714" y="20879687"/>
            <a:ext cx="7328263" cy="666750"/>
          </a:xfrm>
        </p:spPr>
        <p:txBody>
          <a:bodyPr>
            <a:noAutofit/>
          </a:bodyPr>
          <a:lstStyle>
            <a:lvl1pPr marL="0" indent="0">
              <a:buNone/>
              <a:defRPr sz="3771" b="0">
                <a:solidFill>
                  <a:srgbClr val="000000"/>
                </a:solidFill>
                <a:latin typeface="+mj-lt"/>
              </a:defRPr>
            </a:lvl1pPr>
            <a:lvl2pPr marL="1920034" indent="0">
              <a:buNone/>
              <a:defRPr/>
            </a:lvl2pPr>
            <a:lvl3pPr marL="3840069" indent="0">
              <a:buNone/>
              <a:defRPr/>
            </a:lvl3pPr>
            <a:lvl4pPr marL="5760103" indent="0">
              <a:buNone/>
              <a:defRPr/>
            </a:lvl4pPr>
            <a:lvl5pPr marL="7680137" indent="0">
              <a:buNone/>
              <a:defRPr/>
            </a:lvl5pPr>
          </a:lstStyle>
          <a:p>
            <a:pPr lvl="0"/>
            <a:r>
              <a:rPr lang="en-US" dirty="0"/>
              <a:t>SUBHEADING </a:t>
            </a:r>
          </a:p>
        </p:txBody>
      </p:sp>
      <p:sp>
        <p:nvSpPr>
          <p:cNvPr id="46" name="Text Placeholder 32">
            <a:extLst>
              <a:ext uri="{FF2B5EF4-FFF2-40B4-BE49-F238E27FC236}">
                <a16:creationId xmlns:a16="http://schemas.microsoft.com/office/drawing/2014/main" id="{83687E18-E83F-4F7A-8CBD-5B5FD9D67672}"/>
              </a:ext>
            </a:extLst>
          </p:cNvPr>
          <p:cNvSpPr>
            <a:spLocks noGrp="1"/>
          </p:cNvSpPr>
          <p:nvPr>
            <p:ph type="body" sz="quarter" idx="33"/>
          </p:nvPr>
        </p:nvSpPr>
        <p:spPr>
          <a:xfrm>
            <a:off x="966107" y="21775812"/>
            <a:ext cx="13161645" cy="4245400"/>
          </a:xfrm>
        </p:spPr>
        <p:txBody>
          <a:bodyPr>
            <a:normAutofit/>
          </a:bodyPr>
          <a:lstStyle>
            <a:lvl1pPr marL="587799" indent="-587799" algn="l">
              <a:lnSpc>
                <a:spcPct val="100000"/>
              </a:lnSpc>
              <a:buFont typeface="Arial" panose="020B0604020202020204" pitchFamily="34" charset="0"/>
              <a:buChar char="•"/>
              <a:defRPr sz="3428">
                <a:solidFill>
                  <a:srgbClr val="000000"/>
                </a:solidFill>
                <a:latin typeface="+mj-lt"/>
              </a:defRPr>
            </a:lvl1pPr>
            <a:lvl2pPr marL="2507833" indent="-587799" algn="l">
              <a:lnSpc>
                <a:spcPct val="100000"/>
              </a:lnSpc>
              <a:buFont typeface="Arial" panose="020B0604020202020204" pitchFamily="34" charset="0"/>
              <a:buChar char="•"/>
              <a:defRPr sz="3428">
                <a:solidFill>
                  <a:srgbClr val="000000"/>
                </a:solidFill>
                <a:latin typeface="+mj-lt"/>
              </a:defRPr>
            </a:lvl2pPr>
            <a:lvl3pPr marL="4427868" indent="-587799" algn="l">
              <a:lnSpc>
                <a:spcPct val="100000"/>
              </a:lnSpc>
              <a:buFont typeface="Arial" panose="020B0604020202020204" pitchFamily="34" charset="0"/>
              <a:buChar char="•"/>
              <a:defRPr sz="3428">
                <a:solidFill>
                  <a:srgbClr val="000000"/>
                </a:solidFill>
                <a:latin typeface="+mj-lt"/>
              </a:defRPr>
            </a:lvl3pPr>
            <a:lvl4pPr marL="6249935" indent="-489833" algn="l">
              <a:lnSpc>
                <a:spcPct val="100000"/>
              </a:lnSpc>
              <a:buFont typeface="Arial" panose="020B0604020202020204" pitchFamily="34" charset="0"/>
              <a:buChar char="•"/>
              <a:defRPr sz="3428">
                <a:solidFill>
                  <a:srgbClr val="000000"/>
                </a:solidFill>
                <a:latin typeface="+mj-lt"/>
              </a:defRPr>
            </a:lvl4pPr>
            <a:lvl5pPr marL="8169970" indent="-489833" algn="l">
              <a:lnSpc>
                <a:spcPct val="100000"/>
              </a:lnSpc>
              <a:buFont typeface="Arial" panose="020B0604020202020204" pitchFamily="34" charset="0"/>
              <a:buChar char="•"/>
              <a:defRPr sz="3428">
                <a:solidFill>
                  <a:srgbClr val="000000"/>
                </a:solidFill>
                <a:latin typeface="+mj-lt"/>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0" name="Picture Placeholder 49">
            <a:extLst>
              <a:ext uri="{FF2B5EF4-FFF2-40B4-BE49-F238E27FC236}">
                <a16:creationId xmlns:a16="http://schemas.microsoft.com/office/drawing/2014/main" id="{67B96688-53FC-4DD8-A4D1-751C3FDE97BD}"/>
              </a:ext>
            </a:extLst>
          </p:cNvPr>
          <p:cNvSpPr>
            <a:spLocks noGrp="1"/>
          </p:cNvSpPr>
          <p:nvPr>
            <p:ph type="pic" sz="quarter" idx="35"/>
          </p:nvPr>
        </p:nvSpPr>
        <p:spPr>
          <a:xfrm>
            <a:off x="979715" y="26806072"/>
            <a:ext cx="13076464" cy="3718593"/>
          </a:xfrm>
        </p:spPr>
        <p:txBody>
          <a:bodyPr>
            <a:normAutofit/>
          </a:bodyPr>
          <a:lstStyle>
            <a:lvl1pPr marL="0" indent="0">
              <a:buNone/>
              <a:defRPr sz="4114"/>
            </a:lvl1pPr>
          </a:lstStyle>
          <a:p>
            <a:endParaRPr lang="en-US" dirty="0"/>
          </a:p>
        </p:txBody>
      </p:sp>
      <p:sp>
        <p:nvSpPr>
          <p:cNvPr id="32" name="Text Placeholder 32">
            <a:extLst>
              <a:ext uri="{FF2B5EF4-FFF2-40B4-BE49-F238E27FC236}">
                <a16:creationId xmlns:a16="http://schemas.microsoft.com/office/drawing/2014/main" id="{9C60D2B8-A23E-4047-A79D-2EC5ECDF044A}"/>
              </a:ext>
            </a:extLst>
          </p:cNvPr>
          <p:cNvSpPr>
            <a:spLocks noGrp="1"/>
          </p:cNvSpPr>
          <p:nvPr>
            <p:ph type="body" sz="quarter" idx="36"/>
          </p:nvPr>
        </p:nvSpPr>
        <p:spPr>
          <a:xfrm>
            <a:off x="15045661" y="7497549"/>
            <a:ext cx="13076464" cy="14329983"/>
          </a:xfrm>
        </p:spPr>
        <p:txBody>
          <a:bodyPr>
            <a:normAutofit/>
          </a:bodyPr>
          <a:lstStyle>
            <a:lvl1pPr marL="0" indent="0" algn="l">
              <a:lnSpc>
                <a:spcPct val="100000"/>
              </a:lnSpc>
              <a:buNone/>
              <a:defRPr sz="3428">
                <a:solidFill>
                  <a:srgbClr val="000000"/>
                </a:solidFill>
                <a:latin typeface="+mj-lt"/>
              </a:defRPr>
            </a:lvl1pPr>
            <a:lvl2pPr marL="2507833" indent="-587799" algn="l">
              <a:lnSpc>
                <a:spcPct val="100000"/>
              </a:lnSpc>
              <a:buFont typeface="Arial" panose="020B0604020202020204" pitchFamily="34" charset="0"/>
              <a:buChar char="•"/>
              <a:defRPr sz="3428">
                <a:solidFill>
                  <a:srgbClr val="000000"/>
                </a:solidFill>
                <a:latin typeface="+mj-lt"/>
              </a:defRPr>
            </a:lvl2pPr>
            <a:lvl3pPr marL="4427868" indent="-587799" algn="l">
              <a:lnSpc>
                <a:spcPct val="100000"/>
              </a:lnSpc>
              <a:buFont typeface="Arial" panose="020B0604020202020204" pitchFamily="34" charset="0"/>
              <a:buChar char="•"/>
              <a:defRPr sz="3428">
                <a:solidFill>
                  <a:srgbClr val="000000"/>
                </a:solidFill>
                <a:latin typeface="+mj-lt"/>
              </a:defRPr>
            </a:lvl3pPr>
            <a:lvl4pPr marL="6249935" indent="-489833" algn="l">
              <a:lnSpc>
                <a:spcPct val="100000"/>
              </a:lnSpc>
              <a:buFont typeface="Arial" panose="020B0604020202020204" pitchFamily="34" charset="0"/>
              <a:buChar char="•"/>
              <a:defRPr sz="3428">
                <a:solidFill>
                  <a:srgbClr val="000000"/>
                </a:solidFill>
                <a:latin typeface="+mj-lt"/>
              </a:defRPr>
            </a:lvl4pPr>
            <a:lvl5pPr marL="8169970" indent="-489833" algn="l">
              <a:lnSpc>
                <a:spcPct val="100000"/>
              </a:lnSpc>
              <a:buFont typeface="Arial" panose="020B0604020202020204" pitchFamily="34" charset="0"/>
              <a:buChar char="•"/>
              <a:defRPr sz="3428">
                <a:solidFill>
                  <a:srgbClr val="000000"/>
                </a:solidFill>
                <a:latin typeface="+mj-lt"/>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3443196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14" name="Title 13">
            <a:extLst>
              <a:ext uri="{FF2B5EF4-FFF2-40B4-BE49-F238E27FC236}">
                <a16:creationId xmlns:a16="http://schemas.microsoft.com/office/drawing/2014/main" id="{844C22C2-0175-4738-9627-BAF0A82CB4E0}"/>
              </a:ext>
            </a:extLst>
          </p:cNvPr>
          <p:cNvSpPr>
            <a:spLocks noGrp="1"/>
          </p:cNvSpPr>
          <p:nvPr>
            <p:ph type="title" hasCustomPrompt="1"/>
          </p:nvPr>
        </p:nvSpPr>
        <p:spPr>
          <a:xfrm>
            <a:off x="979714" y="1155360"/>
            <a:ext cx="37856160" cy="666477"/>
          </a:xfrm>
        </p:spPr>
        <p:txBody>
          <a:bodyPr>
            <a:noAutofit/>
          </a:bodyPr>
          <a:lstStyle>
            <a:lvl1pPr>
              <a:defRPr sz="10714">
                <a:solidFill>
                  <a:schemeClr val="bg1"/>
                </a:solidFill>
              </a:defRPr>
            </a:lvl1pPr>
          </a:lstStyle>
          <a:p>
            <a:r>
              <a:rPr lang="en-US" dirty="0"/>
              <a:t>Click to add poster title</a:t>
            </a:r>
          </a:p>
        </p:txBody>
      </p:sp>
      <p:sp>
        <p:nvSpPr>
          <p:cNvPr id="16" name="Text Placeholder 15">
            <a:extLst>
              <a:ext uri="{FF2B5EF4-FFF2-40B4-BE49-F238E27FC236}">
                <a16:creationId xmlns:a16="http://schemas.microsoft.com/office/drawing/2014/main" id="{41776752-92DC-4443-8EA3-D91E06CA382D}"/>
              </a:ext>
            </a:extLst>
          </p:cNvPr>
          <p:cNvSpPr>
            <a:spLocks noGrp="1"/>
          </p:cNvSpPr>
          <p:nvPr>
            <p:ph type="body" sz="quarter" idx="13" hasCustomPrompt="1"/>
          </p:nvPr>
        </p:nvSpPr>
        <p:spPr>
          <a:xfrm>
            <a:off x="979715" y="2210030"/>
            <a:ext cx="20103193" cy="666477"/>
          </a:xfrm>
        </p:spPr>
        <p:txBody>
          <a:bodyPr>
            <a:noAutofit/>
          </a:bodyPr>
          <a:lstStyle>
            <a:lvl1pPr marL="0" indent="0">
              <a:buNone/>
              <a:defRPr sz="5657">
                <a:solidFill>
                  <a:schemeClr val="bg1"/>
                </a:solidFill>
              </a:defRPr>
            </a:lvl1pPr>
            <a:lvl2pPr marL="1920034" indent="0">
              <a:buNone/>
              <a:defRPr sz="6171">
                <a:solidFill>
                  <a:schemeClr val="bg1"/>
                </a:solidFill>
              </a:defRPr>
            </a:lvl2pPr>
            <a:lvl3pPr marL="3840069" indent="0">
              <a:buNone/>
              <a:defRPr sz="5657">
                <a:solidFill>
                  <a:schemeClr val="bg1"/>
                </a:solidFill>
              </a:defRPr>
            </a:lvl3pPr>
            <a:lvl4pPr marL="5760103" indent="0">
              <a:buNone/>
              <a:defRPr sz="4628">
                <a:solidFill>
                  <a:schemeClr val="bg1"/>
                </a:solidFill>
              </a:defRPr>
            </a:lvl4pPr>
            <a:lvl5pPr marL="7680137" indent="0">
              <a:buNone/>
              <a:defRPr sz="4628">
                <a:solidFill>
                  <a:schemeClr val="bg1"/>
                </a:solidFill>
              </a:defRPr>
            </a:lvl5pPr>
          </a:lstStyle>
          <a:p>
            <a:pPr lvl="0"/>
            <a:r>
              <a:rPr lang="en-US" dirty="0"/>
              <a:t>Click to Add Authors</a:t>
            </a:r>
          </a:p>
        </p:txBody>
      </p:sp>
      <p:sp>
        <p:nvSpPr>
          <p:cNvPr id="18" name="Text Placeholder 17">
            <a:extLst>
              <a:ext uri="{FF2B5EF4-FFF2-40B4-BE49-F238E27FC236}">
                <a16:creationId xmlns:a16="http://schemas.microsoft.com/office/drawing/2014/main" id="{6DED9357-F131-42AC-ACD1-E2AB0C9CD46B}"/>
              </a:ext>
            </a:extLst>
          </p:cNvPr>
          <p:cNvSpPr>
            <a:spLocks noGrp="1"/>
          </p:cNvSpPr>
          <p:nvPr>
            <p:ph type="body" sz="quarter" idx="14" hasCustomPrompt="1"/>
          </p:nvPr>
        </p:nvSpPr>
        <p:spPr>
          <a:xfrm>
            <a:off x="979715" y="3153013"/>
            <a:ext cx="20103193" cy="666750"/>
          </a:xfrm>
        </p:spPr>
        <p:txBody>
          <a:bodyPr>
            <a:noAutofit/>
          </a:bodyPr>
          <a:lstStyle>
            <a:lvl1pPr marL="0" indent="0">
              <a:buNone/>
              <a:defRPr sz="5143">
                <a:solidFill>
                  <a:schemeClr val="bg1"/>
                </a:solidFill>
              </a:defRPr>
            </a:lvl1pPr>
            <a:lvl2pPr marL="1920034" indent="0">
              <a:buNone/>
              <a:defRPr sz="5143">
                <a:solidFill>
                  <a:schemeClr val="bg1"/>
                </a:solidFill>
              </a:defRPr>
            </a:lvl2pPr>
            <a:lvl3pPr marL="3840069" indent="0">
              <a:buNone/>
              <a:defRPr sz="4628">
                <a:solidFill>
                  <a:schemeClr val="bg1"/>
                </a:solidFill>
              </a:defRPr>
            </a:lvl3pPr>
            <a:lvl4pPr marL="5760103" indent="0">
              <a:buNone/>
              <a:defRPr sz="3771">
                <a:solidFill>
                  <a:schemeClr val="bg1"/>
                </a:solidFill>
              </a:defRPr>
            </a:lvl4pPr>
            <a:lvl5pPr marL="7680137" indent="0">
              <a:buNone/>
              <a:defRPr sz="3771">
                <a:solidFill>
                  <a:schemeClr val="bg1"/>
                </a:solidFill>
              </a:defRPr>
            </a:lvl5pPr>
          </a:lstStyle>
          <a:p>
            <a:pPr lvl="0"/>
            <a:r>
              <a:rPr lang="en-US" dirty="0"/>
              <a:t>NH-ME LEND, Institute on Disability, University of New Hampshire</a:t>
            </a:r>
          </a:p>
        </p:txBody>
      </p:sp>
    </p:spTree>
    <p:extLst>
      <p:ext uri="{BB962C8B-B14F-4D97-AF65-F5344CB8AC3E}">
        <p14:creationId xmlns:p14="http://schemas.microsoft.com/office/powerpoint/2010/main" val="2644297811"/>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hyperlink" Target="https://nam12.safelinks.protection.outlook.com/?url=https%3A%2F%2Fiod.unh.edu%2Fnh-me-lend&amp;data=05%7C01%7CStacy.Driscoll%40unh.edu%7C813c8ad812784ac4959f08db3f7e11c6%7Cd6241893512d46dc8d2bbe47e25f5666%7C0%7C0%7C638173582911737324%7CUnknown%7CTWFpbGZsb3d8eyJWIjoiMC4wLjAwMDAiLCJQIjoiV2luMzIiLCJBTiI6Ik1haWwiLCJXVCI6Mn0%3D%7C3000%7C%7C%7C&amp;sdata=6qPYCabnT6A4S6cyQLIhTEpl2IoW6lfy63%2FvHM0ITfA%3D&amp;reserved=0" TargetMode="External"/><Relationship Id="rId5" Type="http://schemas.openxmlformats.org/officeDocument/2006/relationships/image" Target="../media/image1.png"/><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3017520" y="5568903"/>
            <a:ext cx="37856160" cy="24067103"/>
          </a:xfrm>
          <a:prstGeom prst="rect">
            <a:avLst/>
          </a:prstGeom>
        </p:spPr>
        <p:txBody>
          <a:bodyPr vert="horz" lIns="106674" tIns="53337" rIns="106674" bIns="53337"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3" name="Title 1">
            <a:extLst>
              <a:ext uri="{FF2B5EF4-FFF2-40B4-BE49-F238E27FC236}">
                <a16:creationId xmlns:a16="http://schemas.microsoft.com/office/drawing/2014/main" id="{2320380B-A931-4C1A-AE1D-8A14265C3EBC}"/>
              </a:ext>
            </a:extLst>
          </p:cNvPr>
          <p:cNvSpPr txBox="1">
            <a:spLocks/>
          </p:cNvSpPr>
          <p:nvPr userDrawn="1"/>
        </p:nvSpPr>
        <p:spPr>
          <a:xfrm>
            <a:off x="-2" y="0"/>
            <a:ext cx="43891201" cy="4663441"/>
          </a:xfrm>
          <a:prstGeom prst="rect">
            <a:avLst/>
          </a:prstGeom>
          <a:gradFill flip="none" rotWithShape="1">
            <a:gsLst>
              <a:gs pos="0">
                <a:srgbClr val="29729F">
                  <a:shade val="30000"/>
                  <a:satMod val="115000"/>
                </a:srgbClr>
              </a:gs>
              <a:gs pos="50000">
                <a:srgbClr val="29729F">
                  <a:shade val="67500"/>
                  <a:satMod val="115000"/>
                </a:srgbClr>
              </a:gs>
              <a:gs pos="100000">
                <a:srgbClr val="29729F">
                  <a:shade val="100000"/>
                  <a:satMod val="115000"/>
                </a:srgbClr>
              </a:gs>
            </a:gsLst>
            <a:path path="circle">
              <a:fillToRect l="100000" b="100000"/>
            </a:path>
            <a:tileRect t="-100000" r="-100000"/>
          </a:gradFill>
          <a:ln w="101600" cap="flat" cmpd="sng" algn="ctr">
            <a:solidFill>
              <a:srgbClr val="002060"/>
            </a:solidFill>
            <a:prstDash val="solid"/>
            <a:miter lim="800000"/>
          </a:ln>
        </p:spPr>
        <p:style>
          <a:lnRef idx="2">
            <a:schemeClr val="dk1"/>
          </a:lnRef>
          <a:fillRef idx="1">
            <a:schemeClr val="lt1"/>
          </a:fillRef>
          <a:effectRef idx="0">
            <a:schemeClr val="dk1"/>
          </a:effectRef>
          <a:fontRef idx="minor">
            <a:schemeClr val="dk1"/>
          </a:fontRef>
        </p:style>
        <p:txBody>
          <a:bodyPr anchor="ctr">
            <a:normAutofit/>
          </a:bodyPr>
          <a:lstStyle>
            <a:lvl1pPr algn="l" defTabSz="4480304" rtl="0" eaLnBrk="1" latinLnBrk="0" hangingPunct="1">
              <a:lnSpc>
                <a:spcPct val="90000"/>
              </a:lnSpc>
              <a:spcBef>
                <a:spcPct val="0"/>
              </a:spcBef>
              <a:buNone/>
              <a:defRPr sz="21600" kern="1200">
                <a:solidFill>
                  <a:schemeClr val="dk1"/>
                </a:solidFill>
                <a:latin typeface="+mn-lt"/>
                <a:ea typeface="+mn-ea"/>
                <a:cs typeface="+mn-cs"/>
              </a:defRPr>
            </a:lvl1pPr>
            <a:lvl2pPr>
              <a:defRPr>
                <a:solidFill>
                  <a:schemeClr val="dk1"/>
                </a:solidFill>
                <a:latin typeface="+mn-lt"/>
                <a:ea typeface="+mn-ea"/>
                <a:cs typeface="+mn-cs"/>
              </a:defRPr>
            </a:lvl2pPr>
            <a:lvl3pPr>
              <a:defRPr>
                <a:solidFill>
                  <a:schemeClr val="dk1"/>
                </a:solidFill>
                <a:latin typeface="+mn-lt"/>
                <a:ea typeface="+mn-ea"/>
                <a:cs typeface="+mn-cs"/>
              </a:defRPr>
            </a:lvl3pPr>
            <a:lvl4pPr>
              <a:defRPr>
                <a:solidFill>
                  <a:schemeClr val="dk1"/>
                </a:solidFill>
                <a:latin typeface="+mn-lt"/>
                <a:ea typeface="+mn-ea"/>
                <a:cs typeface="+mn-cs"/>
              </a:defRPr>
            </a:lvl4pPr>
            <a:lvl5pPr>
              <a:defRPr>
                <a:solidFill>
                  <a:schemeClr val="dk1"/>
                </a:solidFill>
                <a:latin typeface="+mn-lt"/>
                <a:ea typeface="+mn-ea"/>
                <a:cs typeface="+mn-cs"/>
              </a:defRPr>
            </a:lvl5pPr>
            <a:lvl6pPr>
              <a:defRPr>
                <a:solidFill>
                  <a:schemeClr val="dk1"/>
                </a:solidFill>
                <a:latin typeface="+mn-lt"/>
                <a:ea typeface="+mn-ea"/>
                <a:cs typeface="+mn-cs"/>
              </a:defRPr>
            </a:lvl6pPr>
            <a:lvl7pPr>
              <a:defRPr>
                <a:solidFill>
                  <a:schemeClr val="dk1"/>
                </a:solidFill>
                <a:latin typeface="+mn-lt"/>
                <a:ea typeface="+mn-ea"/>
                <a:cs typeface="+mn-cs"/>
              </a:defRPr>
            </a:lvl7pPr>
            <a:lvl8pPr>
              <a:defRPr>
                <a:solidFill>
                  <a:schemeClr val="dk1"/>
                </a:solidFill>
                <a:latin typeface="+mn-lt"/>
                <a:ea typeface="+mn-ea"/>
                <a:cs typeface="+mn-cs"/>
              </a:defRPr>
            </a:lvl8pPr>
            <a:lvl9pPr>
              <a:defRPr>
                <a:solidFill>
                  <a:schemeClr val="dk1"/>
                </a:solidFill>
                <a:latin typeface="+mn-lt"/>
                <a:ea typeface="+mn-ea"/>
                <a:cs typeface="+mn-cs"/>
              </a:defRPr>
            </a:lvl9pPr>
          </a:lstStyle>
          <a:p>
            <a:r>
              <a:rPr lang="en-US" sz="7971" i="1" dirty="0">
                <a:solidFill>
                  <a:schemeClr val="bg1"/>
                </a:solidFill>
                <a:latin typeface="Myriad Pro" panose="020B0503030403020204" pitchFamily="34" charset="0"/>
                <a:cs typeface="Arial" panose="020B0604020202020204" pitchFamily="34" charset="0"/>
              </a:rPr>
              <a:t> </a:t>
            </a:r>
          </a:p>
        </p:txBody>
      </p:sp>
      <p:sp>
        <p:nvSpPr>
          <p:cNvPr id="2" name="Title Placeholder 1"/>
          <p:cNvSpPr>
            <a:spLocks noGrp="1"/>
          </p:cNvSpPr>
          <p:nvPr>
            <p:ph type="title"/>
          </p:nvPr>
        </p:nvSpPr>
        <p:spPr>
          <a:xfrm>
            <a:off x="2765594" y="1573536"/>
            <a:ext cx="37856160" cy="1516366"/>
          </a:xfrm>
          <a:prstGeom prst="rect">
            <a:avLst/>
          </a:prstGeom>
        </p:spPr>
        <p:txBody>
          <a:bodyPr vert="horz" lIns="106674" tIns="53337" rIns="106674" bIns="53337" rtlCol="0" anchor="ctr">
            <a:normAutofit/>
          </a:bodyPr>
          <a:lstStyle/>
          <a:p>
            <a:r>
              <a:rPr lang="en-US" dirty="0"/>
              <a:t>Click to edit Master title style</a:t>
            </a:r>
          </a:p>
        </p:txBody>
      </p:sp>
      <p:pic>
        <p:nvPicPr>
          <p:cNvPr id="5" name="Picture 4" descr="A picture containing text, clipart&#10;&#10;Description automatically generated">
            <a:extLst>
              <a:ext uri="{FF2B5EF4-FFF2-40B4-BE49-F238E27FC236}">
                <a16:creationId xmlns:a16="http://schemas.microsoft.com/office/drawing/2014/main" id="{5A391117-3EA6-4513-9731-6DF815FFED16}"/>
              </a:ext>
            </a:extLst>
          </p:cNvPr>
          <p:cNvPicPr>
            <a:picLocks noChangeAspect="1"/>
          </p:cNvPicPr>
          <p:nvPr userDrawn="1"/>
        </p:nvPicPr>
        <p:blipFill>
          <a:blip r:embed="rId5" cstate="print">
            <a:extLst>
              <a:ext uri="{28A0092B-C50C-407E-A947-70E740481C1C}">
                <a14:useLocalDpi xmlns:a14="http://schemas.microsoft.com/office/drawing/2010/main" val="0"/>
              </a:ext>
            </a:extLst>
          </a:blip>
          <a:stretch>
            <a:fillRect/>
          </a:stretch>
        </p:blipFill>
        <p:spPr>
          <a:xfrm>
            <a:off x="34068127" y="1484840"/>
            <a:ext cx="8188350" cy="1810117"/>
          </a:xfrm>
          <a:prstGeom prst="rect">
            <a:avLst/>
          </a:prstGeom>
          <a:effectLst>
            <a:outerShdw blurRad="50800" dist="38100" dir="2700000" algn="tl" rotWithShape="0">
              <a:prstClr val="black">
                <a:alpha val="40000"/>
              </a:prstClr>
            </a:outerShdw>
          </a:effectLst>
        </p:spPr>
      </p:pic>
      <p:sp>
        <p:nvSpPr>
          <p:cNvPr id="12" name="TextBox 11">
            <a:extLst>
              <a:ext uri="{FF2B5EF4-FFF2-40B4-BE49-F238E27FC236}">
                <a16:creationId xmlns:a16="http://schemas.microsoft.com/office/drawing/2014/main" id="{ACE23306-672C-4E04-8DD6-0CE8E019D76C}"/>
              </a:ext>
            </a:extLst>
          </p:cNvPr>
          <p:cNvSpPr txBox="1"/>
          <p:nvPr userDrawn="1"/>
        </p:nvSpPr>
        <p:spPr>
          <a:xfrm>
            <a:off x="1162051" y="30646841"/>
            <a:ext cx="41094426" cy="1675843"/>
          </a:xfrm>
          <a:prstGeom prst="rect">
            <a:avLst/>
          </a:prstGeom>
          <a:noFill/>
        </p:spPr>
        <p:txBody>
          <a:bodyPr wrap="square">
            <a:spAutoFit/>
          </a:bodyPr>
          <a:lstStyle/>
          <a:p>
            <a:pPr marL="0" marR="0" lvl="0" indent="0" algn="l" defTabSz="3686466" rtl="0" eaLnBrk="1" fontAlgn="auto" latinLnBrk="0" hangingPunct="1">
              <a:lnSpc>
                <a:spcPct val="100000"/>
              </a:lnSpc>
              <a:spcBef>
                <a:spcPts val="0"/>
              </a:spcBef>
              <a:spcAft>
                <a:spcPts val="0"/>
              </a:spcAft>
              <a:buClrTx/>
              <a:buSzTx/>
              <a:buFontTx/>
              <a:buNone/>
              <a:tabLst/>
              <a:defRPr/>
            </a:pPr>
            <a:r>
              <a:rPr lang="en-US" sz="3430" dirty="0">
                <a:effectLst/>
                <a:latin typeface="Source Sans Pro" panose="020B0503030403020204" pitchFamily="34" charset="0"/>
                <a:ea typeface="Source Sans Pro" panose="020B0503030403020204" pitchFamily="34" charset="0"/>
              </a:rPr>
              <a:t>          </a:t>
            </a:r>
            <a:r>
              <a:rPr lang="en-US" sz="3430" i="1" dirty="0">
                <a:effectLst/>
                <a:latin typeface="Source Sans Pro" panose="020B0503030403020204" pitchFamily="34" charset="0"/>
                <a:ea typeface="Source Sans Pro" panose="020B0503030403020204" pitchFamily="34" charset="0"/>
              </a:rPr>
              <a:t>NH-ME LEND is a collaboration between the University of New Hampshire Institute on Disability, the University of Maine Center for Community Inclusion and Disability Studies, and the Dartmouth Geisel School of Medicine. It is supported by a grant (#</a:t>
            </a:r>
            <a:r>
              <a:rPr lang="en-US" sz="3430" dirty="0">
                <a:effectLst/>
                <a:latin typeface="Source Sans Pro" panose="020B0503030403020204" pitchFamily="34" charset="0"/>
                <a:ea typeface="Source Sans Pro" panose="020B0503030403020204" pitchFamily="34" charset="0"/>
              </a:rPr>
              <a:t>T73MC33246</a:t>
            </a:r>
            <a:r>
              <a:rPr lang="en-US" sz="3430" i="1" dirty="0">
                <a:effectLst/>
                <a:latin typeface="Source Sans Pro" panose="020B0503030403020204" pitchFamily="34" charset="0"/>
                <a:ea typeface="Source Sans Pro" panose="020B0503030403020204" pitchFamily="34" charset="0"/>
              </a:rPr>
              <a:t>) from the Maternal and Child Health Bureau, Health Resources and Services Administration (HRSA), U.S. Department of Health and Human Services and administered by the Association of University Centers on Disabilities (AUCD). </a:t>
            </a:r>
            <a:r>
              <a:rPr lang="en-US" sz="3430" i="1" u="sng" dirty="0">
                <a:solidFill>
                  <a:srgbClr val="0000FF"/>
                </a:solidFill>
                <a:effectLst/>
                <a:latin typeface="Source Sans Pro" panose="020B0503030403020204" pitchFamily="34" charset="0"/>
                <a:ea typeface="Source Sans Pro" panose="020B0503030403020204" pitchFamily="34" charset="0"/>
                <a:hlinkClick r:id="rId6"/>
              </a:rPr>
              <a:t>https://iod.unh.edu/nh-me-lend</a:t>
            </a:r>
            <a:r>
              <a:rPr lang="en-US" sz="3430" i="1" dirty="0">
                <a:effectLst/>
                <a:latin typeface="Source Sans Pro" panose="020B0503030403020204" pitchFamily="34" charset="0"/>
                <a:ea typeface="Source Sans Pro" panose="020B0503030403020204" pitchFamily="34" charset="0"/>
              </a:rPr>
              <a:t> </a:t>
            </a:r>
            <a:endParaRPr lang="en-US" sz="3430" dirty="0">
              <a:effectLst/>
              <a:latin typeface="Source Sans Pro" panose="020B0503030403020204" pitchFamily="34" charset="0"/>
              <a:ea typeface="Source Sans Pro" panose="020B0503030403020204" pitchFamily="34" charset="0"/>
            </a:endParaRPr>
          </a:p>
        </p:txBody>
      </p:sp>
      <p:sp>
        <p:nvSpPr>
          <p:cNvPr id="33" name="Rectangle 32">
            <a:extLst>
              <a:ext uri="{FF2B5EF4-FFF2-40B4-BE49-F238E27FC236}">
                <a16:creationId xmlns:a16="http://schemas.microsoft.com/office/drawing/2014/main" id="{678745B8-23AD-43BF-9E49-92EE5731737F}"/>
              </a:ext>
            </a:extLst>
          </p:cNvPr>
          <p:cNvSpPr/>
          <p:nvPr userDrawn="1"/>
        </p:nvSpPr>
        <p:spPr>
          <a:xfrm>
            <a:off x="-1" y="4200419"/>
            <a:ext cx="43891201" cy="579378"/>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244"/>
          </a:p>
        </p:txBody>
      </p:sp>
    </p:spTree>
    <p:extLst>
      <p:ext uri="{BB962C8B-B14F-4D97-AF65-F5344CB8AC3E}">
        <p14:creationId xmlns:p14="http://schemas.microsoft.com/office/powerpoint/2010/main" val="4113172996"/>
      </p:ext>
    </p:extLst>
  </p:cSld>
  <p:clrMap bg1="lt1" tx1="dk1" bg2="lt2" tx2="dk2" accent1="accent1" accent2="accent2" accent3="accent3" accent4="accent4" accent5="accent5" accent6="accent6" hlink="hlink" folHlink="folHlink"/>
  <p:sldLayoutIdLst>
    <p:sldLayoutId id="2147483709" r:id="rId1"/>
    <p:sldLayoutId id="2147483717" r:id="rId2"/>
    <p:sldLayoutId id="2147483711" r:id="rId3"/>
  </p:sldLayoutIdLst>
  <p:txStyles>
    <p:titleStyle>
      <a:lvl1pPr algn="l" defTabSz="3840069" rtl="0" eaLnBrk="1" latinLnBrk="0" hangingPunct="1">
        <a:lnSpc>
          <a:spcPct val="90000"/>
        </a:lnSpc>
        <a:spcBef>
          <a:spcPct val="0"/>
        </a:spcBef>
        <a:buNone/>
        <a:defRPr sz="18513" kern="1200">
          <a:solidFill>
            <a:schemeClr val="bg1"/>
          </a:solidFill>
          <a:latin typeface="+mj-lt"/>
          <a:ea typeface="+mj-ea"/>
          <a:cs typeface="+mj-cs"/>
        </a:defRPr>
      </a:lvl1pPr>
    </p:titleStyle>
    <p:bodyStyle>
      <a:lvl1pPr marL="960017" indent="-960017" algn="l" defTabSz="3840069" rtl="0" eaLnBrk="1" latinLnBrk="0" hangingPunct="1">
        <a:lnSpc>
          <a:spcPct val="100000"/>
        </a:lnSpc>
        <a:spcBef>
          <a:spcPts val="4200"/>
        </a:spcBef>
        <a:buFont typeface="Arial" panose="020B0604020202020204" pitchFamily="34" charset="0"/>
        <a:buChar char="•"/>
        <a:defRPr sz="6171" kern="1200">
          <a:solidFill>
            <a:srgbClr val="000000"/>
          </a:solidFill>
          <a:latin typeface="+mj-lt"/>
          <a:ea typeface="+mn-ea"/>
          <a:cs typeface="+mn-cs"/>
        </a:defRPr>
      </a:lvl1pPr>
      <a:lvl2pPr marL="2880051" indent="-960017" algn="l" defTabSz="3840069" rtl="0" eaLnBrk="1" latinLnBrk="0" hangingPunct="1">
        <a:lnSpc>
          <a:spcPct val="100000"/>
        </a:lnSpc>
        <a:spcBef>
          <a:spcPts val="2100"/>
        </a:spcBef>
        <a:buFont typeface="Arial" panose="020B0604020202020204" pitchFamily="34" charset="0"/>
        <a:buChar char="•"/>
        <a:defRPr sz="6171" kern="1200">
          <a:solidFill>
            <a:srgbClr val="000000"/>
          </a:solidFill>
          <a:latin typeface="+mj-lt"/>
          <a:ea typeface="+mn-ea"/>
          <a:cs typeface="+mn-cs"/>
        </a:defRPr>
      </a:lvl2pPr>
      <a:lvl3pPr marL="4800086" indent="-960017" algn="l" defTabSz="3840069" rtl="0" eaLnBrk="1" latinLnBrk="0" hangingPunct="1">
        <a:lnSpc>
          <a:spcPct val="100000"/>
        </a:lnSpc>
        <a:spcBef>
          <a:spcPts val="2100"/>
        </a:spcBef>
        <a:buFont typeface="Arial" panose="020B0604020202020204" pitchFamily="34" charset="0"/>
        <a:buChar char="•"/>
        <a:defRPr sz="5657" kern="1200">
          <a:solidFill>
            <a:srgbClr val="000000"/>
          </a:solidFill>
          <a:latin typeface="+mj-lt"/>
          <a:ea typeface="+mn-ea"/>
          <a:cs typeface="+mn-cs"/>
        </a:defRPr>
      </a:lvl3pPr>
      <a:lvl4pPr marL="6720120" indent="-960017" algn="l" defTabSz="3840069" rtl="0" eaLnBrk="1" latinLnBrk="0" hangingPunct="1">
        <a:lnSpc>
          <a:spcPct val="100000"/>
        </a:lnSpc>
        <a:spcBef>
          <a:spcPts val="2100"/>
        </a:spcBef>
        <a:buFont typeface="Arial" panose="020B0604020202020204" pitchFamily="34" charset="0"/>
        <a:buChar char="•"/>
        <a:defRPr sz="4628" kern="1200">
          <a:solidFill>
            <a:srgbClr val="000000"/>
          </a:solidFill>
          <a:latin typeface="+mj-lt"/>
          <a:ea typeface="+mn-ea"/>
          <a:cs typeface="+mn-cs"/>
        </a:defRPr>
      </a:lvl4pPr>
      <a:lvl5pPr marL="8640154" indent="-960017" algn="l" defTabSz="3840069" rtl="0" eaLnBrk="1" latinLnBrk="0" hangingPunct="1">
        <a:lnSpc>
          <a:spcPct val="100000"/>
        </a:lnSpc>
        <a:spcBef>
          <a:spcPts val="2100"/>
        </a:spcBef>
        <a:buFont typeface="Arial" panose="020B0604020202020204" pitchFamily="34" charset="0"/>
        <a:buChar char="•"/>
        <a:defRPr sz="4628" kern="1200">
          <a:solidFill>
            <a:srgbClr val="000000"/>
          </a:solidFill>
          <a:latin typeface="+mj-lt"/>
          <a:ea typeface="+mn-ea"/>
          <a:cs typeface="+mn-cs"/>
        </a:defRPr>
      </a:lvl5pPr>
      <a:lvl6pPr marL="10560189" indent="-960017" algn="l" defTabSz="3840069" rtl="0" eaLnBrk="1" latinLnBrk="0" hangingPunct="1">
        <a:lnSpc>
          <a:spcPct val="90000"/>
        </a:lnSpc>
        <a:spcBef>
          <a:spcPts val="2100"/>
        </a:spcBef>
        <a:buFont typeface="Arial" panose="020B0604020202020204" pitchFamily="34" charset="0"/>
        <a:buChar char="•"/>
        <a:defRPr sz="7542" kern="1200">
          <a:solidFill>
            <a:schemeClr val="tx1"/>
          </a:solidFill>
          <a:latin typeface="+mn-lt"/>
          <a:ea typeface="+mn-ea"/>
          <a:cs typeface="+mn-cs"/>
        </a:defRPr>
      </a:lvl6pPr>
      <a:lvl7pPr marL="12480223" indent="-960017" algn="l" defTabSz="3840069" rtl="0" eaLnBrk="1" latinLnBrk="0" hangingPunct="1">
        <a:lnSpc>
          <a:spcPct val="90000"/>
        </a:lnSpc>
        <a:spcBef>
          <a:spcPts val="2100"/>
        </a:spcBef>
        <a:buFont typeface="Arial" panose="020B0604020202020204" pitchFamily="34" charset="0"/>
        <a:buChar char="•"/>
        <a:defRPr sz="7542" kern="1200">
          <a:solidFill>
            <a:schemeClr val="tx1"/>
          </a:solidFill>
          <a:latin typeface="+mn-lt"/>
          <a:ea typeface="+mn-ea"/>
          <a:cs typeface="+mn-cs"/>
        </a:defRPr>
      </a:lvl7pPr>
      <a:lvl8pPr marL="14400257" indent="-960017" algn="l" defTabSz="3840069" rtl="0" eaLnBrk="1" latinLnBrk="0" hangingPunct="1">
        <a:lnSpc>
          <a:spcPct val="90000"/>
        </a:lnSpc>
        <a:spcBef>
          <a:spcPts val="2100"/>
        </a:spcBef>
        <a:buFont typeface="Arial" panose="020B0604020202020204" pitchFamily="34" charset="0"/>
        <a:buChar char="•"/>
        <a:defRPr sz="7542" kern="1200">
          <a:solidFill>
            <a:schemeClr val="tx1"/>
          </a:solidFill>
          <a:latin typeface="+mn-lt"/>
          <a:ea typeface="+mn-ea"/>
          <a:cs typeface="+mn-cs"/>
        </a:defRPr>
      </a:lvl8pPr>
      <a:lvl9pPr marL="16320291" indent="-960017" algn="l" defTabSz="3840069" rtl="0" eaLnBrk="1" latinLnBrk="0" hangingPunct="1">
        <a:lnSpc>
          <a:spcPct val="90000"/>
        </a:lnSpc>
        <a:spcBef>
          <a:spcPts val="2100"/>
        </a:spcBef>
        <a:buFont typeface="Arial" panose="020B0604020202020204" pitchFamily="34" charset="0"/>
        <a:buChar char="•"/>
        <a:defRPr sz="7542" kern="1200">
          <a:solidFill>
            <a:schemeClr val="tx1"/>
          </a:solidFill>
          <a:latin typeface="+mn-lt"/>
          <a:ea typeface="+mn-ea"/>
          <a:cs typeface="+mn-cs"/>
        </a:defRPr>
      </a:lvl9pPr>
    </p:bodyStyle>
    <p:otherStyle>
      <a:defPPr>
        <a:defRPr lang="en-US"/>
      </a:defPPr>
      <a:lvl1pPr marL="0" algn="l" defTabSz="3840069" rtl="0" eaLnBrk="1" latinLnBrk="0" hangingPunct="1">
        <a:defRPr sz="7542" kern="1200">
          <a:solidFill>
            <a:schemeClr val="tx1"/>
          </a:solidFill>
          <a:latin typeface="+mn-lt"/>
          <a:ea typeface="+mn-ea"/>
          <a:cs typeface="+mn-cs"/>
        </a:defRPr>
      </a:lvl1pPr>
      <a:lvl2pPr marL="1920034" algn="l" defTabSz="3840069" rtl="0" eaLnBrk="1" latinLnBrk="0" hangingPunct="1">
        <a:defRPr sz="7542" kern="1200">
          <a:solidFill>
            <a:schemeClr val="tx1"/>
          </a:solidFill>
          <a:latin typeface="+mn-lt"/>
          <a:ea typeface="+mn-ea"/>
          <a:cs typeface="+mn-cs"/>
        </a:defRPr>
      </a:lvl2pPr>
      <a:lvl3pPr marL="3840069" algn="l" defTabSz="3840069" rtl="0" eaLnBrk="1" latinLnBrk="0" hangingPunct="1">
        <a:defRPr sz="7542" kern="1200">
          <a:solidFill>
            <a:schemeClr val="tx1"/>
          </a:solidFill>
          <a:latin typeface="+mn-lt"/>
          <a:ea typeface="+mn-ea"/>
          <a:cs typeface="+mn-cs"/>
        </a:defRPr>
      </a:lvl3pPr>
      <a:lvl4pPr marL="5760103" algn="l" defTabSz="3840069" rtl="0" eaLnBrk="1" latinLnBrk="0" hangingPunct="1">
        <a:defRPr sz="7542" kern="1200">
          <a:solidFill>
            <a:schemeClr val="tx1"/>
          </a:solidFill>
          <a:latin typeface="+mn-lt"/>
          <a:ea typeface="+mn-ea"/>
          <a:cs typeface="+mn-cs"/>
        </a:defRPr>
      </a:lvl4pPr>
      <a:lvl5pPr marL="7680137" algn="l" defTabSz="3840069" rtl="0" eaLnBrk="1" latinLnBrk="0" hangingPunct="1">
        <a:defRPr sz="7542" kern="1200">
          <a:solidFill>
            <a:schemeClr val="tx1"/>
          </a:solidFill>
          <a:latin typeface="+mn-lt"/>
          <a:ea typeface="+mn-ea"/>
          <a:cs typeface="+mn-cs"/>
        </a:defRPr>
      </a:lvl5pPr>
      <a:lvl6pPr marL="9600171" algn="l" defTabSz="3840069" rtl="0" eaLnBrk="1" latinLnBrk="0" hangingPunct="1">
        <a:defRPr sz="7542" kern="1200">
          <a:solidFill>
            <a:schemeClr val="tx1"/>
          </a:solidFill>
          <a:latin typeface="+mn-lt"/>
          <a:ea typeface="+mn-ea"/>
          <a:cs typeface="+mn-cs"/>
        </a:defRPr>
      </a:lvl6pPr>
      <a:lvl7pPr marL="11520206" algn="l" defTabSz="3840069" rtl="0" eaLnBrk="1" latinLnBrk="0" hangingPunct="1">
        <a:defRPr sz="7542" kern="1200">
          <a:solidFill>
            <a:schemeClr val="tx1"/>
          </a:solidFill>
          <a:latin typeface="+mn-lt"/>
          <a:ea typeface="+mn-ea"/>
          <a:cs typeface="+mn-cs"/>
        </a:defRPr>
      </a:lvl7pPr>
      <a:lvl8pPr marL="13440240" algn="l" defTabSz="3840069" rtl="0" eaLnBrk="1" latinLnBrk="0" hangingPunct="1">
        <a:defRPr sz="7542" kern="1200">
          <a:solidFill>
            <a:schemeClr val="tx1"/>
          </a:solidFill>
          <a:latin typeface="+mn-lt"/>
          <a:ea typeface="+mn-ea"/>
          <a:cs typeface="+mn-cs"/>
        </a:defRPr>
      </a:lvl8pPr>
      <a:lvl9pPr marL="15360274" algn="l" defTabSz="3840069" rtl="0" eaLnBrk="1" latinLnBrk="0" hangingPunct="1">
        <a:defRPr sz="7542"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 Id="rId9" Type="http://schemas.openxmlformats.org/officeDocument/2006/relationships/image" Target="../media/image8.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alpha val="2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B6FF9C-1446-48F2-980A-39D91CB9BC05}"/>
              </a:ext>
            </a:extLst>
          </p:cNvPr>
          <p:cNvSpPr>
            <a:spLocks noGrp="1"/>
          </p:cNvSpPr>
          <p:nvPr>
            <p:ph type="title"/>
          </p:nvPr>
        </p:nvSpPr>
        <p:spPr/>
        <p:txBody>
          <a:bodyPr/>
          <a:lstStyle/>
          <a:p>
            <a:pPr algn="ctr"/>
            <a:r>
              <a:rPr lang="en-US" sz="10000" dirty="0"/>
              <a:t>Maximizing</a:t>
            </a:r>
            <a:r>
              <a:rPr lang="en-US" sz="10700" dirty="0"/>
              <a:t> Opportunities: Increasing timely developmental screenings during home </a:t>
            </a:r>
            <a:r>
              <a:rPr lang="en-US" sz="9600" dirty="0"/>
              <a:t>visits</a:t>
            </a:r>
            <a:endParaRPr lang="en-US" dirty="0"/>
          </a:p>
        </p:txBody>
      </p:sp>
      <p:sp>
        <p:nvSpPr>
          <p:cNvPr id="4" name="Text Placeholder 3">
            <a:extLst>
              <a:ext uri="{FF2B5EF4-FFF2-40B4-BE49-F238E27FC236}">
                <a16:creationId xmlns:a16="http://schemas.microsoft.com/office/drawing/2014/main" id="{ECF144F1-EEEA-4427-AA53-AFD9C9EEFF52}"/>
              </a:ext>
            </a:extLst>
          </p:cNvPr>
          <p:cNvSpPr>
            <a:spLocks noGrp="1"/>
          </p:cNvSpPr>
          <p:nvPr>
            <p:ph type="body" sz="quarter" idx="14"/>
          </p:nvPr>
        </p:nvSpPr>
        <p:spPr>
          <a:xfrm>
            <a:off x="411753" y="3140687"/>
            <a:ext cx="35726914" cy="692316"/>
          </a:xfrm>
        </p:spPr>
        <p:txBody>
          <a:bodyPr/>
          <a:lstStyle/>
          <a:p>
            <a:r>
              <a:rPr lang="en-US" sz="5660" dirty="0"/>
              <a:t>Lisseth Milkovits, B.A., Communication Sciences and Disorders Graduate Student, 2022-23 NH-ME LEND trainee</a:t>
            </a:r>
          </a:p>
          <a:p>
            <a:endParaRPr lang="en-US" dirty="0"/>
          </a:p>
        </p:txBody>
      </p:sp>
      <p:sp>
        <p:nvSpPr>
          <p:cNvPr id="5" name="Text Placeholder 4">
            <a:extLst>
              <a:ext uri="{FF2B5EF4-FFF2-40B4-BE49-F238E27FC236}">
                <a16:creationId xmlns:a16="http://schemas.microsoft.com/office/drawing/2014/main" id="{064325E2-EED7-4273-B135-46B97FE1552F}"/>
              </a:ext>
            </a:extLst>
          </p:cNvPr>
          <p:cNvSpPr>
            <a:spLocks noGrp="1"/>
          </p:cNvSpPr>
          <p:nvPr>
            <p:ph type="body" sz="quarter" idx="16"/>
          </p:nvPr>
        </p:nvSpPr>
        <p:spPr>
          <a:xfrm>
            <a:off x="3246120" y="5912764"/>
            <a:ext cx="7328263" cy="666750"/>
          </a:xfrm>
        </p:spPr>
        <p:txBody>
          <a:bodyPr/>
          <a:lstStyle/>
          <a:p>
            <a:pPr algn="ctr"/>
            <a:r>
              <a:rPr lang="en-US" dirty="0"/>
              <a:t>Introduction</a:t>
            </a:r>
          </a:p>
        </p:txBody>
      </p:sp>
      <p:sp>
        <p:nvSpPr>
          <p:cNvPr id="8" name="Text Placeholder 7">
            <a:extLst>
              <a:ext uri="{FF2B5EF4-FFF2-40B4-BE49-F238E27FC236}">
                <a16:creationId xmlns:a16="http://schemas.microsoft.com/office/drawing/2014/main" id="{FBF2A4E3-466D-40C9-8493-9B9269F6F1AB}"/>
              </a:ext>
            </a:extLst>
          </p:cNvPr>
          <p:cNvSpPr>
            <a:spLocks noGrp="1"/>
          </p:cNvSpPr>
          <p:nvPr>
            <p:ph type="body" sz="quarter" idx="19"/>
          </p:nvPr>
        </p:nvSpPr>
        <p:spPr>
          <a:xfrm>
            <a:off x="32318758" y="6016161"/>
            <a:ext cx="7328263" cy="666750"/>
          </a:xfrm>
        </p:spPr>
        <p:txBody>
          <a:bodyPr/>
          <a:lstStyle/>
          <a:p>
            <a:pPr algn="ctr"/>
            <a:r>
              <a:rPr lang="en-US" dirty="0"/>
              <a:t>Findings</a:t>
            </a:r>
          </a:p>
        </p:txBody>
      </p:sp>
      <p:sp>
        <p:nvSpPr>
          <p:cNvPr id="10" name="Text Placeholder 9">
            <a:extLst>
              <a:ext uri="{FF2B5EF4-FFF2-40B4-BE49-F238E27FC236}">
                <a16:creationId xmlns:a16="http://schemas.microsoft.com/office/drawing/2014/main" id="{9EA1E3D3-5797-434B-B405-E372033A2554}"/>
              </a:ext>
            </a:extLst>
          </p:cNvPr>
          <p:cNvSpPr>
            <a:spLocks noGrp="1"/>
          </p:cNvSpPr>
          <p:nvPr>
            <p:ph type="body" sz="quarter" idx="21"/>
          </p:nvPr>
        </p:nvSpPr>
        <p:spPr>
          <a:xfrm>
            <a:off x="34005727" y="25828728"/>
            <a:ext cx="7328263" cy="666750"/>
          </a:xfrm>
        </p:spPr>
        <p:txBody>
          <a:bodyPr/>
          <a:lstStyle/>
          <a:p>
            <a:r>
              <a:rPr lang="en-US" dirty="0"/>
              <a:t>References</a:t>
            </a:r>
          </a:p>
        </p:txBody>
      </p:sp>
      <p:sp>
        <p:nvSpPr>
          <p:cNvPr id="12" name="Text Placeholder 11">
            <a:extLst>
              <a:ext uri="{FF2B5EF4-FFF2-40B4-BE49-F238E27FC236}">
                <a16:creationId xmlns:a16="http://schemas.microsoft.com/office/drawing/2014/main" id="{3431D42D-C347-434E-A7FE-E352811E4C76}"/>
              </a:ext>
            </a:extLst>
          </p:cNvPr>
          <p:cNvSpPr>
            <a:spLocks noGrp="1"/>
          </p:cNvSpPr>
          <p:nvPr>
            <p:ph type="body" sz="quarter" idx="23"/>
          </p:nvPr>
        </p:nvSpPr>
        <p:spPr>
          <a:xfrm>
            <a:off x="29580842" y="6988269"/>
            <a:ext cx="13502284" cy="6139902"/>
          </a:xfrm>
          <a:solidFill>
            <a:srgbClr val="C2E0FD"/>
          </a:solidFill>
        </p:spPr>
        <p:txBody>
          <a:bodyPr>
            <a:normAutofit/>
          </a:bodyPr>
          <a:lstStyle/>
          <a:p>
            <a:r>
              <a:rPr lang="en-US" sz="4600" b="1" dirty="0"/>
              <a:t>Barriers:</a:t>
            </a:r>
          </a:p>
          <a:p>
            <a:pPr marL="571500" indent="-571500">
              <a:lnSpc>
                <a:spcPct val="80000"/>
              </a:lnSpc>
              <a:buFont typeface="Wingdings" panose="05000000000000000000" pitchFamily="2" charset="2"/>
              <a:buChar char="Ø"/>
            </a:pPr>
            <a:r>
              <a:rPr lang="en-US" sz="3600" dirty="0"/>
              <a:t>Not screening as soon as the window opens for each specific age range</a:t>
            </a:r>
          </a:p>
          <a:p>
            <a:pPr marL="571500" indent="-571500">
              <a:lnSpc>
                <a:spcPct val="80000"/>
              </a:lnSpc>
              <a:buFont typeface="Wingdings" panose="05000000000000000000" pitchFamily="2" charset="2"/>
              <a:buChar char="Ø"/>
            </a:pPr>
            <a:r>
              <a:rPr lang="en-US" sz="3600" dirty="0"/>
              <a:t>Staff turnover</a:t>
            </a:r>
          </a:p>
          <a:p>
            <a:pPr marL="685800" indent="-685800">
              <a:lnSpc>
                <a:spcPct val="80000"/>
              </a:lnSpc>
              <a:buFont typeface="Wingdings" panose="05000000000000000000" pitchFamily="2" charset="2"/>
              <a:buChar char="Ø"/>
            </a:pPr>
            <a:r>
              <a:rPr lang="en-US" sz="3600" dirty="0"/>
              <a:t>Unfamiliarity with </a:t>
            </a:r>
            <a:r>
              <a:rPr lang="en-US" sz="3600" b="1" dirty="0"/>
              <a:t>cultural adaptations </a:t>
            </a:r>
            <a:r>
              <a:rPr lang="en-US" sz="3600" dirty="0"/>
              <a:t>to effectively assess developmental skill</a:t>
            </a:r>
          </a:p>
          <a:p>
            <a:pPr marL="685800" indent="-685800">
              <a:lnSpc>
                <a:spcPct val="80000"/>
              </a:lnSpc>
              <a:buFont typeface="Wingdings" panose="05000000000000000000" pitchFamily="2" charset="2"/>
              <a:buChar char="Ø"/>
            </a:pPr>
            <a:r>
              <a:rPr lang="en-US" sz="3600" b="1" dirty="0"/>
              <a:t>Language access</a:t>
            </a:r>
            <a:r>
              <a:rPr lang="en-US" sz="3600" dirty="0"/>
              <a:t>: Unreliable interpreting services  available for immigrant families</a:t>
            </a:r>
          </a:p>
          <a:p>
            <a:pPr marL="685800" indent="-685800">
              <a:buFont typeface="Wingdings" panose="05000000000000000000" pitchFamily="2" charset="2"/>
              <a:buChar char="Ø"/>
            </a:pPr>
            <a:endParaRPr lang="en-US" sz="3600" dirty="0"/>
          </a:p>
          <a:p>
            <a:pPr marL="685800" indent="-685800">
              <a:buFont typeface="Wingdings" panose="05000000000000000000" pitchFamily="2" charset="2"/>
              <a:buChar char="Ø"/>
            </a:pPr>
            <a:endParaRPr lang="en-US" sz="4600" b="1" dirty="0"/>
          </a:p>
          <a:p>
            <a:pPr marL="685800" indent="-685800">
              <a:buFont typeface="Wingdings" panose="05000000000000000000" pitchFamily="2" charset="2"/>
              <a:buChar char="Ø"/>
            </a:pPr>
            <a:endParaRPr lang="en-US" sz="4600" b="1" dirty="0"/>
          </a:p>
        </p:txBody>
      </p:sp>
      <p:sp>
        <p:nvSpPr>
          <p:cNvPr id="17" name="Text Placeholder 16">
            <a:extLst>
              <a:ext uri="{FF2B5EF4-FFF2-40B4-BE49-F238E27FC236}">
                <a16:creationId xmlns:a16="http://schemas.microsoft.com/office/drawing/2014/main" id="{49BEB5E3-700A-409F-9F17-818B99012A90}"/>
              </a:ext>
            </a:extLst>
          </p:cNvPr>
          <p:cNvSpPr>
            <a:spLocks noGrp="1"/>
          </p:cNvSpPr>
          <p:nvPr>
            <p:ph type="body" sz="quarter" idx="29"/>
          </p:nvPr>
        </p:nvSpPr>
        <p:spPr>
          <a:xfrm>
            <a:off x="29990701" y="26941599"/>
            <a:ext cx="13089528" cy="5321807"/>
          </a:xfrm>
        </p:spPr>
        <p:txBody>
          <a:bodyPr>
            <a:normAutofit/>
          </a:bodyPr>
          <a:lstStyle/>
          <a:p>
            <a:pPr marL="548640" indent="0">
              <a:lnSpc>
                <a:spcPct val="80000"/>
              </a:lnSpc>
            </a:pPr>
            <a:r>
              <a:rPr lang="en-US" sz="2000" i="1" dirty="0">
                <a:effectLst/>
              </a:rPr>
              <a:t>MIECHV Data &amp; Continuous Quality Improvement</a:t>
            </a:r>
            <a:r>
              <a:rPr lang="en-US" sz="2000" dirty="0">
                <a:effectLst/>
              </a:rPr>
              <a:t>. MCHB. (n.d.). Retrieved April 16, 2023, from https://mchb.hrsa.gov/programs-impact/programs/home-visiting/miechv-data-continuous-quality-improvement </a:t>
            </a:r>
          </a:p>
          <a:p>
            <a:pPr marL="548640" indent="0">
              <a:lnSpc>
                <a:spcPct val="80000"/>
              </a:lnSpc>
            </a:pPr>
            <a:r>
              <a:rPr lang="en-US" sz="2000" dirty="0">
                <a:effectLst/>
              </a:rPr>
              <a:t>U.S. Department of Health and Human Services. (2022, August 31). </a:t>
            </a:r>
            <a:r>
              <a:rPr lang="en-US" sz="2000" i="1" dirty="0">
                <a:effectLst/>
              </a:rPr>
              <a:t>Language access in clear communication</a:t>
            </a:r>
            <a:r>
              <a:rPr lang="en-US" sz="2000" dirty="0">
                <a:effectLst/>
              </a:rPr>
              <a:t>. National Institutes of Health. Retrieved April 21, 2023, from https://www.nih.gov/institutes-nih/nih-office-director/office-communications-public-liaison/clear-communication/language-access-clear-communication </a:t>
            </a:r>
            <a:endParaRPr lang="en-US" sz="2000" dirty="0"/>
          </a:p>
          <a:p>
            <a:pPr marL="548640" indent="0">
              <a:lnSpc>
                <a:spcPct val="80000"/>
              </a:lnSpc>
            </a:pPr>
            <a:r>
              <a:rPr lang="en-US" sz="2000" dirty="0">
                <a:effectLst/>
              </a:rPr>
              <a:t>Rousseau, M., Dionne, C., Savard, R. T., </a:t>
            </a:r>
            <a:r>
              <a:rPr lang="en-US" sz="2000" dirty="0" err="1">
                <a:effectLst/>
              </a:rPr>
              <a:t>Schonhaut</a:t>
            </a:r>
            <a:r>
              <a:rPr lang="en-US" sz="2000" dirty="0">
                <a:effectLst/>
              </a:rPr>
              <a:t>, L., &amp; </a:t>
            </a:r>
            <a:r>
              <a:rPr lang="en-US" sz="2000" dirty="0" err="1">
                <a:effectLst/>
              </a:rPr>
              <a:t>Londono</a:t>
            </a:r>
            <a:r>
              <a:rPr lang="en-US" sz="2000" dirty="0">
                <a:effectLst/>
              </a:rPr>
              <a:t>, M. (2021). Translation and cultural adaptation of the ages and stages questionnaires (ASQ) worldwide: A scoping review. </a:t>
            </a:r>
            <a:r>
              <a:rPr lang="en-US" sz="2000" i="1" dirty="0">
                <a:effectLst/>
              </a:rPr>
              <a:t>Journal of Developmental &amp; Behavioral Pediatrics</a:t>
            </a:r>
            <a:r>
              <a:rPr lang="en-US" sz="2000" dirty="0">
                <a:effectLst/>
              </a:rPr>
              <a:t>, </a:t>
            </a:r>
            <a:r>
              <a:rPr lang="en-US" sz="2000" i="1" dirty="0">
                <a:effectLst/>
              </a:rPr>
              <a:t>42</a:t>
            </a:r>
            <a:r>
              <a:rPr lang="en-US" sz="2000" dirty="0">
                <a:effectLst/>
              </a:rPr>
              <a:t>(6), 490–501. https://doi.org/10.1097/dbp.0000000000000940 </a:t>
            </a:r>
          </a:p>
          <a:p>
            <a:endParaRPr lang="en-US" dirty="0">
              <a:effectLst/>
            </a:endParaRPr>
          </a:p>
          <a:p>
            <a:endParaRPr lang="en-US" dirty="0">
              <a:effectLst/>
            </a:endParaRPr>
          </a:p>
          <a:p>
            <a:endParaRPr lang="en-US" dirty="0">
              <a:effectLst/>
            </a:endParaRPr>
          </a:p>
          <a:p>
            <a:pPr marL="0" indent="0">
              <a:buNone/>
            </a:pPr>
            <a:endParaRPr lang="en-US" dirty="0"/>
          </a:p>
          <a:p>
            <a:endParaRPr lang="en-US" dirty="0"/>
          </a:p>
        </p:txBody>
      </p:sp>
      <p:sp>
        <p:nvSpPr>
          <p:cNvPr id="26" name="Text Placeholder 10">
            <a:extLst>
              <a:ext uri="{FF2B5EF4-FFF2-40B4-BE49-F238E27FC236}">
                <a16:creationId xmlns:a16="http://schemas.microsoft.com/office/drawing/2014/main" id="{FD07E91A-BEF4-7601-6CFE-21083B99C23C}"/>
              </a:ext>
            </a:extLst>
          </p:cNvPr>
          <p:cNvSpPr txBox="1">
            <a:spLocks/>
          </p:cNvSpPr>
          <p:nvPr/>
        </p:nvSpPr>
        <p:spPr>
          <a:xfrm>
            <a:off x="966108" y="7022077"/>
            <a:ext cx="13076464" cy="5205290"/>
          </a:xfrm>
          <a:prstGeom prst="rect">
            <a:avLst/>
          </a:prstGeom>
          <a:solidFill>
            <a:schemeClr val="bg1"/>
          </a:solidFill>
        </p:spPr>
        <p:txBody>
          <a:bodyPr vert="horz" lIns="106674" tIns="53337" rIns="106674" bIns="53337" rtlCol="0">
            <a:normAutofit fontScale="85000" lnSpcReduction="20000"/>
          </a:bodyPr>
          <a:lstStyle>
            <a:lvl1pPr marL="0" indent="0" algn="l" defTabSz="3840069" rtl="0" eaLnBrk="1" latinLnBrk="0" hangingPunct="1">
              <a:lnSpc>
                <a:spcPct val="100000"/>
              </a:lnSpc>
              <a:spcBef>
                <a:spcPts val="4200"/>
              </a:spcBef>
              <a:buFont typeface="Arial" panose="020B0604020202020204" pitchFamily="34" charset="0"/>
              <a:buNone/>
              <a:defRPr sz="3428" kern="1200">
                <a:solidFill>
                  <a:srgbClr val="000000"/>
                </a:solidFill>
                <a:latin typeface="+mj-lt"/>
                <a:ea typeface="+mn-ea"/>
                <a:cs typeface="+mn-cs"/>
              </a:defRPr>
            </a:lvl1pPr>
            <a:lvl2pPr marL="2507833" indent="-587799" algn="l" defTabSz="3840069" rtl="0" eaLnBrk="1" latinLnBrk="0" hangingPunct="1">
              <a:lnSpc>
                <a:spcPct val="100000"/>
              </a:lnSpc>
              <a:spcBef>
                <a:spcPts val="2100"/>
              </a:spcBef>
              <a:buFont typeface="Arial" panose="020B0604020202020204" pitchFamily="34" charset="0"/>
              <a:buChar char="•"/>
              <a:defRPr sz="3428" kern="1200">
                <a:solidFill>
                  <a:srgbClr val="000000"/>
                </a:solidFill>
                <a:latin typeface="+mj-lt"/>
                <a:ea typeface="+mn-ea"/>
                <a:cs typeface="+mn-cs"/>
              </a:defRPr>
            </a:lvl2pPr>
            <a:lvl3pPr marL="4427868" indent="-587799" algn="l" defTabSz="3840069" rtl="0" eaLnBrk="1" latinLnBrk="0" hangingPunct="1">
              <a:lnSpc>
                <a:spcPct val="100000"/>
              </a:lnSpc>
              <a:spcBef>
                <a:spcPts val="2100"/>
              </a:spcBef>
              <a:buFont typeface="Arial" panose="020B0604020202020204" pitchFamily="34" charset="0"/>
              <a:buChar char="•"/>
              <a:defRPr sz="3428" kern="1200">
                <a:solidFill>
                  <a:srgbClr val="000000"/>
                </a:solidFill>
                <a:latin typeface="+mj-lt"/>
                <a:ea typeface="+mn-ea"/>
                <a:cs typeface="+mn-cs"/>
              </a:defRPr>
            </a:lvl3pPr>
            <a:lvl4pPr marL="6249935" indent="-489833" algn="l" defTabSz="3840069" rtl="0" eaLnBrk="1" latinLnBrk="0" hangingPunct="1">
              <a:lnSpc>
                <a:spcPct val="100000"/>
              </a:lnSpc>
              <a:spcBef>
                <a:spcPts val="2100"/>
              </a:spcBef>
              <a:buFont typeface="Arial" panose="020B0604020202020204" pitchFamily="34" charset="0"/>
              <a:buChar char="•"/>
              <a:defRPr sz="3428" kern="1200">
                <a:solidFill>
                  <a:srgbClr val="000000"/>
                </a:solidFill>
                <a:latin typeface="+mj-lt"/>
                <a:ea typeface="+mn-ea"/>
                <a:cs typeface="+mn-cs"/>
              </a:defRPr>
            </a:lvl4pPr>
            <a:lvl5pPr marL="8169970" indent="-489833" algn="l" defTabSz="3840069" rtl="0" eaLnBrk="1" latinLnBrk="0" hangingPunct="1">
              <a:lnSpc>
                <a:spcPct val="100000"/>
              </a:lnSpc>
              <a:spcBef>
                <a:spcPts val="2100"/>
              </a:spcBef>
              <a:buFont typeface="Arial" panose="020B0604020202020204" pitchFamily="34" charset="0"/>
              <a:buChar char="•"/>
              <a:defRPr sz="3428" kern="1200">
                <a:solidFill>
                  <a:srgbClr val="000000"/>
                </a:solidFill>
                <a:latin typeface="+mj-lt"/>
                <a:ea typeface="+mn-ea"/>
                <a:cs typeface="+mn-cs"/>
              </a:defRPr>
            </a:lvl5pPr>
            <a:lvl6pPr marL="10560189" indent="-960017" algn="l" defTabSz="3840069" rtl="0" eaLnBrk="1" latinLnBrk="0" hangingPunct="1">
              <a:lnSpc>
                <a:spcPct val="90000"/>
              </a:lnSpc>
              <a:spcBef>
                <a:spcPts val="2100"/>
              </a:spcBef>
              <a:buFont typeface="Arial" panose="020B0604020202020204" pitchFamily="34" charset="0"/>
              <a:buChar char="•"/>
              <a:defRPr sz="7542" kern="1200">
                <a:solidFill>
                  <a:schemeClr val="tx1"/>
                </a:solidFill>
                <a:latin typeface="+mn-lt"/>
                <a:ea typeface="+mn-ea"/>
                <a:cs typeface="+mn-cs"/>
              </a:defRPr>
            </a:lvl6pPr>
            <a:lvl7pPr marL="12480223" indent="-960017" algn="l" defTabSz="3840069" rtl="0" eaLnBrk="1" latinLnBrk="0" hangingPunct="1">
              <a:lnSpc>
                <a:spcPct val="90000"/>
              </a:lnSpc>
              <a:spcBef>
                <a:spcPts val="2100"/>
              </a:spcBef>
              <a:buFont typeface="Arial" panose="020B0604020202020204" pitchFamily="34" charset="0"/>
              <a:buChar char="•"/>
              <a:defRPr sz="7542" kern="1200">
                <a:solidFill>
                  <a:schemeClr val="tx1"/>
                </a:solidFill>
                <a:latin typeface="+mn-lt"/>
                <a:ea typeface="+mn-ea"/>
                <a:cs typeface="+mn-cs"/>
              </a:defRPr>
            </a:lvl7pPr>
            <a:lvl8pPr marL="14400257" indent="-960017" algn="l" defTabSz="3840069" rtl="0" eaLnBrk="1" latinLnBrk="0" hangingPunct="1">
              <a:lnSpc>
                <a:spcPct val="90000"/>
              </a:lnSpc>
              <a:spcBef>
                <a:spcPts val="2100"/>
              </a:spcBef>
              <a:buFont typeface="Arial" panose="020B0604020202020204" pitchFamily="34" charset="0"/>
              <a:buChar char="•"/>
              <a:defRPr sz="7542" kern="1200">
                <a:solidFill>
                  <a:schemeClr val="tx1"/>
                </a:solidFill>
                <a:latin typeface="+mn-lt"/>
                <a:ea typeface="+mn-ea"/>
                <a:cs typeface="+mn-cs"/>
              </a:defRPr>
            </a:lvl8pPr>
            <a:lvl9pPr marL="16320291" indent="-960017" algn="l" defTabSz="3840069" rtl="0" eaLnBrk="1" latinLnBrk="0" hangingPunct="1">
              <a:lnSpc>
                <a:spcPct val="90000"/>
              </a:lnSpc>
              <a:spcBef>
                <a:spcPts val="2100"/>
              </a:spcBef>
              <a:buFont typeface="Arial" panose="020B0604020202020204" pitchFamily="34" charset="0"/>
              <a:buChar char="•"/>
              <a:defRPr sz="7542" kern="1200">
                <a:solidFill>
                  <a:schemeClr val="tx1"/>
                </a:solidFill>
                <a:latin typeface="+mn-lt"/>
                <a:ea typeface="+mn-ea"/>
                <a:cs typeface="+mn-cs"/>
              </a:defRPr>
            </a:lvl9pPr>
          </a:lstStyle>
          <a:p>
            <a:r>
              <a:rPr lang="en-US" sz="4600" i="1" dirty="0"/>
              <a:t>Partnering organization:</a:t>
            </a:r>
          </a:p>
          <a:p>
            <a:r>
              <a:rPr lang="en-US" sz="5900" b="1" dirty="0"/>
              <a:t>Maternal and Child Health Visiting Program </a:t>
            </a:r>
          </a:p>
          <a:p>
            <a:r>
              <a:rPr lang="en-US" sz="4600" dirty="0"/>
              <a:t>This program administers the Maternal Infant Early Childhood Home Visiting (MIECHV) federal grant and oversees the implementation of Healthy Families America (HFA) in NH. HFA is an evidence-based home visiting model that provides support to parents during and after pregnancy, until their child turns three. </a:t>
            </a:r>
          </a:p>
          <a:p>
            <a:endParaRPr lang="en-US" sz="5100" dirty="0"/>
          </a:p>
          <a:p>
            <a:endParaRPr lang="en-US" sz="5100" dirty="0"/>
          </a:p>
        </p:txBody>
      </p:sp>
      <p:pic>
        <p:nvPicPr>
          <p:cNvPr id="29" name="Picture 28">
            <a:extLst>
              <a:ext uri="{FF2B5EF4-FFF2-40B4-BE49-F238E27FC236}">
                <a16:creationId xmlns:a16="http://schemas.microsoft.com/office/drawing/2014/main" id="{287B99E6-61A0-C1CA-C6BB-72DF25EB567D}"/>
              </a:ext>
            </a:extLst>
          </p:cNvPr>
          <p:cNvPicPr>
            <a:picLocks noChangeAspect="1"/>
          </p:cNvPicPr>
          <p:nvPr/>
        </p:nvPicPr>
        <p:blipFill rotWithShape="1">
          <a:blip r:embed="rId3"/>
          <a:srcRect l="-10255" t="-2627" r="57473" b="2627"/>
          <a:stretch/>
        </p:blipFill>
        <p:spPr>
          <a:xfrm>
            <a:off x="1233894" y="11569225"/>
            <a:ext cx="4450550" cy="5756861"/>
          </a:xfrm>
          <a:prstGeom prst="rect">
            <a:avLst/>
          </a:prstGeom>
        </p:spPr>
      </p:pic>
      <p:pic>
        <p:nvPicPr>
          <p:cNvPr id="30" name="Picture 29">
            <a:extLst>
              <a:ext uri="{FF2B5EF4-FFF2-40B4-BE49-F238E27FC236}">
                <a16:creationId xmlns:a16="http://schemas.microsoft.com/office/drawing/2014/main" id="{66B6ACE2-549E-D4B1-9206-D711D70CDAFC}"/>
              </a:ext>
            </a:extLst>
          </p:cNvPr>
          <p:cNvPicPr>
            <a:picLocks noChangeAspect="1"/>
          </p:cNvPicPr>
          <p:nvPr/>
        </p:nvPicPr>
        <p:blipFill rotWithShape="1">
          <a:blip r:embed="rId3"/>
          <a:srcRect l="43213" t="24915" r="-1" b="8528"/>
          <a:stretch/>
        </p:blipFill>
        <p:spPr>
          <a:xfrm>
            <a:off x="6387710" y="11651443"/>
            <a:ext cx="6751090" cy="5402196"/>
          </a:xfrm>
          <a:prstGeom prst="rect">
            <a:avLst/>
          </a:prstGeom>
        </p:spPr>
      </p:pic>
      <p:sp>
        <p:nvSpPr>
          <p:cNvPr id="33" name="Text Placeholder 28">
            <a:extLst>
              <a:ext uri="{FF2B5EF4-FFF2-40B4-BE49-F238E27FC236}">
                <a16:creationId xmlns:a16="http://schemas.microsoft.com/office/drawing/2014/main" id="{671003DB-CD1A-C0D3-39A7-F9A1EF5EB104}"/>
              </a:ext>
            </a:extLst>
          </p:cNvPr>
          <p:cNvSpPr txBox="1">
            <a:spLocks/>
          </p:cNvSpPr>
          <p:nvPr/>
        </p:nvSpPr>
        <p:spPr>
          <a:xfrm>
            <a:off x="966108" y="17634007"/>
            <a:ext cx="13076464" cy="5324892"/>
          </a:xfrm>
          <a:prstGeom prst="rect">
            <a:avLst/>
          </a:prstGeom>
          <a:solidFill>
            <a:schemeClr val="bg1"/>
          </a:solidFill>
        </p:spPr>
        <p:txBody>
          <a:bodyPr vert="horz" lIns="106674" tIns="53337" rIns="106674" bIns="53337" rtlCol="0">
            <a:normAutofit fontScale="25000" lnSpcReduction="20000"/>
          </a:bodyPr>
          <a:lstStyle>
            <a:lvl1pPr marL="0" indent="0" algn="l" defTabSz="3840069" rtl="0" eaLnBrk="1" latinLnBrk="0" hangingPunct="1">
              <a:lnSpc>
                <a:spcPct val="100000"/>
              </a:lnSpc>
              <a:spcBef>
                <a:spcPts val="4200"/>
              </a:spcBef>
              <a:buFont typeface="Arial" panose="020B0604020202020204" pitchFamily="34" charset="0"/>
              <a:buNone/>
              <a:defRPr sz="3428" kern="1200">
                <a:solidFill>
                  <a:srgbClr val="000000"/>
                </a:solidFill>
                <a:latin typeface="+mj-lt"/>
                <a:ea typeface="+mn-ea"/>
                <a:cs typeface="+mn-cs"/>
              </a:defRPr>
            </a:lvl1pPr>
            <a:lvl2pPr marL="2507833" indent="-587799" algn="l" defTabSz="3840069" rtl="0" eaLnBrk="1" latinLnBrk="0" hangingPunct="1">
              <a:lnSpc>
                <a:spcPct val="100000"/>
              </a:lnSpc>
              <a:spcBef>
                <a:spcPts val="2100"/>
              </a:spcBef>
              <a:buFont typeface="Arial" panose="020B0604020202020204" pitchFamily="34" charset="0"/>
              <a:buChar char="•"/>
              <a:defRPr sz="3428" kern="1200">
                <a:solidFill>
                  <a:srgbClr val="000000"/>
                </a:solidFill>
                <a:latin typeface="+mj-lt"/>
                <a:ea typeface="+mn-ea"/>
                <a:cs typeface="+mn-cs"/>
              </a:defRPr>
            </a:lvl2pPr>
            <a:lvl3pPr marL="4427868" indent="-587799" algn="l" defTabSz="3840069" rtl="0" eaLnBrk="1" latinLnBrk="0" hangingPunct="1">
              <a:lnSpc>
                <a:spcPct val="100000"/>
              </a:lnSpc>
              <a:spcBef>
                <a:spcPts val="2100"/>
              </a:spcBef>
              <a:buFont typeface="Arial" panose="020B0604020202020204" pitchFamily="34" charset="0"/>
              <a:buChar char="•"/>
              <a:defRPr sz="3428" kern="1200">
                <a:solidFill>
                  <a:srgbClr val="000000"/>
                </a:solidFill>
                <a:latin typeface="+mj-lt"/>
                <a:ea typeface="+mn-ea"/>
                <a:cs typeface="+mn-cs"/>
              </a:defRPr>
            </a:lvl3pPr>
            <a:lvl4pPr marL="6249935" indent="-489833" algn="l" defTabSz="3840069" rtl="0" eaLnBrk="1" latinLnBrk="0" hangingPunct="1">
              <a:lnSpc>
                <a:spcPct val="100000"/>
              </a:lnSpc>
              <a:spcBef>
                <a:spcPts val="2100"/>
              </a:spcBef>
              <a:buFont typeface="Arial" panose="020B0604020202020204" pitchFamily="34" charset="0"/>
              <a:buChar char="•"/>
              <a:defRPr sz="3428" kern="1200">
                <a:solidFill>
                  <a:srgbClr val="000000"/>
                </a:solidFill>
                <a:latin typeface="+mj-lt"/>
                <a:ea typeface="+mn-ea"/>
                <a:cs typeface="+mn-cs"/>
              </a:defRPr>
            </a:lvl4pPr>
            <a:lvl5pPr marL="8169970" indent="-489833" algn="l" defTabSz="3840069" rtl="0" eaLnBrk="1" latinLnBrk="0" hangingPunct="1">
              <a:lnSpc>
                <a:spcPct val="100000"/>
              </a:lnSpc>
              <a:spcBef>
                <a:spcPts val="2100"/>
              </a:spcBef>
              <a:buFont typeface="Arial" panose="020B0604020202020204" pitchFamily="34" charset="0"/>
              <a:buChar char="•"/>
              <a:defRPr sz="3428" kern="1200">
                <a:solidFill>
                  <a:srgbClr val="000000"/>
                </a:solidFill>
                <a:latin typeface="+mj-lt"/>
                <a:ea typeface="+mn-ea"/>
                <a:cs typeface="+mn-cs"/>
              </a:defRPr>
            </a:lvl5pPr>
            <a:lvl6pPr marL="10560189" indent="-960017" algn="l" defTabSz="3840069" rtl="0" eaLnBrk="1" latinLnBrk="0" hangingPunct="1">
              <a:lnSpc>
                <a:spcPct val="90000"/>
              </a:lnSpc>
              <a:spcBef>
                <a:spcPts val="2100"/>
              </a:spcBef>
              <a:buFont typeface="Arial" panose="020B0604020202020204" pitchFamily="34" charset="0"/>
              <a:buChar char="•"/>
              <a:defRPr sz="7542" kern="1200">
                <a:solidFill>
                  <a:schemeClr val="tx1"/>
                </a:solidFill>
                <a:latin typeface="+mn-lt"/>
                <a:ea typeface="+mn-ea"/>
                <a:cs typeface="+mn-cs"/>
              </a:defRPr>
            </a:lvl6pPr>
            <a:lvl7pPr marL="12480223" indent="-960017" algn="l" defTabSz="3840069" rtl="0" eaLnBrk="1" latinLnBrk="0" hangingPunct="1">
              <a:lnSpc>
                <a:spcPct val="90000"/>
              </a:lnSpc>
              <a:spcBef>
                <a:spcPts val="2100"/>
              </a:spcBef>
              <a:buFont typeface="Arial" panose="020B0604020202020204" pitchFamily="34" charset="0"/>
              <a:buChar char="•"/>
              <a:defRPr sz="7542" kern="1200">
                <a:solidFill>
                  <a:schemeClr val="tx1"/>
                </a:solidFill>
                <a:latin typeface="+mn-lt"/>
                <a:ea typeface="+mn-ea"/>
                <a:cs typeface="+mn-cs"/>
              </a:defRPr>
            </a:lvl7pPr>
            <a:lvl8pPr marL="14400257" indent="-960017" algn="l" defTabSz="3840069" rtl="0" eaLnBrk="1" latinLnBrk="0" hangingPunct="1">
              <a:lnSpc>
                <a:spcPct val="90000"/>
              </a:lnSpc>
              <a:spcBef>
                <a:spcPts val="2100"/>
              </a:spcBef>
              <a:buFont typeface="Arial" panose="020B0604020202020204" pitchFamily="34" charset="0"/>
              <a:buChar char="•"/>
              <a:defRPr sz="7542" kern="1200">
                <a:solidFill>
                  <a:schemeClr val="tx1"/>
                </a:solidFill>
                <a:latin typeface="+mn-lt"/>
                <a:ea typeface="+mn-ea"/>
                <a:cs typeface="+mn-cs"/>
              </a:defRPr>
            </a:lvl8pPr>
            <a:lvl9pPr marL="16320291" indent="-960017" algn="l" defTabSz="3840069" rtl="0" eaLnBrk="1" latinLnBrk="0" hangingPunct="1">
              <a:lnSpc>
                <a:spcPct val="90000"/>
              </a:lnSpc>
              <a:spcBef>
                <a:spcPts val="2100"/>
              </a:spcBef>
              <a:buFont typeface="Arial" panose="020B0604020202020204" pitchFamily="34" charset="0"/>
              <a:buChar char="•"/>
              <a:defRPr sz="7542" kern="1200">
                <a:solidFill>
                  <a:schemeClr val="tx1"/>
                </a:solidFill>
                <a:latin typeface="+mn-lt"/>
                <a:ea typeface="+mn-ea"/>
                <a:cs typeface="+mn-cs"/>
              </a:defRPr>
            </a:lvl9pPr>
          </a:lstStyle>
          <a:p>
            <a:pPr marL="571500" indent="-571500">
              <a:buFont typeface="Arial" panose="020B0604020202020204" pitchFamily="34" charset="0"/>
              <a:buChar char="•"/>
            </a:pPr>
            <a:r>
              <a:rPr lang="en-US" sz="14400" dirty="0"/>
              <a:t>MIECHV program grantees are required to collect data and report their performance measures to demonstrate improvement in the services provided to participating families in at least four of six benchmark areas.</a:t>
            </a:r>
          </a:p>
          <a:p>
            <a:pPr marL="571500" indent="-571500">
              <a:buFont typeface="Arial" panose="020B0604020202020204" pitchFamily="34" charset="0"/>
              <a:buChar char="•"/>
            </a:pPr>
            <a:r>
              <a:rPr lang="en-US" sz="14400" dirty="0"/>
              <a:t>There are 19 performance measures included in this annual report that are categorized as </a:t>
            </a:r>
            <a:r>
              <a:rPr lang="en-US" sz="14400" i="1" dirty="0"/>
              <a:t>performance indicators </a:t>
            </a:r>
            <a:r>
              <a:rPr lang="en-US" sz="14400" dirty="0"/>
              <a:t>or </a:t>
            </a:r>
            <a:r>
              <a:rPr lang="en-US" sz="14400" i="1" dirty="0"/>
              <a:t>systems outcomes</a:t>
            </a:r>
            <a:r>
              <a:rPr lang="en-US" sz="14400" dirty="0"/>
              <a:t>.</a:t>
            </a:r>
          </a:p>
          <a:p>
            <a:pPr marL="571500" indent="-571500">
              <a:buFont typeface="Arial" panose="020B0604020202020204" pitchFamily="34" charset="0"/>
              <a:buChar char="•"/>
            </a:pPr>
            <a:r>
              <a:rPr lang="en-US" sz="14400" i="1" dirty="0"/>
              <a:t>Performance indicators ARE</a:t>
            </a:r>
            <a:r>
              <a:rPr lang="en-US" sz="14400" dirty="0"/>
              <a:t> directly linked to interventions provided by home visitors and, as such, are more sensitive to change by home visitors’ actions.</a:t>
            </a:r>
          </a:p>
          <a:p>
            <a:endParaRPr lang="en-US" sz="7600" dirty="0"/>
          </a:p>
          <a:p>
            <a:endParaRPr lang="en-US" sz="3600" dirty="0"/>
          </a:p>
          <a:p>
            <a:endParaRPr lang="en-US" dirty="0"/>
          </a:p>
        </p:txBody>
      </p:sp>
      <p:sp>
        <p:nvSpPr>
          <p:cNvPr id="36" name="Text Placeholder 34">
            <a:extLst>
              <a:ext uri="{FF2B5EF4-FFF2-40B4-BE49-F238E27FC236}">
                <a16:creationId xmlns:a16="http://schemas.microsoft.com/office/drawing/2014/main" id="{B486BFE6-422D-FF69-B2B2-9C7F9F4B0109}"/>
              </a:ext>
            </a:extLst>
          </p:cNvPr>
          <p:cNvSpPr txBox="1">
            <a:spLocks/>
          </p:cNvSpPr>
          <p:nvPr/>
        </p:nvSpPr>
        <p:spPr>
          <a:xfrm>
            <a:off x="979714" y="23266820"/>
            <a:ext cx="13161645" cy="3207747"/>
          </a:xfrm>
          <a:prstGeom prst="rect">
            <a:avLst/>
          </a:prstGeom>
          <a:solidFill>
            <a:srgbClr val="96BFE4"/>
          </a:solidFill>
        </p:spPr>
        <p:txBody>
          <a:bodyPr vert="horz" lIns="106674" tIns="53337" rIns="106674" bIns="53337" rtlCol="0">
            <a:normAutofit/>
          </a:bodyPr>
          <a:lstStyle>
            <a:lvl1pPr marL="587799" indent="-587799" algn="l" defTabSz="3840069" rtl="0" eaLnBrk="1" latinLnBrk="0" hangingPunct="1">
              <a:lnSpc>
                <a:spcPct val="100000"/>
              </a:lnSpc>
              <a:spcBef>
                <a:spcPts val="4200"/>
              </a:spcBef>
              <a:buFont typeface="Arial" panose="020B0604020202020204" pitchFamily="34" charset="0"/>
              <a:buChar char="•"/>
              <a:defRPr sz="3428" kern="1200">
                <a:solidFill>
                  <a:srgbClr val="000000"/>
                </a:solidFill>
                <a:latin typeface="+mj-lt"/>
                <a:ea typeface="+mn-ea"/>
                <a:cs typeface="+mn-cs"/>
              </a:defRPr>
            </a:lvl1pPr>
            <a:lvl2pPr marL="2507833" indent="-587799" algn="l" defTabSz="3840069" rtl="0" eaLnBrk="1" latinLnBrk="0" hangingPunct="1">
              <a:lnSpc>
                <a:spcPct val="100000"/>
              </a:lnSpc>
              <a:spcBef>
                <a:spcPts val="2100"/>
              </a:spcBef>
              <a:buFont typeface="Arial" panose="020B0604020202020204" pitchFamily="34" charset="0"/>
              <a:buChar char="•"/>
              <a:defRPr sz="3428" kern="1200">
                <a:solidFill>
                  <a:srgbClr val="000000"/>
                </a:solidFill>
                <a:latin typeface="+mj-lt"/>
                <a:ea typeface="+mn-ea"/>
                <a:cs typeface="+mn-cs"/>
              </a:defRPr>
            </a:lvl2pPr>
            <a:lvl3pPr marL="4427868" indent="-587799" algn="l" defTabSz="3840069" rtl="0" eaLnBrk="1" latinLnBrk="0" hangingPunct="1">
              <a:lnSpc>
                <a:spcPct val="100000"/>
              </a:lnSpc>
              <a:spcBef>
                <a:spcPts val="2100"/>
              </a:spcBef>
              <a:buFont typeface="Arial" panose="020B0604020202020204" pitchFamily="34" charset="0"/>
              <a:buChar char="•"/>
              <a:defRPr sz="3428" kern="1200">
                <a:solidFill>
                  <a:srgbClr val="000000"/>
                </a:solidFill>
                <a:latin typeface="+mj-lt"/>
                <a:ea typeface="+mn-ea"/>
                <a:cs typeface="+mn-cs"/>
              </a:defRPr>
            </a:lvl3pPr>
            <a:lvl4pPr marL="6249935" indent="-489833" algn="l" defTabSz="3840069" rtl="0" eaLnBrk="1" latinLnBrk="0" hangingPunct="1">
              <a:lnSpc>
                <a:spcPct val="100000"/>
              </a:lnSpc>
              <a:spcBef>
                <a:spcPts val="2100"/>
              </a:spcBef>
              <a:buFont typeface="Arial" panose="020B0604020202020204" pitchFamily="34" charset="0"/>
              <a:buChar char="•"/>
              <a:defRPr sz="3428" kern="1200">
                <a:solidFill>
                  <a:srgbClr val="000000"/>
                </a:solidFill>
                <a:latin typeface="+mj-lt"/>
                <a:ea typeface="+mn-ea"/>
                <a:cs typeface="+mn-cs"/>
              </a:defRPr>
            </a:lvl4pPr>
            <a:lvl5pPr marL="8169970" indent="-489833" algn="l" defTabSz="3840069" rtl="0" eaLnBrk="1" latinLnBrk="0" hangingPunct="1">
              <a:lnSpc>
                <a:spcPct val="100000"/>
              </a:lnSpc>
              <a:spcBef>
                <a:spcPts val="2100"/>
              </a:spcBef>
              <a:buFont typeface="Arial" panose="020B0604020202020204" pitchFamily="34" charset="0"/>
              <a:buChar char="•"/>
              <a:defRPr sz="3428" kern="1200">
                <a:solidFill>
                  <a:srgbClr val="000000"/>
                </a:solidFill>
                <a:latin typeface="+mj-lt"/>
                <a:ea typeface="+mn-ea"/>
                <a:cs typeface="+mn-cs"/>
              </a:defRPr>
            </a:lvl5pPr>
            <a:lvl6pPr marL="10560189" indent="-960017" algn="l" defTabSz="3840069" rtl="0" eaLnBrk="1" latinLnBrk="0" hangingPunct="1">
              <a:lnSpc>
                <a:spcPct val="90000"/>
              </a:lnSpc>
              <a:spcBef>
                <a:spcPts val="2100"/>
              </a:spcBef>
              <a:buFont typeface="Arial" panose="020B0604020202020204" pitchFamily="34" charset="0"/>
              <a:buChar char="•"/>
              <a:defRPr sz="7542" kern="1200">
                <a:solidFill>
                  <a:schemeClr val="tx1"/>
                </a:solidFill>
                <a:latin typeface="+mn-lt"/>
                <a:ea typeface="+mn-ea"/>
                <a:cs typeface="+mn-cs"/>
              </a:defRPr>
            </a:lvl6pPr>
            <a:lvl7pPr marL="12480223" indent="-960017" algn="l" defTabSz="3840069" rtl="0" eaLnBrk="1" latinLnBrk="0" hangingPunct="1">
              <a:lnSpc>
                <a:spcPct val="90000"/>
              </a:lnSpc>
              <a:spcBef>
                <a:spcPts val="2100"/>
              </a:spcBef>
              <a:buFont typeface="Arial" panose="020B0604020202020204" pitchFamily="34" charset="0"/>
              <a:buChar char="•"/>
              <a:defRPr sz="7542" kern="1200">
                <a:solidFill>
                  <a:schemeClr val="tx1"/>
                </a:solidFill>
                <a:latin typeface="+mn-lt"/>
                <a:ea typeface="+mn-ea"/>
                <a:cs typeface="+mn-cs"/>
              </a:defRPr>
            </a:lvl7pPr>
            <a:lvl8pPr marL="14400257" indent="-960017" algn="l" defTabSz="3840069" rtl="0" eaLnBrk="1" latinLnBrk="0" hangingPunct="1">
              <a:lnSpc>
                <a:spcPct val="90000"/>
              </a:lnSpc>
              <a:spcBef>
                <a:spcPts val="2100"/>
              </a:spcBef>
              <a:buFont typeface="Arial" panose="020B0604020202020204" pitchFamily="34" charset="0"/>
              <a:buChar char="•"/>
              <a:defRPr sz="7542" kern="1200">
                <a:solidFill>
                  <a:schemeClr val="tx1"/>
                </a:solidFill>
                <a:latin typeface="+mn-lt"/>
                <a:ea typeface="+mn-ea"/>
                <a:cs typeface="+mn-cs"/>
              </a:defRPr>
            </a:lvl8pPr>
            <a:lvl9pPr marL="16320291" indent="-960017" algn="l" defTabSz="3840069" rtl="0" eaLnBrk="1" latinLnBrk="0" hangingPunct="1">
              <a:lnSpc>
                <a:spcPct val="90000"/>
              </a:lnSpc>
              <a:spcBef>
                <a:spcPts val="2100"/>
              </a:spcBef>
              <a:buFont typeface="Arial" panose="020B0604020202020204" pitchFamily="34" charset="0"/>
              <a:buChar char="•"/>
              <a:defRPr sz="7542" kern="1200">
                <a:solidFill>
                  <a:schemeClr val="tx1"/>
                </a:solidFill>
                <a:latin typeface="+mn-lt"/>
                <a:ea typeface="+mn-ea"/>
                <a:cs typeface="+mn-cs"/>
              </a:defRPr>
            </a:lvl9pPr>
          </a:lstStyle>
          <a:p>
            <a:pPr marL="0" indent="0">
              <a:buFont typeface="Arial" panose="020B0604020202020204" pitchFamily="34" charset="0"/>
              <a:buNone/>
            </a:pPr>
            <a:r>
              <a:rPr lang="en-US" sz="3600" b="1" i="1" dirty="0"/>
              <a:t>Objective: Learn how to improve performance measure 12</a:t>
            </a:r>
          </a:p>
          <a:p>
            <a:pPr marL="0" indent="0">
              <a:buFont typeface="Arial" panose="020B0604020202020204" pitchFamily="34" charset="0"/>
              <a:buNone/>
            </a:pPr>
            <a:endParaRPr lang="en-US" dirty="0"/>
          </a:p>
          <a:p>
            <a:pPr marL="0" indent="0">
              <a:buFont typeface="Arial" panose="020B0604020202020204" pitchFamily="34" charset="0"/>
              <a:buNone/>
            </a:pPr>
            <a:endParaRPr lang="en-US" dirty="0"/>
          </a:p>
        </p:txBody>
      </p:sp>
      <p:pic>
        <p:nvPicPr>
          <p:cNvPr id="37" name="Picture 36">
            <a:extLst>
              <a:ext uri="{FF2B5EF4-FFF2-40B4-BE49-F238E27FC236}">
                <a16:creationId xmlns:a16="http://schemas.microsoft.com/office/drawing/2014/main" id="{9C8ED584-5BD2-99EF-7986-60F89165C87B}"/>
              </a:ext>
            </a:extLst>
          </p:cNvPr>
          <p:cNvPicPr>
            <a:picLocks noChangeAspect="1"/>
          </p:cNvPicPr>
          <p:nvPr/>
        </p:nvPicPr>
        <p:blipFill>
          <a:blip r:embed="rId4"/>
          <a:stretch>
            <a:fillRect/>
          </a:stretch>
        </p:blipFill>
        <p:spPr>
          <a:xfrm>
            <a:off x="2049428" y="24127543"/>
            <a:ext cx="10824641" cy="1946249"/>
          </a:xfrm>
          <a:prstGeom prst="rect">
            <a:avLst/>
          </a:prstGeom>
        </p:spPr>
      </p:pic>
      <p:sp>
        <p:nvSpPr>
          <p:cNvPr id="38" name="Text Placeholder 20">
            <a:extLst>
              <a:ext uri="{FF2B5EF4-FFF2-40B4-BE49-F238E27FC236}">
                <a16:creationId xmlns:a16="http://schemas.microsoft.com/office/drawing/2014/main" id="{D2A1830F-D12F-5D9D-7DD3-2D937FE5692E}"/>
              </a:ext>
            </a:extLst>
          </p:cNvPr>
          <p:cNvSpPr txBox="1">
            <a:spLocks/>
          </p:cNvSpPr>
          <p:nvPr/>
        </p:nvSpPr>
        <p:spPr>
          <a:xfrm>
            <a:off x="979714" y="27005636"/>
            <a:ext cx="13161645" cy="3207747"/>
          </a:xfrm>
          <a:prstGeom prst="rect">
            <a:avLst/>
          </a:prstGeom>
          <a:solidFill>
            <a:schemeClr val="accent5">
              <a:lumMod val="20000"/>
              <a:lumOff val="80000"/>
            </a:schemeClr>
          </a:solidFill>
        </p:spPr>
        <p:txBody>
          <a:bodyPr vert="horz" lIns="106674" tIns="53337" rIns="106674" bIns="53337" rtlCol="0">
            <a:noAutofit/>
          </a:bodyPr>
          <a:lstStyle>
            <a:lvl1pPr marL="587799" indent="-587799" algn="l" defTabSz="3840069" rtl="0" eaLnBrk="1" latinLnBrk="0" hangingPunct="1">
              <a:lnSpc>
                <a:spcPct val="100000"/>
              </a:lnSpc>
              <a:spcBef>
                <a:spcPts val="4200"/>
              </a:spcBef>
              <a:buFont typeface="Arial" panose="020B0604020202020204" pitchFamily="34" charset="0"/>
              <a:buChar char="•"/>
              <a:defRPr sz="3428" kern="1200">
                <a:solidFill>
                  <a:srgbClr val="000000"/>
                </a:solidFill>
                <a:latin typeface="+mj-lt"/>
                <a:ea typeface="+mn-ea"/>
                <a:cs typeface="+mn-cs"/>
              </a:defRPr>
            </a:lvl1pPr>
            <a:lvl2pPr marL="2507833" indent="-587799" algn="l" defTabSz="3840069" rtl="0" eaLnBrk="1" latinLnBrk="0" hangingPunct="1">
              <a:lnSpc>
                <a:spcPct val="100000"/>
              </a:lnSpc>
              <a:spcBef>
                <a:spcPts val="2100"/>
              </a:spcBef>
              <a:buFont typeface="Arial" panose="020B0604020202020204" pitchFamily="34" charset="0"/>
              <a:buChar char="•"/>
              <a:defRPr sz="3428" kern="1200">
                <a:solidFill>
                  <a:srgbClr val="000000"/>
                </a:solidFill>
                <a:latin typeface="+mj-lt"/>
                <a:ea typeface="+mn-ea"/>
                <a:cs typeface="+mn-cs"/>
              </a:defRPr>
            </a:lvl2pPr>
            <a:lvl3pPr marL="4427868" indent="-587799" algn="l" defTabSz="3840069" rtl="0" eaLnBrk="1" latinLnBrk="0" hangingPunct="1">
              <a:lnSpc>
                <a:spcPct val="100000"/>
              </a:lnSpc>
              <a:spcBef>
                <a:spcPts val="2100"/>
              </a:spcBef>
              <a:buFont typeface="Arial" panose="020B0604020202020204" pitchFamily="34" charset="0"/>
              <a:buChar char="•"/>
              <a:defRPr sz="3428" kern="1200">
                <a:solidFill>
                  <a:srgbClr val="000000"/>
                </a:solidFill>
                <a:latin typeface="+mj-lt"/>
                <a:ea typeface="+mn-ea"/>
                <a:cs typeface="+mn-cs"/>
              </a:defRPr>
            </a:lvl3pPr>
            <a:lvl4pPr marL="6249935" indent="-489833" algn="l" defTabSz="3840069" rtl="0" eaLnBrk="1" latinLnBrk="0" hangingPunct="1">
              <a:lnSpc>
                <a:spcPct val="100000"/>
              </a:lnSpc>
              <a:spcBef>
                <a:spcPts val="2100"/>
              </a:spcBef>
              <a:buFont typeface="Arial" panose="020B0604020202020204" pitchFamily="34" charset="0"/>
              <a:buChar char="•"/>
              <a:defRPr sz="3428" kern="1200">
                <a:solidFill>
                  <a:srgbClr val="000000"/>
                </a:solidFill>
                <a:latin typeface="+mj-lt"/>
                <a:ea typeface="+mn-ea"/>
                <a:cs typeface="+mn-cs"/>
              </a:defRPr>
            </a:lvl4pPr>
            <a:lvl5pPr marL="8169970" indent="-489833" algn="l" defTabSz="3840069" rtl="0" eaLnBrk="1" latinLnBrk="0" hangingPunct="1">
              <a:lnSpc>
                <a:spcPct val="100000"/>
              </a:lnSpc>
              <a:spcBef>
                <a:spcPts val="2100"/>
              </a:spcBef>
              <a:buFont typeface="Arial" panose="020B0604020202020204" pitchFamily="34" charset="0"/>
              <a:buChar char="•"/>
              <a:defRPr sz="3428" kern="1200">
                <a:solidFill>
                  <a:srgbClr val="000000"/>
                </a:solidFill>
                <a:latin typeface="+mj-lt"/>
                <a:ea typeface="+mn-ea"/>
                <a:cs typeface="+mn-cs"/>
              </a:defRPr>
            </a:lvl5pPr>
            <a:lvl6pPr marL="10560189" indent="-960017" algn="l" defTabSz="3840069" rtl="0" eaLnBrk="1" latinLnBrk="0" hangingPunct="1">
              <a:lnSpc>
                <a:spcPct val="90000"/>
              </a:lnSpc>
              <a:spcBef>
                <a:spcPts val="2100"/>
              </a:spcBef>
              <a:buFont typeface="Arial" panose="020B0604020202020204" pitchFamily="34" charset="0"/>
              <a:buChar char="•"/>
              <a:defRPr sz="7542" kern="1200">
                <a:solidFill>
                  <a:schemeClr val="tx1"/>
                </a:solidFill>
                <a:latin typeface="+mn-lt"/>
                <a:ea typeface="+mn-ea"/>
                <a:cs typeface="+mn-cs"/>
              </a:defRPr>
            </a:lvl6pPr>
            <a:lvl7pPr marL="12480223" indent="-960017" algn="l" defTabSz="3840069" rtl="0" eaLnBrk="1" latinLnBrk="0" hangingPunct="1">
              <a:lnSpc>
                <a:spcPct val="90000"/>
              </a:lnSpc>
              <a:spcBef>
                <a:spcPts val="2100"/>
              </a:spcBef>
              <a:buFont typeface="Arial" panose="020B0604020202020204" pitchFamily="34" charset="0"/>
              <a:buChar char="•"/>
              <a:defRPr sz="7542" kern="1200">
                <a:solidFill>
                  <a:schemeClr val="tx1"/>
                </a:solidFill>
                <a:latin typeface="+mn-lt"/>
                <a:ea typeface="+mn-ea"/>
                <a:cs typeface="+mn-cs"/>
              </a:defRPr>
            </a:lvl7pPr>
            <a:lvl8pPr marL="14400257" indent="-960017" algn="l" defTabSz="3840069" rtl="0" eaLnBrk="1" latinLnBrk="0" hangingPunct="1">
              <a:lnSpc>
                <a:spcPct val="90000"/>
              </a:lnSpc>
              <a:spcBef>
                <a:spcPts val="2100"/>
              </a:spcBef>
              <a:buFont typeface="Arial" panose="020B0604020202020204" pitchFamily="34" charset="0"/>
              <a:buChar char="•"/>
              <a:defRPr sz="7542" kern="1200">
                <a:solidFill>
                  <a:schemeClr val="tx1"/>
                </a:solidFill>
                <a:latin typeface="+mn-lt"/>
                <a:ea typeface="+mn-ea"/>
                <a:cs typeface="+mn-cs"/>
              </a:defRPr>
            </a:lvl8pPr>
            <a:lvl9pPr marL="16320291" indent="-960017" algn="l" defTabSz="3840069" rtl="0" eaLnBrk="1" latinLnBrk="0" hangingPunct="1">
              <a:lnSpc>
                <a:spcPct val="90000"/>
              </a:lnSpc>
              <a:spcBef>
                <a:spcPts val="2100"/>
              </a:spcBef>
              <a:buFont typeface="Arial" panose="020B0604020202020204" pitchFamily="34" charset="0"/>
              <a:buChar char="•"/>
              <a:defRPr sz="7542" kern="1200">
                <a:solidFill>
                  <a:schemeClr val="tx1"/>
                </a:solidFill>
                <a:latin typeface="+mn-lt"/>
                <a:ea typeface="+mn-ea"/>
                <a:cs typeface="+mn-cs"/>
              </a:defRPr>
            </a:lvl9pPr>
          </a:lstStyle>
          <a:p>
            <a:pPr marL="0" indent="0" algn="ctr">
              <a:buNone/>
            </a:pPr>
            <a:r>
              <a:rPr lang="en-US" sz="3600" dirty="0"/>
              <a:t>In NH, the validated tool used is the </a:t>
            </a:r>
            <a:r>
              <a:rPr lang="en-US" sz="3600" b="1" i="1" dirty="0"/>
              <a:t>Ages and Stages Questionnaire, Third Edition (ASQ-3)</a:t>
            </a:r>
            <a:r>
              <a:rPr lang="en-US" sz="3600" dirty="0"/>
              <a:t>. Grantees are required to administer this screening as a minimum at the age intervals of </a:t>
            </a:r>
            <a:r>
              <a:rPr lang="en-US" sz="3600" b="1" dirty="0"/>
              <a:t>9,</a:t>
            </a:r>
            <a:r>
              <a:rPr lang="en-US" sz="3600" dirty="0"/>
              <a:t> </a:t>
            </a:r>
            <a:r>
              <a:rPr lang="en-US" sz="3600" b="1" dirty="0"/>
              <a:t>18, 24 and 30 months </a:t>
            </a:r>
            <a:r>
              <a:rPr lang="en-US" sz="3600" dirty="0"/>
              <a:t>to all age eligible children participating in the program.</a:t>
            </a:r>
          </a:p>
        </p:txBody>
      </p:sp>
      <p:sp>
        <p:nvSpPr>
          <p:cNvPr id="43" name="Text Placeholder 7">
            <a:extLst>
              <a:ext uri="{FF2B5EF4-FFF2-40B4-BE49-F238E27FC236}">
                <a16:creationId xmlns:a16="http://schemas.microsoft.com/office/drawing/2014/main" id="{F6C1D30E-D4C5-33BF-9E4F-E8911F453176}"/>
              </a:ext>
            </a:extLst>
          </p:cNvPr>
          <p:cNvSpPr txBox="1">
            <a:spLocks/>
          </p:cNvSpPr>
          <p:nvPr/>
        </p:nvSpPr>
        <p:spPr>
          <a:xfrm>
            <a:off x="15256923" y="5910500"/>
            <a:ext cx="13495998" cy="1763929"/>
          </a:xfrm>
          <a:prstGeom prst="rect">
            <a:avLst/>
          </a:prstGeom>
          <a:solidFill>
            <a:schemeClr val="accent5">
              <a:lumMod val="20000"/>
              <a:lumOff val="80000"/>
            </a:schemeClr>
          </a:solidFill>
        </p:spPr>
        <p:txBody>
          <a:bodyPr vert="horz" lIns="106674" tIns="53337" rIns="106674" bIns="53337" rtlCol="0">
            <a:noAutofit/>
          </a:bodyPr>
          <a:lstStyle>
            <a:lvl1pPr marL="0" indent="0" algn="l" defTabSz="3840069" rtl="0" eaLnBrk="1" latinLnBrk="0" hangingPunct="1">
              <a:lnSpc>
                <a:spcPct val="100000"/>
              </a:lnSpc>
              <a:spcBef>
                <a:spcPts val="4200"/>
              </a:spcBef>
              <a:buFont typeface="Arial" panose="020B0604020202020204" pitchFamily="34" charset="0"/>
              <a:buNone/>
              <a:defRPr sz="5143" b="1" kern="1200">
                <a:solidFill>
                  <a:srgbClr val="000000"/>
                </a:solidFill>
                <a:latin typeface="+mj-lt"/>
                <a:ea typeface="+mn-ea"/>
                <a:cs typeface="+mn-cs"/>
              </a:defRPr>
            </a:lvl1pPr>
            <a:lvl2pPr marL="1920034" indent="0" algn="l" defTabSz="3840069" rtl="0" eaLnBrk="1" latinLnBrk="0" hangingPunct="1">
              <a:lnSpc>
                <a:spcPct val="100000"/>
              </a:lnSpc>
              <a:spcBef>
                <a:spcPts val="2100"/>
              </a:spcBef>
              <a:buFont typeface="Arial" panose="020B0604020202020204" pitchFamily="34" charset="0"/>
              <a:buNone/>
              <a:defRPr sz="6171" kern="1200">
                <a:solidFill>
                  <a:srgbClr val="000000"/>
                </a:solidFill>
                <a:latin typeface="+mj-lt"/>
                <a:ea typeface="+mn-ea"/>
                <a:cs typeface="+mn-cs"/>
              </a:defRPr>
            </a:lvl2pPr>
            <a:lvl3pPr marL="3840069" indent="0" algn="l" defTabSz="3840069" rtl="0" eaLnBrk="1" latinLnBrk="0" hangingPunct="1">
              <a:lnSpc>
                <a:spcPct val="100000"/>
              </a:lnSpc>
              <a:spcBef>
                <a:spcPts val="2100"/>
              </a:spcBef>
              <a:buFont typeface="Arial" panose="020B0604020202020204" pitchFamily="34" charset="0"/>
              <a:buNone/>
              <a:defRPr sz="5657" kern="1200">
                <a:solidFill>
                  <a:srgbClr val="000000"/>
                </a:solidFill>
                <a:latin typeface="+mj-lt"/>
                <a:ea typeface="+mn-ea"/>
                <a:cs typeface="+mn-cs"/>
              </a:defRPr>
            </a:lvl3pPr>
            <a:lvl4pPr marL="5760103" indent="0" algn="l" defTabSz="3840069" rtl="0" eaLnBrk="1" latinLnBrk="0" hangingPunct="1">
              <a:lnSpc>
                <a:spcPct val="100000"/>
              </a:lnSpc>
              <a:spcBef>
                <a:spcPts val="2100"/>
              </a:spcBef>
              <a:buFont typeface="Arial" panose="020B0604020202020204" pitchFamily="34" charset="0"/>
              <a:buNone/>
              <a:defRPr sz="4628" kern="1200">
                <a:solidFill>
                  <a:srgbClr val="000000"/>
                </a:solidFill>
                <a:latin typeface="+mj-lt"/>
                <a:ea typeface="+mn-ea"/>
                <a:cs typeface="+mn-cs"/>
              </a:defRPr>
            </a:lvl4pPr>
            <a:lvl5pPr marL="7680137" indent="0" algn="l" defTabSz="3840069" rtl="0" eaLnBrk="1" latinLnBrk="0" hangingPunct="1">
              <a:lnSpc>
                <a:spcPct val="100000"/>
              </a:lnSpc>
              <a:spcBef>
                <a:spcPts val="2100"/>
              </a:spcBef>
              <a:buFont typeface="Arial" panose="020B0604020202020204" pitchFamily="34" charset="0"/>
              <a:buNone/>
              <a:defRPr sz="4628" kern="1200">
                <a:solidFill>
                  <a:srgbClr val="000000"/>
                </a:solidFill>
                <a:latin typeface="+mj-lt"/>
                <a:ea typeface="+mn-ea"/>
                <a:cs typeface="+mn-cs"/>
              </a:defRPr>
            </a:lvl5pPr>
            <a:lvl6pPr marL="10560189" indent="-960017" algn="l" defTabSz="3840069" rtl="0" eaLnBrk="1" latinLnBrk="0" hangingPunct="1">
              <a:lnSpc>
                <a:spcPct val="90000"/>
              </a:lnSpc>
              <a:spcBef>
                <a:spcPts val="2100"/>
              </a:spcBef>
              <a:buFont typeface="Arial" panose="020B0604020202020204" pitchFamily="34" charset="0"/>
              <a:buChar char="•"/>
              <a:defRPr sz="7542" kern="1200">
                <a:solidFill>
                  <a:schemeClr val="tx1"/>
                </a:solidFill>
                <a:latin typeface="+mn-lt"/>
                <a:ea typeface="+mn-ea"/>
                <a:cs typeface="+mn-cs"/>
              </a:defRPr>
            </a:lvl6pPr>
            <a:lvl7pPr marL="12480223" indent="-960017" algn="l" defTabSz="3840069" rtl="0" eaLnBrk="1" latinLnBrk="0" hangingPunct="1">
              <a:lnSpc>
                <a:spcPct val="90000"/>
              </a:lnSpc>
              <a:spcBef>
                <a:spcPts val="2100"/>
              </a:spcBef>
              <a:buFont typeface="Arial" panose="020B0604020202020204" pitchFamily="34" charset="0"/>
              <a:buChar char="•"/>
              <a:defRPr sz="7542" kern="1200">
                <a:solidFill>
                  <a:schemeClr val="tx1"/>
                </a:solidFill>
                <a:latin typeface="+mn-lt"/>
                <a:ea typeface="+mn-ea"/>
                <a:cs typeface="+mn-cs"/>
              </a:defRPr>
            </a:lvl7pPr>
            <a:lvl8pPr marL="14400257" indent="-960017" algn="l" defTabSz="3840069" rtl="0" eaLnBrk="1" latinLnBrk="0" hangingPunct="1">
              <a:lnSpc>
                <a:spcPct val="90000"/>
              </a:lnSpc>
              <a:spcBef>
                <a:spcPts val="2100"/>
              </a:spcBef>
              <a:buFont typeface="Arial" panose="020B0604020202020204" pitchFamily="34" charset="0"/>
              <a:buChar char="•"/>
              <a:defRPr sz="7542" kern="1200">
                <a:solidFill>
                  <a:schemeClr val="tx1"/>
                </a:solidFill>
                <a:latin typeface="+mn-lt"/>
                <a:ea typeface="+mn-ea"/>
                <a:cs typeface="+mn-cs"/>
              </a:defRPr>
            </a:lvl8pPr>
            <a:lvl9pPr marL="16320291" indent="-960017" algn="l" defTabSz="3840069" rtl="0" eaLnBrk="1" latinLnBrk="0" hangingPunct="1">
              <a:lnSpc>
                <a:spcPct val="90000"/>
              </a:lnSpc>
              <a:spcBef>
                <a:spcPts val="2100"/>
              </a:spcBef>
              <a:buFont typeface="Arial" panose="020B0604020202020204" pitchFamily="34" charset="0"/>
              <a:buChar char="•"/>
              <a:defRPr sz="7542" kern="1200">
                <a:solidFill>
                  <a:schemeClr val="tx1"/>
                </a:solidFill>
                <a:latin typeface="+mn-lt"/>
                <a:ea typeface="+mn-ea"/>
                <a:cs typeface="+mn-cs"/>
              </a:defRPr>
            </a:lvl9pPr>
          </a:lstStyle>
          <a:p>
            <a:pPr algn="ctr"/>
            <a:r>
              <a:rPr lang="en-US" sz="4400" dirty="0"/>
              <a:t>Only 59.4% of children enrolled in an HFA program had a </a:t>
            </a:r>
            <a:r>
              <a:rPr lang="en-US" sz="4400" u="sng" dirty="0"/>
              <a:t>timely</a:t>
            </a:r>
            <a:r>
              <a:rPr lang="en-US" sz="4400" dirty="0"/>
              <a:t> developmental screen in NH</a:t>
            </a:r>
          </a:p>
        </p:txBody>
      </p:sp>
      <p:sp>
        <p:nvSpPr>
          <p:cNvPr id="49" name="Text Placeholder 8">
            <a:extLst>
              <a:ext uri="{FF2B5EF4-FFF2-40B4-BE49-F238E27FC236}">
                <a16:creationId xmlns:a16="http://schemas.microsoft.com/office/drawing/2014/main" id="{18AFFA83-11FD-AA6A-D624-FB03C49E5642}"/>
              </a:ext>
            </a:extLst>
          </p:cNvPr>
          <p:cNvSpPr txBox="1">
            <a:spLocks/>
          </p:cNvSpPr>
          <p:nvPr/>
        </p:nvSpPr>
        <p:spPr>
          <a:xfrm>
            <a:off x="18556442" y="17749176"/>
            <a:ext cx="7327724" cy="1205739"/>
          </a:xfrm>
          <a:prstGeom prst="rect">
            <a:avLst/>
          </a:prstGeom>
        </p:spPr>
        <p:txBody>
          <a:bodyPr vert="horz" lIns="106674" tIns="53337" rIns="106674" bIns="53337" rtlCol="0">
            <a:noAutofit/>
          </a:bodyPr>
          <a:lstStyle>
            <a:lvl1pPr marL="0" indent="0" algn="l" defTabSz="3840069" rtl="0" eaLnBrk="1" latinLnBrk="0" hangingPunct="1">
              <a:lnSpc>
                <a:spcPct val="100000"/>
              </a:lnSpc>
              <a:spcBef>
                <a:spcPts val="4200"/>
              </a:spcBef>
              <a:buFont typeface="Arial" panose="020B0604020202020204" pitchFamily="34" charset="0"/>
              <a:buNone/>
              <a:defRPr sz="5143" b="1" kern="1200">
                <a:solidFill>
                  <a:srgbClr val="000000"/>
                </a:solidFill>
                <a:latin typeface="+mj-lt"/>
                <a:ea typeface="+mn-ea"/>
                <a:cs typeface="+mn-cs"/>
              </a:defRPr>
            </a:lvl1pPr>
            <a:lvl2pPr marL="1920034" indent="0" algn="l" defTabSz="3840069" rtl="0" eaLnBrk="1" latinLnBrk="0" hangingPunct="1">
              <a:lnSpc>
                <a:spcPct val="100000"/>
              </a:lnSpc>
              <a:spcBef>
                <a:spcPts val="2100"/>
              </a:spcBef>
              <a:buFont typeface="Arial" panose="020B0604020202020204" pitchFamily="34" charset="0"/>
              <a:buNone/>
              <a:defRPr sz="6171" kern="1200">
                <a:solidFill>
                  <a:srgbClr val="000000"/>
                </a:solidFill>
                <a:latin typeface="+mj-lt"/>
                <a:ea typeface="+mn-ea"/>
                <a:cs typeface="+mn-cs"/>
              </a:defRPr>
            </a:lvl2pPr>
            <a:lvl3pPr marL="3840069" indent="0" algn="l" defTabSz="3840069" rtl="0" eaLnBrk="1" latinLnBrk="0" hangingPunct="1">
              <a:lnSpc>
                <a:spcPct val="100000"/>
              </a:lnSpc>
              <a:spcBef>
                <a:spcPts val="2100"/>
              </a:spcBef>
              <a:buFont typeface="Arial" panose="020B0604020202020204" pitchFamily="34" charset="0"/>
              <a:buNone/>
              <a:defRPr sz="5657" kern="1200">
                <a:solidFill>
                  <a:srgbClr val="000000"/>
                </a:solidFill>
                <a:latin typeface="+mj-lt"/>
                <a:ea typeface="+mn-ea"/>
                <a:cs typeface="+mn-cs"/>
              </a:defRPr>
            </a:lvl3pPr>
            <a:lvl4pPr marL="5760103" indent="0" algn="l" defTabSz="3840069" rtl="0" eaLnBrk="1" latinLnBrk="0" hangingPunct="1">
              <a:lnSpc>
                <a:spcPct val="100000"/>
              </a:lnSpc>
              <a:spcBef>
                <a:spcPts val="2100"/>
              </a:spcBef>
              <a:buFont typeface="Arial" panose="020B0604020202020204" pitchFamily="34" charset="0"/>
              <a:buNone/>
              <a:defRPr sz="4628" kern="1200">
                <a:solidFill>
                  <a:srgbClr val="000000"/>
                </a:solidFill>
                <a:latin typeface="+mj-lt"/>
                <a:ea typeface="+mn-ea"/>
                <a:cs typeface="+mn-cs"/>
              </a:defRPr>
            </a:lvl4pPr>
            <a:lvl5pPr marL="7680137" indent="0" algn="l" defTabSz="3840069" rtl="0" eaLnBrk="1" latinLnBrk="0" hangingPunct="1">
              <a:lnSpc>
                <a:spcPct val="100000"/>
              </a:lnSpc>
              <a:spcBef>
                <a:spcPts val="2100"/>
              </a:spcBef>
              <a:buFont typeface="Arial" panose="020B0604020202020204" pitchFamily="34" charset="0"/>
              <a:buNone/>
              <a:defRPr sz="4628" kern="1200">
                <a:solidFill>
                  <a:srgbClr val="000000"/>
                </a:solidFill>
                <a:latin typeface="+mj-lt"/>
                <a:ea typeface="+mn-ea"/>
                <a:cs typeface="+mn-cs"/>
              </a:defRPr>
            </a:lvl5pPr>
            <a:lvl6pPr marL="10560189" indent="-960017" algn="l" defTabSz="3840069" rtl="0" eaLnBrk="1" latinLnBrk="0" hangingPunct="1">
              <a:lnSpc>
                <a:spcPct val="90000"/>
              </a:lnSpc>
              <a:spcBef>
                <a:spcPts val="2100"/>
              </a:spcBef>
              <a:buFont typeface="Arial" panose="020B0604020202020204" pitchFamily="34" charset="0"/>
              <a:buChar char="•"/>
              <a:defRPr sz="7542" kern="1200">
                <a:solidFill>
                  <a:schemeClr val="tx1"/>
                </a:solidFill>
                <a:latin typeface="+mn-lt"/>
                <a:ea typeface="+mn-ea"/>
                <a:cs typeface="+mn-cs"/>
              </a:defRPr>
            </a:lvl6pPr>
            <a:lvl7pPr marL="12480223" indent="-960017" algn="l" defTabSz="3840069" rtl="0" eaLnBrk="1" latinLnBrk="0" hangingPunct="1">
              <a:lnSpc>
                <a:spcPct val="90000"/>
              </a:lnSpc>
              <a:spcBef>
                <a:spcPts val="2100"/>
              </a:spcBef>
              <a:buFont typeface="Arial" panose="020B0604020202020204" pitchFamily="34" charset="0"/>
              <a:buChar char="•"/>
              <a:defRPr sz="7542" kern="1200">
                <a:solidFill>
                  <a:schemeClr val="tx1"/>
                </a:solidFill>
                <a:latin typeface="+mn-lt"/>
                <a:ea typeface="+mn-ea"/>
                <a:cs typeface="+mn-cs"/>
              </a:defRPr>
            </a:lvl7pPr>
            <a:lvl8pPr marL="14400257" indent="-960017" algn="l" defTabSz="3840069" rtl="0" eaLnBrk="1" latinLnBrk="0" hangingPunct="1">
              <a:lnSpc>
                <a:spcPct val="90000"/>
              </a:lnSpc>
              <a:spcBef>
                <a:spcPts val="2100"/>
              </a:spcBef>
              <a:buFont typeface="Arial" panose="020B0604020202020204" pitchFamily="34" charset="0"/>
              <a:buChar char="•"/>
              <a:defRPr sz="7542" kern="1200">
                <a:solidFill>
                  <a:schemeClr val="tx1"/>
                </a:solidFill>
                <a:latin typeface="+mn-lt"/>
                <a:ea typeface="+mn-ea"/>
                <a:cs typeface="+mn-cs"/>
              </a:defRPr>
            </a:lvl8pPr>
            <a:lvl9pPr marL="16320291" indent="-960017" algn="l" defTabSz="3840069" rtl="0" eaLnBrk="1" latinLnBrk="0" hangingPunct="1">
              <a:lnSpc>
                <a:spcPct val="90000"/>
              </a:lnSpc>
              <a:spcBef>
                <a:spcPts val="2100"/>
              </a:spcBef>
              <a:buFont typeface="Arial" panose="020B0604020202020204" pitchFamily="34" charset="0"/>
              <a:buChar char="•"/>
              <a:defRPr sz="7542" kern="1200">
                <a:solidFill>
                  <a:schemeClr val="tx1"/>
                </a:solidFill>
                <a:latin typeface="+mn-lt"/>
                <a:ea typeface="+mn-ea"/>
                <a:cs typeface="+mn-cs"/>
              </a:defRPr>
            </a:lvl9pPr>
          </a:lstStyle>
          <a:p>
            <a:pPr algn="ctr"/>
            <a:r>
              <a:rPr lang="en-US" sz="5140" dirty="0"/>
              <a:t>Project Activities</a:t>
            </a:r>
          </a:p>
        </p:txBody>
      </p:sp>
      <p:sp>
        <p:nvSpPr>
          <p:cNvPr id="62" name="Rectangle 61">
            <a:extLst>
              <a:ext uri="{FF2B5EF4-FFF2-40B4-BE49-F238E27FC236}">
                <a16:creationId xmlns:a16="http://schemas.microsoft.com/office/drawing/2014/main" id="{58522ADD-78F3-3977-5503-BA46BFE32EF2}"/>
              </a:ext>
            </a:extLst>
          </p:cNvPr>
          <p:cNvSpPr/>
          <p:nvPr/>
        </p:nvSpPr>
        <p:spPr>
          <a:xfrm>
            <a:off x="14720687" y="26356415"/>
            <a:ext cx="7143677" cy="3418334"/>
          </a:xfrm>
          <a:prstGeom prst="rect">
            <a:avLst/>
          </a:prstGeom>
          <a:solidFill>
            <a:srgbClr val="FFC000"/>
          </a:solidFill>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dirty="0"/>
          </a:p>
        </p:txBody>
      </p:sp>
      <p:pic>
        <p:nvPicPr>
          <p:cNvPr id="60" name="Picture 59">
            <a:extLst>
              <a:ext uri="{FF2B5EF4-FFF2-40B4-BE49-F238E27FC236}">
                <a16:creationId xmlns:a16="http://schemas.microsoft.com/office/drawing/2014/main" id="{632618B0-C6F9-7556-D864-4F1372B24478}"/>
              </a:ext>
            </a:extLst>
          </p:cNvPr>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14908316" y="26569994"/>
            <a:ext cx="6768417" cy="3080562"/>
          </a:xfrm>
          <a:prstGeom prst="rect">
            <a:avLst/>
          </a:prstGeom>
          <a:noFill/>
          <a:ln>
            <a:noFill/>
          </a:ln>
        </p:spPr>
      </p:pic>
      <p:sp>
        <p:nvSpPr>
          <p:cNvPr id="11" name="Rectangle 10">
            <a:extLst>
              <a:ext uri="{FF2B5EF4-FFF2-40B4-BE49-F238E27FC236}">
                <a16:creationId xmlns:a16="http://schemas.microsoft.com/office/drawing/2014/main" id="{F56864A1-79B9-C008-F044-15FD9620245E}"/>
              </a:ext>
            </a:extLst>
          </p:cNvPr>
          <p:cNvSpPr/>
          <p:nvPr/>
        </p:nvSpPr>
        <p:spPr>
          <a:xfrm>
            <a:off x="15090732" y="8250452"/>
            <a:ext cx="13812634" cy="8208747"/>
          </a:xfrm>
          <a:prstGeom prst="rect">
            <a:avLst/>
          </a:prstGeom>
          <a:solidFill>
            <a:srgbClr val="0070C0"/>
          </a:solidFill>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dirty="0"/>
          </a:p>
        </p:txBody>
      </p:sp>
      <p:sp>
        <p:nvSpPr>
          <p:cNvPr id="13" name="Rectangle 12">
            <a:extLst>
              <a:ext uri="{FF2B5EF4-FFF2-40B4-BE49-F238E27FC236}">
                <a16:creationId xmlns:a16="http://schemas.microsoft.com/office/drawing/2014/main" id="{99020DD0-35F0-5045-99BF-53A2D7A245D0}"/>
              </a:ext>
            </a:extLst>
          </p:cNvPr>
          <p:cNvSpPr/>
          <p:nvPr/>
        </p:nvSpPr>
        <p:spPr>
          <a:xfrm>
            <a:off x="21984242" y="26356416"/>
            <a:ext cx="7143677" cy="3418334"/>
          </a:xfrm>
          <a:prstGeom prst="rect">
            <a:avLst/>
          </a:prstGeom>
          <a:solidFill>
            <a:srgbClr val="000000"/>
          </a:solidFill>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dirty="0"/>
          </a:p>
        </p:txBody>
      </p:sp>
      <p:pic>
        <p:nvPicPr>
          <p:cNvPr id="6" name="Picture 5">
            <a:extLst>
              <a:ext uri="{FF2B5EF4-FFF2-40B4-BE49-F238E27FC236}">
                <a16:creationId xmlns:a16="http://schemas.microsoft.com/office/drawing/2014/main" id="{2A69C516-2C75-29C5-3059-56CFD05AC2FD}"/>
              </a:ext>
            </a:extLst>
          </p:cNvPr>
          <p:cNvPicPr>
            <a:picLocks noChangeAspect="1"/>
          </p:cNvPicPr>
          <p:nvPr/>
        </p:nvPicPr>
        <p:blipFill>
          <a:blip r:embed="rId6"/>
          <a:stretch>
            <a:fillRect/>
          </a:stretch>
        </p:blipFill>
        <p:spPr>
          <a:xfrm>
            <a:off x="22118291" y="26528662"/>
            <a:ext cx="6785075" cy="3073841"/>
          </a:xfrm>
          <a:prstGeom prst="rect">
            <a:avLst/>
          </a:prstGeom>
          <a:solidFill>
            <a:schemeClr val="tx1">
              <a:lumMod val="95000"/>
              <a:lumOff val="5000"/>
            </a:schemeClr>
          </a:solidFill>
        </p:spPr>
      </p:pic>
      <p:sp>
        <p:nvSpPr>
          <p:cNvPr id="24" name="Text Placeholder 10">
            <a:extLst>
              <a:ext uri="{FF2B5EF4-FFF2-40B4-BE49-F238E27FC236}">
                <a16:creationId xmlns:a16="http://schemas.microsoft.com/office/drawing/2014/main" id="{78592E7C-32E6-4316-8815-F8067C2B8500}"/>
              </a:ext>
            </a:extLst>
          </p:cNvPr>
          <p:cNvSpPr txBox="1">
            <a:spLocks/>
          </p:cNvSpPr>
          <p:nvPr/>
        </p:nvSpPr>
        <p:spPr>
          <a:xfrm>
            <a:off x="966108" y="7445828"/>
            <a:ext cx="13076464" cy="5205290"/>
          </a:xfrm>
          <a:prstGeom prst="rect">
            <a:avLst/>
          </a:prstGeom>
        </p:spPr>
        <p:txBody>
          <a:bodyPr vert="horz" lIns="106674" tIns="53337" rIns="106674" bIns="53337" rtlCol="0">
            <a:normAutofit/>
          </a:bodyPr>
          <a:lstStyle>
            <a:lvl1pPr marL="0" indent="0" algn="l" defTabSz="3840069" rtl="0" eaLnBrk="1" latinLnBrk="0" hangingPunct="1">
              <a:lnSpc>
                <a:spcPct val="100000"/>
              </a:lnSpc>
              <a:spcBef>
                <a:spcPts val="4200"/>
              </a:spcBef>
              <a:buFont typeface="Arial" panose="020B0604020202020204" pitchFamily="34" charset="0"/>
              <a:buNone/>
              <a:defRPr sz="3428" kern="1200">
                <a:solidFill>
                  <a:srgbClr val="000000"/>
                </a:solidFill>
                <a:latin typeface="+mj-lt"/>
                <a:ea typeface="+mn-ea"/>
                <a:cs typeface="+mn-cs"/>
              </a:defRPr>
            </a:lvl1pPr>
            <a:lvl2pPr marL="2507833" indent="-587799" algn="l" defTabSz="3840069" rtl="0" eaLnBrk="1" latinLnBrk="0" hangingPunct="1">
              <a:lnSpc>
                <a:spcPct val="100000"/>
              </a:lnSpc>
              <a:spcBef>
                <a:spcPts val="2100"/>
              </a:spcBef>
              <a:buFont typeface="Arial" panose="020B0604020202020204" pitchFamily="34" charset="0"/>
              <a:buChar char="•"/>
              <a:defRPr sz="3428" kern="1200">
                <a:solidFill>
                  <a:srgbClr val="000000"/>
                </a:solidFill>
                <a:latin typeface="+mj-lt"/>
                <a:ea typeface="+mn-ea"/>
                <a:cs typeface="+mn-cs"/>
              </a:defRPr>
            </a:lvl2pPr>
            <a:lvl3pPr marL="4427868" indent="-587799" algn="l" defTabSz="3840069" rtl="0" eaLnBrk="1" latinLnBrk="0" hangingPunct="1">
              <a:lnSpc>
                <a:spcPct val="100000"/>
              </a:lnSpc>
              <a:spcBef>
                <a:spcPts val="2100"/>
              </a:spcBef>
              <a:buFont typeface="Arial" panose="020B0604020202020204" pitchFamily="34" charset="0"/>
              <a:buChar char="•"/>
              <a:defRPr sz="3428" kern="1200">
                <a:solidFill>
                  <a:srgbClr val="000000"/>
                </a:solidFill>
                <a:latin typeface="+mj-lt"/>
                <a:ea typeface="+mn-ea"/>
                <a:cs typeface="+mn-cs"/>
              </a:defRPr>
            </a:lvl3pPr>
            <a:lvl4pPr marL="6249935" indent="-489833" algn="l" defTabSz="3840069" rtl="0" eaLnBrk="1" latinLnBrk="0" hangingPunct="1">
              <a:lnSpc>
                <a:spcPct val="100000"/>
              </a:lnSpc>
              <a:spcBef>
                <a:spcPts val="2100"/>
              </a:spcBef>
              <a:buFont typeface="Arial" panose="020B0604020202020204" pitchFamily="34" charset="0"/>
              <a:buChar char="•"/>
              <a:defRPr sz="3428" kern="1200">
                <a:solidFill>
                  <a:srgbClr val="000000"/>
                </a:solidFill>
                <a:latin typeface="+mj-lt"/>
                <a:ea typeface="+mn-ea"/>
                <a:cs typeface="+mn-cs"/>
              </a:defRPr>
            </a:lvl4pPr>
            <a:lvl5pPr marL="8169970" indent="-489833" algn="l" defTabSz="3840069" rtl="0" eaLnBrk="1" latinLnBrk="0" hangingPunct="1">
              <a:lnSpc>
                <a:spcPct val="100000"/>
              </a:lnSpc>
              <a:spcBef>
                <a:spcPts val="2100"/>
              </a:spcBef>
              <a:buFont typeface="Arial" panose="020B0604020202020204" pitchFamily="34" charset="0"/>
              <a:buChar char="•"/>
              <a:defRPr sz="3428" kern="1200">
                <a:solidFill>
                  <a:srgbClr val="000000"/>
                </a:solidFill>
                <a:latin typeface="+mj-lt"/>
                <a:ea typeface="+mn-ea"/>
                <a:cs typeface="+mn-cs"/>
              </a:defRPr>
            </a:lvl5pPr>
            <a:lvl6pPr marL="10560189" indent="-960017" algn="l" defTabSz="3840069" rtl="0" eaLnBrk="1" latinLnBrk="0" hangingPunct="1">
              <a:lnSpc>
                <a:spcPct val="90000"/>
              </a:lnSpc>
              <a:spcBef>
                <a:spcPts val="2100"/>
              </a:spcBef>
              <a:buFont typeface="Arial" panose="020B0604020202020204" pitchFamily="34" charset="0"/>
              <a:buChar char="•"/>
              <a:defRPr sz="7542" kern="1200">
                <a:solidFill>
                  <a:schemeClr val="tx1"/>
                </a:solidFill>
                <a:latin typeface="+mn-lt"/>
                <a:ea typeface="+mn-ea"/>
                <a:cs typeface="+mn-cs"/>
              </a:defRPr>
            </a:lvl6pPr>
            <a:lvl7pPr marL="12480223" indent="-960017" algn="l" defTabSz="3840069" rtl="0" eaLnBrk="1" latinLnBrk="0" hangingPunct="1">
              <a:lnSpc>
                <a:spcPct val="90000"/>
              </a:lnSpc>
              <a:spcBef>
                <a:spcPts val="2100"/>
              </a:spcBef>
              <a:buFont typeface="Arial" panose="020B0604020202020204" pitchFamily="34" charset="0"/>
              <a:buChar char="•"/>
              <a:defRPr sz="7542" kern="1200">
                <a:solidFill>
                  <a:schemeClr val="tx1"/>
                </a:solidFill>
                <a:latin typeface="+mn-lt"/>
                <a:ea typeface="+mn-ea"/>
                <a:cs typeface="+mn-cs"/>
              </a:defRPr>
            </a:lvl7pPr>
            <a:lvl8pPr marL="14400257" indent="-960017" algn="l" defTabSz="3840069" rtl="0" eaLnBrk="1" latinLnBrk="0" hangingPunct="1">
              <a:lnSpc>
                <a:spcPct val="90000"/>
              </a:lnSpc>
              <a:spcBef>
                <a:spcPts val="2100"/>
              </a:spcBef>
              <a:buFont typeface="Arial" panose="020B0604020202020204" pitchFamily="34" charset="0"/>
              <a:buChar char="•"/>
              <a:defRPr sz="7542" kern="1200">
                <a:solidFill>
                  <a:schemeClr val="tx1"/>
                </a:solidFill>
                <a:latin typeface="+mn-lt"/>
                <a:ea typeface="+mn-ea"/>
                <a:cs typeface="+mn-cs"/>
              </a:defRPr>
            </a:lvl8pPr>
            <a:lvl9pPr marL="16320291" indent="-960017" algn="l" defTabSz="3840069" rtl="0" eaLnBrk="1" latinLnBrk="0" hangingPunct="1">
              <a:lnSpc>
                <a:spcPct val="90000"/>
              </a:lnSpc>
              <a:spcBef>
                <a:spcPts val="2100"/>
              </a:spcBef>
              <a:buFont typeface="Arial" panose="020B0604020202020204" pitchFamily="34" charset="0"/>
              <a:buChar char="•"/>
              <a:defRPr sz="7542" kern="1200">
                <a:solidFill>
                  <a:schemeClr val="tx1"/>
                </a:solidFill>
                <a:latin typeface="+mn-lt"/>
                <a:ea typeface="+mn-ea"/>
                <a:cs typeface="+mn-cs"/>
              </a:defRPr>
            </a:lvl9pPr>
          </a:lstStyle>
          <a:p>
            <a:endParaRPr lang="en-US" dirty="0"/>
          </a:p>
        </p:txBody>
      </p:sp>
      <p:pic>
        <p:nvPicPr>
          <p:cNvPr id="18" name="Picture 17">
            <a:extLst>
              <a:ext uri="{FF2B5EF4-FFF2-40B4-BE49-F238E27FC236}">
                <a16:creationId xmlns:a16="http://schemas.microsoft.com/office/drawing/2014/main" id="{B1698F5E-CDA8-666A-4213-56709F4003A1}"/>
              </a:ext>
            </a:extLst>
          </p:cNvPr>
          <p:cNvPicPr>
            <a:picLocks noChangeAspect="1"/>
          </p:cNvPicPr>
          <p:nvPr/>
        </p:nvPicPr>
        <p:blipFill>
          <a:blip r:embed="rId7"/>
          <a:stretch>
            <a:fillRect/>
          </a:stretch>
        </p:blipFill>
        <p:spPr>
          <a:xfrm>
            <a:off x="15649412" y="8592705"/>
            <a:ext cx="12695274" cy="7526978"/>
          </a:xfrm>
          <a:prstGeom prst="rect">
            <a:avLst/>
          </a:prstGeom>
          <a:solidFill>
            <a:schemeClr val="bg1">
              <a:lumMod val="95000"/>
            </a:schemeClr>
          </a:solidFill>
        </p:spPr>
      </p:pic>
      <p:pic>
        <p:nvPicPr>
          <p:cNvPr id="19" name="Picture 18">
            <a:extLst>
              <a:ext uri="{FF2B5EF4-FFF2-40B4-BE49-F238E27FC236}">
                <a16:creationId xmlns:a16="http://schemas.microsoft.com/office/drawing/2014/main" id="{5AE2BCF0-0254-E05B-AFC1-EA5BBE933631}"/>
              </a:ext>
            </a:extLst>
          </p:cNvPr>
          <p:cNvPicPr>
            <a:picLocks noChangeAspect="1"/>
          </p:cNvPicPr>
          <p:nvPr/>
        </p:nvPicPr>
        <p:blipFill>
          <a:blip r:embed="rId8"/>
          <a:stretch>
            <a:fillRect/>
          </a:stretch>
        </p:blipFill>
        <p:spPr>
          <a:xfrm>
            <a:off x="29532291" y="12709032"/>
            <a:ext cx="12928851" cy="7525106"/>
          </a:xfrm>
          <a:prstGeom prst="rect">
            <a:avLst/>
          </a:prstGeom>
        </p:spPr>
      </p:pic>
      <p:sp>
        <p:nvSpPr>
          <p:cNvPr id="20" name="Text Placeholder 11">
            <a:extLst>
              <a:ext uri="{FF2B5EF4-FFF2-40B4-BE49-F238E27FC236}">
                <a16:creationId xmlns:a16="http://schemas.microsoft.com/office/drawing/2014/main" id="{AD30E4FB-4FA8-21D3-E605-D75C11664D78}"/>
              </a:ext>
            </a:extLst>
          </p:cNvPr>
          <p:cNvSpPr txBox="1">
            <a:spLocks/>
          </p:cNvSpPr>
          <p:nvPr/>
        </p:nvSpPr>
        <p:spPr>
          <a:xfrm>
            <a:off x="29674241" y="20622273"/>
            <a:ext cx="13405988" cy="5085952"/>
          </a:xfrm>
          <a:prstGeom prst="rect">
            <a:avLst/>
          </a:prstGeom>
          <a:solidFill>
            <a:srgbClr val="C2E0FD"/>
          </a:solidFill>
        </p:spPr>
        <p:txBody>
          <a:bodyPr vert="horz" lIns="106674" tIns="53337" rIns="106674" bIns="53337" rtlCol="0">
            <a:normAutofit fontScale="70000" lnSpcReduction="20000"/>
          </a:bodyPr>
          <a:lstStyle>
            <a:lvl1pPr marL="0" indent="0" algn="l" defTabSz="3840069" rtl="0" eaLnBrk="1" latinLnBrk="0" hangingPunct="1">
              <a:lnSpc>
                <a:spcPct val="100000"/>
              </a:lnSpc>
              <a:spcBef>
                <a:spcPts val="4200"/>
              </a:spcBef>
              <a:buFont typeface="Arial" panose="020B0604020202020204" pitchFamily="34" charset="0"/>
              <a:buNone/>
              <a:defRPr sz="3428" kern="1200">
                <a:solidFill>
                  <a:srgbClr val="000000"/>
                </a:solidFill>
                <a:latin typeface="+mj-lt"/>
                <a:ea typeface="+mn-ea"/>
                <a:cs typeface="+mn-cs"/>
              </a:defRPr>
            </a:lvl1pPr>
            <a:lvl2pPr marL="2507833" indent="-587799" algn="l" defTabSz="3840069" rtl="0" eaLnBrk="1" latinLnBrk="0" hangingPunct="1">
              <a:lnSpc>
                <a:spcPct val="100000"/>
              </a:lnSpc>
              <a:spcBef>
                <a:spcPts val="2100"/>
              </a:spcBef>
              <a:buFont typeface="Arial" panose="020B0604020202020204" pitchFamily="34" charset="0"/>
              <a:buChar char="•"/>
              <a:defRPr sz="3428" kern="1200">
                <a:solidFill>
                  <a:srgbClr val="000000"/>
                </a:solidFill>
                <a:latin typeface="+mj-lt"/>
                <a:ea typeface="+mn-ea"/>
                <a:cs typeface="+mn-cs"/>
              </a:defRPr>
            </a:lvl2pPr>
            <a:lvl3pPr marL="4427868" indent="-587799" algn="l" defTabSz="3840069" rtl="0" eaLnBrk="1" latinLnBrk="0" hangingPunct="1">
              <a:lnSpc>
                <a:spcPct val="100000"/>
              </a:lnSpc>
              <a:spcBef>
                <a:spcPts val="2100"/>
              </a:spcBef>
              <a:buFont typeface="Arial" panose="020B0604020202020204" pitchFamily="34" charset="0"/>
              <a:buChar char="•"/>
              <a:defRPr sz="3428" kern="1200">
                <a:solidFill>
                  <a:srgbClr val="000000"/>
                </a:solidFill>
                <a:latin typeface="+mj-lt"/>
                <a:ea typeface="+mn-ea"/>
                <a:cs typeface="+mn-cs"/>
              </a:defRPr>
            </a:lvl3pPr>
            <a:lvl4pPr marL="6249935" indent="-489833" algn="l" defTabSz="3840069" rtl="0" eaLnBrk="1" latinLnBrk="0" hangingPunct="1">
              <a:lnSpc>
                <a:spcPct val="100000"/>
              </a:lnSpc>
              <a:spcBef>
                <a:spcPts val="2100"/>
              </a:spcBef>
              <a:buFont typeface="Arial" panose="020B0604020202020204" pitchFamily="34" charset="0"/>
              <a:buChar char="•"/>
              <a:defRPr sz="3428" kern="1200">
                <a:solidFill>
                  <a:srgbClr val="000000"/>
                </a:solidFill>
                <a:latin typeface="+mj-lt"/>
                <a:ea typeface="+mn-ea"/>
                <a:cs typeface="+mn-cs"/>
              </a:defRPr>
            </a:lvl4pPr>
            <a:lvl5pPr marL="8169970" indent="-489833" algn="l" defTabSz="3840069" rtl="0" eaLnBrk="1" latinLnBrk="0" hangingPunct="1">
              <a:lnSpc>
                <a:spcPct val="100000"/>
              </a:lnSpc>
              <a:spcBef>
                <a:spcPts val="2100"/>
              </a:spcBef>
              <a:buFont typeface="Arial" panose="020B0604020202020204" pitchFamily="34" charset="0"/>
              <a:buChar char="•"/>
              <a:defRPr sz="3428" kern="1200">
                <a:solidFill>
                  <a:srgbClr val="000000"/>
                </a:solidFill>
                <a:latin typeface="+mj-lt"/>
                <a:ea typeface="+mn-ea"/>
                <a:cs typeface="+mn-cs"/>
              </a:defRPr>
            </a:lvl5pPr>
            <a:lvl6pPr marL="10560189" indent="-960017" algn="l" defTabSz="3840069" rtl="0" eaLnBrk="1" latinLnBrk="0" hangingPunct="1">
              <a:lnSpc>
                <a:spcPct val="90000"/>
              </a:lnSpc>
              <a:spcBef>
                <a:spcPts val="2100"/>
              </a:spcBef>
              <a:buFont typeface="Arial" panose="020B0604020202020204" pitchFamily="34" charset="0"/>
              <a:buChar char="•"/>
              <a:defRPr sz="7542" kern="1200">
                <a:solidFill>
                  <a:schemeClr val="tx1"/>
                </a:solidFill>
                <a:latin typeface="+mn-lt"/>
                <a:ea typeface="+mn-ea"/>
                <a:cs typeface="+mn-cs"/>
              </a:defRPr>
            </a:lvl6pPr>
            <a:lvl7pPr marL="12480223" indent="-960017" algn="l" defTabSz="3840069" rtl="0" eaLnBrk="1" latinLnBrk="0" hangingPunct="1">
              <a:lnSpc>
                <a:spcPct val="90000"/>
              </a:lnSpc>
              <a:spcBef>
                <a:spcPts val="2100"/>
              </a:spcBef>
              <a:buFont typeface="Arial" panose="020B0604020202020204" pitchFamily="34" charset="0"/>
              <a:buChar char="•"/>
              <a:defRPr sz="7542" kern="1200">
                <a:solidFill>
                  <a:schemeClr val="tx1"/>
                </a:solidFill>
                <a:latin typeface="+mn-lt"/>
                <a:ea typeface="+mn-ea"/>
                <a:cs typeface="+mn-cs"/>
              </a:defRPr>
            </a:lvl7pPr>
            <a:lvl8pPr marL="14400257" indent="-960017" algn="l" defTabSz="3840069" rtl="0" eaLnBrk="1" latinLnBrk="0" hangingPunct="1">
              <a:lnSpc>
                <a:spcPct val="90000"/>
              </a:lnSpc>
              <a:spcBef>
                <a:spcPts val="2100"/>
              </a:spcBef>
              <a:buFont typeface="Arial" panose="020B0604020202020204" pitchFamily="34" charset="0"/>
              <a:buChar char="•"/>
              <a:defRPr sz="7542" kern="1200">
                <a:solidFill>
                  <a:schemeClr val="tx1"/>
                </a:solidFill>
                <a:latin typeface="+mn-lt"/>
                <a:ea typeface="+mn-ea"/>
                <a:cs typeface="+mn-cs"/>
              </a:defRPr>
            </a:lvl8pPr>
            <a:lvl9pPr marL="16320291" indent="-960017" algn="l" defTabSz="3840069" rtl="0" eaLnBrk="1" latinLnBrk="0" hangingPunct="1">
              <a:lnSpc>
                <a:spcPct val="90000"/>
              </a:lnSpc>
              <a:spcBef>
                <a:spcPts val="2100"/>
              </a:spcBef>
              <a:buFont typeface="Arial" panose="020B0604020202020204" pitchFamily="34" charset="0"/>
              <a:buChar char="•"/>
              <a:defRPr sz="7542" kern="1200">
                <a:solidFill>
                  <a:schemeClr val="tx1"/>
                </a:solidFill>
                <a:latin typeface="+mn-lt"/>
                <a:ea typeface="+mn-ea"/>
                <a:cs typeface="+mn-cs"/>
              </a:defRPr>
            </a:lvl9pPr>
          </a:lstStyle>
          <a:p>
            <a:pPr marL="685800" indent="-685800">
              <a:buFont typeface="Wingdings" panose="05000000000000000000" pitchFamily="2" charset="2"/>
              <a:buChar char="Ø"/>
            </a:pPr>
            <a:r>
              <a:rPr lang="en-US" sz="5100" dirty="0"/>
              <a:t>Summary of strategies implemented by other states to increase timely developmental screenings </a:t>
            </a:r>
          </a:p>
          <a:p>
            <a:pPr marL="571500" indent="-571500">
              <a:buFont typeface="Wingdings" panose="05000000000000000000" pitchFamily="2" charset="2"/>
              <a:buChar char="Ø"/>
            </a:pPr>
            <a:r>
              <a:rPr lang="en-US" sz="5100" dirty="0"/>
              <a:t>Recommendations to ameliorate language accessibility </a:t>
            </a:r>
          </a:p>
          <a:p>
            <a:pPr marL="571500" indent="-571500">
              <a:buFont typeface="Wingdings" panose="05000000000000000000" pitchFamily="2" charset="2"/>
              <a:buChar char="Ø"/>
            </a:pPr>
            <a:r>
              <a:rPr lang="en-US" sz="5100" dirty="0"/>
              <a:t>Creation of visuals to support caregiver’s comprehension of questions asked in ASQ</a:t>
            </a:r>
          </a:p>
          <a:p>
            <a:pPr marL="571500" indent="-571500">
              <a:buFont typeface="Wingdings" panose="05000000000000000000" pitchFamily="2" charset="2"/>
              <a:buChar char="Ø"/>
            </a:pPr>
            <a:r>
              <a:rPr lang="en-US" sz="5100" dirty="0"/>
              <a:t>Reflections about validity and reliability of translations of ASQ as well as the need for cultural adaptation of this tool</a:t>
            </a:r>
          </a:p>
          <a:p>
            <a:pPr marL="571500" indent="-571500">
              <a:buFont typeface="Wingdings" panose="05000000000000000000" pitchFamily="2" charset="2"/>
              <a:buChar char="Ø"/>
            </a:pPr>
            <a:endParaRPr lang="en-US" sz="3600" dirty="0"/>
          </a:p>
          <a:p>
            <a:endParaRPr lang="en-US" sz="4600" b="1" dirty="0"/>
          </a:p>
        </p:txBody>
      </p:sp>
      <p:pic>
        <p:nvPicPr>
          <p:cNvPr id="22" name="Picture 21">
            <a:extLst>
              <a:ext uri="{FF2B5EF4-FFF2-40B4-BE49-F238E27FC236}">
                <a16:creationId xmlns:a16="http://schemas.microsoft.com/office/drawing/2014/main" id="{610481FE-46AA-C5F6-FE61-5D733BC6778F}"/>
              </a:ext>
            </a:extLst>
          </p:cNvPr>
          <p:cNvPicPr>
            <a:picLocks noChangeAspect="1"/>
          </p:cNvPicPr>
          <p:nvPr/>
        </p:nvPicPr>
        <p:blipFill>
          <a:blip r:embed="rId9"/>
          <a:stretch>
            <a:fillRect/>
          </a:stretch>
        </p:blipFill>
        <p:spPr>
          <a:xfrm>
            <a:off x="14908316" y="18345604"/>
            <a:ext cx="13847715" cy="7838564"/>
          </a:xfrm>
          <a:prstGeom prst="rect">
            <a:avLst/>
          </a:prstGeom>
        </p:spPr>
      </p:pic>
      <p:sp>
        <p:nvSpPr>
          <p:cNvPr id="25" name="Text Placeholder 8">
            <a:extLst>
              <a:ext uri="{FF2B5EF4-FFF2-40B4-BE49-F238E27FC236}">
                <a16:creationId xmlns:a16="http://schemas.microsoft.com/office/drawing/2014/main" id="{7E3A1C40-D30D-12F3-4B65-1DD54C6F4C76}"/>
              </a:ext>
            </a:extLst>
          </p:cNvPr>
          <p:cNvSpPr txBox="1">
            <a:spLocks/>
          </p:cNvSpPr>
          <p:nvPr/>
        </p:nvSpPr>
        <p:spPr>
          <a:xfrm>
            <a:off x="32319297" y="19469420"/>
            <a:ext cx="7327724" cy="1205739"/>
          </a:xfrm>
          <a:prstGeom prst="rect">
            <a:avLst/>
          </a:prstGeom>
        </p:spPr>
        <p:txBody>
          <a:bodyPr vert="horz" lIns="106674" tIns="53337" rIns="106674" bIns="53337" rtlCol="0">
            <a:noAutofit/>
          </a:bodyPr>
          <a:lstStyle>
            <a:lvl1pPr marL="0" indent="0" algn="l" defTabSz="3840069" rtl="0" eaLnBrk="1" latinLnBrk="0" hangingPunct="1">
              <a:lnSpc>
                <a:spcPct val="100000"/>
              </a:lnSpc>
              <a:spcBef>
                <a:spcPts val="4200"/>
              </a:spcBef>
              <a:buFont typeface="Arial" panose="020B0604020202020204" pitchFamily="34" charset="0"/>
              <a:buNone/>
              <a:defRPr sz="5143" b="1" kern="1200">
                <a:solidFill>
                  <a:srgbClr val="000000"/>
                </a:solidFill>
                <a:latin typeface="+mj-lt"/>
                <a:ea typeface="+mn-ea"/>
                <a:cs typeface="+mn-cs"/>
              </a:defRPr>
            </a:lvl1pPr>
            <a:lvl2pPr marL="1920034" indent="0" algn="l" defTabSz="3840069" rtl="0" eaLnBrk="1" latinLnBrk="0" hangingPunct="1">
              <a:lnSpc>
                <a:spcPct val="100000"/>
              </a:lnSpc>
              <a:spcBef>
                <a:spcPts val="2100"/>
              </a:spcBef>
              <a:buFont typeface="Arial" panose="020B0604020202020204" pitchFamily="34" charset="0"/>
              <a:buNone/>
              <a:defRPr sz="6171" kern="1200">
                <a:solidFill>
                  <a:srgbClr val="000000"/>
                </a:solidFill>
                <a:latin typeface="+mj-lt"/>
                <a:ea typeface="+mn-ea"/>
                <a:cs typeface="+mn-cs"/>
              </a:defRPr>
            </a:lvl2pPr>
            <a:lvl3pPr marL="3840069" indent="0" algn="l" defTabSz="3840069" rtl="0" eaLnBrk="1" latinLnBrk="0" hangingPunct="1">
              <a:lnSpc>
                <a:spcPct val="100000"/>
              </a:lnSpc>
              <a:spcBef>
                <a:spcPts val="2100"/>
              </a:spcBef>
              <a:buFont typeface="Arial" panose="020B0604020202020204" pitchFamily="34" charset="0"/>
              <a:buNone/>
              <a:defRPr sz="5657" kern="1200">
                <a:solidFill>
                  <a:srgbClr val="000000"/>
                </a:solidFill>
                <a:latin typeface="+mj-lt"/>
                <a:ea typeface="+mn-ea"/>
                <a:cs typeface="+mn-cs"/>
              </a:defRPr>
            </a:lvl3pPr>
            <a:lvl4pPr marL="5760103" indent="0" algn="l" defTabSz="3840069" rtl="0" eaLnBrk="1" latinLnBrk="0" hangingPunct="1">
              <a:lnSpc>
                <a:spcPct val="100000"/>
              </a:lnSpc>
              <a:spcBef>
                <a:spcPts val="2100"/>
              </a:spcBef>
              <a:buFont typeface="Arial" panose="020B0604020202020204" pitchFamily="34" charset="0"/>
              <a:buNone/>
              <a:defRPr sz="4628" kern="1200">
                <a:solidFill>
                  <a:srgbClr val="000000"/>
                </a:solidFill>
                <a:latin typeface="+mj-lt"/>
                <a:ea typeface="+mn-ea"/>
                <a:cs typeface="+mn-cs"/>
              </a:defRPr>
            </a:lvl4pPr>
            <a:lvl5pPr marL="7680137" indent="0" algn="l" defTabSz="3840069" rtl="0" eaLnBrk="1" latinLnBrk="0" hangingPunct="1">
              <a:lnSpc>
                <a:spcPct val="100000"/>
              </a:lnSpc>
              <a:spcBef>
                <a:spcPts val="2100"/>
              </a:spcBef>
              <a:buFont typeface="Arial" panose="020B0604020202020204" pitchFamily="34" charset="0"/>
              <a:buNone/>
              <a:defRPr sz="4628" kern="1200">
                <a:solidFill>
                  <a:srgbClr val="000000"/>
                </a:solidFill>
                <a:latin typeface="+mj-lt"/>
                <a:ea typeface="+mn-ea"/>
                <a:cs typeface="+mn-cs"/>
              </a:defRPr>
            </a:lvl5pPr>
            <a:lvl6pPr marL="10560189" indent="-960017" algn="l" defTabSz="3840069" rtl="0" eaLnBrk="1" latinLnBrk="0" hangingPunct="1">
              <a:lnSpc>
                <a:spcPct val="90000"/>
              </a:lnSpc>
              <a:spcBef>
                <a:spcPts val="2100"/>
              </a:spcBef>
              <a:buFont typeface="Arial" panose="020B0604020202020204" pitchFamily="34" charset="0"/>
              <a:buChar char="•"/>
              <a:defRPr sz="7542" kern="1200">
                <a:solidFill>
                  <a:schemeClr val="tx1"/>
                </a:solidFill>
                <a:latin typeface="+mn-lt"/>
                <a:ea typeface="+mn-ea"/>
                <a:cs typeface="+mn-cs"/>
              </a:defRPr>
            </a:lvl6pPr>
            <a:lvl7pPr marL="12480223" indent="-960017" algn="l" defTabSz="3840069" rtl="0" eaLnBrk="1" latinLnBrk="0" hangingPunct="1">
              <a:lnSpc>
                <a:spcPct val="90000"/>
              </a:lnSpc>
              <a:spcBef>
                <a:spcPts val="2100"/>
              </a:spcBef>
              <a:buFont typeface="Arial" panose="020B0604020202020204" pitchFamily="34" charset="0"/>
              <a:buChar char="•"/>
              <a:defRPr sz="7542" kern="1200">
                <a:solidFill>
                  <a:schemeClr val="tx1"/>
                </a:solidFill>
                <a:latin typeface="+mn-lt"/>
                <a:ea typeface="+mn-ea"/>
                <a:cs typeface="+mn-cs"/>
              </a:defRPr>
            </a:lvl7pPr>
            <a:lvl8pPr marL="14400257" indent="-960017" algn="l" defTabSz="3840069" rtl="0" eaLnBrk="1" latinLnBrk="0" hangingPunct="1">
              <a:lnSpc>
                <a:spcPct val="90000"/>
              </a:lnSpc>
              <a:spcBef>
                <a:spcPts val="2100"/>
              </a:spcBef>
              <a:buFont typeface="Arial" panose="020B0604020202020204" pitchFamily="34" charset="0"/>
              <a:buChar char="•"/>
              <a:defRPr sz="7542" kern="1200">
                <a:solidFill>
                  <a:schemeClr val="tx1"/>
                </a:solidFill>
                <a:latin typeface="+mn-lt"/>
                <a:ea typeface="+mn-ea"/>
                <a:cs typeface="+mn-cs"/>
              </a:defRPr>
            </a:lvl8pPr>
            <a:lvl9pPr marL="16320291" indent="-960017" algn="l" defTabSz="3840069" rtl="0" eaLnBrk="1" latinLnBrk="0" hangingPunct="1">
              <a:lnSpc>
                <a:spcPct val="90000"/>
              </a:lnSpc>
              <a:spcBef>
                <a:spcPts val="2100"/>
              </a:spcBef>
              <a:buFont typeface="Arial" panose="020B0604020202020204" pitchFamily="34" charset="0"/>
              <a:buChar char="•"/>
              <a:defRPr sz="7542" kern="1200">
                <a:solidFill>
                  <a:schemeClr val="tx1"/>
                </a:solidFill>
                <a:latin typeface="+mn-lt"/>
                <a:ea typeface="+mn-ea"/>
                <a:cs typeface="+mn-cs"/>
              </a:defRPr>
            </a:lvl9pPr>
          </a:lstStyle>
          <a:p>
            <a:pPr algn="ctr"/>
            <a:r>
              <a:rPr lang="en-US" sz="5140" dirty="0"/>
              <a:t>Project</a:t>
            </a:r>
          </a:p>
        </p:txBody>
      </p:sp>
    </p:spTree>
    <p:extLst>
      <p:ext uri="{BB962C8B-B14F-4D97-AF65-F5344CB8AC3E}">
        <p14:creationId xmlns:p14="http://schemas.microsoft.com/office/powerpoint/2010/main" val="3625430284"/>
      </p:ext>
    </p:extLst>
  </p:cSld>
  <p:clrMapOvr>
    <a:masterClrMapping/>
  </p:clrMapOvr>
</p:sld>
</file>

<file path=ppt/theme/theme1.xml><?xml version="1.0" encoding="utf-8"?>
<a:theme xmlns:a="http://schemas.openxmlformats.org/drawingml/2006/main" name="Office Theme">
  <a:themeElements>
    <a:clrScheme name="Custom 2">
      <a:dk1>
        <a:srgbClr val="000000"/>
      </a:dk1>
      <a:lt1>
        <a:sysClr val="window" lastClr="FFFFFF"/>
      </a:lt1>
      <a:dk2>
        <a:srgbClr val="013591"/>
      </a:dk2>
      <a:lt2>
        <a:srgbClr val="FFFFFF"/>
      </a:lt2>
      <a:accent1>
        <a:srgbClr val="C55A11"/>
      </a:accent1>
      <a:accent2>
        <a:srgbClr val="70AD47"/>
      </a:accent2>
      <a:accent3>
        <a:srgbClr val="013591"/>
      </a:accent3>
      <a:accent4>
        <a:srgbClr val="FFC000"/>
      </a:accent4>
      <a:accent5>
        <a:srgbClr val="0563C1"/>
      </a:accent5>
      <a:accent6>
        <a:srgbClr val="98A4AD"/>
      </a:accent6>
      <a:hlink>
        <a:srgbClr val="0563C1"/>
      </a:hlink>
      <a:folHlink>
        <a:srgbClr val="0563C1"/>
      </a:folHlink>
    </a:clrScheme>
    <a:fontScheme name="IOD fonts">
      <a:majorFont>
        <a:latin typeface="Myriad Pro"/>
        <a:ea typeface=""/>
        <a:cs typeface=""/>
      </a:majorFont>
      <a:minorFont>
        <a:latin typeface="Minion Pro"/>
        <a:ea typeface=""/>
        <a:cs typeface=""/>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LENDPoster_42x56" id="{28501215-2B6E-4598-8CF6-AE42CB94BF9F}" vid="{547A93A2-4794-4327-B1F7-85B2EF97BC2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_rels/item5.xml.rels><?xml version="1.0" encoding="UTF-8" standalone="yes"?>
<Relationships xmlns="http://schemas.openxmlformats.org/package/2006/relationships"><Relationship Id="rId1" Type="http://schemas.openxmlformats.org/officeDocument/2006/relationships/customXmlProps" Target="itemProps5.xml"/></Relationships>
</file>

<file path=customXml/item1.xml><?xml version="1.0" encoding="utf-8"?>
<EsriMapsInfo xmlns="ESRI.ArcGIS.Mapping.OfficeIntegration.PowerPointInfo">
  <Version>Version1</Version>
  <RequiresSignIn>False</RequiresSignIn>
</EsriMapsInfo>
</file>

<file path=customXml/item2.xml><?xml version="1.0" encoding="utf-8"?>
<EsriMapsInfo xmlns="ESRI.ArcGIS.Mapping.OfficeIntegration.PowerPointInfo">
  <Version>Version1</Version>
  <RequiresSignIn>False</RequiresSignIn>
</EsriMapsInfo>
</file>

<file path=customXml/item3.xml><?xml version="1.0" encoding="utf-8"?>
<?mso-contentType ?>
<FormTemplates xmlns="http://schemas.microsoft.com/sharepoint/v3/contenttype/forms">
  <Display>DocumentLibraryForm</Display>
  <Edit>DocumentLibraryForm</Edit>
  <New>DocumentLibraryForm</New>
</FormTemplates>
</file>

<file path=customXml/item4.xml><?xml version="1.0" encoding="utf-8"?>
<p:properties xmlns:p="http://schemas.microsoft.com/office/2006/metadata/properties" xmlns:xsi="http://www.w3.org/2001/XMLSchema-instance" xmlns:pc="http://schemas.microsoft.com/office/infopath/2007/PartnerControls">
  <documentManagement>
    <lcf76f155ced4ddcb4097134ff3c332f xmlns="2a64891b-fa03-4fb1-a092-31ef8f540ecb">
      <Terms xmlns="http://schemas.microsoft.com/office/infopath/2007/PartnerControls"/>
    </lcf76f155ced4ddcb4097134ff3c332f>
    <TaxCatchAll xmlns="5550a5bc-a596-4b67-9c99-647c66ecfdd3" xsi:nil="true"/>
  </documentManagement>
</p:properties>
</file>

<file path=customXml/item5.xml><?xml version="1.0" encoding="utf-8"?>
<ct:contentTypeSchema xmlns:ct="http://schemas.microsoft.com/office/2006/metadata/contentType" xmlns:ma="http://schemas.microsoft.com/office/2006/metadata/properties/metaAttributes" ct:_="" ma:_="" ma:contentTypeName="Document" ma:contentTypeID="0x01010045E6CC1808C4BD42BF29501F7CA1A6AC" ma:contentTypeVersion="17" ma:contentTypeDescription="Create a new document." ma:contentTypeScope="" ma:versionID="b7935ccfc802262aa04d0ff358ae4c13">
  <xsd:schema xmlns:xsd="http://www.w3.org/2001/XMLSchema" xmlns:xs="http://www.w3.org/2001/XMLSchema" xmlns:p="http://schemas.microsoft.com/office/2006/metadata/properties" xmlns:ns2="2a64891b-fa03-4fb1-a092-31ef8f540ecb" xmlns:ns3="5550a5bc-a596-4b67-9c99-647c66ecfdd3" targetNamespace="http://schemas.microsoft.com/office/2006/metadata/properties" ma:root="true" ma:fieldsID="98095d0e0fe0cfd784260c44d5c15c3d" ns2:_="" ns3:_="">
    <xsd:import namespace="2a64891b-fa03-4fb1-a092-31ef8f540ecb"/>
    <xsd:import namespace="5550a5bc-a596-4b67-9c99-647c66ecfdd3"/>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DateTaken" minOccurs="0"/>
                <xsd:element ref="ns2:MediaLengthInSeconds"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ServiceLocation" minOccurs="0"/>
                <xsd:element ref="ns3:SharedWithUsers" minOccurs="0"/>
                <xsd:element ref="ns3:SharedWithDetails"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a64891b-fa03-4fb1-a092-31ef8f540ecb"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LengthInSeconds" ma:index="13" nillable="true" ma:displayName="MediaLengthInSeconds" ma:hidden="true" ma:internalName="MediaLengthInSeconds" ma:readOnly="true">
      <xsd:simpleType>
        <xsd:restriction base="dms:Unknown"/>
      </xsd:simpleType>
    </xsd:element>
    <xsd:element name="lcf76f155ced4ddcb4097134ff3c332f" ma:index="15" nillable="true" ma:taxonomy="true" ma:internalName="lcf76f155ced4ddcb4097134ff3c332f" ma:taxonomyFieldName="MediaServiceImageTags" ma:displayName="Image Tags" ma:readOnly="false" ma:fieldId="{5cf76f15-5ced-4ddc-b409-7134ff3c332f}" ma:taxonomyMulti="true" ma:sspId="c04022ad-ef34-4d1e-9200-18c9974f9601" ma:termSetId="09814cd3-568e-fe90-9814-8d621ff8fb84" ma:anchorId="fba54fb3-c3e1-fe81-a776-ca4b69148c4d" ma:open="true" ma:isKeyword="false">
      <xsd:complexType>
        <xsd:sequence>
          <xsd:element ref="pc:Terms" minOccurs="0" maxOccurs="1"/>
        </xsd:sequence>
      </xsd:complexType>
    </xsd:element>
    <xsd:element name="MediaServiceOCR" ma:index="17" nillable="true" ma:displayName="Extracted Text" ma:internalName="MediaServiceOCR" ma:readOnly="true">
      <xsd:simpleType>
        <xsd:restriction base="dms:Note">
          <xsd:maxLength value="255"/>
        </xsd:restriction>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element name="MediaServiceLocation" ma:index="20" nillable="true" ma:displayName="Location" ma:internalName="MediaServiceLocation" ma:readOnly="true">
      <xsd:simpleType>
        <xsd:restriction base="dms:Text"/>
      </xsd:simpleType>
    </xsd:element>
    <xsd:element name="MediaServiceObjectDetectorVersions" ma:index="23"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4"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5550a5bc-a596-4b67-9c99-647c66ecfdd3" elementFormDefault="qualified">
    <xsd:import namespace="http://schemas.microsoft.com/office/2006/documentManagement/types"/>
    <xsd:import namespace="http://schemas.microsoft.com/office/infopath/2007/PartnerControls"/>
    <xsd:element name="TaxCatchAll" ma:index="16" nillable="true" ma:displayName="Taxonomy Catch All Column" ma:hidden="true" ma:list="{ba7f11fd-9c00-45d8-bb38-4a8cecd4f2c3}" ma:internalName="TaxCatchAll" ma:showField="CatchAllData" ma:web="5550a5bc-a596-4b67-9c99-647c66ecfdd3">
      <xsd:complexType>
        <xsd:complexContent>
          <xsd:extension base="dms:MultiChoiceLookup">
            <xsd:sequence>
              <xsd:element name="Value" type="dms:Lookup" maxOccurs="unbounded" minOccurs="0" nillable="true"/>
            </xsd:sequence>
          </xsd:extension>
        </xsd:complexContent>
      </xsd:complexType>
    </xsd:element>
    <xsd:element name="SharedWithUsers" ma:index="21"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2"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E8B49EBC-8012-49EB-A634-9AC004CF8E85}">
  <ds:schemaRefs>
    <ds:schemaRef ds:uri="ESRI.ArcGIS.Mapping.OfficeIntegration.PowerPointInfo"/>
  </ds:schemaRefs>
</ds:datastoreItem>
</file>

<file path=customXml/itemProps2.xml><?xml version="1.0" encoding="utf-8"?>
<ds:datastoreItem xmlns:ds="http://schemas.openxmlformats.org/officeDocument/2006/customXml" ds:itemID="{1966D790-D06C-4361-94B8-8BED25FA40AD}">
  <ds:schemaRefs>
    <ds:schemaRef ds:uri="ESRI.ArcGIS.Mapping.OfficeIntegration.PowerPointInfo"/>
  </ds:schemaRefs>
</ds:datastoreItem>
</file>

<file path=customXml/itemProps3.xml><?xml version="1.0" encoding="utf-8"?>
<ds:datastoreItem xmlns:ds="http://schemas.openxmlformats.org/officeDocument/2006/customXml" ds:itemID="{6DB99753-47DB-49F7-A90E-382E2831BDF1}">
  <ds:schemaRefs>
    <ds:schemaRef ds:uri="http://schemas.microsoft.com/sharepoint/v3/contenttype/forms"/>
  </ds:schemaRefs>
</ds:datastoreItem>
</file>

<file path=customXml/itemProps4.xml><?xml version="1.0" encoding="utf-8"?>
<ds:datastoreItem xmlns:ds="http://schemas.openxmlformats.org/officeDocument/2006/customXml" ds:itemID="{F79DF2F8-3439-4E47-8B4D-9D6FCF655A54}">
  <ds:schemaRefs>
    <ds:schemaRef ds:uri="http://purl.org/dc/terms/"/>
    <ds:schemaRef ds:uri="http://schemas.microsoft.com/office/2006/documentManagement/types"/>
    <ds:schemaRef ds:uri="http://purl.org/dc/dcmitype/"/>
    <ds:schemaRef ds:uri="http://schemas.microsoft.com/office/2006/metadata/properties"/>
    <ds:schemaRef ds:uri="http://schemas.openxmlformats.org/package/2006/metadata/core-properties"/>
    <ds:schemaRef ds:uri="http://purl.org/dc/elements/1.1/"/>
    <ds:schemaRef ds:uri="http://schemas.microsoft.com/office/infopath/2007/PartnerControls"/>
    <ds:schemaRef ds:uri="5550a5bc-a596-4b67-9c99-647c66ecfdd3"/>
    <ds:schemaRef ds:uri="2a64891b-fa03-4fb1-a092-31ef8f540ecb"/>
    <ds:schemaRef ds:uri="http://www.w3.org/XML/1998/namespace"/>
  </ds:schemaRefs>
</ds:datastoreItem>
</file>

<file path=customXml/itemProps5.xml><?xml version="1.0" encoding="utf-8"?>
<ds:datastoreItem xmlns:ds="http://schemas.openxmlformats.org/officeDocument/2006/customXml" ds:itemID="{1DF55300-51AE-4DDD-B08B-DF9DF5B85A2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2a64891b-fa03-4fb1-a092-31ef8f540ecb"/>
    <ds:schemaRef ds:uri="5550a5bc-a596-4b67-9c99-647c66ecfdd3"/>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
  <TotalTime>3380</TotalTime>
  <Words>493</Words>
  <Application>Microsoft Office PowerPoint</Application>
  <PresentationFormat>Custom</PresentationFormat>
  <Paragraphs>34</Paragraphs>
  <Slides>1</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Arial</vt:lpstr>
      <vt:lpstr>Calibri</vt:lpstr>
      <vt:lpstr>Minion Pro</vt:lpstr>
      <vt:lpstr>Myriad Pro</vt:lpstr>
      <vt:lpstr>Source Sans Pro</vt:lpstr>
      <vt:lpstr>Wingdings</vt:lpstr>
      <vt:lpstr>Office Theme</vt:lpstr>
      <vt:lpstr>Maximizing Opportunities: Increasing timely developmental screenings during home visits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Rhiannon Jacobs</dc:creator>
  <cp:lastModifiedBy>Kelly Foster</cp:lastModifiedBy>
  <cp:revision>199</cp:revision>
  <dcterms:created xsi:type="dcterms:W3CDTF">2016-03-05T16:55:12Z</dcterms:created>
  <dcterms:modified xsi:type="dcterms:W3CDTF">2024-01-30T14:01:20Z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0x01010045E6CC1808C4BD42BF29501F7CA1A6AC</vt:lpwstr>
  </property>
  <property fmtid="{D5CDD505-2E9C-101B-9397-08002B2CF9AE}" pid="3" name="MediaServiceImageTags">
    <vt:lpwstr/>
  </property>
</Properties>
</file>