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notesMasterIdLst>
    <p:notesMasterId r:id="rId11"/>
  </p:notesMasterIdLst>
  <p:sldIdLst>
    <p:sldId id="259" r:id="rId7"/>
    <p:sldId id="263" r:id="rId8"/>
    <p:sldId id="264" r:id="rId9"/>
    <p:sldId id="265" r:id="rId10"/>
  </p:sldIdLst>
  <p:sldSz cx="43891200" cy="32918400"/>
  <p:notesSz cx="9144000" cy="6858000"/>
  <p:defaultTextStyle>
    <a:defPPr>
      <a:defRPr lang="en-US"/>
    </a:defPPr>
    <a:lvl1pPr marL="0" algn="l" defTabSz="3686466" rtl="0" eaLnBrk="1" latinLnBrk="0" hangingPunct="1">
      <a:defRPr sz="7285" kern="1200">
        <a:solidFill>
          <a:schemeClr val="tx1"/>
        </a:solidFill>
        <a:latin typeface="+mn-lt"/>
        <a:ea typeface="+mn-ea"/>
        <a:cs typeface="+mn-cs"/>
      </a:defRPr>
    </a:lvl1pPr>
    <a:lvl2pPr marL="1843232" algn="l" defTabSz="3686466" rtl="0" eaLnBrk="1" latinLnBrk="0" hangingPunct="1">
      <a:defRPr sz="7285" kern="1200">
        <a:solidFill>
          <a:schemeClr val="tx1"/>
        </a:solidFill>
        <a:latin typeface="+mn-lt"/>
        <a:ea typeface="+mn-ea"/>
        <a:cs typeface="+mn-cs"/>
      </a:defRPr>
    </a:lvl2pPr>
    <a:lvl3pPr marL="3686466" algn="l" defTabSz="3686466" rtl="0" eaLnBrk="1" latinLnBrk="0" hangingPunct="1">
      <a:defRPr sz="7285" kern="1200">
        <a:solidFill>
          <a:schemeClr val="tx1"/>
        </a:solidFill>
        <a:latin typeface="+mn-lt"/>
        <a:ea typeface="+mn-ea"/>
        <a:cs typeface="+mn-cs"/>
      </a:defRPr>
    </a:lvl3pPr>
    <a:lvl4pPr marL="5529698" algn="l" defTabSz="3686466" rtl="0" eaLnBrk="1" latinLnBrk="0" hangingPunct="1">
      <a:defRPr sz="7285" kern="1200">
        <a:solidFill>
          <a:schemeClr val="tx1"/>
        </a:solidFill>
        <a:latin typeface="+mn-lt"/>
        <a:ea typeface="+mn-ea"/>
        <a:cs typeface="+mn-cs"/>
      </a:defRPr>
    </a:lvl4pPr>
    <a:lvl5pPr marL="7372932" algn="l" defTabSz="3686466" rtl="0" eaLnBrk="1" latinLnBrk="0" hangingPunct="1">
      <a:defRPr sz="7285" kern="1200">
        <a:solidFill>
          <a:schemeClr val="tx1"/>
        </a:solidFill>
        <a:latin typeface="+mn-lt"/>
        <a:ea typeface="+mn-ea"/>
        <a:cs typeface="+mn-cs"/>
      </a:defRPr>
    </a:lvl5pPr>
    <a:lvl6pPr marL="9216165" algn="l" defTabSz="3686466" rtl="0" eaLnBrk="1" latinLnBrk="0" hangingPunct="1">
      <a:defRPr sz="7285" kern="1200">
        <a:solidFill>
          <a:schemeClr val="tx1"/>
        </a:solidFill>
        <a:latin typeface="+mn-lt"/>
        <a:ea typeface="+mn-ea"/>
        <a:cs typeface="+mn-cs"/>
      </a:defRPr>
    </a:lvl6pPr>
    <a:lvl7pPr marL="11059397" algn="l" defTabSz="3686466" rtl="0" eaLnBrk="1" latinLnBrk="0" hangingPunct="1">
      <a:defRPr sz="7285" kern="1200">
        <a:solidFill>
          <a:schemeClr val="tx1"/>
        </a:solidFill>
        <a:latin typeface="+mn-lt"/>
        <a:ea typeface="+mn-ea"/>
        <a:cs typeface="+mn-cs"/>
      </a:defRPr>
    </a:lvl7pPr>
    <a:lvl8pPr marL="12902631" algn="l" defTabSz="3686466" rtl="0" eaLnBrk="1" latinLnBrk="0" hangingPunct="1">
      <a:defRPr sz="7285" kern="1200">
        <a:solidFill>
          <a:schemeClr val="tx1"/>
        </a:solidFill>
        <a:latin typeface="+mn-lt"/>
        <a:ea typeface="+mn-ea"/>
        <a:cs typeface="+mn-cs"/>
      </a:defRPr>
    </a:lvl8pPr>
    <a:lvl9pPr marL="14745863" algn="l" defTabSz="3686466" rtl="0" eaLnBrk="1" latinLnBrk="0" hangingPunct="1">
      <a:defRPr sz="728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erle, Romy" initials="ER" lastIdx="1" clrIdx="0">
    <p:extLst>
      <p:ext uri="{19B8F6BF-5375-455C-9EA6-DF929625EA0E}">
        <p15:presenceInfo xmlns:p15="http://schemas.microsoft.com/office/powerpoint/2012/main" userId="S::ree1010@unh.edu::2e56a4c2-ce93-4aa1-9508-ef95aa41d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29F"/>
    <a:srgbClr val="0044BB"/>
    <a:srgbClr val="000000"/>
    <a:srgbClr val="003591"/>
    <a:srgbClr val="2E0957"/>
    <a:srgbClr val="002060"/>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383" autoAdjust="0"/>
    <p:restoredTop sz="95741" autoAdjust="0"/>
  </p:normalViewPr>
  <p:slideViewPr>
    <p:cSldViewPr snapToGrid="0">
      <p:cViewPr varScale="1">
        <p:scale>
          <a:sx n="17" d="100"/>
          <a:sy n="17" d="100"/>
        </p:scale>
        <p:origin x="1824" y="110"/>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413B80-FF24-9847-9A9C-9FAD090FAAE0}" type="doc">
      <dgm:prSet loTypeId="urn:microsoft.com/office/officeart/2005/8/layout/vList2" loCatId="" qsTypeId="urn:microsoft.com/office/officeart/2005/8/quickstyle/simple1" qsCatId="simple" csTypeId="urn:microsoft.com/office/officeart/2005/8/colors/accent5_5" csCatId="accent5" phldr="1"/>
      <dgm:spPr/>
      <dgm:t>
        <a:bodyPr/>
        <a:lstStyle/>
        <a:p>
          <a:endParaRPr lang="en-US"/>
        </a:p>
      </dgm:t>
    </dgm:pt>
    <dgm:pt modelId="{09898285-9DCD-6249-BFF8-E5741399DAA1}">
      <dgm:prSet phldrT="[Text]"/>
      <dgm:spPr/>
      <dgm:t>
        <a:bodyPr/>
        <a:lstStyle/>
        <a:p>
          <a:r>
            <a:rPr lang="en-US" dirty="0"/>
            <a:t>Family-Engaged Developmental Monitoring</a:t>
          </a:r>
        </a:p>
      </dgm:t>
    </dgm:pt>
    <dgm:pt modelId="{6262BD8C-7A37-0C40-A625-8E41409CC558}" type="parTrans" cxnId="{98BB48B8-5966-BD46-8C06-EB57B2183A7B}">
      <dgm:prSet/>
      <dgm:spPr/>
      <dgm:t>
        <a:bodyPr/>
        <a:lstStyle/>
        <a:p>
          <a:endParaRPr lang="en-US"/>
        </a:p>
      </dgm:t>
    </dgm:pt>
    <dgm:pt modelId="{C2E43C5C-0BF7-BB4C-ABAE-A4248FE29C3D}" type="sibTrans" cxnId="{98BB48B8-5966-BD46-8C06-EB57B2183A7B}">
      <dgm:prSet/>
      <dgm:spPr/>
      <dgm:t>
        <a:bodyPr/>
        <a:lstStyle/>
        <a:p>
          <a:endParaRPr lang="en-US"/>
        </a:p>
      </dgm:t>
    </dgm:pt>
    <dgm:pt modelId="{A93E6B7B-870A-AE44-B3C2-B45F45E44E32}">
      <dgm:prSet phldrT="[Text]"/>
      <dgm:spPr/>
      <dgm:t>
        <a:bodyPr/>
        <a:lstStyle/>
        <a:p>
          <a:r>
            <a:rPr lang="en-US" dirty="0"/>
            <a:t>Families are the expert on their child’s development</a:t>
          </a:r>
        </a:p>
      </dgm:t>
    </dgm:pt>
    <dgm:pt modelId="{42A685B6-B3F2-9741-90AA-C2AC0370143A}" type="parTrans" cxnId="{7B9A3C71-A72D-6B41-8720-CE9C62A66FDE}">
      <dgm:prSet/>
      <dgm:spPr/>
      <dgm:t>
        <a:bodyPr/>
        <a:lstStyle/>
        <a:p>
          <a:endParaRPr lang="en-US"/>
        </a:p>
      </dgm:t>
    </dgm:pt>
    <dgm:pt modelId="{D8A683AC-F9C4-1649-A77E-054A1165AF4D}" type="sibTrans" cxnId="{7B9A3C71-A72D-6B41-8720-CE9C62A66FDE}">
      <dgm:prSet/>
      <dgm:spPr/>
      <dgm:t>
        <a:bodyPr/>
        <a:lstStyle/>
        <a:p>
          <a:endParaRPr lang="en-US"/>
        </a:p>
      </dgm:t>
    </dgm:pt>
    <dgm:pt modelId="{EB3D773B-E18D-B848-8D35-7998EA45D782}">
      <dgm:prSet phldrT="[Text]"/>
      <dgm:spPr/>
      <dgm:t>
        <a:bodyPr/>
        <a:lstStyle/>
        <a:p>
          <a:r>
            <a:rPr lang="en-US" dirty="0"/>
            <a:t>Watch Me Grow (WMG)</a:t>
          </a:r>
        </a:p>
      </dgm:t>
    </dgm:pt>
    <dgm:pt modelId="{2A01998D-4F27-C541-9C9E-B9FFAC3E5A9E}" type="parTrans" cxnId="{6CA9588F-1603-A741-A6A2-EE3A3C3D17AE}">
      <dgm:prSet/>
      <dgm:spPr/>
      <dgm:t>
        <a:bodyPr/>
        <a:lstStyle/>
        <a:p>
          <a:endParaRPr lang="en-US"/>
        </a:p>
      </dgm:t>
    </dgm:pt>
    <dgm:pt modelId="{D1E59894-9015-BC40-AE97-FBAB38720237}" type="sibTrans" cxnId="{6CA9588F-1603-A741-A6A2-EE3A3C3D17AE}">
      <dgm:prSet/>
      <dgm:spPr/>
      <dgm:t>
        <a:bodyPr/>
        <a:lstStyle/>
        <a:p>
          <a:endParaRPr lang="en-US"/>
        </a:p>
      </dgm:t>
    </dgm:pt>
    <dgm:pt modelId="{82CD0C00-0D37-1248-BD3A-7F638B8E959B}">
      <dgm:prSet phldrT="[Text]"/>
      <dgm:spPr/>
      <dgm:t>
        <a:bodyPr/>
        <a:lstStyle/>
        <a:p>
          <a:r>
            <a:rPr lang="en-US" dirty="0"/>
            <a:t>NH developmental screening, monitoring, information, and referral system</a:t>
          </a:r>
        </a:p>
      </dgm:t>
    </dgm:pt>
    <dgm:pt modelId="{E0727A61-7722-824E-A695-4717C035EFC2}" type="parTrans" cxnId="{97324C0C-16E0-9B40-BAD0-5A2D94E83E31}">
      <dgm:prSet/>
      <dgm:spPr/>
      <dgm:t>
        <a:bodyPr/>
        <a:lstStyle/>
        <a:p>
          <a:endParaRPr lang="en-US"/>
        </a:p>
      </dgm:t>
    </dgm:pt>
    <dgm:pt modelId="{2B8FADF9-2114-7344-A0A2-DD4BE45552F4}" type="sibTrans" cxnId="{97324C0C-16E0-9B40-BAD0-5A2D94E83E31}">
      <dgm:prSet/>
      <dgm:spPr/>
      <dgm:t>
        <a:bodyPr/>
        <a:lstStyle/>
        <a:p>
          <a:endParaRPr lang="en-US"/>
        </a:p>
      </dgm:t>
    </dgm:pt>
    <dgm:pt modelId="{846922C1-FCCA-5748-94E8-91E105465412}">
      <dgm:prSet phldrT="[Text]"/>
      <dgm:spPr/>
      <dgm:t>
        <a:bodyPr/>
        <a:lstStyle/>
        <a:p>
          <a:r>
            <a:rPr lang="en-US" dirty="0"/>
            <a:t>Information  is gathered to inform a holistic approach to the child’s development</a:t>
          </a:r>
        </a:p>
      </dgm:t>
    </dgm:pt>
    <dgm:pt modelId="{3E5E13E9-4264-A74B-A4F5-CB82FDA4112D}" type="parTrans" cxnId="{30298814-E37E-2143-A6E5-DF2AEE5A6637}">
      <dgm:prSet/>
      <dgm:spPr/>
      <dgm:t>
        <a:bodyPr/>
        <a:lstStyle/>
        <a:p>
          <a:endParaRPr lang="en-US"/>
        </a:p>
      </dgm:t>
    </dgm:pt>
    <dgm:pt modelId="{24C09604-F976-4E40-89CA-8645B0AB66D8}" type="sibTrans" cxnId="{30298814-E37E-2143-A6E5-DF2AEE5A6637}">
      <dgm:prSet/>
      <dgm:spPr/>
      <dgm:t>
        <a:bodyPr/>
        <a:lstStyle/>
        <a:p>
          <a:endParaRPr lang="en-US"/>
        </a:p>
      </dgm:t>
    </dgm:pt>
    <dgm:pt modelId="{23226B26-637B-FC43-AF81-EA0D3BAE781C}">
      <dgm:prSet phldrT="[Text]"/>
      <dgm:spPr/>
      <dgm:t>
        <a:bodyPr/>
        <a:lstStyle/>
        <a:p>
          <a:r>
            <a:rPr lang="en-US" dirty="0"/>
            <a:t>Developmental progress and needs are discussed over time </a:t>
          </a:r>
        </a:p>
      </dgm:t>
    </dgm:pt>
    <dgm:pt modelId="{FE82544C-05E4-024D-AE9B-55FA0E6EC25E}" type="parTrans" cxnId="{49F28FAE-8262-CA47-ABB6-DC38B819B4C0}">
      <dgm:prSet/>
      <dgm:spPr/>
      <dgm:t>
        <a:bodyPr/>
        <a:lstStyle/>
        <a:p>
          <a:endParaRPr lang="en-US"/>
        </a:p>
      </dgm:t>
    </dgm:pt>
    <dgm:pt modelId="{B7EF6C9E-C2D4-BC4E-A257-2710A605445B}" type="sibTrans" cxnId="{49F28FAE-8262-CA47-ABB6-DC38B819B4C0}">
      <dgm:prSet/>
      <dgm:spPr/>
      <dgm:t>
        <a:bodyPr/>
        <a:lstStyle/>
        <a:p>
          <a:endParaRPr lang="en-US"/>
        </a:p>
      </dgm:t>
    </dgm:pt>
    <dgm:pt modelId="{4BD99375-27F4-3C44-A82D-6B6D7773513A}">
      <dgm:prSet phldrT="[Text]"/>
      <dgm:spPr/>
      <dgm:t>
        <a:bodyPr/>
        <a:lstStyle/>
        <a:p>
          <a:r>
            <a:rPr lang="en-US" dirty="0"/>
            <a:t>Supports early identification of children who may need developmental supports and services</a:t>
          </a:r>
        </a:p>
      </dgm:t>
    </dgm:pt>
    <dgm:pt modelId="{43468B34-D27C-114C-9E34-F220BEF86A91}" type="parTrans" cxnId="{DC916B70-A7BE-D84B-B653-31AD50A652C1}">
      <dgm:prSet/>
      <dgm:spPr/>
      <dgm:t>
        <a:bodyPr/>
        <a:lstStyle/>
        <a:p>
          <a:endParaRPr lang="en-US"/>
        </a:p>
      </dgm:t>
    </dgm:pt>
    <dgm:pt modelId="{C0D6C5E4-34B6-3D46-B985-536232D757E0}" type="sibTrans" cxnId="{DC916B70-A7BE-D84B-B653-31AD50A652C1}">
      <dgm:prSet/>
      <dgm:spPr/>
      <dgm:t>
        <a:bodyPr/>
        <a:lstStyle/>
        <a:p>
          <a:endParaRPr lang="en-US"/>
        </a:p>
      </dgm:t>
    </dgm:pt>
    <dgm:pt modelId="{BB603818-178B-1E4A-B242-817F2172DE4B}">
      <dgm:prSet phldrT="[Text]"/>
      <dgm:spPr/>
      <dgm:t>
        <a:bodyPr/>
        <a:lstStyle/>
        <a:p>
          <a:r>
            <a:rPr lang="en-US" dirty="0"/>
            <a:t>Learn the Signs. Act Early (LTSAE)</a:t>
          </a:r>
        </a:p>
      </dgm:t>
    </dgm:pt>
    <dgm:pt modelId="{27F06834-68B5-504D-A8C2-9B5BF61D3455}" type="parTrans" cxnId="{8FB4A6DF-851F-EB4F-9CFD-891CF3FB6F02}">
      <dgm:prSet/>
      <dgm:spPr/>
      <dgm:t>
        <a:bodyPr/>
        <a:lstStyle/>
        <a:p>
          <a:endParaRPr lang="en-US"/>
        </a:p>
      </dgm:t>
    </dgm:pt>
    <dgm:pt modelId="{8CC75461-CE29-ED48-858B-37B9C8792F7E}" type="sibTrans" cxnId="{8FB4A6DF-851F-EB4F-9CFD-891CF3FB6F02}">
      <dgm:prSet/>
      <dgm:spPr/>
      <dgm:t>
        <a:bodyPr/>
        <a:lstStyle/>
        <a:p>
          <a:endParaRPr lang="en-US"/>
        </a:p>
      </dgm:t>
    </dgm:pt>
    <dgm:pt modelId="{741A5755-5307-7448-B860-CCDC5E6E9BF2}">
      <dgm:prSet phldrT="[Text]"/>
      <dgm:spPr/>
      <dgm:t>
        <a:bodyPr/>
        <a:lstStyle/>
        <a:p>
          <a:endParaRPr lang="en-US" dirty="0"/>
        </a:p>
      </dgm:t>
    </dgm:pt>
    <dgm:pt modelId="{BCA85C23-8A3C-3046-91AC-DA6727332800}" type="parTrans" cxnId="{3442C020-0E86-734C-AA94-2AF8DA13CB12}">
      <dgm:prSet/>
      <dgm:spPr/>
      <dgm:t>
        <a:bodyPr/>
        <a:lstStyle/>
        <a:p>
          <a:endParaRPr lang="en-US"/>
        </a:p>
      </dgm:t>
    </dgm:pt>
    <dgm:pt modelId="{D2A0FEC5-465C-3D41-BD37-ACE5373D32AB}" type="sibTrans" cxnId="{3442C020-0E86-734C-AA94-2AF8DA13CB12}">
      <dgm:prSet/>
      <dgm:spPr/>
      <dgm:t>
        <a:bodyPr/>
        <a:lstStyle/>
        <a:p>
          <a:endParaRPr lang="en-US"/>
        </a:p>
      </dgm:t>
    </dgm:pt>
    <dgm:pt modelId="{06876150-4761-1242-A172-5608D7169A08}">
      <dgm:prSet phldrT="[Text]"/>
      <dgm:spPr/>
      <dgm:t>
        <a:bodyPr/>
        <a:lstStyle/>
        <a:p>
          <a:r>
            <a:rPr lang="en-US" dirty="0"/>
            <a:t>Program that aims to improve early identification of children with autism and other developmental disabilities so children and families can get the services and supports they need</a:t>
          </a:r>
        </a:p>
      </dgm:t>
    </dgm:pt>
    <dgm:pt modelId="{BF6A7F88-8190-F94D-AD4A-D3CC01987369}" type="parTrans" cxnId="{8984909E-227F-EF46-A7D3-A4AC589A638D}">
      <dgm:prSet/>
      <dgm:spPr/>
      <dgm:t>
        <a:bodyPr/>
        <a:lstStyle/>
        <a:p>
          <a:endParaRPr lang="en-US"/>
        </a:p>
      </dgm:t>
    </dgm:pt>
    <dgm:pt modelId="{1CA8135D-91D7-9743-BD97-BF098539495A}" type="sibTrans" cxnId="{8984909E-227F-EF46-A7D3-A4AC589A638D}">
      <dgm:prSet/>
      <dgm:spPr/>
      <dgm:t>
        <a:bodyPr/>
        <a:lstStyle/>
        <a:p>
          <a:endParaRPr lang="en-US"/>
        </a:p>
      </dgm:t>
    </dgm:pt>
    <dgm:pt modelId="{3D12DA99-279C-6046-9AFF-F28AF0A42D25}">
      <dgm:prSet phldrT="[Text]"/>
      <dgm:spPr/>
      <dgm:t>
        <a:bodyPr/>
        <a:lstStyle/>
        <a:p>
          <a:r>
            <a:rPr lang="en-US" dirty="0"/>
            <a:t>New Hampshire Family Voices (NHFV) </a:t>
          </a:r>
        </a:p>
      </dgm:t>
    </dgm:pt>
    <dgm:pt modelId="{ADCC020D-0FE8-6B42-8722-8BD8841808A8}" type="parTrans" cxnId="{1685BB87-EC88-1F4F-B1AF-B7660F7AC6BD}">
      <dgm:prSet/>
      <dgm:spPr/>
      <dgm:t>
        <a:bodyPr/>
        <a:lstStyle/>
        <a:p>
          <a:endParaRPr lang="en-US"/>
        </a:p>
      </dgm:t>
    </dgm:pt>
    <dgm:pt modelId="{ADAF4136-CA7A-054C-8D0D-F7F1FC806822}" type="sibTrans" cxnId="{1685BB87-EC88-1F4F-B1AF-B7660F7AC6BD}">
      <dgm:prSet/>
      <dgm:spPr/>
      <dgm:t>
        <a:bodyPr/>
        <a:lstStyle/>
        <a:p>
          <a:endParaRPr lang="en-US"/>
        </a:p>
      </dgm:t>
    </dgm:pt>
    <dgm:pt modelId="{C7D19D6E-3A89-4344-85AB-FC76B6D3B3B8}">
      <dgm:prSet phldrT="[Text]"/>
      <dgm:spPr/>
      <dgm:t>
        <a:bodyPr/>
        <a:lstStyle/>
        <a:p>
          <a:r>
            <a:rPr lang="en-US" dirty="0"/>
            <a:t>Provides free, confidential services to families and professionals caring for children with chronic conditions and/or disabilities</a:t>
          </a:r>
        </a:p>
      </dgm:t>
    </dgm:pt>
    <dgm:pt modelId="{2C04619B-051E-4849-BCEC-9EC453FF0257}" type="parTrans" cxnId="{92CDCF42-02F2-D848-852D-742C28C4E8D4}">
      <dgm:prSet/>
      <dgm:spPr/>
      <dgm:t>
        <a:bodyPr/>
        <a:lstStyle/>
        <a:p>
          <a:endParaRPr lang="en-US"/>
        </a:p>
      </dgm:t>
    </dgm:pt>
    <dgm:pt modelId="{E2F70CB0-6A07-6840-BB3C-CDBD656E8E6E}" type="sibTrans" cxnId="{92CDCF42-02F2-D848-852D-742C28C4E8D4}">
      <dgm:prSet/>
      <dgm:spPr/>
      <dgm:t>
        <a:bodyPr/>
        <a:lstStyle/>
        <a:p>
          <a:endParaRPr lang="en-US"/>
        </a:p>
      </dgm:t>
    </dgm:pt>
    <dgm:pt modelId="{9F47F858-5DF4-3E48-A451-F6084E4C9310}" type="pres">
      <dgm:prSet presAssocID="{2F413B80-FF24-9847-9A9C-9FAD090FAAE0}" presName="linear" presStyleCnt="0">
        <dgm:presLayoutVars>
          <dgm:animLvl val="lvl"/>
          <dgm:resizeHandles val="exact"/>
        </dgm:presLayoutVars>
      </dgm:prSet>
      <dgm:spPr/>
    </dgm:pt>
    <dgm:pt modelId="{B3355253-35CF-CE4B-9801-3D34E7C3E59E}" type="pres">
      <dgm:prSet presAssocID="{09898285-9DCD-6249-BFF8-E5741399DAA1}" presName="parentText" presStyleLbl="node1" presStyleIdx="0" presStyleCnt="4">
        <dgm:presLayoutVars>
          <dgm:chMax val="0"/>
          <dgm:bulletEnabled val="1"/>
        </dgm:presLayoutVars>
      </dgm:prSet>
      <dgm:spPr/>
    </dgm:pt>
    <dgm:pt modelId="{BB32FC83-85FE-DB4E-AA4B-68217834253E}" type="pres">
      <dgm:prSet presAssocID="{09898285-9DCD-6249-BFF8-E5741399DAA1}" presName="childText" presStyleLbl="revTx" presStyleIdx="0" presStyleCnt="4">
        <dgm:presLayoutVars>
          <dgm:bulletEnabled val="1"/>
        </dgm:presLayoutVars>
      </dgm:prSet>
      <dgm:spPr/>
    </dgm:pt>
    <dgm:pt modelId="{F92E8BB6-51C5-424B-B90B-393A2E2B1D44}" type="pres">
      <dgm:prSet presAssocID="{EB3D773B-E18D-B848-8D35-7998EA45D782}" presName="parentText" presStyleLbl="node1" presStyleIdx="1" presStyleCnt="4">
        <dgm:presLayoutVars>
          <dgm:chMax val="0"/>
          <dgm:bulletEnabled val="1"/>
        </dgm:presLayoutVars>
      </dgm:prSet>
      <dgm:spPr/>
    </dgm:pt>
    <dgm:pt modelId="{3550DAF2-0E63-0C41-AD39-58AD21B8B415}" type="pres">
      <dgm:prSet presAssocID="{EB3D773B-E18D-B848-8D35-7998EA45D782}" presName="childText" presStyleLbl="revTx" presStyleIdx="1" presStyleCnt="4">
        <dgm:presLayoutVars>
          <dgm:bulletEnabled val="1"/>
        </dgm:presLayoutVars>
      </dgm:prSet>
      <dgm:spPr/>
    </dgm:pt>
    <dgm:pt modelId="{283BBE03-7A24-CB41-B401-51C11658F6B9}" type="pres">
      <dgm:prSet presAssocID="{BB603818-178B-1E4A-B242-817F2172DE4B}" presName="parentText" presStyleLbl="node1" presStyleIdx="2" presStyleCnt="4">
        <dgm:presLayoutVars>
          <dgm:chMax val="0"/>
          <dgm:bulletEnabled val="1"/>
        </dgm:presLayoutVars>
      </dgm:prSet>
      <dgm:spPr/>
    </dgm:pt>
    <dgm:pt modelId="{B311111F-5B1C-564F-97C4-0F690C98C037}" type="pres">
      <dgm:prSet presAssocID="{BB603818-178B-1E4A-B242-817F2172DE4B}" presName="childText" presStyleLbl="revTx" presStyleIdx="2" presStyleCnt="4">
        <dgm:presLayoutVars>
          <dgm:bulletEnabled val="1"/>
        </dgm:presLayoutVars>
      </dgm:prSet>
      <dgm:spPr/>
    </dgm:pt>
    <dgm:pt modelId="{C6244B5A-B5F5-2540-98C8-A508A36A5723}" type="pres">
      <dgm:prSet presAssocID="{3D12DA99-279C-6046-9AFF-F28AF0A42D25}" presName="parentText" presStyleLbl="node1" presStyleIdx="3" presStyleCnt="4">
        <dgm:presLayoutVars>
          <dgm:chMax val="0"/>
          <dgm:bulletEnabled val="1"/>
        </dgm:presLayoutVars>
      </dgm:prSet>
      <dgm:spPr/>
    </dgm:pt>
    <dgm:pt modelId="{E441DA92-20E7-D14E-9F4F-2FCDF6B9BD5B}" type="pres">
      <dgm:prSet presAssocID="{3D12DA99-279C-6046-9AFF-F28AF0A42D25}" presName="childText" presStyleLbl="revTx" presStyleIdx="3" presStyleCnt="4">
        <dgm:presLayoutVars>
          <dgm:bulletEnabled val="1"/>
        </dgm:presLayoutVars>
      </dgm:prSet>
      <dgm:spPr/>
    </dgm:pt>
  </dgm:ptLst>
  <dgm:cxnLst>
    <dgm:cxn modelId="{97324C0C-16E0-9B40-BAD0-5A2D94E83E31}" srcId="{EB3D773B-E18D-B848-8D35-7998EA45D782}" destId="{82CD0C00-0D37-1248-BD3A-7F638B8E959B}" srcOrd="0" destOrd="0" parTransId="{E0727A61-7722-824E-A695-4717C035EFC2}" sibTransId="{2B8FADF9-2114-7344-A0A2-DD4BE45552F4}"/>
    <dgm:cxn modelId="{30298814-E37E-2143-A6E5-DF2AEE5A6637}" srcId="{09898285-9DCD-6249-BFF8-E5741399DAA1}" destId="{846922C1-FCCA-5748-94E8-91E105465412}" srcOrd="1" destOrd="0" parTransId="{3E5E13E9-4264-A74B-A4F5-CB82FDA4112D}" sibTransId="{24C09604-F976-4E40-89CA-8645B0AB66D8}"/>
    <dgm:cxn modelId="{FC58C814-982A-E141-9B1E-195B72F0B0F8}" type="presOf" srcId="{BB603818-178B-1E4A-B242-817F2172DE4B}" destId="{283BBE03-7A24-CB41-B401-51C11658F6B9}" srcOrd="0" destOrd="0" presId="urn:microsoft.com/office/officeart/2005/8/layout/vList2"/>
    <dgm:cxn modelId="{840F4C16-8960-E746-8E36-8BBEDF44F8A3}" type="presOf" srcId="{06876150-4761-1242-A172-5608D7169A08}" destId="{B311111F-5B1C-564F-97C4-0F690C98C037}" srcOrd="0" destOrd="0" presId="urn:microsoft.com/office/officeart/2005/8/layout/vList2"/>
    <dgm:cxn modelId="{3442C020-0E86-734C-AA94-2AF8DA13CB12}" srcId="{EB3D773B-E18D-B848-8D35-7998EA45D782}" destId="{741A5755-5307-7448-B860-CCDC5E6E9BF2}" srcOrd="2" destOrd="0" parTransId="{BCA85C23-8A3C-3046-91AC-DA6727332800}" sibTransId="{D2A0FEC5-465C-3D41-BD37-ACE5373D32AB}"/>
    <dgm:cxn modelId="{B0B20528-AEB3-694C-ACD3-0EBC770CA505}" type="presOf" srcId="{82CD0C00-0D37-1248-BD3A-7F638B8E959B}" destId="{3550DAF2-0E63-0C41-AD39-58AD21B8B415}" srcOrd="0" destOrd="0" presId="urn:microsoft.com/office/officeart/2005/8/layout/vList2"/>
    <dgm:cxn modelId="{0D530F3E-CC23-4A41-8CEA-315CAB637193}" type="presOf" srcId="{3D12DA99-279C-6046-9AFF-F28AF0A42D25}" destId="{C6244B5A-B5F5-2540-98C8-A508A36A5723}" srcOrd="0" destOrd="0" presId="urn:microsoft.com/office/officeart/2005/8/layout/vList2"/>
    <dgm:cxn modelId="{92CDCF42-02F2-D848-852D-742C28C4E8D4}" srcId="{3D12DA99-279C-6046-9AFF-F28AF0A42D25}" destId="{C7D19D6E-3A89-4344-85AB-FC76B6D3B3B8}" srcOrd="0" destOrd="0" parTransId="{2C04619B-051E-4849-BCEC-9EC453FF0257}" sibTransId="{E2F70CB0-6A07-6840-BB3C-CDBD656E8E6E}"/>
    <dgm:cxn modelId="{B8CE4F43-AD60-1745-9E5A-75C41B0F1EA5}" type="presOf" srcId="{741A5755-5307-7448-B860-CCDC5E6E9BF2}" destId="{3550DAF2-0E63-0C41-AD39-58AD21B8B415}" srcOrd="0" destOrd="2" presId="urn:microsoft.com/office/officeart/2005/8/layout/vList2"/>
    <dgm:cxn modelId="{5F697C63-D1D5-DA47-A548-9D0CCAE9915F}" type="presOf" srcId="{2F413B80-FF24-9847-9A9C-9FAD090FAAE0}" destId="{9F47F858-5DF4-3E48-A451-F6084E4C9310}" srcOrd="0" destOrd="0" presId="urn:microsoft.com/office/officeart/2005/8/layout/vList2"/>
    <dgm:cxn modelId="{6D740F45-D6E5-6347-9807-290223EB6466}" type="presOf" srcId="{A93E6B7B-870A-AE44-B3C2-B45F45E44E32}" destId="{BB32FC83-85FE-DB4E-AA4B-68217834253E}" srcOrd="0" destOrd="0" presId="urn:microsoft.com/office/officeart/2005/8/layout/vList2"/>
    <dgm:cxn modelId="{DC916B70-A7BE-D84B-B653-31AD50A652C1}" srcId="{EB3D773B-E18D-B848-8D35-7998EA45D782}" destId="{4BD99375-27F4-3C44-A82D-6B6D7773513A}" srcOrd="1" destOrd="0" parTransId="{43468B34-D27C-114C-9E34-F220BEF86A91}" sibTransId="{C0D6C5E4-34B6-3D46-B985-536232D757E0}"/>
    <dgm:cxn modelId="{7B9A3C71-A72D-6B41-8720-CE9C62A66FDE}" srcId="{09898285-9DCD-6249-BFF8-E5741399DAA1}" destId="{A93E6B7B-870A-AE44-B3C2-B45F45E44E32}" srcOrd="0" destOrd="0" parTransId="{42A685B6-B3F2-9741-90AA-C2AC0370143A}" sibTransId="{D8A683AC-F9C4-1649-A77E-054A1165AF4D}"/>
    <dgm:cxn modelId="{50B67D56-A7F8-8C48-883A-9D8E5A6399E7}" type="presOf" srcId="{09898285-9DCD-6249-BFF8-E5741399DAA1}" destId="{B3355253-35CF-CE4B-9801-3D34E7C3E59E}" srcOrd="0" destOrd="0" presId="urn:microsoft.com/office/officeart/2005/8/layout/vList2"/>
    <dgm:cxn modelId="{0A8FE578-2279-694A-9D7C-B3E528B0DE39}" type="presOf" srcId="{EB3D773B-E18D-B848-8D35-7998EA45D782}" destId="{F92E8BB6-51C5-424B-B90B-393A2E2B1D44}" srcOrd="0" destOrd="0" presId="urn:microsoft.com/office/officeart/2005/8/layout/vList2"/>
    <dgm:cxn modelId="{210C2C80-2D43-E248-B603-59AFE10E387A}" type="presOf" srcId="{C7D19D6E-3A89-4344-85AB-FC76B6D3B3B8}" destId="{E441DA92-20E7-D14E-9F4F-2FCDF6B9BD5B}" srcOrd="0" destOrd="0" presId="urn:microsoft.com/office/officeart/2005/8/layout/vList2"/>
    <dgm:cxn modelId="{1685BB87-EC88-1F4F-B1AF-B7660F7AC6BD}" srcId="{2F413B80-FF24-9847-9A9C-9FAD090FAAE0}" destId="{3D12DA99-279C-6046-9AFF-F28AF0A42D25}" srcOrd="3" destOrd="0" parTransId="{ADCC020D-0FE8-6B42-8722-8BD8841808A8}" sibTransId="{ADAF4136-CA7A-054C-8D0D-F7F1FC806822}"/>
    <dgm:cxn modelId="{2CFD708C-6EB6-D74D-B271-7F5E47D7A1D3}" type="presOf" srcId="{23226B26-637B-FC43-AF81-EA0D3BAE781C}" destId="{BB32FC83-85FE-DB4E-AA4B-68217834253E}" srcOrd="0" destOrd="2" presId="urn:microsoft.com/office/officeart/2005/8/layout/vList2"/>
    <dgm:cxn modelId="{6CA9588F-1603-A741-A6A2-EE3A3C3D17AE}" srcId="{2F413B80-FF24-9847-9A9C-9FAD090FAAE0}" destId="{EB3D773B-E18D-B848-8D35-7998EA45D782}" srcOrd="1" destOrd="0" parTransId="{2A01998D-4F27-C541-9C9E-B9FFAC3E5A9E}" sibTransId="{D1E59894-9015-BC40-AE97-FBAB38720237}"/>
    <dgm:cxn modelId="{7E584B93-09B0-F742-B4D4-64244019B33E}" type="presOf" srcId="{4BD99375-27F4-3C44-A82D-6B6D7773513A}" destId="{3550DAF2-0E63-0C41-AD39-58AD21B8B415}" srcOrd="0" destOrd="1" presId="urn:microsoft.com/office/officeart/2005/8/layout/vList2"/>
    <dgm:cxn modelId="{8984909E-227F-EF46-A7D3-A4AC589A638D}" srcId="{BB603818-178B-1E4A-B242-817F2172DE4B}" destId="{06876150-4761-1242-A172-5608D7169A08}" srcOrd="0" destOrd="0" parTransId="{BF6A7F88-8190-F94D-AD4A-D3CC01987369}" sibTransId="{1CA8135D-91D7-9743-BD97-BF098539495A}"/>
    <dgm:cxn modelId="{49F28FAE-8262-CA47-ABB6-DC38B819B4C0}" srcId="{09898285-9DCD-6249-BFF8-E5741399DAA1}" destId="{23226B26-637B-FC43-AF81-EA0D3BAE781C}" srcOrd="2" destOrd="0" parTransId="{FE82544C-05E4-024D-AE9B-55FA0E6EC25E}" sibTransId="{B7EF6C9E-C2D4-BC4E-A257-2710A605445B}"/>
    <dgm:cxn modelId="{98BB48B8-5966-BD46-8C06-EB57B2183A7B}" srcId="{2F413B80-FF24-9847-9A9C-9FAD090FAAE0}" destId="{09898285-9DCD-6249-BFF8-E5741399DAA1}" srcOrd="0" destOrd="0" parTransId="{6262BD8C-7A37-0C40-A625-8E41409CC558}" sibTransId="{C2E43C5C-0BF7-BB4C-ABAE-A4248FE29C3D}"/>
    <dgm:cxn modelId="{8FB4A6DF-851F-EB4F-9CFD-891CF3FB6F02}" srcId="{2F413B80-FF24-9847-9A9C-9FAD090FAAE0}" destId="{BB603818-178B-1E4A-B242-817F2172DE4B}" srcOrd="2" destOrd="0" parTransId="{27F06834-68B5-504D-A8C2-9B5BF61D3455}" sibTransId="{8CC75461-CE29-ED48-858B-37B9C8792F7E}"/>
    <dgm:cxn modelId="{95B4E5DF-6E08-584E-9FA9-872B420A5C98}" type="presOf" srcId="{846922C1-FCCA-5748-94E8-91E105465412}" destId="{BB32FC83-85FE-DB4E-AA4B-68217834253E}" srcOrd="0" destOrd="1" presId="urn:microsoft.com/office/officeart/2005/8/layout/vList2"/>
    <dgm:cxn modelId="{9A751A64-C5F8-F942-936D-60C718A1DE8B}" type="presParOf" srcId="{9F47F858-5DF4-3E48-A451-F6084E4C9310}" destId="{B3355253-35CF-CE4B-9801-3D34E7C3E59E}" srcOrd="0" destOrd="0" presId="urn:microsoft.com/office/officeart/2005/8/layout/vList2"/>
    <dgm:cxn modelId="{F9E08D08-785F-0C46-B4F6-6C2AF45E5CAF}" type="presParOf" srcId="{9F47F858-5DF4-3E48-A451-F6084E4C9310}" destId="{BB32FC83-85FE-DB4E-AA4B-68217834253E}" srcOrd="1" destOrd="0" presId="urn:microsoft.com/office/officeart/2005/8/layout/vList2"/>
    <dgm:cxn modelId="{A2978401-1A5C-7141-825B-86E7E28A9C89}" type="presParOf" srcId="{9F47F858-5DF4-3E48-A451-F6084E4C9310}" destId="{F92E8BB6-51C5-424B-B90B-393A2E2B1D44}" srcOrd="2" destOrd="0" presId="urn:microsoft.com/office/officeart/2005/8/layout/vList2"/>
    <dgm:cxn modelId="{FDB47284-22BD-E941-A84D-20C838689EB7}" type="presParOf" srcId="{9F47F858-5DF4-3E48-A451-F6084E4C9310}" destId="{3550DAF2-0E63-0C41-AD39-58AD21B8B415}" srcOrd="3" destOrd="0" presId="urn:microsoft.com/office/officeart/2005/8/layout/vList2"/>
    <dgm:cxn modelId="{96F9CE90-5544-F245-B72D-40B1DCC75BD4}" type="presParOf" srcId="{9F47F858-5DF4-3E48-A451-F6084E4C9310}" destId="{283BBE03-7A24-CB41-B401-51C11658F6B9}" srcOrd="4" destOrd="0" presId="urn:microsoft.com/office/officeart/2005/8/layout/vList2"/>
    <dgm:cxn modelId="{B6E5E47D-F4ED-304E-A19B-EABD004B55AD}" type="presParOf" srcId="{9F47F858-5DF4-3E48-A451-F6084E4C9310}" destId="{B311111F-5B1C-564F-97C4-0F690C98C037}" srcOrd="5" destOrd="0" presId="urn:microsoft.com/office/officeart/2005/8/layout/vList2"/>
    <dgm:cxn modelId="{A2196355-63C3-FA4D-8A23-5E52BEAA6511}" type="presParOf" srcId="{9F47F858-5DF4-3E48-A451-F6084E4C9310}" destId="{C6244B5A-B5F5-2540-98C8-A508A36A5723}" srcOrd="6" destOrd="0" presId="urn:microsoft.com/office/officeart/2005/8/layout/vList2"/>
    <dgm:cxn modelId="{84BF5664-0C09-FC43-ABFE-CBB516E6A238}" type="presParOf" srcId="{9F47F858-5DF4-3E48-A451-F6084E4C9310}" destId="{E441DA92-20E7-D14E-9F4F-2FCDF6B9BD5B}"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4A6D83-42F1-454A-94A1-D74F589CDF8D}" type="doc">
      <dgm:prSet loTypeId="urn:microsoft.com/office/officeart/2005/8/layout/process4" loCatId="process" qsTypeId="urn:microsoft.com/office/officeart/2005/8/quickstyle/simple1" qsCatId="simple" csTypeId="urn:microsoft.com/office/officeart/2005/8/colors/accent3_5" csCatId="accent3" phldr="1"/>
      <dgm:spPr/>
      <dgm:t>
        <a:bodyPr/>
        <a:lstStyle/>
        <a:p>
          <a:endParaRPr lang="en-US"/>
        </a:p>
      </dgm:t>
    </dgm:pt>
    <dgm:pt modelId="{EE88CE04-BA15-A842-97E6-D1DBEA0649A5}">
      <dgm:prSet phldrT="[Text]"/>
      <dgm:spPr/>
      <dgm:t>
        <a:bodyPr/>
        <a:lstStyle/>
        <a:p>
          <a:r>
            <a:rPr lang="en-US" dirty="0"/>
            <a:t>Create survey for child health providers </a:t>
          </a:r>
        </a:p>
      </dgm:t>
    </dgm:pt>
    <dgm:pt modelId="{7314591E-CB81-2941-A970-9632C5351C96}" type="parTrans" cxnId="{03C65E57-D4E5-E34C-8011-9AE888362C85}">
      <dgm:prSet/>
      <dgm:spPr/>
      <dgm:t>
        <a:bodyPr/>
        <a:lstStyle/>
        <a:p>
          <a:endParaRPr lang="en-US"/>
        </a:p>
      </dgm:t>
    </dgm:pt>
    <dgm:pt modelId="{0C7F18C1-F45E-D14A-B232-1F753EED36DF}" type="sibTrans" cxnId="{03C65E57-D4E5-E34C-8011-9AE888362C85}">
      <dgm:prSet/>
      <dgm:spPr/>
      <dgm:t>
        <a:bodyPr/>
        <a:lstStyle/>
        <a:p>
          <a:endParaRPr lang="en-US"/>
        </a:p>
      </dgm:t>
    </dgm:pt>
    <dgm:pt modelId="{C849A73B-B3EC-714F-A23F-601644B80C46}">
      <dgm:prSet phldrT="[Text]"/>
      <dgm:spPr/>
      <dgm:t>
        <a:bodyPr/>
        <a:lstStyle/>
        <a:p>
          <a:r>
            <a:rPr lang="en-US" dirty="0"/>
            <a:t>Send out survey in the NH AAP Newsletter</a:t>
          </a:r>
        </a:p>
      </dgm:t>
    </dgm:pt>
    <dgm:pt modelId="{EA717B28-C790-C44E-BC2B-5CB47B918D68}" type="parTrans" cxnId="{49B787DB-932C-3F49-922F-F34F10C0B007}">
      <dgm:prSet/>
      <dgm:spPr/>
      <dgm:t>
        <a:bodyPr/>
        <a:lstStyle/>
        <a:p>
          <a:endParaRPr lang="en-US"/>
        </a:p>
      </dgm:t>
    </dgm:pt>
    <dgm:pt modelId="{DF8D2782-C007-EE41-A691-D82FCFB5ADC3}" type="sibTrans" cxnId="{49B787DB-932C-3F49-922F-F34F10C0B007}">
      <dgm:prSet/>
      <dgm:spPr/>
      <dgm:t>
        <a:bodyPr/>
        <a:lstStyle/>
        <a:p>
          <a:endParaRPr lang="en-US"/>
        </a:p>
      </dgm:t>
    </dgm:pt>
    <dgm:pt modelId="{92373DA8-3E74-9947-A602-60E928E34F02}">
      <dgm:prSet phldrT="[Text]"/>
      <dgm:spPr/>
      <dgm:t>
        <a:bodyPr/>
        <a:lstStyle/>
        <a:p>
          <a:r>
            <a:rPr lang="en-US" dirty="0"/>
            <a:t>Create Provider Distribution List</a:t>
          </a:r>
        </a:p>
      </dgm:t>
    </dgm:pt>
    <dgm:pt modelId="{9DF377DD-7F8D-B144-9603-8457EFF6FFF6}" type="parTrans" cxnId="{0E3E7567-9AF1-C94C-BD3B-06679A4CFC13}">
      <dgm:prSet/>
      <dgm:spPr/>
      <dgm:t>
        <a:bodyPr/>
        <a:lstStyle/>
        <a:p>
          <a:endParaRPr lang="en-US"/>
        </a:p>
      </dgm:t>
    </dgm:pt>
    <dgm:pt modelId="{DC320EFA-5ABC-EA4A-A4C7-D9E8D231DD4C}" type="sibTrans" cxnId="{0E3E7567-9AF1-C94C-BD3B-06679A4CFC13}">
      <dgm:prSet/>
      <dgm:spPr/>
      <dgm:t>
        <a:bodyPr/>
        <a:lstStyle/>
        <a:p>
          <a:endParaRPr lang="en-US"/>
        </a:p>
      </dgm:t>
    </dgm:pt>
    <dgm:pt modelId="{B5D97CEB-E603-8846-99B1-0A505BD27FD6}">
      <dgm:prSet phldrT="[Text]"/>
      <dgm:spPr/>
      <dgm:t>
        <a:bodyPr/>
        <a:lstStyle/>
        <a:p>
          <a:r>
            <a:rPr lang="en-US" dirty="0"/>
            <a:t>Send out Distribution Letter to 100 child health providers</a:t>
          </a:r>
        </a:p>
      </dgm:t>
    </dgm:pt>
    <dgm:pt modelId="{61FF7392-859C-9D4D-BD81-C70B49683BC0}" type="parTrans" cxnId="{EC61791F-4668-7D46-A88F-9168DB721FF9}">
      <dgm:prSet/>
      <dgm:spPr/>
      <dgm:t>
        <a:bodyPr/>
        <a:lstStyle/>
        <a:p>
          <a:endParaRPr lang="en-US"/>
        </a:p>
      </dgm:t>
    </dgm:pt>
    <dgm:pt modelId="{881D1BC6-3F67-9E40-B5EE-75B54B5A930F}" type="sibTrans" cxnId="{EC61791F-4668-7D46-A88F-9168DB721FF9}">
      <dgm:prSet/>
      <dgm:spPr/>
      <dgm:t>
        <a:bodyPr/>
        <a:lstStyle/>
        <a:p>
          <a:endParaRPr lang="en-US"/>
        </a:p>
      </dgm:t>
    </dgm:pt>
    <dgm:pt modelId="{0D405081-FC6C-1D4C-913C-134285A42F43}">
      <dgm:prSet phldrT="[Text]"/>
      <dgm:spPr/>
      <dgm:t>
        <a:bodyPr/>
        <a:lstStyle/>
        <a:p>
          <a:r>
            <a:rPr lang="en-US" dirty="0"/>
            <a:t>Create gross motor, fine motor, and sensory regulation posters</a:t>
          </a:r>
        </a:p>
      </dgm:t>
    </dgm:pt>
    <dgm:pt modelId="{529C7BB5-E9B4-F146-B8D5-594FF623F3A8}" type="parTrans" cxnId="{8276201B-5270-F94E-A78F-286AED431EF4}">
      <dgm:prSet/>
      <dgm:spPr/>
      <dgm:t>
        <a:bodyPr/>
        <a:lstStyle/>
        <a:p>
          <a:endParaRPr lang="en-US"/>
        </a:p>
      </dgm:t>
    </dgm:pt>
    <dgm:pt modelId="{A5F6EDB6-82D5-8347-82E5-D49224F594D2}" type="sibTrans" cxnId="{8276201B-5270-F94E-A78F-286AED431EF4}">
      <dgm:prSet/>
      <dgm:spPr/>
      <dgm:t>
        <a:bodyPr/>
        <a:lstStyle/>
        <a:p>
          <a:endParaRPr lang="en-US"/>
        </a:p>
      </dgm:t>
    </dgm:pt>
    <dgm:pt modelId="{44EB374F-03E6-7B4D-B0F4-38295C150C79}">
      <dgm:prSet phldrT="[Text]"/>
      <dgm:spPr/>
      <dgm:t>
        <a:bodyPr/>
        <a:lstStyle/>
        <a:p>
          <a:r>
            <a:rPr lang="en-US" dirty="0"/>
            <a:t>Analyze survey results</a:t>
          </a:r>
        </a:p>
      </dgm:t>
    </dgm:pt>
    <dgm:pt modelId="{E91A6B7F-E28B-6C4C-AAE1-0CC460FA6A64}" type="parTrans" cxnId="{40DBA0F5-570F-2B4B-9B4D-0482AFF8FB1E}">
      <dgm:prSet/>
      <dgm:spPr/>
      <dgm:t>
        <a:bodyPr/>
        <a:lstStyle/>
        <a:p>
          <a:endParaRPr lang="en-US"/>
        </a:p>
      </dgm:t>
    </dgm:pt>
    <dgm:pt modelId="{D563708F-B063-BB4A-9EBB-5FB145ED7F42}" type="sibTrans" cxnId="{40DBA0F5-570F-2B4B-9B4D-0482AFF8FB1E}">
      <dgm:prSet/>
      <dgm:spPr/>
      <dgm:t>
        <a:bodyPr/>
        <a:lstStyle/>
        <a:p>
          <a:endParaRPr lang="en-US"/>
        </a:p>
      </dgm:t>
    </dgm:pt>
    <dgm:pt modelId="{C7F66F80-C8B2-7941-81BB-ADDFE43CE701}" type="pres">
      <dgm:prSet presAssocID="{434A6D83-42F1-454A-94A1-D74F589CDF8D}" presName="Name0" presStyleCnt="0">
        <dgm:presLayoutVars>
          <dgm:dir/>
          <dgm:animLvl val="lvl"/>
          <dgm:resizeHandles val="exact"/>
        </dgm:presLayoutVars>
      </dgm:prSet>
      <dgm:spPr/>
    </dgm:pt>
    <dgm:pt modelId="{33D4AAA7-249A-D24F-9A3C-5721B86AA363}" type="pres">
      <dgm:prSet presAssocID="{44EB374F-03E6-7B4D-B0F4-38295C150C79}" presName="boxAndChildren" presStyleCnt="0"/>
      <dgm:spPr/>
    </dgm:pt>
    <dgm:pt modelId="{FCDF9163-CB2F-494A-A5E7-520609816444}" type="pres">
      <dgm:prSet presAssocID="{44EB374F-03E6-7B4D-B0F4-38295C150C79}" presName="parentTextBox" presStyleLbl="node1" presStyleIdx="0" presStyleCnt="6"/>
      <dgm:spPr/>
    </dgm:pt>
    <dgm:pt modelId="{8BAF19CF-3D5D-D549-9798-72E01C1B0D20}" type="pres">
      <dgm:prSet presAssocID="{A5F6EDB6-82D5-8347-82E5-D49224F594D2}" presName="sp" presStyleCnt="0"/>
      <dgm:spPr/>
    </dgm:pt>
    <dgm:pt modelId="{EF80A9A4-B3FC-FD4F-8286-ED48561DA6F0}" type="pres">
      <dgm:prSet presAssocID="{0D405081-FC6C-1D4C-913C-134285A42F43}" presName="arrowAndChildren" presStyleCnt="0"/>
      <dgm:spPr/>
    </dgm:pt>
    <dgm:pt modelId="{2BC4E192-6ED2-C34B-B268-30C5CDF52AA8}" type="pres">
      <dgm:prSet presAssocID="{0D405081-FC6C-1D4C-913C-134285A42F43}" presName="parentTextArrow" presStyleLbl="node1" presStyleIdx="1" presStyleCnt="6"/>
      <dgm:spPr/>
    </dgm:pt>
    <dgm:pt modelId="{DA2AF204-1587-9C48-93B9-7837196096AE}" type="pres">
      <dgm:prSet presAssocID="{881D1BC6-3F67-9E40-B5EE-75B54B5A930F}" presName="sp" presStyleCnt="0"/>
      <dgm:spPr/>
    </dgm:pt>
    <dgm:pt modelId="{178FFF12-3686-A84A-AA24-C699670B79E3}" type="pres">
      <dgm:prSet presAssocID="{B5D97CEB-E603-8846-99B1-0A505BD27FD6}" presName="arrowAndChildren" presStyleCnt="0"/>
      <dgm:spPr/>
    </dgm:pt>
    <dgm:pt modelId="{2A30C3CD-0836-9D40-9F6B-7DEA824EE697}" type="pres">
      <dgm:prSet presAssocID="{B5D97CEB-E603-8846-99B1-0A505BD27FD6}" presName="parentTextArrow" presStyleLbl="node1" presStyleIdx="2" presStyleCnt="6"/>
      <dgm:spPr/>
    </dgm:pt>
    <dgm:pt modelId="{64D17414-6446-0B44-BA4A-96837BAF334A}" type="pres">
      <dgm:prSet presAssocID="{DC320EFA-5ABC-EA4A-A4C7-D9E8D231DD4C}" presName="sp" presStyleCnt="0"/>
      <dgm:spPr/>
    </dgm:pt>
    <dgm:pt modelId="{DEAC776C-D3EC-4E4F-A2DB-115D23FF989D}" type="pres">
      <dgm:prSet presAssocID="{92373DA8-3E74-9947-A602-60E928E34F02}" presName="arrowAndChildren" presStyleCnt="0"/>
      <dgm:spPr/>
    </dgm:pt>
    <dgm:pt modelId="{D764F2C2-B0CA-3B43-8504-75D342668C26}" type="pres">
      <dgm:prSet presAssocID="{92373DA8-3E74-9947-A602-60E928E34F02}" presName="parentTextArrow" presStyleLbl="node1" presStyleIdx="3" presStyleCnt="6"/>
      <dgm:spPr/>
    </dgm:pt>
    <dgm:pt modelId="{07B61756-292A-8F48-ADB7-C6A3B4F6C91B}" type="pres">
      <dgm:prSet presAssocID="{DF8D2782-C007-EE41-A691-D82FCFB5ADC3}" presName="sp" presStyleCnt="0"/>
      <dgm:spPr/>
    </dgm:pt>
    <dgm:pt modelId="{AAAB5782-6CA0-CB4E-8750-64417232C664}" type="pres">
      <dgm:prSet presAssocID="{C849A73B-B3EC-714F-A23F-601644B80C46}" presName="arrowAndChildren" presStyleCnt="0"/>
      <dgm:spPr/>
    </dgm:pt>
    <dgm:pt modelId="{0F398086-D822-1647-9D08-D4C869EBE674}" type="pres">
      <dgm:prSet presAssocID="{C849A73B-B3EC-714F-A23F-601644B80C46}" presName="parentTextArrow" presStyleLbl="node1" presStyleIdx="4" presStyleCnt="6"/>
      <dgm:spPr/>
    </dgm:pt>
    <dgm:pt modelId="{5AC85CCF-10D9-F140-843C-7697CC244AE7}" type="pres">
      <dgm:prSet presAssocID="{0C7F18C1-F45E-D14A-B232-1F753EED36DF}" presName="sp" presStyleCnt="0"/>
      <dgm:spPr/>
    </dgm:pt>
    <dgm:pt modelId="{2B6CA79A-E1E9-8F4C-A287-B01A9B18BB34}" type="pres">
      <dgm:prSet presAssocID="{EE88CE04-BA15-A842-97E6-D1DBEA0649A5}" presName="arrowAndChildren" presStyleCnt="0"/>
      <dgm:spPr/>
    </dgm:pt>
    <dgm:pt modelId="{9BD95112-9F75-5A41-B0EF-9FE9E29F13BC}" type="pres">
      <dgm:prSet presAssocID="{EE88CE04-BA15-A842-97E6-D1DBEA0649A5}" presName="parentTextArrow" presStyleLbl="node1" presStyleIdx="5" presStyleCnt="6"/>
      <dgm:spPr/>
    </dgm:pt>
  </dgm:ptLst>
  <dgm:cxnLst>
    <dgm:cxn modelId="{ACC15D09-B07C-1E40-B4C8-BEDD68726311}" type="presOf" srcId="{C849A73B-B3EC-714F-A23F-601644B80C46}" destId="{0F398086-D822-1647-9D08-D4C869EBE674}" srcOrd="0" destOrd="0" presId="urn:microsoft.com/office/officeart/2005/8/layout/process4"/>
    <dgm:cxn modelId="{8276201B-5270-F94E-A78F-286AED431EF4}" srcId="{434A6D83-42F1-454A-94A1-D74F589CDF8D}" destId="{0D405081-FC6C-1D4C-913C-134285A42F43}" srcOrd="4" destOrd="0" parTransId="{529C7BB5-E9B4-F146-B8D5-594FF623F3A8}" sibTransId="{A5F6EDB6-82D5-8347-82E5-D49224F594D2}"/>
    <dgm:cxn modelId="{EC61791F-4668-7D46-A88F-9168DB721FF9}" srcId="{434A6D83-42F1-454A-94A1-D74F589CDF8D}" destId="{B5D97CEB-E603-8846-99B1-0A505BD27FD6}" srcOrd="3" destOrd="0" parTransId="{61FF7392-859C-9D4D-BD81-C70B49683BC0}" sibTransId="{881D1BC6-3F67-9E40-B5EE-75B54B5A930F}"/>
    <dgm:cxn modelId="{7D038E36-5656-FC4E-A62D-A90E48F210F9}" type="presOf" srcId="{B5D97CEB-E603-8846-99B1-0A505BD27FD6}" destId="{2A30C3CD-0836-9D40-9F6B-7DEA824EE697}" srcOrd="0" destOrd="0" presId="urn:microsoft.com/office/officeart/2005/8/layout/process4"/>
    <dgm:cxn modelId="{0E3E7567-9AF1-C94C-BD3B-06679A4CFC13}" srcId="{434A6D83-42F1-454A-94A1-D74F589CDF8D}" destId="{92373DA8-3E74-9947-A602-60E928E34F02}" srcOrd="2" destOrd="0" parTransId="{9DF377DD-7F8D-B144-9603-8457EFF6FFF6}" sibTransId="{DC320EFA-5ABC-EA4A-A4C7-D9E8D231DD4C}"/>
    <dgm:cxn modelId="{B9F6DC68-30F2-9C4B-8E3F-6184CCFF57C2}" type="presOf" srcId="{EE88CE04-BA15-A842-97E6-D1DBEA0649A5}" destId="{9BD95112-9F75-5A41-B0EF-9FE9E29F13BC}" srcOrd="0" destOrd="0" presId="urn:microsoft.com/office/officeart/2005/8/layout/process4"/>
    <dgm:cxn modelId="{6F55D86F-761B-9646-B086-8D7CCF14B152}" type="presOf" srcId="{44EB374F-03E6-7B4D-B0F4-38295C150C79}" destId="{FCDF9163-CB2F-494A-A5E7-520609816444}" srcOrd="0" destOrd="0" presId="urn:microsoft.com/office/officeart/2005/8/layout/process4"/>
    <dgm:cxn modelId="{28636B70-0222-3849-B01F-A61D0647E1E7}" type="presOf" srcId="{92373DA8-3E74-9947-A602-60E928E34F02}" destId="{D764F2C2-B0CA-3B43-8504-75D342668C26}" srcOrd="0" destOrd="0" presId="urn:microsoft.com/office/officeart/2005/8/layout/process4"/>
    <dgm:cxn modelId="{03C65E57-D4E5-E34C-8011-9AE888362C85}" srcId="{434A6D83-42F1-454A-94A1-D74F589CDF8D}" destId="{EE88CE04-BA15-A842-97E6-D1DBEA0649A5}" srcOrd="0" destOrd="0" parTransId="{7314591E-CB81-2941-A970-9632C5351C96}" sibTransId="{0C7F18C1-F45E-D14A-B232-1F753EED36DF}"/>
    <dgm:cxn modelId="{0C93E37C-1155-4C41-A2DB-6B7A62AB4652}" type="presOf" srcId="{434A6D83-42F1-454A-94A1-D74F589CDF8D}" destId="{C7F66F80-C8B2-7941-81BB-ADDFE43CE701}" srcOrd="0" destOrd="0" presId="urn:microsoft.com/office/officeart/2005/8/layout/process4"/>
    <dgm:cxn modelId="{A6D59493-B27C-FC48-8D47-5C1F8A8F49CF}" type="presOf" srcId="{0D405081-FC6C-1D4C-913C-134285A42F43}" destId="{2BC4E192-6ED2-C34B-B268-30C5CDF52AA8}" srcOrd="0" destOrd="0" presId="urn:microsoft.com/office/officeart/2005/8/layout/process4"/>
    <dgm:cxn modelId="{49B787DB-932C-3F49-922F-F34F10C0B007}" srcId="{434A6D83-42F1-454A-94A1-D74F589CDF8D}" destId="{C849A73B-B3EC-714F-A23F-601644B80C46}" srcOrd="1" destOrd="0" parTransId="{EA717B28-C790-C44E-BC2B-5CB47B918D68}" sibTransId="{DF8D2782-C007-EE41-A691-D82FCFB5ADC3}"/>
    <dgm:cxn modelId="{40DBA0F5-570F-2B4B-9B4D-0482AFF8FB1E}" srcId="{434A6D83-42F1-454A-94A1-D74F589CDF8D}" destId="{44EB374F-03E6-7B4D-B0F4-38295C150C79}" srcOrd="5" destOrd="0" parTransId="{E91A6B7F-E28B-6C4C-AAE1-0CC460FA6A64}" sibTransId="{D563708F-B063-BB4A-9EBB-5FB145ED7F42}"/>
    <dgm:cxn modelId="{172BFC7E-776F-DF4D-99EE-4CF8F89E552E}" type="presParOf" srcId="{C7F66F80-C8B2-7941-81BB-ADDFE43CE701}" destId="{33D4AAA7-249A-D24F-9A3C-5721B86AA363}" srcOrd="0" destOrd="0" presId="urn:microsoft.com/office/officeart/2005/8/layout/process4"/>
    <dgm:cxn modelId="{D39DCF11-1C7B-6945-BC66-76EEC68291AD}" type="presParOf" srcId="{33D4AAA7-249A-D24F-9A3C-5721B86AA363}" destId="{FCDF9163-CB2F-494A-A5E7-520609816444}" srcOrd="0" destOrd="0" presId="urn:microsoft.com/office/officeart/2005/8/layout/process4"/>
    <dgm:cxn modelId="{2AE45150-9A9E-AA4D-9F88-FAFE75812F62}" type="presParOf" srcId="{C7F66F80-C8B2-7941-81BB-ADDFE43CE701}" destId="{8BAF19CF-3D5D-D549-9798-72E01C1B0D20}" srcOrd="1" destOrd="0" presId="urn:microsoft.com/office/officeart/2005/8/layout/process4"/>
    <dgm:cxn modelId="{C70C0DF3-F36E-B74A-A30B-7A5DD4C3583A}" type="presParOf" srcId="{C7F66F80-C8B2-7941-81BB-ADDFE43CE701}" destId="{EF80A9A4-B3FC-FD4F-8286-ED48561DA6F0}" srcOrd="2" destOrd="0" presId="urn:microsoft.com/office/officeart/2005/8/layout/process4"/>
    <dgm:cxn modelId="{8D9D3EB3-79BE-6A42-9B95-3791BA74117D}" type="presParOf" srcId="{EF80A9A4-B3FC-FD4F-8286-ED48561DA6F0}" destId="{2BC4E192-6ED2-C34B-B268-30C5CDF52AA8}" srcOrd="0" destOrd="0" presId="urn:microsoft.com/office/officeart/2005/8/layout/process4"/>
    <dgm:cxn modelId="{A127F5F6-6B18-E146-BE15-C15A0F458447}" type="presParOf" srcId="{C7F66F80-C8B2-7941-81BB-ADDFE43CE701}" destId="{DA2AF204-1587-9C48-93B9-7837196096AE}" srcOrd="3" destOrd="0" presId="urn:microsoft.com/office/officeart/2005/8/layout/process4"/>
    <dgm:cxn modelId="{A86390EB-0A11-1349-ABE6-13EF2FE19CBC}" type="presParOf" srcId="{C7F66F80-C8B2-7941-81BB-ADDFE43CE701}" destId="{178FFF12-3686-A84A-AA24-C699670B79E3}" srcOrd="4" destOrd="0" presId="urn:microsoft.com/office/officeart/2005/8/layout/process4"/>
    <dgm:cxn modelId="{62A07859-1217-114E-930D-BE5FB34FF69A}" type="presParOf" srcId="{178FFF12-3686-A84A-AA24-C699670B79E3}" destId="{2A30C3CD-0836-9D40-9F6B-7DEA824EE697}" srcOrd="0" destOrd="0" presId="urn:microsoft.com/office/officeart/2005/8/layout/process4"/>
    <dgm:cxn modelId="{373B7F20-8D6B-DC45-B02C-2578BC0BFBC6}" type="presParOf" srcId="{C7F66F80-C8B2-7941-81BB-ADDFE43CE701}" destId="{64D17414-6446-0B44-BA4A-96837BAF334A}" srcOrd="5" destOrd="0" presId="urn:microsoft.com/office/officeart/2005/8/layout/process4"/>
    <dgm:cxn modelId="{DCE26850-CD53-654C-8219-7A41E33F9BAF}" type="presParOf" srcId="{C7F66F80-C8B2-7941-81BB-ADDFE43CE701}" destId="{DEAC776C-D3EC-4E4F-A2DB-115D23FF989D}" srcOrd="6" destOrd="0" presId="urn:microsoft.com/office/officeart/2005/8/layout/process4"/>
    <dgm:cxn modelId="{B4B82D40-047C-1347-A6E4-88092FF90F95}" type="presParOf" srcId="{DEAC776C-D3EC-4E4F-A2DB-115D23FF989D}" destId="{D764F2C2-B0CA-3B43-8504-75D342668C26}" srcOrd="0" destOrd="0" presId="urn:microsoft.com/office/officeart/2005/8/layout/process4"/>
    <dgm:cxn modelId="{02114F98-F541-CE44-AE41-E0B62C4BA299}" type="presParOf" srcId="{C7F66F80-C8B2-7941-81BB-ADDFE43CE701}" destId="{07B61756-292A-8F48-ADB7-C6A3B4F6C91B}" srcOrd="7" destOrd="0" presId="urn:microsoft.com/office/officeart/2005/8/layout/process4"/>
    <dgm:cxn modelId="{A5D3B8B7-B5BB-6644-B3D2-A65DB71BF3C9}" type="presParOf" srcId="{C7F66F80-C8B2-7941-81BB-ADDFE43CE701}" destId="{AAAB5782-6CA0-CB4E-8750-64417232C664}" srcOrd="8" destOrd="0" presId="urn:microsoft.com/office/officeart/2005/8/layout/process4"/>
    <dgm:cxn modelId="{CE6A400F-78BD-DD4C-BC0C-0B91A0F16406}" type="presParOf" srcId="{AAAB5782-6CA0-CB4E-8750-64417232C664}" destId="{0F398086-D822-1647-9D08-D4C869EBE674}" srcOrd="0" destOrd="0" presId="urn:microsoft.com/office/officeart/2005/8/layout/process4"/>
    <dgm:cxn modelId="{5262D14A-165D-8F4C-AB89-BB99157C6595}" type="presParOf" srcId="{C7F66F80-C8B2-7941-81BB-ADDFE43CE701}" destId="{5AC85CCF-10D9-F140-843C-7697CC244AE7}" srcOrd="9" destOrd="0" presId="urn:microsoft.com/office/officeart/2005/8/layout/process4"/>
    <dgm:cxn modelId="{25B8BCC6-CB9C-9649-B45D-070E0284F7B9}" type="presParOf" srcId="{C7F66F80-C8B2-7941-81BB-ADDFE43CE701}" destId="{2B6CA79A-E1E9-8F4C-A287-B01A9B18BB34}" srcOrd="10" destOrd="0" presId="urn:microsoft.com/office/officeart/2005/8/layout/process4"/>
    <dgm:cxn modelId="{46DB7F19-C0A1-8A45-9AF7-3ECE43489E04}" type="presParOf" srcId="{2B6CA79A-E1E9-8F4C-A287-B01A9B18BB34}" destId="{9BD95112-9F75-5A41-B0EF-9FE9E29F13BC}"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810077-9F08-8244-9BBC-6DEF4B2ADD01}"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833EC00C-4CBE-8C4C-8B81-066F3F98AF51}">
      <dgm:prSet custT="1"/>
      <dgm:spPr/>
      <dgm:t>
        <a:bodyPr/>
        <a:lstStyle/>
        <a:p>
          <a:r>
            <a:rPr lang="en-US" sz="3500" dirty="0"/>
            <a:t>Are you familiar with the CDC’s </a:t>
          </a:r>
          <a:r>
            <a:rPr lang="en-US" sz="3500" b="1" dirty="0"/>
            <a:t>Learn the Signs. Act Early</a:t>
          </a:r>
          <a:r>
            <a:rPr lang="en-US" sz="3500" dirty="0"/>
            <a:t> (LTSAE) materials and the recent update to developmental milestones?</a:t>
          </a:r>
        </a:p>
      </dgm:t>
    </dgm:pt>
    <dgm:pt modelId="{6E1B745D-38A5-A742-B951-CEC7ACEA63F5}" type="parTrans" cxnId="{29355D11-0CFB-574E-97CC-14CADF16405F}">
      <dgm:prSet/>
      <dgm:spPr/>
      <dgm:t>
        <a:bodyPr/>
        <a:lstStyle/>
        <a:p>
          <a:endParaRPr lang="en-US"/>
        </a:p>
      </dgm:t>
    </dgm:pt>
    <dgm:pt modelId="{E4912D8D-DD1B-3647-864E-6E98DD3EC5E8}" type="sibTrans" cxnId="{29355D11-0CFB-574E-97CC-14CADF16405F}">
      <dgm:prSet/>
      <dgm:spPr/>
      <dgm:t>
        <a:bodyPr/>
        <a:lstStyle/>
        <a:p>
          <a:endParaRPr lang="en-US"/>
        </a:p>
      </dgm:t>
    </dgm:pt>
    <dgm:pt modelId="{32EEDE64-663B-764D-9596-EDD32BA57BCB}">
      <dgm:prSet custT="1"/>
      <dgm:spPr/>
      <dgm:t>
        <a:bodyPr/>
        <a:lstStyle/>
        <a:p>
          <a:r>
            <a:rPr lang="en-US" sz="3500" dirty="0"/>
            <a:t>How do you share LTSAE materials with families?</a:t>
          </a:r>
        </a:p>
      </dgm:t>
    </dgm:pt>
    <dgm:pt modelId="{BD5C2839-97E4-6042-99E1-E42677B1AC41}" type="parTrans" cxnId="{1141D0DA-77BC-4C4C-8C6B-F29582F97B9C}">
      <dgm:prSet/>
      <dgm:spPr/>
      <dgm:t>
        <a:bodyPr/>
        <a:lstStyle/>
        <a:p>
          <a:endParaRPr lang="en-US"/>
        </a:p>
      </dgm:t>
    </dgm:pt>
    <dgm:pt modelId="{A969CA2A-1557-3040-B168-380F0DA53335}" type="sibTrans" cxnId="{1141D0DA-77BC-4C4C-8C6B-F29582F97B9C}">
      <dgm:prSet/>
      <dgm:spPr/>
      <dgm:t>
        <a:bodyPr/>
        <a:lstStyle/>
        <a:p>
          <a:endParaRPr lang="en-US"/>
        </a:p>
      </dgm:t>
    </dgm:pt>
    <dgm:pt modelId="{46ACF594-0F06-E143-B7CF-27848DA81D54}">
      <dgm:prSet custT="1"/>
      <dgm:spPr/>
      <dgm:t>
        <a:bodyPr/>
        <a:lstStyle/>
        <a:p>
          <a:r>
            <a:rPr lang="en-US" sz="3500" dirty="0"/>
            <a:t>When do you offer families the LTSAE materials? </a:t>
          </a:r>
        </a:p>
      </dgm:t>
    </dgm:pt>
    <dgm:pt modelId="{D65BCC18-27B9-3E4C-A5B5-439AF78E8776}" type="parTrans" cxnId="{A37D30C3-0CFA-2344-921A-9728DAF6CF96}">
      <dgm:prSet/>
      <dgm:spPr/>
      <dgm:t>
        <a:bodyPr/>
        <a:lstStyle/>
        <a:p>
          <a:endParaRPr lang="en-US"/>
        </a:p>
      </dgm:t>
    </dgm:pt>
    <dgm:pt modelId="{AC904798-30C8-C149-9EFE-B2079F8F18F0}" type="sibTrans" cxnId="{A37D30C3-0CFA-2344-921A-9728DAF6CF96}">
      <dgm:prSet/>
      <dgm:spPr/>
      <dgm:t>
        <a:bodyPr/>
        <a:lstStyle/>
        <a:p>
          <a:endParaRPr lang="en-US"/>
        </a:p>
      </dgm:t>
    </dgm:pt>
    <dgm:pt modelId="{420F1180-2016-C044-993A-DEBC9EE08F43}">
      <dgm:prSet custT="1"/>
      <dgm:spPr/>
      <dgm:t>
        <a:bodyPr/>
        <a:lstStyle/>
        <a:p>
          <a:r>
            <a:rPr lang="en-US" sz="3500" dirty="0"/>
            <a:t>Which LTSAE materials are the most popular/most used in your setting?</a:t>
          </a:r>
        </a:p>
      </dgm:t>
    </dgm:pt>
    <dgm:pt modelId="{737E6D11-9DDA-8344-BAB0-25BB24064DCF}" type="sibTrans" cxnId="{CEBBE428-4EB2-3C43-B9D9-36A59541CA79}">
      <dgm:prSet/>
      <dgm:spPr/>
      <dgm:t>
        <a:bodyPr/>
        <a:lstStyle/>
        <a:p>
          <a:endParaRPr lang="en-US"/>
        </a:p>
      </dgm:t>
    </dgm:pt>
    <dgm:pt modelId="{BAA09142-ACFE-4646-86FE-776DFA3F39D6}" type="parTrans" cxnId="{CEBBE428-4EB2-3C43-B9D9-36A59541CA79}">
      <dgm:prSet/>
      <dgm:spPr/>
      <dgm:t>
        <a:bodyPr/>
        <a:lstStyle/>
        <a:p>
          <a:endParaRPr lang="en-US"/>
        </a:p>
      </dgm:t>
    </dgm:pt>
    <dgm:pt modelId="{87C00231-3C72-534A-B62D-82D283962528}" type="pres">
      <dgm:prSet presAssocID="{B7810077-9F08-8244-9BBC-6DEF4B2ADD01}" presName="linear" presStyleCnt="0">
        <dgm:presLayoutVars>
          <dgm:animLvl val="lvl"/>
          <dgm:resizeHandles val="exact"/>
        </dgm:presLayoutVars>
      </dgm:prSet>
      <dgm:spPr/>
    </dgm:pt>
    <dgm:pt modelId="{0EFA206B-43D2-FC4B-B285-859373C1C871}" type="pres">
      <dgm:prSet presAssocID="{833EC00C-4CBE-8C4C-8B81-066F3F98AF51}" presName="parentText" presStyleLbl="node1" presStyleIdx="0" presStyleCnt="4">
        <dgm:presLayoutVars>
          <dgm:chMax val="0"/>
          <dgm:bulletEnabled val="1"/>
        </dgm:presLayoutVars>
      </dgm:prSet>
      <dgm:spPr/>
    </dgm:pt>
    <dgm:pt modelId="{18C5AA65-8A2B-FF49-9846-897552DDA884}" type="pres">
      <dgm:prSet presAssocID="{E4912D8D-DD1B-3647-864E-6E98DD3EC5E8}" presName="spacer" presStyleCnt="0"/>
      <dgm:spPr/>
    </dgm:pt>
    <dgm:pt modelId="{E6DFAB2F-8FD5-8E4B-AEFE-6323227E6542}" type="pres">
      <dgm:prSet presAssocID="{32EEDE64-663B-764D-9596-EDD32BA57BCB}" presName="parentText" presStyleLbl="node1" presStyleIdx="1" presStyleCnt="4" custLinFactNeighborX="1587" custLinFactNeighborY="-6203">
        <dgm:presLayoutVars>
          <dgm:chMax val="0"/>
          <dgm:bulletEnabled val="1"/>
        </dgm:presLayoutVars>
      </dgm:prSet>
      <dgm:spPr/>
    </dgm:pt>
    <dgm:pt modelId="{9733EB8C-4BF3-2B42-91B3-2D655A6EF1BC}" type="pres">
      <dgm:prSet presAssocID="{A969CA2A-1557-3040-B168-380F0DA53335}" presName="spacer" presStyleCnt="0"/>
      <dgm:spPr/>
    </dgm:pt>
    <dgm:pt modelId="{31893BDE-ADB9-7640-AA04-845B9E613BB3}" type="pres">
      <dgm:prSet presAssocID="{420F1180-2016-C044-993A-DEBC9EE08F43}" presName="parentText" presStyleLbl="node1" presStyleIdx="2" presStyleCnt="4">
        <dgm:presLayoutVars>
          <dgm:chMax val="0"/>
          <dgm:bulletEnabled val="1"/>
        </dgm:presLayoutVars>
      </dgm:prSet>
      <dgm:spPr/>
    </dgm:pt>
    <dgm:pt modelId="{9F501220-A970-E741-915E-2FD499FB1796}" type="pres">
      <dgm:prSet presAssocID="{737E6D11-9DDA-8344-BAB0-25BB24064DCF}" presName="spacer" presStyleCnt="0"/>
      <dgm:spPr/>
    </dgm:pt>
    <dgm:pt modelId="{F4080054-8255-9346-BA2E-8F1A0ADCD5DB}" type="pres">
      <dgm:prSet presAssocID="{46ACF594-0F06-E143-B7CF-27848DA81D54}" presName="parentText" presStyleLbl="node1" presStyleIdx="3" presStyleCnt="4" custLinFactNeighborY="57700">
        <dgm:presLayoutVars>
          <dgm:chMax val="0"/>
          <dgm:bulletEnabled val="1"/>
        </dgm:presLayoutVars>
      </dgm:prSet>
      <dgm:spPr/>
    </dgm:pt>
  </dgm:ptLst>
  <dgm:cxnLst>
    <dgm:cxn modelId="{29355D11-0CFB-574E-97CC-14CADF16405F}" srcId="{B7810077-9F08-8244-9BBC-6DEF4B2ADD01}" destId="{833EC00C-4CBE-8C4C-8B81-066F3F98AF51}" srcOrd="0" destOrd="0" parTransId="{6E1B745D-38A5-A742-B951-CEC7ACEA63F5}" sibTransId="{E4912D8D-DD1B-3647-864E-6E98DD3EC5E8}"/>
    <dgm:cxn modelId="{CEBBE428-4EB2-3C43-B9D9-36A59541CA79}" srcId="{B7810077-9F08-8244-9BBC-6DEF4B2ADD01}" destId="{420F1180-2016-C044-993A-DEBC9EE08F43}" srcOrd="2" destOrd="0" parTransId="{BAA09142-ACFE-4646-86FE-776DFA3F39D6}" sibTransId="{737E6D11-9DDA-8344-BAB0-25BB24064DCF}"/>
    <dgm:cxn modelId="{DD5F903C-1BC2-5844-A0A3-56D826558BC5}" type="presOf" srcId="{420F1180-2016-C044-993A-DEBC9EE08F43}" destId="{31893BDE-ADB9-7640-AA04-845B9E613BB3}" srcOrd="0" destOrd="0" presId="urn:microsoft.com/office/officeart/2005/8/layout/vList2"/>
    <dgm:cxn modelId="{29AA9470-41E2-D941-A885-6EFABF593A76}" type="presOf" srcId="{833EC00C-4CBE-8C4C-8B81-066F3F98AF51}" destId="{0EFA206B-43D2-FC4B-B285-859373C1C871}" srcOrd="0" destOrd="0" presId="urn:microsoft.com/office/officeart/2005/8/layout/vList2"/>
    <dgm:cxn modelId="{41DB6297-E62B-4645-8081-952426BA9001}" type="presOf" srcId="{B7810077-9F08-8244-9BBC-6DEF4B2ADD01}" destId="{87C00231-3C72-534A-B62D-82D283962528}" srcOrd="0" destOrd="0" presId="urn:microsoft.com/office/officeart/2005/8/layout/vList2"/>
    <dgm:cxn modelId="{1DE63FA8-AD15-A640-A960-97483ED98686}" type="presOf" srcId="{32EEDE64-663B-764D-9596-EDD32BA57BCB}" destId="{E6DFAB2F-8FD5-8E4B-AEFE-6323227E6542}" srcOrd="0" destOrd="0" presId="urn:microsoft.com/office/officeart/2005/8/layout/vList2"/>
    <dgm:cxn modelId="{73DF97B1-72DA-C348-BD20-74C90A21FAAA}" type="presOf" srcId="{46ACF594-0F06-E143-B7CF-27848DA81D54}" destId="{F4080054-8255-9346-BA2E-8F1A0ADCD5DB}" srcOrd="0" destOrd="0" presId="urn:microsoft.com/office/officeart/2005/8/layout/vList2"/>
    <dgm:cxn modelId="{A37D30C3-0CFA-2344-921A-9728DAF6CF96}" srcId="{B7810077-9F08-8244-9BBC-6DEF4B2ADD01}" destId="{46ACF594-0F06-E143-B7CF-27848DA81D54}" srcOrd="3" destOrd="0" parTransId="{D65BCC18-27B9-3E4C-A5B5-439AF78E8776}" sibTransId="{AC904798-30C8-C149-9EFE-B2079F8F18F0}"/>
    <dgm:cxn modelId="{1141D0DA-77BC-4C4C-8C6B-F29582F97B9C}" srcId="{B7810077-9F08-8244-9BBC-6DEF4B2ADD01}" destId="{32EEDE64-663B-764D-9596-EDD32BA57BCB}" srcOrd="1" destOrd="0" parTransId="{BD5C2839-97E4-6042-99E1-E42677B1AC41}" sibTransId="{A969CA2A-1557-3040-B168-380F0DA53335}"/>
    <dgm:cxn modelId="{BA7F38B2-443A-F143-BF86-E6957A90C296}" type="presParOf" srcId="{87C00231-3C72-534A-B62D-82D283962528}" destId="{0EFA206B-43D2-FC4B-B285-859373C1C871}" srcOrd="0" destOrd="0" presId="urn:microsoft.com/office/officeart/2005/8/layout/vList2"/>
    <dgm:cxn modelId="{F375C6E7-4C41-734E-945B-80546C74FF08}" type="presParOf" srcId="{87C00231-3C72-534A-B62D-82D283962528}" destId="{18C5AA65-8A2B-FF49-9846-897552DDA884}" srcOrd="1" destOrd="0" presId="urn:microsoft.com/office/officeart/2005/8/layout/vList2"/>
    <dgm:cxn modelId="{CCB14123-BB60-D14A-8F77-9B21635CA006}" type="presParOf" srcId="{87C00231-3C72-534A-B62D-82D283962528}" destId="{E6DFAB2F-8FD5-8E4B-AEFE-6323227E6542}" srcOrd="2" destOrd="0" presId="urn:microsoft.com/office/officeart/2005/8/layout/vList2"/>
    <dgm:cxn modelId="{84BFD6A6-F85D-6144-BA40-37FDDA7569C9}" type="presParOf" srcId="{87C00231-3C72-534A-B62D-82D283962528}" destId="{9733EB8C-4BF3-2B42-91B3-2D655A6EF1BC}" srcOrd="3" destOrd="0" presId="urn:microsoft.com/office/officeart/2005/8/layout/vList2"/>
    <dgm:cxn modelId="{6D3E019E-7A6C-3343-AD78-CD9E67F66110}" type="presParOf" srcId="{87C00231-3C72-534A-B62D-82D283962528}" destId="{31893BDE-ADB9-7640-AA04-845B9E613BB3}" srcOrd="4" destOrd="0" presId="urn:microsoft.com/office/officeart/2005/8/layout/vList2"/>
    <dgm:cxn modelId="{D45D90A2-0F00-6844-8CAE-014F112EAB5F}" type="presParOf" srcId="{87C00231-3C72-534A-B62D-82D283962528}" destId="{9F501220-A970-E741-915E-2FD499FB1796}" srcOrd="5" destOrd="0" presId="urn:microsoft.com/office/officeart/2005/8/layout/vList2"/>
    <dgm:cxn modelId="{1D5A8B02-DEBA-7244-887C-1C84C5F886E9}" type="presParOf" srcId="{87C00231-3C72-534A-B62D-82D283962528}" destId="{F4080054-8255-9346-BA2E-8F1A0ADCD5DB}" srcOrd="6"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4C19A5-E782-9147-9C8F-617ACB6453D6}" type="doc">
      <dgm:prSet loTypeId="urn:microsoft.com/office/officeart/2005/8/layout/process4" loCatId="list" qsTypeId="urn:microsoft.com/office/officeart/2005/8/quickstyle/simple1" qsCatId="simple" csTypeId="urn:microsoft.com/office/officeart/2005/8/colors/accent3_2" csCatId="accent3" phldr="1"/>
      <dgm:spPr/>
      <dgm:t>
        <a:bodyPr/>
        <a:lstStyle/>
        <a:p>
          <a:endParaRPr lang="en-US"/>
        </a:p>
      </dgm:t>
    </dgm:pt>
    <dgm:pt modelId="{84FA3C6F-C65D-6242-B318-CBDB43387688}">
      <dgm:prSet/>
      <dgm:spPr/>
      <dgm:t>
        <a:bodyPr/>
        <a:lstStyle/>
        <a:p>
          <a:r>
            <a:rPr lang="en-US" dirty="0"/>
            <a:t>The results of this survey indicate: </a:t>
          </a:r>
        </a:p>
      </dgm:t>
    </dgm:pt>
    <dgm:pt modelId="{5EBEBD59-29FA-DD4B-86CD-860EBB9F09BB}" type="parTrans" cxnId="{6158F12A-A328-B74D-AFCF-35A5EC8D4A51}">
      <dgm:prSet/>
      <dgm:spPr/>
      <dgm:t>
        <a:bodyPr/>
        <a:lstStyle/>
        <a:p>
          <a:endParaRPr lang="en-US"/>
        </a:p>
      </dgm:t>
    </dgm:pt>
    <dgm:pt modelId="{B3F213D1-8071-9342-8724-740255FCD1E0}" type="sibTrans" cxnId="{6158F12A-A328-B74D-AFCF-35A5EC8D4A51}">
      <dgm:prSet/>
      <dgm:spPr/>
      <dgm:t>
        <a:bodyPr/>
        <a:lstStyle/>
        <a:p>
          <a:endParaRPr lang="en-US"/>
        </a:p>
      </dgm:t>
    </dgm:pt>
    <dgm:pt modelId="{9DB5660C-E8DD-524B-8EC2-A3C0ADE6D682}">
      <dgm:prSet/>
      <dgm:spPr/>
      <dgm:t>
        <a:bodyPr/>
        <a:lstStyle/>
        <a:p>
          <a:r>
            <a:rPr lang="en-US" dirty="0"/>
            <a:t>63% of respondents were not familiar with </a:t>
          </a:r>
          <a:r>
            <a:rPr lang="en-US" b="1" dirty="0"/>
            <a:t>LTSAE</a:t>
          </a:r>
          <a:r>
            <a:rPr lang="en-US" dirty="0"/>
            <a:t> materials.</a:t>
          </a:r>
        </a:p>
      </dgm:t>
    </dgm:pt>
    <dgm:pt modelId="{4ED6703F-2CEB-844C-8C32-AF2FC2256C44}" type="parTrans" cxnId="{6E74E4CC-EA39-A148-823E-8F4E50FDF3D2}">
      <dgm:prSet/>
      <dgm:spPr/>
      <dgm:t>
        <a:bodyPr/>
        <a:lstStyle/>
        <a:p>
          <a:endParaRPr lang="en-US"/>
        </a:p>
      </dgm:t>
    </dgm:pt>
    <dgm:pt modelId="{847F3C32-5A20-2E4E-B16D-48946F05D7AC}" type="sibTrans" cxnId="{6E74E4CC-EA39-A148-823E-8F4E50FDF3D2}">
      <dgm:prSet/>
      <dgm:spPr/>
      <dgm:t>
        <a:bodyPr/>
        <a:lstStyle/>
        <a:p>
          <a:endParaRPr lang="en-US"/>
        </a:p>
      </dgm:t>
    </dgm:pt>
    <dgm:pt modelId="{77987793-456E-4C47-AB30-1C68ACB6F941}">
      <dgm:prSet/>
      <dgm:spPr/>
      <dgm:t>
        <a:bodyPr/>
        <a:lstStyle/>
        <a:p>
          <a:r>
            <a:rPr lang="en-US" dirty="0"/>
            <a:t>71% of responders do not share </a:t>
          </a:r>
          <a:r>
            <a:rPr lang="en-US" b="1" dirty="0"/>
            <a:t>LTSAE</a:t>
          </a:r>
          <a:r>
            <a:rPr lang="en-US" dirty="0"/>
            <a:t> materials with their families.</a:t>
          </a:r>
        </a:p>
      </dgm:t>
    </dgm:pt>
    <dgm:pt modelId="{3A97FD17-B05D-4641-9BAF-A63A1208BDC0}" type="parTrans" cxnId="{6BADBA7C-27B2-3D49-9E03-9FD10F21A379}">
      <dgm:prSet/>
      <dgm:spPr/>
      <dgm:t>
        <a:bodyPr/>
        <a:lstStyle/>
        <a:p>
          <a:endParaRPr lang="en-US"/>
        </a:p>
      </dgm:t>
    </dgm:pt>
    <dgm:pt modelId="{38F3D451-6147-C943-9185-D92A94B8DD20}" type="sibTrans" cxnId="{6BADBA7C-27B2-3D49-9E03-9FD10F21A379}">
      <dgm:prSet/>
      <dgm:spPr/>
      <dgm:t>
        <a:bodyPr/>
        <a:lstStyle/>
        <a:p>
          <a:endParaRPr lang="en-US"/>
        </a:p>
      </dgm:t>
    </dgm:pt>
    <dgm:pt modelId="{B1A74BFA-325C-B54D-948A-8FC91D1F922E}">
      <dgm:prSet/>
      <dgm:spPr/>
      <dgm:t>
        <a:bodyPr/>
        <a:lstStyle/>
        <a:p>
          <a:r>
            <a:rPr lang="en-US" dirty="0"/>
            <a:t>12% </a:t>
          </a:r>
          <a:r>
            <a:rPr lang="en-US"/>
            <a:t>of responders use </a:t>
          </a:r>
          <a:r>
            <a:rPr lang="en-US" b="1" dirty="0"/>
            <a:t>LTSAE </a:t>
          </a:r>
          <a:r>
            <a:rPr lang="en-US" dirty="0"/>
            <a:t>materials in their setting. </a:t>
          </a:r>
        </a:p>
      </dgm:t>
    </dgm:pt>
    <dgm:pt modelId="{0E047D2C-2B18-EC43-8CBD-ADEA1C4FA90B}" type="parTrans" cxnId="{722E1340-C223-1142-8715-3A19CD66716C}">
      <dgm:prSet/>
      <dgm:spPr/>
      <dgm:t>
        <a:bodyPr/>
        <a:lstStyle/>
        <a:p>
          <a:endParaRPr lang="en-US"/>
        </a:p>
      </dgm:t>
    </dgm:pt>
    <dgm:pt modelId="{A2291657-58D8-9B4E-A96F-03766C281E00}" type="sibTrans" cxnId="{722E1340-C223-1142-8715-3A19CD66716C}">
      <dgm:prSet/>
      <dgm:spPr/>
      <dgm:t>
        <a:bodyPr/>
        <a:lstStyle/>
        <a:p>
          <a:endParaRPr lang="en-US"/>
        </a:p>
      </dgm:t>
    </dgm:pt>
    <dgm:pt modelId="{1AC861E8-B3F0-7746-8139-F1B2967E0377}" type="pres">
      <dgm:prSet presAssocID="{5D4C19A5-E782-9147-9C8F-617ACB6453D6}" presName="Name0" presStyleCnt="0">
        <dgm:presLayoutVars>
          <dgm:dir/>
          <dgm:animLvl val="lvl"/>
          <dgm:resizeHandles val="exact"/>
        </dgm:presLayoutVars>
      </dgm:prSet>
      <dgm:spPr/>
    </dgm:pt>
    <dgm:pt modelId="{29EF72BC-578B-A44F-8D88-B9E0B412A4E4}" type="pres">
      <dgm:prSet presAssocID="{84FA3C6F-C65D-6242-B318-CBDB43387688}" presName="boxAndChildren" presStyleCnt="0"/>
      <dgm:spPr/>
    </dgm:pt>
    <dgm:pt modelId="{EDCFBB87-B61C-1C4F-9B9F-05498A5FDC49}" type="pres">
      <dgm:prSet presAssocID="{84FA3C6F-C65D-6242-B318-CBDB43387688}" presName="parentTextBox" presStyleLbl="node1" presStyleIdx="0" presStyleCnt="1"/>
      <dgm:spPr/>
    </dgm:pt>
    <dgm:pt modelId="{9064DFDB-0499-2243-BB35-8416EAB946F0}" type="pres">
      <dgm:prSet presAssocID="{84FA3C6F-C65D-6242-B318-CBDB43387688}" presName="entireBox" presStyleLbl="node1" presStyleIdx="0" presStyleCnt="1"/>
      <dgm:spPr/>
    </dgm:pt>
    <dgm:pt modelId="{FC8503BD-185E-574C-9468-8872FAF8FC24}" type="pres">
      <dgm:prSet presAssocID="{84FA3C6F-C65D-6242-B318-CBDB43387688}" presName="descendantBox" presStyleCnt="0"/>
      <dgm:spPr/>
    </dgm:pt>
    <dgm:pt modelId="{AFD03C8B-54A3-6046-9A6F-BA4E908A4E09}" type="pres">
      <dgm:prSet presAssocID="{9DB5660C-E8DD-524B-8EC2-A3C0ADE6D682}" presName="childTextBox" presStyleLbl="fgAccFollowNode1" presStyleIdx="0" presStyleCnt="3">
        <dgm:presLayoutVars>
          <dgm:bulletEnabled val="1"/>
        </dgm:presLayoutVars>
      </dgm:prSet>
      <dgm:spPr/>
    </dgm:pt>
    <dgm:pt modelId="{6F76E9BE-DE2F-8A42-80D7-314610F6B255}" type="pres">
      <dgm:prSet presAssocID="{77987793-456E-4C47-AB30-1C68ACB6F941}" presName="childTextBox" presStyleLbl="fgAccFollowNode1" presStyleIdx="1" presStyleCnt="3">
        <dgm:presLayoutVars>
          <dgm:bulletEnabled val="1"/>
        </dgm:presLayoutVars>
      </dgm:prSet>
      <dgm:spPr/>
    </dgm:pt>
    <dgm:pt modelId="{B4ED2504-786A-4141-A7E4-0A0C8386243A}" type="pres">
      <dgm:prSet presAssocID="{B1A74BFA-325C-B54D-948A-8FC91D1F922E}" presName="childTextBox" presStyleLbl="fgAccFollowNode1" presStyleIdx="2" presStyleCnt="3">
        <dgm:presLayoutVars>
          <dgm:bulletEnabled val="1"/>
        </dgm:presLayoutVars>
      </dgm:prSet>
      <dgm:spPr/>
    </dgm:pt>
  </dgm:ptLst>
  <dgm:cxnLst>
    <dgm:cxn modelId="{6158F12A-A328-B74D-AFCF-35A5EC8D4A51}" srcId="{5D4C19A5-E782-9147-9C8F-617ACB6453D6}" destId="{84FA3C6F-C65D-6242-B318-CBDB43387688}" srcOrd="0" destOrd="0" parTransId="{5EBEBD59-29FA-DD4B-86CD-860EBB9F09BB}" sibTransId="{B3F213D1-8071-9342-8724-740255FCD1E0}"/>
    <dgm:cxn modelId="{52E2A82C-5114-A546-BDCD-2E75B6F7E1CF}" type="presOf" srcId="{5D4C19A5-E782-9147-9C8F-617ACB6453D6}" destId="{1AC861E8-B3F0-7746-8139-F1B2967E0377}" srcOrd="0" destOrd="0" presId="urn:microsoft.com/office/officeart/2005/8/layout/process4"/>
    <dgm:cxn modelId="{F6888731-D640-E742-94B4-BDB0E9A7245D}" type="presOf" srcId="{84FA3C6F-C65D-6242-B318-CBDB43387688}" destId="{EDCFBB87-B61C-1C4F-9B9F-05498A5FDC49}" srcOrd="0" destOrd="0" presId="urn:microsoft.com/office/officeart/2005/8/layout/process4"/>
    <dgm:cxn modelId="{722E1340-C223-1142-8715-3A19CD66716C}" srcId="{84FA3C6F-C65D-6242-B318-CBDB43387688}" destId="{B1A74BFA-325C-B54D-948A-8FC91D1F922E}" srcOrd="2" destOrd="0" parTransId="{0E047D2C-2B18-EC43-8CBD-ADEA1C4FA90B}" sibTransId="{A2291657-58D8-9B4E-A96F-03766C281E00}"/>
    <dgm:cxn modelId="{AB330E53-4478-804C-AB97-3FBD8C50319C}" type="presOf" srcId="{77987793-456E-4C47-AB30-1C68ACB6F941}" destId="{6F76E9BE-DE2F-8A42-80D7-314610F6B255}" srcOrd="0" destOrd="0" presId="urn:microsoft.com/office/officeart/2005/8/layout/process4"/>
    <dgm:cxn modelId="{6BADBA7C-27B2-3D49-9E03-9FD10F21A379}" srcId="{84FA3C6F-C65D-6242-B318-CBDB43387688}" destId="{77987793-456E-4C47-AB30-1C68ACB6F941}" srcOrd="1" destOrd="0" parTransId="{3A97FD17-B05D-4641-9BAF-A63A1208BDC0}" sibTransId="{38F3D451-6147-C943-9185-D92A94B8DD20}"/>
    <dgm:cxn modelId="{2F9EC89B-AD8E-CE47-8260-102AB8ACEAB3}" type="presOf" srcId="{84FA3C6F-C65D-6242-B318-CBDB43387688}" destId="{9064DFDB-0499-2243-BB35-8416EAB946F0}" srcOrd="1" destOrd="0" presId="urn:microsoft.com/office/officeart/2005/8/layout/process4"/>
    <dgm:cxn modelId="{9DA452A2-088D-A14D-95B5-A20473A7BB71}" type="presOf" srcId="{B1A74BFA-325C-B54D-948A-8FC91D1F922E}" destId="{B4ED2504-786A-4141-A7E4-0A0C8386243A}" srcOrd="0" destOrd="0" presId="urn:microsoft.com/office/officeart/2005/8/layout/process4"/>
    <dgm:cxn modelId="{715CF9AA-C03B-C54E-AFEC-9C7AA336505E}" type="presOf" srcId="{9DB5660C-E8DD-524B-8EC2-A3C0ADE6D682}" destId="{AFD03C8B-54A3-6046-9A6F-BA4E908A4E09}" srcOrd="0" destOrd="0" presId="urn:microsoft.com/office/officeart/2005/8/layout/process4"/>
    <dgm:cxn modelId="{6E74E4CC-EA39-A148-823E-8F4E50FDF3D2}" srcId="{84FA3C6F-C65D-6242-B318-CBDB43387688}" destId="{9DB5660C-E8DD-524B-8EC2-A3C0ADE6D682}" srcOrd="0" destOrd="0" parTransId="{4ED6703F-2CEB-844C-8C32-AF2FC2256C44}" sibTransId="{847F3C32-5A20-2E4E-B16D-48946F05D7AC}"/>
    <dgm:cxn modelId="{EF022FB7-E197-E845-85B5-F1954A4B1CF0}" type="presParOf" srcId="{1AC861E8-B3F0-7746-8139-F1B2967E0377}" destId="{29EF72BC-578B-A44F-8D88-B9E0B412A4E4}" srcOrd="0" destOrd="0" presId="urn:microsoft.com/office/officeart/2005/8/layout/process4"/>
    <dgm:cxn modelId="{724F8D6E-E3F4-2E40-9B2B-505F8A654180}" type="presParOf" srcId="{29EF72BC-578B-A44F-8D88-B9E0B412A4E4}" destId="{EDCFBB87-B61C-1C4F-9B9F-05498A5FDC49}" srcOrd="0" destOrd="0" presId="urn:microsoft.com/office/officeart/2005/8/layout/process4"/>
    <dgm:cxn modelId="{42ACD179-CE1E-2A49-A599-8D5EFAA5422E}" type="presParOf" srcId="{29EF72BC-578B-A44F-8D88-B9E0B412A4E4}" destId="{9064DFDB-0499-2243-BB35-8416EAB946F0}" srcOrd="1" destOrd="0" presId="urn:microsoft.com/office/officeart/2005/8/layout/process4"/>
    <dgm:cxn modelId="{3C8E96E7-964B-6540-8CFD-8E3B1BF4AEAD}" type="presParOf" srcId="{29EF72BC-578B-A44F-8D88-B9E0B412A4E4}" destId="{FC8503BD-185E-574C-9468-8872FAF8FC24}" srcOrd="2" destOrd="0" presId="urn:microsoft.com/office/officeart/2005/8/layout/process4"/>
    <dgm:cxn modelId="{0BD79703-6E11-564B-A0C6-EB6A879A8B03}" type="presParOf" srcId="{FC8503BD-185E-574C-9468-8872FAF8FC24}" destId="{AFD03C8B-54A3-6046-9A6F-BA4E908A4E09}" srcOrd="0" destOrd="0" presId="urn:microsoft.com/office/officeart/2005/8/layout/process4"/>
    <dgm:cxn modelId="{A150C660-DD52-8C4A-80AC-733A4F4C6622}" type="presParOf" srcId="{FC8503BD-185E-574C-9468-8872FAF8FC24}" destId="{6F76E9BE-DE2F-8A42-80D7-314610F6B255}" srcOrd="1" destOrd="0" presId="urn:microsoft.com/office/officeart/2005/8/layout/process4"/>
    <dgm:cxn modelId="{089E7124-EDDA-7340-A95A-D4AC6A81FFDB}" type="presParOf" srcId="{FC8503BD-185E-574C-9468-8872FAF8FC24}" destId="{B4ED2504-786A-4141-A7E4-0A0C8386243A}" srcOrd="2" destOrd="0" presId="urn:microsoft.com/office/officeart/2005/8/layout/process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F99B7F-A4A1-9D46-B142-44144FC9773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0697FF84-E741-C84E-9194-C0E41D21ED2E}">
      <dgm:prSet/>
      <dgm:spPr/>
      <dgm:t>
        <a:bodyPr/>
        <a:lstStyle/>
        <a:p>
          <a:r>
            <a:rPr lang="en-US" dirty="0"/>
            <a:t>It is time-consuming and challenging finding updated and accurate child health provider information</a:t>
          </a:r>
        </a:p>
      </dgm:t>
    </dgm:pt>
    <dgm:pt modelId="{1AB753CC-9638-F646-8B12-1C1AD2EEFADC}" type="parTrans" cxnId="{0AE73AC5-B38C-D346-92E1-3F495F9B1382}">
      <dgm:prSet/>
      <dgm:spPr/>
      <dgm:t>
        <a:bodyPr/>
        <a:lstStyle/>
        <a:p>
          <a:endParaRPr lang="en-US"/>
        </a:p>
      </dgm:t>
    </dgm:pt>
    <dgm:pt modelId="{76004451-DFD5-9742-90AD-5D720E735FF6}" type="sibTrans" cxnId="{0AE73AC5-B38C-D346-92E1-3F495F9B1382}">
      <dgm:prSet/>
      <dgm:spPr/>
      <dgm:t>
        <a:bodyPr/>
        <a:lstStyle/>
        <a:p>
          <a:endParaRPr lang="en-US"/>
        </a:p>
      </dgm:t>
    </dgm:pt>
    <dgm:pt modelId="{31E85D32-4D6B-B648-A70F-A69F15EF1910}">
      <dgm:prSet/>
      <dgm:spPr/>
      <dgm:t>
        <a:bodyPr/>
        <a:lstStyle/>
        <a:p>
          <a:r>
            <a:rPr lang="en-US"/>
            <a:t>It is important to continue in this research to:</a:t>
          </a:r>
        </a:p>
      </dgm:t>
    </dgm:pt>
    <dgm:pt modelId="{2D901825-72AE-7245-84FC-3642117429D7}" type="parTrans" cxnId="{B9501E26-A894-504C-8459-FB3EF7C9147B}">
      <dgm:prSet/>
      <dgm:spPr/>
      <dgm:t>
        <a:bodyPr/>
        <a:lstStyle/>
        <a:p>
          <a:endParaRPr lang="en-US"/>
        </a:p>
      </dgm:t>
    </dgm:pt>
    <dgm:pt modelId="{22259171-9889-084F-BB9E-26000BDBD91B}" type="sibTrans" cxnId="{B9501E26-A894-504C-8459-FB3EF7C9147B}">
      <dgm:prSet/>
      <dgm:spPr/>
      <dgm:t>
        <a:bodyPr/>
        <a:lstStyle/>
        <a:p>
          <a:endParaRPr lang="en-US"/>
        </a:p>
      </dgm:t>
    </dgm:pt>
    <dgm:pt modelId="{2020C2A2-C704-B846-B4AC-E864A0234D73}">
      <dgm:prSet custT="1"/>
      <dgm:spPr/>
      <dgm:t>
        <a:bodyPr/>
        <a:lstStyle/>
        <a:p>
          <a:r>
            <a:rPr lang="en-US" sz="3000" dirty="0"/>
            <a:t>Understand why </a:t>
          </a:r>
          <a:r>
            <a:rPr lang="en-US" sz="3000" b="1" dirty="0"/>
            <a:t>LTSAE</a:t>
          </a:r>
          <a:r>
            <a:rPr lang="en-US" sz="3000" dirty="0"/>
            <a:t> materials are not being utilized</a:t>
          </a:r>
        </a:p>
      </dgm:t>
    </dgm:pt>
    <dgm:pt modelId="{35F3882E-8E6F-1540-9F68-978EC93BB574}" type="parTrans" cxnId="{ED2AF8FE-4148-D34B-8C91-1765D399F492}">
      <dgm:prSet/>
      <dgm:spPr/>
      <dgm:t>
        <a:bodyPr/>
        <a:lstStyle/>
        <a:p>
          <a:endParaRPr lang="en-US"/>
        </a:p>
      </dgm:t>
    </dgm:pt>
    <dgm:pt modelId="{90B28E75-0306-894E-952F-B9B238083D80}" type="sibTrans" cxnId="{ED2AF8FE-4148-D34B-8C91-1765D399F492}">
      <dgm:prSet/>
      <dgm:spPr/>
      <dgm:t>
        <a:bodyPr/>
        <a:lstStyle/>
        <a:p>
          <a:endParaRPr lang="en-US"/>
        </a:p>
      </dgm:t>
    </dgm:pt>
    <dgm:pt modelId="{3D5F4E73-74BE-5346-9387-76265B070921}">
      <dgm:prSet custT="1"/>
      <dgm:spPr/>
      <dgm:t>
        <a:bodyPr/>
        <a:lstStyle/>
        <a:p>
          <a:r>
            <a:rPr lang="en-US" sz="3000" dirty="0"/>
            <a:t>What other developmental materials may be used instead</a:t>
          </a:r>
        </a:p>
      </dgm:t>
    </dgm:pt>
    <dgm:pt modelId="{1A7D1884-580B-9549-9B67-B8B196CB26CB}" type="parTrans" cxnId="{49A9BDEB-77DD-9E4C-8258-03406F6F3514}">
      <dgm:prSet/>
      <dgm:spPr/>
      <dgm:t>
        <a:bodyPr/>
        <a:lstStyle/>
        <a:p>
          <a:endParaRPr lang="en-US"/>
        </a:p>
      </dgm:t>
    </dgm:pt>
    <dgm:pt modelId="{08DDC077-F14A-8B41-9964-1223C24561CE}" type="sibTrans" cxnId="{49A9BDEB-77DD-9E4C-8258-03406F6F3514}">
      <dgm:prSet/>
      <dgm:spPr/>
      <dgm:t>
        <a:bodyPr/>
        <a:lstStyle/>
        <a:p>
          <a:endParaRPr lang="en-US"/>
        </a:p>
      </dgm:t>
    </dgm:pt>
    <dgm:pt modelId="{62328DB7-7A32-7049-B705-A49F9D5DEC7A}">
      <dgm:prSet custT="1"/>
      <dgm:spPr/>
      <dgm:t>
        <a:bodyPr/>
        <a:lstStyle/>
        <a:p>
          <a:r>
            <a:rPr lang="en-US" sz="3000" dirty="0"/>
            <a:t>How to more effectively reach child health providers in gaining better response rate in the future</a:t>
          </a:r>
        </a:p>
      </dgm:t>
    </dgm:pt>
    <dgm:pt modelId="{75761B05-9271-FA40-931C-60DAB04E6C8C}" type="parTrans" cxnId="{97DF365E-1CCA-F34F-AE10-C82422C01B35}">
      <dgm:prSet/>
      <dgm:spPr/>
      <dgm:t>
        <a:bodyPr/>
        <a:lstStyle/>
        <a:p>
          <a:endParaRPr lang="en-US"/>
        </a:p>
      </dgm:t>
    </dgm:pt>
    <dgm:pt modelId="{AD030132-2F4B-CA4F-BC92-CA13D48BCD1D}" type="sibTrans" cxnId="{97DF365E-1CCA-F34F-AE10-C82422C01B35}">
      <dgm:prSet/>
      <dgm:spPr/>
      <dgm:t>
        <a:bodyPr/>
        <a:lstStyle/>
        <a:p>
          <a:endParaRPr lang="en-US"/>
        </a:p>
      </dgm:t>
    </dgm:pt>
    <dgm:pt modelId="{BE3C45BB-9DD9-9C4F-9C14-0DADE6BD39B5}">
      <dgm:prSet/>
      <dgm:spPr/>
      <dgm:t>
        <a:bodyPr/>
        <a:lstStyle/>
        <a:p>
          <a:r>
            <a:rPr lang="en-US" dirty="0"/>
            <a:t>WMG and LTSAE materials provide families with knowledge on the important of developmental milestones and resources to monitor their child’s development</a:t>
          </a:r>
        </a:p>
      </dgm:t>
    </dgm:pt>
    <dgm:pt modelId="{677EAE39-F799-4A46-8E4B-BC9EA8D8BFEA}" type="parTrans" cxnId="{2EA8190E-B1BB-8149-A206-D6A772B30050}">
      <dgm:prSet/>
      <dgm:spPr/>
      <dgm:t>
        <a:bodyPr/>
        <a:lstStyle/>
        <a:p>
          <a:endParaRPr lang="en-US"/>
        </a:p>
      </dgm:t>
    </dgm:pt>
    <dgm:pt modelId="{DF28B0B1-1FC0-9D45-AE4F-6F2EF8F9F0C3}" type="sibTrans" cxnId="{2EA8190E-B1BB-8149-A206-D6A772B30050}">
      <dgm:prSet/>
      <dgm:spPr/>
      <dgm:t>
        <a:bodyPr/>
        <a:lstStyle/>
        <a:p>
          <a:endParaRPr lang="en-US"/>
        </a:p>
      </dgm:t>
    </dgm:pt>
    <dgm:pt modelId="{95ED94B0-9F1B-A74A-AB9D-2A00D2EFE088}" type="pres">
      <dgm:prSet presAssocID="{50F99B7F-A4A1-9D46-B142-44144FC9773A}" presName="linear" presStyleCnt="0">
        <dgm:presLayoutVars>
          <dgm:animLvl val="lvl"/>
          <dgm:resizeHandles val="exact"/>
        </dgm:presLayoutVars>
      </dgm:prSet>
      <dgm:spPr/>
    </dgm:pt>
    <dgm:pt modelId="{7809781B-7C7F-8042-B485-99E3F66BAAB5}" type="pres">
      <dgm:prSet presAssocID="{BE3C45BB-9DD9-9C4F-9C14-0DADE6BD39B5}" presName="parentText" presStyleLbl="node1" presStyleIdx="0" presStyleCnt="3">
        <dgm:presLayoutVars>
          <dgm:chMax val="0"/>
          <dgm:bulletEnabled val="1"/>
        </dgm:presLayoutVars>
      </dgm:prSet>
      <dgm:spPr/>
    </dgm:pt>
    <dgm:pt modelId="{BDAEB897-3699-2542-A973-3DF94D142817}" type="pres">
      <dgm:prSet presAssocID="{DF28B0B1-1FC0-9D45-AE4F-6F2EF8F9F0C3}" presName="spacer" presStyleCnt="0"/>
      <dgm:spPr/>
    </dgm:pt>
    <dgm:pt modelId="{DAD29A8E-290D-9240-AE19-46264BFF9CAA}" type="pres">
      <dgm:prSet presAssocID="{0697FF84-E741-C84E-9194-C0E41D21ED2E}" presName="parentText" presStyleLbl="node1" presStyleIdx="1" presStyleCnt="3">
        <dgm:presLayoutVars>
          <dgm:chMax val="0"/>
          <dgm:bulletEnabled val="1"/>
        </dgm:presLayoutVars>
      </dgm:prSet>
      <dgm:spPr/>
    </dgm:pt>
    <dgm:pt modelId="{EF852F4E-4FB5-8546-B7D0-CD634DC4A9B9}" type="pres">
      <dgm:prSet presAssocID="{76004451-DFD5-9742-90AD-5D720E735FF6}" presName="spacer" presStyleCnt="0"/>
      <dgm:spPr/>
    </dgm:pt>
    <dgm:pt modelId="{CA1D815E-E080-834F-AAFB-56BF4BD563A0}" type="pres">
      <dgm:prSet presAssocID="{31E85D32-4D6B-B648-A70F-A69F15EF1910}" presName="parentText" presStyleLbl="node1" presStyleIdx="2" presStyleCnt="3">
        <dgm:presLayoutVars>
          <dgm:chMax val="0"/>
          <dgm:bulletEnabled val="1"/>
        </dgm:presLayoutVars>
      </dgm:prSet>
      <dgm:spPr/>
    </dgm:pt>
    <dgm:pt modelId="{0F8EBEFB-F77F-9D4B-A4D2-0E5BCCD5B517}" type="pres">
      <dgm:prSet presAssocID="{31E85D32-4D6B-B648-A70F-A69F15EF1910}" presName="childText" presStyleLbl="revTx" presStyleIdx="0" presStyleCnt="1">
        <dgm:presLayoutVars>
          <dgm:bulletEnabled val="1"/>
        </dgm:presLayoutVars>
      </dgm:prSet>
      <dgm:spPr/>
    </dgm:pt>
  </dgm:ptLst>
  <dgm:cxnLst>
    <dgm:cxn modelId="{2EA8190E-B1BB-8149-A206-D6A772B30050}" srcId="{50F99B7F-A4A1-9D46-B142-44144FC9773A}" destId="{BE3C45BB-9DD9-9C4F-9C14-0DADE6BD39B5}" srcOrd="0" destOrd="0" parTransId="{677EAE39-F799-4A46-8E4B-BC9EA8D8BFEA}" sibTransId="{DF28B0B1-1FC0-9D45-AE4F-6F2EF8F9F0C3}"/>
    <dgm:cxn modelId="{94A50817-F96C-BB46-AC06-B8C044585A31}" type="presOf" srcId="{50F99B7F-A4A1-9D46-B142-44144FC9773A}" destId="{95ED94B0-9F1B-A74A-AB9D-2A00D2EFE088}" srcOrd="0" destOrd="0" presId="urn:microsoft.com/office/officeart/2005/8/layout/vList2"/>
    <dgm:cxn modelId="{A3E79F23-C13D-4F4A-AFA3-1C803714FFA9}" type="presOf" srcId="{3D5F4E73-74BE-5346-9387-76265B070921}" destId="{0F8EBEFB-F77F-9D4B-A4D2-0E5BCCD5B517}" srcOrd="0" destOrd="1" presId="urn:microsoft.com/office/officeart/2005/8/layout/vList2"/>
    <dgm:cxn modelId="{B9501E26-A894-504C-8459-FB3EF7C9147B}" srcId="{50F99B7F-A4A1-9D46-B142-44144FC9773A}" destId="{31E85D32-4D6B-B648-A70F-A69F15EF1910}" srcOrd="2" destOrd="0" parTransId="{2D901825-72AE-7245-84FC-3642117429D7}" sibTransId="{22259171-9889-084F-BB9E-26000BDBD91B}"/>
    <dgm:cxn modelId="{3269DB5B-7A14-284E-861F-1C76D338C0A4}" type="presOf" srcId="{62328DB7-7A32-7049-B705-A49F9D5DEC7A}" destId="{0F8EBEFB-F77F-9D4B-A4D2-0E5BCCD5B517}" srcOrd="0" destOrd="2" presId="urn:microsoft.com/office/officeart/2005/8/layout/vList2"/>
    <dgm:cxn modelId="{97DF365E-1CCA-F34F-AE10-C82422C01B35}" srcId="{31E85D32-4D6B-B648-A70F-A69F15EF1910}" destId="{62328DB7-7A32-7049-B705-A49F9D5DEC7A}" srcOrd="2" destOrd="0" parTransId="{75761B05-9271-FA40-931C-60DAB04E6C8C}" sibTransId="{AD030132-2F4B-CA4F-BC92-CA13D48BCD1D}"/>
    <dgm:cxn modelId="{8EFF048E-C60A-DA4F-8E80-D42390AE60B0}" type="presOf" srcId="{2020C2A2-C704-B846-B4AC-E864A0234D73}" destId="{0F8EBEFB-F77F-9D4B-A4D2-0E5BCCD5B517}" srcOrd="0" destOrd="0" presId="urn:microsoft.com/office/officeart/2005/8/layout/vList2"/>
    <dgm:cxn modelId="{3CA150BF-C517-7E4B-8413-2A18E16CF303}" type="presOf" srcId="{0697FF84-E741-C84E-9194-C0E41D21ED2E}" destId="{DAD29A8E-290D-9240-AE19-46264BFF9CAA}" srcOrd="0" destOrd="0" presId="urn:microsoft.com/office/officeart/2005/8/layout/vList2"/>
    <dgm:cxn modelId="{0AE73AC5-B38C-D346-92E1-3F495F9B1382}" srcId="{50F99B7F-A4A1-9D46-B142-44144FC9773A}" destId="{0697FF84-E741-C84E-9194-C0E41D21ED2E}" srcOrd="1" destOrd="0" parTransId="{1AB753CC-9638-F646-8B12-1C1AD2EEFADC}" sibTransId="{76004451-DFD5-9742-90AD-5D720E735FF6}"/>
    <dgm:cxn modelId="{2DED2EC8-9091-FE4A-B34B-01775BE155C6}" type="presOf" srcId="{BE3C45BB-9DD9-9C4F-9C14-0DADE6BD39B5}" destId="{7809781B-7C7F-8042-B485-99E3F66BAAB5}" srcOrd="0" destOrd="0" presId="urn:microsoft.com/office/officeart/2005/8/layout/vList2"/>
    <dgm:cxn modelId="{D8C8ECD8-AA2E-5444-9FF5-5A0A5F030259}" type="presOf" srcId="{31E85D32-4D6B-B648-A70F-A69F15EF1910}" destId="{CA1D815E-E080-834F-AAFB-56BF4BD563A0}" srcOrd="0" destOrd="0" presId="urn:microsoft.com/office/officeart/2005/8/layout/vList2"/>
    <dgm:cxn modelId="{49A9BDEB-77DD-9E4C-8258-03406F6F3514}" srcId="{31E85D32-4D6B-B648-A70F-A69F15EF1910}" destId="{3D5F4E73-74BE-5346-9387-76265B070921}" srcOrd="1" destOrd="0" parTransId="{1A7D1884-580B-9549-9B67-B8B196CB26CB}" sibTransId="{08DDC077-F14A-8B41-9964-1223C24561CE}"/>
    <dgm:cxn modelId="{ED2AF8FE-4148-D34B-8C91-1765D399F492}" srcId="{31E85D32-4D6B-B648-A70F-A69F15EF1910}" destId="{2020C2A2-C704-B846-B4AC-E864A0234D73}" srcOrd="0" destOrd="0" parTransId="{35F3882E-8E6F-1540-9F68-978EC93BB574}" sibTransId="{90B28E75-0306-894E-952F-B9B238083D80}"/>
    <dgm:cxn modelId="{549043F3-405C-C345-B0CD-B583CC48AA5F}" type="presParOf" srcId="{95ED94B0-9F1B-A74A-AB9D-2A00D2EFE088}" destId="{7809781B-7C7F-8042-B485-99E3F66BAAB5}" srcOrd="0" destOrd="0" presId="urn:microsoft.com/office/officeart/2005/8/layout/vList2"/>
    <dgm:cxn modelId="{6480499E-1E27-9D4F-B577-DA6F98CE2D91}" type="presParOf" srcId="{95ED94B0-9F1B-A74A-AB9D-2A00D2EFE088}" destId="{BDAEB897-3699-2542-A973-3DF94D142817}" srcOrd="1" destOrd="0" presId="urn:microsoft.com/office/officeart/2005/8/layout/vList2"/>
    <dgm:cxn modelId="{3B3E69F4-084C-F042-A904-1308AEFEC933}" type="presParOf" srcId="{95ED94B0-9F1B-A74A-AB9D-2A00D2EFE088}" destId="{DAD29A8E-290D-9240-AE19-46264BFF9CAA}" srcOrd="2" destOrd="0" presId="urn:microsoft.com/office/officeart/2005/8/layout/vList2"/>
    <dgm:cxn modelId="{C23062C4-E3FE-2740-9700-C1F0EAC2F4D7}" type="presParOf" srcId="{95ED94B0-9F1B-A74A-AB9D-2A00D2EFE088}" destId="{EF852F4E-4FB5-8546-B7D0-CD634DC4A9B9}" srcOrd="3" destOrd="0" presId="urn:microsoft.com/office/officeart/2005/8/layout/vList2"/>
    <dgm:cxn modelId="{651688BC-34EA-6246-8424-C0D2D3337A0A}" type="presParOf" srcId="{95ED94B0-9F1B-A74A-AB9D-2A00D2EFE088}" destId="{CA1D815E-E080-834F-AAFB-56BF4BD563A0}" srcOrd="4" destOrd="0" presId="urn:microsoft.com/office/officeart/2005/8/layout/vList2"/>
    <dgm:cxn modelId="{12DE6F02-57D3-234A-83DC-D4A99F93DF93}" type="presParOf" srcId="{95ED94B0-9F1B-A74A-AB9D-2A00D2EFE088}" destId="{0F8EBEFB-F77F-9D4B-A4D2-0E5BCCD5B517}" srcOrd="5" destOrd="0" presId="urn:microsoft.com/office/officeart/2005/8/layout/vList2"/>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55253-35CF-CE4B-9801-3D34E7C3E59E}">
      <dsp:nvSpPr>
        <dsp:cNvPr id="0" name=""/>
        <dsp:cNvSpPr/>
      </dsp:nvSpPr>
      <dsp:spPr>
        <a:xfrm>
          <a:off x="0" y="48181"/>
          <a:ext cx="12306298" cy="816075"/>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Family-Engaged Developmental Monitoring</a:t>
          </a:r>
        </a:p>
      </dsp:txBody>
      <dsp:txXfrm>
        <a:off x="39837" y="88018"/>
        <a:ext cx="12226624" cy="736401"/>
      </dsp:txXfrm>
    </dsp:sp>
    <dsp:sp modelId="{BB32FC83-85FE-DB4E-AA4B-68217834253E}">
      <dsp:nvSpPr>
        <dsp:cNvPr id="0" name=""/>
        <dsp:cNvSpPr/>
      </dsp:nvSpPr>
      <dsp:spPr>
        <a:xfrm>
          <a:off x="0" y="864256"/>
          <a:ext cx="12306298" cy="1379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0725"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Families are the expert on their child’s development</a:t>
          </a:r>
        </a:p>
        <a:p>
          <a:pPr marL="228600" lvl="1" indent="-228600" algn="l" defTabSz="1066800">
            <a:lnSpc>
              <a:spcPct val="90000"/>
            </a:lnSpc>
            <a:spcBef>
              <a:spcPct val="0"/>
            </a:spcBef>
            <a:spcAft>
              <a:spcPct val="20000"/>
            </a:spcAft>
            <a:buChar char="•"/>
          </a:pPr>
          <a:r>
            <a:rPr lang="en-US" sz="2400" kern="1200" dirty="0"/>
            <a:t>Information  is gathered to inform a holistic approach to the child’s development</a:t>
          </a:r>
        </a:p>
        <a:p>
          <a:pPr marL="228600" lvl="1" indent="-228600" algn="l" defTabSz="1066800">
            <a:lnSpc>
              <a:spcPct val="90000"/>
            </a:lnSpc>
            <a:spcBef>
              <a:spcPct val="0"/>
            </a:spcBef>
            <a:spcAft>
              <a:spcPct val="20000"/>
            </a:spcAft>
            <a:buChar char="•"/>
          </a:pPr>
          <a:r>
            <a:rPr lang="en-US" sz="2400" kern="1200" dirty="0"/>
            <a:t>Developmental progress and needs are discussed over time </a:t>
          </a:r>
        </a:p>
      </dsp:txBody>
      <dsp:txXfrm>
        <a:off x="0" y="864256"/>
        <a:ext cx="12306298" cy="1379654"/>
      </dsp:txXfrm>
    </dsp:sp>
    <dsp:sp modelId="{F92E8BB6-51C5-424B-B90B-393A2E2B1D44}">
      <dsp:nvSpPr>
        <dsp:cNvPr id="0" name=""/>
        <dsp:cNvSpPr/>
      </dsp:nvSpPr>
      <dsp:spPr>
        <a:xfrm>
          <a:off x="0" y="2243910"/>
          <a:ext cx="12306298" cy="816075"/>
        </a:xfrm>
        <a:prstGeom prst="roundRect">
          <a:avLst/>
        </a:prstGeom>
        <a:solidFill>
          <a:schemeClr val="accent5">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Watch Me Grow (WMG)</a:t>
          </a:r>
        </a:p>
      </dsp:txBody>
      <dsp:txXfrm>
        <a:off x="39837" y="2283747"/>
        <a:ext cx="12226624" cy="736401"/>
      </dsp:txXfrm>
    </dsp:sp>
    <dsp:sp modelId="{3550DAF2-0E63-0C41-AD39-58AD21B8B415}">
      <dsp:nvSpPr>
        <dsp:cNvPr id="0" name=""/>
        <dsp:cNvSpPr/>
      </dsp:nvSpPr>
      <dsp:spPr>
        <a:xfrm>
          <a:off x="0" y="3059986"/>
          <a:ext cx="12306298" cy="1379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0725"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NH developmental screening, monitoring, information, and referral system</a:t>
          </a:r>
        </a:p>
        <a:p>
          <a:pPr marL="228600" lvl="1" indent="-228600" algn="l" defTabSz="1066800">
            <a:lnSpc>
              <a:spcPct val="90000"/>
            </a:lnSpc>
            <a:spcBef>
              <a:spcPct val="0"/>
            </a:spcBef>
            <a:spcAft>
              <a:spcPct val="20000"/>
            </a:spcAft>
            <a:buChar char="•"/>
          </a:pPr>
          <a:r>
            <a:rPr lang="en-US" sz="2400" kern="1200" dirty="0"/>
            <a:t>Supports early identification of children who may need developmental supports and services</a:t>
          </a:r>
        </a:p>
        <a:p>
          <a:pPr marL="228600" lvl="1" indent="-228600" algn="l" defTabSz="1066800">
            <a:lnSpc>
              <a:spcPct val="90000"/>
            </a:lnSpc>
            <a:spcBef>
              <a:spcPct val="0"/>
            </a:spcBef>
            <a:spcAft>
              <a:spcPct val="20000"/>
            </a:spcAft>
            <a:buChar char="•"/>
          </a:pPr>
          <a:endParaRPr lang="en-US" sz="2400" kern="1200" dirty="0"/>
        </a:p>
      </dsp:txBody>
      <dsp:txXfrm>
        <a:off x="0" y="3059986"/>
        <a:ext cx="12306298" cy="1379654"/>
      </dsp:txXfrm>
    </dsp:sp>
    <dsp:sp modelId="{283BBE03-7A24-CB41-B401-51C11658F6B9}">
      <dsp:nvSpPr>
        <dsp:cNvPr id="0" name=""/>
        <dsp:cNvSpPr/>
      </dsp:nvSpPr>
      <dsp:spPr>
        <a:xfrm>
          <a:off x="0" y="4439640"/>
          <a:ext cx="12306298" cy="816075"/>
        </a:xfrm>
        <a:prstGeom prst="roundRect">
          <a:avLst/>
        </a:prstGeom>
        <a:solidFill>
          <a:schemeClr val="accent5">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Learn the Signs. Act Early (LTSAE)</a:t>
          </a:r>
        </a:p>
      </dsp:txBody>
      <dsp:txXfrm>
        <a:off x="39837" y="4479477"/>
        <a:ext cx="12226624" cy="736401"/>
      </dsp:txXfrm>
    </dsp:sp>
    <dsp:sp modelId="{B311111F-5B1C-564F-97C4-0F690C98C037}">
      <dsp:nvSpPr>
        <dsp:cNvPr id="0" name=""/>
        <dsp:cNvSpPr/>
      </dsp:nvSpPr>
      <dsp:spPr>
        <a:xfrm>
          <a:off x="0" y="5255715"/>
          <a:ext cx="12306298" cy="83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0725"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Program that aims to improve early identification of children with autism and other developmental disabilities so children and families can get the services and supports they need</a:t>
          </a:r>
        </a:p>
      </dsp:txBody>
      <dsp:txXfrm>
        <a:off x="0" y="5255715"/>
        <a:ext cx="12306298" cy="834210"/>
      </dsp:txXfrm>
    </dsp:sp>
    <dsp:sp modelId="{C6244B5A-B5F5-2540-98C8-A508A36A5723}">
      <dsp:nvSpPr>
        <dsp:cNvPr id="0" name=""/>
        <dsp:cNvSpPr/>
      </dsp:nvSpPr>
      <dsp:spPr>
        <a:xfrm>
          <a:off x="0" y="6089925"/>
          <a:ext cx="12306298" cy="816075"/>
        </a:xfrm>
        <a:prstGeom prst="round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New Hampshire Family Voices (NHFV) </a:t>
          </a:r>
        </a:p>
      </dsp:txBody>
      <dsp:txXfrm>
        <a:off x="39837" y="6129762"/>
        <a:ext cx="12226624" cy="736401"/>
      </dsp:txXfrm>
    </dsp:sp>
    <dsp:sp modelId="{E441DA92-20E7-D14E-9F4F-2FCDF6B9BD5B}">
      <dsp:nvSpPr>
        <dsp:cNvPr id="0" name=""/>
        <dsp:cNvSpPr/>
      </dsp:nvSpPr>
      <dsp:spPr>
        <a:xfrm>
          <a:off x="0" y="6906000"/>
          <a:ext cx="12306298" cy="83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0725"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Provides free, confidential services to families and professionals caring for children with chronic conditions and/or disabilities</a:t>
          </a:r>
        </a:p>
      </dsp:txBody>
      <dsp:txXfrm>
        <a:off x="0" y="6906000"/>
        <a:ext cx="12306298" cy="834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F9163-CB2F-494A-A5E7-520609816444}">
      <dsp:nvSpPr>
        <dsp:cNvPr id="0" name=""/>
        <dsp:cNvSpPr/>
      </dsp:nvSpPr>
      <dsp:spPr>
        <a:xfrm>
          <a:off x="0" y="5498963"/>
          <a:ext cx="12847362" cy="721735"/>
        </a:xfrm>
        <a:prstGeom prst="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Analyze survey results</a:t>
          </a:r>
        </a:p>
      </dsp:txBody>
      <dsp:txXfrm>
        <a:off x="0" y="5498963"/>
        <a:ext cx="12847362" cy="721735"/>
      </dsp:txXfrm>
    </dsp:sp>
    <dsp:sp modelId="{2BC4E192-6ED2-C34B-B268-30C5CDF52AA8}">
      <dsp:nvSpPr>
        <dsp:cNvPr id="0" name=""/>
        <dsp:cNvSpPr/>
      </dsp:nvSpPr>
      <dsp:spPr>
        <a:xfrm rot="10800000">
          <a:off x="0" y="4399759"/>
          <a:ext cx="12847362" cy="1110029"/>
        </a:xfrm>
        <a:prstGeom prst="upArrowCallout">
          <a:avLst/>
        </a:prstGeom>
        <a:solidFill>
          <a:schemeClr val="accent3">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Create gross motor, fine motor, and sensory regulation posters</a:t>
          </a:r>
        </a:p>
      </dsp:txBody>
      <dsp:txXfrm rot="10800000">
        <a:off x="0" y="4399759"/>
        <a:ext cx="12847362" cy="721264"/>
      </dsp:txXfrm>
    </dsp:sp>
    <dsp:sp modelId="{2A30C3CD-0836-9D40-9F6B-7DEA824EE697}">
      <dsp:nvSpPr>
        <dsp:cNvPr id="0" name=""/>
        <dsp:cNvSpPr/>
      </dsp:nvSpPr>
      <dsp:spPr>
        <a:xfrm rot="10800000">
          <a:off x="0" y="3300555"/>
          <a:ext cx="12847362" cy="1110029"/>
        </a:xfrm>
        <a:prstGeom prst="upArrowCallout">
          <a:avLst/>
        </a:prstGeom>
        <a:solidFill>
          <a:schemeClr val="accent3">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Send out Distribution Letter to 100 child health providers</a:t>
          </a:r>
        </a:p>
      </dsp:txBody>
      <dsp:txXfrm rot="10800000">
        <a:off x="0" y="3300555"/>
        <a:ext cx="12847362" cy="721264"/>
      </dsp:txXfrm>
    </dsp:sp>
    <dsp:sp modelId="{D764F2C2-B0CA-3B43-8504-75D342668C26}">
      <dsp:nvSpPr>
        <dsp:cNvPr id="0" name=""/>
        <dsp:cNvSpPr/>
      </dsp:nvSpPr>
      <dsp:spPr>
        <a:xfrm rot="10800000">
          <a:off x="0" y="2201351"/>
          <a:ext cx="12847362" cy="1110029"/>
        </a:xfrm>
        <a:prstGeom prst="upArrowCallout">
          <a:avLst/>
        </a:prstGeom>
        <a:solidFill>
          <a:schemeClr val="accent3">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Create Provider Distribution List</a:t>
          </a:r>
        </a:p>
      </dsp:txBody>
      <dsp:txXfrm rot="10800000">
        <a:off x="0" y="2201351"/>
        <a:ext cx="12847362" cy="721264"/>
      </dsp:txXfrm>
    </dsp:sp>
    <dsp:sp modelId="{0F398086-D822-1647-9D08-D4C869EBE674}">
      <dsp:nvSpPr>
        <dsp:cNvPr id="0" name=""/>
        <dsp:cNvSpPr/>
      </dsp:nvSpPr>
      <dsp:spPr>
        <a:xfrm rot="10800000">
          <a:off x="0" y="1102147"/>
          <a:ext cx="12847362" cy="1110029"/>
        </a:xfrm>
        <a:prstGeom prst="upArrowCallout">
          <a:avLst/>
        </a:prstGeom>
        <a:solidFill>
          <a:schemeClr val="accent3">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Send out survey in the NH AAP Newsletter</a:t>
          </a:r>
        </a:p>
      </dsp:txBody>
      <dsp:txXfrm rot="10800000">
        <a:off x="0" y="1102147"/>
        <a:ext cx="12847362" cy="721264"/>
      </dsp:txXfrm>
    </dsp:sp>
    <dsp:sp modelId="{9BD95112-9F75-5A41-B0EF-9FE9E29F13BC}">
      <dsp:nvSpPr>
        <dsp:cNvPr id="0" name=""/>
        <dsp:cNvSpPr/>
      </dsp:nvSpPr>
      <dsp:spPr>
        <a:xfrm rot="10800000">
          <a:off x="0" y="2943"/>
          <a:ext cx="12847362" cy="1110029"/>
        </a:xfrm>
        <a:prstGeom prst="upArrowCallou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Create survey for child health providers </a:t>
          </a:r>
        </a:p>
      </dsp:txBody>
      <dsp:txXfrm rot="10800000">
        <a:off x="0" y="2943"/>
        <a:ext cx="12847362" cy="7212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A206B-43D2-FC4B-B285-859373C1C871}">
      <dsp:nvSpPr>
        <dsp:cNvPr id="0" name=""/>
        <dsp:cNvSpPr/>
      </dsp:nvSpPr>
      <dsp:spPr>
        <a:xfrm>
          <a:off x="0" y="1550759"/>
          <a:ext cx="13076464" cy="15590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Are you familiar with the CDC’s </a:t>
          </a:r>
          <a:r>
            <a:rPr lang="en-US" sz="3500" b="1" kern="1200" dirty="0"/>
            <a:t>Learn the Signs. Act Early</a:t>
          </a:r>
          <a:r>
            <a:rPr lang="en-US" sz="3500" kern="1200" dirty="0"/>
            <a:t> (LTSAE) materials and the recent update to developmental milestones?</a:t>
          </a:r>
        </a:p>
      </dsp:txBody>
      <dsp:txXfrm>
        <a:off x="76105" y="1626864"/>
        <a:ext cx="12924254" cy="1406815"/>
      </dsp:txXfrm>
    </dsp:sp>
    <dsp:sp modelId="{E6DFAB2F-8FD5-8E4B-AEFE-6323227E6542}">
      <dsp:nvSpPr>
        <dsp:cNvPr id="0" name=""/>
        <dsp:cNvSpPr/>
      </dsp:nvSpPr>
      <dsp:spPr>
        <a:xfrm>
          <a:off x="0" y="3285372"/>
          <a:ext cx="13076464" cy="15590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How do you share LTSAE materials with families?</a:t>
          </a:r>
        </a:p>
      </dsp:txBody>
      <dsp:txXfrm>
        <a:off x="76105" y="3361477"/>
        <a:ext cx="12924254" cy="1406815"/>
      </dsp:txXfrm>
    </dsp:sp>
    <dsp:sp modelId="{31893BDE-ADB9-7640-AA04-845B9E613BB3}">
      <dsp:nvSpPr>
        <dsp:cNvPr id="0" name=""/>
        <dsp:cNvSpPr/>
      </dsp:nvSpPr>
      <dsp:spPr>
        <a:xfrm>
          <a:off x="0" y="5043209"/>
          <a:ext cx="13076464" cy="15590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Which LTSAE materials are the most popular/most used in your setting?</a:t>
          </a:r>
        </a:p>
      </dsp:txBody>
      <dsp:txXfrm>
        <a:off x="76105" y="5119314"/>
        <a:ext cx="12924254" cy="1406815"/>
      </dsp:txXfrm>
    </dsp:sp>
    <dsp:sp modelId="{F4080054-8255-9346-BA2E-8F1A0ADCD5DB}">
      <dsp:nvSpPr>
        <dsp:cNvPr id="0" name=""/>
        <dsp:cNvSpPr/>
      </dsp:nvSpPr>
      <dsp:spPr>
        <a:xfrm>
          <a:off x="0" y="6897448"/>
          <a:ext cx="13076464" cy="15590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When do you offer families the LTSAE materials? </a:t>
          </a:r>
        </a:p>
      </dsp:txBody>
      <dsp:txXfrm>
        <a:off x="76105" y="6973553"/>
        <a:ext cx="12924254" cy="1406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4DFDB-0499-2243-BB35-8416EAB946F0}">
      <dsp:nvSpPr>
        <dsp:cNvPr id="0" name=""/>
        <dsp:cNvSpPr/>
      </dsp:nvSpPr>
      <dsp:spPr>
        <a:xfrm>
          <a:off x="0" y="0"/>
          <a:ext cx="13263155" cy="450892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t>The results of this survey indicate: </a:t>
          </a:r>
        </a:p>
      </dsp:txBody>
      <dsp:txXfrm>
        <a:off x="0" y="0"/>
        <a:ext cx="13263155" cy="2434820"/>
      </dsp:txXfrm>
    </dsp:sp>
    <dsp:sp modelId="{AFD03C8B-54A3-6046-9A6F-BA4E908A4E09}">
      <dsp:nvSpPr>
        <dsp:cNvPr id="0" name=""/>
        <dsp:cNvSpPr/>
      </dsp:nvSpPr>
      <dsp:spPr>
        <a:xfrm>
          <a:off x="6476" y="2344642"/>
          <a:ext cx="4416734" cy="207410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a:lnSpc>
              <a:spcPct val="90000"/>
            </a:lnSpc>
            <a:spcBef>
              <a:spcPct val="0"/>
            </a:spcBef>
            <a:spcAft>
              <a:spcPct val="35000"/>
            </a:spcAft>
            <a:buNone/>
          </a:pPr>
          <a:r>
            <a:rPr lang="en-US" sz="3100" kern="1200" dirty="0"/>
            <a:t>63% of respondents were not familiar with </a:t>
          </a:r>
          <a:r>
            <a:rPr lang="en-US" sz="3100" b="1" kern="1200" dirty="0"/>
            <a:t>LTSAE</a:t>
          </a:r>
          <a:r>
            <a:rPr lang="en-US" sz="3100" kern="1200" dirty="0"/>
            <a:t> materials.</a:t>
          </a:r>
        </a:p>
      </dsp:txBody>
      <dsp:txXfrm>
        <a:off x="6476" y="2344642"/>
        <a:ext cx="4416734" cy="2074106"/>
      </dsp:txXfrm>
    </dsp:sp>
    <dsp:sp modelId="{6F76E9BE-DE2F-8A42-80D7-314610F6B255}">
      <dsp:nvSpPr>
        <dsp:cNvPr id="0" name=""/>
        <dsp:cNvSpPr/>
      </dsp:nvSpPr>
      <dsp:spPr>
        <a:xfrm>
          <a:off x="4423210" y="2344642"/>
          <a:ext cx="4416734" cy="207410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a:lnSpc>
              <a:spcPct val="90000"/>
            </a:lnSpc>
            <a:spcBef>
              <a:spcPct val="0"/>
            </a:spcBef>
            <a:spcAft>
              <a:spcPct val="35000"/>
            </a:spcAft>
            <a:buNone/>
          </a:pPr>
          <a:r>
            <a:rPr lang="en-US" sz="3100" kern="1200" dirty="0"/>
            <a:t>71% of responders do not share </a:t>
          </a:r>
          <a:r>
            <a:rPr lang="en-US" sz="3100" b="1" kern="1200" dirty="0"/>
            <a:t>LTSAE</a:t>
          </a:r>
          <a:r>
            <a:rPr lang="en-US" sz="3100" kern="1200" dirty="0"/>
            <a:t> materials with their families.</a:t>
          </a:r>
        </a:p>
      </dsp:txBody>
      <dsp:txXfrm>
        <a:off x="4423210" y="2344642"/>
        <a:ext cx="4416734" cy="2074106"/>
      </dsp:txXfrm>
    </dsp:sp>
    <dsp:sp modelId="{B4ED2504-786A-4141-A7E4-0A0C8386243A}">
      <dsp:nvSpPr>
        <dsp:cNvPr id="0" name=""/>
        <dsp:cNvSpPr/>
      </dsp:nvSpPr>
      <dsp:spPr>
        <a:xfrm>
          <a:off x="8839944" y="2344642"/>
          <a:ext cx="4416734" cy="207410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a:lnSpc>
              <a:spcPct val="90000"/>
            </a:lnSpc>
            <a:spcBef>
              <a:spcPct val="0"/>
            </a:spcBef>
            <a:spcAft>
              <a:spcPct val="35000"/>
            </a:spcAft>
            <a:buNone/>
          </a:pPr>
          <a:r>
            <a:rPr lang="en-US" sz="3100" kern="1200" dirty="0"/>
            <a:t>12% </a:t>
          </a:r>
          <a:r>
            <a:rPr lang="en-US" sz="3100" kern="1200"/>
            <a:t>of responders use </a:t>
          </a:r>
          <a:r>
            <a:rPr lang="en-US" sz="3100" b="1" kern="1200" dirty="0"/>
            <a:t>LTSAE </a:t>
          </a:r>
          <a:r>
            <a:rPr lang="en-US" sz="3100" kern="1200" dirty="0"/>
            <a:t>materials in their setting. </a:t>
          </a:r>
        </a:p>
      </dsp:txBody>
      <dsp:txXfrm>
        <a:off x="8839944" y="2344642"/>
        <a:ext cx="4416734" cy="20741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9781B-7C7F-8042-B485-99E3F66BAAB5}">
      <dsp:nvSpPr>
        <dsp:cNvPr id="0" name=""/>
        <dsp:cNvSpPr/>
      </dsp:nvSpPr>
      <dsp:spPr>
        <a:xfrm>
          <a:off x="0" y="231600"/>
          <a:ext cx="12847362" cy="12987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WMG and LTSAE materials provide families with knowledge on the important of developmental milestones and resources to monitor their child’s development</a:t>
          </a:r>
        </a:p>
      </dsp:txBody>
      <dsp:txXfrm>
        <a:off x="63397" y="294997"/>
        <a:ext cx="12720568" cy="1171906"/>
      </dsp:txXfrm>
    </dsp:sp>
    <dsp:sp modelId="{DAD29A8E-290D-9240-AE19-46264BFF9CAA}">
      <dsp:nvSpPr>
        <dsp:cNvPr id="0" name=""/>
        <dsp:cNvSpPr/>
      </dsp:nvSpPr>
      <dsp:spPr>
        <a:xfrm>
          <a:off x="0" y="1616700"/>
          <a:ext cx="12847362" cy="12987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It is time-consuming and challenging finding updated and accurate child health provider information</a:t>
          </a:r>
        </a:p>
      </dsp:txBody>
      <dsp:txXfrm>
        <a:off x="63397" y="1680097"/>
        <a:ext cx="12720568" cy="1171906"/>
      </dsp:txXfrm>
    </dsp:sp>
    <dsp:sp modelId="{CA1D815E-E080-834F-AAFB-56BF4BD563A0}">
      <dsp:nvSpPr>
        <dsp:cNvPr id="0" name=""/>
        <dsp:cNvSpPr/>
      </dsp:nvSpPr>
      <dsp:spPr>
        <a:xfrm>
          <a:off x="0" y="3001800"/>
          <a:ext cx="12847362" cy="12987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It is important to continue in this research to:</a:t>
          </a:r>
        </a:p>
      </dsp:txBody>
      <dsp:txXfrm>
        <a:off x="63397" y="3065197"/>
        <a:ext cx="12720568" cy="1171906"/>
      </dsp:txXfrm>
    </dsp:sp>
    <dsp:sp modelId="{0F8EBEFB-F77F-9D4B-A4D2-0E5BCCD5B517}">
      <dsp:nvSpPr>
        <dsp:cNvPr id="0" name=""/>
        <dsp:cNvSpPr/>
      </dsp:nvSpPr>
      <dsp:spPr>
        <a:xfrm>
          <a:off x="0" y="4300500"/>
          <a:ext cx="12847362"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7904"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Understand why </a:t>
          </a:r>
          <a:r>
            <a:rPr lang="en-US" sz="3000" b="1" kern="1200" dirty="0"/>
            <a:t>LTSAE</a:t>
          </a:r>
          <a:r>
            <a:rPr lang="en-US" sz="3000" kern="1200" dirty="0"/>
            <a:t> materials are not being utilized</a:t>
          </a:r>
        </a:p>
        <a:p>
          <a:pPr marL="285750" lvl="1" indent="-285750" algn="l" defTabSz="1333500">
            <a:lnSpc>
              <a:spcPct val="90000"/>
            </a:lnSpc>
            <a:spcBef>
              <a:spcPct val="0"/>
            </a:spcBef>
            <a:spcAft>
              <a:spcPct val="20000"/>
            </a:spcAft>
            <a:buChar char="•"/>
          </a:pPr>
          <a:r>
            <a:rPr lang="en-US" sz="3000" kern="1200" dirty="0"/>
            <a:t>What other developmental materials may be used instead</a:t>
          </a:r>
        </a:p>
        <a:p>
          <a:pPr marL="285750" lvl="1" indent="-285750" algn="l" defTabSz="1333500">
            <a:lnSpc>
              <a:spcPct val="90000"/>
            </a:lnSpc>
            <a:spcBef>
              <a:spcPct val="0"/>
            </a:spcBef>
            <a:spcAft>
              <a:spcPct val="20000"/>
            </a:spcAft>
            <a:buChar char="•"/>
          </a:pPr>
          <a:r>
            <a:rPr lang="en-US" sz="3000" kern="1200" dirty="0"/>
            <a:t>How to more effectively reach child health providers in gaining better response rate in the future</a:t>
          </a:r>
        </a:p>
      </dsp:txBody>
      <dsp:txXfrm>
        <a:off x="0" y="4300500"/>
        <a:ext cx="12847362" cy="2173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77B1D42-A65D-49D4-BD83-F646B952BCF1}" type="datetimeFigureOut">
              <a:rPr lang="en-US" smtClean="0"/>
              <a:t>1/30/2024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E3A5A33-B5AA-4810-9B13-C1F7DD047D19}" type="slidenum">
              <a:rPr lang="en-US" smtClean="0"/>
              <a:t>‹#›</a:t>
            </a:fld>
            <a:endParaRPr lang="en-US"/>
          </a:p>
        </p:txBody>
      </p:sp>
    </p:spTree>
    <p:extLst>
      <p:ext uri="{BB962C8B-B14F-4D97-AF65-F5344CB8AC3E}">
        <p14:creationId xmlns:p14="http://schemas.microsoft.com/office/powerpoint/2010/main" val="1658667553"/>
      </p:ext>
    </p:extLst>
  </p:cSld>
  <p:clrMap bg1="lt1" tx1="dk1" bg2="lt2" tx2="dk2" accent1="accent1" accent2="accent2" accent3="accent3" accent4="accent4" accent5="accent5" accent6="accent6" hlink="hlink" folHlink="folHlink"/>
  <p:notesStyle>
    <a:lvl1pPr marL="0" algn="l" defTabSz="783732" rtl="0" eaLnBrk="1" latinLnBrk="0" hangingPunct="1">
      <a:defRPr sz="1029" kern="1200">
        <a:solidFill>
          <a:schemeClr val="tx1"/>
        </a:solidFill>
        <a:latin typeface="+mn-lt"/>
        <a:ea typeface="+mn-ea"/>
        <a:cs typeface="+mn-cs"/>
      </a:defRPr>
    </a:lvl1pPr>
    <a:lvl2pPr marL="391866" algn="l" defTabSz="783732" rtl="0" eaLnBrk="1" latinLnBrk="0" hangingPunct="1">
      <a:defRPr sz="1029" kern="1200">
        <a:solidFill>
          <a:schemeClr val="tx1"/>
        </a:solidFill>
        <a:latin typeface="+mn-lt"/>
        <a:ea typeface="+mn-ea"/>
        <a:cs typeface="+mn-cs"/>
      </a:defRPr>
    </a:lvl2pPr>
    <a:lvl3pPr marL="783732" algn="l" defTabSz="783732" rtl="0" eaLnBrk="1" latinLnBrk="0" hangingPunct="1">
      <a:defRPr sz="1029" kern="1200">
        <a:solidFill>
          <a:schemeClr val="tx1"/>
        </a:solidFill>
        <a:latin typeface="+mn-lt"/>
        <a:ea typeface="+mn-ea"/>
        <a:cs typeface="+mn-cs"/>
      </a:defRPr>
    </a:lvl3pPr>
    <a:lvl4pPr marL="1175598" algn="l" defTabSz="783732" rtl="0" eaLnBrk="1" latinLnBrk="0" hangingPunct="1">
      <a:defRPr sz="1029" kern="1200">
        <a:solidFill>
          <a:schemeClr val="tx1"/>
        </a:solidFill>
        <a:latin typeface="+mn-lt"/>
        <a:ea typeface="+mn-ea"/>
        <a:cs typeface="+mn-cs"/>
      </a:defRPr>
    </a:lvl4pPr>
    <a:lvl5pPr marL="1567464" algn="l" defTabSz="783732" rtl="0" eaLnBrk="1" latinLnBrk="0" hangingPunct="1">
      <a:defRPr sz="1029" kern="1200">
        <a:solidFill>
          <a:schemeClr val="tx1"/>
        </a:solidFill>
        <a:latin typeface="+mn-lt"/>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83732" rtl="0" eaLnBrk="1" fontAlgn="auto" latinLnBrk="0" hangingPunct="1">
              <a:lnSpc>
                <a:spcPct val="100000"/>
              </a:lnSpc>
              <a:spcBef>
                <a:spcPts val="0"/>
              </a:spcBef>
              <a:spcAft>
                <a:spcPts val="0"/>
              </a:spcAft>
              <a:buClrTx/>
              <a:buSzTx/>
              <a:buFontTx/>
              <a:buNone/>
              <a:tabLst/>
              <a:defRPr/>
            </a:pPr>
            <a:r>
              <a:rPr lang="en-US" dirty="0"/>
              <a:t>FEDM: an intentional partnership of families and providers working together to highlight a child’s developmental progress and identify opportunities for support and education for positive outcomes</a:t>
            </a:r>
            <a:endParaRPr lang="en-US" b="1" dirty="0"/>
          </a:p>
          <a:p>
            <a:endParaRPr lang="en-US" dirty="0"/>
          </a:p>
          <a:p>
            <a:r>
              <a:rPr lang="en-US" dirty="0"/>
              <a:t>LTSAE: </a:t>
            </a:r>
          </a:p>
          <a:p>
            <a:pPr marL="171450" indent="-171450">
              <a:buFontTx/>
              <a:buChar char="-"/>
            </a:pPr>
            <a:r>
              <a:rPr lang="en-US" dirty="0"/>
              <a:t>Health education campaign</a:t>
            </a:r>
          </a:p>
          <a:p>
            <a:pPr marL="171450" indent="-171450">
              <a:buFontTx/>
              <a:buChar char="-"/>
            </a:pPr>
            <a:r>
              <a:rPr lang="en-US" dirty="0"/>
              <a:t>Act Early Initiative</a:t>
            </a:r>
          </a:p>
          <a:p>
            <a:pPr marL="171450" indent="-171450">
              <a:buFontTx/>
              <a:buChar char="-"/>
            </a:pPr>
            <a:r>
              <a:rPr lang="en-US" dirty="0"/>
              <a:t>Research and evaluation </a:t>
            </a:r>
          </a:p>
          <a:p>
            <a:pPr marL="171450" indent="-171450">
              <a:buFontTx/>
              <a:buChar char="-"/>
            </a:pPr>
            <a:endParaRPr lang="en-US" dirty="0"/>
          </a:p>
          <a:p>
            <a:pPr marL="0" indent="0">
              <a:buFontTx/>
              <a:buNone/>
            </a:pPr>
            <a:r>
              <a:rPr lang="en-US" dirty="0"/>
              <a:t>NH AAP: New Hampshire Chapter American Academy of Pediatrics</a:t>
            </a:r>
          </a:p>
          <a:p>
            <a:pPr marL="171450" indent="-171450">
              <a:buFontTx/>
              <a:buChar char="-"/>
            </a:pPr>
            <a:endParaRPr lang="en-US" dirty="0"/>
          </a:p>
          <a:p>
            <a:pPr marL="0" indent="0">
              <a:buFontTx/>
              <a:buNone/>
            </a:pPr>
            <a:r>
              <a:rPr lang="en-US" dirty="0"/>
              <a:t>Resources</a:t>
            </a:r>
          </a:p>
          <a:p>
            <a:pPr marL="171450" indent="-171450">
              <a:buFont typeface="Arial" panose="020B0604020202020204" pitchFamily="34" charset="0"/>
              <a:buChar char="•"/>
            </a:pPr>
            <a:r>
              <a:rPr lang="en-US" dirty="0"/>
              <a:t>https://</a:t>
            </a:r>
            <a:r>
              <a:rPr lang="en-US" dirty="0" err="1"/>
              <a:t>helpmegrownational.org</a:t>
            </a:r>
            <a:r>
              <a:rPr lang="en-US" dirty="0"/>
              <a:t>/resources/coordinated-and-integrated-data-systems-for-early-identification-project-information-materials/</a:t>
            </a:r>
          </a:p>
          <a:p>
            <a:pPr marL="171450" indent="-171450">
              <a:buFont typeface="Arial" panose="020B0604020202020204" pitchFamily="34" charset="0"/>
              <a:buChar char="•"/>
            </a:pPr>
            <a:r>
              <a:rPr lang="en-US" dirty="0"/>
              <a:t>https://</a:t>
            </a:r>
            <a:r>
              <a:rPr lang="en-US" dirty="0" err="1"/>
              <a:t>nhfv.org</a:t>
            </a:r>
            <a:r>
              <a:rPr lang="en-US" dirty="0"/>
              <a:t>/watch-me-grow-nh-ages-0-5/</a:t>
            </a:r>
          </a:p>
          <a:p>
            <a:pPr marL="171450" indent="-171450">
              <a:buFont typeface="Arial" panose="020B0604020202020204" pitchFamily="34" charset="0"/>
              <a:buChar char="•"/>
            </a:pPr>
            <a:r>
              <a:rPr lang="en-US" dirty="0"/>
              <a:t>https://</a:t>
            </a:r>
            <a:r>
              <a:rPr lang="en-US" dirty="0" err="1"/>
              <a:t>www.cdc.gov</a:t>
            </a:r>
            <a:r>
              <a:rPr lang="en-US" dirty="0"/>
              <a:t>/</a:t>
            </a:r>
            <a:r>
              <a:rPr lang="en-US" dirty="0" err="1"/>
              <a:t>ncbddd</a:t>
            </a:r>
            <a:r>
              <a:rPr lang="en-US" dirty="0"/>
              <a:t>/</a:t>
            </a:r>
            <a:r>
              <a:rPr lang="en-US" dirty="0" err="1"/>
              <a:t>actearly</a:t>
            </a:r>
            <a:r>
              <a:rPr lang="en-US" dirty="0"/>
              <a:t>/</a:t>
            </a:r>
            <a:r>
              <a:rPr lang="en-US" dirty="0" err="1"/>
              <a:t>index.html</a:t>
            </a:r>
            <a:endParaRPr lang="en-US" dirty="0"/>
          </a:p>
          <a:p>
            <a:pPr marL="171450" indent="-171450">
              <a:buFont typeface="Arial" panose="020B0604020202020204" pitchFamily="34" charset="0"/>
              <a:buChar char="•"/>
            </a:pPr>
            <a:r>
              <a:rPr lang="en-US" dirty="0"/>
              <a:t>https://</a:t>
            </a:r>
            <a:r>
              <a:rPr lang="en-US" dirty="0" err="1"/>
              <a:t>nhfv.org</a:t>
            </a:r>
            <a:r>
              <a:rPr lang="en-US" dirty="0"/>
              <a:t>/who-we-are/mission-and-vision/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3A5A33-B5AA-4810-9B13-C1F7DD047D19}" type="slidenum">
              <a:rPr lang="en-US" smtClean="0"/>
              <a:t>1</a:t>
            </a:fld>
            <a:endParaRPr lang="en-US"/>
          </a:p>
        </p:txBody>
      </p:sp>
    </p:spTree>
    <p:extLst>
      <p:ext uri="{BB962C8B-B14F-4D97-AF65-F5344CB8AC3E}">
        <p14:creationId xmlns:p14="http://schemas.microsoft.com/office/powerpoint/2010/main" val="86747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 Layoutw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6112873"/>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14" y="1357176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5" y="2362963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4" y="228725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8" y="744582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85" y="744582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SmartArt Placeholder 36">
            <a:extLst>
              <a:ext uri="{FF2B5EF4-FFF2-40B4-BE49-F238E27FC236}">
                <a16:creationId xmlns:a16="http://schemas.microsoft.com/office/drawing/2014/main" id="{D4E5B714-5556-47FD-ADF1-8FCD0BA6B7F7}"/>
              </a:ext>
            </a:extLst>
          </p:cNvPr>
          <p:cNvSpPr>
            <a:spLocks noGrp="1"/>
          </p:cNvSpPr>
          <p:nvPr>
            <p:ph type="dgm" sz="quarter" idx="25"/>
          </p:nvPr>
        </p:nvSpPr>
        <p:spPr>
          <a:xfrm>
            <a:off x="15022285" y="8395350"/>
            <a:ext cx="13076464" cy="6688714"/>
          </a:xfrm>
        </p:spPr>
        <p:txBody>
          <a:bodyPr>
            <a:normAutofit/>
          </a:bodyPr>
          <a:lstStyle>
            <a:lvl1pPr marL="0" indent="0">
              <a:buNone/>
              <a:defRPr sz="4114">
                <a:solidFill>
                  <a:srgbClr val="000000"/>
                </a:solidFill>
                <a:latin typeface="+mn-lt"/>
              </a:defRPr>
            </a:lvl1pPr>
          </a:lstStyle>
          <a:p>
            <a:endParaRPr lang="en-US" dirty="0"/>
          </a:p>
        </p:txBody>
      </p:sp>
      <p:sp>
        <p:nvSpPr>
          <p:cNvPr id="38" name="Text Placeholder 32">
            <a:extLst>
              <a:ext uri="{FF2B5EF4-FFF2-40B4-BE49-F238E27FC236}">
                <a16:creationId xmlns:a16="http://schemas.microsoft.com/office/drawing/2014/main" id="{D59C50AB-C35B-4268-BB6E-2D6FF5E4099D}"/>
              </a:ext>
            </a:extLst>
          </p:cNvPr>
          <p:cNvSpPr>
            <a:spLocks noGrp="1"/>
          </p:cNvSpPr>
          <p:nvPr>
            <p:ph type="body" sz="quarter" idx="26" hasCustomPrompt="1"/>
          </p:nvPr>
        </p:nvSpPr>
        <p:spPr>
          <a:xfrm>
            <a:off x="15022285" y="7497550"/>
            <a:ext cx="13076464" cy="379354"/>
          </a:xfrm>
        </p:spPr>
        <p:txBody>
          <a:bodyPr>
            <a:noAutofit/>
          </a:bodyPr>
          <a:lstStyle>
            <a:lvl1pPr marL="0" indent="0" algn="ctr">
              <a:buNone/>
              <a:defRPr sz="3771" b="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CHART NAME</a:t>
            </a:r>
          </a:p>
        </p:txBody>
      </p:sp>
      <p:sp>
        <p:nvSpPr>
          <p:cNvPr id="39" name="SmartArt Placeholder 36">
            <a:extLst>
              <a:ext uri="{FF2B5EF4-FFF2-40B4-BE49-F238E27FC236}">
                <a16:creationId xmlns:a16="http://schemas.microsoft.com/office/drawing/2014/main" id="{6C4EF26D-0435-4FE0-BFA0-8B6169AE2858}"/>
              </a:ext>
            </a:extLst>
          </p:cNvPr>
          <p:cNvSpPr>
            <a:spLocks noGrp="1"/>
          </p:cNvSpPr>
          <p:nvPr>
            <p:ph type="dgm" sz="quarter" idx="27"/>
          </p:nvPr>
        </p:nvSpPr>
        <p:spPr>
          <a:xfrm>
            <a:off x="15022285" y="16422471"/>
            <a:ext cx="13076464" cy="6688714"/>
          </a:xfrm>
        </p:spPr>
        <p:txBody>
          <a:bodyPr>
            <a:normAutofit/>
          </a:bodyPr>
          <a:lstStyle>
            <a:lvl1pPr marL="0" indent="0">
              <a:buNone/>
              <a:defRPr sz="4114">
                <a:solidFill>
                  <a:srgbClr val="000000"/>
                </a:solidFill>
                <a:latin typeface="+mn-lt"/>
              </a:defRPr>
            </a:lvl1pPr>
          </a:lstStyle>
          <a:p>
            <a:endParaRPr lang="en-US" dirty="0"/>
          </a:p>
        </p:txBody>
      </p:sp>
      <p:sp>
        <p:nvSpPr>
          <p:cNvPr id="40" name="Text Placeholder 32">
            <a:extLst>
              <a:ext uri="{FF2B5EF4-FFF2-40B4-BE49-F238E27FC236}">
                <a16:creationId xmlns:a16="http://schemas.microsoft.com/office/drawing/2014/main" id="{88649020-F558-430C-8D5E-555E113B140B}"/>
              </a:ext>
            </a:extLst>
          </p:cNvPr>
          <p:cNvSpPr>
            <a:spLocks noGrp="1"/>
          </p:cNvSpPr>
          <p:nvPr>
            <p:ph type="body" sz="quarter" idx="28" hasCustomPrompt="1"/>
          </p:nvPr>
        </p:nvSpPr>
        <p:spPr>
          <a:xfrm>
            <a:off x="15022285" y="15524670"/>
            <a:ext cx="13076464" cy="379354"/>
          </a:xfrm>
        </p:spPr>
        <p:txBody>
          <a:bodyPr>
            <a:noAutofit/>
          </a:bodyPr>
          <a:lstStyle>
            <a:lvl1pPr marL="0" indent="0" algn="ctr">
              <a:buNone/>
              <a:defRPr sz="3771" b="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CHART NAME</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4043054"/>
            <a:ext cx="13076464" cy="520529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4814827"/>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4956455"/>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20879687"/>
            <a:ext cx="7328263" cy="666750"/>
          </a:xfrm>
        </p:spPr>
        <p:txBody>
          <a:bodyPr>
            <a:noAutofit/>
          </a:bodyPr>
          <a:lstStyle>
            <a:lvl1pPr marL="0" indent="0">
              <a:buNone/>
              <a:defRPr sz="3771" b="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1775812"/>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able Placeholder 47">
            <a:extLst>
              <a:ext uri="{FF2B5EF4-FFF2-40B4-BE49-F238E27FC236}">
                <a16:creationId xmlns:a16="http://schemas.microsoft.com/office/drawing/2014/main" id="{6644D896-4DFD-44FC-8F1A-9555270A4AEC}"/>
              </a:ext>
            </a:extLst>
          </p:cNvPr>
          <p:cNvSpPr>
            <a:spLocks noGrp="1"/>
          </p:cNvSpPr>
          <p:nvPr>
            <p:ph type="tbl" sz="quarter" idx="34" hasCustomPrompt="1"/>
          </p:nvPr>
        </p:nvSpPr>
        <p:spPr>
          <a:xfrm>
            <a:off x="29652686" y="13571764"/>
            <a:ext cx="13076465" cy="8203747"/>
          </a:xfrm>
        </p:spPr>
        <p:txBody>
          <a:bodyPr>
            <a:normAutofit/>
          </a:bodyPr>
          <a:lstStyle>
            <a:lvl1pPr marL="0" indent="0">
              <a:buNone/>
              <a:defRPr sz="3771" b="0">
                <a:solidFill>
                  <a:srgbClr val="000000"/>
                </a:solidFill>
              </a:defRPr>
            </a:lvl1pPr>
          </a:lstStyle>
          <a:p>
            <a:r>
              <a:rPr lang="en-US" dirty="0"/>
              <a:t>Table Graphic</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979715" y="26806072"/>
            <a:ext cx="13076464" cy="3718593"/>
          </a:xfrm>
        </p:spPr>
        <p:txBody>
          <a:bodyPr>
            <a:normAutofit/>
          </a:bodyPr>
          <a:lstStyle>
            <a:lvl1pPr marL="0" indent="0">
              <a:buNone/>
              <a:defRPr sz="4114"/>
            </a:lvl1pPr>
          </a:lstStyle>
          <a:p>
            <a:endParaRPr lang="en-US" dirty="0"/>
          </a:p>
        </p:txBody>
      </p:sp>
    </p:spTree>
    <p:extLst>
      <p:ext uri="{BB962C8B-B14F-4D97-AF65-F5344CB8AC3E}">
        <p14:creationId xmlns:p14="http://schemas.microsoft.com/office/powerpoint/2010/main" val="395523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6112873"/>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14" y="1357176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5" y="2362963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4" y="228725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8" y="744582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85" y="7445828"/>
            <a:ext cx="13076464" cy="14329983"/>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4043054"/>
            <a:ext cx="13076464" cy="520529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4814827"/>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4956455"/>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20879687"/>
            <a:ext cx="7328263" cy="666750"/>
          </a:xfrm>
        </p:spPr>
        <p:txBody>
          <a:bodyPr>
            <a:noAutofit/>
          </a:bodyPr>
          <a:lstStyle>
            <a:lvl1pPr marL="0" indent="0">
              <a:buNone/>
              <a:defRPr sz="3771" b="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1775812"/>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979715" y="26806072"/>
            <a:ext cx="13076464" cy="3718593"/>
          </a:xfrm>
        </p:spPr>
        <p:txBody>
          <a:bodyPr>
            <a:normAutofit/>
          </a:bodyPr>
          <a:lstStyle>
            <a:lvl1pPr marL="0" indent="0">
              <a:buNone/>
              <a:defRPr sz="4114"/>
            </a:lvl1pPr>
          </a:lstStyle>
          <a:p>
            <a:endParaRPr lang="en-US" dirty="0"/>
          </a:p>
        </p:txBody>
      </p:sp>
      <p:sp>
        <p:nvSpPr>
          <p:cNvPr id="32" name="Text Placeholder 32">
            <a:extLst>
              <a:ext uri="{FF2B5EF4-FFF2-40B4-BE49-F238E27FC236}">
                <a16:creationId xmlns:a16="http://schemas.microsoft.com/office/drawing/2014/main" id="{9C60D2B8-A23E-4047-A79D-2EC5ECDF044A}"/>
              </a:ext>
            </a:extLst>
          </p:cNvPr>
          <p:cNvSpPr>
            <a:spLocks noGrp="1"/>
          </p:cNvSpPr>
          <p:nvPr>
            <p:ph type="body" sz="quarter" idx="36"/>
          </p:nvPr>
        </p:nvSpPr>
        <p:spPr>
          <a:xfrm>
            <a:off x="15045661" y="7497549"/>
            <a:ext cx="13076464" cy="14329983"/>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431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spTree>
    <p:extLst>
      <p:ext uri="{BB962C8B-B14F-4D97-AF65-F5344CB8AC3E}">
        <p14:creationId xmlns:p14="http://schemas.microsoft.com/office/powerpoint/2010/main" val="2644297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17520" y="5568903"/>
            <a:ext cx="37856160" cy="24067103"/>
          </a:xfrm>
          <a:prstGeom prst="rect">
            <a:avLst/>
          </a:prstGeom>
        </p:spPr>
        <p:txBody>
          <a:bodyPr vert="horz" lIns="106674" tIns="53337" rIns="106674" bIns="533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320380B-A931-4C1A-AE1D-8A14265C3EBC}"/>
              </a:ext>
            </a:extLst>
          </p:cNvPr>
          <p:cNvSpPr txBox="1">
            <a:spLocks/>
          </p:cNvSpPr>
          <p:nvPr userDrawn="1"/>
        </p:nvSpPr>
        <p:spPr>
          <a:xfrm>
            <a:off x="-2" y="0"/>
            <a:ext cx="43891201" cy="4663441"/>
          </a:xfrm>
          <a:prstGeom prst="rect">
            <a:avLst/>
          </a:prstGeom>
          <a:gradFill flip="none" rotWithShape="1">
            <a:gsLst>
              <a:gs pos="0">
                <a:srgbClr val="29729F">
                  <a:shade val="30000"/>
                  <a:satMod val="115000"/>
                </a:srgbClr>
              </a:gs>
              <a:gs pos="50000">
                <a:srgbClr val="29729F">
                  <a:shade val="67500"/>
                  <a:satMod val="115000"/>
                </a:srgbClr>
              </a:gs>
              <a:gs pos="100000">
                <a:srgbClr val="29729F">
                  <a:shade val="100000"/>
                  <a:satMod val="115000"/>
                </a:srgbClr>
              </a:gs>
            </a:gsLst>
            <a:path path="circle">
              <a:fillToRect l="100000" b="100000"/>
            </a:path>
            <a:tileRect t="-100000" r="-100000"/>
          </a:gradFill>
          <a:ln w="101600" cap="flat" cmpd="sng" algn="ctr">
            <a:solidFill>
              <a:srgbClr val="002060"/>
            </a:solid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7971" i="1" dirty="0">
                <a:solidFill>
                  <a:schemeClr val="bg1"/>
                </a:solidFill>
                <a:latin typeface="Myriad Pro" panose="020B0503030403020204" pitchFamily="34" charset="0"/>
                <a:cs typeface="Arial" panose="020B0604020202020204" pitchFamily="34" charset="0"/>
              </a:rPr>
              <a:t> </a:t>
            </a:r>
          </a:p>
        </p:txBody>
      </p:sp>
      <p:sp>
        <p:nvSpPr>
          <p:cNvPr id="2" name="Title Placeholder 1"/>
          <p:cNvSpPr>
            <a:spLocks noGrp="1"/>
          </p:cNvSpPr>
          <p:nvPr>
            <p:ph type="title"/>
          </p:nvPr>
        </p:nvSpPr>
        <p:spPr>
          <a:xfrm>
            <a:off x="2765594" y="1573536"/>
            <a:ext cx="37856160" cy="1516366"/>
          </a:xfrm>
          <a:prstGeom prst="rect">
            <a:avLst/>
          </a:prstGeom>
        </p:spPr>
        <p:txBody>
          <a:bodyPr vert="horz" lIns="106674" tIns="53337" rIns="106674" bIns="53337" rtlCol="0" anchor="ctr">
            <a:normAutofit/>
          </a:bodyPr>
          <a:lstStyle/>
          <a:p>
            <a:r>
              <a:rPr lang="en-US" dirty="0"/>
              <a:t>Click to edit Master title style</a:t>
            </a:r>
          </a:p>
        </p:txBody>
      </p:sp>
      <p:sp>
        <p:nvSpPr>
          <p:cNvPr id="19" name="Text Placeholder 24">
            <a:extLst>
              <a:ext uri="{FF2B5EF4-FFF2-40B4-BE49-F238E27FC236}">
                <a16:creationId xmlns:a16="http://schemas.microsoft.com/office/drawing/2014/main" id="{492FD484-5575-48BF-84BB-F07426EDE705}"/>
              </a:ext>
            </a:extLst>
          </p:cNvPr>
          <p:cNvSpPr txBox="1">
            <a:spLocks/>
          </p:cNvSpPr>
          <p:nvPr userDrawn="1"/>
        </p:nvSpPr>
        <p:spPr>
          <a:xfrm>
            <a:off x="29127762" y="31446924"/>
            <a:ext cx="13128715" cy="666750"/>
          </a:xfrm>
          <a:prstGeom prst="rect">
            <a:avLst/>
          </a:prstGeom>
        </p:spPr>
        <p:txBody>
          <a:bodyPr>
            <a:noAutofit/>
          </a:bodyPr>
          <a:lstStyle>
            <a:lvl1pPr marL="0" indent="0" algn="r" defTabSz="4480304" rtl="0" eaLnBrk="1" latinLnBrk="0" hangingPunct="1">
              <a:lnSpc>
                <a:spcPct val="90000"/>
              </a:lnSpc>
              <a:spcBef>
                <a:spcPts val="4900"/>
              </a:spcBef>
              <a:buFont typeface="Arial" panose="020B0604020202020204" pitchFamily="34" charset="0"/>
              <a:buNone/>
              <a:defRPr sz="4800" b="0" kern="1200">
                <a:solidFill>
                  <a:srgbClr val="000000"/>
                </a:solidFill>
                <a:latin typeface="+mn-lt"/>
                <a:ea typeface="+mn-ea"/>
                <a:cs typeface="+mn-cs"/>
              </a:defRPr>
            </a:lvl1pPr>
            <a:lvl2pPr marL="2240152" indent="0" algn="l" defTabSz="4480304" rtl="0" eaLnBrk="1" latinLnBrk="0" hangingPunct="1">
              <a:lnSpc>
                <a:spcPct val="90000"/>
              </a:lnSpc>
              <a:spcBef>
                <a:spcPts val="2450"/>
              </a:spcBef>
              <a:buFont typeface="Arial" panose="020B0604020202020204" pitchFamily="34" charset="0"/>
              <a:buNone/>
              <a:defRPr sz="7200" kern="1200">
                <a:solidFill>
                  <a:srgbClr val="000000"/>
                </a:solidFill>
                <a:latin typeface="+mj-lt"/>
                <a:ea typeface="+mn-ea"/>
                <a:cs typeface="+mn-cs"/>
              </a:defRPr>
            </a:lvl2pPr>
            <a:lvl3pPr marL="4480304" indent="0" algn="l" defTabSz="4480304" rtl="0" eaLnBrk="1" latinLnBrk="0" hangingPunct="1">
              <a:lnSpc>
                <a:spcPct val="90000"/>
              </a:lnSpc>
              <a:spcBef>
                <a:spcPts val="2450"/>
              </a:spcBef>
              <a:buFont typeface="Arial" panose="020B0604020202020204" pitchFamily="34" charset="0"/>
              <a:buNone/>
              <a:defRPr sz="6600" kern="1200">
                <a:solidFill>
                  <a:srgbClr val="000000"/>
                </a:solidFill>
                <a:latin typeface="+mj-lt"/>
                <a:ea typeface="+mn-ea"/>
                <a:cs typeface="+mn-cs"/>
              </a:defRPr>
            </a:lvl3pPr>
            <a:lvl4pPr marL="6720456"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4pPr>
            <a:lvl5pPr marL="8960608"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r>
              <a:rPr lang="en-US" sz="4114" dirty="0"/>
              <a:t>iod.unh.edu/nh-me-lend</a:t>
            </a:r>
          </a:p>
        </p:txBody>
      </p:sp>
      <p:pic>
        <p:nvPicPr>
          <p:cNvPr id="5" name="Picture 4" descr="A picture containing text, clipart&#10;&#10;Description automatically generated">
            <a:extLst>
              <a:ext uri="{FF2B5EF4-FFF2-40B4-BE49-F238E27FC236}">
                <a16:creationId xmlns:a16="http://schemas.microsoft.com/office/drawing/2014/main" id="{5A391117-3EA6-4513-9731-6DF815FFED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068127" y="1484840"/>
            <a:ext cx="8188350" cy="1810117"/>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ACE23306-672C-4E04-8DD6-0CE8E019D76C}"/>
              </a:ext>
            </a:extLst>
          </p:cNvPr>
          <p:cNvSpPr txBox="1"/>
          <p:nvPr userDrawn="1"/>
        </p:nvSpPr>
        <p:spPr>
          <a:xfrm>
            <a:off x="1162051" y="31209545"/>
            <a:ext cx="27823885" cy="1147365"/>
          </a:xfrm>
          <a:prstGeom prst="rect">
            <a:avLst/>
          </a:prstGeom>
          <a:noFill/>
        </p:spPr>
        <p:txBody>
          <a:bodyPr wrap="square">
            <a:spAutoFit/>
          </a:bodyPr>
          <a:lstStyle/>
          <a:p>
            <a:r>
              <a:rPr lang="en-US" sz="3428" b="0" i="1" dirty="0">
                <a:solidFill>
                  <a:srgbClr val="333333"/>
                </a:solidFill>
                <a:effectLst/>
                <a:latin typeface="Source Sans Pro" panose="020B0503030403020204" pitchFamily="34" charset="0"/>
              </a:rPr>
              <a:t>NH-ME LEND is supported by a grant (#</a:t>
            </a:r>
            <a:r>
              <a:rPr lang="en-US" sz="3428" b="0" i="0" dirty="0">
                <a:solidFill>
                  <a:srgbClr val="333333"/>
                </a:solidFill>
                <a:effectLst/>
                <a:latin typeface="Source Sans Pro" panose="020B0503030403020204" pitchFamily="34" charset="0"/>
              </a:rPr>
              <a:t>T73MC33246</a:t>
            </a:r>
            <a:r>
              <a:rPr lang="en-US" sz="3428" b="0" i="1" dirty="0">
                <a:solidFill>
                  <a:srgbClr val="333333"/>
                </a:solidFill>
                <a:effectLst/>
                <a:latin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a:t>
            </a:r>
            <a:endParaRPr lang="en-US" sz="3428" dirty="0"/>
          </a:p>
        </p:txBody>
      </p:sp>
      <p:sp>
        <p:nvSpPr>
          <p:cNvPr id="33" name="Rectangle 32">
            <a:extLst>
              <a:ext uri="{FF2B5EF4-FFF2-40B4-BE49-F238E27FC236}">
                <a16:creationId xmlns:a16="http://schemas.microsoft.com/office/drawing/2014/main" id="{678745B8-23AD-43BF-9E49-92EE5731737F}"/>
              </a:ext>
            </a:extLst>
          </p:cNvPr>
          <p:cNvSpPr/>
          <p:nvPr userDrawn="1"/>
        </p:nvSpPr>
        <p:spPr>
          <a:xfrm>
            <a:off x="-1" y="4200419"/>
            <a:ext cx="43891201" cy="5793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44"/>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7" r:id="rId2"/>
    <p:sldLayoutId id="2147483711" r:id="rId3"/>
  </p:sldLayoutIdLst>
  <p:txStyles>
    <p:titleStyle>
      <a:lvl1pPr algn="l" defTabSz="3840069" rtl="0" eaLnBrk="1" latinLnBrk="0" hangingPunct="1">
        <a:lnSpc>
          <a:spcPct val="90000"/>
        </a:lnSpc>
        <a:spcBef>
          <a:spcPct val="0"/>
        </a:spcBef>
        <a:buNone/>
        <a:defRPr sz="18513" kern="1200">
          <a:solidFill>
            <a:schemeClr val="bg1"/>
          </a:solidFill>
          <a:latin typeface="+mj-lt"/>
          <a:ea typeface="+mj-ea"/>
          <a:cs typeface="+mj-cs"/>
        </a:defRPr>
      </a:lvl1pPr>
    </p:titleStyle>
    <p:bodyStyle>
      <a:lvl1pPr marL="960017" indent="-960017" algn="l" defTabSz="3840069" rtl="0" eaLnBrk="1" latinLnBrk="0" hangingPunct="1">
        <a:lnSpc>
          <a:spcPct val="100000"/>
        </a:lnSpc>
        <a:spcBef>
          <a:spcPts val="4200"/>
        </a:spcBef>
        <a:buFont typeface="Arial" panose="020B0604020202020204" pitchFamily="34" charset="0"/>
        <a:buChar char="•"/>
        <a:defRPr sz="6171" kern="1200">
          <a:solidFill>
            <a:srgbClr val="000000"/>
          </a:solidFill>
          <a:latin typeface="+mj-lt"/>
          <a:ea typeface="+mn-ea"/>
          <a:cs typeface="+mn-cs"/>
        </a:defRPr>
      </a:lvl1pPr>
      <a:lvl2pPr marL="2880051" indent="-960017" algn="l" defTabSz="3840069" rtl="0" eaLnBrk="1" latinLnBrk="0" hangingPunct="1">
        <a:lnSpc>
          <a:spcPct val="100000"/>
        </a:lnSpc>
        <a:spcBef>
          <a:spcPts val="2100"/>
        </a:spcBef>
        <a:buFont typeface="Arial" panose="020B0604020202020204" pitchFamily="34" charset="0"/>
        <a:buChar char="•"/>
        <a:defRPr sz="6171" kern="1200">
          <a:solidFill>
            <a:srgbClr val="000000"/>
          </a:solidFill>
          <a:latin typeface="+mj-lt"/>
          <a:ea typeface="+mn-ea"/>
          <a:cs typeface="+mn-cs"/>
        </a:defRPr>
      </a:lvl2pPr>
      <a:lvl3pPr marL="4800086" indent="-960017" algn="l" defTabSz="3840069" rtl="0" eaLnBrk="1" latinLnBrk="0" hangingPunct="1">
        <a:lnSpc>
          <a:spcPct val="100000"/>
        </a:lnSpc>
        <a:spcBef>
          <a:spcPts val="2100"/>
        </a:spcBef>
        <a:buFont typeface="Arial" panose="020B0604020202020204" pitchFamily="34" charset="0"/>
        <a:buChar char="•"/>
        <a:defRPr sz="5657" kern="1200">
          <a:solidFill>
            <a:srgbClr val="000000"/>
          </a:solidFill>
          <a:latin typeface="+mj-lt"/>
          <a:ea typeface="+mn-ea"/>
          <a:cs typeface="+mn-cs"/>
        </a:defRPr>
      </a:lvl3pPr>
      <a:lvl4pPr marL="6720120"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4pPr>
      <a:lvl5pPr marL="8640154"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p:bodyStyle>
    <p:otherStyle>
      <a:defPPr>
        <a:defRPr lang="en-US"/>
      </a:defPPr>
      <a:lvl1pPr marL="0" algn="l" defTabSz="3840069" rtl="0" eaLnBrk="1" latinLnBrk="0" hangingPunct="1">
        <a:defRPr sz="7542" kern="1200">
          <a:solidFill>
            <a:schemeClr val="tx1"/>
          </a:solidFill>
          <a:latin typeface="+mn-lt"/>
          <a:ea typeface="+mn-ea"/>
          <a:cs typeface="+mn-cs"/>
        </a:defRPr>
      </a:lvl1pPr>
      <a:lvl2pPr marL="1920034" algn="l" defTabSz="3840069" rtl="0" eaLnBrk="1" latinLnBrk="0" hangingPunct="1">
        <a:defRPr sz="7542" kern="1200">
          <a:solidFill>
            <a:schemeClr val="tx1"/>
          </a:solidFill>
          <a:latin typeface="+mn-lt"/>
          <a:ea typeface="+mn-ea"/>
          <a:cs typeface="+mn-cs"/>
        </a:defRPr>
      </a:lvl2pPr>
      <a:lvl3pPr marL="3840069" algn="l" defTabSz="3840069" rtl="0" eaLnBrk="1" latinLnBrk="0" hangingPunct="1">
        <a:defRPr sz="7542" kern="1200">
          <a:solidFill>
            <a:schemeClr val="tx1"/>
          </a:solidFill>
          <a:latin typeface="+mn-lt"/>
          <a:ea typeface="+mn-ea"/>
          <a:cs typeface="+mn-cs"/>
        </a:defRPr>
      </a:lvl3pPr>
      <a:lvl4pPr marL="5760103" algn="l" defTabSz="3840069" rtl="0" eaLnBrk="1" latinLnBrk="0" hangingPunct="1">
        <a:defRPr sz="7542" kern="1200">
          <a:solidFill>
            <a:schemeClr val="tx1"/>
          </a:solidFill>
          <a:latin typeface="+mn-lt"/>
          <a:ea typeface="+mn-ea"/>
          <a:cs typeface="+mn-cs"/>
        </a:defRPr>
      </a:lvl4pPr>
      <a:lvl5pPr marL="7680137" algn="l" defTabSz="3840069" rtl="0" eaLnBrk="1" latinLnBrk="0" hangingPunct="1">
        <a:defRPr sz="7542" kern="1200">
          <a:solidFill>
            <a:schemeClr val="tx1"/>
          </a:solidFill>
          <a:latin typeface="+mn-lt"/>
          <a:ea typeface="+mn-ea"/>
          <a:cs typeface="+mn-cs"/>
        </a:defRPr>
      </a:lvl5pPr>
      <a:lvl6pPr marL="9600171" algn="l" defTabSz="3840069" rtl="0" eaLnBrk="1" latinLnBrk="0" hangingPunct="1">
        <a:defRPr sz="7542" kern="1200">
          <a:solidFill>
            <a:schemeClr val="tx1"/>
          </a:solidFill>
          <a:latin typeface="+mn-lt"/>
          <a:ea typeface="+mn-ea"/>
          <a:cs typeface="+mn-cs"/>
        </a:defRPr>
      </a:lvl6pPr>
      <a:lvl7pPr marL="11520206" algn="l" defTabSz="3840069" rtl="0" eaLnBrk="1" latinLnBrk="0" hangingPunct="1">
        <a:defRPr sz="7542" kern="1200">
          <a:solidFill>
            <a:schemeClr val="tx1"/>
          </a:solidFill>
          <a:latin typeface="+mn-lt"/>
          <a:ea typeface="+mn-ea"/>
          <a:cs typeface="+mn-cs"/>
        </a:defRPr>
      </a:lvl7pPr>
      <a:lvl8pPr marL="13440240" algn="l" defTabSz="3840069" rtl="0" eaLnBrk="1" latinLnBrk="0" hangingPunct="1">
        <a:defRPr sz="7542" kern="1200">
          <a:solidFill>
            <a:schemeClr val="tx1"/>
          </a:solidFill>
          <a:latin typeface="+mn-lt"/>
          <a:ea typeface="+mn-ea"/>
          <a:cs typeface="+mn-cs"/>
        </a:defRPr>
      </a:lvl8pPr>
      <a:lvl9pPr marL="15360274" algn="l" defTabSz="3840069" rtl="0" eaLnBrk="1" latinLnBrk="0" hangingPunct="1">
        <a:defRPr sz="75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jpeg"/><Relationship Id="rId18" Type="http://schemas.microsoft.com/office/2007/relationships/diagramDrawing" Target="../diagrams/drawing3.xml"/><Relationship Id="rId26" Type="http://schemas.openxmlformats.org/officeDocument/2006/relationships/diagramColors" Target="../diagrams/colors4.xml"/><Relationship Id="rId3" Type="http://schemas.openxmlformats.org/officeDocument/2006/relationships/diagramData" Target="../diagrams/data1.xml"/><Relationship Id="rId21" Type="http://schemas.openxmlformats.org/officeDocument/2006/relationships/image" Target="../media/image5.png"/><Relationship Id="rId34" Type="http://schemas.openxmlformats.org/officeDocument/2006/relationships/image" Target="../media/image8.png"/><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diagramColors" Target="../diagrams/colors3.xml"/><Relationship Id="rId25" Type="http://schemas.openxmlformats.org/officeDocument/2006/relationships/diagramQuickStyle" Target="../diagrams/quickStyle4.xml"/><Relationship Id="rId33" Type="http://schemas.openxmlformats.org/officeDocument/2006/relationships/image" Target="../media/image7.jpg"/><Relationship Id="rId2" Type="http://schemas.openxmlformats.org/officeDocument/2006/relationships/notesSlide" Target="../notesSlides/notesSlide1.xml"/><Relationship Id="rId16" Type="http://schemas.openxmlformats.org/officeDocument/2006/relationships/diagramQuickStyle" Target="../diagrams/quickStyle3.xml"/><Relationship Id="rId20" Type="http://schemas.openxmlformats.org/officeDocument/2006/relationships/image" Target="../media/image4.png"/><Relationship Id="rId29" Type="http://schemas.openxmlformats.org/officeDocument/2006/relationships/diagramLayout" Target="../diagrams/layout5.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4.xml"/><Relationship Id="rId32" Type="http://schemas.microsoft.com/office/2007/relationships/diagramDrawing" Target="../diagrams/drawing5.xml"/><Relationship Id="rId37" Type="http://schemas.openxmlformats.org/officeDocument/2006/relationships/image" Target="../media/image11.jpg"/><Relationship Id="rId5" Type="http://schemas.openxmlformats.org/officeDocument/2006/relationships/diagramQuickStyle" Target="../diagrams/quickStyle1.xml"/><Relationship Id="rId15" Type="http://schemas.openxmlformats.org/officeDocument/2006/relationships/diagramLayout" Target="../diagrams/layout3.xml"/><Relationship Id="rId23" Type="http://schemas.openxmlformats.org/officeDocument/2006/relationships/diagramData" Target="../diagrams/data4.xml"/><Relationship Id="rId28" Type="http://schemas.openxmlformats.org/officeDocument/2006/relationships/diagramData" Target="../diagrams/data5.xml"/><Relationship Id="rId36" Type="http://schemas.openxmlformats.org/officeDocument/2006/relationships/image" Target="../media/image10.jpg"/><Relationship Id="rId10" Type="http://schemas.openxmlformats.org/officeDocument/2006/relationships/diagramQuickStyle" Target="../diagrams/quickStyle2.xml"/><Relationship Id="rId19" Type="http://schemas.openxmlformats.org/officeDocument/2006/relationships/image" Target="../media/image3.png"/><Relationship Id="rId31" Type="http://schemas.openxmlformats.org/officeDocument/2006/relationships/diagramColors" Target="../diagrams/colors5.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Data" Target="../diagrams/data3.xml"/><Relationship Id="rId22" Type="http://schemas.openxmlformats.org/officeDocument/2006/relationships/image" Target="../media/image6.png"/><Relationship Id="rId27" Type="http://schemas.microsoft.com/office/2007/relationships/diagramDrawing" Target="../diagrams/drawing4.xml"/><Relationship Id="rId30" Type="http://schemas.openxmlformats.org/officeDocument/2006/relationships/diagramQuickStyle" Target="../diagrams/quickStyle5.xml"/><Relationship Id="rId35"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hyperlink" Target="https://webaim.org/resources/contrastchecker/"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itle 198">
            <a:extLst>
              <a:ext uri="{FF2B5EF4-FFF2-40B4-BE49-F238E27FC236}">
                <a16:creationId xmlns:a16="http://schemas.microsoft.com/office/drawing/2014/main" id="{63382D41-649E-49B9-B327-E3F3E16B9688}"/>
              </a:ext>
            </a:extLst>
          </p:cNvPr>
          <p:cNvSpPr>
            <a:spLocks noGrp="1"/>
          </p:cNvSpPr>
          <p:nvPr>
            <p:ph type="title"/>
          </p:nvPr>
        </p:nvSpPr>
        <p:spPr>
          <a:xfrm>
            <a:off x="437303" y="1037146"/>
            <a:ext cx="37856160" cy="666477"/>
          </a:xfrm>
        </p:spPr>
        <p:txBody>
          <a:bodyPr/>
          <a:lstStyle/>
          <a:p>
            <a:r>
              <a:rPr lang="en-US" sz="9500" dirty="0"/>
              <a:t>The Importance of Family Engaged Developmental Monitoring</a:t>
            </a:r>
          </a:p>
        </p:txBody>
      </p:sp>
      <p:sp>
        <p:nvSpPr>
          <p:cNvPr id="43" name="Text Placeholder 42">
            <a:extLst>
              <a:ext uri="{FF2B5EF4-FFF2-40B4-BE49-F238E27FC236}">
                <a16:creationId xmlns:a16="http://schemas.microsoft.com/office/drawing/2014/main" id="{DD7C38A2-0240-4278-AED7-12FBA24D1799}"/>
              </a:ext>
            </a:extLst>
          </p:cNvPr>
          <p:cNvSpPr>
            <a:spLocks noGrp="1"/>
          </p:cNvSpPr>
          <p:nvPr>
            <p:ph type="body" sz="quarter" idx="14"/>
          </p:nvPr>
        </p:nvSpPr>
        <p:spPr>
          <a:xfrm>
            <a:off x="979715" y="3153013"/>
            <a:ext cx="26223685" cy="873580"/>
          </a:xfrm>
        </p:spPr>
        <p:txBody>
          <a:bodyPr/>
          <a:lstStyle/>
          <a:p>
            <a:r>
              <a:rPr lang="en-US" dirty="0"/>
              <a:t>Institute on Disability at the University of New Hampshire</a:t>
            </a:r>
          </a:p>
        </p:txBody>
      </p:sp>
      <p:sp>
        <p:nvSpPr>
          <p:cNvPr id="201" name="Text Placeholder 200">
            <a:extLst>
              <a:ext uri="{FF2B5EF4-FFF2-40B4-BE49-F238E27FC236}">
                <a16:creationId xmlns:a16="http://schemas.microsoft.com/office/drawing/2014/main" id="{45822D45-C6CB-4893-B55E-0596B4FB9033}"/>
              </a:ext>
            </a:extLst>
          </p:cNvPr>
          <p:cNvSpPr>
            <a:spLocks noGrp="1"/>
          </p:cNvSpPr>
          <p:nvPr>
            <p:ph type="body" sz="quarter" idx="16"/>
          </p:nvPr>
        </p:nvSpPr>
        <p:spPr>
          <a:xfrm>
            <a:off x="597489" y="5325281"/>
            <a:ext cx="7328263" cy="666750"/>
          </a:xfrm>
        </p:spPr>
        <p:txBody>
          <a:bodyPr/>
          <a:lstStyle/>
          <a:p>
            <a:r>
              <a:rPr lang="en-US" dirty="0"/>
              <a:t>Background</a:t>
            </a:r>
          </a:p>
        </p:txBody>
      </p:sp>
      <p:sp>
        <p:nvSpPr>
          <p:cNvPr id="202" name="Text Placeholder 201">
            <a:extLst>
              <a:ext uri="{FF2B5EF4-FFF2-40B4-BE49-F238E27FC236}">
                <a16:creationId xmlns:a16="http://schemas.microsoft.com/office/drawing/2014/main" id="{6DBB4AFC-CCB5-417A-9B8C-3AFCD76E9326}"/>
              </a:ext>
            </a:extLst>
          </p:cNvPr>
          <p:cNvSpPr>
            <a:spLocks noGrp="1"/>
          </p:cNvSpPr>
          <p:nvPr>
            <p:ph type="body" sz="quarter" idx="17"/>
          </p:nvPr>
        </p:nvSpPr>
        <p:spPr>
          <a:xfrm>
            <a:off x="979714" y="14025526"/>
            <a:ext cx="7328263" cy="666750"/>
          </a:xfrm>
        </p:spPr>
        <p:txBody>
          <a:bodyPr/>
          <a:lstStyle/>
          <a:p>
            <a:r>
              <a:rPr lang="en-US" dirty="0"/>
              <a:t>Project Activities</a:t>
            </a:r>
          </a:p>
        </p:txBody>
      </p:sp>
      <p:sp>
        <p:nvSpPr>
          <p:cNvPr id="203" name="Text Placeholder 202">
            <a:extLst>
              <a:ext uri="{FF2B5EF4-FFF2-40B4-BE49-F238E27FC236}">
                <a16:creationId xmlns:a16="http://schemas.microsoft.com/office/drawing/2014/main" id="{348DB9DB-7B73-442D-867A-F55839C2C799}"/>
              </a:ext>
            </a:extLst>
          </p:cNvPr>
          <p:cNvSpPr>
            <a:spLocks noGrp="1"/>
          </p:cNvSpPr>
          <p:nvPr>
            <p:ph type="body" sz="quarter" idx="18"/>
          </p:nvPr>
        </p:nvSpPr>
        <p:spPr>
          <a:xfrm>
            <a:off x="15022285" y="6112872"/>
            <a:ext cx="9575075" cy="978267"/>
          </a:xfrm>
        </p:spPr>
        <p:txBody>
          <a:bodyPr/>
          <a:lstStyle/>
          <a:p>
            <a:r>
              <a:rPr lang="en-US" dirty="0"/>
              <a:t>Data Collection and Analysis</a:t>
            </a:r>
          </a:p>
        </p:txBody>
      </p:sp>
      <p:sp>
        <p:nvSpPr>
          <p:cNvPr id="204" name="Text Placeholder 203">
            <a:extLst>
              <a:ext uri="{FF2B5EF4-FFF2-40B4-BE49-F238E27FC236}">
                <a16:creationId xmlns:a16="http://schemas.microsoft.com/office/drawing/2014/main" id="{77602B09-C864-471A-A076-98EAF6966590}"/>
              </a:ext>
            </a:extLst>
          </p:cNvPr>
          <p:cNvSpPr>
            <a:spLocks noGrp="1"/>
          </p:cNvSpPr>
          <p:nvPr>
            <p:ph type="body" sz="quarter" idx="19"/>
          </p:nvPr>
        </p:nvSpPr>
        <p:spPr/>
        <p:txBody>
          <a:bodyPr/>
          <a:lstStyle/>
          <a:p>
            <a:r>
              <a:rPr lang="en-US" dirty="0"/>
              <a:t>Conclusion</a:t>
            </a:r>
          </a:p>
        </p:txBody>
      </p:sp>
      <p:sp>
        <p:nvSpPr>
          <p:cNvPr id="205" name="Text Placeholder 204">
            <a:extLst>
              <a:ext uri="{FF2B5EF4-FFF2-40B4-BE49-F238E27FC236}">
                <a16:creationId xmlns:a16="http://schemas.microsoft.com/office/drawing/2014/main" id="{10E00671-500E-4545-8224-2269D6739B78}"/>
              </a:ext>
            </a:extLst>
          </p:cNvPr>
          <p:cNvSpPr>
            <a:spLocks noGrp="1"/>
          </p:cNvSpPr>
          <p:nvPr>
            <p:ph type="body" sz="quarter" idx="20"/>
          </p:nvPr>
        </p:nvSpPr>
        <p:spPr>
          <a:xfrm>
            <a:off x="15022284" y="15934760"/>
            <a:ext cx="7328263" cy="666750"/>
          </a:xfrm>
        </p:spPr>
        <p:txBody>
          <a:bodyPr/>
          <a:lstStyle/>
          <a:p>
            <a:r>
              <a:rPr lang="en-US" dirty="0"/>
              <a:t>Results</a:t>
            </a:r>
          </a:p>
        </p:txBody>
      </p:sp>
      <p:sp>
        <p:nvSpPr>
          <p:cNvPr id="206" name="Text Placeholder 205">
            <a:extLst>
              <a:ext uri="{FF2B5EF4-FFF2-40B4-BE49-F238E27FC236}">
                <a16:creationId xmlns:a16="http://schemas.microsoft.com/office/drawing/2014/main" id="{A83C474C-2CD4-43CA-AC86-BE0CD6EF835C}"/>
              </a:ext>
            </a:extLst>
          </p:cNvPr>
          <p:cNvSpPr>
            <a:spLocks noGrp="1"/>
          </p:cNvSpPr>
          <p:nvPr>
            <p:ph type="body" sz="quarter" idx="21"/>
          </p:nvPr>
        </p:nvSpPr>
        <p:spPr>
          <a:xfrm>
            <a:off x="29610275" y="26097641"/>
            <a:ext cx="7328263" cy="666750"/>
          </a:xfrm>
        </p:spPr>
        <p:txBody>
          <a:bodyPr/>
          <a:lstStyle/>
          <a:p>
            <a:r>
              <a:rPr lang="en-US" dirty="0"/>
              <a:t>References</a:t>
            </a:r>
          </a:p>
        </p:txBody>
      </p:sp>
      <p:sp>
        <p:nvSpPr>
          <p:cNvPr id="46" name="Text Placeholder 45">
            <a:extLst>
              <a:ext uri="{FF2B5EF4-FFF2-40B4-BE49-F238E27FC236}">
                <a16:creationId xmlns:a16="http://schemas.microsoft.com/office/drawing/2014/main" id="{EF1941F0-800E-4ABE-9F2F-8BCCA5E22938}"/>
              </a:ext>
            </a:extLst>
          </p:cNvPr>
          <p:cNvSpPr>
            <a:spLocks noGrp="1"/>
          </p:cNvSpPr>
          <p:nvPr>
            <p:ph type="body" sz="quarter" idx="26"/>
          </p:nvPr>
        </p:nvSpPr>
        <p:spPr>
          <a:xfrm>
            <a:off x="15022284" y="7405153"/>
            <a:ext cx="13076464" cy="666478"/>
          </a:xfrm>
        </p:spPr>
        <p:txBody>
          <a:bodyPr/>
          <a:lstStyle/>
          <a:p>
            <a:r>
              <a:rPr lang="en-US" b="1" dirty="0"/>
              <a:t>Survey Questions</a:t>
            </a:r>
          </a:p>
          <a:p>
            <a:endParaRPr lang="en-US" b="1" dirty="0"/>
          </a:p>
        </p:txBody>
      </p:sp>
      <p:sp>
        <p:nvSpPr>
          <p:cNvPr id="24" name="TextBox 23">
            <a:extLst>
              <a:ext uri="{FF2B5EF4-FFF2-40B4-BE49-F238E27FC236}">
                <a16:creationId xmlns:a16="http://schemas.microsoft.com/office/drawing/2014/main" id="{2D9685E5-1B67-4D55-9BCD-23B25CE02489}"/>
              </a:ext>
            </a:extLst>
          </p:cNvPr>
          <p:cNvSpPr txBox="1"/>
          <p:nvPr/>
        </p:nvSpPr>
        <p:spPr>
          <a:xfrm>
            <a:off x="966107" y="30625869"/>
            <a:ext cx="13076464" cy="619850"/>
          </a:xfrm>
          <a:prstGeom prst="rect">
            <a:avLst/>
          </a:prstGeom>
          <a:solidFill>
            <a:schemeClr val="bg1">
              <a:lumMod val="95000"/>
            </a:schemeClr>
          </a:solidFill>
        </p:spPr>
        <p:txBody>
          <a:bodyPr wrap="square" rtlCol="0">
            <a:spAutoFit/>
          </a:bodyPr>
          <a:lstStyle/>
          <a:p>
            <a:r>
              <a:rPr lang="en-US" sz="3428" i="1" dirty="0"/>
              <a:t>Above. Survey and provider letter mailing</a:t>
            </a:r>
            <a:r>
              <a:rPr lang="en-US" sz="3428" dirty="0"/>
              <a:t>.</a:t>
            </a:r>
          </a:p>
        </p:txBody>
      </p:sp>
      <p:sp>
        <p:nvSpPr>
          <p:cNvPr id="3" name="Text Placeholder 2">
            <a:extLst>
              <a:ext uri="{FF2B5EF4-FFF2-40B4-BE49-F238E27FC236}">
                <a16:creationId xmlns:a16="http://schemas.microsoft.com/office/drawing/2014/main" id="{6E51F81C-0612-1D87-B09A-BB06F6DB51C3}"/>
              </a:ext>
            </a:extLst>
          </p:cNvPr>
          <p:cNvSpPr>
            <a:spLocks noGrp="1"/>
          </p:cNvSpPr>
          <p:nvPr>
            <p:ph type="body" sz="quarter" idx="13"/>
          </p:nvPr>
        </p:nvSpPr>
        <p:spPr/>
        <p:txBody>
          <a:bodyPr/>
          <a:lstStyle/>
          <a:p>
            <a:r>
              <a:rPr lang="en-US" dirty="0"/>
              <a:t>Julia Forcillo, B.S. Occupational Science</a:t>
            </a:r>
          </a:p>
        </p:txBody>
      </p:sp>
      <p:graphicFrame>
        <p:nvGraphicFramePr>
          <p:cNvPr id="12" name="Diagram 11">
            <a:extLst>
              <a:ext uri="{FF2B5EF4-FFF2-40B4-BE49-F238E27FC236}">
                <a16:creationId xmlns:a16="http://schemas.microsoft.com/office/drawing/2014/main" id="{6F14F135-E71B-4D10-26BE-B7C8CBFDE8FC}"/>
              </a:ext>
            </a:extLst>
          </p:cNvPr>
          <p:cNvGraphicFramePr/>
          <p:nvPr>
            <p:extLst>
              <p:ext uri="{D42A27DB-BD31-4B8C-83A1-F6EECF244321}">
                <p14:modId xmlns:p14="http://schemas.microsoft.com/office/powerpoint/2010/main" val="674510223"/>
              </p:ext>
            </p:extLst>
          </p:nvPr>
        </p:nvGraphicFramePr>
        <p:xfrm>
          <a:off x="1162051" y="6326680"/>
          <a:ext cx="12306298" cy="778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5" name="Diagram 24">
            <a:extLst>
              <a:ext uri="{FF2B5EF4-FFF2-40B4-BE49-F238E27FC236}">
                <a16:creationId xmlns:a16="http://schemas.microsoft.com/office/drawing/2014/main" id="{32DC9B68-0736-DFD2-94B7-40A7635E3A5C}"/>
              </a:ext>
            </a:extLst>
          </p:cNvPr>
          <p:cNvGraphicFramePr/>
          <p:nvPr>
            <p:extLst>
              <p:ext uri="{D42A27DB-BD31-4B8C-83A1-F6EECF244321}">
                <p14:modId xmlns:p14="http://schemas.microsoft.com/office/powerpoint/2010/main" val="886899522"/>
              </p:ext>
            </p:extLst>
          </p:nvPr>
        </p:nvGraphicFramePr>
        <p:xfrm>
          <a:off x="862145" y="17149789"/>
          <a:ext cx="12847362" cy="62236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6" name="TextBox 25">
            <a:extLst>
              <a:ext uri="{FF2B5EF4-FFF2-40B4-BE49-F238E27FC236}">
                <a16:creationId xmlns:a16="http://schemas.microsoft.com/office/drawing/2014/main" id="{89A3013E-5FD7-4D78-D4B2-5C718BC6ECB7}"/>
              </a:ext>
            </a:extLst>
          </p:cNvPr>
          <p:cNvSpPr txBox="1"/>
          <p:nvPr/>
        </p:nvSpPr>
        <p:spPr>
          <a:xfrm>
            <a:off x="966107" y="15118259"/>
            <a:ext cx="12847362" cy="1815882"/>
          </a:xfrm>
          <a:prstGeom prst="rect">
            <a:avLst/>
          </a:prstGeom>
          <a:gradFill>
            <a:gsLst>
              <a:gs pos="58016">
                <a:schemeClr val="accent3">
                  <a:lumMod val="40000"/>
                  <a:lumOff val="60000"/>
                </a:schemeClr>
              </a:gs>
              <a:gs pos="0">
                <a:schemeClr val="accent3">
                  <a:lumMod val="20000"/>
                  <a:lumOff val="80000"/>
                </a:schemeClr>
              </a:gs>
              <a:gs pos="74000">
                <a:schemeClr val="accent3">
                  <a:lumMod val="40000"/>
                  <a:lumOff val="60000"/>
                </a:schemeClr>
              </a:gs>
              <a:gs pos="83000">
                <a:schemeClr val="accent3">
                  <a:lumMod val="40000"/>
                  <a:lumOff val="60000"/>
                </a:schemeClr>
              </a:gs>
              <a:gs pos="100000">
                <a:schemeClr val="accent3">
                  <a:lumMod val="60000"/>
                  <a:lumOff val="40000"/>
                </a:schemeClr>
              </a:gs>
            </a:gsLst>
            <a:lin ang="5400000" scaled="1"/>
          </a:gradFill>
        </p:spPr>
        <p:txBody>
          <a:bodyPr wrap="square" rtlCol="0">
            <a:spAutoFit/>
          </a:bodyPr>
          <a:lstStyle/>
          <a:p>
            <a:r>
              <a:rPr lang="en-US" sz="2800" dirty="0"/>
              <a:t>LTSAE materials provide caregivers and professional’s with knowledge about a child’s developmental milestones in comparison to “typically developing” children. These materials can help a professional determine if a child needs a screening or referral to therapy (OT, SLP, PT). </a:t>
            </a:r>
          </a:p>
        </p:txBody>
      </p:sp>
      <p:pic>
        <p:nvPicPr>
          <p:cNvPr id="35" name="Picture Placeholder 34" descr="A picture containing text, box, office supplies, paper product&#10;&#10;Description automatically generated">
            <a:extLst>
              <a:ext uri="{FF2B5EF4-FFF2-40B4-BE49-F238E27FC236}">
                <a16:creationId xmlns:a16="http://schemas.microsoft.com/office/drawing/2014/main" id="{68CCF43E-1202-F221-0BC6-26921354B347}"/>
              </a:ext>
            </a:extLst>
          </p:cNvPr>
          <p:cNvPicPr>
            <a:picLocks noGrp="1" noChangeAspect="1"/>
          </p:cNvPicPr>
          <p:nvPr>
            <p:ph type="pic" sz="quarter" idx="35"/>
          </p:nvPr>
        </p:nvPicPr>
        <p:blipFill>
          <a:blip r:embed="rId13">
            <a:extLst>
              <a:ext uri="{28A0092B-C50C-407E-A947-70E740481C1C}">
                <a14:useLocalDpi xmlns:a14="http://schemas.microsoft.com/office/drawing/2010/main" val="0"/>
              </a:ext>
            </a:extLst>
          </a:blip>
          <a:srcRect l="30770" r="30770"/>
          <a:stretch>
            <a:fillRect/>
          </a:stretch>
        </p:blipFill>
        <p:spPr>
          <a:xfrm rot="5400000">
            <a:off x="4164013" y="20632738"/>
            <a:ext cx="6705600" cy="13076237"/>
          </a:xfrm>
        </p:spPr>
      </p:pic>
      <p:graphicFrame>
        <p:nvGraphicFramePr>
          <p:cNvPr id="6" name="Diagram 5">
            <a:extLst>
              <a:ext uri="{FF2B5EF4-FFF2-40B4-BE49-F238E27FC236}">
                <a16:creationId xmlns:a16="http://schemas.microsoft.com/office/drawing/2014/main" id="{D091E48A-959B-524E-2A77-9760724ACAD2}"/>
              </a:ext>
            </a:extLst>
          </p:cNvPr>
          <p:cNvGraphicFramePr/>
          <p:nvPr>
            <p:extLst>
              <p:ext uri="{D42A27DB-BD31-4B8C-83A1-F6EECF244321}">
                <p14:modId xmlns:p14="http://schemas.microsoft.com/office/powerpoint/2010/main" val="1527230686"/>
              </p:ext>
            </p:extLst>
          </p:nvPr>
        </p:nvGraphicFramePr>
        <p:xfrm>
          <a:off x="15542203" y="7034922"/>
          <a:ext cx="13076464" cy="989921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4" name="TextBox 3">
            <a:extLst>
              <a:ext uri="{FF2B5EF4-FFF2-40B4-BE49-F238E27FC236}">
                <a16:creationId xmlns:a16="http://schemas.microsoft.com/office/drawing/2014/main" id="{8EB086D6-210E-08CF-C1E5-7847124B6540}"/>
              </a:ext>
            </a:extLst>
          </p:cNvPr>
          <p:cNvSpPr txBox="1"/>
          <p:nvPr/>
        </p:nvSpPr>
        <p:spPr>
          <a:xfrm>
            <a:off x="29652685" y="7405153"/>
            <a:ext cx="13263155" cy="3539430"/>
          </a:xfrm>
          <a:prstGeom prst="rect">
            <a:avLst/>
          </a:prstGeom>
          <a:noFill/>
        </p:spPr>
        <p:txBody>
          <a:bodyPr wrap="square" rtlCol="0">
            <a:spAutoFit/>
          </a:bodyPr>
          <a:lstStyle/>
          <a:p>
            <a:r>
              <a:rPr lang="en-US" sz="3200" dirty="0"/>
              <a:t>About 100 child health providers in the state of NH received a letter, including a description of the project and a paper survey. Out of the 100 letters sent, we received 16 responses resulting in a 16% response rate. We received 6 visits to the online Qualtrics survey from the NH AAP Newsletter but no qualitative responses, therefore they are not included in the data. </a:t>
            </a:r>
          </a:p>
          <a:p>
            <a:endParaRPr lang="en-US" sz="3200" dirty="0"/>
          </a:p>
          <a:p>
            <a:endParaRPr lang="en-US" sz="3200" dirty="0"/>
          </a:p>
        </p:txBody>
      </p:sp>
      <p:pic>
        <p:nvPicPr>
          <p:cNvPr id="7" name="Picture 6" descr="A picture containing text, screenshot, font, diagram&#10;&#10;Description automatically generated">
            <a:extLst>
              <a:ext uri="{FF2B5EF4-FFF2-40B4-BE49-F238E27FC236}">
                <a16:creationId xmlns:a16="http://schemas.microsoft.com/office/drawing/2014/main" id="{B71A7778-9E15-C70E-783D-5EE9CF7F4F4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5134355" y="18232830"/>
            <a:ext cx="6418843" cy="3685578"/>
          </a:xfrm>
          <a:prstGeom prst="rect">
            <a:avLst/>
          </a:prstGeom>
        </p:spPr>
      </p:pic>
      <p:pic>
        <p:nvPicPr>
          <p:cNvPr id="10" name="Picture 9" descr="A picture containing text, screenshot, font, diagram&#10;&#10;Description automatically generated">
            <a:extLst>
              <a:ext uri="{FF2B5EF4-FFF2-40B4-BE49-F238E27FC236}">
                <a16:creationId xmlns:a16="http://schemas.microsoft.com/office/drawing/2014/main" id="{13E58559-59A3-2F3A-6010-F1738858CAF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2350547" y="18291734"/>
            <a:ext cx="6642135" cy="4455593"/>
          </a:xfrm>
          <a:prstGeom prst="rect">
            <a:avLst/>
          </a:prstGeom>
        </p:spPr>
      </p:pic>
      <p:pic>
        <p:nvPicPr>
          <p:cNvPr id="15" name="Picture 14" descr="A picture containing text, screenshot, font, number&#10;&#10;Description automatically generated">
            <a:extLst>
              <a:ext uri="{FF2B5EF4-FFF2-40B4-BE49-F238E27FC236}">
                <a16:creationId xmlns:a16="http://schemas.microsoft.com/office/drawing/2014/main" id="{16A4564D-62F4-875E-AB30-17DDEB3E68C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4871700" y="23813378"/>
            <a:ext cx="7073900" cy="4140200"/>
          </a:xfrm>
          <a:prstGeom prst="rect">
            <a:avLst/>
          </a:prstGeom>
        </p:spPr>
      </p:pic>
      <p:pic>
        <p:nvPicPr>
          <p:cNvPr id="18" name="Picture 17" descr="A picture containing text, screenshot, diagram, font&#10;&#10;Description automatically generated">
            <a:extLst>
              <a:ext uri="{FF2B5EF4-FFF2-40B4-BE49-F238E27FC236}">
                <a16:creationId xmlns:a16="http://schemas.microsoft.com/office/drawing/2014/main" id="{E1DFB43F-37EC-A7E1-586D-F2561ED0AB0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080435" y="23813378"/>
            <a:ext cx="6832600" cy="4737100"/>
          </a:xfrm>
          <a:prstGeom prst="rect">
            <a:avLst/>
          </a:prstGeom>
        </p:spPr>
      </p:pic>
      <p:graphicFrame>
        <p:nvGraphicFramePr>
          <p:cNvPr id="22" name="Diagram 21">
            <a:extLst>
              <a:ext uri="{FF2B5EF4-FFF2-40B4-BE49-F238E27FC236}">
                <a16:creationId xmlns:a16="http://schemas.microsoft.com/office/drawing/2014/main" id="{7177FB59-A715-B9AE-65B8-AD5F2E9C8ECD}"/>
              </a:ext>
            </a:extLst>
          </p:cNvPr>
          <p:cNvGraphicFramePr/>
          <p:nvPr>
            <p:extLst>
              <p:ext uri="{D42A27DB-BD31-4B8C-83A1-F6EECF244321}">
                <p14:modId xmlns:p14="http://schemas.microsoft.com/office/powerpoint/2010/main" val="454231165"/>
              </p:ext>
            </p:extLst>
          </p:nvPr>
        </p:nvGraphicFramePr>
        <p:xfrm>
          <a:off x="29652685" y="10596282"/>
          <a:ext cx="13263155" cy="4508927"/>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28" name="TextBox 27">
            <a:extLst>
              <a:ext uri="{FF2B5EF4-FFF2-40B4-BE49-F238E27FC236}">
                <a16:creationId xmlns:a16="http://schemas.microsoft.com/office/drawing/2014/main" id="{0E28BB4E-5DE1-1D61-9777-05B6777C2DC6}"/>
              </a:ext>
            </a:extLst>
          </p:cNvPr>
          <p:cNvSpPr txBox="1"/>
          <p:nvPr/>
        </p:nvSpPr>
        <p:spPr>
          <a:xfrm>
            <a:off x="29954083" y="18791303"/>
            <a:ext cx="9056823" cy="884538"/>
          </a:xfrm>
          <a:prstGeom prst="rect">
            <a:avLst/>
          </a:prstGeom>
          <a:noFill/>
        </p:spPr>
        <p:txBody>
          <a:bodyPr wrap="square">
            <a:spAutoFit/>
          </a:bodyPr>
          <a:lstStyle/>
          <a:p>
            <a:r>
              <a:rPr lang="en-US" sz="5148" b="1" dirty="0">
                <a:latin typeface="+mj-lt"/>
              </a:rPr>
              <a:t>Take-Aways and Next Steps</a:t>
            </a:r>
          </a:p>
        </p:txBody>
      </p:sp>
      <p:graphicFrame>
        <p:nvGraphicFramePr>
          <p:cNvPr id="30" name="Diagram 29">
            <a:extLst>
              <a:ext uri="{FF2B5EF4-FFF2-40B4-BE49-F238E27FC236}">
                <a16:creationId xmlns:a16="http://schemas.microsoft.com/office/drawing/2014/main" id="{32FE8768-061B-F876-8C41-6444B941854C}"/>
              </a:ext>
            </a:extLst>
          </p:cNvPr>
          <p:cNvGraphicFramePr/>
          <p:nvPr>
            <p:extLst>
              <p:ext uri="{D42A27DB-BD31-4B8C-83A1-F6EECF244321}">
                <p14:modId xmlns:p14="http://schemas.microsoft.com/office/powerpoint/2010/main" val="4049079861"/>
              </p:ext>
            </p:extLst>
          </p:nvPr>
        </p:nvGraphicFramePr>
        <p:xfrm>
          <a:off x="29610275" y="19646181"/>
          <a:ext cx="12847362" cy="6705601"/>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pic>
        <p:nvPicPr>
          <p:cNvPr id="32" name="Picture 31" descr="A picture containing graphics, font, graphic design, heart&#10;&#10;Description automatically generated">
            <a:extLst>
              <a:ext uri="{FF2B5EF4-FFF2-40B4-BE49-F238E27FC236}">
                <a16:creationId xmlns:a16="http://schemas.microsoft.com/office/drawing/2014/main" id="{49E21689-A3A9-F4B6-E28A-3C111C77BE94}"/>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22808294" y="2320652"/>
            <a:ext cx="2349500" cy="1193800"/>
          </a:xfrm>
          <a:prstGeom prst="rect">
            <a:avLst/>
          </a:prstGeom>
        </p:spPr>
      </p:pic>
      <p:pic>
        <p:nvPicPr>
          <p:cNvPr id="34" name="Picture 33" descr="A picture containing text, font, graphics, graphic design&#10;&#10;Description automatically generated">
            <a:extLst>
              <a:ext uri="{FF2B5EF4-FFF2-40B4-BE49-F238E27FC236}">
                <a16:creationId xmlns:a16="http://schemas.microsoft.com/office/drawing/2014/main" id="{A8ED90B4-D6AE-4EA1-BBCB-287FCFAB97F3}"/>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25496735" y="2295768"/>
            <a:ext cx="4940995" cy="1340580"/>
          </a:xfrm>
          <a:prstGeom prst="rect">
            <a:avLst/>
          </a:prstGeom>
        </p:spPr>
      </p:pic>
      <p:pic>
        <p:nvPicPr>
          <p:cNvPr id="37" name="Picture 36" descr="A child holding a yellow object&#10;&#10;Description automatically generated with low confidence">
            <a:extLst>
              <a:ext uri="{FF2B5EF4-FFF2-40B4-BE49-F238E27FC236}">
                <a16:creationId xmlns:a16="http://schemas.microsoft.com/office/drawing/2014/main" id="{5B49A4E3-D02E-8064-A196-57C802B00209}"/>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26363188" y="6038668"/>
            <a:ext cx="1789187" cy="2855086"/>
          </a:xfrm>
          <a:prstGeom prst="rect">
            <a:avLst/>
          </a:prstGeom>
        </p:spPr>
      </p:pic>
      <p:pic>
        <p:nvPicPr>
          <p:cNvPr id="39" name="Picture 38" descr="A book with a picture of a dog and toys&#10;&#10;Description automatically generated with low confidence">
            <a:extLst>
              <a:ext uri="{FF2B5EF4-FFF2-40B4-BE49-F238E27FC236}">
                <a16:creationId xmlns:a16="http://schemas.microsoft.com/office/drawing/2014/main" id="{A04FFA5B-047A-CF35-291F-DB9206D401D9}"/>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1674359" y="15934760"/>
            <a:ext cx="2645679" cy="2973239"/>
          </a:xfrm>
          <a:prstGeom prst="rect">
            <a:avLst/>
          </a:prstGeom>
        </p:spPr>
      </p:pic>
      <p:pic>
        <p:nvPicPr>
          <p:cNvPr id="41" name="Picture 40" descr="A picture containing text, human face, person, clothing&#10;&#10;Description automatically generated">
            <a:extLst>
              <a:ext uri="{FF2B5EF4-FFF2-40B4-BE49-F238E27FC236}">
                <a16:creationId xmlns:a16="http://schemas.microsoft.com/office/drawing/2014/main" id="{ADF18319-5920-2046-6812-1DD45C8DFD30}"/>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37375730" y="16217120"/>
            <a:ext cx="3198155" cy="2109213"/>
          </a:xfrm>
          <a:prstGeom prst="rect">
            <a:avLst/>
          </a:prstGeom>
        </p:spPr>
      </p:pic>
      <p:sp>
        <p:nvSpPr>
          <p:cNvPr id="42" name="TextBox 41">
            <a:extLst>
              <a:ext uri="{FF2B5EF4-FFF2-40B4-BE49-F238E27FC236}">
                <a16:creationId xmlns:a16="http://schemas.microsoft.com/office/drawing/2014/main" id="{0F8E0C1D-C126-74B5-3D7D-BA40E4087224}"/>
              </a:ext>
            </a:extLst>
          </p:cNvPr>
          <p:cNvSpPr txBox="1"/>
          <p:nvPr/>
        </p:nvSpPr>
        <p:spPr>
          <a:xfrm>
            <a:off x="29652684" y="27089963"/>
            <a:ext cx="13259821" cy="2708434"/>
          </a:xfrm>
          <a:prstGeom prst="rect">
            <a:avLst/>
          </a:prstGeom>
          <a:noFill/>
        </p:spPr>
        <p:txBody>
          <a:bodyPr wrap="square" rtlCol="0">
            <a:spAutoFit/>
          </a:bodyPr>
          <a:lstStyle/>
          <a:p>
            <a:r>
              <a:rPr lang="en-US" sz="3000" dirty="0"/>
              <a:t>https://</a:t>
            </a:r>
            <a:r>
              <a:rPr lang="en-US" sz="3000" dirty="0" err="1"/>
              <a:t>helpmegrownational.org</a:t>
            </a:r>
            <a:r>
              <a:rPr lang="en-US" sz="3000" dirty="0"/>
              <a:t>/resources/coordinated-and-integrated-data-systems-for-early-identification-project-information-materials/</a:t>
            </a:r>
          </a:p>
          <a:p>
            <a:r>
              <a:rPr lang="en-US" sz="3000" dirty="0"/>
              <a:t>https://</a:t>
            </a:r>
            <a:r>
              <a:rPr lang="en-US" sz="3000" dirty="0" err="1"/>
              <a:t>nhfv.org</a:t>
            </a:r>
            <a:r>
              <a:rPr lang="en-US" sz="3000" dirty="0"/>
              <a:t>/watch-me-grow-nh-ages-0-5/</a:t>
            </a:r>
          </a:p>
          <a:p>
            <a:r>
              <a:rPr lang="en-US" sz="3000" dirty="0"/>
              <a:t>https://</a:t>
            </a:r>
            <a:r>
              <a:rPr lang="en-US" sz="3000" dirty="0" err="1"/>
              <a:t>www.cdc.gov</a:t>
            </a:r>
            <a:r>
              <a:rPr lang="en-US" sz="3000" dirty="0"/>
              <a:t>/</a:t>
            </a:r>
            <a:r>
              <a:rPr lang="en-US" sz="3000" dirty="0" err="1"/>
              <a:t>ncbddd</a:t>
            </a:r>
            <a:r>
              <a:rPr lang="en-US" sz="3000" dirty="0"/>
              <a:t>/</a:t>
            </a:r>
            <a:r>
              <a:rPr lang="en-US" sz="3000" dirty="0" err="1"/>
              <a:t>actearly</a:t>
            </a:r>
            <a:r>
              <a:rPr lang="en-US" sz="3000" dirty="0"/>
              <a:t>/</a:t>
            </a:r>
            <a:r>
              <a:rPr lang="en-US" sz="3000" dirty="0" err="1"/>
              <a:t>index.html</a:t>
            </a:r>
            <a:endParaRPr lang="en-US" sz="3000" dirty="0"/>
          </a:p>
          <a:p>
            <a:r>
              <a:rPr lang="en-US" sz="3000" dirty="0"/>
              <a:t>https://</a:t>
            </a:r>
            <a:r>
              <a:rPr lang="en-US" sz="3000" dirty="0" err="1"/>
              <a:t>nhfv.org</a:t>
            </a:r>
            <a:r>
              <a:rPr lang="en-US" sz="3000" dirty="0"/>
              <a:t>/who-we-are/mission-and-vision/</a:t>
            </a:r>
          </a:p>
          <a:p>
            <a:endParaRPr lang="en-US" sz="2000" dirty="0"/>
          </a:p>
        </p:txBody>
      </p:sp>
    </p:spTree>
    <p:extLst>
      <p:ext uri="{BB962C8B-B14F-4D97-AF65-F5344CB8AC3E}">
        <p14:creationId xmlns:p14="http://schemas.microsoft.com/office/powerpoint/2010/main" val="24624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00A2DD-08FE-4574-A427-DA8D750DC41A}"/>
              </a:ext>
            </a:extLst>
          </p:cNvPr>
          <p:cNvSpPr>
            <a:spLocks noGrp="1"/>
          </p:cNvSpPr>
          <p:nvPr>
            <p:ph type="title"/>
          </p:nvPr>
        </p:nvSpPr>
        <p:spPr/>
        <p:txBody>
          <a:bodyPr>
            <a:noAutofit/>
          </a:bodyPr>
          <a:lstStyle/>
          <a:p>
            <a:r>
              <a:rPr lang="en-US" dirty="0"/>
              <a:t>Poster Accessibility Tips</a:t>
            </a:r>
          </a:p>
        </p:txBody>
      </p:sp>
      <p:sp>
        <p:nvSpPr>
          <p:cNvPr id="10" name="Text Placeholder 9">
            <a:extLst>
              <a:ext uri="{FF2B5EF4-FFF2-40B4-BE49-F238E27FC236}">
                <a16:creationId xmlns:a16="http://schemas.microsoft.com/office/drawing/2014/main" id="{54536EC0-5806-44FF-9F47-841ED7D71023}"/>
              </a:ext>
            </a:extLst>
          </p:cNvPr>
          <p:cNvSpPr>
            <a:spLocks noGrp="1"/>
          </p:cNvSpPr>
          <p:nvPr>
            <p:ph type="body" sz="quarter" idx="13"/>
          </p:nvPr>
        </p:nvSpPr>
        <p:spPr/>
        <p:txBody>
          <a:bodyPr/>
          <a:lstStyle/>
          <a:p>
            <a:r>
              <a:rPr lang="en-US" dirty="0"/>
              <a:t>Institute on Disability/UCED at UNH</a:t>
            </a:r>
          </a:p>
        </p:txBody>
      </p:sp>
      <p:sp>
        <p:nvSpPr>
          <p:cNvPr id="5" name="TextBox 4">
            <a:extLst>
              <a:ext uri="{FF2B5EF4-FFF2-40B4-BE49-F238E27FC236}">
                <a16:creationId xmlns:a16="http://schemas.microsoft.com/office/drawing/2014/main" id="{4BD763A5-1986-43A8-B789-82AD5054B6D3}"/>
              </a:ext>
            </a:extLst>
          </p:cNvPr>
          <p:cNvSpPr txBox="1"/>
          <p:nvPr/>
        </p:nvSpPr>
        <p:spPr>
          <a:xfrm>
            <a:off x="979714" y="5566858"/>
            <a:ext cx="41385194" cy="26209098"/>
          </a:xfrm>
          <a:prstGeom prst="rect">
            <a:avLst/>
          </a:prstGeom>
          <a:noFill/>
        </p:spPr>
        <p:txBody>
          <a:bodyPr wrap="square" rtlCol="0">
            <a:spAutoFit/>
          </a:bodyPr>
          <a:lstStyle/>
          <a:p>
            <a:r>
              <a:rPr lang="en-US" sz="5657" b="1" dirty="0">
                <a:solidFill>
                  <a:srgbClr val="000000"/>
                </a:solidFill>
                <a:latin typeface="+mj-lt"/>
              </a:rPr>
              <a:t>About this Template…</a:t>
            </a:r>
          </a:p>
          <a:p>
            <a:r>
              <a:rPr lang="en-US" sz="5657" dirty="0">
                <a:solidFill>
                  <a:srgbClr val="000000"/>
                </a:solidFill>
                <a:latin typeface="+mj-lt"/>
              </a:rPr>
              <a:t>This template contains 6 layouts to choose from, each designed to meet or exceed basic accessibility standards.</a:t>
            </a:r>
          </a:p>
          <a:p>
            <a:endParaRPr lang="en-US" sz="5657" dirty="0">
              <a:solidFill>
                <a:srgbClr val="000000"/>
              </a:solidFill>
              <a:latin typeface="+mj-lt"/>
            </a:endParaRPr>
          </a:p>
          <a:p>
            <a:r>
              <a:rPr lang="en-US" sz="5657" b="1" dirty="0">
                <a:solidFill>
                  <a:srgbClr val="000000"/>
                </a:solidFill>
                <a:latin typeface="+mj-lt"/>
              </a:rPr>
              <a:t>To View/Add Layouts and Edit the Master…</a:t>
            </a:r>
          </a:p>
          <a:p>
            <a:pPr marL="734749" indent="-734749">
              <a:buFont typeface="Arial" panose="020B0604020202020204" pitchFamily="34" charset="0"/>
              <a:buChar char="•"/>
            </a:pPr>
            <a:r>
              <a:rPr lang="en-US" sz="5657" dirty="0">
                <a:solidFill>
                  <a:srgbClr val="000000"/>
                </a:solidFill>
                <a:latin typeface="+mj-lt"/>
              </a:rPr>
              <a:t>To view/add different layouts from the master slide deck, select the dropdown arrow under “new slide” in your home ribbon then select the layout you wish to use. </a:t>
            </a:r>
          </a:p>
          <a:p>
            <a:pPr marL="734749" indent="-734749">
              <a:buFont typeface="Arial" panose="020B0604020202020204" pitchFamily="34" charset="0"/>
              <a:buChar char="•"/>
            </a:pPr>
            <a:r>
              <a:rPr lang="en-US" sz="5657" dirty="0">
                <a:solidFill>
                  <a:srgbClr val="000000"/>
                </a:solidFill>
                <a:latin typeface="+mj-lt"/>
              </a:rPr>
              <a:t>To view and edit the master slides go to View&gt; Slide Master. </a:t>
            </a:r>
          </a:p>
          <a:p>
            <a:pPr marL="734749" indent="-734749">
              <a:buFont typeface="Arial" panose="020B0604020202020204" pitchFamily="34" charset="0"/>
              <a:buChar char="•"/>
            </a:pPr>
            <a:r>
              <a:rPr lang="en-US" sz="5657" dirty="0">
                <a:solidFill>
                  <a:srgbClr val="000000"/>
                </a:solidFill>
                <a:latin typeface="+mj-lt"/>
              </a:rPr>
              <a:t>To add this as a template on your computer go to File&gt;Save as&gt; change file type to “</a:t>
            </a:r>
            <a:r>
              <a:rPr lang="en-US" sz="5657" dirty="0" err="1">
                <a:solidFill>
                  <a:srgbClr val="000000"/>
                </a:solidFill>
                <a:latin typeface="+mj-lt"/>
              </a:rPr>
              <a:t>powerpoint</a:t>
            </a:r>
            <a:r>
              <a:rPr lang="en-US" sz="5657" dirty="0">
                <a:solidFill>
                  <a:srgbClr val="000000"/>
                </a:solidFill>
                <a:latin typeface="+mj-lt"/>
              </a:rPr>
              <a:t> template” and save.</a:t>
            </a:r>
          </a:p>
          <a:p>
            <a:endParaRPr lang="en-US" sz="5657" b="1" dirty="0">
              <a:solidFill>
                <a:srgbClr val="000000"/>
              </a:solidFill>
              <a:latin typeface="+mj-lt"/>
            </a:endParaRPr>
          </a:p>
          <a:p>
            <a:r>
              <a:rPr lang="en-US" sz="5657" b="1" dirty="0">
                <a:solidFill>
                  <a:srgbClr val="000000"/>
                </a:solidFill>
                <a:latin typeface="+mj-lt"/>
              </a:rPr>
              <a:t>Fonts</a:t>
            </a:r>
          </a:p>
          <a:p>
            <a:pPr marL="734749" indent="-734749">
              <a:buFont typeface="Arial" panose="020B0604020202020204" pitchFamily="34" charset="0"/>
              <a:buChar char="•"/>
            </a:pPr>
            <a:r>
              <a:rPr lang="en-US" sz="5657" dirty="0">
                <a:solidFill>
                  <a:srgbClr val="231F20"/>
                </a:solidFill>
                <a:latin typeface="+mj-lt"/>
              </a:rPr>
              <a:t>We recommend using Sans-Serif fonts that are large enough to be read from 5-10 feet away.</a:t>
            </a:r>
            <a:r>
              <a:rPr lang="en-US" sz="5657" dirty="0">
                <a:solidFill>
                  <a:srgbClr val="000000"/>
                </a:solidFill>
                <a:latin typeface="+mj-lt"/>
              </a:rPr>
              <a:t> Sizes may vary depending on the viewing distance and amount of text.</a:t>
            </a:r>
            <a:endParaRPr lang="en-US" sz="5657" dirty="0">
              <a:solidFill>
                <a:srgbClr val="231F20"/>
              </a:solidFill>
              <a:latin typeface="+mj-lt"/>
            </a:endParaRPr>
          </a:p>
          <a:p>
            <a:pPr marL="979665" indent="-979665">
              <a:buFont typeface="Arial" panose="020B0604020202020204" pitchFamily="34" charset="0"/>
              <a:buChar char="•"/>
            </a:pPr>
            <a:r>
              <a:rPr lang="en-US" sz="5657" dirty="0">
                <a:solidFill>
                  <a:srgbClr val="000000"/>
                </a:solidFill>
                <a:latin typeface="+mj-lt"/>
              </a:rPr>
              <a:t>Title: Use at least 72-point font or larger for poster titles. This template uses 125 point (ideal is 158).</a:t>
            </a:r>
          </a:p>
          <a:p>
            <a:pPr marL="979665" indent="-979665">
              <a:buFont typeface="Arial" panose="020B0604020202020204" pitchFamily="34" charset="0"/>
              <a:buChar char="•"/>
            </a:pPr>
            <a:r>
              <a:rPr lang="en-US" sz="5657" dirty="0">
                <a:solidFill>
                  <a:srgbClr val="000000"/>
                </a:solidFill>
                <a:latin typeface="+mj-lt"/>
              </a:rPr>
              <a:t>Section Titles: Use at least 46 to 56-point font for section titles. This template uses 60 point-font.</a:t>
            </a:r>
          </a:p>
          <a:p>
            <a:pPr marL="979665" indent="-979665">
              <a:buFont typeface="Arial" panose="020B0604020202020204" pitchFamily="34" charset="0"/>
              <a:buChar char="•"/>
            </a:pPr>
            <a:r>
              <a:rPr lang="en-US" sz="5657" dirty="0">
                <a:solidFill>
                  <a:srgbClr val="000000"/>
                </a:solidFill>
                <a:latin typeface="+mj-lt"/>
              </a:rPr>
              <a:t>Block Text/Body: Use at least 24-36. This template uses 40 point font for body text.</a:t>
            </a:r>
          </a:p>
          <a:p>
            <a:pPr marL="979665" indent="-979665">
              <a:buFont typeface="Arial" panose="020B0604020202020204" pitchFamily="34" charset="0"/>
              <a:buChar char="•"/>
            </a:pPr>
            <a:endParaRPr lang="en-US" sz="5657" dirty="0">
              <a:solidFill>
                <a:srgbClr val="000000"/>
              </a:solidFill>
              <a:latin typeface="+mj-lt"/>
            </a:endParaRPr>
          </a:p>
          <a:p>
            <a:r>
              <a:rPr lang="en-US" sz="5657" b="1" dirty="0">
                <a:solidFill>
                  <a:srgbClr val="000000"/>
                </a:solidFill>
                <a:latin typeface="+mj-lt"/>
              </a:rPr>
              <a:t>Colors</a:t>
            </a:r>
          </a:p>
          <a:p>
            <a:pPr marL="734749" indent="-734749">
              <a:buFont typeface="Arial" panose="020B0604020202020204" pitchFamily="34" charset="0"/>
              <a:buChar char="•"/>
            </a:pPr>
            <a:r>
              <a:rPr lang="en-US" sz="5657" dirty="0">
                <a:solidFill>
                  <a:srgbClr val="231F20"/>
                </a:solidFill>
                <a:latin typeface="+mj-lt"/>
              </a:rPr>
              <a:t>Select a high contrast color scheme. Check your contrast with </a:t>
            </a:r>
            <a:r>
              <a:rPr lang="en-US" sz="5657" dirty="0">
                <a:solidFill>
                  <a:srgbClr val="231F20"/>
                </a:solidFill>
                <a:latin typeface="+mj-lt"/>
                <a:hlinkClick r:id="rId2"/>
              </a:rPr>
              <a:t>WebAIM contrast checker</a:t>
            </a:r>
            <a:r>
              <a:rPr lang="en-US" sz="5657" dirty="0">
                <a:solidFill>
                  <a:srgbClr val="231F20"/>
                </a:solidFill>
                <a:latin typeface="+mj-lt"/>
              </a:rPr>
              <a:t>.</a:t>
            </a:r>
          </a:p>
          <a:p>
            <a:endParaRPr lang="en-US" sz="5657" dirty="0">
              <a:solidFill>
                <a:srgbClr val="231F20"/>
              </a:solidFill>
              <a:latin typeface="+mj-lt"/>
            </a:endParaRPr>
          </a:p>
          <a:p>
            <a:r>
              <a:rPr lang="en-US" sz="5657" b="1" dirty="0">
                <a:solidFill>
                  <a:srgbClr val="231F20"/>
                </a:solidFill>
                <a:latin typeface="+mj-lt"/>
              </a:rPr>
              <a:t>Graphics and Images</a:t>
            </a:r>
          </a:p>
          <a:p>
            <a:r>
              <a:rPr lang="en-US" sz="5657" dirty="0">
                <a:solidFill>
                  <a:srgbClr val="231F20"/>
                </a:solidFill>
                <a:latin typeface="+mj-lt"/>
              </a:rPr>
              <a:t>Caption or title </a:t>
            </a:r>
            <a:r>
              <a:rPr lang="en-US" sz="5657" b="1" dirty="0">
                <a:solidFill>
                  <a:srgbClr val="231F20"/>
                </a:solidFill>
                <a:latin typeface="+mj-lt"/>
              </a:rPr>
              <a:t>all</a:t>
            </a:r>
            <a:r>
              <a:rPr lang="en-US" sz="5657" dirty="0">
                <a:solidFill>
                  <a:srgbClr val="231F20"/>
                </a:solidFill>
                <a:latin typeface="+mj-lt"/>
              </a:rPr>
              <a:t> images and graphics. Include alt text if you plan to share this digitally (template already includes alt text for background graphics. </a:t>
            </a:r>
          </a:p>
          <a:p>
            <a:endParaRPr lang="en-US" sz="5657" b="1" dirty="0">
              <a:solidFill>
                <a:srgbClr val="231F20"/>
              </a:solidFill>
              <a:latin typeface="+mj-lt"/>
            </a:endParaRPr>
          </a:p>
          <a:p>
            <a:r>
              <a:rPr lang="en-US" sz="5657" b="1" dirty="0">
                <a:solidFill>
                  <a:srgbClr val="231F20"/>
                </a:solidFill>
                <a:latin typeface="+mj-lt"/>
              </a:rPr>
              <a:t>Language</a:t>
            </a:r>
          </a:p>
          <a:p>
            <a:r>
              <a:rPr lang="en-US" sz="5657" dirty="0">
                <a:solidFill>
                  <a:srgbClr val="000000"/>
                </a:solidFill>
                <a:latin typeface="+mj-lt"/>
              </a:rPr>
              <a:t>The first rule of plain language is: write for your audience. Use language your audience understands and feels comfortable with. Take your audience’s current level of knowledge into account. </a:t>
            </a:r>
          </a:p>
          <a:p>
            <a:endParaRPr lang="en-US" sz="5657" dirty="0">
              <a:solidFill>
                <a:srgbClr val="000000"/>
              </a:solidFill>
              <a:latin typeface="+mj-lt"/>
            </a:endParaRPr>
          </a:p>
          <a:p>
            <a:r>
              <a:rPr lang="en-US" sz="5657" i="1" dirty="0">
                <a:solidFill>
                  <a:srgbClr val="231F20"/>
                </a:solidFill>
                <a:latin typeface="+mj-lt"/>
              </a:rPr>
              <a:t>Note. </a:t>
            </a:r>
            <a:r>
              <a:rPr lang="en-US" sz="5657" dirty="0">
                <a:solidFill>
                  <a:srgbClr val="231F20"/>
                </a:solidFill>
                <a:latin typeface="+mj-lt"/>
              </a:rPr>
              <a:t>Many individuals who are blind or visually impaired rely on electronic versions of slides or posters in order to access the content. You may be asked to upload a version of your slides or poster before a conference. Please speak with someone if you need assistance preparing an accessible PDF or plain text version of your poster. </a:t>
            </a:r>
            <a:endParaRPr lang="en-US" sz="5657" dirty="0">
              <a:solidFill>
                <a:srgbClr val="000000"/>
              </a:solidFill>
              <a:latin typeface="+mj-lt"/>
            </a:endParaRPr>
          </a:p>
        </p:txBody>
      </p:sp>
    </p:spTree>
    <p:extLst>
      <p:ext uri="{BB962C8B-B14F-4D97-AF65-F5344CB8AC3E}">
        <p14:creationId xmlns:p14="http://schemas.microsoft.com/office/powerpoint/2010/main" val="3583860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FF9C-1446-48F2-980A-39D91CB9BC05}"/>
              </a:ext>
            </a:extLst>
          </p:cNvPr>
          <p:cNvSpPr>
            <a:spLocks noGrp="1"/>
          </p:cNvSpPr>
          <p:nvPr>
            <p:ph type="title"/>
          </p:nvPr>
        </p:nvSpPr>
        <p:spPr/>
        <p:txBody>
          <a:bodyPr/>
          <a:lstStyle/>
          <a:p>
            <a:r>
              <a:rPr lang="en-US" dirty="0"/>
              <a:t>TITLE of Poster</a:t>
            </a:r>
          </a:p>
        </p:txBody>
      </p:sp>
      <p:sp>
        <p:nvSpPr>
          <p:cNvPr id="3" name="Text Placeholder 2">
            <a:extLst>
              <a:ext uri="{FF2B5EF4-FFF2-40B4-BE49-F238E27FC236}">
                <a16:creationId xmlns:a16="http://schemas.microsoft.com/office/drawing/2014/main" id="{69090E1F-8A45-4E91-872D-EFC196EF15FD}"/>
              </a:ext>
            </a:extLst>
          </p:cNvPr>
          <p:cNvSpPr>
            <a:spLocks noGrp="1"/>
          </p:cNvSpPr>
          <p:nvPr>
            <p:ph type="body" sz="quarter" idx="13"/>
          </p:nvPr>
        </p:nvSpPr>
        <p:spPr/>
        <p:txBody>
          <a:bodyPr/>
          <a:lstStyle/>
          <a:p>
            <a:r>
              <a:rPr lang="en-US" dirty="0"/>
              <a:t>Authors</a:t>
            </a:r>
          </a:p>
        </p:txBody>
      </p:sp>
      <p:sp>
        <p:nvSpPr>
          <p:cNvPr id="4" name="Text Placeholder 3">
            <a:extLst>
              <a:ext uri="{FF2B5EF4-FFF2-40B4-BE49-F238E27FC236}">
                <a16:creationId xmlns:a16="http://schemas.microsoft.com/office/drawing/2014/main" id="{ECF144F1-EEEA-4427-AA53-AFD9C9EEFF52}"/>
              </a:ext>
            </a:extLst>
          </p:cNvPr>
          <p:cNvSpPr>
            <a:spLocks noGrp="1"/>
          </p:cNvSpPr>
          <p:nvPr>
            <p:ph type="body" sz="quarter" idx="14"/>
          </p:nvPr>
        </p:nvSpPr>
        <p:spPr/>
        <p:txBody>
          <a:bodyPr/>
          <a:lstStyle/>
          <a:p>
            <a:r>
              <a:rPr lang="en-US" dirty="0"/>
              <a:t>NH-ME LEND, Institute on Disability, University of New Hampshire</a:t>
            </a:r>
          </a:p>
          <a:p>
            <a:endParaRPr lang="en-US" dirty="0"/>
          </a:p>
        </p:txBody>
      </p:sp>
      <p:sp>
        <p:nvSpPr>
          <p:cNvPr id="5" name="Text Placeholder 4">
            <a:extLst>
              <a:ext uri="{FF2B5EF4-FFF2-40B4-BE49-F238E27FC236}">
                <a16:creationId xmlns:a16="http://schemas.microsoft.com/office/drawing/2014/main" id="{064325E2-EED7-4273-B135-46B97FE1552F}"/>
              </a:ext>
            </a:extLst>
          </p:cNvPr>
          <p:cNvSpPr>
            <a:spLocks noGrp="1"/>
          </p:cNvSpPr>
          <p:nvPr>
            <p:ph type="body" sz="quarter" idx="16"/>
          </p:nvPr>
        </p:nvSpPr>
        <p:spPr/>
        <p:txBody>
          <a:bodyPr/>
          <a:lstStyle/>
          <a:p>
            <a:r>
              <a:rPr lang="en-US" dirty="0"/>
              <a:t>Introduction</a:t>
            </a:r>
          </a:p>
        </p:txBody>
      </p:sp>
      <p:sp>
        <p:nvSpPr>
          <p:cNvPr id="6" name="Text Placeholder 5">
            <a:extLst>
              <a:ext uri="{FF2B5EF4-FFF2-40B4-BE49-F238E27FC236}">
                <a16:creationId xmlns:a16="http://schemas.microsoft.com/office/drawing/2014/main" id="{A7C4A657-1AF3-4041-AF11-87E5A19A7801}"/>
              </a:ext>
            </a:extLst>
          </p:cNvPr>
          <p:cNvSpPr>
            <a:spLocks noGrp="1"/>
          </p:cNvSpPr>
          <p:nvPr>
            <p:ph type="body" sz="quarter" idx="17"/>
          </p:nvPr>
        </p:nvSpPr>
        <p:spPr/>
        <p:txBody>
          <a:bodyPr/>
          <a:lstStyle/>
          <a:p>
            <a:r>
              <a:rPr lang="en-US" dirty="0"/>
              <a:t>Methods</a:t>
            </a:r>
          </a:p>
        </p:txBody>
      </p:sp>
      <p:sp>
        <p:nvSpPr>
          <p:cNvPr id="7" name="Text Placeholder 6">
            <a:extLst>
              <a:ext uri="{FF2B5EF4-FFF2-40B4-BE49-F238E27FC236}">
                <a16:creationId xmlns:a16="http://schemas.microsoft.com/office/drawing/2014/main" id="{544D43F5-A36E-4723-84A6-A891FC4C9B79}"/>
              </a:ext>
            </a:extLst>
          </p:cNvPr>
          <p:cNvSpPr>
            <a:spLocks noGrp="1"/>
          </p:cNvSpPr>
          <p:nvPr>
            <p:ph type="body" sz="quarter" idx="18"/>
          </p:nvPr>
        </p:nvSpPr>
        <p:spPr/>
        <p:txBody>
          <a:bodyPr/>
          <a:lstStyle/>
          <a:p>
            <a:r>
              <a:rPr lang="en-US" dirty="0"/>
              <a:t>Data Analysis</a:t>
            </a:r>
          </a:p>
        </p:txBody>
      </p:sp>
      <p:sp>
        <p:nvSpPr>
          <p:cNvPr id="8" name="Text Placeholder 7">
            <a:extLst>
              <a:ext uri="{FF2B5EF4-FFF2-40B4-BE49-F238E27FC236}">
                <a16:creationId xmlns:a16="http://schemas.microsoft.com/office/drawing/2014/main" id="{FBF2A4E3-466D-40C9-8493-9B9269F6F1AB}"/>
              </a:ext>
            </a:extLst>
          </p:cNvPr>
          <p:cNvSpPr>
            <a:spLocks noGrp="1"/>
          </p:cNvSpPr>
          <p:nvPr>
            <p:ph type="body" sz="quarter" idx="19"/>
          </p:nvPr>
        </p:nvSpPr>
        <p:spPr/>
        <p:txBody>
          <a:bodyPr/>
          <a:lstStyle/>
          <a:p>
            <a:r>
              <a:rPr lang="en-US" dirty="0"/>
              <a:t>Conclusions</a:t>
            </a:r>
          </a:p>
        </p:txBody>
      </p:sp>
      <p:sp>
        <p:nvSpPr>
          <p:cNvPr id="9" name="Text Placeholder 8">
            <a:extLst>
              <a:ext uri="{FF2B5EF4-FFF2-40B4-BE49-F238E27FC236}">
                <a16:creationId xmlns:a16="http://schemas.microsoft.com/office/drawing/2014/main" id="{3C3D1F94-31C5-4FD2-B4B2-356B1B1D5383}"/>
              </a:ext>
            </a:extLst>
          </p:cNvPr>
          <p:cNvSpPr>
            <a:spLocks noGrp="1"/>
          </p:cNvSpPr>
          <p:nvPr>
            <p:ph type="body" sz="quarter" idx="20"/>
          </p:nvPr>
        </p:nvSpPr>
        <p:spPr/>
        <p:txBody>
          <a:bodyPr/>
          <a:lstStyle/>
          <a:p>
            <a:r>
              <a:rPr lang="en-US" dirty="0"/>
              <a:t>Results</a:t>
            </a:r>
          </a:p>
        </p:txBody>
      </p:sp>
      <p:sp>
        <p:nvSpPr>
          <p:cNvPr id="10" name="Text Placeholder 9">
            <a:extLst>
              <a:ext uri="{FF2B5EF4-FFF2-40B4-BE49-F238E27FC236}">
                <a16:creationId xmlns:a16="http://schemas.microsoft.com/office/drawing/2014/main" id="{9EA1E3D3-5797-434B-B405-E372033A2554}"/>
              </a:ext>
            </a:extLst>
          </p:cNvPr>
          <p:cNvSpPr>
            <a:spLocks noGrp="1"/>
          </p:cNvSpPr>
          <p:nvPr>
            <p:ph type="body" sz="quarter" idx="21"/>
          </p:nvPr>
        </p:nvSpPr>
        <p:spPr/>
        <p:txBody>
          <a:bodyPr/>
          <a:lstStyle/>
          <a:p>
            <a:r>
              <a:rPr lang="en-US" dirty="0"/>
              <a:t>References</a:t>
            </a:r>
          </a:p>
        </p:txBody>
      </p:sp>
      <p:sp>
        <p:nvSpPr>
          <p:cNvPr id="11" name="Text Placeholder 10">
            <a:extLst>
              <a:ext uri="{FF2B5EF4-FFF2-40B4-BE49-F238E27FC236}">
                <a16:creationId xmlns:a16="http://schemas.microsoft.com/office/drawing/2014/main" id="{D9059AC0-C742-4E04-ADB1-BF27FC5F6673}"/>
              </a:ext>
            </a:extLst>
          </p:cNvPr>
          <p:cNvSpPr>
            <a:spLocks noGrp="1"/>
          </p:cNvSpPr>
          <p:nvPr>
            <p:ph type="body" sz="quarter" idx="22"/>
          </p:nvPr>
        </p:nvSpPr>
        <p:spPr/>
        <p:txBody>
          <a:bodyPr/>
          <a:lstStyle/>
          <a:p>
            <a:r>
              <a:rPr lang="en-US" dirty="0"/>
              <a:t>Add content here</a:t>
            </a:r>
          </a:p>
        </p:txBody>
      </p:sp>
      <p:sp>
        <p:nvSpPr>
          <p:cNvPr id="12" name="Text Placeholder 11">
            <a:extLst>
              <a:ext uri="{FF2B5EF4-FFF2-40B4-BE49-F238E27FC236}">
                <a16:creationId xmlns:a16="http://schemas.microsoft.com/office/drawing/2014/main" id="{3431D42D-C347-434E-A7FE-E352811E4C76}"/>
              </a:ext>
            </a:extLst>
          </p:cNvPr>
          <p:cNvSpPr>
            <a:spLocks noGrp="1"/>
          </p:cNvSpPr>
          <p:nvPr>
            <p:ph type="body" sz="quarter" idx="23"/>
          </p:nvPr>
        </p:nvSpPr>
        <p:spPr/>
        <p:txBody>
          <a:bodyPr/>
          <a:lstStyle/>
          <a:p>
            <a:r>
              <a:rPr lang="en-US" dirty="0"/>
              <a:t>Add content here</a:t>
            </a:r>
          </a:p>
          <a:p>
            <a:endParaRPr lang="en-US" dirty="0"/>
          </a:p>
        </p:txBody>
      </p:sp>
      <p:sp>
        <p:nvSpPr>
          <p:cNvPr id="13" name="SmartArt Placeholder 12">
            <a:extLst>
              <a:ext uri="{FF2B5EF4-FFF2-40B4-BE49-F238E27FC236}">
                <a16:creationId xmlns:a16="http://schemas.microsoft.com/office/drawing/2014/main" id="{7F918D73-6A4D-495A-A6FD-6302F4074B59}"/>
              </a:ext>
            </a:extLst>
          </p:cNvPr>
          <p:cNvSpPr>
            <a:spLocks noGrp="1"/>
          </p:cNvSpPr>
          <p:nvPr>
            <p:ph type="dgm" sz="quarter" idx="25"/>
          </p:nvPr>
        </p:nvSpPr>
        <p:spPr/>
      </p:sp>
      <p:sp>
        <p:nvSpPr>
          <p:cNvPr id="14" name="Text Placeholder 13">
            <a:extLst>
              <a:ext uri="{FF2B5EF4-FFF2-40B4-BE49-F238E27FC236}">
                <a16:creationId xmlns:a16="http://schemas.microsoft.com/office/drawing/2014/main" id="{77048D14-5706-44D3-8BEE-2AF5A7BE7F20}"/>
              </a:ext>
            </a:extLst>
          </p:cNvPr>
          <p:cNvSpPr>
            <a:spLocks noGrp="1"/>
          </p:cNvSpPr>
          <p:nvPr>
            <p:ph type="body" sz="quarter" idx="26"/>
          </p:nvPr>
        </p:nvSpPr>
        <p:spPr/>
        <p:txBody>
          <a:bodyPr/>
          <a:lstStyle/>
          <a:p>
            <a:r>
              <a:rPr lang="en-US" dirty="0"/>
              <a:t>CHART NAME</a:t>
            </a:r>
          </a:p>
        </p:txBody>
      </p:sp>
      <p:sp>
        <p:nvSpPr>
          <p:cNvPr id="15" name="SmartArt Placeholder 14">
            <a:extLst>
              <a:ext uri="{FF2B5EF4-FFF2-40B4-BE49-F238E27FC236}">
                <a16:creationId xmlns:a16="http://schemas.microsoft.com/office/drawing/2014/main" id="{E53E41E2-84FC-4318-B784-59BDC4AB7448}"/>
              </a:ext>
            </a:extLst>
          </p:cNvPr>
          <p:cNvSpPr>
            <a:spLocks noGrp="1"/>
          </p:cNvSpPr>
          <p:nvPr>
            <p:ph type="dgm" sz="quarter" idx="27"/>
          </p:nvPr>
        </p:nvSpPr>
        <p:spPr/>
      </p:sp>
      <p:sp>
        <p:nvSpPr>
          <p:cNvPr id="16" name="Text Placeholder 15">
            <a:extLst>
              <a:ext uri="{FF2B5EF4-FFF2-40B4-BE49-F238E27FC236}">
                <a16:creationId xmlns:a16="http://schemas.microsoft.com/office/drawing/2014/main" id="{29756872-1434-4983-84BD-7303B0DA74DE}"/>
              </a:ext>
            </a:extLst>
          </p:cNvPr>
          <p:cNvSpPr>
            <a:spLocks noGrp="1"/>
          </p:cNvSpPr>
          <p:nvPr>
            <p:ph type="body" sz="quarter" idx="28"/>
          </p:nvPr>
        </p:nvSpPr>
        <p:spPr/>
        <p:txBody>
          <a:bodyPr/>
          <a:lstStyle/>
          <a:p>
            <a:r>
              <a:rPr lang="en-US" dirty="0"/>
              <a:t>CHART NAME</a:t>
            </a:r>
          </a:p>
          <a:p>
            <a:endParaRPr lang="en-US" dirty="0"/>
          </a:p>
        </p:txBody>
      </p:sp>
      <p:sp>
        <p:nvSpPr>
          <p:cNvPr id="17" name="Text Placeholder 16">
            <a:extLst>
              <a:ext uri="{FF2B5EF4-FFF2-40B4-BE49-F238E27FC236}">
                <a16:creationId xmlns:a16="http://schemas.microsoft.com/office/drawing/2014/main" id="{49BEB5E3-700A-409F-9F17-818B99012A90}"/>
              </a:ext>
            </a:extLst>
          </p:cNvPr>
          <p:cNvSpPr>
            <a:spLocks noGrp="1"/>
          </p:cNvSpPr>
          <p:nvPr>
            <p:ph type="body" sz="quarter" idx="29"/>
          </p:nvPr>
        </p:nvSpPr>
        <p:spPr/>
        <p:txBody>
          <a:bodyPr/>
          <a:lstStyle/>
          <a:p>
            <a:r>
              <a:rPr lang="en-US" dirty="0"/>
              <a:t>Add content here</a:t>
            </a:r>
          </a:p>
          <a:p>
            <a:endParaRPr lang="en-US" dirty="0"/>
          </a:p>
        </p:txBody>
      </p:sp>
      <p:sp>
        <p:nvSpPr>
          <p:cNvPr id="18" name="Text Placeholder 17">
            <a:extLst>
              <a:ext uri="{FF2B5EF4-FFF2-40B4-BE49-F238E27FC236}">
                <a16:creationId xmlns:a16="http://schemas.microsoft.com/office/drawing/2014/main" id="{4488D457-15E7-4B60-8018-019FDD3D39C1}"/>
              </a:ext>
            </a:extLst>
          </p:cNvPr>
          <p:cNvSpPr>
            <a:spLocks noGrp="1"/>
          </p:cNvSpPr>
          <p:nvPr>
            <p:ph type="body" sz="quarter" idx="30"/>
          </p:nvPr>
        </p:nvSpPr>
        <p:spPr/>
        <p:txBody>
          <a:bodyPr/>
          <a:lstStyle/>
          <a:p>
            <a:r>
              <a:rPr lang="en-US" dirty="0"/>
              <a:t>Add content here</a:t>
            </a:r>
          </a:p>
          <a:p>
            <a:endParaRPr lang="en-US" dirty="0"/>
          </a:p>
        </p:txBody>
      </p:sp>
      <p:sp>
        <p:nvSpPr>
          <p:cNvPr id="19" name="Text Placeholder 18">
            <a:extLst>
              <a:ext uri="{FF2B5EF4-FFF2-40B4-BE49-F238E27FC236}">
                <a16:creationId xmlns:a16="http://schemas.microsoft.com/office/drawing/2014/main" id="{7A3331E4-4959-4D54-8436-B68EDC817619}"/>
              </a:ext>
            </a:extLst>
          </p:cNvPr>
          <p:cNvSpPr>
            <a:spLocks noGrp="1"/>
          </p:cNvSpPr>
          <p:nvPr>
            <p:ph type="body" sz="quarter" idx="31"/>
          </p:nvPr>
        </p:nvSpPr>
        <p:spPr/>
        <p:txBody>
          <a:bodyPr/>
          <a:lstStyle/>
          <a:p>
            <a:r>
              <a:rPr lang="en-US" dirty="0"/>
              <a:t>Add content here</a:t>
            </a:r>
          </a:p>
          <a:p>
            <a:endParaRPr lang="en-US" dirty="0"/>
          </a:p>
        </p:txBody>
      </p:sp>
      <p:sp>
        <p:nvSpPr>
          <p:cNvPr id="20" name="Text Placeholder 19">
            <a:extLst>
              <a:ext uri="{FF2B5EF4-FFF2-40B4-BE49-F238E27FC236}">
                <a16:creationId xmlns:a16="http://schemas.microsoft.com/office/drawing/2014/main" id="{0FC01110-C508-4EBE-AF7A-8A2581DA772B}"/>
              </a:ext>
            </a:extLst>
          </p:cNvPr>
          <p:cNvSpPr>
            <a:spLocks noGrp="1"/>
          </p:cNvSpPr>
          <p:nvPr>
            <p:ph type="body" sz="quarter" idx="32"/>
          </p:nvPr>
        </p:nvSpPr>
        <p:spPr/>
        <p:txBody>
          <a:bodyPr/>
          <a:lstStyle/>
          <a:p>
            <a:r>
              <a:rPr lang="en-US" dirty="0"/>
              <a:t>SUBHEADING</a:t>
            </a:r>
          </a:p>
        </p:txBody>
      </p:sp>
      <p:sp>
        <p:nvSpPr>
          <p:cNvPr id="21" name="Text Placeholder 20">
            <a:extLst>
              <a:ext uri="{FF2B5EF4-FFF2-40B4-BE49-F238E27FC236}">
                <a16:creationId xmlns:a16="http://schemas.microsoft.com/office/drawing/2014/main" id="{615B0AB0-FC8A-4323-B531-347518BE2AE4}"/>
              </a:ext>
            </a:extLst>
          </p:cNvPr>
          <p:cNvSpPr>
            <a:spLocks noGrp="1"/>
          </p:cNvSpPr>
          <p:nvPr>
            <p:ph type="body" sz="quarter" idx="33"/>
          </p:nvPr>
        </p:nvSpPr>
        <p:spPr/>
        <p:txBody>
          <a:bodyPr/>
          <a:lstStyle/>
          <a:p>
            <a:r>
              <a:rPr lang="en-US" dirty="0"/>
              <a:t>Add content here</a:t>
            </a:r>
          </a:p>
          <a:p>
            <a:endParaRPr lang="en-US" dirty="0"/>
          </a:p>
        </p:txBody>
      </p:sp>
      <p:sp>
        <p:nvSpPr>
          <p:cNvPr id="22" name="Table Placeholder 21">
            <a:extLst>
              <a:ext uri="{FF2B5EF4-FFF2-40B4-BE49-F238E27FC236}">
                <a16:creationId xmlns:a16="http://schemas.microsoft.com/office/drawing/2014/main" id="{8E000C9D-BFC4-4124-9229-223DAEFC1874}"/>
              </a:ext>
            </a:extLst>
          </p:cNvPr>
          <p:cNvSpPr>
            <a:spLocks noGrp="1"/>
          </p:cNvSpPr>
          <p:nvPr>
            <p:ph type="tbl" sz="quarter" idx="34"/>
          </p:nvPr>
        </p:nvSpPr>
        <p:spPr/>
      </p:sp>
      <p:sp>
        <p:nvSpPr>
          <p:cNvPr id="23" name="Picture Placeholder 22">
            <a:extLst>
              <a:ext uri="{FF2B5EF4-FFF2-40B4-BE49-F238E27FC236}">
                <a16:creationId xmlns:a16="http://schemas.microsoft.com/office/drawing/2014/main" id="{40F94442-59F7-4E10-9F58-7AE1BF32B1AE}"/>
              </a:ext>
            </a:extLst>
          </p:cNvPr>
          <p:cNvSpPr>
            <a:spLocks noGrp="1"/>
          </p:cNvSpPr>
          <p:nvPr>
            <p:ph type="pic" sz="quarter" idx="35"/>
          </p:nvPr>
        </p:nvSpPr>
        <p:spPr/>
      </p:sp>
    </p:spTree>
    <p:extLst>
      <p:ext uri="{BB962C8B-B14F-4D97-AF65-F5344CB8AC3E}">
        <p14:creationId xmlns:p14="http://schemas.microsoft.com/office/powerpoint/2010/main" val="3625430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FF9C-1446-48F2-980A-39D91CB9BC05}"/>
              </a:ext>
            </a:extLst>
          </p:cNvPr>
          <p:cNvSpPr>
            <a:spLocks noGrp="1"/>
          </p:cNvSpPr>
          <p:nvPr>
            <p:ph type="title"/>
          </p:nvPr>
        </p:nvSpPr>
        <p:spPr/>
        <p:txBody>
          <a:bodyPr/>
          <a:lstStyle/>
          <a:p>
            <a:r>
              <a:rPr lang="en-US" dirty="0"/>
              <a:t>TITLE of Poster</a:t>
            </a:r>
          </a:p>
        </p:txBody>
      </p:sp>
      <p:sp>
        <p:nvSpPr>
          <p:cNvPr id="3" name="Text Placeholder 2">
            <a:extLst>
              <a:ext uri="{FF2B5EF4-FFF2-40B4-BE49-F238E27FC236}">
                <a16:creationId xmlns:a16="http://schemas.microsoft.com/office/drawing/2014/main" id="{69090E1F-8A45-4E91-872D-EFC196EF15FD}"/>
              </a:ext>
            </a:extLst>
          </p:cNvPr>
          <p:cNvSpPr>
            <a:spLocks noGrp="1"/>
          </p:cNvSpPr>
          <p:nvPr>
            <p:ph type="body" sz="quarter" idx="13"/>
          </p:nvPr>
        </p:nvSpPr>
        <p:spPr/>
        <p:txBody>
          <a:bodyPr/>
          <a:lstStyle/>
          <a:p>
            <a:r>
              <a:rPr lang="en-US" dirty="0"/>
              <a:t>Authors</a:t>
            </a:r>
          </a:p>
        </p:txBody>
      </p:sp>
      <p:sp>
        <p:nvSpPr>
          <p:cNvPr id="4" name="Text Placeholder 3">
            <a:extLst>
              <a:ext uri="{FF2B5EF4-FFF2-40B4-BE49-F238E27FC236}">
                <a16:creationId xmlns:a16="http://schemas.microsoft.com/office/drawing/2014/main" id="{ECF144F1-EEEA-4427-AA53-AFD9C9EEFF52}"/>
              </a:ext>
            </a:extLst>
          </p:cNvPr>
          <p:cNvSpPr>
            <a:spLocks noGrp="1"/>
          </p:cNvSpPr>
          <p:nvPr>
            <p:ph type="body" sz="quarter" idx="14"/>
          </p:nvPr>
        </p:nvSpPr>
        <p:spPr/>
        <p:txBody>
          <a:bodyPr/>
          <a:lstStyle/>
          <a:p>
            <a:r>
              <a:rPr lang="en-US" dirty="0"/>
              <a:t>NH-ME LEND, Institute on Disability, University of New Hampshire</a:t>
            </a:r>
          </a:p>
          <a:p>
            <a:endParaRPr lang="en-US" dirty="0"/>
          </a:p>
        </p:txBody>
      </p:sp>
      <p:sp>
        <p:nvSpPr>
          <p:cNvPr id="5" name="Text Placeholder 4">
            <a:extLst>
              <a:ext uri="{FF2B5EF4-FFF2-40B4-BE49-F238E27FC236}">
                <a16:creationId xmlns:a16="http://schemas.microsoft.com/office/drawing/2014/main" id="{064325E2-EED7-4273-B135-46B97FE1552F}"/>
              </a:ext>
            </a:extLst>
          </p:cNvPr>
          <p:cNvSpPr>
            <a:spLocks noGrp="1"/>
          </p:cNvSpPr>
          <p:nvPr>
            <p:ph type="body" sz="quarter" idx="16"/>
          </p:nvPr>
        </p:nvSpPr>
        <p:spPr/>
        <p:txBody>
          <a:bodyPr/>
          <a:lstStyle/>
          <a:p>
            <a:r>
              <a:rPr lang="en-US" dirty="0"/>
              <a:t>Introduction</a:t>
            </a:r>
          </a:p>
        </p:txBody>
      </p:sp>
      <p:sp>
        <p:nvSpPr>
          <p:cNvPr id="6" name="Text Placeholder 5">
            <a:extLst>
              <a:ext uri="{FF2B5EF4-FFF2-40B4-BE49-F238E27FC236}">
                <a16:creationId xmlns:a16="http://schemas.microsoft.com/office/drawing/2014/main" id="{A7C4A657-1AF3-4041-AF11-87E5A19A7801}"/>
              </a:ext>
            </a:extLst>
          </p:cNvPr>
          <p:cNvSpPr>
            <a:spLocks noGrp="1"/>
          </p:cNvSpPr>
          <p:nvPr>
            <p:ph type="body" sz="quarter" idx="17"/>
          </p:nvPr>
        </p:nvSpPr>
        <p:spPr/>
        <p:txBody>
          <a:bodyPr/>
          <a:lstStyle/>
          <a:p>
            <a:r>
              <a:rPr lang="en-US" dirty="0"/>
              <a:t>Methods</a:t>
            </a:r>
          </a:p>
        </p:txBody>
      </p:sp>
      <p:sp>
        <p:nvSpPr>
          <p:cNvPr id="7" name="Text Placeholder 6">
            <a:extLst>
              <a:ext uri="{FF2B5EF4-FFF2-40B4-BE49-F238E27FC236}">
                <a16:creationId xmlns:a16="http://schemas.microsoft.com/office/drawing/2014/main" id="{544D43F5-A36E-4723-84A6-A891FC4C9B79}"/>
              </a:ext>
            </a:extLst>
          </p:cNvPr>
          <p:cNvSpPr>
            <a:spLocks noGrp="1"/>
          </p:cNvSpPr>
          <p:nvPr>
            <p:ph type="body" sz="quarter" idx="18"/>
          </p:nvPr>
        </p:nvSpPr>
        <p:spPr/>
        <p:txBody>
          <a:bodyPr/>
          <a:lstStyle/>
          <a:p>
            <a:r>
              <a:rPr lang="en-US" dirty="0"/>
              <a:t>Data Analysis</a:t>
            </a:r>
          </a:p>
        </p:txBody>
      </p:sp>
      <p:sp>
        <p:nvSpPr>
          <p:cNvPr id="8" name="Text Placeholder 7">
            <a:extLst>
              <a:ext uri="{FF2B5EF4-FFF2-40B4-BE49-F238E27FC236}">
                <a16:creationId xmlns:a16="http://schemas.microsoft.com/office/drawing/2014/main" id="{FBF2A4E3-466D-40C9-8493-9B9269F6F1AB}"/>
              </a:ext>
            </a:extLst>
          </p:cNvPr>
          <p:cNvSpPr>
            <a:spLocks noGrp="1"/>
          </p:cNvSpPr>
          <p:nvPr>
            <p:ph type="body" sz="quarter" idx="19"/>
          </p:nvPr>
        </p:nvSpPr>
        <p:spPr/>
        <p:txBody>
          <a:bodyPr/>
          <a:lstStyle/>
          <a:p>
            <a:r>
              <a:rPr lang="en-US" dirty="0"/>
              <a:t>Conclusions</a:t>
            </a:r>
          </a:p>
        </p:txBody>
      </p:sp>
      <p:sp>
        <p:nvSpPr>
          <p:cNvPr id="9" name="Text Placeholder 8">
            <a:extLst>
              <a:ext uri="{FF2B5EF4-FFF2-40B4-BE49-F238E27FC236}">
                <a16:creationId xmlns:a16="http://schemas.microsoft.com/office/drawing/2014/main" id="{3C3D1F94-31C5-4FD2-B4B2-356B1B1D5383}"/>
              </a:ext>
            </a:extLst>
          </p:cNvPr>
          <p:cNvSpPr>
            <a:spLocks noGrp="1"/>
          </p:cNvSpPr>
          <p:nvPr>
            <p:ph type="body" sz="quarter" idx="20"/>
          </p:nvPr>
        </p:nvSpPr>
        <p:spPr/>
        <p:txBody>
          <a:bodyPr/>
          <a:lstStyle/>
          <a:p>
            <a:r>
              <a:rPr lang="en-US" dirty="0"/>
              <a:t>Results</a:t>
            </a:r>
          </a:p>
        </p:txBody>
      </p:sp>
      <p:sp>
        <p:nvSpPr>
          <p:cNvPr id="10" name="Text Placeholder 9">
            <a:extLst>
              <a:ext uri="{FF2B5EF4-FFF2-40B4-BE49-F238E27FC236}">
                <a16:creationId xmlns:a16="http://schemas.microsoft.com/office/drawing/2014/main" id="{9EA1E3D3-5797-434B-B405-E372033A2554}"/>
              </a:ext>
            </a:extLst>
          </p:cNvPr>
          <p:cNvSpPr>
            <a:spLocks noGrp="1"/>
          </p:cNvSpPr>
          <p:nvPr>
            <p:ph type="body" sz="quarter" idx="21"/>
          </p:nvPr>
        </p:nvSpPr>
        <p:spPr/>
        <p:txBody>
          <a:bodyPr/>
          <a:lstStyle/>
          <a:p>
            <a:r>
              <a:rPr lang="en-US" dirty="0"/>
              <a:t>References</a:t>
            </a:r>
          </a:p>
        </p:txBody>
      </p:sp>
      <p:sp>
        <p:nvSpPr>
          <p:cNvPr id="11" name="Text Placeholder 10">
            <a:extLst>
              <a:ext uri="{FF2B5EF4-FFF2-40B4-BE49-F238E27FC236}">
                <a16:creationId xmlns:a16="http://schemas.microsoft.com/office/drawing/2014/main" id="{D9059AC0-C742-4E04-ADB1-BF27FC5F6673}"/>
              </a:ext>
            </a:extLst>
          </p:cNvPr>
          <p:cNvSpPr>
            <a:spLocks noGrp="1"/>
          </p:cNvSpPr>
          <p:nvPr>
            <p:ph type="body" sz="quarter" idx="22"/>
          </p:nvPr>
        </p:nvSpPr>
        <p:spPr/>
        <p:txBody>
          <a:bodyPr/>
          <a:lstStyle/>
          <a:p>
            <a:r>
              <a:rPr lang="en-US" dirty="0"/>
              <a:t>Add content here</a:t>
            </a:r>
          </a:p>
        </p:txBody>
      </p:sp>
      <p:sp>
        <p:nvSpPr>
          <p:cNvPr id="12" name="Text Placeholder 11">
            <a:extLst>
              <a:ext uri="{FF2B5EF4-FFF2-40B4-BE49-F238E27FC236}">
                <a16:creationId xmlns:a16="http://schemas.microsoft.com/office/drawing/2014/main" id="{3431D42D-C347-434E-A7FE-E352811E4C76}"/>
              </a:ext>
            </a:extLst>
          </p:cNvPr>
          <p:cNvSpPr>
            <a:spLocks noGrp="1"/>
          </p:cNvSpPr>
          <p:nvPr>
            <p:ph type="body" sz="quarter" idx="23"/>
          </p:nvPr>
        </p:nvSpPr>
        <p:spPr/>
        <p:txBody>
          <a:bodyPr/>
          <a:lstStyle/>
          <a:p>
            <a:r>
              <a:rPr lang="en-US" dirty="0"/>
              <a:t>Add content here</a:t>
            </a:r>
          </a:p>
          <a:p>
            <a:endParaRPr lang="en-US" dirty="0"/>
          </a:p>
        </p:txBody>
      </p:sp>
      <p:sp>
        <p:nvSpPr>
          <p:cNvPr id="17" name="Text Placeholder 16">
            <a:extLst>
              <a:ext uri="{FF2B5EF4-FFF2-40B4-BE49-F238E27FC236}">
                <a16:creationId xmlns:a16="http://schemas.microsoft.com/office/drawing/2014/main" id="{49BEB5E3-700A-409F-9F17-818B99012A90}"/>
              </a:ext>
            </a:extLst>
          </p:cNvPr>
          <p:cNvSpPr>
            <a:spLocks noGrp="1"/>
          </p:cNvSpPr>
          <p:nvPr>
            <p:ph type="body" sz="quarter" idx="29"/>
          </p:nvPr>
        </p:nvSpPr>
        <p:spPr/>
        <p:txBody>
          <a:bodyPr/>
          <a:lstStyle/>
          <a:p>
            <a:r>
              <a:rPr lang="en-US" dirty="0"/>
              <a:t>Add content here</a:t>
            </a:r>
          </a:p>
          <a:p>
            <a:endParaRPr lang="en-US" dirty="0"/>
          </a:p>
        </p:txBody>
      </p:sp>
      <p:sp>
        <p:nvSpPr>
          <p:cNvPr id="18" name="Text Placeholder 17">
            <a:extLst>
              <a:ext uri="{FF2B5EF4-FFF2-40B4-BE49-F238E27FC236}">
                <a16:creationId xmlns:a16="http://schemas.microsoft.com/office/drawing/2014/main" id="{4488D457-15E7-4B60-8018-019FDD3D39C1}"/>
              </a:ext>
            </a:extLst>
          </p:cNvPr>
          <p:cNvSpPr>
            <a:spLocks noGrp="1"/>
          </p:cNvSpPr>
          <p:nvPr>
            <p:ph type="body" sz="quarter" idx="30"/>
          </p:nvPr>
        </p:nvSpPr>
        <p:spPr/>
        <p:txBody>
          <a:bodyPr/>
          <a:lstStyle/>
          <a:p>
            <a:r>
              <a:rPr lang="en-US" dirty="0"/>
              <a:t>Add content here</a:t>
            </a:r>
          </a:p>
          <a:p>
            <a:endParaRPr lang="en-US" dirty="0"/>
          </a:p>
        </p:txBody>
      </p:sp>
      <p:sp>
        <p:nvSpPr>
          <p:cNvPr id="19" name="Text Placeholder 18">
            <a:extLst>
              <a:ext uri="{FF2B5EF4-FFF2-40B4-BE49-F238E27FC236}">
                <a16:creationId xmlns:a16="http://schemas.microsoft.com/office/drawing/2014/main" id="{7A3331E4-4959-4D54-8436-B68EDC817619}"/>
              </a:ext>
            </a:extLst>
          </p:cNvPr>
          <p:cNvSpPr>
            <a:spLocks noGrp="1"/>
          </p:cNvSpPr>
          <p:nvPr>
            <p:ph type="body" sz="quarter" idx="31"/>
          </p:nvPr>
        </p:nvSpPr>
        <p:spPr/>
        <p:txBody>
          <a:bodyPr/>
          <a:lstStyle/>
          <a:p>
            <a:r>
              <a:rPr lang="en-US" dirty="0"/>
              <a:t>Add content here</a:t>
            </a:r>
          </a:p>
          <a:p>
            <a:endParaRPr lang="en-US" dirty="0"/>
          </a:p>
        </p:txBody>
      </p:sp>
      <p:sp>
        <p:nvSpPr>
          <p:cNvPr id="20" name="Text Placeholder 19">
            <a:extLst>
              <a:ext uri="{FF2B5EF4-FFF2-40B4-BE49-F238E27FC236}">
                <a16:creationId xmlns:a16="http://schemas.microsoft.com/office/drawing/2014/main" id="{0FC01110-C508-4EBE-AF7A-8A2581DA772B}"/>
              </a:ext>
            </a:extLst>
          </p:cNvPr>
          <p:cNvSpPr>
            <a:spLocks noGrp="1"/>
          </p:cNvSpPr>
          <p:nvPr>
            <p:ph type="body" sz="quarter" idx="32"/>
          </p:nvPr>
        </p:nvSpPr>
        <p:spPr/>
        <p:txBody>
          <a:bodyPr/>
          <a:lstStyle/>
          <a:p>
            <a:r>
              <a:rPr lang="en-US" dirty="0"/>
              <a:t>SUBHEADING</a:t>
            </a:r>
          </a:p>
        </p:txBody>
      </p:sp>
      <p:sp>
        <p:nvSpPr>
          <p:cNvPr id="21" name="Text Placeholder 20">
            <a:extLst>
              <a:ext uri="{FF2B5EF4-FFF2-40B4-BE49-F238E27FC236}">
                <a16:creationId xmlns:a16="http://schemas.microsoft.com/office/drawing/2014/main" id="{615B0AB0-FC8A-4323-B531-347518BE2AE4}"/>
              </a:ext>
            </a:extLst>
          </p:cNvPr>
          <p:cNvSpPr>
            <a:spLocks noGrp="1"/>
          </p:cNvSpPr>
          <p:nvPr>
            <p:ph type="body" sz="quarter" idx="33"/>
          </p:nvPr>
        </p:nvSpPr>
        <p:spPr/>
        <p:txBody>
          <a:bodyPr/>
          <a:lstStyle/>
          <a:p>
            <a:r>
              <a:rPr lang="en-US" dirty="0"/>
              <a:t>Add content here</a:t>
            </a:r>
          </a:p>
          <a:p>
            <a:endParaRPr lang="en-US" dirty="0"/>
          </a:p>
        </p:txBody>
      </p:sp>
      <p:sp>
        <p:nvSpPr>
          <p:cNvPr id="23" name="Picture Placeholder 22">
            <a:extLst>
              <a:ext uri="{FF2B5EF4-FFF2-40B4-BE49-F238E27FC236}">
                <a16:creationId xmlns:a16="http://schemas.microsoft.com/office/drawing/2014/main" id="{40F94442-59F7-4E10-9F58-7AE1BF32B1AE}"/>
              </a:ext>
            </a:extLst>
          </p:cNvPr>
          <p:cNvSpPr>
            <a:spLocks noGrp="1"/>
          </p:cNvSpPr>
          <p:nvPr>
            <p:ph type="pic" sz="quarter" idx="35"/>
          </p:nvPr>
        </p:nvSpPr>
        <p:spPr/>
      </p:sp>
      <p:sp>
        <p:nvSpPr>
          <p:cNvPr id="28" name="Text Placeholder 11">
            <a:extLst>
              <a:ext uri="{FF2B5EF4-FFF2-40B4-BE49-F238E27FC236}">
                <a16:creationId xmlns:a16="http://schemas.microsoft.com/office/drawing/2014/main" id="{1E83390A-4F30-2937-3647-35F4E5781CC3}"/>
              </a:ext>
            </a:extLst>
          </p:cNvPr>
          <p:cNvSpPr txBox="1">
            <a:spLocks/>
          </p:cNvSpPr>
          <p:nvPr/>
        </p:nvSpPr>
        <p:spPr>
          <a:xfrm>
            <a:off x="15022285" y="7298066"/>
            <a:ext cx="13076464" cy="15574451"/>
          </a:xfrm>
          <a:prstGeom prst="rect">
            <a:avLst/>
          </a:prstGeom>
        </p:spPr>
        <p:txBody>
          <a:bodyPr vert="horz" lIns="106674" tIns="53337" rIns="106674" bIns="53337" rtlCol="0">
            <a:normAutofit/>
          </a:bodyPr>
          <a:lstStyle>
            <a:lvl1pPr marL="0" indent="0" algn="l" defTabSz="3840069" rtl="0" eaLnBrk="1" latinLnBrk="0" hangingPunct="1">
              <a:lnSpc>
                <a:spcPct val="90000"/>
              </a:lnSpc>
              <a:spcBef>
                <a:spcPts val="4200"/>
              </a:spcBef>
              <a:buFont typeface="Arial" panose="020B0604020202020204" pitchFamily="34" charset="0"/>
              <a:buNone/>
              <a:defRPr sz="3428" kern="1200">
                <a:solidFill>
                  <a:srgbClr val="000000"/>
                </a:solidFill>
                <a:latin typeface="+mj-lt"/>
                <a:ea typeface="+mn-ea"/>
                <a:cs typeface="+mn-cs"/>
              </a:defRPr>
            </a:lvl1pPr>
            <a:lvl2pPr marL="2507833" indent="-587799" algn="l" defTabSz="3840069" rtl="0" eaLnBrk="1" latinLnBrk="0" hangingPunct="1">
              <a:lnSpc>
                <a:spcPct val="90000"/>
              </a:lnSpc>
              <a:spcBef>
                <a:spcPts val="2100"/>
              </a:spcBef>
              <a:buFont typeface="Arial" panose="020B0604020202020204" pitchFamily="34" charset="0"/>
              <a:buChar char="•"/>
              <a:defRPr sz="3428" kern="1200">
                <a:solidFill>
                  <a:srgbClr val="000000"/>
                </a:solidFill>
                <a:latin typeface="+mj-lt"/>
                <a:ea typeface="+mn-ea"/>
                <a:cs typeface="+mn-cs"/>
              </a:defRPr>
            </a:lvl2pPr>
            <a:lvl3pPr marL="4427868" indent="-587799" algn="l" defTabSz="3840069" rtl="0" eaLnBrk="1" latinLnBrk="0" hangingPunct="1">
              <a:lnSpc>
                <a:spcPct val="90000"/>
              </a:lnSpc>
              <a:spcBef>
                <a:spcPts val="2100"/>
              </a:spcBef>
              <a:buFont typeface="Arial" panose="020B0604020202020204" pitchFamily="34" charset="0"/>
              <a:buChar char="•"/>
              <a:defRPr sz="3428" kern="1200">
                <a:solidFill>
                  <a:srgbClr val="000000"/>
                </a:solidFill>
                <a:latin typeface="+mj-lt"/>
                <a:ea typeface="+mn-ea"/>
                <a:cs typeface="+mn-cs"/>
              </a:defRPr>
            </a:lvl3pPr>
            <a:lvl4pPr marL="6249935" indent="-489833" algn="l" defTabSz="3840069" rtl="0" eaLnBrk="1" latinLnBrk="0" hangingPunct="1">
              <a:lnSpc>
                <a:spcPct val="90000"/>
              </a:lnSpc>
              <a:spcBef>
                <a:spcPts val="2100"/>
              </a:spcBef>
              <a:buFont typeface="Arial" panose="020B0604020202020204" pitchFamily="34" charset="0"/>
              <a:buChar char="•"/>
              <a:defRPr sz="3428" kern="1200">
                <a:solidFill>
                  <a:srgbClr val="000000"/>
                </a:solidFill>
                <a:latin typeface="+mj-lt"/>
                <a:ea typeface="+mn-ea"/>
                <a:cs typeface="+mn-cs"/>
              </a:defRPr>
            </a:lvl4pPr>
            <a:lvl5pPr marL="8169970" indent="-489833" algn="l" defTabSz="3840069" rtl="0" eaLnBrk="1" latinLnBrk="0" hangingPunct="1">
              <a:lnSpc>
                <a:spcPct val="90000"/>
              </a:lnSpc>
              <a:spcBef>
                <a:spcPts val="2100"/>
              </a:spcBef>
              <a:buFont typeface="Arial" panose="020B0604020202020204" pitchFamily="34" charset="0"/>
              <a:buChar char="•"/>
              <a:defRPr sz="34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r>
              <a:rPr lang="en-US"/>
              <a:t>Add content here</a:t>
            </a:r>
          </a:p>
          <a:p>
            <a:endParaRPr lang="en-US" dirty="0"/>
          </a:p>
        </p:txBody>
      </p:sp>
    </p:spTree>
    <p:extLst>
      <p:ext uri="{BB962C8B-B14F-4D97-AF65-F5344CB8AC3E}">
        <p14:creationId xmlns:p14="http://schemas.microsoft.com/office/powerpoint/2010/main" val="420980306"/>
      </p:ext>
    </p:extLst>
  </p:cSld>
  <p:clrMapOvr>
    <a:masterClrMapping/>
  </p:clrMapOvr>
</p:sld>
</file>

<file path=ppt/theme/theme1.xml><?xml version="1.0" encoding="utf-8"?>
<a:theme xmlns:a="http://schemas.openxmlformats.org/drawingml/2006/main" name="Office Theme">
  <a:themeElements>
    <a:clrScheme name="Custom 2">
      <a:dk1>
        <a:srgbClr val="000000"/>
      </a:dk1>
      <a:lt1>
        <a:sysClr val="window" lastClr="FFFFFF"/>
      </a:lt1>
      <a:dk2>
        <a:srgbClr val="013591"/>
      </a:dk2>
      <a:lt2>
        <a:srgbClr val="FFFFFF"/>
      </a:lt2>
      <a:accent1>
        <a:srgbClr val="C55A11"/>
      </a:accent1>
      <a:accent2>
        <a:srgbClr val="70AD47"/>
      </a:accent2>
      <a:accent3>
        <a:srgbClr val="013591"/>
      </a:accent3>
      <a:accent4>
        <a:srgbClr val="FFC000"/>
      </a:accent4>
      <a:accent5>
        <a:srgbClr val="0563C1"/>
      </a:accent5>
      <a:accent6>
        <a:srgbClr val="98A4AD"/>
      </a:accent6>
      <a:hlink>
        <a:srgbClr val="0563C1"/>
      </a:hlink>
      <a:folHlink>
        <a:srgbClr val="0563C1"/>
      </a:folHlink>
    </a:clrScheme>
    <a:fontScheme name="IOD fonts">
      <a:majorFont>
        <a:latin typeface="Myriad Pro"/>
        <a:ea typeface=""/>
        <a:cs typeface=""/>
      </a:majorFont>
      <a:minorFont>
        <a:latin typeface="Minion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NDPoster_42x56" id="{28501215-2B6E-4598-8CF6-AE42CB94BF9F}" vid="{547A93A2-4794-4327-B1F7-85B2EF97BC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2a64891b-fa03-4fb1-a092-31ef8f540ecb">
      <Terms xmlns="http://schemas.microsoft.com/office/infopath/2007/PartnerControls"/>
    </lcf76f155ced4ddcb4097134ff3c332f>
    <TaxCatchAll xmlns="5550a5bc-a596-4b67-9c99-647c66ecfdd3" xsi:nil="true"/>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45E6CC1808C4BD42BF29501F7CA1A6AC" ma:contentTypeVersion="17" ma:contentTypeDescription="Create a new document." ma:contentTypeScope="" ma:versionID="b7935ccfc802262aa04d0ff358ae4c13">
  <xsd:schema xmlns:xsd="http://www.w3.org/2001/XMLSchema" xmlns:xs="http://www.w3.org/2001/XMLSchema" xmlns:p="http://schemas.microsoft.com/office/2006/metadata/properties" xmlns:ns2="2a64891b-fa03-4fb1-a092-31ef8f540ecb" xmlns:ns3="5550a5bc-a596-4b67-9c99-647c66ecfdd3" targetNamespace="http://schemas.microsoft.com/office/2006/metadata/properties" ma:root="true" ma:fieldsID="98095d0e0fe0cfd784260c44d5c15c3d" ns2:_="" ns3:_="">
    <xsd:import namespace="2a64891b-fa03-4fb1-a092-31ef8f540ecb"/>
    <xsd:import namespace="5550a5bc-a596-4b67-9c99-647c66ecfd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4891b-fa03-4fb1-a092-31ef8f540e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50a5bc-a596-4b67-9c99-647c66ecfd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a7f11fd-9c00-45d8-bb38-4a8cecd4f2c3}" ma:internalName="TaxCatchAll" ma:showField="CatchAllData" ma:web="5550a5bc-a596-4b67-9c99-647c66ecfdd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3.xml><?xml version="1.0" encoding="utf-8"?>
<ds:datastoreItem xmlns:ds="http://schemas.openxmlformats.org/officeDocument/2006/customXml" ds:itemID="{6DB99753-47DB-49F7-A90E-382E2831BDF1}">
  <ds:schemaRefs>
    <ds:schemaRef ds:uri="http://schemas.microsoft.com/sharepoint/v3/contenttype/forms"/>
  </ds:schemaRefs>
</ds:datastoreItem>
</file>

<file path=customXml/itemProps4.xml><?xml version="1.0" encoding="utf-8"?>
<ds:datastoreItem xmlns:ds="http://schemas.openxmlformats.org/officeDocument/2006/customXml" ds:itemID="{F79DF2F8-3439-4E47-8B4D-9D6FCF655A54}">
  <ds:schemaRefs>
    <ds:schemaRef ds:uri="5550a5bc-a596-4b67-9c99-647c66ecfdd3"/>
    <ds:schemaRef ds:uri="http://schemas.microsoft.com/office/2006/documentManagement/types"/>
    <ds:schemaRef ds:uri="2a64891b-fa03-4fb1-a092-31ef8f540ecb"/>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5.xml><?xml version="1.0" encoding="utf-8"?>
<ds:datastoreItem xmlns:ds="http://schemas.openxmlformats.org/officeDocument/2006/customXml" ds:itemID="{9C15DF56-C7B7-41E2-9492-53FEF02300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64891b-fa03-4fb1-a092-31ef8f540ecb"/>
    <ds:schemaRef ds:uri="5550a5bc-a596-4b67-9c99-647c66ecf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3127</TotalTime>
  <Words>1084</Words>
  <Application>Microsoft Office PowerPoint</Application>
  <PresentationFormat>Custom</PresentationFormat>
  <Paragraphs>125</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Minion Pro</vt:lpstr>
      <vt:lpstr>Myriad Pro</vt:lpstr>
      <vt:lpstr>Source Sans Pro</vt:lpstr>
      <vt:lpstr>Office Theme</vt:lpstr>
      <vt:lpstr>The Importance of Family Engaged Developmental Monitoring</vt:lpstr>
      <vt:lpstr>Poster Accessibility Tips</vt:lpstr>
      <vt:lpstr>TITLE of Poster</vt:lpstr>
      <vt:lpstr>TITLE of Poster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Kelly Foster</cp:lastModifiedBy>
  <cp:revision>205</cp:revision>
  <dcterms:created xsi:type="dcterms:W3CDTF">2016-03-05T16:55:12Z</dcterms:created>
  <dcterms:modified xsi:type="dcterms:W3CDTF">2024-01-30T13:54:12Z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0x01010045E6CC1808C4BD42BF29501F7CA1A6AC</vt:lpwstr>
  </property>
  <property fmtid="{D5CDD505-2E9C-101B-9397-08002B2CF9AE}" pid="3" name="MediaServiceImageTags">
    <vt:lpwstr/>
  </property>
</Properties>
</file>