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0"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72" userDrawn="1">
          <p15:clr>
            <a:srgbClr val="A4A3A4"/>
          </p15:clr>
        </p15:guide>
        <p15:guide id="2" pos="104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6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719"/>
  </p:normalViewPr>
  <p:slideViewPr>
    <p:cSldViewPr snapToGrid="0">
      <p:cViewPr>
        <p:scale>
          <a:sx n="30" d="100"/>
          <a:sy n="30" d="100"/>
        </p:scale>
        <p:origin x="280" y="144"/>
      </p:cViewPr>
      <p:guideLst>
        <p:guide orient="horz" pos="13872"/>
        <p:guide pos="10488"/>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49530" y="3814521"/>
            <a:ext cx="27037822" cy="20569485"/>
          </a:xfrm>
        </p:spPr>
        <p:txBody>
          <a:bodyPr anchor="b">
            <a:normAutofit/>
          </a:bodyPr>
          <a:lstStyle>
            <a:lvl1pPr algn="ctr">
              <a:defRPr sz="144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2949530" y="24871680"/>
            <a:ext cx="27037822" cy="14202291"/>
          </a:xfrm>
        </p:spPr>
        <p:txBody>
          <a:bodyPr anchor="t">
            <a:normAutofit/>
          </a:bodyPr>
          <a:lstStyle>
            <a:lvl1pPr marL="0" indent="0" algn="ctr">
              <a:buNone/>
              <a:defRPr sz="6480">
                <a:gradFill flip="none" rotWithShape="1">
                  <a:gsLst>
                    <a:gs pos="0">
                      <a:schemeClr val="tx1"/>
                    </a:gs>
                    <a:gs pos="100000">
                      <a:schemeClr val="tx1">
                        <a:lumMod val="75000"/>
                      </a:schemeClr>
                    </a:gs>
                  </a:gsLst>
                  <a:lin ang="0" scaled="1"/>
                  <a:tileRect/>
                </a:gra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6859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3639" y="28015907"/>
            <a:ext cx="26686825" cy="5808032"/>
          </a:xfrm>
        </p:spPr>
        <p:txBody>
          <a:bodyPr anchor="b">
            <a:normAutofit/>
          </a:bodyPr>
          <a:lstStyle>
            <a:lvl1pPr algn="l">
              <a:defRPr sz="7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3643" y="6375603"/>
            <a:ext cx="26285137" cy="1907920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4" name="Text Placeholder 3"/>
          <p:cNvSpPr>
            <a:spLocks noGrp="1"/>
          </p:cNvSpPr>
          <p:nvPr>
            <p:ph type="body" sz="half" idx="2"/>
          </p:nvPr>
        </p:nvSpPr>
        <p:spPr>
          <a:xfrm>
            <a:off x="3303639" y="33823936"/>
            <a:ext cx="26686825" cy="5229248"/>
          </a:xfrm>
        </p:spPr>
        <p:txBody>
          <a:bodyPr>
            <a:normAutofit/>
          </a:bodyPr>
          <a:lstStyle>
            <a:lvl1pPr marL="0" indent="0">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5" name="Date Placeholder 4"/>
          <p:cNvSpPr>
            <a:spLocks noGrp="1"/>
          </p:cNvSpPr>
          <p:nvPr>
            <p:ph type="dt" sz="half" idx="10"/>
          </p:nvPr>
        </p:nvSpPr>
        <p:spPr/>
        <p:txBody>
          <a:bodyPr/>
          <a:lstStyle/>
          <a:p>
            <a:fld id="{5F832D9E-9043-4E45-8DB7-87F5EA48455B}" type="datetimeFigureOut">
              <a:rPr lang="en-US" smtClean="0"/>
              <a:t>4/11/23</a:t>
            </a:fld>
            <a:endParaRPr lang="en-US"/>
          </a:p>
        </p:txBody>
      </p:sp>
      <p:sp>
        <p:nvSpPr>
          <p:cNvPr id="6" name="Footer Placeholder 5"/>
          <p:cNvSpPr>
            <a:spLocks noGrp="1"/>
          </p:cNvSpPr>
          <p:nvPr>
            <p:ph type="ftr" sz="quarter" idx="11"/>
          </p:nvPr>
        </p:nvSpPr>
        <p:spPr>
          <a:xfrm>
            <a:off x="3303641" y="39560605"/>
            <a:ext cx="19214201" cy="2336800"/>
          </a:xfrm>
        </p:spPr>
        <p:txBody>
          <a:bodyPr/>
          <a:lstStyle/>
          <a:p>
            <a:endParaRPr lang="en-US"/>
          </a:p>
        </p:txBody>
      </p:sp>
      <p:sp>
        <p:nvSpPr>
          <p:cNvPr id="7" name="Slide Number Placeholder 6"/>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59454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46049" y="3814515"/>
            <a:ext cx="27041306" cy="20081805"/>
          </a:xfrm>
        </p:spPr>
        <p:txBody>
          <a:bodyPr anchor="ctr">
            <a:normAutofit/>
          </a:bodyPr>
          <a:lstStyle>
            <a:lvl1pPr algn="l">
              <a:defRPr sz="10080" b="0" cap="all"/>
            </a:lvl1pPr>
          </a:lstStyle>
          <a:p>
            <a:r>
              <a:rPr lang="en-US"/>
              <a:t>Click to edit Master title style</a:t>
            </a:r>
            <a:endParaRPr lang="en-US" dirty="0"/>
          </a:p>
        </p:txBody>
      </p:sp>
      <p:sp>
        <p:nvSpPr>
          <p:cNvPr id="3" name="Text Placeholder 2"/>
          <p:cNvSpPr>
            <a:spLocks noGrp="1"/>
          </p:cNvSpPr>
          <p:nvPr>
            <p:ph type="body" idx="1"/>
          </p:nvPr>
        </p:nvSpPr>
        <p:spPr>
          <a:xfrm>
            <a:off x="2946049" y="27797760"/>
            <a:ext cx="27041306" cy="11255424"/>
          </a:xfrm>
        </p:spPr>
        <p:txBody>
          <a:bodyPr anchor="ctr">
            <a:normAutofit/>
          </a:bodyPr>
          <a:lstStyle>
            <a:lvl1pPr marL="0" indent="0" algn="l">
              <a:buNone/>
              <a:defRPr sz="6480">
                <a:gradFill flip="none" rotWithShape="1">
                  <a:gsLst>
                    <a:gs pos="0">
                      <a:schemeClr val="tx1"/>
                    </a:gs>
                    <a:gs pos="100000">
                      <a:schemeClr val="tx1">
                        <a:lumMod val="75000"/>
                      </a:schemeClr>
                    </a:gs>
                  </a:gsLst>
                  <a:lin ang="5400000" scaled="0"/>
                  <a:tileRect/>
                </a:gra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340190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2101747" y="5505767"/>
            <a:ext cx="1646348" cy="3742566"/>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8800" dirty="0">
                <a:solidFill>
                  <a:schemeClr val="accent1"/>
                </a:solidFill>
              </a:rPr>
              <a:t>“</a:t>
            </a:r>
          </a:p>
        </p:txBody>
      </p:sp>
      <p:sp>
        <p:nvSpPr>
          <p:cNvPr id="15" name="TextBox 14"/>
          <p:cNvSpPr txBox="1"/>
          <p:nvPr/>
        </p:nvSpPr>
        <p:spPr>
          <a:xfrm>
            <a:off x="28399761" y="19109907"/>
            <a:ext cx="1646348" cy="3742566"/>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8800" dirty="0">
                <a:solidFill>
                  <a:schemeClr val="accent1"/>
                </a:solidFill>
              </a:rPr>
              <a:t>”</a:t>
            </a:r>
          </a:p>
        </p:txBody>
      </p:sp>
      <p:sp>
        <p:nvSpPr>
          <p:cNvPr id="2" name="Title 1"/>
          <p:cNvSpPr>
            <a:spLocks noGrp="1"/>
          </p:cNvSpPr>
          <p:nvPr>
            <p:ph type="title"/>
          </p:nvPr>
        </p:nvSpPr>
        <p:spPr>
          <a:xfrm>
            <a:off x="3905793" y="3814518"/>
            <a:ext cx="25106814" cy="19482106"/>
          </a:xfrm>
        </p:spPr>
        <p:txBody>
          <a:bodyPr anchor="ctr">
            <a:normAutofit/>
          </a:bodyPr>
          <a:lstStyle>
            <a:lvl1pPr algn="l">
              <a:defRPr sz="1008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23170" y="23363878"/>
            <a:ext cx="23872061" cy="2438400"/>
          </a:xfrm>
        </p:spPr>
        <p:txBody>
          <a:bodyPr anchor="ctr">
            <a:normAutofit/>
          </a:bodyPr>
          <a:lstStyle>
            <a:lvl1pPr marL="0" indent="0">
              <a:buFontTx/>
              <a:buNone/>
              <a:defRPr sz="5040"/>
            </a:lvl1pPr>
            <a:lvl2pPr marL="1645920" indent="0">
              <a:buFontTx/>
              <a:buNone/>
              <a:defRPr/>
            </a:lvl2pPr>
            <a:lvl3pPr marL="3291840" indent="0">
              <a:buFontTx/>
              <a:buNone/>
              <a:defRPr/>
            </a:lvl3pPr>
            <a:lvl4pPr marL="4937760" indent="0">
              <a:buFontTx/>
              <a:buNone/>
              <a:defRPr/>
            </a:lvl4pPr>
            <a:lvl5pPr marL="6583680" indent="0">
              <a:buFontTx/>
              <a:buNone/>
              <a:defRPr/>
            </a:lvl5pPr>
          </a:lstStyle>
          <a:p>
            <a:pPr lvl="0"/>
            <a:r>
              <a:rPr lang="en-US"/>
              <a:t>Click to edit Master text styles</a:t>
            </a:r>
          </a:p>
        </p:txBody>
      </p:sp>
      <p:sp>
        <p:nvSpPr>
          <p:cNvPr id="3" name="Text Placeholder 2"/>
          <p:cNvSpPr>
            <a:spLocks noGrp="1"/>
          </p:cNvSpPr>
          <p:nvPr>
            <p:ph type="body" idx="1"/>
          </p:nvPr>
        </p:nvSpPr>
        <p:spPr>
          <a:xfrm>
            <a:off x="2946051" y="29703718"/>
            <a:ext cx="27041303" cy="9265920"/>
          </a:xfrm>
        </p:spPr>
        <p:txBody>
          <a:bodyPr anchor="ctr">
            <a:normAutofit/>
          </a:bodyPr>
          <a:lstStyle>
            <a:lvl1pPr marL="0" indent="0" algn="l">
              <a:buNone/>
              <a:defRPr sz="6480">
                <a:gradFill flip="none" rotWithShape="1">
                  <a:gsLst>
                    <a:gs pos="0">
                      <a:schemeClr val="tx1"/>
                    </a:gs>
                    <a:gs pos="100000">
                      <a:schemeClr val="tx1">
                        <a:lumMod val="75000"/>
                      </a:schemeClr>
                    </a:gs>
                  </a:gsLst>
                  <a:lin ang="0" scaled="1"/>
                  <a:tileRect/>
                </a:gra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79216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46049" y="23062822"/>
            <a:ext cx="27044417" cy="9400320"/>
          </a:xfrm>
        </p:spPr>
        <p:txBody>
          <a:bodyPr anchor="b">
            <a:normAutofit/>
          </a:bodyPr>
          <a:lstStyle>
            <a:lvl1pPr algn="l">
              <a:defRPr sz="10080" b="0" cap="all"/>
            </a:lvl1pPr>
          </a:lstStyle>
          <a:p>
            <a:r>
              <a:rPr lang="en-US"/>
              <a:t>Click to edit Master title style</a:t>
            </a:r>
            <a:endParaRPr lang="en-US" dirty="0"/>
          </a:p>
        </p:txBody>
      </p:sp>
      <p:sp>
        <p:nvSpPr>
          <p:cNvPr id="3" name="Text Placeholder 2"/>
          <p:cNvSpPr>
            <a:spLocks noGrp="1"/>
          </p:cNvSpPr>
          <p:nvPr>
            <p:ph type="body" idx="1"/>
          </p:nvPr>
        </p:nvSpPr>
        <p:spPr>
          <a:xfrm>
            <a:off x="2955656" y="32463142"/>
            <a:ext cx="27044420" cy="6590042"/>
          </a:xfrm>
        </p:spPr>
        <p:txBody>
          <a:bodyPr anchor="t">
            <a:normAutofit/>
          </a:bodyPr>
          <a:lstStyle>
            <a:lvl1pPr marL="0" indent="0" algn="l">
              <a:buNone/>
              <a:defRPr sz="6480">
                <a:gradFill flip="none" rotWithShape="1">
                  <a:gsLst>
                    <a:gs pos="0">
                      <a:schemeClr val="tx1"/>
                    </a:gs>
                    <a:gs pos="100000">
                      <a:schemeClr val="tx1">
                        <a:lumMod val="75000"/>
                      </a:schemeClr>
                    </a:gs>
                  </a:gsLst>
                  <a:lin ang="5400000" scaled="0"/>
                  <a:tileRect/>
                </a:gra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271957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2101747" y="4824647"/>
            <a:ext cx="1646348" cy="3742566"/>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8800" dirty="0">
                <a:solidFill>
                  <a:schemeClr val="accent1"/>
                </a:solidFill>
              </a:rPr>
              <a:t>“</a:t>
            </a:r>
          </a:p>
        </p:txBody>
      </p:sp>
      <p:sp>
        <p:nvSpPr>
          <p:cNvPr id="16" name="TextBox 15"/>
          <p:cNvSpPr txBox="1"/>
          <p:nvPr/>
        </p:nvSpPr>
        <p:spPr>
          <a:xfrm>
            <a:off x="28395204" y="18428787"/>
            <a:ext cx="1646348" cy="3742566"/>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8800" dirty="0">
                <a:solidFill>
                  <a:schemeClr val="accent1"/>
                </a:solidFill>
              </a:rPr>
              <a:t>”</a:t>
            </a:r>
          </a:p>
        </p:txBody>
      </p:sp>
      <p:sp>
        <p:nvSpPr>
          <p:cNvPr id="2" name="Title 1"/>
          <p:cNvSpPr>
            <a:spLocks noGrp="1"/>
          </p:cNvSpPr>
          <p:nvPr>
            <p:ph type="title"/>
          </p:nvPr>
        </p:nvSpPr>
        <p:spPr>
          <a:xfrm>
            <a:off x="3905793" y="3814518"/>
            <a:ext cx="25106814" cy="18203962"/>
          </a:xfrm>
        </p:spPr>
        <p:txBody>
          <a:bodyPr anchor="ctr">
            <a:normAutofit/>
          </a:bodyPr>
          <a:lstStyle>
            <a:lvl1pPr algn="l">
              <a:defRPr sz="1008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946049" y="24871680"/>
            <a:ext cx="27044417" cy="6743437"/>
          </a:xfrm>
        </p:spPr>
        <p:txBody>
          <a:bodyPr vert="horz" lIns="91440" tIns="45720" rIns="91440" bIns="45720" rtlCol="0" anchor="b">
            <a:normAutofit/>
          </a:bodyPr>
          <a:lstStyle>
            <a:lvl1pPr>
              <a:buNone/>
              <a:defRPr lang="en-US" sz="72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946049" y="31615117"/>
            <a:ext cx="27044417" cy="7438067"/>
          </a:xfrm>
        </p:spPr>
        <p:txBody>
          <a:bodyPr anchor="t">
            <a:normAutofit/>
          </a:bodyPr>
          <a:lstStyle>
            <a:lvl1pPr marL="0" indent="0" algn="l">
              <a:buNone/>
              <a:defRPr sz="5760">
                <a:gradFill flip="none" rotWithShape="1">
                  <a:gsLst>
                    <a:gs pos="0">
                      <a:schemeClr val="tx1"/>
                    </a:gs>
                    <a:gs pos="100000">
                      <a:schemeClr val="tx1">
                        <a:lumMod val="75000"/>
                      </a:schemeClr>
                    </a:gs>
                  </a:gsLst>
                  <a:lin ang="5400000" scaled="0"/>
                  <a:tileRect/>
                </a:gradFill>
              </a:defRPr>
            </a:lvl1pPr>
            <a:lvl2pPr marL="1645920" indent="0">
              <a:buNone/>
              <a:defRPr sz="576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54401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946047" y="3814519"/>
            <a:ext cx="27041303" cy="17643411"/>
          </a:xfrm>
        </p:spPr>
        <p:txBody>
          <a:bodyPr vert="horz" lIns="91440" tIns="45720" rIns="91440" bIns="45720" rtlCol="0" anchor="ctr">
            <a:normAutofit/>
          </a:bodyPr>
          <a:lstStyle>
            <a:lvl1pPr>
              <a:defRPr lang="en-US" sz="1008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2946047" y="23570826"/>
            <a:ext cx="27041303" cy="6715411"/>
          </a:xfrm>
        </p:spPr>
        <p:txBody>
          <a:bodyPr vert="horz" lIns="91440" tIns="45720" rIns="91440" bIns="45720" rtlCol="0" anchor="b">
            <a:normAutofit/>
          </a:bodyPr>
          <a:lstStyle>
            <a:lvl1pPr>
              <a:buNone/>
              <a:defRPr lang="en-US" sz="864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946049" y="30286234"/>
            <a:ext cx="27041299" cy="8766950"/>
          </a:xfrm>
        </p:spPr>
        <p:txBody>
          <a:bodyPr anchor="t">
            <a:normAutofit/>
          </a:bodyPr>
          <a:lstStyle>
            <a:lvl1pPr marL="0" indent="0" algn="l">
              <a:buNone/>
              <a:defRPr sz="5760">
                <a:gradFill flip="none" rotWithShape="1">
                  <a:gsLst>
                    <a:gs pos="0">
                      <a:schemeClr val="tx1"/>
                    </a:gs>
                    <a:gs pos="100000">
                      <a:schemeClr val="tx1">
                        <a:lumMod val="75000"/>
                      </a:schemeClr>
                    </a:gs>
                  </a:gsLst>
                  <a:lin ang="5400000" scaled="0"/>
                  <a:tileRect/>
                </a:gradFill>
              </a:defRPr>
            </a:lvl1pPr>
            <a:lvl2pPr marL="1645920" indent="0">
              <a:buNone/>
              <a:defRPr sz="576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313184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946051" y="3814515"/>
            <a:ext cx="27041303" cy="8399872"/>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329853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86149" y="3814515"/>
            <a:ext cx="6401203" cy="352386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6051" y="3814515"/>
            <a:ext cx="20246893" cy="3523866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99328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22697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9530" y="20932470"/>
            <a:ext cx="27037822" cy="11669152"/>
          </a:xfrm>
        </p:spPr>
        <p:txBody>
          <a:bodyPr anchor="b">
            <a:normAutofit/>
          </a:bodyPr>
          <a:lstStyle>
            <a:lvl1pPr algn="r">
              <a:defRPr sz="10080" b="0" cap="all"/>
            </a:lvl1pPr>
          </a:lstStyle>
          <a:p>
            <a:r>
              <a:rPr lang="en-US"/>
              <a:t>Click to edit Master title style</a:t>
            </a:r>
            <a:endParaRPr lang="en-US" dirty="0"/>
          </a:p>
        </p:txBody>
      </p:sp>
      <p:sp>
        <p:nvSpPr>
          <p:cNvPr id="3" name="Text Placeholder 2"/>
          <p:cNvSpPr>
            <a:spLocks noGrp="1"/>
          </p:cNvSpPr>
          <p:nvPr>
            <p:ph type="body" idx="1"/>
          </p:nvPr>
        </p:nvSpPr>
        <p:spPr>
          <a:xfrm>
            <a:off x="2949530" y="32664384"/>
            <a:ext cx="27037822" cy="6388800"/>
          </a:xfrm>
        </p:spPr>
        <p:txBody>
          <a:bodyPr anchor="t">
            <a:normAutofit/>
          </a:bodyPr>
          <a:lstStyle>
            <a:lvl1pPr marL="0" indent="0" algn="r">
              <a:buNone/>
              <a:defRPr sz="6480">
                <a:gradFill flip="none" rotWithShape="1">
                  <a:gsLst>
                    <a:gs pos="0">
                      <a:schemeClr val="tx1"/>
                    </a:gs>
                    <a:gs pos="100000">
                      <a:schemeClr val="tx1">
                        <a:lumMod val="75000"/>
                      </a:schemeClr>
                    </a:gs>
                  </a:gsLst>
                  <a:lin ang="5400000" scaled="0"/>
                  <a:tileRect/>
                </a:gra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2D9E-9043-4E45-8DB7-87F5EA48455B}"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2767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6051" y="13189751"/>
            <a:ext cx="13266263" cy="25800518"/>
          </a:xfrm>
        </p:spPr>
        <p:txBody>
          <a:bodyPr>
            <a:normAutofit/>
          </a:bodyPr>
          <a:lstStyle>
            <a:lvl1pPr>
              <a:defRPr sz="5760"/>
            </a:lvl1pPr>
            <a:lvl2pPr>
              <a:defRPr sz="5040"/>
            </a:lvl2pPr>
            <a:lvl3pPr>
              <a:defRPr sz="4320"/>
            </a:lvl3pPr>
            <a:lvl4pPr>
              <a:defRPr sz="3960"/>
            </a:lvl4pPr>
            <a:lvl5pPr>
              <a:defRPr sz="3960"/>
            </a:lvl5pPr>
            <a:lvl6pPr>
              <a:defRPr sz="3960"/>
            </a:lvl6pPr>
            <a:lvl7pPr>
              <a:defRPr sz="3960"/>
            </a:lvl7pPr>
            <a:lvl8pPr>
              <a:defRPr sz="3960"/>
            </a:lvl8pPr>
            <a:lvl9pPr>
              <a:defRPr sz="3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706090" y="13189747"/>
            <a:ext cx="13281260" cy="25800512"/>
          </a:xfrm>
        </p:spPr>
        <p:txBody>
          <a:bodyPr>
            <a:normAutofit/>
          </a:bodyPr>
          <a:lstStyle>
            <a:lvl1pPr>
              <a:defRPr sz="5760"/>
            </a:lvl1pPr>
            <a:lvl2pPr>
              <a:defRPr sz="5040"/>
            </a:lvl2pPr>
            <a:lvl3pPr>
              <a:defRPr sz="4320"/>
            </a:lvl3pPr>
            <a:lvl4pPr>
              <a:defRPr sz="3960"/>
            </a:lvl4pPr>
            <a:lvl5pPr>
              <a:defRPr sz="3960"/>
            </a:lvl5pPr>
            <a:lvl6pPr>
              <a:defRPr sz="3960"/>
            </a:lvl6pPr>
            <a:lvl7pPr>
              <a:defRPr sz="3960"/>
            </a:lvl7pPr>
            <a:lvl8pPr>
              <a:defRPr sz="3960"/>
            </a:lvl8pPr>
            <a:lvl9pPr>
              <a:defRPr sz="3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32D9E-9043-4E45-8DB7-87F5EA48455B}"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76918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982703" y="13189747"/>
            <a:ext cx="12229607" cy="4695014"/>
          </a:xfrm>
        </p:spPr>
        <p:txBody>
          <a:bodyPr anchor="b">
            <a:noAutofit/>
          </a:bodyPr>
          <a:lstStyle>
            <a:lvl1pPr marL="0" indent="0">
              <a:buNone/>
              <a:defRPr sz="7920" b="0"/>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946051" y="17830576"/>
            <a:ext cx="13266263" cy="21222611"/>
          </a:xfrm>
        </p:spPr>
        <p:txBody>
          <a:bodyPr anchor="t">
            <a:normAutofit/>
          </a:bodyPr>
          <a:lstStyle>
            <a:lvl1pPr>
              <a:defRPr sz="5760"/>
            </a:lvl1pPr>
            <a:lvl2pPr>
              <a:defRPr sz="5040"/>
            </a:lvl2pPr>
            <a:lvl3pPr>
              <a:defRPr sz="4320"/>
            </a:lvl3pPr>
            <a:lvl4pPr>
              <a:defRPr sz="3960"/>
            </a:lvl4pPr>
            <a:lvl5pPr>
              <a:defRPr sz="3960"/>
            </a:lvl5pPr>
            <a:lvl6pPr>
              <a:defRPr sz="3960"/>
            </a:lvl6pPr>
            <a:lvl7pPr>
              <a:defRPr sz="3960"/>
            </a:lvl7pPr>
            <a:lvl8pPr>
              <a:defRPr sz="3960"/>
            </a:lvl8pPr>
            <a:lvl9pPr>
              <a:defRPr sz="3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676540" y="13189750"/>
            <a:ext cx="12310812" cy="4640826"/>
          </a:xfrm>
        </p:spPr>
        <p:txBody>
          <a:bodyPr anchor="b">
            <a:noAutofit/>
          </a:bodyPr>
          <a:lstStyle>
            <a:lvl1pPr marL="0" indent="0">
              <a:buNone/>
              <a:defRPr sz="7920" b="0"/>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94" y="17830576"/>
            <a:ext cx="13325472" cy="21222611"/>
          </a:xfrm>
        </p:spPr>
        <p:txBody>
          <a:bodyPr anchor="t">
            <a:normAutofit/>
          </a:bodyPr>
          <a:lstStyle>
            <a:lvl1pPr>
              <a:defRPr sz="5760"/>
            </a:lvl1pPr>
            <a:lvl2pPr>
              <a:defRPr sz="5040"/>
            </a:lvl2pPr>
            <a:lvl3pPr>
              <a:defRPr sz="4320"/>
            </a:lvl3pPr>
            <a:lvl4pPr>
              <a:defRPr sz="3960"/>
            </a:lvl4pPr>
            <a:lvl5pPr>
              <a:defRPr sz="3960"/>
            </a:lvl5pPr>
            <a:lvl6pPr>
              <a:defRPr sz="3960"/>
            </a:lvl6pPr>
            <a:lvl7pPr>
              <a:defRPr sz="3960"/>
            </a:lvl7pPr>
            <a:lvl8pPr>
              <a:defRPr sz="3960"/>
            </a:lvl8pPr>
            <a:lvl9pPr>
              <a:defRPr sz="3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32D9E-9043-4E45-8DB7-87F5EA48455B}"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61731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936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32D9E-9043-4E45-8DB7-87F5EA48455B}"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67863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32D9E-9043-4E45-8DB7-87F5EA48455B}"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84015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6051" y="11231539"/>
            <a:ext cx="9826283" cy="8778240"/>
          </a:xfrm>
        </p:spPr>
        <p:txBody>
          <a:bodyPr anchor="b">
            <a:normAutofit/>
          </a:bodyPr>
          <a:lstStyle>
            <a:lvl1pPr algn="l">
              <a:defRPr sz="7920" b="0"/>
            </a:lvl1pPr>
          </a:lstStyle>
          <a:p>
            <a:r>
              <a:rPr lang="en-US"/>
              <a:t>Click to edit Master title style</a:t>
            </a:r>
            <a:endParaRPr lang="en-US" dirty="0"/>
          </a:p>
        </p:txBody>
      </p:sp>
      <p:sp>
        <p:nvSpPr>
          <p:cNvPr id="3" name="Content Placeholder 2"/>
          <p:cNvSpPr>
            <a:spLocks noGrp="1"/>
          </p:cNvSpPr>
          <p:nvPr>
            <p:ph idx="1"/>
          </p:nvPr>
        </p:nvSpPr>
        <p:spPr>
          <a:xfrm>
            <a:off x="13783882" y="3814519"/>
            <a:ext cx="16203470" cy="35238662"/>
          </a:xfrm>
        </p:spPr>
        <p:txBody>
          <a:bodyPr anchor="ctr">
            <a:normAutofit/>
          </a:bodyPr>
          <a:lstStyle>
            <a:lvl1pPr>
              <a:defRPr sz="6480"/>
            </a:lvl1pPr>
            <a:lvl2pPr>
              <a:defRPr sz="5760"/>
            </a:lvl2pPr>
            <a:lvl3pPr>
              <a:defRPr sz="5040"/>
            </a:lvl3pPr>
            <a:lvl4pPr>
              <a:defRPr sz="4320"/>
            </a:lvl4pPr>
            <a:lvl5pPr>
              <a:defRPr sz="3960"/>
            </a:lvl5pPr>
            <a:lvl6pPr>
              <a:defRPr sz="3960"/>
            </a:lvl6pPr>
            <a:lvl7pPr>
              <a:defRPr sz="3960"/>
            </a:lvl7pPr>
            <a:lvl8pPr>
              <a:defRPr sz="3960"/>
            </a:lvl8pPr>
            <a:lvl9pPr>
              <a:defRPr sz="3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6051" y="20009779"/>
            <a:ext cx="9826283" cy="11704320"/>
          </a:xfrm>
        </p:spPr>
        <p:txBody>
          <a:bodyPr>
            <a:normAutofit/>
          </a:bodyPr>
          <a:lstStyle>
            <a:lvl1pPr marL="0" indent="0">
              <a:buNone/>
              <a:defRPr sz="576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5" name="Date Placeholder 4"/>
          <p:cNvSpPr>
            <a:spLocks noGrp="1"/>
          </p:cNvSpPr>
          <p:nvPr>
            <p:ph type="dt" sz="half" idx="10"/>
          </p:nvPr>
        </p:nvSpPr>
        <p:spPr/>
        <p:txBody>
          <a:bodyPr/>
          <a:lstStyle/>
          <a:p>
            <a:fld id="{5F832D9E-9043-4E45-8DB7-87F5EA48455B}"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91661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6051" y="12148922"/>
            <a:ext cx="15925691" cy="8778240"/>
          </a:xfrm>
        </p:spPr>
        <p:txBody>
          <a:bodyPr anchor="b">
            <a:normAutofit/>
          </a:bodyPr>
          <a:lstStyle>
            <a:lvl1pPr algn="l">
              <a:defRPr sz="864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9855591" y="-117043"/>
            <a:ext cx="9000223" cy="4418380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4" name="Text Placeholder 3"/>
          <p:cNvSpPr>
            <a:spLocks noGrp="1"/>
          </p:cNvSpPr>
          <p:nvPr>
            <p:ph type="body" sz="half" idx="2"/>
          </p:nvPr>
        </p:nvSpPr>
        <p:spPr>
          <a:xfrm>
            <a:off x="2942347" y="20927162"/>
            <a:ext cx="15925691" cy="11704320"/>
          </a:xfrm>
        </p:spPr>
        <p:txBody>
          <a:bodyPr>
            <a:normAutofit/>
          </a:bodyPr>
          <a:lstStyle>
            <a:lvl1pPr marL="0" indent="0">
              <a:buNone/>
              <a:defRPr sz="576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5" name="Date Placeholder 4"/>
          <p:cNvSpPr>
            <a:spLocks noGrp="1"/>
          </p:cNvSpPr>
          <p:nvPr>
            <p:ph type="dt" sz="half" idx="10"/>
          </p:nvPr>
        </p:nvSpPr>
        <p:spPr>
          <a:xfrm>
            <a:off x="16285137" y="39560605"/>
            <a:ext cx="2586607" cy="2336800"/>
          </a:xfrm>
        </p:spPr>
        <p:txBody>
          <a:bodyPr/>
          <a:lstStyle/>
          <a:p>
            <a:fld id="{5F832D9E-9043-4E45-8DB7-87F5EA48455B}" type="datetimeFigureOut">
              <a:rPr lang="en-US" smtClean="0"/>
              <a:t>4/11/23</a:t>
            </a:fld>
            <a:endParaRPr lang="en-US"/>
          </a:p>
        </p:txBody>
      </p:sp>
      <p:sp>
        <p:nvSpPr>
          <p:cNvPr id="6" name="Footer Placeholder 5"/>
          <p:cNvSpPr>
            <a:spLocks noGrp="1"/>
          </p:cNvSpPr>
          <p:nvPr>
            <p:ph type="ftr" sz="quarter" idx="11"/>
          </p:nvPr>
        </p:nvSpPr>
        <p:spPr>
          <a:xfrm>
            <a:off x="2946053" y="39560605"/>
            <a:ext cx="13339080" cy="2336800"/>
          </a:xfrm>
        </p:spPr>
        <p:txBody>
          <a:bodyPr/>
          <a:lstStyle/>
          <a:p>
            <a:endParaRPr lang="en-US" dirty="0"/>
          </a:p>
        </p:txBody>
      </p:sp>
      <p:sp>
        <p:nvSpPr>
          <p:cNvPr id="7" name="Slide Number Placeholder 6"/>
          <p:cNvSpPr>
            <a:spLocks noGrp="1"/>
          </p:cNvSpPr>
          <p:nvPr>
            <p:ph type="sldNum" sz="quarter" idx="12"/>
          </p:nvPr>
        </p:nvSpPr>
        <p:spPr>
          <a:xfrm>
            <a:off x="28887343" y="39560602"/>
            <a:ext cx="1098670" cy="2107200"/>
          </a:xfrm>
        </p:spPr>
        <p:txBody>
          <a:bodyPr/>
          <a:lstStyle/>
          <a:p>
            <a:fld id="{ED3BBC8E-1817-174F-ADDE-9EE639579A3F}" type="slidenum">
              <a:rPr lang="en-US" smtClean="0"/>
              <a:t>‹#›</a:t>
            </a:fld>
            <a:endParaRPr lang="en-US"/>
          </a:p>
        </p:txBody>
      </p:sp>
    </p:spTree>
    <p:extLst>
      <p:ext uri="{BB962C8B-B14F-4D97-AF65-F5344CB8AC3E}">
        <p14:creationId xmlns:p14="http://schemas.microsoft.com/office/powerpoint/2010/main" val="185017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6051" y="3814515"/>
            <a:ext cx="27041303" cy="83998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6053" y="13189747"/>
            <a:ext cx="27041299" cy="25863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586149" y="39540867"/>
            <a:ext cx="4634870" cy="2336800"/>
          </a:xfrm>
          <a:prstGeom prst="rect">
            <a:avLst/>
          </a:prstGeom>
        </p:spPr>
        <p:txBody>
          <a:bodyPr vert="horz" lIns="91440" tIns="45720" rIns="91440" bIns="45720" rtlCol="0" anchor="ctr"/>
          <a:lstStyle>
            <a:lvl1pPr algn="r">
              <a:defRPr sz="2880" b="1" i="0">
                <a:solidFill>
                  <a:schemeClr val="tx1">
                    <a:lumMod val="75000"/>
                  </a:schemeClr>
                </a:solidFill>
                <a:effectLst>
                  <a:outerShdw blurRad="50800" dist="38100" dir="2700000" algn="tl" rotWithShape="0">
                    <a:srgbClr val="000000">
                      <a:alpha val="43000"/>
                    </a:srgbClr>
                  </a:outerShdw>
                </a:effectLst>
                <a:latin typeface="+mn-lt"/>
              </a:defRPr>
            </a:lvl1pPr>
          </a:lstStyle>
          <a:p>
            <a:fld id="{5F832D9E-9043-4E45-8DB7-87F5EA48455B}" type="datetimeFigureOut">
              <a:rPr lang="en-US" smtClean="0"/>
              <a:t>4/11/23</a:t>
            </a:fld>
            <a:endParaRPr lang="en-US"/>
          </a:p>
        </p:txBody>
      </p:sp>
      <p:sp>
        <p:nvSpPr>
          <p:cNvPr id="5" name="Footer Placeholder 4"/>
          <p:cNvSpPr>
            <a:spLocks noGrp="1"/>
          </p:cNvSpPr>
          <p:nvPr>
            <p:ph type="ftr" sz="quarter" idx="3"/>
          </p:nvPr>
        </p:nvSpPr>
        <p:spPr>
          <a:xfrm>
            <a:off x="2946051" y="39540867"/>
            <a:ext cx="20246893" cy="2336800"/>
          </a:xfrm>
          <a:prstGeom prst="rect">
            <a:avLst/>
          </a:prstGeom>
        </p:spPr>
        <p:txBody>
          <a:bodyPr vert="horz" lIns="91440" tIns="45720" rIns="91440" bIns="45720" rtlCol="0" anchor="ctr"/>
          <a:lstStyle>
            <a:lvl1pPr algn="l">
              <a:defRPr sz="288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28501929" y="39540867"/>
            <a:ext cx="1488539" cy="2336800"/>
          </a:xfrm>
          <a:prstGeom prst="rect">
            <a:avLst/>
          </a:prstGeom>
        </p:spPr>
        <p:txBody>
          <a:bodyPr vert="horz" lIns="91440" tIns="45720" rIns="91440" bIns="45720" rtlCol="0" anchor="ctr"/>
          <a:lstStyle>
            <a:lvl1pPr algn="r">
              <a:defRPr sz="2880" b="1" i="0">
                <a:solidFill>
                  <a:schemeClr val="tx1">
                    <a:lumMod val="75000"/>
                  </a:schemeClr>
                </a:solidFill>
                <a:effectLst>
                  <a:outerShdw blurRad="50800" dist="38100" dir="2700000" algn="tl" rotWithShape="0">
                    <a:srgbClr val="000000">
                      <a:alpha val="43000"/>
                    </a:srgbClr>
                  </a:outerShdw>
                </a:effectLst>
                <a:latin typeface="+mn-lt"/>
              </a:defRPr>
            </a:lvl1pPr>
          </a:lstStyle>
          <a:p>
            <a:fld id="{ED3BBC8E-1817-174F-ADDE-9EE639579A3F}" type="slidenum">
              <a:rPr lang="en-US" smtClean="0"/>
              <a:t>‹#›</a:t>
            </a:fld>
            <a:endParaRPr lang="en-US"/>
          </a:p>
        </p:txBody>
      </p:sp>
    </p:spTree>
    <p:extLst>
      <p:ext uri="{BB962C8B-B14F-4D97-AF65-F5344CB8AC3E}">
        <p14:creationId xmlns:p14="http://schemas.microsoft.com/office/powerpoint/2010/main" val="570657488"/>
      </p:ext>
    </p:extLst>
  </p:cSld>
  <p:clrMap bg1="dk1" tx1="lt1" bg2="dk2"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Lst>
  <p:txStyles>
    <p:titleStyle>
      <a:lvl1pPr algn="l" defTabSz="1645920" rtl="0" eaLnBrk="1" latinLnBrk="0" hangingPunct="1">
        <a:spcBef>
          <a:spcPct val="0"/>
        </a:spcBef>
        <a:buNone/>
        <a:defRPr sz="1008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28700" indent="-1028700" algn="l" defTabSz="1645920" rtl="0" eaLnBrk="1" latinLnBrk="0" hangingPunct="1">
        <a:spcBef>
          <a:spcPct val="20000"/>
        </a:spcBef>
        <a:spcAft>
          <a:spcPts val="2160"/>
        </a:spcAft>
        <a:buClr>
          <a:schemeClr val="tx1"/>
        </a:buClr>
        <a:buSzPct val="130000"/>
        <a:buFont typeface="Arial"/>
        <a:buChar char="•"/>
        <a:defRPr sz="64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2674620" indent="-1028700" algn="l" defTabSz="1645920" rtl="0" eaLnBrk="1" latinLnBrk="0" hangingPunct="1">
        <a:spcBef>
          <a:spcPct val="20000"/>
        </a:spcBef>
        <a:spcAft>
          <a:spcPts val="2160"/>
        </a:spcAft>
        <a:buClr>
          <a:schemeClr val="tx1"/>
        </a:buClr>
        <a:buSzPct val="130000"/>
        <a:buFont typeface="Arial"/>
        <a:buChar char="•"/>
        <a:defRPr sz="57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4320540" indent="-1028700" algn="l" defTabSz="1645920" rtl="0" eaLnBrk="1" latinLnBrk="0" hangingPunct="1">
        <a:spcBef>
          <a:spcPct val="20000"/>
        </a:spcBef>
        <a:spcAft>
          <a:spcPts val="2160"/>
        </a:spcAft>
        <a:buClr>
          <a:schemeClr val="tx1"/>
        </a:buClr>
        <a:buSzPct val="130000"/>
        <a:buFont typeface="Arial"/>
        <a:buChar char="•"/>
        <a:defRPr sz="50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5554980" indent="-617220" algn="l" defTabSz="1645920" rtl="0" eaLnBrk="1" latinLnBrk="0" hangingPunct="1">
        <a:spcBef>
          <a:spcPct val="20000"/>
        </a:spcBef>
        <a:spcAft>
          <a:spcPts val="2160"/>
        </a:spcAft>
        <a:buClr>
          <a:schemeClr val="tx1"/>
        </a:buClr>
        <a:buSzPct val="130000"/>
        <a:buFont typeface="Arial"/>
        <a:buChar char="•"/>
        <a:defRPr sz="50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7200900" indent="-617220" algn="l" defTabSz="1645920" rtl="0" eaLnBrk="1" latinLnBrk="0" hangingPunct="1">
        <a:spcBef>
          <a:spcPct val="20000"/>
        </a:spcBef>
        <a:spcAft>
          <a:spcPts val="2160"/>
        </a:spcAft>
        <a:buClr>
          <a:schemeClr val="tx1"/>
        </a:buClr>
        <a:buSzPct val="130000"/>
        <a:buFont typeface="Arial"/>
        <a:buChar char="•"/>
        <a:defRPr sz="43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9052560" indent="-822960" algn="l" defTabSz="1645920" rtl="0" eaLnBrk="1" latinLnBrk="0" hangingPunct="1">
        <a:spcBef>
          <a:spcPct val="20000"/>
        </a:spcBef>
        <a:spcAft>
          <a:spcPts val="2160"/>
        </a:spcAft>
        <a:buClr>
          <a:schemeClr val="tx1"/>
        </a:buClr>
        <a:buSzPct val="130000"/>
        <a:buFont typeface="Arial"/>
        <a:buChar char="•"/>
        <a:defRPr sz="3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10698480" indent="-822960" algn="l" defTabSz="1645920" rtl="0" eaLnBrk="1" latinLnBrk="0" hangingPunct="1">
        <a:spcBef>
          <a:spcPct val="20000"/>
        </a:spcBef>
        <a:spcAft>
          <a:spcPts val="2160"/>
        </a:spcAft>
        <a:buClr>
          <a:schemeClr val="tx1"/>
        </a:buClr>
        <a:buSzPct val="130000"/>
        <a:buFont typeface="Arial"/>
        <a:buChar char="•"/>
        <a:defRPr sz="3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12344400" indent="-822960" algn="l" defTabSz="1645920" rtl="0" eaLnBrk="1" latinLnBrk="0" hangingPunct="1">
        <a:spcBef>
          <a:spcPct val="20000"/>
        </a:spcBef>
        <a:spcAft>
          <a:spcPts val="2160"/>
        </a:spcAft>
        <a:buClr>
          <a:schemeClr val="tx1"/>
        </a:buClr>
        <a:buSzPct val="130000"/>
        <a:buFont typeface="Arial"/>
        <a:buChar char="•"/>
        <a:defRPr sz="3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13990320" indent="-822960" algn="l" defTabSz="1645920" rtl="0" eaLnBrk="1" latinLnBrk="0" hangingPunct="1">
        <a:spcBef>
          <a:spcPct val="20000"/>
        </a:spcBef>
        <a:spcAft>
          <a:spcPts val="2160"/>
        </a:spcAft>
        <a:buClr>
          <a:schemeClr val="tx1"/>
        </a:buClr>
        <a:buSzPct val="100000"/>
        <a:buFont typeface="Arial"/>
        <a:buChar char="•"/>
        <a:defRPr sz="3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1645920" rtl="0" eaLnBrk="1" latinLnBrk="0" hangingPunct="1">
        <a:defRPr sz="6480" kern="1200">
          <a:solidFill>
            <a:schemeClr val="tx1"/>
          </a:solidFill>
          <a:latin typeface="+mn-lt"/>
          <a:ea typeface="+mn-ea"/>
          <a:cs typeface="+mn-cs"/>
        </a:defRPr>
      </a:lvl1pPr>
      <a:lvl2pPr marL="1645920" algn="l" defTabSz="1645920" rtl="0" eaLnBrk="1" latinLnBrk="0" hangingPunct="1">
        <a:defRPr sz="6480" kern="1200">
          <a:solidFill>
            <a:schemeClr val="tx1"/>
          </a:solidFill>
          <a:latin typeface="+mn-lt"/>
          <a:ea typeface="+mn-ea"/>
          <a:cs typeface="+mn-cs"/>
        </a:defRPr>
      </a:lvl2pPr>
      <a:lvl3pPr marL="3291840" algn="l" defTabSz="1645920" rtl="0" eaLnBrk="1" latinLnBrk="0" hangingPunct="1">
        <a:defRPr sz="6480" kern="1200">
          <a:solidFill>
            <a:schemeClr val="tx1"/>
          </a:solidFill>
          <a:latin typeface="+mn-lt"/>
          <a:ea typeface="+mn-ea"/>
          <a:cs typeface="+mn-cs"/>
        </a:defRPr>
      </a:lvl3pPr>
      <a:lvl4pPr marL="4937760" algn="l" defTabSz="1645920" rtl="0" eaLnBrk="1" latinLnBrk="0" hangingPunct="1">
        <a:defRPr sz="6480" kern="1200">
          <a:solidFill>
            <a:schemeClr val="tx1"/>
          </a:solidFill>
          <a:latin typeface="+mn-lt"/>
          <a:ea typeface="+mn-ea"/>
          <a:cs typeface="+mn-cs"/>
        </a:defRPr>
      </a:lvl4pPr>
      <a:lvl5pPr marL="6583680" algn="l" defTabSz="1645920" rtl="0" eaLnBrk="1" latinLnBrk="0" hangingPunct="1">
        <a:defRPr sz="6480" kern="1200">
          <a:solidFill>
            <a:schemeClr val="tx1"/>
          </a:solidFill>
          <a:latin typeface="+mn-lt"/>
          <a:ea typeface="+mn-ea"/>
          <a:cs typeface="+mn-cs"/>
        </a:defRPr>
      </a:lvl5pPr>
      <a:lvl6pPr marL="8229600" algn="l" defTabSz="1645920" rtl="0" eaLnBrk="1" latinLnBrk="0" hangingPunct="1">
        <a:defRPr sz="6480" kern="1200">
          <a:solidFill>
            <a:schemeClr val="tx1"/>
          </a:solidFill>
          <a:latin typeface="+mn-lt"/>
          <a:ea typeface="+mn-ea"/>
          <a:cs typeface="+mn-cs"/>
        </a:defRPr>
      </a:lvl6pPr>
      <a:lvl7pPr marL="9875520" algn="l" defTabSz="1645920" rtl="0" eaLnBrk="1" latinLnBrk="0" hangingPunct="1">
        <a:defRPr sz="6480" kern="1200">
          <a:solidFill>
            <a:schemeClr val="tx1"/>
          </a:solidFill>
          <a:latin typeface="+mn-lt"/>
          <a:ea typeface="+mn-ea"/>
          <a:cs typeface="+mn-cs"/>
        </a:defRPr>
      </a:lvl7pPr>
      <a:lvl8pPr marL="11521440" algn="l" defTabSz="1645920" rtl="0" eaLnBrk="1" latinLnBrk="0" hangingPunct="1">
        <a:defRPr sz="6480" kern="1200">
          <a:solidFill>
            <a:schemeClr val="tx1"/>
          </a:solidFill>
          <a:latin typeface="+mn-lt"/>
          <a:ea typeface="+mn-ea"/>
          <a:cs typeface="+mn-cs"/>
        </a:defRPr>
      </a:lvl8pPr>
      <a:lvl9pPr marL="13167360" algn="l" defTabSz="164592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5669">
            <a:alpha val="58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DC9EB1-79FF-CE5B-37C7-FE1565B2F677}"/>
              </a:ext>
            </a:extLst>
          </p:cNvPr>
          <p:cNvSpPr txBox="1"/>
          <p:nvPr/>
        </p:nvSpPr>
        <p:spPr>
          <a:xfrm>
            <a:off x="3610954" y="3296067"/>
            <a:ext cx="19451781" cy="1131079"/>
          </a:xfrm>
          <a:prstGeom prst="rect">
            <a:avLst/>
          </a:prstGeom>
          <a:noFill/>
        </p:spPr>
        <p:txBody>
          <a:bodyPr wrap="square" rtlCol="0">
            <a:spAutoFit/>
          </a:bodyPr>
          <a:lstStyle/>
          <a:p>
            <a:r>
              <a:rPr lang="en-US" sz="6750" dirty="0"/>
              <a:t>Phillip Cooper, Gwen Hultquist, Corey Petix</a:t>
            </a:r>
          </a:p>
        </p:txBody>
      </p:sp>
      <p:sp>
        <p:nvSpPr>
          <p:cNvPr id="6" name="TextBox 5">
            <a:extLst>
              <a:ext uri="{FF2B5EF4-FFF2-40B4-BE49-F238E27FC236}">
                <a16:creationId xmlns:a16="http://schemas.microsoft.com/office/drawing/2014/main" id="{A849FD75-F2E6-C840-EBFB-CD75372FB51D}"/>
              </a:ext>
            </a:extLst>
          </p:cNvPr>
          <p:cNvSpPr txBox="1"/>
          <p:nvPr/>
        </p:nvSpPr>
        <p:spPr>
          <a:xfrm>
            <a:off x="2123282" y="5051381"/>
            <a:ext cx="22163808" cy="1131079"/>
          </a:xfrm>
          <a:prstGeom prst="rect">
            <a:avLst/>
          </a:prstGeom>
          <a:noFill/>
        </p:spPr>
        <p:txBody>
          <a:bodyPr wrap="square" rtlCol="0">
            <a:spAutoFit/>
          </a:bodyPr>
          <a:lstStyle/>
          <a:p>
            <a:r>
              <a:rPr lang="en-US" sz="6750" dirty="0"/>
              <a:t>Faculty Advisors: Michelle </a:t>
            </a:r>
            <a:r>
              <a:rPr lang="en-US" sz="6750" dirty="0" err="1"/>
              <a:t>Fournet</a:t>
            </a:r>
            <a:r>
              <a:rPr lang="en-US" sz="6750" dirty="0"/>
              <a:t>, Gabriel Venegas</a:t>
            </a:r>
          </a:p>
        </p:txBody>
      </p:sp>
      <p:sp>
        <p:nvSpPr>
          <p:cNvPr id="7" name="TextBox 6">
            <a:extLst>
              <a:ext uri="{FF2B5EF4-FFF2-40B4-BE49-F238E27FC236}">
                <a16:creationId xmlns:a16="http://schemas.microsoft.com/office/drawing/2014/main" id="{A9A3EE1D-6800-CC78-1CFF-C3038521F4AC}"/>
              </a:ext>
            </a:extLst>
          </p:cNvPr>
          <p:cNvSpPr txBox="1"/>
          <p:nvPr/>
        </p:nvSpPr>
        <p:spPr>
          <a:xfrm>
            <a:off x="993912" y="7179424"/>
            <a:ext cx="14729020" cy="1477199"/>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8999" dirty="0"/>
              <a:t>Background</a:t>
            </a:r>
          </a:p>
        </p:txBody>
      </p:sp>
      <p:sp>
        <p:nvSpPr>
          <p:cNvPr id="9" name="TextBox 8">
            <a:extLst>
              <a:ext uri="{FF2B5EF4-FFF2-40B4-BE49-F238E27FC236}">
                <a16:creationId xmlns:a16="http://schemas.microsoft.com/office/drawing/2014/main" id="{E307D3EB-1B46-F669-BF81-9C70EA95BDC2}"/>
              </a:ext>
            </a:extLst>
          </p:cNvPr>
          <p:cNvSpPr txBox="1"/>
          <p:nvPr/>
        </p:nvSpPr>
        <p:spPr>
          <a:xfrm>
            <a:off x="1602013" y="9413627"/>
            <a:ext cx="13279583" cy="6324808"/>
          </a:xfrm>
          <a:prstGeom prst="rect">
            <a:avLst/>
          </a:prstGeom>
          <a:noFill/>
        </p:spPr>
        <p:txBody>
          <a:bodyPr wrap="square" rtlCol="0">
            <a:spAutoFit/>
          </a:bodyPr>
          <a:lstStyle/>
          <a:p>
            <a:r>
              <a:rPr lang="en-US" sz="4500" dirty="0"/>
              <a:t>Marine larval species largely navigate through acoustic signaling (Williams 2021). After the degradation of a reef system, the lack of healthy reef sounds will reduce the number of recruited species. The use of an underwater speaker playing the sounds of a healthy reef environment has been shown to improve the recruitment of larval reef species and assist in the restoration of the system (Gordon, 2019).</a:t>
            </a:r>
          </a:p>
        </p:txBody>
      </p:sp>
      <p:sp>
        <p:nvSpPr>
          <p:cNvPr id="10" name="TextBox 9">
            <a:extLst>
              <a:ext uri="{FF2B5EF4-FFF2-40B4-BE49-F238E27FC236}">
                <a16:creationId xmlns:a16="http://schemas.microsoft.com/office/drawing/2014/main" id="{2F472CD6-F2FB-0E5F-52CC-CE66EB7DFE7D}"/>
              </a:ext>
            </a:extLst>
          </p:cNvPr>
          <p:cNvSpPr txBox="1"/>
          <p:nvPr/>
        </p:nvSpPr>
        <p:spPr>
          <a:xfrm>
            <a:off x="16649698" y="7298209"/>
            <a:ext cx="15274785" cy="1477199"/>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8999" dirty="0"/>
              <a:t>Objective</a:t>
            </a:r>
          </a:p>
        </p:txBody>
      </p:sp>
      <p:sp>
        <p:nvSpPr>
          <p:cNvPr id="12" name="TextBox 11">
            <a:extLst>
              <a:ext uri="{FF2B5EF4-FFF2-40B4-BE49-F238E27FC236}">
                <a16:creationId xmlns:a16="http://schemas.microsoft.com/office/drawing/2014/main" id="{DB4038D4-1941-DD46-5F94-9869F71C7B44}"/>
              </a:ext>
            </a:extLst>
          </p:cNvPr>
          <p:cNvSpPr txBox="1"/>
          <p:nvPr/>
        </p:nvSpPr>
        <p:spPr>
          <a:xfrm>
            <a:off x="16649698" y="9178710"/>
            <a:ext cx="15267897" cy="3554819"/>
          </a:xfrm>
          <a:prstGeom prst="rect">
            <a:avLst/>
          </a:prstGeom>
          <a:noFill/>
        </p:spPr>
        <p:txBody>
          <a:bodyPr wrap="square" rtlCol="0">
            <a:spAutoFit/>
          </a:bodyPr>
          <a:lstStyle/>
          <a:p>
            <a:r>
              <a:rPr lang="en-US" sz="4500" dirty="0"/>
              <a:t>Create an underwater speaker system capable of autonomous playback for up to 12 hours of healthy reef acoustics in up to 10 ft (3 m) of water. The system will be calibrated for deployment in Great Bay for the recruitment of larval oyster species.</a:t>
            </a:r>
          </a:p>
        </p:txBody>
      </p:sp>
      <p:sp>
        <p:nvSpPr>
          <p:cNvPr id="13" name="TextBox 12">
            <a:extLst>
              <a:ext uri="{FF2B5EF4-FFF2-40B4-BE49-F238E27FC236}">
                <a16:creationId xmlns:a16="http://schemas.microsoft.com/office/drawing/2014/main" id="{ECFE9A6C-C98B-2A38-285A-655A8CDE5DFD}"/>
              </a:ext>
            </a:extLst>
          </p:cNvPr>
          <p:cNvSpPr txBox="1"/>
          <p:nvPr/>
        </p:nvSpPr>
        <p:spPr>
          <a:xfrm>
            <a:off x="16600821" y="13026754"/>
            <a:ext cx="15274785" cy="1477199"/>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8999" dirty="0"/>
              <a:t>Method</a:t>
            </a:r>
          </a:p>
        </p:txBody>
      </p:sp>
      <p:sp>
        <p:nvSpPr>
          <p:cNvPr id="15" name="TextBox 14">
            <a:extLst>
              <a:ext uri="{FF2B5EF4-FFF2-40B4-BE49-F238E27FC236}">
                <a16:creationId xmlns:a16="http://schemas.microsoft.com/office/drawing/2014/main" id="{BD270ECA-75AC-10ED-1703-17B16F0F3BFB}"/>
              </a:ext>
            </a:extLst>
          </p:cNvPr>
          <p:cNvSpPr txBox="1"/>
          <p:nvPr/>
        </p:nvSpPr>
        <p:spPr>
          <a:xfrm>
            <a:off x="4554421" y="720499"/>
            <a:ext cx="14542080" cy="1754326"/>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r>
              <a:rPr lang="en-US" sz="10800" dirty="0"/>
              <a:t>Restorative Acoustics</a:t>
            </a:r>
          </a:p>
        </p:txBody>
      </p:sp>
      <p:sp>
        <p:nvSpPr>
          <p:cNvPr id="16" name="TextBox 15">
            <a:extLst>
              <a:ext uri="{FF2B5EF4-FFF2-40B4-BE49-F238E27FC236}">
                <a16:creationId xmlns:a16="http://schemas.microsoft.com/office/drawing/2014/main" id="{D2EBE0CF-0989-4CB4-BA83-40C72E738C22}"/>
              </a:ext>
            </a:extLst>
          </p:cNvPr>
          <p:cNvSpPr txBox="1"/>
          <p:nvPr/>
        </p:nvSpPr>
        <p:spPr>
          <a:xfrm>
            <a:off x="993912" y="23935142"/>
            <a:ext cx="14113129" cy="1477199"/>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8999" dirty="0"/>
              <a:t>Progress</a:t>
            </a:r>
          </a:p>
        </p:txBody>
      </p:sp>
      <p:sp>
        <p:nvSpPr>
          <p:cNvPr id="17" name="TextBox 16">
            <a:extLst>
              <a:ext uri="{FF2B5EF4-FFF2-40B4-BE49-F238E27FC236}">
                <a16:creationId xmlns:a16="http://schemas.microsoft.com/office/drawing/2014/main" id="{E28CACF1-8899-AB49-96A9-869AAB15A2F2}"/>
              </a:ext>
            </a:extLst>
          </p:cNvPr>
          <p:cNvSpPr txBox="1"/>
          <p:nvPr/>
        </p:nvSpPr>
        <p:spPr>
          <a:xfrm>
            <a:off x="1157087" y="26588138"/>
            <a:ext cx="13949954" cy="4939814"/>
          </a:xfrm>
          <a:prstGeom prst="rect">
            <a:avLst/>
          </a:prstGeom>
          <a:noFill/>
        </p:spPr>
        <p:txBody>
          <a:bodyPr wrap="square" rtlCol="0">
            <a:spAutoFit/>
          </a:bodyPr>
          <a:lstStyle/>
          <a:p>
            <a:r>
              <a:rPr lang="en-US" sz="4500" dirty="0"/>
              <a:t>The connections between the speaker, amplifier, and batteries have all been secured. The autonomous playback is being programmed to play through a music storage device. The housing unit is inlaid with foam inserts to hold the amplifier and batteries. </a:t>
            </a:r>
          </a:p>
          <a:p>
            <a:endParaRPr lang="en-US" sz="4500" dirty="0"/>
          </a:p>
        </p:txBody>
      </p:sp>
      <p:sp>
        <p:nvSpPr>
          <p:cNvPr id="18" name="TextBox 17">
            <a:extLst>
              <a:ext uri="{FF2B5EF4-FFF2-40B4-BE49-F238E27FC236}">
                <a16:creationId xmlns:a16="http://schemas.microsoft.com/office/drawing/2014/main" id="{9EE02726-CC02-AF42-1AD6-BC24310B2822}"/>
              </a:ext>
            </a:extLst>
          </p:cNvPr>
          <p:cNvSpPr txBox="1"/>
          <p:nvPr/>
        </p:nvSpPr>
        <p:spPr>
          <a:xfrm>
            <a:off x="993913" y="39263849"/>
            <a:ext cx="30930573" cy="1477199"/>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8999" dirty="0"/>
              <a:t>References</a:t>
            </a:r>
          </a:p>
        </p:txBody>
      </p:sp>
      <p:sp>
        <p:nvSpPr>
          <p:cNvPr id="19" name="TextBox 18">
            <a:extLst>
              <a:ext uri="{FF2B5EF4-FFF2-40B4-BE49-F238E27FC236}">
                <a16:creationId xmlns:a16="http://schemas.microsoft.com/office/drawing/2014/main" id="{DA0FF64A-F0F7-7CF6-A06E-ED13A3FBA0B6}"/>
              </a:ext>
            </a:extLst>
          </p:cNvPr>
          <p:cNvSpPr txBox="1"/>
          <p:nvPr/>
        </p:nvSpPr>
        <p:spPr>
          <a:xfrm>
            <a:off x="993913" y="41106402"/>
            <a:ext cx="30930573" cy="2062103"/>
          </a:xfrm>
          <a:prstGeom prst="rect">
            <a:avLst/>
          </a:prstGeom>
          <a:noFill/>
        </p:spPr>
        <p:txBody>
          <a:bodyPr wrap="square" rtlCol="0">
            <a:spAutoFit/>
          </a:bodyPr>
          <a:lstStyle/>
          <a:p>
            <a:r>
              <a:rPr lang="en-US" sz="3200" dirty="0"/>
              <a:t>Gordon, Timothy A., et al. “Acoustic Enrichment Can Enhance Fish Community Development on Degraded Coral Reef Habitat.” Nature Communications, vol. 10, no. 1, 2019, https://</a:t>
            </a:r>
            <a:r>
              <a:rPr lang="en-US" sz="3200" dirty="0" err="1"/>
              <a:t>doi.org</a:t>
            </a:r>
            <a:r>
              <a:rPr lang="en-US" sz="3200" dirty="0"/>
              <a:t>/10.1038/s41467-019-13186-2. </a:t>
            </a:r>
          </a:p>
          <a:p>
            <a:r>
              <a:rPr lang="en-US" sz="3200" dirty="0"/>
              <a:t>Williams, Brittany R., et al. “Repairing Recruitment Processes with Sound Technology to Accelerate Habitat Restoration.” Ecological Applications, vol. 31, no. 6, 2021, https://</a:t>
            </a:r>
            <a:r>
              <a:rPr lang="en-US" sz="3200" dirty="0" err="1"/>
              <a:t>doi.org</a:t>
            </a:r>
            <a:r>
              <a:rPr lang="en-US" sz="3200" dirty="0"/>
              <a:t>/10.1002/eap.2386. </a:t>
            </a:r>
          </a:p>
        </p:txBody>
      </p:sp>
      <p:sp>
        <p:nvSpPr>
          <p:cNvPr id="21" name="TextBox 20">
            <a:extLst>
              <a:ext uri="{FF2B5EF4-FFF2-40B4-BE49-F238E27FC236}">
                <a16:creationId xmlns:a16="http://schemas.microsoft.com/office/drawing/2014/main" id="{4E033AF4-B337-10ED-0D8A-37DB7207D3B8}"/>
              </a:ext>
            </a:extLst>
          </p:cNvPr>
          <p:cNvSpPr txBox="1"/>
          <p:nvPr/>
        </p:nvSpPr>
        <p:spPr>
          <a:xfrm>
            <a:off x="16521303" y="24547155"/>
            <a:ext cx="15274785" cy="1477199"/>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8999" dirty="0"/>
              <a:t>In Progress</a:t>
            </a:r>
          </a:p>
        </p:txBody>
      </p:sp>
      <p:sp>
        <p:nvSpPr>
          <p:cNvPr id="22" name="TextBox 21">
            <a:extLst>
              <a:ext uri="{FF2B5EF4-FFF2-40B4-BE49-F238E27FC236}">
                <a16:creationId xmlns:a16="http://schemas.microsoft.com/office/drawing/2014/main" id="{36167982-2218-5F52-1795-5478DBA51D67}"/>
              </a:ext>
            </a:extLst>
          </p:cNvPr>
          <p:cNvSpPr txBox="1"/>
          <p:nvPr/>
        </p:nvSpPr>
        <p:spPr>
          <a:xfrm>
            <a:off x="16521303" y="26516795"/>
            <a:ext cx="14948448" cy="4247317"/>
          </a:xfrm>
          <a:prstGeom prst="rect">
            <a:avLst/>
          </a:prstGeom>
          <a:noFill/>
        </p:spPr>
        <p:txBody>
          <a:bodyPr wrap="square" rtlCol="0">
            <a:spAutoFit/>
          </a:bodyPr>
          <a:lstStyle/>
          <a:p>
            <a:r>
              <a:rPr lang="en-US" sz="4500" dirty="0"/>
              <a:t>The testing the housing unit and speaker capabilities in the pool as well as the field will allow for troubleshooting before deployment. Calculations are being made for a mooring line system that accounts for tidal swell. Programming microchip for accurate playback intervals.</a:t>
            </a:r>
          </a:p>
        </p:txBody>
      </p:sp>
      <p:sp>
        <p:nvSpPr>
          <p:cNvPr id="28" name="Text Box 2">
            <a:extLst>
              <a:ext uri="{FF2B5EF4-FFF2-40B4-BE49-F238E27FC236}">
                <a16:creationId xmlns:a16="http://schemas.microsoft.com/office/drawing/2014/main" id="{B4CC4DD2-8867-740B-E83A-775B4C27509B}"/>
              </a:ext>
            </a:extLst>
          </p:cNvPr>
          <p:cNvSpPr txBox="1"/>
          <p:nvPr/>
        </p:nvSpPr>
        <p:spPr>
          <a:xfrm>
            <a:off x="24293979" y="2507020"/>
            <a:ext cx="7255290" cy="2566231"/>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02870" tIns="51435" rIns="102870" bIns="51435" numCol="1" spcCol="0" rtlCol="0" fromWordArt="0" anchor="t" anchorCtr="0" forceAA="0" compatLnSpc="1">
            <a:prstTxWarp prst="textNoShape">
              <a:avLst/>
            </a:prstTxWarp>
            <a:noAutofit/>
          </a:bodyPr>
          <a:lstStyle/>
          <a:p>
            <a:r>
              <a:rPr lang="en-US" sz="3200" b="1" dirty="0">
                <a:solidFill>
                  <a:srgbClr val="0F4687"/>
                </a:solidFill>
                <a:ea typeface="Calibri" panose="020F0502020204030204" pitchFamily="34" charset="0"/>
                <a:cs typeface="Times New Roman" panose="02020603050405020304" pitchFamily="18" charset="0"/>
              </a:rPr>
              <a:t>College of Life Sciences and Agriculture</a:t>
            </a:r>
            <a:endParaRPr lang="en-US" sz="3200" dirty="0">
              <a:ea typeface="Calibri" panose="020F0502020204030204" pitchFamily="34" charset="0"/>
              <a:cs typeface="Times New Roman" panose="02020603050405020304" pitchFamily="18" charset="0"/>
            </a:endParaRPr>
          </a:p>
          <a:p>
            <a:r>
              <a:rPr lang="en-US" sz="3200" b="1" dirty="0">
                <a:solidFill>
                  <a:srgbClr val="0F4687"/>
                </a:solidFill>
                <a:ea typeface="Calibri" panose="020F0502020204030204" pitchFamily="34" charset="0"/>
                <a:cs typeface="Times New Roman" panose="02020603050405020304" pitchFamily="18" charset="0"/>
              </a:rPr>
              <a:t>College of Engineering and Physical Sciences</a:t>
            </a:r>
            <a:endParaRPr lang="en-US" sz="3200" dirty="0">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4474C2F6-A4B0-2487-556F-AADC401E9C5D}"/>
              </a:ext>
            </a:extLst>
          </p:cNvPr>
          <p:cNvPicPr>
            <a:picLocks noChangeAspect="1"/>
          </p:cNvPicPr>
          <p:nvPr/>
        </p:nvPicPr>
        <p:blipFill>
          <a:blip r:embed="rId2"/>
          <a:stretch>
            <a:fillRect/>
          </a:stretch>
        </p:blipFill>
        <p:spPr>
          <a:xfrm>
            <a:off x="21365242" y="610192"/>
            <a:ext cx="9664600" cy="290695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2" name="TextBox 1">
            <a:extLst>
              <a:ext uri="{FF2B5EF4-FFF2-40B4-BE49-F238E27FC236}">
                <a16:creationId xmlns:a16="http://schemas.microsoft.com/office/drawing/2014/main" id="{FCFF51C7-DFC7-E20D-23BF-255668D1FA31}"/>
              </a:ext>
            </a:extLst>
          </p:cNvPr>
          <p:cNvSpPr txBox="1"/>
          <p:nvPr/>
        </p:nvSpPr>
        <p:spPr>
          <a:xfrm>
            <a:off x="993912" y="32202541"/>
            <a:ext cx="13867090" cy="1477199"/>
          </a:xfrm>
          <a:prstGeom prst="rect">
            <a:avLst/>
          </a:prstGeom>
          <a:gradFill>
            <a:gsLst>
              <a:gs pos="0">
                <a:srgbClr val="002060"/>
              </a:gs>
              <a:gs pos="100000">
                <a:schemeClr val="dk1">
                  <a:shade val="84000"/>
                  <a:alpha val="28346"/>
                  <a:lumMod val="62000"/>
                </a:schemeClr>
              </a:gs>
            </a:gsLst>
            <a:lin ang="5400000" scaled="0"/>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8999" dirty="0"/>
              <a:t>Future Goals</a:t>
            </a:r>
          </a:p>
        </p:txBody>
      </p:sp>
      <p:sp>
        <p:nvSpPr>
          <p:cNvPr id="8" name="TextBox 7">
            <a:extLst>
              <a:ext uri="{FF2B5EF4-FFF2-40B4-BE49-F238E27FC236}">
                <a16:creationId xmlns:a16="http://schemas.microsoft.com/office/drawing/2014/main" id="{94495935-1B2F-D82F-BA20-3B515F8DCF1B}"/>
              </a:ext>
            </a:extLst>
          </p:cNvPr>
          <p:cNvSpPr txBox="1"/>
          <p:nvPr/>
        </p:nvSpPr>
        <p:spPr>
          <a:xfrm>
            <a:off x="1157087" y="34552750"/>
            <a:ext cx="13949954" cy="4247317"/>
          </a:xfrm>
          <a:prstGeom prst="rect">
            <a:avLst/>
          </a:prstGeom>
          <a:noFill/>
        </p:spPr>
        <p:txBody>
          <a:bodyPr wrap="square" rtlCol="0">
            <a:spAutoFit/>
          </a:bodyPr>
          <a:lstStyle/>
          <a:p>
            <a:r>
              <a:rPr lang="en-US" sz="4500" dirty="0"/>
              <a:t>The unit is designed for future modifications to improve sustainability (i.e. solar panels, microchip control, extra battery). The goal was to be simple and cost efficient for replication to improve restoration efforts around the globe.</a:t>
            </a:r>
          </a:p>
          <a:p>
            <a:endParaRPr lang="en-US" sz="4500" dirty="0"/>
          </a:p>
        </p:txBody>
      </p:sp>
      <p:pic>
        <p:nvPicPr>
          <p:cNvPr id="23" name="Picture 22" descr="&#10;Description automatically generated">
            <a:extLst>
              <a:ext uri="{FF2B5EF4-FFF2-40B4-BE49-F238E27FC236}">
                <a16:creationId xmlns:a16="http://schemas.microsoft.com/office/drawing/2014/main" id="{DB510388-3EAA-ED55-519E-9CC37E7E744A}"/>
              </a:ext>
            </a:extLst>
          </p:cNvPr>
          <p:cNvPicPr>
            <a:picLocks noChangeAspect="1"/>
          </p:cNvPicPr>
          <p:nvPr/>
        </p:nvPicPr>
        <p:blipFill>
          <a:blip r:embed="rId3"/>
          <a:stretch>
            <a:fillRect/>
          </a:stretch>
        </p:blipFill>
        <p:spPr>
          <a:xfrm>
            <a:off x="1673739" y="16495439"/>
            <a:ext cx="13136132" cy="5629770"/>
          </a:xfrm>
          <a:prstGeom prst="rect">
            <a:avLst/>
          </a:prstGeom>
        </p:spPr>
      </p:pic>
      <p:sp>
        <p:nvSpPr>
          <p:cNvPr id="24" name="TextBox 23">
            <a:extLst>
              <a:ext uri="{FF2B5EF4-FFF2-40B4-BE49-F238E27FC236}">
                <a16:creationId xmlns:a16="http://schemas.microsoft.com/office/drawing/2014/main" id="{5750E7F7-B64F-1D5A-3124-A4D4A407E8F2}"/>
              </a:ext>
            </a:extLst>
          </p:cNvPr>
          <p:cNvSpPr txBox="1"/>
          <p:nvPr/>
        </p:nvSpPr>
        <p:spPr>
          <a:xfrm>
            <a:off x="1673739" y="22256656"/>
            <a:ext cx="13136132" cy="830997"/>
          </a:xfrm>
          <a:prstGeom prst="rect">
            <a:avLst/>
          </a:prstGeom>
          <a:noFill/>
        </p:spPr>
        <p:txBody>
          <a:bodyPr wrap="square" rtlCol="0">
            <a:spAutoFit/>
          </a:bodyPr>
          <a:lstStyle/>
          <a:p>
            <a:r>
              <a:rPr lang="en-US" sz="2400" dirty="0"/>
              <a:t>Observed recruitment of damselfish through research in restorative acoustics in the Great Barrier Reef (Gordon 2019).</a:t>
            </a:r>
          </a:p>
        </p:txBody>
      </p:sp>
      <p:sp>
        <p:nvSpPr>
          <p:cNvPr id="14" name="TextBox 13">
            <a:extLst>
              <a:ext uri="{FF2B5EF4-FFF2-40B4-BE49-F238E27FC236}">
                <a16:creationId xmlns:a16="http://schemas.microsoft.com/office/drawing/2014/main" id="{1818180E-D4F3-2E8E-C707-161F0D40CA3A}"/>
              </a:ext>
            </a:extLst>
          </p:cNvPr>
          <p:cNvSpPr txBox="1"/>
          <p:nvPr/>
        </p:nvSpPr>
        <p:spPr>
          <a:xfrm>
            <a:off x="16649698" y="14907255"/>
            <a:ext cx="8126188" cy="9094797"/>
          </a:xfrm>
          <a:prstGeom prst="rect">
            <a:avLst/>
          </a:prstGeom>
          <a:noFill/>
        </p:spPr>
        <p:txBody>
          <a:bodyPr wrap="square" rtlCol="0">
            <a:spAutoFit/>
          </a:bodyPr>
          <a:lstStyle/>
          <a:p>
            <a:r>
              <a:rPr lang="en-US" sz="4500" dirty="0"/>
              <a:t>Combine the UW30 Underwater Loudspeaker  used in previous restoration research (Gordon 2019) with an amplifier and power supply within a watertight housing.  The housing will be deployed at the surface on a buoy with mooring lines for stability and the speaker suspended in the water at optimal depth within Great Bay.</a:t>
            </a:r>
          </a:p>
        </p:txBody>
      </p:sp>
      <p:pic>
        <p:nvPicPr>
          <p:cNvPr id="25" name="Picture 24">
            <a:extLst>
              <a:ext uri="{FF2B5EF4-FFF2-40B4-BE49-F238E27FC236}">
                <a16:creationId xmlns:a16="http://schemas.microsoft.com/office/drawing/2014/main" id="{DC5B6F1C-4995-87F5-E549-D47CB3548EF5}"/>
              </a:ext>
            </a:extLst>
          </p:cNvPr>
          <p:cNvPicPr>
            <a:picLocks noChangeAspect="1"/>
          </p:cNvPicPr>
          <p:nvPr/>
        </p:nvPicPr>
        <p:blipFill>
          <a:blip r:embed="rId4"/>
          <a:stretch>
            <a:fillRect/>
          </a:stretch>
        </p:blipFill>
        <p:spPr>
          <a:xfrm>
            <a:off x="25113929" y="16130896"/>
            <a:ext cx="6810554" cy="5102370"/>
          </a:xfrm>
          <a:prstGeom prst="rect">
            <a:avLst/>
          </a:prstGeom>
        </p:spPr>
      </p:pic>
      <p:pic>
        <p:nvPicPr>
          <p:cNvPr id="26" name="Picture 25">
            <a:extLst>
              <a:ext uri="{FF2B5EF4-FFF2-40B4-BE49-F238E27FC236}">
                <a16:creationId xmlns:a16="http://schemas.microsoft.com/office/drawing/2014/main" id="{FDDC5D6D-8826-57F7-C5FC-3F5CF58A6F1C}"/>
              </a:ext>
            </a:extLst>
          </p:cNvPr>
          <p:cNvPicPr>
            <a:picLocks noChangeAspect="1"/>
          </p:cNvPicPr>
          <p:nvPr/>
        </p:nvPicPr>
        <p:blipFill>
          <a:blip r:embed="rId5"/>
          <a:stretch>
            <a:fillRect/>
          </a:stretch>
        </p:blipFill>
        <p:spPr>
          <a:xfrm>
            <a:off x="17811361" y="31299779"/>
            <a:ext cx="12236148" cy="6911768"/>
          </a:xfrm>
          <a:prstGeom prst="rect">
            <a:avLst/>
          </a:prstGeom>
        </p:spPr>
      </p:pic>
      <p:sp>
        <p:nvSpPr>
          <p:cNvPr id="30" name="TextBox 29">
            <a:extLst>
              <a:ext uri="{FF2B5EF4-FFF2-40B4-BE49-F238E27FC236}">
                <a16:creationId xmlns:a16="http://schemas.microsoft.com/office/drawing/2014/main" id="{B5657166-9925-6653-CE5B-9C1CE4494188}"/>
              </a:ext>
            </a:extLst>
          </p:cNvPr>
          <p:cNvSpPr txBox="1"/>
          <p:nvPr/>
        </p:nvSpPr>
        <p:spPr>
          <a:xfrm>
            <a:off x="25067568" y="21454571"/>
            <a:ext cx="6856915" cy="830997"/>
          </a:xfrm>
          <a:prstGeom prst="rect">
            <a:avLst/>
          </a:prstGeom>
          <a:noFill/>
        </p:spPr>
        <p:txBody>
          <a:bodyPr wrap="square" rtlCol="0">
            <a:spAutoFit/>
          </a:bodyPr>
          <a:lstStyle/>
          <a:p>
            <a:r>
              <a:rPr lang="en-US" sz="2400" dirty="0"/>
              <a:t>Location of speaker deployment in Great Bay, New Hampshire</a:t>
            </a:r>
          </a:p>
        </p:txBody>
      </p:sp>
      <p:sp>
        <p:nvSpPr>
          <p:cNvPr id="31" name="TextBox 30">
            <a:extLst>
              <a:ext uri="{FF2B5EF4-FFF2-40B4-BE49-F238E27FC236}">
                <a16:creationId xmlns:a16="http://schemas.microsoft.com/office/drawing/2014/main" id="{5AB9429D-7823-81C5-82D6-CFE34630B292}"/>
              </a:ext>
            </a:extLst>
          </p:cNvPr>
          <p:cNvSpPr txBox="1"/>
          <p:nvPr/>
        </p:nvSpPr>
        <p:spPr>
          <a:xfrm>
            <a:off x="17725913" y="38298331"/>
            <a:ext cx="12321596" cy="461665"/>
          </a:xfrm>
          <a:prstGeom prst="rect">
            <a:avLst/>
          </a:prstGeom>
          <a:noFill/>
        </p:spPr>
        <p:txBody>
          <a:bodyPr wrap="square" rtlCol="0">
            <a:spAutoFit/>
          </a:bodyPr>
          <a:lstStyle/>
          <a:p>
            <a:r>
              <a:rPr lang="en-US" sz="2400" dirty="0"/>
              <a:t>Diagram depicting the schematics of the mooring  and deployment design.</a:t>
            </a:r>
          </a:p>
        </p:txBody>
      </p:sp>
    </p:spTree>
    <p:extLst>
      <p:ext uri="{BB962C8B-B14F-4D97-AF65-F5344CB8AC3E}">
        <p14:creationId xmlns:p14="http://schemas.microsoft.com/office/powerpoint/2010/main" val="3265293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10483</TotalTime>
  <Words>475</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Mesh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Petix</dc:creator>
  <cp:lastModifiedBy>Corey Petix</cp:lastModifiedBy>
  <cp:revision>6</cp:revision>
  <dcterms:created xsi:type="dcterms:W3CDTF">2023-02-27T19:57:39Z</dcterms:created>
  <dcterms:modified xsi:type="dcterms:W3CDTF">2023-04-17T21:22:09Z</dcterms:modified>
</cp:coreProperties>
</file>