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Lst>
  <p:sldSz cy="38404800" cx="51206400"/>
  <p:notesSz cx="9144000" cy="6858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2096">
          <p15:clr>
            <a:srgbClr val="000000"/>
          </p15:clr>
        </p15:guide>
        <p15:guide id="2" pos="16128">
          <p15:clr>
            <a:srgbClr val="000000"/>
          </p15:clr>
        </p15:guide>
      </p15:sldGuideLst>
    </p:ext>
    <p:ext uri="http://customooxmlschemas.google.com/">
      <go:slidesCustomData xmlns:go="http://customooxmlschemas.google.com/" r:id="rId7" roundtripDataSignature="AMtx7mg0zLuuIOCN8jvmWZR1813Rj5ZD0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2096" orient="horz"/>
        <p:guide pos="16128"/>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1524300" y="514350"/>
            <a:ext cx="6096300" cy="257175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914400" y="3257550"/>
            <a:ext cx="7315200" cy="30861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22c8e20c6fc_1_6:notes"/>
          <p:cNvSpPr txBox="1"/>
          <p:nvPr>
            <p:ph idx="1" type="body"/>
          </p:nvPr>
        </p:nvSpPr>
        <p:spPr>
          <a:xfrm>
            <a:off x="914400" y="3257550"/>
            <a:ext cx="7315200" cy="30861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82" name="Google Shape;82;g22c8e20c6fc_1_6:notes"/>
          <p:cNvSpPr/>
          <p:nvPr>
            <p:ph idx="2" type="sldImg"/>
          </p:nvPr>
        </p:nvSpPr>
        <p:spPr>
          <a:xfrm>
            <a:off x="2857500" y="514350"/>
            <a:ext cx="3429000" cy="25719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4"/>
          <p:cNvSpPr txBox="1"/>
          <p:nvPr>
            <p:ph type="ctrTitle"/>
          </p:nvPr>
        </p:nvSpPr>
        <p:spPr>
          <a:xfrm>
            <a:off x="3840480" y="6285235"/>
            <a:ext cx="43525500" cy="13370700"/>
          </a:xfrm>
          <a:prstGeom prst="rect">
            <a:avLst/>
          </a:prstGeom>
          <a:noFill/>
          <a:ln>
            <a:noFill/>
          </a:ln>
        </p:spPr>
        <p:txBody>
          <a:bodyPr anchorCtr="0" anchor="b" bIns="53325" lIns="106650" spcFirstLastPara="1" rIns="106650" wrap="square" tIns="53325">
            <a:normAutofit/>
          </a:bodyPr>
          <a:lstStyle>
            <a:lvl1pPr lvl="0" algn="ctr">
              <a:lnSpc>
                <a:spcPct val="90000"/>
              </a:lnSpc>
              <a:spcBef>
                <a:spcPts val="0"/>
              </a:spcBef>
              <a:spcAft>
                <a:spcPts val="0"/>
              </a:spcAft>
              <a:buClr>
                <a:schemeClr val="dk1"/>
              </a:buClr>
              <a:buSzPts val="29400"/>
              <a:buFont typeface="Calibri"/>
              <a:buNone/>
              <a:defRPr sz="29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 name="Google Shape;13;p4"/>
          <p:cNvSpPr txBox="1"/>
          <p:nvPr>
            <p:ph idx="1" type="subTitle"/>
          </p:nvPr>
        </p:nvSpPr>
        <p:spPr>
          <a:xfrm>
            <a:off x="6400800" y="20171415"/>
            <a:ext cx="38404800" cy="9272400"/>
          </a:xfrm>
          <a:prstGeom prst="rect">
            <a:avLst/>
          </a:prstGeom>
          <a:noFill/>
          <a:ln>
            <a:noFill/>
          </a:ln>
        </p:spPr>
        <p:txBody>
          <a:bodyPr anchorCtr="0" anchor="t" bIns="53325" lIns="106650" spcFirstLastPara="1" rIns="106650" wrap="square" tIns="53325">
            <a:normAutofit/>
          </a:bodyPr>
          <a:lstStyle>
            <a:lvl1pPr lvl="0" algn="ctr">
              <a:lnSpc>
                <a:spcPct val="90000"/>
              </a:lnSpc>
              <a:spcBef>
                <a:spcPts val="4900"/>
              </a:spcBef>
              <a:spcAft>
                <a:spcPts val="0"/>
              </a:spcAft>
              <a:buClr>
                <a:schemeClr val="dk1"/>
              </a:buClr>
              <a:buSzPts val="11800"/>
              <a:buNone/>
              <a:defRPr sz="11800"/>
            </a:lvl1pPr>
            <a:lvl2pPr lvl="1" algn="ctr">
              <a:lnSpc>
                <a:spcPct val="90000"/>
              </a:lnSpc>
              <a:spcBef>
                <a:spcPts val="2450"/>
              </a:spcBef>
              <a:spcAft>
                <a:spcPts val="0"/>
              </a:spcAft>
              <a:buClr>
                <a:schemeClr val="dk1"/>
              </a:buClr>
              <a:buSzPts val="9800"/>
              <a:buNone/>
              <a:defRPr sz="9800"/>
            </a:lvl2pPr>
            <a:lvl3pPr lvl="2" algn="ctr">
              <a:lnSpc>
                <a:spcPct val="90000"/>
              </a:lnSpc>
              <a:spcBef>
                <a:spcPts val="2450"/>
              </a:spcBef>
              <a:spcAft>
                <a:spcPts val="0"/>
              </a:spcAft>
              <a:buClr>
                <a:schemeClr val="dk1"/>
              </a:buClr>
              <a:buSzPts val="8800"/>
              <a:buNone/>
              <a:defRPr sz="8800"/>
            </a:lvl3pPr>
            <a:lvl4pPr lvl="3" algn="ctr">
              <a:lnSpc>
                <a:spcPct val="90000"/>
              </a:lnSpc>
              <a:spcBef>
                <a:spcPts val="2450"/>
              </a:spcBef>
              <a:spcAft>
                <a:spcPts val="0"/>
              </a:spcAft>
              <a:buClr>
                <a:schemeClr val="dk1"/>
              </a:buClr>
              <a:buSzPts val="7800"/>
              <a:buNone/>
              <a:defRPr sz="7800"/>
            </a:lvl4pPr>
            <a:lvl5pPr lvl="4" algn="ctr">
              <a:lnSpc>
                <a:spcPct val="90000"/>
              </a:lnSpc>
              <a:spcBef>
                <a:spcPts val="2450"/>
              </a:spcBef>
              <a:spcAft>
                <a:spcPts val="0"/>
              </a:spcAft>
              <a:buClr>
                <a:schemeClr val="dk1"/>
              </a:buClr>
              <a:buSzPts val="7800"/>
              <a:buNone/>
              <a:defRPr sz="7800"/>
            </a:lvl5pPr>
            <a:lvl6pPr lvl="5" algn="ctr">
              <a:lnSpc>
                <a:spcPct val="90000"/>
              </a:lnSpc>
              <a:spcBef>
                <a:spcPts val="2450"/>
              </a:spcBef>
              <a:spcAft>
                <a:spcPts val="0"/>
              </a:spcAft>
              <a:buClr>
                <a:schemeClr val="dk1"/>
              </a:buClr>
              <a:buSzPts val="7800"/>
              <a:buNone/>
              <a:defRPr sz="7800"/>
            </a:lvl6pPr>
            <a:lvl7pPr lvl="6" algn="ctr">
              <a:lnSpc>
                <a:spcPct val="90000"/>
              </a:lnSpc>
              <a:spcBef>
                <a:spcPts val="2450"/>
              </a:spcBef>
              <a:spcAft>
                <a:spcPts val="0"/>
              </a:spcAft>
              <a:buClr>
                <a:schemeClr val="dk1"/>
              </a:buClr>
              <a:buSzPts val="7800"/>
              <a:buNone/>
              <a:defRPr sz="7800"/>
            </a:lvl7pPr>
            <a:lvl8pPr lvl="7" algn="ctr">
              <a:lnSpc>
                <a:spcPct val="90000"/>
              </a:lnSpc>
              <a:spcBef>
                <a:spcPts val="2450"/>
              </a:spcBef>
              <a:spcAft>
                <a:spcPts val="0"/>
              </a:spcAft>
              <a:buClr>
                <a:schemeClr val="dk1"/>
              </a:buClr>
              <a:buSzPts val="7800"/>
              <a:buNone/>
              <a:defRPr sz="7800"/>
            </a:lvl8pPr>
            <a:lvl9pPr lvl="8" algn="ctr">
              <a:lnSpc>
                <a:spcPct val="90000"/>
              </a:lnSpc>
              <a:spcBef>
                <a:spcPts val="2450"/>
              </a:spcBef>
              <a:spcAft>
                <a:spcPts val="0"/>
              </a:spcAft>
              <a:buClr>
                <a:schemeClr val="dk1"/>
              </a:buClr>
              <a:buSzPts val="7800"/>
              <a:buNone/>
              <a:defRPr sz="7800"/>
            </a:lvl9pPr>
          </a:lstStyle>
          <a:p/>
        </p:txBody>
      </p:sp>
      <p:sp>
        <p:nvSpPr>
          <p:cNvPr id="14" name="Google Shape;14;p4"/>
          <p:cNvSpPr txBox="1"/>
          <p:nvPr>
            <p:ph idx="10" type="dt"/>
          </p:nvPr>
        </p:nvSpPr>
        <p:spPr>
          <a:xfrm>
            <a:off x="3520440" y="35595569"/>
            <a:ext cx="11521500" cy="2044800"/>
          </a:xfrm>
          <a:prstGeom prst="rect">
            <a:avLst/>
          </a:prstGeom>
          <a:noFill/>
          <a:ln>
            <a:noFill/>
          </a:ln>
        </p:spPr>
        <p:txBody>
          <a:bodyPr anchorCtr="0" anchor="ctr" bIns="53325" lIns="106650" spcFirstLastPara="1" rIns="106650" wrap="square" tIns="533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 name="Google Shape;15;p4"/>
          <p:cNvSpPr txBox="1"/>
          <p:nvPr>
            <p:ph idx="11" type="ftr"/>
          </p:nvPr>
        </p:nvSpPr>
        <p:spPr>
          <a:xfrm>
            <a:off x="16962120" y="35595569"/>
            <a:ext cx="17282100" cy="2044800"/>
          </a:xfrm>
          <a:prstGeom prst="rect">
            <a:avLst/>
          </a:prstGeom>
          <a:noFill/>
          <a:ln>
            <a:noFill/>
          </a:ln>
        </p:spPr>
        <p:txBody>
          <a:bodyPr anchorCtr="0" anchor="ctr" bIns="53325" lIns="106650" spcFirstLastPara="1" rIns="106650" wrap="square" tIns="533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 name="Google Shape;16;p4"/>
          <p:cNvSpPr txBox="1"/>
          <p:nvPr>
            <p:ph idx="12" type="sldNum"/>
          </p:nvPr>
        </p:nvSpPr>
        <p:spPr>
          <a:xfrm>
            <a:off x="36164520" y="35595569"/>
            <a:ext cx="11521500" cy="2044800"/>
          </a:xfrm>
          <a:prstGeom prst="rect">
            <a:avLst/>
          </a:prstGeom>
          <a:noFill/>
          <a:ln>
            <a:noFill/>
          </a:ln>
        </p:spPr>
        <p:txBody>
          <a:bodyPr anchorCtr="0" anchor="ctr" bIns="53325" lIns="106650" spcFirstLastPara="1" rIns="106650" wrap="square" tIns="53325">
            <a:noAutofit/>
          </a:bodyPr>
          <a:lstStyle>
            <a:lvl1pPr indent="0" lvl="0" marL="0" marR="0" algn="r">
              <a:lnSpc>
                <a:spcPct val="100000"/>
              </a:lnSpc>
              <a:spcBef>
                <a:spcPts val="0"/>
              </a:spcBef>
              <a:spcAft>
                <a:spcPts val="0"/>
              </a:spcAft>
              <a:buClr>
                <a:srgbClr val="000000"/>
              </a:buClr>
              <a:buSzPts val="5900"/>
              <a:buFont typeface="Arial"/>
              <a:buNone/>
              <a:defRPr b="0" i="0" sz="59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5900"/>
              <a:buFont typeface="Arial"/>
              <a:buNone/>
              <a:defRPr b="0" i="0" sz="59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5900"/>
              <a:buFont typeface="Arial"/>
              <a:buNone/>
              <a:defRPr b="0" i="0" sz="59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5900"/>
              <a:buFont typeface="Arial"/>
              <a:buNone/>
              <a:defRPr b="0" i="0" sz="59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5900"/>
              <a:buFont typeface="Arial"/>
              <a:buNone/>
              <a:defRPr b="0" i="0" sz="59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5900"/>
              <a:buFont typeface="Arial"/>
              <a:buNone/>
              <a:defRPr b="0" i="0" sz="59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5900"/>
              <a:buFont typeface="Arial"/>
              <a:buNone/>
              <a:defRPr b="0" i="0" sz="59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5900"/>
              <a:buFont typeface="Arial"/>
              <a:buNone/>
              <a:defRPr b="0" i="0" sz="59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5900"/>
              <a:buFont typeface="Arial"/>
              <a:buNone/>
              <a:defRPr b="0" i="0" sz="5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13"/>
          <p:cNvSpPr txBox="1"/>
          <p:nvPr>
            <p:ph type="title"/>
          </p:nvPr>
        </p:nvSpPr>
        <p:spPr>
          <a:xfrm>
            <a:off x="3520440" y="2044709"/>
            <a:ext cx="44165400" cy="7423200"/>
          </a:xfrm>
          <a:prstGeom prst="rect">
            <a:avLst/>
          </a:prstGeom>
          <a:noFill/>
          <a:ln>
            <a:noFill/>
          </a:ln>
        </p:spPr>
        <p:txBody>
          <a:bodyPr anchorCtr="0" anchor="ctr" bIns="53325" lIns="106650" spcFirstLastPara="1" rIns="106650" wrap="square" tIns="53325">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13"/>
          <p:cNvSpPr txBox="1"/>
          <p:nvPr>
            <p:ph idx="1" type="body"/>
          </p:nvPr>
        </p:nvSpPr>
        <p:spPr>
          <a:xfrm rot="5400000">
            <a:off x="13419510" y="324553"/>
            <a:ext cx="24367500" cy="44165400"/>
          </a:xfrm>
          <a:prstGeom prst="rect">
            <a:avLst/>
          </a:prstGeom>
          <a:noFill/>
          <a:ln>
            <a:noFill/>
          </a:ln>
        </p:spPr>
        <p:txBody>
          <a:bodyPr anchorCtr="0" anchor="t" bIns="53325" lIns="106650" spcFirstLastPara="1" rIns="106650" wrap="square" tIns="53325">
            <a:normAutofit/>
          </a:bodyPr>
          <a:lstStyle>
            <a:lvl1pPr indent="-342900" lvl="0" marL="457200" algn="l">
              <a:lnSpc>
                <a:spcPct val="90000"/>
              </a:lnSpc>
              <a:spcBef>
                <a:spcPts val="4900"/>
              </a:spcBef>
              <a:spcAft>
                <a:spcPts val="0"/>
              </a:spcAft>
              <a:buClr>
                <a:schemeClr val="dk1"/>
              </a:buClr>
              <a:buSzPts val="1800"/>
              <a:buChar char="•"/>
              <a:defRPr/>
            </a:lvl1pPr>
            <a:lvl2pPr indent="-342900" lvl="1" marL="914400" algn="l">
              <a:lnSpc>
                <a:spcPct val="90000"/>
              </a:lnSpc>
              <a:spcBef>
                <a:spcPts val="2450"/>
              </a:spcBef>
              <a:spcAft>
                <a:spcPts val="0"/>
              </a:spcAft>
              <a:buClr>
                <a:schemeClr val="dk1"/>
              </a:buClr>
              <a:buSzPts val="1800"/>
              <a:buChar char="•"/>
              <a:defRPr/>
            </a:lvl2pPr>
            <a:lvl3pPr indent="-342900" lvl="2" marL="1371600" algn="l">
              <a:lnSpc>
                <a:spcPct val="90000"/>
              </a:lnSpc>
              <a:spcBef>
                <a:spcPts val="2450"/>
              </a:spcBef>
              <a:spcAft>
                <a:spcPts val="0"/>
              </a:spcAft>
              <a:buClr>
                <a:schemeClr val="dk1"/>
              </a:buClr>
              <a:buSzPts val="1800"/>
              <a:buChar char="•"/>
              <a:defRPr/>
            </a:lvl3pPr>
            <a:lvl4pPr indent="-342900" lvl="3" marL="1828800" algn="l">
              <a:lnSpc>
                <a:spcPct val="90000"/>
              </a:lnSpc>
              <a:spcBef>
                <a:spcPts val="2450"/>
              </a:spcBef>
              <a:spcAft>
                <a:spcPts val="0"/>
              </a:spcAft>
              <a:buClr>
                <a:schemeClr val="dk1"/>
              </a:buClr>
              <a:buSzPts val="1800"/>
              <a:buChar char="•"/>
              <a:defRPr/>
            </a:lvl4pPr>
            <a:lvl5pPr indent="-342900" lvl="4" marL="2286000" algn="l">
              <a:lnSpc>
                <a:spcPct val="90000"/>
              </a:lnSpc>
              <a:spcBef>
                <a:spcPts val="2450"/>
              </a:spcBef>
              <a:spcAft>
                <a:spcPts val="0"/>
              </a:spcAft>
              <a:buClr>
                <a:schemeClr val="dk1"/>
              </a:buClr>
              <a:buSzPts val="1800"/>
              <a:buChar char="•"/>
              <a:defRPr/>
            </a:lvl5pPr>
            <a:lvl6pPr indent="-342900" lvl="5" marL="2743200" algn="l">
              <a:lnSpc>
                <a:spcPct val="90000"/>
              </a:lnSpc>
              <a:spcBef>
                <a:spcPts val="2450"/>
              </a:spcBef>
              <a:spcAft>
                <a:spcPts val="0"/>
              </a:spcAft>
              <a:buClr>
                <a:schemeClr val="dk1"/>
              </a:buClr>
              <a:buSzPts val="1800"/>
              <a:buChar char="•"/>
              <a:defRPr/>
            </a:lvl6pPr>
            <a:lvl7pPr indent="-342900" lvl="6" marL="3200400" algn="l">
              <a:lnSpc>
                <a:spcPct val="90000"/>
              </a:lnSpc>
              <a:spcBef>
                <a:spcPts val="2450"/>
              </a:spcBef>
              <a:spcAft>
                <a:spcPts val="0"/>
              </a:spcAft>
              <a:buClr>
                <a:schemeClr val="dk1"/>
              </a:buClr>
              <a:buSzPts val="1800"/>
              <a:buChar char="•"/>
              <a:defRPr/>
            </a:lvl7pPr>
            <a:lvl8pPr indent="-342900" lvl="7" marL="3657600" algn="l">
              <a:lnSpc>
                <a:spcPct val="90000"/>
              </a:lnSpc>
              <a:spcBef>
                <a:spcPts val="2450"/>
              </a:spcBef>
              <a:spcAft>
                <a:spcPts val="0"/>
              </a:spcAft>
              <a:buClr>
                <a:schemeClr val="dk1"/>
              </a:buClr>
              <a:buSzPts val="1800"/>
              <a:buChar char="•"/>
              <a:defRPr/>
            </a:lvl8pPr>
            <a:lvl9pPr indent="-342900" lvl="8" marL="4114800" algn="l">
              <a:lnSpc>
                <a:spcPct val="90000"/>
              </a:lnSpc>
              <a:spcBef>
                <a:spcPts val="2450"/>
              </a:spcBef>
              <a:spcAft>
                <a:spcPts val="0"/>
              </a:spcAft>
              <a:buClr>
                <a:schemeClr val="dk1"/>
              </a:buClr>
              <a:buSzPts val="1800"/>
              <a:buChar char="•"/>
              <a:defRPr/>
            </a:lvl9pPr>
          </a:lstStyle>
          <a:p/>
        </p:txBody>
      </p:sp>
      <p:sp>
        <p:nvSpPr>
          <p:cNvPr id="71" name="Google Shape;71;p13"/>
          <p:cNvSpPr txBox="1"/>
          <p:nvPr>
            <p:ph idx="10" type="dt"/>
          </p:nvPr>
        </p:nvSpPr>
        <p:spPr>
          <a:xfrm>
            <a:off x="3520440" y="35595569"/>
            <a:ext cx="11521500" cy="2044800"/>
          </a:xfrm>
          <a:prstGeom prst="rect">
            <a:avLst/>
          </a:prstGeom>
          <a:noFill/>
          <a:ln>
            <a:noFill/>
          </a:ln>
        </p:spPr>
        <p:txBody>
          <a:bodyPr anchorCtr="0" anchor="ctr" bIns="53325" lIns="106650" spcFirstLastPara="1" rIns="106650" wrap="square" tIns="533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13"/>
          <p:cNvSpPr txBox="1"/>
          <p:nvPr>
            <p:ph idx="11" type="ftr"/>
          </p:nvPr>
        </p:nvSpPr>
        <p:spPr>
          <a:xfrm>
            <a:off x="16962120" y="35595569"/>
            <a:ext cx="17282100" cy="2044800"/>
          </a:xfrm>
          <a:prstGeom prst="rect">
            <a:avLst/>
          </a:prstGeom>
          <a:noFill/>
          <a:ln>
            <a:noFill/>
          </a:ln>
        </p:spPr>
        <p:txBody>
          <a:bodyPr anchorCtr="0" anchor="ctr" bIns="53325" lIns="106650" spcFirstLastPara="1" rIns="106650" wrap="square" tIns="533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3" name="Google Shape;73;p13"/>
          <p:cNvSpPr txBox="1"/>
          <p:nvPr>
            <p:ph idx="12" type="sldNum"/>
          </p:nvPr>
        </p:nvSpPr>
        <p:spPr>
          <a:xfrm>
            <a:off x="36164520" y="35595569"/>
            <a:ext cx="11521500" cy="2044800"/>
          </a:xfrm>
          <a:prstGeom prst="rect">
            <a:avLst/>
          </a:prstGeom>
          <a:noFill/>
          <a:ln>
            <a:noFill/>
          </a:ln>
        </p:spPr>
        <p:txBody>
          <a:bodyPr anchorCtr="0" anchor="ctr" bIns="53325" lIns="106650" spcFirstLastPara="1" rIns="106650" wrap="square" tIns="53325">
            <a:noAutofit/>
          </a:bodyPr>
          <a:lstStyle>
            <a:lvl1pPr indent="0" lvl="0" marL="0" marR="0" algn="r">
              <a:lnSpc>
                <a:spcPct val="100000"/>
              </a:lnSpc>
              <a:spcBef>
                <a:spcPts val="0"/>
              </a:spcBef>
              <a:spcAft>
                <a:spcPts val="0"/>
              </a:spcAft>
              <a:buClr>
                <a:srgbClr val="000000"/>
              </a:buClr>
              <a:buSzPts val="5900"/>
              <a:buFont typeface="Arial"/>
              <a:buNone/>
              <a:defRPr b="0" i="0" sz="59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5900"/>
              <a:buFont typeface="Arial"/>
              <a:buNone/>
              <a:defRPr b="0" i="0" sz="59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5900"/>
              <a:buFont typeface="Arial"/>
              <a:buNone/>
              <a:defRPr b="0" i="0" sz="59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5900"/>
              <a:buFont typeface="Arial"/>
              <a:buNone/>
              <a:defRPr b="0" i="0" sz="59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5900"/>
              <a:buFont typeface="Arial"/>
              <a:buNone/>
              <a:defRPr b="0" i="0" sz="59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5900"/>
              <a:buFont typeface="Arial"/>
              <a:buNone/>
              <a:defRPr b="0" i="0" sz="59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5900"/>
              <a:buFont typeface="Arial"/>
              <a:buNone/>
              <a:defRPr b="0" i="0" sz="59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5900"/>
              <a:buFont typeface="Arial"/>
              <a:buNone/>
              <a:defRPr b="0" i="0" sz="59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5900"/>
              <a:buFont typeface="Arial"/>
              <a:buNone/>
              <a:defRPr b="0" i="0" sz="5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14"/>
          <p:cNvSpPr txBox="1"/>
          <p:nvPr>
            <p:ph type="title"/>
          </p:nvPr>
        </p:nvSpPr>
        <p:spPr>
          <a:xfrm rot="5400000">
            <a:off x="25892012" y="12797152"/>
            <a:ext cx="32546400" cy="11041500"/>
          </a:xfrm>
          <a:prstGeom prst="rect">
            <a:avLst/>
          </a:prstGeom>
          <a:noFill/>
          <a:ln>
            <a:noFill/>
          </a:ln>
        </p:spPr>
        <p:txBody>
          <a:bodyPr anchorCtr="0" anchor="ctr" bIns="53325" lIns="106650" spcFirstLastPara="1" rIns="106650" wrap="square" tIns="53325">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14"/>
          <p:cNvSpPr txBox="1"/>
          <p:nvPr>
            <p:ph idx="1" type="body"/>
          </p:nvPr>
        </p:nvSpPr>
        <p:spPr>
          <a:xfrm rot="5400000">
            <a:off x="3489302" y="2075902"/>
            <a:ext cx="32546400" cy="32484000"/>
          </a:xfrm>
          <a:prstGeom prst="rect">
            <a:avLst/>
          </a:prstGeom>
          <a:noFill/>
          <a:ln>
            <a:noFill/>
          </a:ln>
        </p:spPr>
        <p:txBody>
          <a:bodyPr anchorCtr="0" anchor="t" bIns="53325" lIns="106650" spcFirstLastPara="1" rIns="106650" wrap="square" tIns="53325">
            <a:normAutofit/>
          </a:bodyPr>
          <a:lstStyle>
            <a:lvl1pPr indent="-342900" lvl="0" marL="457200" algn="l">
              <a:lnSpc>
                <a:spcPct val="90000"/>
              </a:lnSpc>
              <a:spcBef>
                <a:spcPts val="4900"/>
              </a:spcBef>
              <a:spcAft>
                <a:spcPts val="0"/>
              </a:spcAft>
              <a:buClr>
                <a:schemeClr val="dk1"/>
              </a:buClr>
              <a:buSzPts val="1800"/>
              <a:buChar char="•"/>
              <a:defRPr/>
            </a:lvl1pPr>
            <a:lvl2pPr indent="-342900" lvl="1" marL="914400" algn="l">
              <a:lnSpc>
                <a:spcPct val="90000"/>
              </a:lnSpc>
              <a:spcBef>
                <a:spcPts val="2450"/>
              </a:spcBef>
              <a:spcAft>
                <a:spcPts val="0"/>
              </a:spcAft>
              <a:buClr>
                <a:schemeClr val="dk1"/>
              </a:buClr>
              <a:buSzPts val="1800"/>
              <a:buChar char="•"/>
              <a:defRPr/>
            </a:lvl2pPr>
            <a:lvl3pPr indent="-342900" lvl="2" marL="1371600" algn="l">
              <a:lnSpc>
                <a:spcPct val="90000"/>
              </a:lnSpc>
              <a:spcBef>
                <a:spcPts val="2450"/>
              </a:spcBef>
              <a:spcAft>
                <a:spcPts val="0"/>
              </a:spcAft>
              <a:buClr>
                <a:schemeClr val="dk1"/>
              </a:buClr>
              <a:buSzPts val="1800"/>
              <a:buChar char="•"/>
              <a:defRPr/>
            </a:lvl3pPr>
            <a:lvl4pPr indent="-342900" lvl="3" marL="1828800" algn="l">
              <a:lnSpc>
                <a:spcPct val="90000"/>
              </a:lnSpc>
              <a:spcBef>
                <a:spcPts val="2450"/>
              </a:spcBef>
              <a:spcAft>
                <a:spcPts val="0"/>
              </a:spcAft>
              <a:buClr>
                <a:schemeClr val="dk1"/>
              </a:buClr>
              <a:buSzPts val="1800"/>
              <a:buChar char="•"/>
              <a:defRPr/>
            </a:lvl4pPr>
            <a:lvl5pPr indent="-342900" lvl="4" marL="2286000" algn="l">
              <a:lnSpc>
                <a:spcPct val="90000"/>
              </a:lnSpc>
              <a:spcBef>
                <a:spcPts val="2450"/>
              </a:spcBef>
              <a:spcAft>
                <a:spcPts val="0"/>
              </a:spcAft>
              <a:buClr>
                <a:schemeClr val="dk1"/>
              </a:buClr>
              <a:buSzPts val="1800"/>
              <a:buChar char="•"/>
              <a:defRPr/>
            </a:lvl5pPr>
            <a:lvl6pPr indent="-342900" lvl="5" marL="2743200" algn="l">
              <a:lnSpc>
                <a:spcPct val="90000"/>
              </a:lnSpc>
              <a:spcBef>
                <a:spcPts val="2450"/>
              </a:spcBef>
              <a:spcAft>
                <a:spcPts val="0"/>
              </a:spcAft>
              <a:buClr>
                <a:schemeClr val="dk1"/>
              </a:buClr>
              <a:buSzPts val="1800"/>
              <a:buChar char="•"/>
              <a:defRPr/>
            </a:lvl6pPr>
            <a:lvl7pPr indent="-342900" lvl="6" marL="3200400" algn="l">
              <a:lnSpc>
                <a:spcPct val="90000"/>
              </a:lnSpc>
              <a:spcBef>
                <a:spcPts val="2450"/>
              </a:spcBef>
              <a:spcAft>
                <a:spcPts val="0"/>
              </a:spcAft>
              <a:buClr>
                <a:schemeClr val="dk1"/>
              </a:buClr>
              <a:buSzPts val="1800"/>
              <a:buChar char="•"/>
              <a:defRPr/>
            </a:lvl7pPr>
            <a:lvl8pPr indent="-342900" lvl="7" marL="3657600" algn="l">
              <a:lnSpc>
                <a:spcPct val="90000"/>
              </a:lnSpc>
              <a:spcBef>
                <a:spcPts val="2450"/>
              </a:spcBef>
              <a:spcAft>
                <a:spcPts val="0"/>
              </a:spcAft>
              <a:buClr>
                <a:schemeClr val="dk1"/>
              </a:buClr>
              <a:buSzPts val="1800"/>
              <a:buChar char="•"/>
              <a:defRPr/>
            </a:lvl8pPr>
            <a:lvl9pPr indent="-342900" lvl="8" marL="4114800" algn="l">
              <a:lnSpc>
                <a:spcPct val="90000"/>
              </a:lnSpc>
              <a:spcBef>
                <a:spcPts val="2450"/>
              </a:spcBef>
              <a:spcAft>
                <a:spcPts val="0"/>
              </a:spcAft>
              <a:buClr>
                <a:schemeClr val="dk1"/>
              </a:buClr>
              <a:buSzPts val="1800"/>
              <a:buChar char="•"/>
              <a:defRPr/>
            </a:lvl9pPr>
          </a:lstStyle>
          <a:p/>
        </p:txBody>
      </p:sp>
      <p:sp>
        <p:nvSpPr>
          <p:cNvPr id="77" name="Google Shape;77;p14"/>
          <p:cNvSpPr txBox="1"/>
          <p:nvPr>
            <p:ph idx="10" type="dt"/>
          </p:nvPr>
        </p:nvSpPr>
        <p:spPr>
          <a:xfrm>
            <a:off x="3520440" y="35595569"/>
            <a:ext cx="11521500" cy="2044800"/>
          </a:xfrm>
          <a:prstGeom prst="rect">
            <a:avLst/>
          </a:prstGeom>
          <a:noFill/>
          <a:ln>
            <a:noFill/>
          </a:ln>
        </p:spPr>
        <p:txBody>
          <a:bodyPr anchorCtr="0" anchor="ctr" bIns="53325" lIns="106650" spcFirstLastPara="1" rIns="106650" wrap="square" tIns="533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14"/>
          <p:cNvSpPr txBox="1"/>
          <p:nvPr>
            <p:ph idx="11" type="ftr"/>
          </p:nvPr>
        </p:nvSpPr>
        <p:spPr>
          <a:xfrm>
            <a:off x="16962120" y="35595569"/>
            <a:ext cx="17282100" cy="2044800"/>
          </a:xfrm>
          <a:prstGeom prst="rect">
            <a:avLst/>
          </a:prstGeom>
          <a:noFill/>
          <a:ln>
            <a:noFill/>
          </a:ln>
        </p:spPr>
        <p:txBody>
          <a:bodyPr anchorCtr="0" anchor="ctr" bIns="53325" lIns="106650" spcFirstLastPara="1" rIns="106650" wrap="square" tIns="533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14"/>
          <p:cNvSpPr txBox="1"/>
          <p:nvPr>
            <p:ph idx="12" type="sldNum"/>
          </p:nvPr>
        </p:nvSpPr>
        <p:spPr>
          <a:xfrm>
            <a:off x="36164520" y="35595569"/>
            <a:ext cx="11521500" cy="2044800"/>
          </a:xfrm>
          <a:prstGeom prst="rect">
            <a:avLst/>
          </a:prstGeom>
          <a:noFill/>
          <a:ln>
            <a:noFill/>
          </a:ln>
        </p:spPr>
        <p:txBody>
          <a:bodyPr anchorCtr="0" anchor="ctr" bIns="53325" lIns="106650" spcFirstLastPara="1" rIns="106650" wrap="square" tIns="53325">
            <a:noAutofit/>
          </a:bodyPr>
          <a:lstStyle>
            <a:lvl1pPr indent="0" lvl="0" marL="0" marR="0" algn="r">
              <a:lnSpc>
                <a:spcPct val="100000"/>
              </a:lnSpc>
              <a:spcBef>
                <a:spcPts val="0"/>
              </a:spcBef>
              <a:spcAft>
                <a:spcPts val="0"/>
              </a:spcAft>
              <a:buClr>
                <a:srgbClr val="000000"/>
              </a:buClr>
              <a:buSzPts val="5900"/>
              <a:buFont typeface="Arial"/>
              <a:buNone/>
              <a:defRPr b="0" i="0" sz="59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5900"/>
              <a:buFont typeface="Arial"/>
              <a:buNone/>
              <a:defRPr b="0" i="0" sz="59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5900"/>
              <a:buFont typeface="Arial"/>
              <a:buNone/>
              <a:defRPr b="0" i="0" sz="59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5900"/>
              <a:buFont typeface="Arial"/>
              <a:buNone/>
              <a:defRPr b="0" i="0" sz="59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5900"/>
              <a:buFont typeface="Arial"/>
              <a:buNone/>
              <a:defRPr b="0" i="0" sz="59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5900"/>
              <a:buFont typeface="Arial"/>
              <a:buNone/>
              <a:defRPr b="0" i="0" sz="59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5900"/>
              <a:buFont typeface="Arial"/>
              <a:buNone/>
              <a:defRPr b="0" i="0" sz="59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5900"/>
              <a:buFont typeface="Arial"/>
              <a:buNone/>
              <a:defRPr b="0" i="0" sz="59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5900"/>
              <a:buFont typeface="Arial"/>
              <a:buNone/>
              <a:defRPr b="0" i="0" sz="5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7" name="Shape 17"/>
        <p:cNvGrpSpPr/>
        <p:nvPr/>
      </p:nvGrpSpPr>
      <p:grpSpPr>
        <a:xfrm>
          <a:off x="0" y="0"/>
          <a:ext cx="0" cy="0"/>
          <a:chOff x="0" y="0"/>
          <a:chExt cx="0" cy="0"/>
        </a:xfrm>
      </p:grpSpPr>
      <p:sp>
        <p:nvSpPr>
          <p:cNvPr id="18" name="Google Shape;18;p5"/>
          <p:cNvSpPr txBox="1"/>
          <p:nvPr>
            <p:ph type="title"/>
          </p:nvPr>
        </p:nvSpPr>
        <p:spPr>
          <a:xfrm>
            <a:off x="3520440" y="2044709"/>
            <a:ext cx="44165400" cy="7423200"/>
          </a:xfrm>
          <a:prstGeom prst="rect">
            <a:avLst/>
          </a:prstGeom>
          <a:noFill/>
          <a:ln>
            <a:noFill/>
          </a:ln>
        </p:spPr>
        <p:txBody>
          <a:bodyPr anchorCtr="0" anchor="ctr" bIns="53325" lIns="106650" spcFirstLastPara="1" rIns="106650" wrap="square" tIns="53325">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5"/>
          <p:cNvSpPr txBox="1"/>
          <p:nvPr>
            <p:ph idx="1" type="body"/>
          </p:nvPr>
        </p:nvSpPr>
        <p:spPr>
          <a:xfrm>
            <a:off x="3520440" y="10223503"/>
            <a:ext cx="44165400" cy="24367500"/>
          </a:xfrm>
          <a:prstGeom prst="rect">
            <a:avLst/>
          </a:prstGeom>
          <a:noFill/>
          <a:ln>
            <a:noFill/>
          </a:ln>
        </p:spPr>
        <p:txBody>
          <a:bodyPr anchorCtr="0" anchor="t" bIns="53325" lIns="106650" spcFirstLastPara="1" rIns="106650" wrap="square" tIns="53325">
            <a:normAutofit/>
          </a:bodyPr>
          <a:lstStyle>
            <a:lvl1pPr indent="-342900" lvl="0" marL="457200" algn="l">
              <a:lnSpc>
                <a:spcPct val="90000"/>
              </a:lnSpc>
              <a:spcBef>
                <a:spcPts val="4900"/>
              </a:spcBef>
              <a:spcAft>
                <a:spcPts val="0"/>
              </a:spcAft>
              <a:buClr>
                <a:schemeClr val="dk1"/>
              </a:buClr>
              <a:buSzPts val="1800"/>
              <a:buChar char="•"/>
              <a:defRPr/>
            </a:lvl1pPr>
            <a:lvl2pPr indent="-342900" lvl="1" marL="914400" algn="l">
              <a:lnSpc>
                <a:spcPct val="90000"/>
              </a:lnSpc>
              <a:spcBef>
                <a:spcPts val="2450"/>
              </a:spcBef>
              <a:spcAft>
                <a:spcPts val="0"/>
              </a:spcAft>
              <a:buClr>
                <a:schemeClr val="dk1"/>
              </a:buClr>
              <a:buSzPts val="1800"/>
              <a:buChar char="•"/>
              <a:defRPr/>
            </a:lvl2pPr>
            <a:lvl3pPr indent="-342900" lvl="2" marL="1371600" algn="l">
              <a:lnSpc>
                <a:spcPct val="90000"/>
              </a:lnSpc>
              <a:spcBef>
                <a:spcPts val="2450"/>
              </a:spcBef>
              <a:spcAft>
                <a:spcPts val="0"/>
              </a:spcAft>
              <a:buClr>
                <a:schemeClr val="dk1"/>
              </a:buClr>
              <a:buSzPts val="1800"/>
              <a:buChar char="•"/>
              <a:defRPr/>
            </a:lvl3pPr>
            <a:lvl4pPr indent="-342900" lvl="3" marL="1828800" algn="l">
              <a:lnSpc>
                <a:spcPct val="90000"/>
              </a:lnSpc>
              <a:spcBef>
                <a:spcPts val="2450"/>
              </a:spcBef>
              <a:spcAft>
                <a:spcPts val="0"/>
              </a:spcAft>
              <a:buClr>
                <a:schemeClr val="dk1"/>
              </a:buClr>
              <a:buSzPts val="1800"/>
              <a:buChar char="•"/>
              <a:defRPr/>
            </a:lvl4pPr>
            <a:lvl5pPr indent="-342900" lvl="4" marL="2286000" algn="l">
              <a:lnSpc>
                <a:spcPct val="90000"/>
              </a:lnSpc>
              <a:spcBef>
                <a:spcPts val="2450"/>
              </a:spcBef>
              <a:spcAft>
                <a:spcPts val="0"/>
              </a:spcAft>
              <a:buClr>
                <a:schemeClr val="dk1"/>
              </a:buClr>
              <a:buSzPts val="1800"/>
              <a:buChar char="•"/>
              <a:defRPr/>
            </a:lvl5pPr>
            <a:lvl6pPr indent="-342900" lvl="5" marL="2743200" algn="l">
              <a:lnSpc>
                <a:spcPct val="90000"/>
              </a:lnSpc>
              <a:spcBef>
                <a:spcPts val="2450"/>
              </a:spcBef>
              <a:spcAft>
                <a:spcPts val="0"/>
              </a:spcAft>
              <a:buClr>
                <a:schemeClr val="dk1"/>
              </a:buClr>
              <a:buSzPts val="1800"/>
              <a:buChar char="•"/>
              <a:defRPr/>
            </a:lvl6pPr>
            <a:lvl7pPr indent="-342900" lvl="6" marL="3200400" algn="l">
              <a:lnSpc>
                <a:spcPct val="90000"/>
              </a:lnSpc>
              <a:spcBef>
                <a:spcPts val="2450"/>
              </a:spcBef>
              <a:spcAft>
                <a:spcPts val="0"/>
              </a:spcAft>
              <a:buClr>
                <a:schemeClr val="dk1"/>
              </a:buClr>
              <a:buSzPts val="1800"/>
              <a:buChar char="•"/>
              <a:defRPr/>
            </a:lvl7pPr>
            <a:lvl8pPr indent="-342900" lvl="7" marL="3657600" algn="l">
              <a:lnSpc>
                <a:spcPct val="90000"/>
              </a:lnSpc>
              <a:spcBef>
                <a:spcPts val="2450"/>
              </a:spcBef>
              <a:spcAft>
                <a:spcPts val="0"/>
              </a:spcAft>
              <a:buClr>
                <a:schemeClr val="dk1"/>
              </a:buClr>
              <a:buSzPts val="1800"/>
              <a:buChar char="•"/>
              <a:defRPr/>
            </a:lvl8pPr>
            <a:lvl9pPr indent="-342900" lvl="8" marL="4114800" algn="l">
              <a:lnSpc>
                <a:spcPct val="90000"/>
              </a:lnSpc>
              <a:spcBef>
                <a:spcPts val="2450"/>
              </a:spcBef>
              <a:spcAft>
                <a:spcPts val="0"/>
              </a:spcAft>
              <a:buClr>
                <a:schemeClr val="dk1"/>
              </a:buClr>
              <a:buSzPts val="1800"/>
              <a:buChar char="•"/>
              <a:defRPr/>
            </a:lvl9pPr>
          </a:lstStyle>
          <a:p/>
        </p:txBody>
      </p:sp>
      <p:sp>
        <p:nvSpPr>
          <p:cNvPr id="20" name="Google Shape;20;p5"/>
          <p:cNvSpPr txBox="1"/>
          <p:nvPr>
            <p:ph idx="10" type="dt"/>
          </p:nvPr>
        </p:nvSpPr>
        <p:spPr>
          <a:xfrm>
            <a:off x="3520440" y="35595569"/>
            <a:ext cx="11521500" cy="2044800"/>
          </a:xfrm>
          <a:prstGeom prst="rect">
            <a:avLst/>
          </a:prstGeom>
          <a:noFill/>
          <a:ln>
            <a:noFill/>
          </a:ln>
        </p:spPr>
        <p:txBody>
          <a:bodyPr anchorCtr="0" anchor="ctr" bIns="53325" lIns="106650" spcFirstLastPara="1" rIns="106650" wrap="square" tIns="533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1" name="Google Shape;21;p5"/>
          <p:cNvSpPr txBox="1"/>
          <p:nvPr>
            <p:ph idx="11" type="ftr"/>
          </p:nvPr>
        </p:nvSpPr>
        <p:spPr>
          <a:xfrm>
            <a:off x="16962120" y="35595569"/>
            <a:ext cx="17282100" cy="2044800"/>
          </a:xfrm>
          <a:prstGeom prst="rect">
            <a:avLst/>
          </a:prstGeom>
          <a:noFill/>
          <a:ln>
            <a:noFill/>
          </a:ln>
        </p:spPr>
        <p:txBody>
          <a:bodyPr anchorCtr="0" anchor="ctr" bIns="53325" lIns="106650" spcFirstLastPara="1" rIns="106650" wrap="square" tIns="533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2" name="Google Shape;22;p5"/>
          <p:cNvSpPr txBox="1"/>
          <p:nvPr>
            <p:ph idx="12" type="sldNum"/>
          </p:nvPr>
        </p:nvSpPr>
        <p:spPr>
          <a:xfrm>
            <a:off x="36164520" y="35595569"/>
            <a:ext cx="11521500" cy="2044800"/>
          </a:xfrm>
          <a:prstGeom prst="rect">
            <a:avLst/>
          </a:prstGeom>
          <a:noFill/>
          <a:ln>
            <a:noFill/>
          </a:ln>
        </p:spPr>
        <p:txBody>
          <a:bodyPr anchorCtr="0" anchor="ctr" bIns="53325" lIns="106650" spcFirstLastPara="1" rIns="106650" wrap="square" tIns="53325">
            <a:noAutofit/>
          </a:bodyPr>
          <a:lstStyle>
            <a:lvl1pPr indent="0" lvl="0" marL="0" marR="0" algn="r">
              <a:lnSpc>
                <a:spcPct val="100000"/>
              </a:lnSpc>
              <a:spcBef>
                <a:spcPts val="0"/>
              </a:spcBef>
              <a:spcAft>
                <a:spcPts val="0"/>
              </a:spcAft>
              <a:buClr>
                <a:srgbClr val="000000"/>
              </a:buClr>
              <a:buSzPts val="5900"/>
              <a:buFont typeface="Arial"/>
              <a:buNone/>
              <a:defRPr b="0" i="0" sz="59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5900"/>
              <a:buFont typeface="Arial"/>
              <a:buNone/>
              <a:defRPr b="0" i="0" sz="59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5900"/>
              <a:buFont typeface="Arial"/>
              <a:buNone/>
              <a:defRPr b="0" i="0" sz="59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5900"/>
              <a:buFont typeface="Arial"/>
              <a:buNone/>
              <a:defRPr b="0" i="0" sz="59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5900"/>
              <a:buFont typeface="Arial"/>
              <a:buNone/>
              <a:defRPr b="0" i="0" sz="59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5900"/>
              <a:buFont typeface="Arial"/>
              <a:buNone/>
              <a:defRPr b="0" i="0" sz="59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5900"/>
              <a:buFont typeface="Arial"/>
              <a:buNone/>
              <a:defRPr b="0" i="0" sz="59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5900"/>
              <a:buFont typeface="Arial"/>
              <a:buNone/>
              <a:defRPr b="0" i="0" sz="59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5900"/>
              <a:buFont typeface="Arial"/>
              <a:buNone/>
              <a:defRPr b="0" i="0" sz="5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3" name="Shape 23"/>
        <p:cNvGrpSpPr/>
        <p:nvPr/>
      </p:nvGrpSpPr>
      <p:grpSpPr>
        <a:xfrm>
          <a:off x="0" y="0"/>
          <a:ext cx="0" cy="0"/>
          <a:chOff x="0" y="0"/>
          <a:chExt cx="0" cy="0"/>
        </a:xfrm>
      </p:grpSpPr>
      <p:sp>
        <p:nvSpPr>
          <p:cNvPr id="24" name="Google Shape;24;p6"/>
          <p:cNvSpPr txBox="1"/>
          <p:nvPr>
            <p:ph type="title"/>
          </p:nvPr>
        </p:nvSpPr>
        <p:spPr>
          <a:xfrm>
            <a:off x="3493772" y="9574544"/>
            <a:ext cx="44165400" cy="15975300"/>
          </a:xfrm>
          <a:prstGeom prst="rect">
            <a:avLst/>
          </a:prstGeom>
          <a:noFill/>
          <a:ln>
            <a:noFill/>
          </a:ln>
        </p:spPr>
        <p:txBody>
          <a:bodyPr anchorCtr="0" anchor="b" bIns="53325" lIns="106650" spcFirstLastPara="1" rIns="106650" wrap="square" tIns="53325">
            <a:normAutofit/>
          </a:bodyPr>
          <a:lstStyle>
            <a:lvl1pPr lvl="0" algn="l">
              <a:lnSpc>
                <a:spcPct val="90000"/>
              </a:lnSpc>
              <a:spcBef>
                <a:spcPts val="0"/>
              </a:spcBef>
              <a:spcAft>
                <a:spcPts val="0"/>
              </a:spcAft>
              <a:buClr>
                <a:schemeClr val="dk1"/>
              </a:buClr>
              <a:buSzPts val="29400"/>
              <a:buFont typeface="Calibri"/>
              <a:buNone/>
              <a:defRPr sz="29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6"/>
          <p:cNvSpPr txBox="1"/>
          <p:nvPr>
            <p:ph idx="1" type="body"/>
          </p:nvPr>
        </p:nvSpPr>
        <p:spPr>
          <a:xfrm>
            <a:off x="3493772" y="25701005"/>
            <a:ext cx="44165400" cy="8400900"/>
          </a:xfrm>
          <a:prstGeom prst="rect">
            <a:avLst/>
          </a:prstGeom>
          <a:noFill/>
          <a:ln>
            <a:noFill/>
          </a:ln>
        </p:spPr>
        <p:txBody>
          <a:bodyPr anchorCtr="0" anchor="t" bIns="53325" lIns="106650" spcFirstLastPara="1" rIns="106650" wrap="square" tIns="53325">
            <a:normAutofit/>
          </a:bodyPr>
          <a:lstStyle>
            <a:lvl1pPr indent="-228600" lvl="0" marL="457200" algn="l">
              <a:lnSpc>
                <a:spcPct val="90000"/>
              </a:lnSpc>
              <a:spcBef>
                <a:spcPts val="4900"/>
              </a:spcBef>
              <a:spcAft>
                <a:spcPts val="0"/>
              </a:spcAft>
              <a:buClr>
                <a:schemeClr val="dk1"/>
              </a:buClr>
              <a:buSzPts val="11800"/>
              <a:buNone/>
              <a:defRPr sz="11800">
                <a:solidFill>
                  <a:schemeClr val="dk1"/>
                </a:solidFill>
              </a:defRPr>
            </a:lvl1pPr>
            <a:lvl2pPr indent="-228600" lvl="1" marL="914400" algn="l">
              <a:lnSpc>
                <a:spcPct val="90000"/>
              </a:lnSpc>
              <a:spcBef>
                <a:spcPts val="2450"/>
              </a:spcBef>
              <a:spcAft>
                <a:spcPts val="0"/>
              </a:spcAft>
              <a:buClr>
                <a:srgbClr val="888888"/>
              </a:buClr>
              <a:buSzPts val="9800"/>
              <a:buNone/>
              <a:defRPr sz="9800">
                <a:solidFill>
                  <a:srgbClr val="888888"/>
                </a:solidFill>
              </a:defRPr>
            </a:lvl2pPr>
            <a:lvl3pPr indent="-228600" lvl="2" marL="1371600" algn="l">
              <a:lnSpc>
                <a:spcPct val="90000"/>
              </a:lnSpc>
              <a:spcBef>
                <a:spcPts val="2450"/>
              </a:spcBef>
              <a:spcAft>
                <a:spcPts val="0"/>
              </a:spcAft>
              <a:buClr>
                <a:srgbClr val="888888"/>
              </a:buClr>
              <a:buSzPts val="8800"/>
              <a:buNone/>
              <a:defRPr sz="8800">
                <a:solidFill>
                  <a:srgbClr val="888888"/>
                </a:solidFill>
              </a:defRPr>
            </a:lvl3pPr>
            <a:lvl4pPr indent="-228600" lvl="3" marL="1828800" algn="l">
              <a:lnSpc>
                <a:spcPct val="90000"/>
              </a:lnSpc>
              <a:spcBef>
                <a:spcPts val="2450"/>
              </a:spcBef>
              <a:spcAft>
                <a:spcPts val="0"/>
              </a:spcAft>
              <a:buClr>
                <a:srgbClr val="888888"/>
              </a:buClr>
              <a:buSzPts val="7800"/>
              <a:buNone/>
              <a:defRPr sz="7800">
                <a:solidFill>
                  <a:srgbClr val="888888"/>
                </a:solidFill>
              </a:defRPr>
            </a:lvl4pPr>
            <a:lvl5pPr indent="-228600" lvl="4" marL="2286000" algn="l">
              <a:lnSpc>
                <a:spcPct val="90000"/>
              </a:lnSpc>
              <a:spcBef>
                <a:spcPts val="2450"/>
              </a:spcBef>
              <a:spcAft>
                <a:spcPts val="0"/>
              </a:spcAft>
              <a:buClr>
                <a:srgbClr val="888888"/>
              </a:buClr>
              <a:buSzPts val="7800"/>
              <a:buNone/>
              <a:defRPr sz="7800">
                <a:solidFill>
                  <a:srgbClr val="888888"/>
                </a:solidFill>
              </a:defRPr>
            </a:lvl5pPr>
            <a:lvl6pPr indent="-228600" lvl="5" marL="2743200" algn="l">
              <a:lnSpc>
                <a:spcPct val="90000"/>
              </a:lnSpc>
              <a:spcBef>
                <a:spcPts val="2450"/>
              </a:spcBef>
              <a:spcAft>
                <a:spcPts val="0"/>
              </a:spcAft>
              <a:buClr>
                <a:srgbClr val="888888"/>
              </a:buClr>
              <a:buSzPts val="7800"/>
              <a:buNone/>
              <a:defRPr sz="7800">
                <a:solidFill>
                  <a:srgbClr val="888888"/>
                </a:solidFill>
              </a:defRPr>
            </a:lvl6pPr>
            <a:lvl7pPr indent="-228600" lvl="6" marL="3200400" algn="l">
              <a:lnSpc>
                <a:spcPct val="90000"/>
              </a:lnSpc>
              <a:spcBef>
                <a:spcPts val="2450"/>
              </a:spcBef>
              <a:spcAft>
                <a:spcPts val="0"/>
              </a:spcAft>
              <a:buClr>
                <a:srgbClr val="888888"/>
              </a:buClr>
              <a:buSzPts val="7800"/>
              <a:buNone/>
              <a:defRPr sz="7800">
                <a:solidFill>
                  <a:srgbClr val="888888"/>
                </a:solidFill>
              </a:defRPr>
            </a:lvl7pPr>
            <a:lvl8pPr indent="-228600" lvl="7" marL="3657600" algn="l">
              <a:lnSpc>
                <a:spcPct val="90000"/>
              </a:lnSpc>
              <a:spcBef>
                <a:spcPts val="2450"/>
              </a:spcBef>
              <a:spcAft>
                <a:spcPts val="0"/>
              </a:spcAft>
              <a:buClr>
                <a:srgbClr val="888888"/>
              </a:buClr>
              <a:buSzPts val="7800"/>
              <a:buNone/>
              <a:defRPr sz="7800">
                <a:solidFill>
                  <a:srgbClr val="888888"/>
                </a:solidFill>
              </a:defRPr>
            </a:lvl8pPr>
            <a:lvl9pPr indent="-228600" lvl="8" marL="4114800" algn="l">
              <a:lnSpc>
                <a:spcPct val="90000"/>
              </a:lnSpc>
              <a:spcBef>
                <a:spcPts val="2450"/>
              </a:spcBef>
              <a:spcAft>
                <a:spcPts val="0"/>
              </a:spcAft>
              <a:buClr>
                <a:srgbClr val="888888"/>
              </a:buClr>
              <a:buSzPts val="7800"/>
              <a:buNone/>
              <a:defRPr sz="7800">
                <a:solidFill>
                  <a:srgbClr val="888888"/>
                </a:solidFill>
              </a:defRPr>
            </a:lvl9pPr>
          </a:lstStyle>
          <a:p/>
        </p:txBody>
      </p:sp>
      <p:sp>
        <p:nvSpPr>
          <p:cNvPr id="26" name="Google Shape;26;p6"/>
          <p:cNvSpPr txBox="1"/>
          <p:nvPr>
            <p:ph idx="10" type="dt"/>
          </p:nvPr>
        </p:nvSpPr>
        <p:spPr>
          <a:xfrm>
            <a:off x="3520440" y="35595569"/>
            <a:ext cx="11521500" cy="2044800"/>
          </a:xfrm>
          <a:prstGeom prst="rect">
            <a:avLst/>
          </a:prstGeom>
          <a:noFill/>
          <a:ln>
            <a:noFill/>
          </a:ln>
        </p:spPr>
        <p:txBody>
          <a:bodyPr anchorCtr="0" anchor="ctr" bIns="53325" lIns="106650" spcFirstLastPara="1" rIns="106650" wrap="square" tIns="533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7" name="Google Shape;27;p6"/>
          <p:cNvSpPr txBox="1"/>
          <p:nvPr>
            <p:ph idx="11" type="ftr"/>
          </p:nvPr>
        </p:nvSpPr>
        <p:spPr>
          <a:xfrm>
            <a:off x="16962120" y="35595569"/>
            <a:ext cx="17282100" cy="2044800"/>
          </a:xfrm>
          <a:prstGeom prst="rect">
            <a:avLst/>
          </a:prstGeom>
          <a:noFill/>
          <a:ln>
            <a:noFill/>
          </a:ln>
        </p:spPr>
        <p:txBody>
          <a:bodyPr anchorCtr="0" anchor="ctr" bIns="53325" lIns="106650" spcFirstLastPara="1" rIns="106650" wrap="square" tIns="533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8" name="Google Shape;28;p6"/>
          <p:cNvSpPr txBox="1"/>
          <p:nvPr>
            <p:ph idx="12" type="sldNum"/>
          </p:nvPr>
        </p:nvSpPr>
        <p:spPr>
          <a:xfrm>
            <a:off x="36164520" y="35595569"/>
            <a:ext cx="11521500" cy="2044800"/>
          </a:xfrm>
          <a:prstGeom prst="rect">
            <a:avLst/>
          </a:prstGeom>
          <a:noFill/>
          <a:ln>
            <a:noFill/>
          </a:ln>
        </p:spPr>
        <p:txBody>
          <a:bodyPr anchorCtr="0" anchor="ctr" bIns="53325" lIns="106650" spcFirstLastPara="1" rIns="106650" wrap="square" tIns="53325">
            <a:noAutofit/>
          </a:bodyPr>
          <a:lstStyle>
            <a:lvl1pPr indent="0" lvl="0" marL="0" marR="0" algn="r">
              <a:lnSpc>
                <a:spcPct val="100000"/>
              </a:lnSpc>
              <a:spcBef>
                <a:spcPts val="0"/>
              </a:spcBef>
              <a:spcAft>
                <a:spcPts val="0"/>
              </a:spcAft>
              <a:buClr>
                <a:srgbClr val="000000"/>
              </a:buClr>
              <a:buSzPts val="5900"/>
              <a:buFont typeface="Arial"/>
              <a:buNone/>
              <a:defRPr b="0" i="0" sz="59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5900"/>
              <a:buFont typeface="Arial"/>
              <a:buNone/>
              <a:defRPr b="0" i="0" sz="59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5900"/>
              <a:buFont typeface="Arial"/>
              <a:buNone/>
              <a:defRPr b="0" i="0" sz="59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5900"/>
              <a:buFont typeface="Arial"/>
              <a:buNone/>
              <a:defRPr b="0" i="0" sz="59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5900"/>
              <a:buFont typeface="Arial"/>
              <a:buNone/>
              <a:defRPr b="0" i="0" sz="59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5900"/>
              <a:buFont typeface="Arial"/>
              <a:buNone/>
              <a:defRPr b="0" i="0" sz="59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5900"/>
              <a:buFont typeface="Arial"/>
              <a:buNone/>
              <a:defRPr b="0" i="0" sz="59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5900"/>
              <a:buFont typeface="Arial"/>
              <a:buNone/>
              <a:defRPr b="0" i="0" sz="59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5900"/>
              <a:buFont typeface="Arial"/>
              <a:buNone/>
              <a:defRPr b="0" i="0" sz="5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9" name="Shape 29"/>
        <p:cNvGrpSpPr/>
        <p:nvPr/>
      </p:nvGrpSpPr>
      <p:grpSpPr>
        <a:xfrm>
          <a:off x="0" y="0"/>
          <a:ext cx="0" cy="0"/>
          <a:chOff x="0" y="0"/>
          <a:chExt cx="0" cy="0"/>
        </a:xfrm>
      </p:grpSpPr>
      <p:sp>
        <p:nvSpPr>
          <p:cNvPr id="30" name="Google Shape;30;p7"/>
          <p:cNvSpPr txBox="1"/>
          <p:nvPr>
            <p:ph type="title"/>
          </p:nvPr>
        </p:nvSpPr>
        <p:spPr>
          <a:xfrm>
            <a:off x="3520440" y="2044709"/>
            <a:ext cx="44165400" cy="7423200"/>
          </a:xfrm>
          <a:prstGeom prst="rect">
            <a:avLst/>
          </a:prstGeom>
          <a:noFill/>
          <a:ln>
            <a:noFill/>
          </a:ln>
        </p:spPr>
        <p:txBody>
          <a:bodyPr anchorCtr="0" anchor="ctr" bIns="53325" lIns="106650" spcFirstLastPara="1" rIns="106650" wrap="square" tIns="53325">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7"/>
          <p:cNvSpPr txBox="1"/>
          <p:nvPr>
            <p:ph idx="1" type="body"/>
          </p:nvPr>
        </p:nvSpPr>
        <p:spPr>
          <a:xfrm>
            <a:off x="3520440" y="10223503"/>
            <a:ext cx="21762600" cy="24367500"/>
          </a:xfrm>
          <a:prstGeom prst="rect">
            <a:avLst/>
          </a:prstGeom>
          <a:noFill/>
          <a:ln>
            <a:noFill/>
          </a:ln>
        </p:spPr>
        <p:txBody>
          <a:bodyPr anchorCtr="0" anchor="t" bIns="53325" lIns="106650" spcFirstLastPara="1" rIns="106650" wrap="square" tIns="53325">
            <a:normAutofit/>
          </a:bodyPr>
          <a:lstStyle>
            <a:lvl1pPr indent="-342900" lvl="0" marL="457200" algn="l">
              <a:lnSpc>
                <a:spcPct val="90000"/>
              </a:lnSpc>
              <a:spcBef>
                <a:spcPts val="4900"/>
              </a:spcBef>
              <a:spcAft>
                <a:spcPts val="0"/>
              </a:spcAft>
              <a:buClr>
                <a:schemeClr val="dk1"/>
              </a:buClr>
              <a:buSzPts val="1800"/>
              <a:buChar char="•"/>
              <a:defRPr/>
            </a:lvl1pPr>
            <a:lvl2pPr indent="-342900" lvl="1" marL="914400" algn="l">
              <a:lnSpc>
                <a:spcPct val="90000"/>
              </a:lnSpc>
              <a:spcBef>
                <a:spcPts val="2450"/>
              </a:spcBef>
              <a:spcAft>
                <a:spcPts val="0"/>
              </a:spcAft>
              <a:buClr>
                <a:schemeClr val="dk1"/>
              </a:buClr>
              <a:buSzPts val="1800"/>
              <a:buChar char="•"/>
              <a:defRPr/>
            </a:lvl2pPr>
            <a:lvl3pPr indent="-342900" lvl="2" marL="1371600" algn="l">
              <a:lnSpc>
                <a:spcPct val="90000"/>
              </a:lnSpc>
              <a:spcBef>
                <a:spcPts val="2450"/>
              </a:spcBef>
              <a:spcAft>
                <a:spcPts val="0"/>
              </a:spcAft>
              <a:buClr>
                <a:schemeClr val="dk1"/>
              </a:buClr>
              <a:buSzPts val="1800"/>
              <a:buChar char="•"/>
              <a:defRPr/>
            </a:lvl3pPr>
            <a:lvl4pPr indent="-342900" lvl="3" marL="1828800" algn="l">
              <a:lnSpc>
                <a:spcPct val="90000"/>
              </a:lnSpc>
              <a:spcBef>
                <a:spcPts val="2450"/>
              </a:spcBef>
              <a:spcAft>
                <a:spcPts val="0"/>
              </a:spcAft>
              <a:buClr>
                <a:schemeClr val="dk1"/>
              </a:buClr>
              <a:buSzPts val="1800"/>
              <a:buChar char="•"/>
              <a:defRPr/>
            </a:lvl4pPr>
            <a:lvl5pPr indent="-342900" lvl="4" marL="2286000" algn="l">
              <a:lnSpc>
                <a:spcPct val="90000"/>
              </a:lnSpc>
              <a:spcBef>
                <a:spcPts val="2450"/>
              </a:spcBef>
              <a:spcAft>
                <a:spcPts val="0"/>
              </a:spcAft>
              <a:buClr>
                <a:schemeClr val="dk1"/>
              </a:buClr>
              <a:buSzPts val="1800"/>
              <a:buChar char="•"/>
              <a:defRPr/>
            </a:lvl5pPr>
            <a:lvl6pPr indent="-342900" lvl="5" marL="2743200" algn="l">
              <a:lnSpc>
                <a:spcPct val="90000"/>
              </a:lnSpc>
              <a:spcBef>
                <a:spcPts val="2450"/>
              </a:spcBef>
              <a:spcAft>
                <a:spcPts val="0"/>
              </a:spcAft>
              <a:buClr>
                <a:schemeClr val="dk1"/>
              </a:buClr>
              <a:buSzPts val="1800"/>
              <a:buChar char="•"/>
              <a:defRPr/>
            </a:lvl6pPr>
            <a:lvl7pPr indent="-342900" lvl="6" marL="3200400" algn="l">
              <a:lnSpc>
                <a:spcPct val="90000"/>
              </a:lnSpc>
              <a:spcBef>
                <a:spcPts val="2450"/>
              </a:spcBef>
              <a:spcAft>
                <a:spcPts val="0"/>
              </a:spcAft>
              <a:buClr>
                <a:schemeClr val="dk1"/>
              </a:buClr>
              <a:buSzPts val="1800"/>
              <a:buChar char="•"/>
              <a:defRPr/>
            </a:lvl7pPr>
            <a:lvl8pPr indent="-342900" lvl="7" marL="3657600" algn="l">
              <a:lnSpc>
                <a:spcPct val="90000"/>
              </a:lnSpc>
              <a:spcBef>
                <a:spcPts val="2450"/>
              </a:spcBef>
              <a:spcAft>
                <a:spcPts val="0"/>
              </a:spcAft>
              <a:buClr>
                <a:schemeClr val="dk1"/>
              </a:buClr>
              <a:buSzPts val="1800"/>
              <a:buChar char="•"/>
              <a:defRPr/>
            </a:lvl8pPr>
            <a:lvl9pPr indent="-342900" lvl="8" marL="4114800" algn="l">
              <a:lnSpc>
                <a:spcPct val="90000"/>
              </a:lnSpc>
              <a:spcBef>
                <a:spcPts val="2450"/>
              </a:spcBef>
              <a:spcAft>
                <a:spcPts val="0"/>
              </a:spcAft>
              <a:buClr>
                <a:schemeClr val="dk1"/>
              </a:buClr>
              <a:buSzPts val="1800"/>
              <a:buChar char="•"/>
              <a:defRPr/>
            </a:lvl9pPr>
          </a:lstStyle>
          <a:p/>
        </p:txBody>
      </p:sp>
      <p:sp>
        <p:nvSpPr>
          <p:cNvPr id="32" name="Google Shape;32;p7"/>
          <p:cNvSpPr txBox="1"/>
          <p:nvPr>
            <p:ph idx="2" type="body"/>
          </p:nvPr>
        </p:nvSpPr>
        <p:spPr>
          <a:xfrm>
            <a:off x="25923240" y="10223503"/>
            <a:ext cx="21762600" cy="24367500"/>
          </a:xfrm>
          <a:prstGeom prst="rect">
            <a:avLst/>
          </a:prstGeom>
          <a:noFill/>
          <a:ln>
            <a:noFill/>
          </a:ln>
        </p:spPr>
        <p:txBody>
          <a:bodyPr anchorCtr="0" anchor="t" bIns="53325" lIns="106650" spcFirstLastPara="1" rIns="106650" wrap="square" tIns="53325">
            <a:normAutofit/>
          </a:bodyPr>
          <a:lstStyle>
            <a:lvl1pPr indent="-342900" lvl="0" marL="457200" algn="l">
              <a:lnSpc>
                <a:spcPct val="90000"/>
              </a:lnSpc>
              <a:spcBef>
                <a:spcPts val="4900"/>
              </a:spcBef>
              <a:spcAft>
                <a:spcPts val="0"/>
              </a:spcAft>
              <a:buClr>
                <a:schemeClr val="dk1"/>
              </a:buClr>
              <a:buSzPts val="1800"/>
              <a:buChar char="•"/>
              <a:defRPr/>
            </a:lvl1pPr>
            <a:lvl2pPr indent="-342900" lvl="1" marL="914400" algn="l">
              <a:lnSpc>
                <a:spcPct val="90000"/>
              </a:lnSpc>
              <a:spcBef>
                <a:spcPts val="2450"/>
              </a:spcBef>
              <a:spcAft>
                <a:spcPts val="0"/>
              </a:spcAft>
              <a:buClr>
                <a:schemeClr val="dk1"/>
              </a:buClr>
              <a:buSzPts val="1800"/>
              <a:buChar char="•"/>
              <a:defRPr/>
            </a:lvl2pPr>
            <a:lvl3pPr indent="-342900" lvl="2" marL="1371600" algn="l">
              <a:lnSpc>
                <a:spcPct val="90000"/>
              </a:lnSpc>
              <a:spcBef>
                <a:spcPts val="2450"/>
              </a:spcBef>
              <a:spcAft>
                <a:spcPts val="0"/>
              </a:spcAft>
              <a:buClr>
                <a:schemeClr val="dk1"/>
              </a:buClr>
              <a:buSzPts val="1800"/>
              <a:buChar char="•"/>
              <a:defRPr/>
            </a:lvl3pPr>
            <a:lvl4pPr indent="-342900" lvl="3" marL="1828800" algn="l">
              <a:lnSpc>
                <a:spcPct val="90000"/>
              </a:lnSpc>
              <a:spcBef>
                <a:spcPts val="2450"/>
              </a:spcBef>
              <a:spcAft>
                <a:spcPts val="0"/>
              </a:spcAft>
              <a:buClr>
                <a:schemeClr val="dk1"/>
              </a:buClr>
              <a:buSzPts val="1800"/>
              <a:buChar char="•"/>
              <a:defRPr/>
            </a:lvl4pPr>
            <a:lvl5pPr indent="-342900" lvl="4" marL="2286000" algn="l">
              <a:lnSpc>
                <a:spcPct val="90000"/>
              </a:lnSpc>
              <a:spcBef>
                <a:spcPts val="2450"/>
              </a:spcBef>
              <a:spcAft>
                <a:spcPts val="0"/>
              </a:spcAft>
              <a:buClr>
                <a:schemeClr val="dk1"/>
              </a:buClr>
              <a:buSzPts val="1800"/>
              <a:buChar char="•"/>
              <a:defRPr/>
            </a:lvl5pPr>
            <a:lvl6pPr indent="-342900" lvl="5" marL="2743200" algn="l">
              <a:lnSpc>
                <a:spcPct val="90000"/>
              </a:lnSpc>
              <a:spcBef>
                <a:spcPts val="2450"/>
              </a:spcBef>
              <a:spcAft>
                <a:spcPts val="0"/>
              </a:spcAft>
              <a:buClr>
                <a:schemeClr val="dk1"/>
              </a:buClr>
              <a:buSzPts val="1800"/>
              <a:buChar char="•"/>
              <a:defRPr/>
            </a:lvl6pPr>
            <a:lvl7pPr indent="-342900" lvl="6" marL="3200400" algn="l">
              <a:lnSpc>
                <a:spcPct val="90000"/>
              </a:lnSpc>
              <a:spcBef>
                <a:spcPts val="2450"/>
              </a:spcBef>
              <a:spcAft>
                <a:spcPts val="0"/>
              </a:spcAft>
              <a:buClr>
                <a:schemeClr val="dk1"/>
              </a:buClr>
              <a:buSzPts val="1800"/>
              <a:buChar char="•"/>
              <a:defRPr/>
            </a:lvl7pPr>
            <a:lvl8pPr indent="-342900" lvl="7" marL="3657600" algn="l">
              <a:lnSpc>
                <a:spcPct val="90000"/>
              </a:lnSpc>
              <a:spcBef>
                <a:spcPts val="2450"/>
              </a:spcBef>
              <a:spcAft>
                <a:spcPts val="0"/>
              </a:spcAft>
              <a:buClr>
                <a:schemeClr val="dk1"/>
              </a:buClr>
              <a:buSzPts val="1800"/>
              <a:buChar char="•"/>
              <a:defRPr/>
            </a:lvl8pPr>
            <a:lvl9pPr indent="-342900" lvl="8" marL="4114800" algn="l">
              <a:lnSpc>
                <a:spcPct val="90000"/>
              </a:lnSpc>
              <a:spcBef>
                <a:spcPts val="2450"/>
              </a:spcBef>
              <a:spcAft>
                <a:spcPts val="0"/>
              </a:spcAft>
              <a:buClr>
                <a:schemeClr val="dk1"/>
              </a:buClr>
              <a:buSzPts val="1800"/>
              <a:buChar char="•"/>
              <a:defRPr/>
            </a:lvl9pPr>
          </a:lstStyle>
          <a:p/>
        </p:txBody>
      </p:sp>
      <p:sp>
        <p:nvSpPr>
          <p:cNvPr id="33" name="Google Shape;33;p7"/>
          <p:cNvSpPr txBox="1"/>
          <p:nvPr>
            <p:ph idx="10" type="dt"/>
          </p:nvPr>
        </p:nvSpPr>
        <p:spPr>
          <a:xfrm>
            <a:off x="3520440" y="35595569"/>
            <a:ext cx="11521500" cy="2044800"/>
          </a:xfrm>
          <a:prstGeom prst="rect">
            <a:avLst/>
          </a:prstGeom>
          <a:noFill/>
          <a:ln>
            <a:noFill/>
          </a:ln>
        </p:spPr>
        <p:txBody>
          <a:bodyPr anchorCtr="0" anchor="ctr" bIns="53325" lIns="106650" spcFirstLastPara="1" rIns="106650" wrap="square" tIns="533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4" name="Google Shape;34;p7"/>
          <p:cNvSpPr txBox="1"/>
          <p:nvPr>
            <p:ph idx="11" type="ftr"/>
          </p:nvPr>
        </p:nvSpPr>
        <p:spPr>
          <a:xfrm>
            <a:off x="16962120" y="35595569"/>
            <a:ext cx="17282100" cy="2044800"/>
          </a:xfrm>
          <a:prstGeom prst="rect">
            <a:avLst/>
          </a:prstGeom>
          <a:noFill/>
          <a:ln>
            <a:noFill/>
          </a:ln>
        </p:spPr>
        <p:txBody>
          <a:bodyPr anchorCtr="0" anchor="ctr" bIns="53325" lIns="106650" spcFirstLastPara="1" rIns="106650" wrap="square" tIns="533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7"/>
          <p:cNvSpPr txBox="1"/>
          <p:nvPr>
            <p:ph idx="12" type="sldNum"/>
          </p:nvPr>
        </p:nvSpPr>
        <p:spPr>
          <a:xfrm>
            <a:off x="36164520" y="35595569"/>
            <a:ext cx="11521500" cy="2044800"/>
          </a:xfrm>
          <a:prstGeom prst="rect">
            <a:avLst/>
          </a:prstGeom>
          <a:noFill/>
          <a:ln>
            <a:noFill/>
          </a:ln>
        </p:spPr>
        <p:txBody>
          <a:bodyPr anchorCtr="0" anchor="ctr" bIns="53325" lIns="106650" spcFirstLastPara="1" rIns="106650" wrap="square" tIns="53325">
            <a:noAutofit/>
          </a:bodyPr>
          <a:lstStyle>
            <a:lvl1pPr indent="0" lvl="0" marL="0" marR="0" algn="r">
              <a:lnSpc>
                <a:spcPct val="100000"/>
              </a:lnSpc>
              <a:spcBef>
                <a:spcPts val="0"/>
              </a:spcBef>
              <a:spcAft>
                <a:spcPts val="0"/>
              </a:spcAft>
              <a:buClr>
                <a:srgbClr val="000000"/>
              </a:buClr>
              <a:buSzPts val="5900"/>
              <a:buFont typeface="Arial"/>
              <a:buNone/>
              <a:defRPr b="0" i="0" sz="59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5900"/>
              <a:buFont typeface="Arial"/>
              <a:buNone/>
              <a:defRPr b="0" i="0" sz="59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5900"/>
              <a:buFont typeface="Arial"/>
              <a:buNone/>
              <a:defRPr b="0" i="0" sz="59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5900"/>
              <a:buFont typeface="Arial"/>
              <a:buNone/>
              <a:defRPr b="0" i="0" sz="59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5900"/>
              <a:buFont typeface="Arial"/>
              <a:buNone/>
              <a:defRPr b="0" i="0" sz="59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5900"/>
              <a:buFont typeface="Arial"/>
              <a:buNone/>
              <a:defRPr b="0" i="0" sz="59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5900"/>
              <a:buFont typeface="Arial"/>
              <a:buNone/>
              <a:defRPr b="0" i="0" sz="59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5900"/>
              <a:buFont typeface="Arial"/>
              <a:buNone/>
              <a:defRPr b="0" i="0" sz="59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5900"/>
              <a:buFont typeface="Arial"/>
              <a:buNone/>
              <a:defRPr b="0" i="0" sz="5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8"/>
          <p:cNvSpPr txBox="1"/>
          <p:nvPr>
            <p:ph type="title"/>
          </p:nvPr>
        </p:nvSpPr>
        <p:spPr>
          <a:xfrm>
            <a:off x="3527110" y="2044709"/>
            <a:ext cx="44165400" cy="7423200"/>
          </a:xfrm>
          <a:prstGeom prst="rect">
            <a:avLst/>
          </a:prstGeom>
          <a:noFill/>
          <a:ln>
            <a:noFill/>
          </a:ln>
        </p:spPr>
        <p:txBody>
          <a:bodyPr anchorCtr="0" anchor="ctr" bIns="53325" lIns="106650" spcFirstLastPara="1" rIns="106650" wrap="square" tIns="53325">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8"/>
          <p:cNvSpPr txBox="1"/>
          <p:nvPr>
            <p:ph idx="1" type="body"/>
          </p:nvPr>
        </p:nvSpPr>
        <p:spPr>
          <a:xfrm>
            <a:off x="3527116" y="9414517"/>
            <a:ext cx="21662700" cy="4614000"/>
          </a:xfrm>
          <a:prstGeom prst="rect">
            <a:avLst/>
          </a:prstGeom>
          <a:noFill/>
          <a:ln>
            <a:noFill/>
          </a:ln>
        </p:spPr>
        <p:txBody>
          <a:bodyPr anchorCtr="0" anchor="b" bIns="53325" lIns="106650" spcFirstLastPara="1" rIns="106650" wrap="square" tIns="53325">
            <a:normAutofit/>
          </a:bodyPr>
          <a:lstStyle>
            <a:lvl1pPr indent="-228600" lvl="0" marL="457200" algn="l">
              <a:lnSpc>
                <a:spcPct val="90000"/>
              </a:lnSpc>
              <a:spcBef>
                <a:spcPts val="4900"/>
              </a:spcBef>
              <a:spcAft>
                <a:spcPts val="0"/>
              </a:spcAft>
              <a:buClr>
                <a:schemeClr val="dk1"/>
              </a:buClr>
              <a:buSzPts val="11800"/>
              <a:buNone/>
              <a:defRPr b="1" sz="11800"/>
            </a:lvl1pPr>
            <a:lvl2pPr indent="-228600" lvl="1" marL="914400" algn="l">
              <a:lnSpc>
                <a:spcPct val="90000"/>
              </a:lnSpc>
              <a:spcBef>
                <a:spcPts val="2450"/>
              </a:spcBef>
              <a:spcAft>
                <a:spcPts val="0"/>
              </a:spcAft>
              <a:buClr>
                <a:schemeClr val="dk1"/>
              </a:buClr>
              <a:buSzPts val="9800"/>
              <a:buNone/>
              <a:defRPr b="1" sz="9800"/>
            </a:lvl2pPr>
            <a:lvl3pPr indent="-228600" lvl="2" marL="1371600" algn="l">
              <a:lnSpc>
                <a:spcPct val="90000"/>
              </a:lnSpc>
              <a:spcBef>
                <a:spcPts val="2450"/>
              </a:spcBef>
              <a:spcAft>
                <a:spcPts val="0"/>
              </a:spcAft>
              <a:buClr>
                <a:schemeClr val="dk1"/>
              </a:buClr>
              <a:buSzPts val="8800"/>
              <a:buNone/>
              <a:defRPr b="1" sz="8800"/>
            </a:lvl3pPr>
            <a:lvl4pPr indent="-228600" lvl="3" marL="1828800" algn="l">
              <a:lnSpc>
                <a:spcPct val="90000"/>
              </a:lnSpc>
              <a:spcBef>
                <a:spcPts val="2450"/>
              </a:spcBef>
              <a:spcAft>
                <a:spcPts val="0"/>
              </a:spcAft>
              <a:buClr>
                <a:schemeClr val="dk1"/>
              </a:buClr>
              <a:buSzPts val="7800"/>
              <a:buNone/>
              <a:defRPr b="1" sz="7800"/>
            </a:lvl4pPr>
            <a:lvl5pPr indent="-228600" lvl="4" marL="2286000" algn="l">
              <a:lnSpc>
                <a:spcPct val="90000"/>
              </a:lnSpc>
              <a:spcBef>
                <a:spcPts val="2450"/>
              </a:spcBef>
              <a:spcAft>
                <a:spcPts val="0"/>
              </a:spcAft>
              <a:buClr>
                <a:schemeClr val="dk1"/>
              </a:buClr>
              <a:buSzPts val="7800"/>
              <a:buNone/>
              <a:defRPr b="1" sz="7800"/>
            </a:lvl5pPr>
            <a:lvl6pPr indent="-228600" lvl="5" marL="2743200" algn="l">
              <a:lnSpc>
                <a:spcPct val="90000"/>
              </a:lnSpc>
              <a:spcBef>
                <a:spcPts val="2450"/>
              </a:spcBef>
              <a:spcAft>
                <a:spcPts val="0"/>
              </a:spcAft>
              <a:buClr>
                <a:schemeClr val="dk1"/>
              </a:buClr>
              <a:buSzPts val="7800"/>
              <a:buNone/>
              <a:defRPr b="1" sz="7800"/>
            </a:lvl6pPr>
            <a:lvl7pPr indent="-228600" lvl="6" marL="3200400" algn="l">
              <a:lnSpc>
                <a:spcPct val="90000"/>
              </a:lnSpc>
              <a:spcBef>
                <a:spcPts val="2450"/>
              </a:spcBef>
              <a:spcAft>
                <a:spcPts val="0"/>
              </a:spcAft>
              <a:buClr>
                <a:schemeClr val="dk1"/>
              </a:buClr>
              <a:buSzPts val="7800"/>
              <a:buNone/>
              <a:defRPr b="1" sz="7800"/>
            </a:lvl7pPr>
            <a:lvl8pPr indent="-228600" lvl="7" marL="3657600" algn="l">
              <a:lnSpc>
                <a:spcPct val="90000"/>
              </a:lnSpc>
              <a:spcBef>
                <a:spcPts val="2450"/>
              </a:spcBef>
              <a:spcAft>
                <a:spcPts val="0"/>
              </a:spcAft>
              <a:buClr>
                <a:schemeClr val="dk1"/>
              </a:buClr>
              <a:buSzPts val="7800"/>
              <a:buNone/>
              <a:defRPr b="1" sz="7800"/>
            </a:lvl8pPr>
            <a:lvl9pPr indent="-228600" lvl="8" marL="4114800" algn="l">
              <a:lnSpc>
                <a:spcPct val="90000"/>
              </a:lnSpc>
              <a:spcBef>
                <a:spcPts val="2450"/>
              </a:spcBef>
              <a:spcAft>
                <a:spcPts val="0"/>
              </a:spcAft>
              <a:buClr>
                <a:schemeClr val="dk1"/>
              </a:buClr>
              <a:buSzPts val="7800"/>
              <a:buNone/>
              <a:defRPr b="1" sz="7800"/>
            </a:lvl9pPr>
          </a:lstStyle>
          <a:p/>
        </p:txBody>
      </p:sp>
      <p:sp>
        <p:nvSpPr>
          <p:cNvPr id="39" name="Google Shape;39;p8"/>
          <p:cNvSpPr txBox="1"/>
          <p:nvPr>
            <p:ph idx="2" type="body"/>
          </p:nvPr>
        </p:nvSpPr>
        <p:spPr>
          <a:xfrm>
            <a:off x="3527116" y="14028420"/>
            <a:ext cx="21662700" cy="20633700"/>
          </a:xfrm>
          <a:prstGeom prst="rect">
            <a:avLst/>
          </a:prstGeom>
          <a:noFill/>
          <a:ln>
            <a:noFill/>
          </a:ln>
        </p:spPr>
        <p:txBody>
          <a:bodyPr anchorCtr="0" anchor="t" bIns="53325" lIns="106650" spcFirstLastPara="1" rIns="106650" wrap="square" tIns="53325">
            <a:normAutofit/>
          </a:bodyPr>
          <a:lstStyle>
            <a:lvl1pPr indent="-342900" lvl="0" marL="457200" algn="l">
              <a:lnSpc>
                <a:spcPct val="90000"/>
              </a:lnSpc>
              <a:spcBef>
                <a:spcPts val="4900"/>
              </a:spcBef>
              <a:spcAft>
                <a:spcPts val="0"/>
              </a:spcAft>
              <a:buClr>
                <a:schemeClr val="dk1"/>
              </a:buClr>
              <a:buSzPts val="1800"/>
              <a:buChar char="•"/>
              <a:defRPr/>
            </a:lvl1pPr>
            <a:lvl2pPr indent="-342900" lvl="1" marL="914400" algn="l">
              <a:lnSpc>
                <a:spcPct val="90000"/>
              </a:lnSpc>
              <a:spcBef>
                <a:spcPts val="2450"/>
              </a:spcBef>
              <a:spcAft>
                <a:spcPts val="0"/>
              </a:spcAft>
              <a:buClr>
                <a:schemeClr val="dk1"/>
              </a:buClr>
              <a:buSzPts val="1800"/>
              <a:buChar char="•"/>
              <a:defRPr/>
            </a:lvl2pPr>
            <a:lvl3pPr indent="-342900" lvl="2" marL="1371600" algn="l">
              <a:lnSpc>
                <a:spcPct val="90000"/>
              </a:lnSpc>
              <a:spcBef>
                <a:spcPts val="2450"/>
              </a:spcBef>
              <a:spcAft>
                <a:spcPts val="0"/>
              </a:spcAft>
              <a:buClr>
                <a:schemeClr val="dk1"/>
              </a:buClr>
              <a:buSzPts val="1800"/>
              <a:buChar char="•"/>
              <a:defRPr/>
            </a:lvl3pPr>
            <a:lvl4pPr indent="-342900" lvl="3" marL="1828800" algn="l">
              <a:lnSpc>
                <a:spcPct val="90000"/>
              </a:lnSpc>
              <a:spcBef>
                <a:spcPts val="2450"/>
              </a:spcBef>
              <a:spcAft>
                <a:spcPts val="0"/>
              </a:spcAft>
              <a:buClr>
                <a:schemeClr val="dk1"/>
              </a:buClr>
              <a:buSzPts val="1800"/>
              <a:buChar char="•"/>
              <a:defRPr/>
            </a:lvl4pPr>
            <a:lvl5pPr indent="-342900" lvl="4" marL="2286000" algn="l">
              <a:lnSpc>
                <a:spcPct val="90000"/>
              </a:lnSpc>
              <a:spcBef>
                <a:spcPts val="2450"/>
              </a:spcBef>
              <a:spcAft>
                <a:spcPts val="0"/>
              </a:spcAft>
              <a:buClr>
                <a:schemeClr val="dk1"/>
              </a:buClr>
              <a:buSzPts val="1800"/>
              <a:buChar char="•"/>
              <a:defRPr/>
            </a:lvl5pPr>
            <a:lvl6pPr indent="-342900" lvl="5" marL="2743200" algn="l">
              <a:lnSpc>
                <a:spcPct val="90000"/>
              </a:lnSpc>
              <a:spcBef>
                <a:spcPts val="2450"/>
              </a:spcBef>
              <a:spcAft>
                <a:spcPts val="0"/>
              </a:spcAft>
              <a:buClr>
                <a:schemeClr val="dk1"/>
              </a:buClr>
              <a:buSzPts val="1800"/>
              <a:buChar char="•"/>
              <a:defRPr/>
            </a:lvl6pPr>
            <a:lvl7pPr indent="-342900" lvl="6" marL="3200400" algn="l">
              <a:lnSpc>
                <a:spcPct val="90000"/>
              </a:lnSpc>
              <a:spcBef>
                <a:spcPts val="2450"/>
              </a:spcBef>
              <a:spcAft>
                <a:spcPts val="0"/>
              </a:spcAft>
              <a:buClr>
                <a:schemeClr val="dk1"/>
              </a:buClr>
              <a:buSzPts val="1800"/>
              <a:buChar char="•"/>
              <a:defRPr/>
            </a:lvl7pPr>
            <a:lvl8pPr indent="-342900" lvl="7" marL="3657600" algn="l">
              <a:lnSpc>
                <a:spcPct val="90000"/>
              </a:lnSpc>
              <a:spcBef>
                <a:spcPts val="2450"/>
              </a:spcBef>
              <a:spcAft>
                <a:spcPts val="0"/>
              </a:spcAft>
              <a:buClr>
                <a:schemeClr val="dk1"/>
              </a:buClr>
              <a:buSzPts val="1800"/>
              <a:buChar char="•"/>
              <a:defRPr/>
            </a:lvl8pPr>
            <a:lvl9pPr indent="-342900" lvl="8" marL="4114800" algn="l">
              <a:lnSpc>
                <a:spcPct val="90000"/>
              </a:lnSpc>
              <a:spcBef>
                <a:spcPts val="2450"/>
              </a:spcBef>
              <a:spcAft>
                <a:spcPts val="0"/>
              </a:spcAft>
              <a:buClr>
                <a:schemeClr val="dk1"/>
              </a:buClr>
              <a:buSzPts val="1800"/>
              <a:buChar char="•"/>
              <a:defRPr/>
            </a:lvl9pPr>
          </a:lstStyle>
          <a:p/>
        </p:txBody>
      </p:sp>
      <p:sp>
        <p:nvSpPr>
          <p:cNvPr id="40" name="Google Shape;40;p8"/>
          <p:cNvSpPr txBox="1"/>
          <p:nvPr>
            <p:ph idx="3" type="body"/>
          </p:nvPr>
        </p:nvSpPr>
        <p:spPr>
          <a:xfrm>
            <a:off x="25923243" y="9414517"/>
            <a:ext cx="21769500" cy="4614000"/>
          </a:xfrm>
          <a:prstGeom prst="rect">
            <a:avLst/>
          </a:prstGeom>
          <a:noFill/>
          <a:ln>
            <a:noFill/>
          </a:ln>
        </p:spPr>
        <p:txBody>
          <a:bodyPr anchorCtr="0" anchor="b" bIns="53325" lIns="106650" spcFirstLastPara="1" rIns="106650" wrap="square" tIns="53325">
            <a:normAutofit/>
          </a:bodyPr>
          <a:lstStyle>
            <a:lvl1pPr indent="-228600" lvl="0" marL="457200" algn="l">
              <a:lnSpc>
                <a:spcPct val="90000"/>
              </a:lnSpc>
              <a:spcBef>
                <a:spcPts val="4900"/>
              </a:spcBef>
              <a:spcAft>
                <a:spcPts val="0"/>
              </a:spcAft>
              <a:buClr>
                <a:schemeClr val="dk1"/>
              </a:buClr>
              <a:buSzPts val="11800"/>
              <a:buNone/>
              <a:defRPr b="1" sz="11800"/>
            </a:lvl1pPr>
            <a:lvl2pPr indent="-228600" lvl="1" marL="914400" algn="l">
              <a:lnSpc>
                <a:spcPct val="90000"/>
              </a:lnSpc>
              <a:spcBef>
                <a:spcPts val="2450"/>
              </a:spcBef>
              <a:spcAft>
                <a:spcPts val="0"/>
              </a:spcAft>
              <a:buClr>
                <a:schemeClr val="dk1"/>
              </a:buClr>
              <a:buSzPts val="9800"/>
              <a:buNone/>
              <a:defRPr b="1" sz="9800"/>
            </a:lvl2pPr>
            <a:lvl3pPr indent="-228600" lvl="2" marL="1371600" algn="l">
              <a:lnSpc>
                <a:spcPct val="90000"/>
              </a:lnSpc>
              <a:spcBef>
                <a:spcPts val="2450"/>
              </a:spcBef>
              <a:spcAft>
                <a:spcPts val="0"/>
              </a:spcAft>
              <a:buClr>
                <a:schemeClr val="dk1"/>
              </a:buClr>
              <a:buSzPts val="8800"/>
              <a:buNone/>
              <a:defRPr b="1" sz="8800"/>
            </a:lvl3pPr>
            <a:lvl4pPr indent="-228600" lvl="3" marL="1828800" algn="l">
              <a:lnSpc>
                <a:spcPct val="90000"/>
              </a:lnSpc>
              <a:spcBef>
                <a:spcPts val="2450"/>
              </a:spcBef>
              <a:spcAft>
                <a:spcPts val="0"/>
              </a:spcAft>
              <a:buClr>
                <a:schemeClr val="dk1"/>
              </a:buClr>
              <a:buSzPts val="7800"/>
              <a:buNone/>
              <a:defRPr b="1" sz="7800"/>
            </a:lvl4pPr>
            <a:lvl5pPr indent="-228600" lvl="4" marL="2286000" algn="l">
              <a:lnSpc>
                <a:spcPct val="90000"/>
              </a:lnSpc>
              <a:spcBef>
                <a:spcPts val="2450"/>
              </a:spcBef>
              <a:spcAft>
                <a:spcPts val="0"/>
              </a:spcAft>
              <a:buClr>
                <a:schemeClr val="dk1"/>
              </a:buClr>
              <a:buSzPts val="7800"/>
              <a:buNone/>
              <a:defRPr b="1" sz="7800"/>
            </a:lvl5pPr>
            <a:lvl6pPr indent="-228600" lvl="5" marL="2743200" algn="l">
              <a:lnSpc>
                <a:spcPct val="90000"/>
              </a:lnSpc>
              <a:spcBef>
                <a:spcPts val="2450"/>
              </a:spcBef>
              <a:spcAft>
                <a:spcPts val="0"/>
              </a:spcAft>
              <a:buClr>
                <a:schemeClr val="dk1"/>
              </a:buClr>
              <a:buSzPts val="7800"/>
              <a:buNone/>
              <a:defRPr b="1" sz="7800"/>
            </a:lvl6pPr>
            <a:lvl7pPr indent="-228600" lvl="6" marL="3200400" algn="l">
              <a:lnSpc>
                <a:spcPct val="90000"/>
              </a:lnSpc>
              <a:spcBef>
                <a:spcPts val="2450"/>
              </a:spcBef>
              <a:spcAft>
                <a:spcPts val="0"/>
              </a:spcAft>
              <a:buClr>
                <a:schemeClr val="dk1"/>
              </a:buClr>
              <a:buSzPts val="7800"/>
              <a:buNone/>
              <a:defRPr b="1" sz="7800"/>
            </a:lvl7pPr>
            <a:lvl8pPr indent="-228600" lvl="7" marL="3657600" algn="l">
              <a:lnSpc>
                <a:spcPct val="90000"/>
              </a:lnSpc>
              <a:spcBef>
                <a:spcPts val="2450"/>
              </a:spcBef>
              <a:spcAft>
                <a:spcPts val="0"/>
              </a:spcAft>
              <a:buClr>
                <a:schemeClr val="dk1"/>
              </a:buClr>
              <a:buSzPts val="7800"/>
              <a:buNone/>
              <a:defRPr b="1" sz="7800"/>
            </a:lvl8pPr>
            <a:lvl9pPr indent="-228600" lvl="8" marL="4114800" algn="l">
              <a:lnSpc>
                <a:spcPct val="90000"/>
              </a:lnSpc>
              <a:spcBef>
                <a:spcPts val="2450"/>
              </a:spcBef>
              <a:spcAft>
                <a:spcPts val="0"/>
              </a:spcAft>
              <a:buClr>
                <a:schemeClr val="dk1"/>
              </a:buClr>
              <a:buSzPts val="7800"/>
              <a:buNone/>
              <a:defRPr b="1" sz="7800"/>
            </a:lvl9pPr>
          </a:lstStyle>
          <a:p/>
        </p:txBody>
      </p:sp>
      <p:sp>
        <p:nvSpPr>
          <p:cNvPr id="41" name="Google Shape;41;p8"/>
          <p:cNvSpPr txBox="1"/>
          <p:nvPr>
            <p:ph idx="4" type="body"/>
          </p:nvPr>
        </p:nvSpPr>
        <p:spPr>
          <a:xfrm>
            <a:off x="25923243" y="14028420"/>
            <a:ext cx="21769500" cy="20633700"/>
          </a:xfrm>
          <a:prstGeom prst="rect">
            <a:avLst/>
          </a:prstGeom>
          <a:noFill/>
          <a:ln>
            <a:noFill/>
          </a:ln>
        </p:spPr>
        <p:txBody>
          <a:bodyPr anchorCtr="0" anchor="t" bIns="53325" lIns="106650" spcFirstLastPara="1" rIns="106650" wrap="square" tIns="53325">
            <a:normAutofit/>
          </a:bodyPr>
          <a:lstStyle>
            <a:lvl1pPr indent="-342900" lvl="0" marL="457200" algn="l">
              <a:lnSpc>
                <a:spcPct val="90000"/>
              </a:lnSpc>
              <a:spcBef>
                <a:spcPts val="4900"/>
              </a:spcBef>
              <a:spcAft>
                <a:spcPts val="0"/>
              </a:spcAft>
              <a:buClr>
                <a:schemeClr val="dk1"/>
              </a:buClr>
              <a:buSzPts val="1800"/>
              <a:buChar char="•"/>
              <a:defRPr/>
            </a:lvl1pPr>
            <a:lvl2pPr indent="-342900" lvl="1" marL="914400" algn="l">
              <a:lnSpc>
                <a:spcPct val="90000"/>
              </a:lnSpc>
              <a:spcBef>
                <a:spcPts val="2450"/>
              </a:spcBef>
              <a:spcAft>
                <a:spcPts val="0"/>
              </a:spcAft>
              <a:buClr>
                <a:schemeClr val="dk1"/>
              </a:buClr>
              <a:buSzPts val="1800"/>
              <a:buChar char="•"/>
              <a:defRPr/>
            </a:lvl2pPr>
            <a:lvl3pPr indent="-342900" lvl="2" marL="1371600" algn="l">
              <a:lnSpc>
                <a:spcPct val="90000"/>
              </a:lnSpc>
              <a:spcBef>
                <a:spcPts val="2450"/>
              </a:spcBef>
              <a:spcAft>
                <a:spcPts val="0"/>
              </a:spcAft>
              <a:buClr>
                <a:schemeClr val="dk1"/>
              </a:buClr>
              <a:buSzPts val="1800"/>
              <a:buChar char="•"/>
              <a:defRPr/>
            </a:lvl3pPr>
            <a:lvl4pPr indent="-342900" lvl="3" marL="1828800" algn="l">
              <a:lnSpc>
                <a:spcPct val="90000"/>
              </a:lnSpc>
              <a:spcBef>
                <a:spcPts val="2450"/>
              </a:spcBef>
              <a:spcAft>
                <a:spcPts val="0"/>
              </a:spcAft>
              <a:buClr>
                <a:schemeClr val="dk1"/>
              </a:buClr>
              <a:buSzPts val="1800"/>
              <a:buChar char="•"/>
              <a:defRPr/>
            </a:lvl4pPr>
            <a:lvl5pPr indent="-342900" lvl="4" marL="2286000" algn="l">
              <a:lnSpc>
                <a:spcPct val="90000"/>
              </a:lnSpc>
              <a:spcBef>
                <a:spcPts val="2450"/>
              </a:spcBef>
              <a:spcAft>
                <a:spcPts val="0"/>
              </a:spcAft>
              <a:buClr>
                <a:schemeClr val="dk1"/>
              </a:buClr>
              <a:buSzPts val="1800"/>
              <a:buChar char="•"/>
              <a:defRPr/>
            </a:lvl5pPr>
            <a:lvl6pPr indent="-342900" lvl="5" marL="2743200" algn="l">
              <a:lnSpc>
                <a:spcPct val="90000"/>
              </a:lnSpc>
              <a:spcBef>
                <a:spcPts val="2450"/>
              </a:spcBef>
              <a:spcAft>
                <a:spcPts val="0"/>
              </a:spcAft>
              <a:buClr>
                <a:schemeClr val="dk1"/>
              </a:buClr>
              <a:buSzPts val="1800"/>
              <a:buChar char="•"/>
              <a:defRPr/>
            </a:lvl6pPr>
            <a:lvl7pPr indent="-342900" lvl="6" marL="3200400" algn="l">
              <a:lnSpc>
                <a:spcPct val="90000"/>
              </a:lnSpc>
              <a:spcBef>
                <a:spcPts val="2450"/>
              </a:spcBef>
              <a:spcAft>
                <a:spcPts val="0"/>
              </a:spcAft>
              <a:buClr>
                <a:schemeClr val="dk1"/>
              </a:buClr>
              <a:buSzPts val="1800"/>
              <a:buChar char="•"/>
              <a:defRPr/>
            </a:lvl7pPr>
            <a:lvl8pPr indent="-342900" lvl="7" marL="3657600" algn="l">
              <a:lnSpc>
                <a:spcPct val="90000"/>
              </a:lnSpc>
              <a:spcBef>
                <a:spcPts val="2450"/>
              </a:spcBef>
              <a:spcAft>
                <a:spcPts val="0"/>
              </a:spcAft>
              <a:buClr>
                <a:schemeClr val="dk1"/>
              </a:buClr>
              <a:buSzPts val="1800"/>
              <a:buChar char="•"/>
              <a:defRPr/>
            </a:lvl8pPr>
            <a:lvl9pPr indent="-342900" lvl="8" marL="4114800" algn="l">
              <a:lnSpc>
                <a:spcPct val="90000"/>
              </a:lnSpc>
              <a:spcBef>
                <a:spcPts val="2450"/>
              </a:spcBef>
              <a:spcAft>
                <a:spcPts val="0"/>
              </a:spcAft>
              <a:buClr>
                <a:schemeClr val="dk1"/>
              </a:buClr>
              <a:buSzPts val="1800"/>
              <a:buChar char="•"/>
              <a:defRPr/>
            </a:lvl9pPr>
          </a:lstStyle>
          <a:p/>
        </p:txBody>
      </p:sp>
      <p:sp>
        <p:nvSpPr>
          <p:cNvPr id="42" name="Google Shape;42;p8"/>
          <p:cNvSpPr txBox="1"/>
          <p:nvPr>
            <p:ph idx="10" type="dt"/>
          </p:nvPr>
        </p:nvSpPr>
        <p:spPr>
          <a:xfrm>
            <a:off x="3520440" y="35595569"/>
            <a:ext cx="11521500" cy="2044800"/>
          </a:xfrm>
          <a:prstGeom prst="rect">
            <a:avLst/>
          </a:prstGeom>
          <a:noFill/>
          <a:ln>
            <a:noFill/>
          </a:ln>
        </p:spPr>
        <p:txBody>
          <a:bodyPr anchorCtr="0" anchor="ctr" bIns="53325" lIns="106650" spcFirstLastPara="1" rIns="106650" wrap="square" tIns="533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8"/>
          <p:cNvSpPr txBox="1"/>
          <p:nvPr>
            <p:ph idx="11" type="ftr"/>
          </p:nvPr>
        </p:nvSpPr>
        <p:spPr>
          <a:xfrm>
            <a:off x="16962120" y="35595569"/>
            <a:ext cx="17282100" cy="2044800"/>
          </a:xfrm>
          <a:prstGeom prst="rect">
            <a:avLst/>
          </a:prstGeom>
          <a:noFill/>
          <a:ln>
            <a:noFill/>
          </a:ln>
        </p:spPr>
        <p:txBody>
          <a:bodyPr anchorCtr="0" anchor="ctr" bIns="53325" lIns="106650" spcFirstLastPara="1" rIns="106650" wrap="square" tIns="533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4" name="Google Shape;44;p8"/>
          <p:cNvSpPr txBox="1"/>
          <p:nvPr>
            <p:ph idx="12" type="sldNum"/>
          </p:nvPr>
        </p:nvSpPr>
        <p:spPr>
          <a:xfrm>
            <a:off x="36164520" y="35595569"/>
            <a:ext cx="11521500" cy="2044800"/>
          </a:xfrm>
          <a:prstGeom prst="rect">
            <a:avLst/>
          </a:prstGeom>
          <a:noFill/>
          <a:ln>
            <a:noFill/>
          </a:ln>
        </p:spPr>
        <p:txBody>
          <a:bodyPr anchorCtr="0" anchor="ctr" bIns="53325" lIns="106650" spcFirstLastPara="1" rIns="106650" wrap="square" tIns="53325">
            <a:noAutofit/>
          </a:bodyPr>
          <a:lstStyle>
            <a:lvl1pPr indent="0" lvl="0" marL="0" marR="0" algn="r">
              <a:lnSpc>
                <a:spcPct val="100000"/>
              </a:lnSpc>
              <a:spcBef>
                <a:spcPts val="0"/>
              </a:spcBef>
              <a:spcAft>
                <a:spcPts val="0"/>
              </a:spcAft>
              <a:buClr>
                <a:srgbClr val="000000"/>
              </a:buClr>
              <a:buSzPts val="5900"/>
              <a:buFont typeface="Arial"/>
              <a:buNone/>
              <a:defRPr b="0" i="0" sz="59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5900"/>
              <a:buFont typeface="Arial"/>
              <a:buNone/>
              <a:defRPr b="0" i="0" sz="59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5900"/>
              <a:buFont typeface="Arial"/>
              <a:buNone/>
              <a:defRPr b="0" i="0" sz="59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5900"/>
              <a:buFont typeface="Arial"/>
              <a:buNone/>
              <a:defRPr b="0" i="0" sz="59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5900"/>
              <a:buFont typeface="Arial"/>
              <a:buNone/>
              <a:defRPr b="0" i="0" sz="59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5900"/>
              <a:buFont typeface="Arial"/>
              <a:buNone/>
              <a:defRPr b="0" i="0" sz="59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5900"/>
              <a:buFont typeface="Arial"/>
              <a:buNone/>
              <a:defRPr b="0" i="0" sz="59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5900"/>
              <a:buFont typeface="Arial"/>
              <a:buNone/>
              <a:defRPr b="0" i="0" sz="59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5900"/>
              <a:buFont typeface="Arial"/>
              <a:buNone/>
              <a:defRPr b="0" i="0" sz="5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5" name="Shape 45"/>
        <p:cNvGrpSpPr/>
        <p:nvPr/>
      </p:nvGrpSpPr>
      <p:grpSpPr>
        <a:xfrm>
          <a:off x="0" y="0"/>
          <a:ext cx="0" cy="0"/>
          <a:chOff x="0" y="0"/>
          <a:chExt cx="0" cy="0"/>
        </a:xfrm>
      </p:grpSpPr>
      <p:sp>
        <p:nvSpPr>
          <p:cNvPr id="46" name="Google Shape;46;p9"/>
          <p:cNvSpPr txBox="1"/>
          <p:nvPr>
            <p:ph type="title"/>
          </p:nvPr>
        </p:nvSpPr>
        <p:spPr>
          <a:xfrm>
            <a:off x="3520440" y="2044709"/>
            <a:ext cx="44165400" cy="7423200"/>
          </a:xfrm>
          <a:prstGeom prst="rect">
            <a:avLst/>
          </a:prstGeom>
          <a:noFill/>
          <a:ln>
            <a:noFill/>
          </a:ln>
        </p:spPr>
        <p:txBody>
          <a:bodyPr anchorCtr="0" anchor="ctr" bIns="53325" lIns="106650" spcFirstLastPara="1" rIns="106650" wrap="square" tIns="53325">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9"/>
          <p:cNvSpPr txBox="1"/>
          <p:nvPr>
            <p:ph idx="10" type="dt"/>
          </p:nvPr>
        </p:nvSpPr>
        <p:spPr>
          <a:xfrm>
            <a:off x="3520440" y="35595569"/>
            <a:ext cx="11521500" cy="2044800"/>
          </a:xfrm>
          <a:prstGeom prst="rect">
            <a:avLst/>
          </a:prstGeom>
          <a:noFill/>
          <a:ln>
            <a:noFill/>
          </a:ln>
        </p:spPr>
        <p:txBody>
          <a:bodyPr anchorCtr="0" anchor="ctr" bIns="53325" lIns="106650" spcFirstLastPara="1" rIns="106650" wrap="square" tIns="533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9"/>
          <p:cNvSpPr txBox="1"/>
          <p:nvPr>
            <p:ph idx="11" type="ftr"/>
          </p:nvPr>
        </p:nvSpPr>
        <p:spPr>
          <a:xfrm>
            <a:off x="16962120" y="35595569"/>
            <a:ext cx="17282100" cy="2044800"/>
          </a:xfrm>
          <a:prstGeom prst="rect">
            <a:avLst/>
          </a:prstGeom>
          <a:noFill/>
          <a:ln>
            <a:noFill/>
          </a:ln>
        </p:spPr>
        <p:txBody>
          <a:bodyPr anchorCtr="0" anchor="ctr" bIns="53325" lIns="106650" spcFirstLastPara="1" rIns="106650" wrap="square" tIns="533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9" name="Google Shape;49;p9"/>
          <p:cNvSpPr txBox="1"/>
          <p:nvPr>
            <p:ph idx="12" type="sldNum"/>
          </p:nvPr>
        </p:nvSpPr>
        <p:spPr>
          <a:xfrm>
            <a:off x="36164520" y="35595569"/>
            <a:ext cx="11521500" cy="2044800"/>
          </a:xfrm>
          <a:prstGeom prst="rect">
            <a:avLst/>
          </a:prstGeom>
          <a:noFill/>
          <a:ln>
            <a:noFill/>
          </a:ln>
        </p:spPr>
        <p:txBody>
          <a:bodyPr anchorCtr="0" anchor="ctr" bIns="53325" lIns="106650" spcFirstLastPara="1" rIns="106650" wrap="square" tIns="53325">
            <a:noAutofit/>
          </a:bodyPr>
          <a:lstStyle>
            <a:lvl1pPr indent="0" lvl="0" marL="0" marR="0" algn="r">
              <a:lnSpc>
                <a:spcPct val="100000"/>
              </a:lnSpc>
              <a:spcBef>
                <a:spcPts val="0"/>
              </a:spcBef>
              <a:spcAft>
                <a:spcPts val="0"/>
              </a:spcAft>
              <a:buClr>
                <a:srgbClr val="000000"/>
              </a:buClr>
              <a:buSzPts val="5900"/>
              <a:buFont typeface="Arial"/>
              <a:buNone/>
              <a:defRPr b="0" i="0" sz="59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5900"/>
              <a:buFont typeface="Arial"/>
              <a:buNone/>
              <a:defRPr b="0" i="0" sz="59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5900"/>
              <a:buFont typeface="Arial"/>
              <a:buNone/>
              <a:defRPr b="0" i="0" sz="59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5900"/>
              <a:buFont typeface="Arial"/>
              <a:buNone/>
              <a:defRPr b="0" i="0" sz="59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5900"/>
              <a:buFont typeface="Arial"/>
              <a:buNone/>
              <a:defRPr b="0" i="0" sz="59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5900"/>
              <a:buFont typeface="Arial"/>
              <a:buNone/>
              <a:defRPr b="0" i="0" sz="59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5900"/>
              <a:buFont typeface="Arial"/>
              <a:buNone/>
              <a:defRPr b="0" i="0" sz="59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5900"/>
              <a:buFont typeface="Arial"/>
              <a:buNone/>
              <a:defRPr b="0" i="0" sz="59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5900"/>
              <a:buFont typeface="Arial"/>
              <a:buNone/>
              <a:defRPr b="0" i="0" sz="5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10"/>
          <p:cNvSpPr txBox="1"/>
          <p:nvPr>
            <p:ph idx="10" type="dt"/>
          </p:nvPr>
        </p:nvSpPr>
        <p:spPr>
          <a:xfrm>
            <a:off x="3520440" y="35595569"/>
            <a:ext cx="11521500" cy="2044800"/>
          </a:xfrm>
          <a:prstGeom prst="rect">
            <a:avLst/>
          </a:prstGeom>
          <a:noFill/>
          <a:ln>
            <a:noFill/>
          </a:ln>
        </p:spPr>
        <p:txBody>
          <a:bodyPr anchorCtr="0" anchor="ctr" bIns="53325" lIns="106650" spcFirstLastPara="1" rIns="106650" wrap="square" tIns="533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10"/>
          <p:cNvSpPr txBox="1"/>
          <p:nvPr>
            <p:ph idx="11" type="ftr"/>
          </p:nvPr>
        </p:nvSpPr>
        <p:spPr>
          <a:xfrm>
            <a:off x="16962120" y="35595569"/>
            <a:ext cx="17282100" cy="2044800"/>
          </a:xfrm>
          <a:prstGeom prst="rect">
            <a:avLst/>
          </a:prstGeom>
          <a:noFill/>
          <a:ln>
            <a:noFill/>
          </a:ln>
        </p:spPr>
        <p:txBody>
          <a:bodyPr anchorCtr="0" anchor="ctr" bIns="53325" lIns="106650" spcFirstLastPara="1" rIns="106650" wrap="square" tIns="533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10"/>
          <p:cNvSpPr txBox="1"/>
          <p:nvPr>
            <p:ph idx="12" type="sldNum"/>
          </p:nvPr>
        </p:nvSpPr>
        <p:spPr>
          <a:xfrm>
            <a:off x="36164520" y="35595569"/>
            <a:ext cx="11521500" cy="2044800"/>
          </a:xfrm>
          <a:prstGeom prst="rect">
            <a:avLst/>
          </a:prstGeom>
          <a:noFill/>
          <a:ln>
            <a:noFill/>
          </a:ln>
        </p:spPr>
        <p:txBody>
          <a:bodyPr anchorCtr="0" anchor="ctr" bIns="53325" lIns="106650" spcFirstLastPara="1" rIns="106650" wrap="square" tIns="53325">
            <a:noAutofit/>
          </a:bodyPr>
          <a:lstStyle>
            <a:lvl1pPr indent="0" lvl="0" marL="0" marR="0" algn="r">
              <a:lnSpc>
                <a:spcPct val="100000"/>
              </a:lnSpc>
              <a:spcBef>
                <a:spcPts val="0"/>
              </a:spcBef>
              <a:spcAft>
                <a:spcPts val="0"/>
              </a:spcAft>
              <a:buClr>
                <a:srgbClr val="000000"/>
              </a:buClr>
              <a:buSzPts val="5900"/>
              <a:buFont typeface="Arial"/>
              <a:buNone/>
              <a:defRPr b="0" i="0" sz="59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5900"/>
              <a:buFont typeface="Arial"/>
              <a:buNone/>
              <a:defRPr b="0" i="0" sz="59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5900"/>
              <a:buFont typeface="Arial"/>
              <a:buNone/>
              <a:defRPr b="0" i="0" sz="59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5900"/>
              <a:buFont typeface="Arial"/>
              <a:buNone/>
              <a:defRPr b="0" i="0" sz="59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5900"/>
              <a:buFont typeface="Arial"/>
              <a:buNone/>
              <a:defRPr b="0" i="0" sz="59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5900"/>
              <a:buFont typeface="Arial"/>
              <a:buNone/>
              <a:defRPr b="0" i="0" sz="59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5900"/>
              <a:buFont typeface="Arial"/>
              <a:buNone/>
              <a:defRPr b="0" i="0" sz="59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5900"/>
              <a:buFont typeface="Arial"/>
              <a:buNone/>
              <a:defRPr b="0" i="0" sz="59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5900"/>
              <a:buFont typeface="Arial"/>
              <a:buNone/>
              <a:defRPr b="0" i="0" sz="5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11"/>
          <p:cNvSpPr txBox="1"/>
          <p:nvPr>
            <p:ph type="title"/>
          </p:nvPr>
        </p:nvSpPr>
        <p:spPr>
          <a:xfrm>
            <a:off x="3527110" y="2560320"/>
            <a:ext cx="16515300" cy="8961000"/>
          </a:xfrm>
          <a:prstGeom prst="rect">
            <a:avLst/>
          </a:prstGeom>
          <a:noFill/>
          <a:ln>
            <a:noFill/>
          </a:ln>
        </p:spPr>
        <p:txBody>
          <a:bodyPr anchorCtr="0" anchor="b" bIns="53325" lIns="106650" spcFirstLastPara="1" rIns="106650" wrap="square" tIns="53325">
            <a:normAutofit/>
          </a:bodyPr>
          <a:lstStyle>
            <a:lvl1pPr lvl="0" algn="l">
              <a:lnSpc>
                <a:spcPct val="90000"/>
              </a:lnSpc>
              <a:spcBef>
                <a:spcPts val="0"/>
              </a:spcBef>
              <a:spcAft>
                <a:spcPts val="0"/>
              </a:spcAft>
              <a:buClr>
                <a:schemeClr val="dk1"/>
              </a:buClr>
              <a:buSzPts val="15700"/>
              <a:buFont typeface="Calibri"/>
              <a:buNone/>
              <a:defRPr sz="157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11"/>
          <p:cNvSpPr txBox="1"/>
          <p:nvPr>
            <p:ph idx="1" type="body"/>
          </p:nvPr>
        </p:nvSpPr>
        <p:spPr>
          <a:xfrm>
            <a:off x="21769390" y="5529589"/>
            <a:ext cx="25923300" cy="27292200"/>
          </a:xfrm>
          <a:prstGeom prst="rect">
            <a:avLst/>
          </a:prstGeom>
          <a:noFill/>
          <a:ln>
            <a:noFill/>
          </a:ln>
        </p:spPr>
        <p:txBody>
          <a:bodyPr anchorCtr="0" anchor="t" bIns="53325" lIns="106650" spcFirstLastPara="1" rIns="106650" wrap="square" tIns="53325">
            <a:normAutofit/>
          </a:bodyPr>
          <a:lstStyle>
            <a:lvl1pPr indent="-1225550" lvl="0" marL="457200" algn="l">
              <a:lnSpc>
                <a:spcPct val="90000"/>
              </a:lnSpc>
              <a:spcBef>
                <a:spcPts val="4900"/>
              </a:spcBef>
              <a:spcAft>
                <a:spcPts val="0"/>
              </a:spcAft>
              <a:buClr>
                <a:schemeClr val="dk1"/>
              </a:buClr>
              <a:buSzPts val="15700"/>
              <a:buChar char="•"/>
              <a:defRPr sz="15700"/>
            </a:lvl1pPr>
            <a:lvl2pPr indent="-1098550" lvl="1" marL="914400" algn="l">
              <a:lnSpc>
                <a:spcPct val="90000"/>
              </a:lnSpc>
              <a:spcBef>
                <a:spcPts val="2450"/>
              </a:spcBef>
              <a:spcAft>
                <a:spcPts val="0"/>
              </a:spcAft>
              <a:buClr>
                <a:schemeClr val="dk1"/>
              </a:buClr>
              <a:buSzPts val="13700"/>
              <a:buChar char="•"/>
              <a:defRPr sz="13700"/>
            </a:lvl2pPr>
            <a:lvl3pPr indent="-977900" lvl="2" marL="1371600" algn="l">
              <a:lnSpc>
                <a:spcPct val="90000"/>
              </a:lnSpc>
              <a:spcBef>
                <a:spcPts val="2450"/>
              </a:spcBef>
              <a:spcAft>
                <a:spcPts val="0"/>
              </a:spcAft>
              <a:buClr>
                <a:schemeClr val="dk1"/>
              </a:buClr>
              <a:buSzPts val="11800"/>
              <a:buChar char="•"/>
              <a:defRPr sz="11800"/>
            </a:lvl3pPr>
            <a:lvl4pPr indent="-850900" lvl="3" marL="1828800" algn="l">
              <a:lnSpc>
                <a:spcPct val="90000"/>
              </a:lnSpc>
              <a:spcBef>
                <a:spcPts val="2450"/>
              </a:spcBef>
              <a:spcAft>
                <a:spcPts val="0"/>
              </a:spcAft>
              <a:buClr>
                <a:schemeClr val="dk1"/>
              </a:buClr>
              <a:buSzPts val="9800"/>
              <a:buChar char="•"/>
              <a:defRPr sz="9800"/>
            </a:lvl4pPr>
            <a:lvl5pPr indent="-850900" lvl="4" marL="2286000" algn="l">
              <a:lnSpc>
                <a:spcPct val="90000"/>
              </a:lnSpc>
              <a:spcBef>
                <a:spcPts val="2450"/>
              </a:spcBef>
              <a:spcAft>
                <a:spcPts val="0"/>
              </a:spcAft>
              <a:buClr>
                <a:schemeClr val="dk1"/>
              </a:buClr>
              <a:buSzPts val="9800"/>
              <a:buChar char="•"/>
              <a:defRPr sz="9800"/>
            </a:lvl5pPr>
            <a:lvl6pPr indent="-850900" lvl="5" marL="2743200" algn="l">
              <a:lnSpc>
                <a:spcPct val="90000"/>
              </a:lnSpc>
              <a:spcBef>
                <a:spcPts val="2450"/>
              </a:spcBef>
              <a:spcAft>
                <a:spcPts val="0"/>
              </a:spcAft>
              <a:buClr>
                <a:schemeClr val="dk1"/>
              </a:buClr>
              <a:buSzPts val="9800"/>
              <a:buChar char="•"/>
              <a:defRPr sz="9800"/>
            </a:lvl6pPr>
            <a:lvl7pPr indent="-850900" lvl="6" marL="3200400" algn="l">
              <a:lnSpc>
                <a:spcPct val="90000"/>
              </a:lnSpc>
              <a:spcBef>
                <a:spcPts val="2450"/>
              </a:spcBef>
              <a:spcAft>
                <a:spcPts val="0"/>
              </a:spcAft>
              <a:buClr>
                <a:schemeClr val="dk1"/>
              </a:buClr>
              <a:buSzPts val="9800"/>
              <a:buChar char="•"/>
              <a:defRPr sz="9800"/>
            </a:lvl7pPr>
            <a:lvl8pPr indent="-850900" lvl="7" marL="3657600" algn="l">
              <a:lnSpc>
                <a:spcPct val="90000"/>
              </a:lnSpc>
              <a:spcBef>
                <a:spcPts val="2450"/>
              </a:spcBef>
              <a:spcAft>
                <a:spcPts val="0"/>
              </a:spcAft>
              <a:buClr>
                <a:schemeClr val="dk1"/>
              </a:buClr>
              <a:buSzPts val="9800"/>
              <a:buChar char="•"/>
              <a:defRPr sz="9800"/>
            </a:lvl8pPr>
            <a:lvl9pPr indent="-850900" lvl="8" marL="4114800" algn="l">
              <a:lnSpc>
                <a:spcPct val="90000"/>
              </a:lnSpc>
              <a:spcBef>
                <a:spcPts val="2450"/>
              </a:spcBef>
              <a:spcAft>
                <a:spcPts val="0"/>
              </a:spcAft>
              <a:buClr>
                <a:schemeClr val="dk1"/>
              </a:buClr>
              <a:buSzPts val="9800"/>
              <a:buChar char="•"/>
              <a:defRPr sz="9800"/>
            </a:lvl9pPr>
          </a:lstStyle>
          <a:p/>
        </p:txBody>
      </p:sp>
      <p:sp>
        <p:nvSpPr>
          <p:cNvPr id="57" name="Google Shape;57;p11"/>
          <p:cNvSpPr txBox="1"/>
          <p:nvPr>
            <p:ph idx="2" type="body"/>
          </p:nvPr>
        </p:nvSpPr>
        <p:spPr>
          <a:xfrm>
            <a:off x="3527110" y="11521441"/>
            <a:ext cx="16515300" cy="21345000"/>
          </a:xfrm>
          <a:prstGeom prst="rect">
            <a:avLst/>
          </a:prstGeom>
          <a:noFill/>
          <a:ln>
            <a:noFill/>
          </a:ln>
        </p:spPr>
        <p:txBody>
          <a:bodyPr anchorCtr="0" anchor="t" bIns="53325" lIns="106650" spcFirstLastPara="1" rIns="106650" wrap="square" tIns="53325">
            <a:normAutofit/>
          </a:bodyPr>
          <a:lstStyle>
            <a:lvl1pPr indent="-228600" lvl="0" marL="457200" algn="l">
              <a:lnSpc>
                <a:spcPct val="90000"/>
              </a:lnSpc>
              <a:spcBef>
                <a:spcPts val="4900"/>
              </a:spcBef>
              <a:spcAft>
                <a:spcPts val="0"/>
              </a:spcAft>
              <a:buClr>
                <a:schemeClr val="dk1"/>
              </a:buClr>
              <a:buSzPts val="7800"/>
              <a:buNone/>
              <a:defRPr sz="7800"/>
            </a:lvl1pPr>
            <a:lvl2pPr indent="-228600" lvl="1" marL="914400" algn="l">
              <a:lnSpc>
                <a:spcPct val="90000"/>
              </a:lnSpc>
              <a:spcBef>
                <a:spcPts val="2450"/>
              </a:spcBef>
              <a:spcAft>
                <a:spcPts val="0"/>
              </a:spcAft>
              <a:buClr>
                <a:schemeClr val="dk1"/>
              </a:buClr>
              <a:buSzPts val="6900"/>
              <a:buNone/>
              <a:defRPr sz="6900"/>
            </a:lvl2pPr>
            <a:lvl3pPr indent="-228600" lvl="2" marL="1371600" algn="l">
              <a:lnSpc>
                <a:spcPct val="90000"/>
              </a:lnSpc>
              <a:spcBef>
                <a:spcPts val="2450"/>
              </a:spcBef>
              <a:spcAft>
                <a:spcPts val="0"/>
              </a:spcAft>
              <a:buClr>
                <a:schemeClr val="dk1"/>
              </a:buClr>
              <a:buSzPts val="5900"/>
              <a:buNone/>
              <a:defRPr sz="5900"/>
            </a:lvl3pPr>
            <a:lvl4pPr indent="-228600" lvl="3" marL="1828800" algn="l">
              <a:lnSpc>
                <a:spcPct val="90000"/>
              </a:lnSpc>
              <a:spcBef>
                <a:spcPts val="2450"/>
              </a:spcBef>
              <a:spcAft>
                <a:spcPts val="0"/>
              </a:spcAft>
              <a:buClr>
                <a:schemeClr val="dk1"/>
              </a:buClr>
              <a:buSzPts val="4900"/>
              <a:buNone/>
              <a:defRPr sz="4900"/>
            </a:lvl4pPr>
            <a:lvl5pPr indent="-228600" lvl="4" marL="2286000" algn="l">
              <a:lnSpc>
                <a:spcPct val="90000"/>
              </a:lnSpc>
              <a:spcBef>
                <a:spcPts val="2450"/>
              </a:spcBef>
              <a:spcAft>
                <a:spcPts val="0"/>
              </a:spcAft>
              <a:buClr>
                <a:schemeClr val="dk1"/>
              </a:buClr>
              <a:buSzPts val="4900"/>
              <a:buNone/>
              <a:defRPr sz="4900"/>
            </a:lvl5pPr>
            <a:lvl6pPr indent="-228600" lvl="5" marL="2743200" algn="l">
              <a:lnSpc>
                <a:spcPct val="90000"/>
              </a:lnSpc>
              <a:spcBef>
                <a:spcPts val="2450"/>
              </a:spcBef>
              <a:spcAft>
                <a:spcPts val="0"/>
              </a:spcAft>
              <a:buClr>
                <a:schemeClr val="dk1"/>
              </a:buClr>
              <a:buSzPts val="4900"/>
              <a:buNone/>
              <a:defRPr sz="4900"/>
            </a:lvl6pPr>
            <a:lvl7pPr indent="-228600" lvl="6" marL="3200400" algn="l">
              <a:lnSpc>
                <a:spcPct val="90000"/>
              </a:lnSpc>
              <a:spcBef>
                <a:spcPts val="2450"/>
              </a:spcBef>
              <a:spcAft>
                <a:spcPts val="0"/>
              </a:spcAft>
              <a:buClr>
                <a:schemeClr val="dk1"/>
              </a:buClr>
              <a:buSzPts val="4900"/>
              <a:buNone/>
              <a:defRPr sz="4900"/>
            </a:lvl7pPr>
            <a:lvl8pPr indent="-228600" lvl="7" marL="3657600" algn="l">
              <a:lnSpc>
                <a:spcPct val="90000"/>
              </a:lnSpc>
              <a:spcBef>
                <a:spcPts val="2450"/>
              </a:spcBef>
              <a:spcAft>
                <a:spcPts val="0"/>
              </a:spcAft>
              <a:buClr>
                <a:schemeClr val="dk1"/>
              </a:buClr>
              <a:buSzPts val="4900"/>
              <a:buNone/>
              <a:defRPr sz="4900"/>
            </a:lvl8pPr>
            <a:lvl9pPr indent="-228600" lvl="8" marL="4114800" algn="l">
              <a:lnSpc>
                <a:spcPct val="90000"/>
              </a:lnSpc>
              <a:spcBef>
                <a:spcPts val="2450"/>
              </a:spcBef>
              <a:spcAft>
                <a:spcPts val="0"/>
              </a:spcAft>
              <a:buClr>
                <a:schemeClr val="dk1"/>
              </a:buClr>
              <a:buSzPts val="4900"/>
              <a:buNone/>
              <a:defRPr sz="4900"/>
            </a:lvl9pPr>
          </a:lstStyle>
          <a:p/>
        </p:txBody>
      </p:sp>
      <p:sp>
        <p:nvSpPr>
          <p:cNvPr id="58" name="Google Shape;58;p11"/>
          <p:cNvSpPr txBox="1"/>
          <p:nvPr>
            <p:ph idx="10" type="dt"/>
          </p:nvPr>
        </p:nvSpPr>
        <p:spPr>
          <a:xfrm>
            <a:off x="3520440" y="35595569"/>
            <a:ext cx="11521500" cy="2044800"/>
          </a:xfrm>
          <a:prstGeom prst="rect">
            <a:avLst/>
          </a:prstGeom>
          <a:noFill/>
          <a:ln>
            <a:noFill/>
          </a:ln>
        </p:spPr>
        <p:txBody>
          <a:bodyPr anchorCtr="0" anchor="ctr" bIns="53325" lIns="106650" spcFirstLastPara="1" rIns="106650" wrap="square" tIns="533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9" name="Google Shape;59;p11"/>
          <p:cNvSpPr txBox="1"/>
          <p:nvPr>
            <p:ph idx="11" type="ftr"/>
          </p:nvPr>
        </p:nvSpPr>
        <p:spPr>
          <a:xfrm>
            <a:off x="16962120" y="35595569"/>
            <a:ext cx="17282100" cy="2044800"/>
          </a:xfrm>
          <a:prstGeom prst="rect">
            <a:avLst/>
          </a:prstGeom>
          <a:noFill/>
          <a:ln>
            <a:noFill/>
          </a:ln>
        </p:spPr>
        <p:txBody>
          <a:bodyPr anchorCtr="0" anchor="ctr" bIns="53325" lIns="106650" spcFirstLastPara="1" rIns="106650" wrap="square" tIns="533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11"/>
          <p:cNvSpPr txBox="1"/>
          <p:nvPr>
            <p:ph idx="12" type="sldNum"/>
          </p:nvPr>
        </p:nvSpPr>
        <p:spPr>
          <a:xfrm>
            <a:off x="36164520" y="35595569"/>
            <a:ext cx="11521500" cy="2044800"/>
          </a:xfrm>
          <a:prstGeom prst="rect">
            <a:avLst/>
          </a:prstGeom>
          <a:noFill/>
          <a:ln>
            <a:noFill/>
          </a:ln>
        </p:spPr>
        <p:txBody>
          <a:bodyPr anchorCtr="0" anchor="ctr" bIns="53325" lIns="106650" spcFirstLastPara="1" rIns="106650" wrap="square" tIns="53325">
            <a:noAutofit/>
          </a:bodyPr>
          <a:lstStyle>
            <a:lvl1pPr indent="0" lvl="0" marL="0" marR="0" algn="r">
              <a:lnSpc>
                <a:spcPct val="100000"/>
              </a:lnSpc>
              <a:spcBef>
                <a:spcPts val="0"/>
              </a:spcBef>
              <a:spcAft>
                <a:spcPts val="0"/>
              </a:spcAft>
              <a:buClr>
                <a:srgbClr val="000000"/>
              </a:buClr>
              <a:buSzPts val="5900"/>
              <a:buFont typeface="Arial"/>
              <a:buNone/>
              <a:defRPr b="0" i="0" sz="59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5900"/>
              <a:buFont typeface="Arial"/>
              <a:buNone/>
              <a:defRPr b="0" i="0" sz="59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5900"/>
              <a:buFont typeface="Arial"/>
              <a:buNone/>
              <a:defRPr b="0" i="0" sz="59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5900"/>
              <a:buFont typeface="Arial"/>
              <a:buNone/>
              <a:defRPr b="0" i="0" sz="59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5900"/>
              <a:buFont typeface="Arial"/>
              <a:buNone/>
              <a:defRPr b="0" i="0" sz="59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5900"/>
              <a:buFont typeface="Arial"/>
              <a:buNone/>
              <a:defRPr b="0" i="0" sz="59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5900"/>
              <a:buFont typeface="Arial"/>
              <a:buNone/>
              <a:defRPr b="0" i="0" sz="59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5900"/>
              <a:buFont typeface="Arial"/>
              <a:buNone/>
              <a:defRPr b="0" i="0" sz="59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5900"/>
              <a:buFont typeface="Arial"/>
              <a:buNone/>
              <a:defRPr b="0" i="0" sz="5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12"/>
          <p:cNvSpPr txBox="1"/>
          <p:nvPr>
            <p:ph type="title"/>
          </p:nvPr>
        </p:nvSpPr>
        <p:spPr>
          <a:xfrm>
            <a:off x="3527110" y="2560320"/>
            <a:ext cx="16515300" cy="8961000"/>
          </a:xfrm>
          <a:prstGeom prst="rect">
            <a:avLst/>
          </a:prstGeom>
          <a:noFill/>
          <a:ln>
            <a:noFill/>
          </a:ln>
        </p:spPr>
        <p:txBody>
          <a:bodyPr anchorCtr="0" anchor="b" bIns="53325" lIns="106650" spcFirstLastPara="1" rIns="106650" wrap="square" tIns="53325">
            <a:normAutofit/>
          </a:bodyPr>
          <a:lstStyle>
            <a:lvl1pPr lvl="0" algn="l">
              <a:lnSpc>
                <a:spcPct val="90000"/>
              </a:lnSpc>
              <a:spcBef>
                <a:spcPts val="0"/>
              </a:spcBef>
              <a:spcAft>
                <a:spcPts val="0"/>
              </a:spcAft>
              <a:buClr>
                <a:schemeClr val="dk1"/>
              </a:buClr>
              <a:buSzPts val="15700"/>
              <a:buFont typeface="Calibri"/>
              <a:buNone/>
              <a:defRPr sz="157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12"/>
          <p:cNvSpPr/>
          <p:nvPr>
            <p:ph idx="2" type="pic"/>
          </p:nvPr>
        </p:nvSpPr>
        <p:spPr>
          <a:xfrm>
            <a:off x="21769390" y="5529589"/>
            <a:ext cx="25923300" cy="27292200"/>
          </a:xfrm>
          <a:prstGeom prst="rect">
            <a:avLst/>
          </a:prstGeom>
          <a:noFill/>
          <a:ln>
            <a:noFill/>
          </a:ln>
        </p:spPr>
      </p:sp>
      <p:sp>
        <p:nvSpPr>
          <p:cNvPr id="64" name="Google Shape;64;p12"/>
          <p:cNvSpPr txBox="1"/>
          <p:nvPr>
            <p:ph idx="1" type="body"/>
          </p:nvPr>
        </p:nvSpPr>
        <p:spPr>
          <a:xfrm>
            <a:off x="3527110" y="11521441"/>
            <a:ext cx="16515300" cy="21345000"/>
          </a:xfrm>
          <a:prstGeom prst="rect">
            <a:avLst/>
          </a:prstGeom>
          <a:noFill/>
          <a:ln>
            <a:noFill/>
          </a:ln>
        </p:spPr>
        <p:txBody>
          <a:bodyPr anchorCtr="0" anchor="t" bIns="53325" lIns="106650" spcFirstLastPara="1" rIns="106650" wrap="square" tIns="53325">
            <a:normAutofit/>
          </a:bodyPr>
          <a:lstStyle>
            <a:lvl1pPr indent="-228600" lvl="0" marL="457200" algn="l">
              <a:lnSpc>
                <a:spcPct val="90000"/>
              </a:lnSpc>
              <a:spcBef>
                <a:spcPts val="4900"/>
              </a:spcBef>
              <a:spcAft>
                <a:spcPts val="0"/>
              </a:spcAft>
              <a:buClr>
                <a:schemeClr val="dk1"/>
              </a:buClr>
              <a:buSzPts val="7800"/>
              <a:buNone/>
              <a:defRPr sz="7800"/>
            </a:lvl1pPr>
            <a:lvl2pPr indent="-228600" lvl="1" marL="914400" algn="l">
              <a:lnSpc>
                <a:spcPct val="90000"/>
              </a:lnSpc>
              <a:spcBef>
                <a:spcPts val="2450"/>
              </a:spcBef>
              <a:spcAft>
                <a:spcPts val="0"/>
              </a:spcAft>
              <a:buClr>
                <a:schemeClr val="dk1"/>
              </a:buClr>
              <a:buSzPts val="6900"/>
              <a:buNone/>
              <a:defRPr sz="6900"/>
            </a:lvl2pPr>
            <a:lvl3pPr indent="-228600" lvl="2" marL="1371600" algn="l">
              <a:lnSpc>
                <a:spcPct val="90000"/>
              </a:lnSpc>
              <a:spcBef>
                <a:spcPts val="2450"/>
              </a:spcBef>
              <a:spcAft>
                <a:spcPts val="0"/>
              </a:spcAft>
              <a:buClr>
                <a:schemeClr val="dk1"/>
              </a:buClr>
              <a:buSzPts val="5900"/>
              <a:buNone/>
              <a:defRPr sz="5900"/>
            </a:lvl3pPr>
            <a:lvl4pPr indent="-228600" lvl="3" marL="1828800" algn="l">
              <a:lnSpc>
                <a:spcPct val="90000"/>
              </a:lnSpc>
              <a:spcBef>
                <a:spcPts val="2450"/>
              </a:spcBef>
              <a:spcAft>
                <a:spcPts val="0"/>
              </a:spcAft>
              <a:buClr>
                <a:schemeClr val="dk1"/>
              </a:buClr>
              <a:buSzPts val="4900"/>
              <a:buNone/>
              <a:defRPr sz="4900"/>
            </a:lvl4pPr>
            <a:lvl5pPr indent="-228600" lvl="4" marL="2286000" algn="l">
              <a:lnSpc>
                <a:spcPct val="90000"/>
              </a:lnSpc>
              <a:spcBef>
                <a:spcPts val="2450"/>
              </a:spcBef>
              <a:spcAft>
                <a:spcPts val="0"/>
              </a:spcAft>
              <a:buClr>
                <a:schemeClr val="dk1"/>
              </a:buClr>
              <a:buSzPts val="4900"/>
              <a:buNone/>
              <a:defRPr sz="4900"/>
            </a:lvl5pPr>
            <a:lvl6pPr indent="-228600" lvl="5" marL="2743200" algn="l">
              <a:lnSpc>
                <a:spcPct val="90000"/>
              </a:lnSpc>
              <a:spcBef>
                <a:spcPts val="2450"/>
              </a:spcBef>
              <a:spcAft>
                <a:spcPts val="0"/>
              </a:spcAft>
              <a:buClr>
                <a:schemeClr val="dk1"/>
              </a:buClr>
              <a:buSzPts val="4900"/>
              <a:buNone/>
              <a:defRPr sz="4900"/>
            </a:lvl6pPr>
            <a:lvl7pPr indent="-228600" lvl="6" marL="3200400" algn="l">
              <a:lnSpc>
                <a:spcPct val="90000"/>
              </a:lnSpc>
              <a:spcBef>
                <a:spcPts val="2450"/>
              </a:spcBef>
              <a:spcAft>
                <a:spcPts val="0"/>
              </a:spcAft>
              <a:buClr>
                <a:schemeClr val="dk1"/>
              </a:buClr>
              <a:buSzPts val="4900"/>
              <a:buNone/>
              <a:defRPr sz="4900"/>
            </a:lvl7pPr>
            <a:lvl8pPr indent="-228600" lvl="7" marL="3657600" algn="l">
              <a:lnSpc>
                <a:spcPct val="90000"/>
              </a:lnSpc>
              <a:spcBef>
                <a:spcPts val="2450"/>
              </a:spcBef>
              <a:spcAft>
                <a:spcPts val="0"/>
              </a:spcAft>
              <a:buClr>
                <a:schemeClr val="dk1"/>
              </a:buClr>
              <a:buSzPts val="4900"/>
              <a:buNone/>
              <a:defRPr sz="4900"/>
            </a:lvl8pPr>
            <a:lvl9pPr indent="-228600" lvl="8" marL="4114800" algn="l">
              <a:lnSpc>
                <a:spcPct val="90000"/>
              </a:lnSpc>
              <a:spcBef>
                <a:spcPts val="2450"/>
              </a:spcBef>
              <a:spcAft>
                <a:spcPts val="0"/>
              </a:spcAft>
              <a:buClr>
                <a:schemeClr val="dk1"/>
              </a:buClr>
              <a:buSzPts val="4900"/>
              <a:buNone/>
              <a:defRPr sz="4900"/>
            </a:lvl9pPr>
          </a:lstStyle>
          <a:p/>
        </p:txBody>
      </p:sp>
      <p:sp>
        <p:nvSpPr>
          <p:cNvPr id="65" name="Google Shape;65;p12"/>
          <p:cNvSpPr txBox="1"/>
          <p:nvPr>
            <p:ph idx="10" type="dt"/>
          </p:nvPr>
        </p:nvSpPr>
        <p:spPr>
          <a:xfrm>
            <a:off x="3520440" y="35595569"/>
            <a:ext cx="11521500" cy="2044800"/>
          </a:xfrm>
          <a:prstGeom prst="rect">
            <a:avLst/>
          </a:prstGeom>
          <a:noFill/>
          <a:ln>
            <a:noFill/>
          </a:ln>
        </p:spPr>
        <p:txBody>
          <a:bodyPr anchorCtr="0" anchor="ctr" bIns="53325" lIns="106650" spcFirstLastPara="1" rIns="106650" wrap="square" tIns="533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6" name="Google Shape;66;p12"/>
          <p:cNvSpPr txBox="1"/>
          <p:nvPr>
            <p:ph idx="11" type="ftr"/>
          </p:nvPr>
        </p:nvSpPr>
        <p:spPr>
          <a:xfrm>
            <a:off x="16962120" y="35595569"/>
            <a:ext cx="17282100" cy="2044800"/>
          </a:xfrm>
          <a:prstGeom prst="rect">
            <a:avLst/>
          </a:prstGeom>
          <a:noFill/>
          <a:ln>
            <a:noFill/>
          </a:ln>
        </p:spPr>
        <p:txBody>
          <a:bodyPr anchorCtr="0" anchor="ctr" bIns="53325" lIns="106650" spcFirstLastPara="1" rIns="106650" wrap="square" tIns="533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12"/>
          <p:cNvSpPr txBox="1"/>
          <p:nvPr>
            <p:ph idx="12" type="sldNum"/>
          </p:nvPr>
        </p:nvSpPr>
        <p:spPr>
          <a:xfrm>
            <a:off x="36164520" y="35595569"/>
            <a:ext cx="11521500" cy="2044800"/>
          </a:xfrm>
          <a:prstGeom prst="rect">
            <a:avLst/>
          </a:prstGeom>
          <a:noFill/>
          <a:ln>
            <a:noFill/>
          </a:ln>
        </p:spPr>
        <p:txBody>
          <a:bodyPr anchorCtr="0" anchor="ctr" bIns="53325" lIns="106650" spcFirstLastPara="1" rIns="106650" wrap="square" tIns="53325">
            <a:noAutofit/>
          </a:bodyPr>
          <a:lstStyle>
            <a:lvl1pPr indent="0" lvl="0" marL="0" marR="0" algn="r">
              <a:lnSpc>
                <a:spcPct val="100000"/>
              </a:lnSpc>
              <a:spcBef>
                <a:spcPts val="0"/>
              </a:spcBef>
              <a:spcAft>
                <a:spcPts val="0"/>
              </a:spcAft>
              <a:buClr>
                <a:srgbClr val="000000"/>
              </a:buClr>
              <a:buSzPts val="5900"/>
              <a:buFont typeface="Arial"/>
              <a:buNone/>
              <a:defRPr b="0" i="0" sz="59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5900"/>
              <a:buFont typeface="Arial"/>
              <a:buNone/>
              <a:defRPr b="0" i="0" sz="59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5900"/>
              <a:buFont typeface="Arial"/>
              <a:buNone/>
              <a:defRPr b="0" i="0" sz="59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5900"/>
              <a:buFont typeface="Arial"/>
              <a:buNone/>
              <a:defRPr b="0" i="0" sz="59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5900"/>
              <a:buFont typeface="Arial"/>
              <a:buNone/>
              <a:defRPr b="0" i="0" sz="59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5900"/>
              <a:buFont typeface="Arial"/>
              <a:buNone/>
              <a:defRPr b="0" i="0" sz="59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5900"/>
              <a:buFont typeface="Arial"/>
              <a:buNone/>
              <a:defRPr b="0" i="0" sz="59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5900"/>
              <a:buFont typeface="Arial"/>
              <a:buNone/>
              <a:defRPr b="0" i="0" sz="59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5900"/>
              <a:buFont typeface="Arial"/>
              <a:buNone/>
              <a:defRPr b="0" i="0" sz="5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3"/>
          <p:cNvSpPr txBox="1"/>
          <p:nvPr>
            <p:ph type="title"/>
          </p:nvPr>
        </p:nvSpPr>
        <p:spPr>
          <a:xfrm>
            <a:off x="3520440" y="2044709"/>
            <a:ext cx="44165400" cy="7423200"/>
          </a:xfrm>
          <a:prstGeom prst="rect">
            <a:avLst/>
          </a:prstGeom>
          <a:noFill/>
          <a:ln>
            <a:noFill/>
          </a:ln>
        </p:spPr>
        <p:txBody>
          <a:bodyPr anchorCtr="0" anchor="ctr" bIns="53325" lIns="106650" spcFirstLastPara="1" rIns="106650" wrap="square" tIns="53325">
            <a:normAutofit/>
          </a:bodyPr>
          <a:lstStyle>
            <a:lvl1pPr lvl="0" marR="0" rtl="0" algn="l">
              <a:lnSpc>
                <a:spcPct val="90000"/>
              </a:lnSpc>
              <a:spcBef>
                <a:spcPts val="0"/>
              </a:spcBef>
              <a:spcAft>
                <a:spcPts val="0"/>
              </a:spcAft>
              <a:buClr>
                <a:schemeClr val="dk1"/>
              </a:buClr>
              <a:buSzPts val="21600"/>
              <a:buFont typeface="Calibri"/>
              <a:buNone/>
              <a:defRPr b="0" i="0" sz="216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p3"/>
          <p:cNvSpPr txBox="1"/>
          <p:nvPr>
            <p:ph idx="1" type="body"/>
          </p:nvPr>
        </p:nvSpPr>
        <p:spPr>
          <a:xfrm>
            <a:off x="3520440" y="10223503"/>
            <a:ext cx="44165400" cy="24367500"/>
          </a:xfrm>
          <a:prstGeom prst="rect">
            <a:avLst/>
          </a:prstGeom>
          <a:noFill/>
          <a:ln>
            <a:noFill/>
          </a:ln>
        </p:spPr>
        <p:txBody>
          <a:bodyPr anchorCtr="0" anchor="t" bIns="53325" lIns="106650" spcFirstLastPara="1" rIns="106650" wrap="square" tIns="53325">
            <a:normAutofit/>
          </a:bodyPr>
          <a:lstStyle>
            <a:lvl1pPr indent="-1098550" lvl="0" marL="457200" marR="0" rtl="0" algn="l">
              <a:lnSpc>
                <a:spcPct val="90000"/>
              </a:lnSpc>
              <a:spcBef>
                <a:spcPts val="4900"/>
              </a:spcBef>
              <a:spcAft>
                <a:spcPts val="0"/>
              </a:spcAft>
              <a:buClr>
                <a:schemeClr val="dk1"/>
              </a:buClr>
              <a:buSzPts val="13700"/>
              <a:buFont typeface="Arial"/>
              <a:buChar char="•"/>
              <a:defRPr b="0" i="0" sz="13700" u="none" cap="none" strike="noStrike">
                <a:solidFill>
                  <a:schemeClr val="dk1"/>
                </a:solidFill>
                <a:latin typeface="Calibri"/>
                <a:ea typeface="Calibri"/>
                <a:cs typeface="Calibri"/>
                <a:sym typeface="Calibri"/>
              </a:defRPr>
            </a:lvl1pPr>
            <a:lvl2pPr indent="-977900" lvl="1" marL="914400" marR="0" rtl="0" algn="l">
              <a:lnSpc>
                <a:spcPct val="90000"/>
              </a:lnSpc>
              <a:spcBef>
                <a:spcPts val="2450"/>
              </a:spcBef>
              <a:spcAft>
                <a:spcPts val="0"/>
              </a:spcAft>
              <a:buClr>
                <a:schemeClr val="dk1"/>
              </a:buClr>
              <a:buSzPts val="11800"/>
              <a:buFont typeface="Arial"/>
              <a:buChar char="•"/>
              <a:defRPr b="0" i="0" sz="11800" u="none" cap="none" strike="noStrike">
                <a:solidFill>
                  <a:schemeClr val="dk1"/>
                </a:solidFill>
                <a:latin typeface="Calibri"/>
                <a:ea typeface="Calibri"/>
                <a:cs typeface="Calibri"/>
                <a:sym typeface="Calibri"/>
              </a:defRPr>
            </a:lvl2pPr>
            <a:lvl3pPr indent="-850900" lvl="2" marL="1371600" marR="0" rtl="0" algn="l">
              <a:lnSpc>
                <a:spcPct val="90000"/>
              </a:lnSpc>
              <a:spcBef>
                <a:spcPts val="2450"/>
              </a:spcBef>
              <a:spcAft>
                <a:spcPts val="0"/>
              </a:spcAft>
              <a:buClr>
                <a:schemeClr val="dk1"/>
              </a:buClr>
              <a:buSzPts val="9800"/>
              <a:buFont typeface="Arial"/>
              <a:buChar char="•"/>
              <a:defRPr b="0" i="0" sz="9800" u="none" cap="none" strike="noStrike">
                <a:solidFill>
                  <a:schemeClr val="dk1"/>
                </a:solidFill>
                <a:latin typeface="Calibri"/>
                <a:ea typeface="Calibri"/>
                <a:cs typeface="Calibri"/>
                <a:sym typeface="Calibri"/>
              </a:defRPr>
            </a:lvl3pPr>
            <a:lvl4pPr indent="-787400" lvl="3" marL="1828800" marR="0" rtl="0" algn="l">
              <a:lnSpc>
                <a:spcPct val="90000"/>
              </a:lnSpc>
              <a:spcBef>
                <a:spcPts val="2450"/>
              </a:spcBef>
              <a:spcAft>
                <a:spcPts val="0"/>
              </a:spcAft>
              <a:buClr>
                <a:schemeClr val="dk1"/>
              </a:buClr>
              <a:buSzPts val="8800"/>
              <a:buFont typeface="Arial"/>
              <a:buChar char="•"/>
              <a:defRPr b="0" i="0" sz="8800" u="none" cap="none" strike="noStrike">
                <a:solidFill>
                  <a:schemeClr val="dk1"/>
                </a:solidFill>
                <a:latin typeface="Calibri"/>
                <a:ea typeface="Calibri"/>
                <a:cs typeface="Calibri"/>
                <a:sym typeface="Calibri"/>
              </a:defRPr>
            </a:lvl4pPr>
            <a:lvl5pPr indent="-787400" lvl="4" marL="2286000" marR="0" rtl="0" algn="l">
              <a:lnSpc>
                <a:spcPct val="90000"/>
              </a:lnSpc>
              <a:spcBef>
                <a:spcPts val="2450"/>
              </a:spcBef>
              <a:spcAft>
                <a:spcPts val="0"/>
              </a:spcAft>
              <a:buClr>
                <a:schemeClr val="dk1"/>
              </a:buClr>
              <a:buSzPts val="8800"/>
              <a:buFont typeface="Arial"/>
              <a:buChar char="•"/>
              <a:defRPr b="0" i="0" sz="8800" u="none" cap="none" strike="noStrike">
                <a:solidFill>
                  <a:schemeClr val="dk1"/>
                </a:solidFill>
                <a:latin typeface="Calibri"/>
                <a:ea typeface="Calibri"/>
                <a:cs typeface="Calibri"/>
                <a:sym typeface="Calibri"/>
              </a:defRPr>
            </a:lvl5pPr>
            <a:lvl6pPr indent="-787400" lvl="5" marL="2743200" marR="0" rtl="0" algn="l">
              <a:lnSpc>
                <a:spcPct val="90000"/>
              </a:lnSpc>
              <a:spcBef>
                <a:spcPts val="2450"/>
              </a:spcBef>
              <a:spcAft>
                <a:spcPts val="0"/>
              </a:spcAft>
              <a:buClr>
                <a:schemeClr val="dk1"/>
              </a:buClr>
              <a:buSzPts val="8800"/>
              <a:buFont typeface="Arial"/>
              <a:buChar char="•"/>
              <a:defRPr b="0" i="0" sz="8800" u="none" cap="none" strike="noStrike">
                <a:solidFill>
                  <a:schemeClr val="dk1"/>
                </a:solidFill>
                <a:latin typeface="Calibri"/>
                <a:ea typeface="Calibri"/>
                <a:cs typeface="Calibri"/>
                <a:sym typeface="Calibri"/>
              </a:defRPr>
            </a:lvl6pPr>
            <a:lvl7pPr indent="-787400" lvl="6" marL="3200400" marR="0" rtl="0" algn="l">
              <a:lnSpc>
                <a:spcPct val="90000"/>
              </a:lnSpc>
              <a:spcBef>
                <a:spcPts val="2450"/>
              </a:spcBef>
              <a:spcAft>
                <a:spcPts val="0"/>
              </a:spcAft>
              <a:buClr>
                <a:schemeClr val="dk1"/>
              </a:buClr>
              <a:buSzPts val="8800"/>
              <a:buFont typeface="Arial"/>
              <a:buChar char="•"/>
              <a:defRPr b="0" i="0" sz="8800" u="none" cap="none" strike="noStrike">
                <a:solidFill>
                  <a:schemeClr val="dk1"/>
                </a:solidFill>
                <a:latin typeface="Calibri"/>
                <a:ea typeface="Calibri"/>
                <a:cs typeface="Calibri"/>
                <a:sym typeface="Calibri"/>
              </a:defRPr>
            </a:lvl7pPr>
            <a:lvl8pPr indent="-787400" lvl="7" marL="3657600" marR="0" rtl="0" algn="l">
              <a:lnSpc>
                <a:spcPct val="90000"/>
              </a:lnSpc>
              <a:spcBef>
                <a:spcPts val="2450"/>
              </a:spcBef>
              <a:spcAft>
                <a:spcPts val="0"/>
              </a:spcAft>
              <a:buClr>
                <a:schemeClr val="dk1"/>
              </a:buClr>
              <a:buSzPts val="8800"/>
              <a:buFont typeface="Arial"/>
              <a:buChar char="•"/>
              <a:defRPr b="0" i="0" sz="8800" u="none" cap="none" strike="noStrike">
                <a:solidFill>
                  <a:schemeClr val="dk1"/>
                </a:solidFill>
                <a:latin typeface="Calibri"/>
                <a:ea typeface="Calibri"/>
                <a:cs typeface="Calibri"/>
                <a:sym typeface="Calibri"/>
              </a:defRPr>
            </a:lvl8pPr>
            <a:lvl9pPr indent="-787400" lvl="8" marL="4114800" marR="0" rtl="0" algn="l">
              <a:lnSpc>
                <a:spcPct val="90000"/>
              </a:lnSpc>
              <a:spcBef>
                <a:spcPts val="2450"/>
              </a:spcBef>
              <a:spcAft>
                <a:spcPts val="0"/>
              </a:spcAft>
              <a:buClr>
                <a:schemeClr val="dk1"/>
              </a:buClr>
              <a:buSzPts val="8800"/>
              <a:buFont typeface="Arial"/>
              <a:buChar char="•"/>
              <a:defRPr b="0" i="0" sz="8800" u="none" cap="none" strike="noStrike">
                <a:solidFill>
                  <a:schemeClr val="dk1"/>
                </a:solidFill>
                <a:latin typeface="Calibri"/>
                <a:ea typeface="Calibri"/>
                <a:cs typeface="Calibri"/>
                <a:sym typeface="Calibri"/>
              </a:defRPr>
            </a:lvl9pPr>
          </a:lstStyle>
          <a:p/>
        </p:txBody>
      </p:sp>
      <p:sp>
        <p:nvSpPr>
          <p:cNvPr id="8" name="Google Shape;8;p3"/>
          <p:cNvSpPr txBox="1"/>
          <p:nvPr>
            <p:ph idx="10" type="dt"/>
          </p:nvPr>
        </p:nvSpPr>
        <p:spPr>
          <a:xfrm>
            <a:off x="3520440" y="35595569"/>
            <a:ext cx="11521500" cy="2044800"/>
          </a:xfrm>
          <a:prstGeom prst="rect">
            <a:avLst/>
          </a:prstGeom>
          <a:noFill/>
          <a:ln>
            <a:noFill/>
          </a:ln>
        </p:spPr>
        <p:txBody>
          <a:bodyPr anchorCtr="0" anchor="ctr" bIns="53325" lIns="106650" spcFirstLastPara="1" rIns="106650" wrap="square" tIns="53325">
            <a:noAutofit/>
          </a:bodyPr>
          <a:lstStyle>
            <a:lvl1pPr lvl="0" marR="0" rtl="0" algn="l">
              <a:lnSpc>
                <a:spcPct val="100000"/>
              </a:lnSpc>
              <a:spcBef>
                <a:spcPts val="0"/>
              </a:spcBef>
              <a:spcAft>
                <a:spcPts val="0"/>
              </a:spcAft>
              <a:buClr>
                <a:srgbClr val="000000"/>
              </a:buClr>
              <a:buSzPts val="1400"/>
              <a:buFont typeface="Arial"/>
              <a:buNone/>
              <a:defRPr b="0" i="0" sz="59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85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85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85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85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85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85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85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8500" u="none" cap="none" strike="noStrike">
                <a:solidFill>
                  <a:schemeClr val="dk1"/>
                </a:solidFill>
                <a:latin typeface="Calibri"/>
                <a:ea typeface="Calibri"/>
                <a:cs typeface="Calibri"/>
                <a:sym typeface="Calibri"/>
              </a:defRPr>
            </a:lvl9pPr>
          </a:lstStyle>
          <a:p/>
        </p:txBody>
      </p:sp>
      <p:sp>
        <p:nvSpPr>
          <p:cNvPr id="9" name="Google Shape;9;p3"/>
          <p:cNvSpPr txBox="1"/>
          <p:nvPr>
            <p:ph idx="11" type="ftr"/>
          </p:nvPr>
        </p:nvSpPr>
        <p:spPr>
          <a:xfrm>
            <a:off x="16962120" y="35595569"/>
            <a:ext cx="17282100" cy="2044800"/>
          </a:xfrm>
          <a:prstGeom prst="rect">
            <a:avLst/>
          </a:prstGeom>
          <a:noFill/>
          <a:ln>
            <a:noFill/>
          </a:ln>
        </p:spPr>
        <p:txBody>
          <a:bodyPr anchorCtr="0" anchor="ctr" bIns="53325" lIns="106650" spcFirstLastPara="1" rIns="106650" wrap="square" tIns="53325">
            <a:noAutofit/>
          </a:bodyPr>
          <a:lstStyle>
            <a:lvl1pPr lvl="0" marR="0" rtl="0" algn="ctr">
              <a:lnSpc>
                <a:spcPct val="100000"/>
              </a:lnSpc>
              <a:spcBef>
                <a:spcPts val="0"/>
              </a:spcBef>
              <a:spcAft>
                <a:spcPts val="0"/>
              </a:spcAft>
              <a:buClr>
                <a:srgbClr val="000000"/>
              </a:buClr>
              <a:buSzPts val="1400"/>
              <a:buFont typeface="Arial"/>
              <a:buNone/>
              <a:defRPr b="0" i="0" sz="59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85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85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85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85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85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85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85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8500" u="none" cap="none" strike="noStrike">
                <a:solidFill>
                  <a:schemeClr val="dk1"/>
                </a:solidFill>
                <a:latin typeface="Calibri"/>
                <a:ea typeface="Calibri"/>
                <a:cs typeface="Calibri"/>
                <a:sym typeface="Calibri"/>
              </a:defRPr>
            </a:lvl9pPr>
          </a:lstStyle>
          <a:p/>
        </p:txBody>
      </p:sp>
      <p:sp>
        <p:nvSpPr>
          <p:cNvPr id="10" name="Google Shape;10;p3"/>
          <p:cNvSpPr txBox="1"/>
          <p:nvPr>
            <p:ph idx="12" type="sldNum"/>
          </p:nvPr>
        </p:nvSpPr>
        <p:spPr>
          <a:xfrm>
            <a:off x="36164520" y="35595569"/>
            <a:ext cx="11521500" cy="2044800"/>
          </a:xfrm>
          <a:prstGeom prst="rect">
            <a:avLst/>
          </a:prstGeom>
          <a:noFill/>
          <a:ln>
            <a:noFill/>
          </a:ln>
        </p:spPr>
        <p:txBody>
          <a:bodyPr anchorCtr="0" anchor="ctr" bIns="53325" lIns="106650" spcFirstLastPara="1" rIns="106650" wrap="square" tIns="53325">
            <a:noAutofit/>
          </a:bodyPr>
          <a:lstStyle>
            <a:lvl1pPr indent="0" lvl="0" marL="0" marR="0" rtl="0" algn="r">
              <a:lnSpc>
                <a:spcPct val="100000"/>
              </a:lnSpc>
              <a:spcBef>
                <a:spcPts val="0"/>
              </a:spcBef>
              <a:spcAft>
                <a:spcPts val="0"/>
              </a:spcAft>
              <a:buClr>
                <a:srgbClr val="000000"/>
              </a:buClr>
              <a:buSzPts val="5900"/>
              <a:buFont typeface="Arial"/>
              <a:buNone/>
              <a:defRPr b="0" i="0" sz="59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5900"/>
              <a:buFont typeface="Arial"/>
              <a:buNone/>
              <a:defRPr b="0" i="0" sz="59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5900"/>
              <a:buFont typeface="Arial"/>
              <a:buNone/>
              <a:defRPr b="0" i="0" sz="59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5900"/>
              <a:buFont typeface="Arial"/>
              <a:buNone/>
              <a:defRPr b="0" i="0" sz="59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5900"/>
              <a:buFont typeface="Arial"/>
              <a:buNone/>
              <a:defRPr b="0" i="0" sz="59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5900"/>
              <a:buFont typeface="Arial"/>
              <a:buNone/>
              <a:defRPr b="0" i="0" sz="59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5900"/>
              <a:buFont typeface="Arial"/>
              <a:buNone/>
              <a:defRPr b="0" i="0" sz="59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5900"/>
              <a:buFont typeface="Arial"/>
              <a:buNone/>
              <a:defRPr b="0" i="0" sz="59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5900"/>
              <a:buFont typeface="Arial"/>
              <a:buNone/>
              <a:defRPr b="0" i="0" sz="5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4.png"/><Relationship Id="rId4" Type="http://schemas.openxmlformats.org/officeDocument/2006/relationships/image" Target="../media/image3.png"/><Relationship Id="rId5" Type="http://schemas.openxmlformats.org/officeDocument/2006/relationships/image" Target="../media/image1.jpg"/><Relationship Id="rId6" Type="http://schemas.openxmlformats.org/officeDocument/2006/relationships/image" Target="../media/image5.png"/><Relationship Id="rId7"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F5D0D0"/>
            </a:gs>
            <a:gs pos="100000">
              <a:srgbClr val="D96868"/>
            </a:gs>
          </a:gsLst>
          <a:path path="circle">
            <a:fillToRect b="50%" l="50%" r="50%" t="50%"/>
          </a:path>
          <a:tileRect/>
        </a:gradFill>
      </p:bgPr>
    </p:bg>
    <p:spTree>
      <p:nvGrpSpPr>
        <p:cNvPr id="83" name="Shape 83"/>
        <p:cNvGrpSpPr/>
        <p:nvPr/>
      </p:nvGrpSpPr>
      <p:grpSpPr>
        <a:xfrm>
          <a:off x="0" y="0"/>
          <a:ext cx="0" cy="0"/>
          <a:chOff x="0" y="0"/>
          <a:chExt cx="0" cy="0"/>
        </a:xfrm>
      </p:grpSpPr>
      <p:sp>
        <p:nvSpPr>
          <p:cNvPr id="84" name="Google Shape;84;g22c8e20c6fc_1_6"/>
          <p:cNvSpPr txBox="1"/>
          <p:nvPr>
            <p:ph type="ctrTitle"/>
          </p:nvPr>
        </p:nvSpPr>
        <p:spPr>
          <a:xfrm>
            <a:off x="431197" y="802762"/>
            <a:ext cx="50325900" cy="4605900"/>
          </a:xfrm>
          <a:prstGeom prst="rect">
            <a:avLst/>
          </a:prstGeom>
          <a:solidFill>
            <a:srgbClr val="757070"/>
          </a:solidFill>
          <a:ln cap="flat" cmpd="sng" w="101600">
            <a:solidFill>
              <a:schemeClr val="dk1"/>
            </a:solidFill>
            <a:prstDash val="solid"/>
            <a:miter lim="800000"/>
            <a:headEnd len="sm" w="sm" type="none"/>
            <a:tailEnd len="sm" w="sm" type="none"/>
          </a:ln>
        </p:spPr>
        <p:txBody>
          <a:bodyPr anchorCtr="0" anchor="ctr" bIns="53325" lIns="106650" spcFirstLastPara="1" rIns="106650" wrap="square" tIns="53325">
            <a:normAutofit/>
          </a:bodyPr>
          <a:lstStyle/>
          <a:p>
            <a:pPr indent="0" lvl="0" marL="0" rtl="0" algn="ctr">
              <a:lnSpc>
                <a:spcPct val="90000"/>
              </a:lnSpc>
              <a:spcBef>
                <a:spcPts val="0"/>
              </a:spcBef>
              <a:spcAft>
                <a:spcPts val="0"/>
              </a:spcAft>
              <a:buClr>
                <a:schemeClr val="lt1"/>
              </a:buClr>
              <a:buSzPts val="8400"/>
              <a:buFont typeface="Cambria"/>
              <a:buNone/>
            </a:pPr>
            <a:r>
              <a:rPr lang="en-US" sz="8400">
                <a:solidFill>
                  <a:schemeClr val="lt1"/>
                </a:solidFill>
                <a:latin typeface="Cambria"/>
                <a:ea typeface="Cambria"/>
                <a:cs typeface="Cambria"/>
                <a:sym typeface="Cambria"/>
              </a:rPr>
              <a:t>SPAITR Sports Replay Application</a:t>
            </a:r>
            <a:br>
              <a:rPr lang="en-US" sz="8400">
                <a:solidFill>
                  <a:schemeClr val="lt1"/>
                </a:solidFill>
                <a:latin typeface="Cambria"/>
                <a:ea typeface="Cambria"/>
                <a:cs typeface="Cambria"/>
                <a:sym typeface="Cambria"/>
              </a:rPr>
            </a:br>
            <a:r>
              <a:rPr lang="en-US" sz="5600">
                <a:solidFill>
                  <a:schemeClr val="lt1"/>
                </a:solidFill>
                <a:latin typeface="Cambria"/>
                <a:ea typeface="Cambria"/>
                <a:cs typeface="Cambria"/>
                <a:sym typeface="Cambria"/>
              </a:rPr>
              <a:t>Eli Hartin, Nick French, Dylan Terenzoni, Joey Heacock</a:t>
            </a:r>
            <a:br>
              <a:rPr lang="en-US" sz="5600">
                <a:solidFill>
                  <a:schemeClr val="lt1"/>
                </a:solidFill>
                <a:latin typeface="Cambria"/>
                <a:ea typeface="Cambria"/>
                <a:cs typeface="Cambria"/>
                <a:sym typeface="Cambria"/>
              </a:rPr>
            </a:br>
            <a:r>
              <a:rPr i="1" lang="en-US" sz="5600">
                <a:solidFill>
                  <a:schemeClr val="lt1"/>
                </a:solidFill>
                <a:latin typeface="Cambria"/>
                <a:ea typeface="Cambria"/>
                <a:cs typeface="Cambria"/>
                <a:sym typeface="Cambria"/>
              </a:rPr>
              <a:t>College of Engineering and Physical Sciences, University of New Hampshire, Durham, NH 03824</a:t>
            </a:r>
            <a:endParaRPr i="1" sz="9300">
              <a:solidFill>
                <a:schemeClr val="lt1"/>
              </a:solidFill>
              <a:latin typeface="Cambria"/>
              <a:ea typeface="Cambria"/>
              <a:cs typeface="Cambria"/>
              <a:sym typeface="Cambria"/>
            </a:endParaRPr>
          </a:p>
        </p:txBody>
      </p:sp>
      <p:sp>
        <p:nvSpPr>
          <p:cNvPr id="85" name="Google Shape;85;g22c8e20c6fc_1_6"/>
          <p:cNvSpPr txBox="1"/>
          <p:nvPr/>
        </p:nvSpPr>
        <p:spPr>
          <a:xfrm>
            <a:off x="431200" y="7641025"/>
            <a:ext cx="12733800" cy="8065500"/>
          </a:xfrm>
          <a:prstGeom prst="rect">
            <a:avLst/>
          </a:prstGeom>
          <a:noFill/>
          <a:ln cap="flat" cmpd="sng" w="38100">
            <a:solidFill>
              <a:schemeClr val="dk1"/>
            </a:solidFill>
            <a:prstDash val="solid"/>
            <a:round/>
            <a:headEnd len="sm" w="sm" type="none"/>
            <a:tailEnd len="sm" w="sm" type="none"/>
          </a:ln>
        </p:spPr>
        <p:txBody>
          <a:bodyPr anchorCtr="0" anchor="t" bIns="53325" lIns="106650" spcFirstLastPara="1" rIns="106650" wrap="square" tIns="53325">
            <a:normAutofit fontScale="25000"/>
          </a:bodyPr>
          <a:lstStyle/>
          <a:p>
            <a:pPr indent="457200" lvl="0" marL="0" marR="0" rtl="0" algn="l">
              <a:lnSpc>
                <a:spcPct val="115000"/>
              </a:lnSpc>
              <a:spcBef>
                <a:spcPts val="0"/>
              </a:spcBef>
              <a:spcAft>
                <a:spcPts val="0"/>
              </a:spcAft>
              <a:buClr>
                <a:schemeClr val="dk1"/>
              </a:buClr>
              <a:buSzPts val="275"/>
              <a:buFont typeface="Arial"/>
              <a:buNone/>
            </a:pPr>
            <a:r>
              <a:rPr b="0" i="0" lang="en-US" sz="22000" u="none" cap="none" strike="noStrike">
                <a:solidFill>
                  <a:schemeClr val="dk1"/>
                </a:solidFill>
                <a:latin typeface="Cambria"/>
                <a:ea typeface="Cambria"/>
                <a:cs typeface="Cambria"/>
                <a:sym typeface="Cambria"/>
              </a:rPr>
              <a:t>When a lacrosse team is practicing out on the sports field or when they are in a real game, their coaches strongly value being able to hold players accountable for their roles and tasks on the field. For our project, we developed a</a:t>
            </a:r>
            <a:r>
              <a:rPr lang="en-US" sz="22000">
                <a:solidFill>
                  <a:schemeClr val="dk1"/>
                </a:solidFill>
                <a:latin typeface="Cambria"/>
                <a:ea typeface="Cambria"/>
                <a:cs typeface="Cambria"/>
                <a:sym typeface="Cambria"/>
              </a:rPr>
              <a:t>n app that utilizes hardware to </a:t>
            </a:r>
            <a:r>
              <a:rPr b="0" i="0" lang="en-US" sz="22000" u="none" cap="none" strike="noStrike">
                <a:solidFill>
                  <a:schemeClr val="dk1"/>
                </a:solidFill>
                <a:latin typeface="Cambria"/>
                <a:ea typeface="Cambria"/>
                <a:cs typeface="Cambria"/>
                <a:sym typeface="Cambria"/>
              </a:rPr>
              <a:t>hel</a:t>
            </a:r>
            <a:r>
              <a:rPr lang="en-US" sz="22000">
                <a:solidFill>
                  <a:schemeClr val="dk1"/>
                </a:solidFill>
                <a:latin typeface="Cambria"/>
                <a:ea typeface="Cambria"/>
                <a:cs typeface="Cambria"/>
                <a:sym typeface="Cambria"/>
              </a:rPr>
              <a:t>p</a:t>
            </a:r>
            <a:r>
              <a:rPr b="0" i="0" lang="en-US" sz="22000" u="none" cap="none" strike="noStrike">
                <a:solidFill>
                  <a:schemeClr val="dk1"/>
                </a:solidFill>
                <a:latin typeface="Cambria"/>
                <a:ea typeface="Cambria"/>
                <a:cs typeface="Cambria"/>
                <a:sym typeface="Cambria"/>
              </a:rPr>
              <a:t> coaches keep those players accountable. </a:t>
            </a:r>
            <a:endParaRPr b="0" i="0" sz="3700" u="none" cap="none" strike="noStrike">
              <a:solidFill>
                <a:schemeClr val="lt1"/>
              </a:solidFill>
              <a:latin typeface="Cambria"/>
              <a:ea typeface="Cambria"/>
              <a:cs typeface="Cambria"/>
              <a:sym typeface="Cambria"/>
            </a:endParaRPr>
          </a:p>
        </p:txBody>
      </p:sp>
      <p:sp>
        <p:nvSpPr>
          <p:cNvPr id="86" name="Google Shape;86;g22c8e20c6fc_1_6"/>
          <p:cNvSpPr txBox="1"/>
          <p:nvPr/>
        </p:nvSpPr>
        <p:spPr>
          <a:xfrm>
            <a:off x="342850" y="17511775"/>
            <a:ext cx="12733800" cy="9852600"/>
          </a:xfrm>
          <a:prstGeom prst="rect">
            <a:avLst/>
          </a:prstGeom>
          <a:noFill/>
          <a:ln cap="flat" cmpd="sng" w="38100">
            <a:solidFill>
              <a:schemeClr val="dk1"/>
            </a:solidFill>
            <a:prstDash val="solid"/>
            <a:round/>
            <a:headEnd len="sm" w="sm" type="none"/>
            <a:tailEnd len="sm" w="sm" type="none"/>
          </a:ln>
        </p:spPr>
        <p:txBody>
          <a:bodyPr anchorCtr="0" anchor="t" bIns="53325" lIns="106650" spcFirstLastPara="1" rIns="106650" wrap="square" tIns="53325">
            <a:normAutofit fontScale="25000" lnSpcReduction="20000"/>
          </a:bodyPr>
          <a:lstStyle/>
          <a:p>
            <a:pPr indent="0" lvl="0" marL="0" marR="0" rtl="0" algn="l">
              <a:lnSpc>
                <a:spcPct val="115000"/>
              </a:lnSpc>
              <a:spcBef>
                <a:spcPts val="0"/>
              </a:spcBef>
              <a:spcAft>
                <a:spcPts val="0"/>
              </a:spcAft>
              <a:buClr>
                <a:schemeClr val="dk1"/>
              </a:buClr>
              <a:buSzPts val="925"/>
              <a:buFont typeface="Arial"/>
              <a:buNone/>
            </a:pPr>
            <a:r>
              <a:rPr b="1" i="0" lang="en-US" sz="22000" u="none" cap="none" strike="noStrike">
                <a:solidFill>
                  <a:schemeClr val="dk1"/>
                </a:solidFill>
                <a:latin typeface="Cambria"/>
                <a:ea typeface="Cambria"/>
                <a:cs typeface="Cambria"/>
                <a:sym typeface="Cambria"/>
              </a:rPr>
              <a:t>Functional requirements:</a:t>
            </a:r>
            <a:endParaRPr b="1" i="0" sz="22000" u="none" cap="none" strike="noStrike">
              <a:solidFill>
                <a:schemeClr val="dk1"/>
              </a:solidFill>
              <a:latin typeface="Arial"/>
              <a:ea typeface="Arial"/>
              <a:cs typeface="Arial"/>
              <a:sym typeface="Arial"/>
            </a:endParaRPr>
          </a:p>
          <a:p>
            <a:pPr indent="-1143000" lvl="0" marL="1143000" marR="0" rtl="0" algn="l">
              <a:lnSpc>
                <a:spcPct val="115000"/>
              </a:lnSpc>
              <a:spcBef>
                <a:spcPts val="0"/>
              </a:spcBef>
              <a:spcAft>
                <a:spcPts val="0"/>
              </a:spcAft>
              <a:buClr>
                <a:schemeClr val="dk1"/>
              </a:buClr>
              <a:buSzPct val="100000"/>
              <a:buFont typeface="Arial"/>
              <a:buChar char="•"/>
            </a:pPr>
            <a:r>
              <a:rPr b="0" i="0" lang="en-US" sz="22000" u="none" cap="none" strike="noStrike">
                <a:solidFill>
                  <a:schemeClr val="dk1"/>
                </a:solidFill>
                <a:latin typeface="Cambria"/>
                <a:ea typeface="Cambria"/>
                <a:cs typeface="Cambria"/>
                <a:sym typeface="Cambria"/>
              </a:rPr>
              <a:t>Calculate and display the distances between multiple pylons and transmitters</a:t>
            </a:r>
            <a:endParaRPr b="0" i="0" sz="22000" u="none" cap="none" strike="noStrike">
              <a:solidFill>
                <a:schemeClr val="dk1"/>
              </a:solidFill>
              <a:latin typeface="Arial"/>
              <a:ea typeface="Arial"/>
              <a:cs typeface="Arial"/>
              <a:sym typeface="Arial"/>
            </a:endParaRPr>
          </a:p>
          <a:p>
            <a:pPr indent="-1143000" lvl="0" marL="1143000" marR="0" rtl="0" algn="l">
              <a:lnSpc>
                <a:spcPct val="115000"/>
              </a:lnSpc>
              <a:spcBef>
                <a:spcPts val="0"/>
              </a:spcBef>
              <a:spcAft>
                <a:spcPts val="0"/>
              </a:spcAft>
              <a:buClr>
                <a:schemeClr val="dk1"/>
              </a:buClr>
              <a:buSzPct val="100000"/>
              <a:buFont typeface="Arial"/>
              <a:buChar char="•"/>
            </a:pPr>
            <a:r>
              <a:rPr b="0" i="0" lang="en-US" sz="22000" u="none" cap="none" strike="noStrike">
                <a:solidFill>
                  <a:schemeClr val="dk1"/>
                </a:solidFill>
                <a:latin typeface="Cambria"/>
                <a:ea typeface="Cambria"/>
                <a:cs typeface="Cambria"/>
                <a:sym typeface="Cambria"/>
              </a:rPr>
              <a:t>Display  timestamps on an application to show change over time</a:t>
            </a:r>
            <a:endParaRPr b="0" i="0" sz="22000" u="none" cap="none" strike="noStrike">
              <a:solidFill>
                <a:schemeClr val="dk1"/>
              </a:solidFill>
              <a:latin typeface="Arial"/>
              <a:ea typeface="Arial"/>
              <a:cs typeface="Arial"/>
              <a:sym typeface="Arial"/>
            </a:endParaRPr>
          </a:p>
          <a:p>
            <a:pPr indent="-1143000" lvl="0" marL="1143000" marR="0" rtl="0" algn="l">
              <a:lnSpc>
                <a:spcPct val="115000"/>
              </a:lnSpc>
              <a:spcBef>
                <a:spcPts val="0"/>
              </a:spcBef>
              <a:spcAft>
                <a:spcPts val="0"/>
              </a:spcAft>
              <a:buClr>
                <a:schemeClr val="dk1"/>
              </a:buClr>
              <a:buSzPct val="100000"/>
              <a:buFont typeface="Arial"/>
              <a:buChar char="•"/>
            </a:pPr>
            <a:r>
              <a:rPr b="0" i="0" lang="en-US" sz="22000" u="none" cap="none" strike="noStrike">
                <a:solidFill>
                  <a:schemeClr val="dk1"/>
                </a:solidFill>
                <a:latin typeface="Cambria"/>
                <a:ea typeface="Cambria"/>
                <a:cs typeface="Cambria"/>
                <a:sym typeface="Cambria"/>
              </a:rPr>
              <a:t>Data coming in formatted at the proper intervals with no lag time</a:t>
            </a:r>
            <a:endParaRPr b="0" i="0" sz="22000" u="none" cap="none" strike="noStrike">
              <a:solidFill>
                <a:schemeClr val="dk1"/>
              </a:solidFill>
              <a:latin typeface="Arial"/>
              <a:ea typeface="Arial"/>
              <a:cs typeface="Arial"/>
              <a:sym typeface="Arial"/>
            </a:endParaRPr>
          </a:p>
          <a:p>
            <a:pPr indent="0" lvl="0" marL="457200" marR="0" rtl="0" algn="l">
              <a:lnSpc>
                <a:spcPct val="115000"/>
              </a:lnSpc>
              <a:spcBef>
                <a:spcPts val="0"/>
              </a:spcBef>
              <a:spcAft>
                <a:spcPts val="0"/>
              </a:spcAft>
              <a:buClr>
                <a:srgbClr val="000000"/>
              </a:buClr>
              <a:buSzPct val="81818"/>
              <a:buFont typeface="Arial"/>
              <a:buNone/>
            </a:pPr>
            <a:r>
              <a:t/>
            </a:r>
            <a:endParaRPr b="0" i="0" sz="22000" u="none" cap="none" strike="noStrike">
              <a:solidFill>
                <a:schemeClr val="dk1"/>
              </a:solidFill>
              <a:latin typeface="Cambria"/>
              <a:ea typeface="Cambria"/>
              <a:cs typeface="Cambria"/>
              <a:sym typeface="Cambria"/>
            </a:endParaRPr>
          </a:p>
          <a:p>
            <a:pPr indent="0" lvl="0" marL="0" marR="0" rtl="0" algn="l">
              <a:lnSpc>
                <a:spcPct val="115000"/>
              </a:lnSpc>
              <a:spcBef>
                <a:spcPts val="0"/>
              </a:spcBef>
              <a:spcAft>
                <a:spcPts val="0"/>
              </a:spcAft>
              <a:buClr>
                <a:srgbClr val="000000"/>
              </a:buClr>
              <a:buSzPct val="81818"/>
              <a:buFont typeface="Arial"/>
              <a:buNone/>
            </a:pPr>
            <a:r>
              <a:rPr b="1" i="0" lang="en-US" sz="22000" u="none" cap="none" strike="noStrike">
                <a:solidFill>
                  <a:schemeClr val="dk1"/>
                </a:solidFill>
                <a:latin typeface="Cambria"/>
                <a:ea typeface="Cambria"/>
                <a:cs typeface="Cambria"/>
                <a:sym typeface="Cambria"/>
              </a:rPr>
              <a:t>Non-functional requirements:</a:t>
            </a:r>
            <a:endParaRPr b="1" i="0" sz="22000" u="none" cap="none" strike="noStrike">
              <a:solidFill>
                <a:schemeClr val="dk1"/>
              </a:solidFill>
              <a:latin typeface="Arial"/>
              <a:ea typeface="Arial"/>
              <a:cs typeface="Arial"/>
              <a:sym typeface="Arial"/>
            </a:endParaRPr>
          </a:p>
          <a:p>
            <a:pPr indent="-1143000" lvl="0" marL="1143000" marR="0" rtl="0" algn="l">
              <a:lnSpc>
                <a:spcPct val="115000"/>
              </a:lnSpc>
              <a:spcBef>
                <a:spcPts val="0"/>
              </a:spcBef>
              <a:spcAft>
                <a:spcPts val="0"/>
              </a:spcAft>
              <a:buClr>
                <a:schemeClr val="dk1"/>
              </a:buClr>
              <a:buSzPct val="100000"/>
              <a:buFont typeface="Arial"/>
              <a:buChar char="•"/>
            </a:pPr>
            <a:r>
              <a:rPr b="0" i="0" lang="en-US" sz="22000" u="none" cap="none" strike="noStrike">
                <a:solidFill>
                  <a:schemeClr val="dk1"/>
                </a:solidFill>
                <a:latin typeface="Cambria"/>
                <a:ea typeface="Cambria"/>
                <a:cs typeface="Cambria"/>
                <a:sym typeface="Cambria"/>
              </a:rPr>
              <a:t>Watch a replay of the game through data points</a:t>
            </a:r>
            <a:endParaRPr b="0" i="0" sz="22000" u="none" cap="none" strike="noStrike">
              <a:solidFill>
                <a:schemeClr val="dk1"/>
              </a:solidFill>
              <a:latin typeface="Arial"/>
              <a:ea typeface="Arial"/>
              <a:cs typeface="Arial"/>
              <a:sym typeface="Arial"/>
            </a:endParaRPr>
          </a:p>
          <a:p>
            <a:pPr indent="0" lvl="0" marL="457200" marR="0" rtl="0" algn="l">
              <a:lnSpc>
                <a:spcPct val="115000"/>
              </a:lnSpc>
              <a:spcBef>
                <a:spcPts val="0"/>
              </a:spcBef>
              <a:spcAft>
                <a:spcPts val="0"/>
              </a:spcAft>
              <a:buClr>
                <a:srgbClr val="000000"/>
              </a:buClr>
              <a:buSzPct val="100000"/>
              <a:buFont typeface="Arial"/>
              <a:buNone/>
            </a:pPr>
            <a:r>
              <a:t/>
            </a:r>
            <a:endParaRPr b="0" i="0" sz="1400" u="none" cap="none" strike="noStrike">
              <a:solidFill>
                <a:schemeClr val="lt1"/>
              </a:solidFill>
              <a:latin typeface="Arial"/>
              <a:ea typeface="Arial"/>
              <a:cs typeface="Arial"/>
              <a:sym typeface="Arial"/>
            </a:endParaRPr>
          </a:p>
          <a:p>
            <a:pPr indent="0" lvl="0" marL="0" marR="0" rtl="0" algn="just">
              <a:lnSpc>
                <a:spcPct val="90000"/>
              </a:lnSpc>
              <a:spcBef>
                <a:spcPts val="0"/>
              </a:spcBef>
              <a:spcAft>
                <a:spcPts val="0"/>
              </a:spcAft>
              <a:buClr>
                <a:schemeClr val="dk1"/>
              </a:buClr>
              <a:buSzPts val="725"/>
              <a:buFont typeface="Arial"/>
              <a:buNone/>
            </a:pPr>
            <a:r>
              <a:t/>
            </a:r>
            <a:endParaRPr b="0" i="0" sz="18400" u="none" cap="none" strike="noStrike">
              <a:solidFill>
                <a:schemeClr val="lt1"/>
              </a:solidFill>
              <a:latin typeface="Cambria"/>
              <a:ea typeface="Cambria"/>
              <a:cs typeface="Cambria"/>
              <a:sym typeface="Cambria"/>
            </a:endParaRPr>
          </a:p>
          <a:p>
            <a:pPr indent="0" lvl="0" marL="0" marR="0" rtl="0" algn="just">
              <a:lnSpc>
                <a:spcPct val="90000"/>
              </a:lnSpc>
              <a:spcBef>
                <a:spcPts val="0"/>
              </a:spcBef>
              <a:spcAft>
                <a:spcPts val="0"/>
              </a:spcAft>
              <a:buClr>
                <a:schemeClr val="dk1"/>
              </a:buClr>
              <a:buSzPct val="100000"/>
              <a:buFont typeface="Arial"/>
              <a:buNone/>
            </a:pPr>
            <a:r>
              <a:t/>
            </a:r>
            <a:endParaRPr b="0" i="0" sz="2900" u="none" cap="none" strike="noStrike">
              <a:solidFill>
                <a:schemeClr val="lt1"/>
              </a:solidFill>
              <a:latin typeface="Cambria"/>
              <a:ea typeface="Cambria"/>
              <a:cs typeface="Cambria"/>
              <a:sym typeface="Cambria"/>
            </a:endParaRPr>
          </a:p>
          <a:p>
            <a:pPr indent="-215877" lvl="0" marL="400027" marR="0" rtl="0" algn="just">
              <a:lnSpc>
                <a:spcPct val="90000"/>
              </a:lnSpc>
              <a:spcBef>
                <a:spcPts val="0"/>
              </a:spcBef>
              <a:spcAft>
                <a:spcPts val="0"/>
              </a:spcAft>
              <a:buClr>
                <a:schemeClr val="dk1"/>
              </a:buClr>
              <a:buSzPct val="100000"/>
              <a:buFont typeface="Arial"/>
              <a:buNone/>
            </a:pPr>
            <a:r>
              <a:t/>
            </a:r>
            <a:endParaRPr b="0" i="0" sz="2900" u="none" cap="none" strike="noStrike">
              <a:solidFill>
                <a:schemeClr val="lt1"/>
              </a:solidFill>
              <a:latin typeface="Cambria"/>
              <a:ea typeface="Cambria"/>
              <a:cs typeface="Cambria"/>
              <a:sym typeface="Cambria"/>
            </a:endParaRPr>
          </a:p>
          <a:p>
            <a:pPr indent="0" lvl="0" marL="0" marR="0" rtl="0" algn="just">
              <a:lnSpc>
                <a:spcPct val="90000"/>
              </a:lnSpc>
              <a:spcBef>
                <a:spcPts val="0"/>
              </a:spcBef>
              <a:spcAft>
                <a:spcPts val="0"/>
              </a:spcAft>
              <a:buClr>
                <a:schemeClr val="dk1"/>
              </a:buClr>
              <a:buSzPct val="100000"/>
              <a:buFont typeface="Arial"/>
              <a:buNone/>
            </a:pPr>
            <a:r>
              <a:t/>
            </a:r>
            <a:endParaRPr b="0" i="0" sz="2900" u="none" cap="none" strike="noStrike">
              <a:solidFill>
                <a:schemeClr val="lt1"/>
              </a:solidFill>
              <a:latin typeface="Cambria"/>
              <a:ea typeface="Cambria"/>
              <a:cs typeface="Cambria"/>
              <a:sym typeface="Cambria"/>
            </a:endParaRPr>
          </a:p>
          <a:p>
            <a:pPr indent="-215877" lvl="0" marL="400027" marR="0" rtl="0" algn="just">
              <a:lnSpc>
                <a:spcPct val="90000"/>
              </a:lnSpc>
              <a:spcBef>
                <a:spcPts val="0"/>
              </a:spcBef>
              <a:spcAft>
                <a:spcPts val="0"/>
              </a:spcAft>
              <a:buClr>
                <a:schemeClr val="dk1"/>
              </a:buClr>
              <a:buSzPct val="100000"/>
              <a:buFont typeface="Arial"/>
              <a:buNone/>
            </a:pPr>
            <a:r>
              <a:t/>
            </a:r>
            <a:endParaRPr b="0" i="0" sz="2900" u="none" cap="none" strike="noStrike">
              <a:solidFill>
                <a:schemeClr val="lt1"/>
              </a:solidFill>
              <a:latin typeface="Cambria"/>
              <a:ea typeface="Cambria"/>
              <a:cs typeface="Cambria"/>
              <a:sym typeface="Cambria"/>
            </a:endParaRPr>
          </a:p>
          <a:p>
            <a:pPr indent="-215877" lvl="0" marL="400027" marR="0" rtl="0" algn="just">
              <a:lnSpc>
                <a:spcPct val="90000"/>
              </a:lnSpc>
              <a:spcBef>
                <a:spcPts val="0"/>
              </a:spcBef>
              <a:spcAft>
                <a:spcPts val="0"/>
              </a:spcAft>
              <a:buClr>
                <a:schemeClr val="dk1"/>
              </a:buClr>
              <a:buSzPct val="100000"/>
              <a:buFont typeface="Arial"/>
              <a:buNone/>
            </a:pPr>
            <a:r>
              <a:t/>
            </a:r>
            <a:endParaRPr b="0" i="0" sz="2900" u="none" cap="none" strike="noStrike">
              <a:solidFill>
                <a:schemeClr val="lt1"/>
              </a:solidFill>
              <a:latin typeface="Cambria"/>
              <a:ea typeface="Cambria"/>
              <a:cs typeface="Cambria"/>
              <a:sym typeface="Cambria"/>
            </a:endParaRPr>
          </a:p>
          <a:p>
            <a:pPr indent="-215877" lvl="0" marL="400027" marR="0" rtl="0" algn="just">
              <a:lnSpc>
                <a:spcPct val="90000"/>
              </a:lnSpc>
              <a:spcBef>
                <a:spcPts val="0"/>
              </a:spcBef>
              <a:spcAft>
                <a:spcPts val="0"/>
              </a:spcAft>
              <a:buClr>
                <a:schemeClr val="dk1"/>
              </a:buClr>
              <a:buSzPct val="100000"/>
              <a:buFont typeface="Arial"/>
              <a:buNone/>
            </a:pPr>
            <a:r>
              <a:t/>
            </a:r>
            <a:endParaRPr b="0" i="0" sz="2900" u="none" cap="none" strike="noStrike">
              <a:solidFill>
                <a:schemeClr val="lt1"/>
              </a:solidFill>
              <a:latin typeface="Cambria"/>
              <a:ea typeface="Cambria"/>
              <a:cs typeface="Cambria"/>
              <a:sym typeface="Cambria"/>
            </a:endParaRPr>
          </a:p>
          <a:p>
            <a:pPr indent="0" lvl="0" marL="0" marR="0" rtl="0" algn="l">
              <a:lnSpc>
                <a:spcPct val="90000"/>
              </a:lnSpc>
              <a:spcBef>
                <a:spcPts val="0"/>
              </a:spcBef>
              <a:spcAft>
                <a:spcPts val="0"/>
              </a:spcAft>
              <a:buClr>
                <a:schemeClr val="dk1"/>
              </a:buClr>
              <a:buSzPct val="100000"/>
              <a:buFont typeface="Arial"/>
              <a:buNone/>
            </a:pPr>
            <a:r>
              <a:t/>
            </a:r>
            <a:endParaRPr b="0" i="0" sz="2900" u="none" cap="none" strike="noStrike">
              <a:solidFill>
                <a:schemeClr val="lt1"/>
              </a:solidFill>
              <a:latin typeface="Cambria"/>
              <a:ea typeface="Cambria"/>
              <a:cs typeface="Cambria"/>
              <a:sym typeface="Cambria"/>
            </a:endParaRPr>
          </a:p>
          <a:p>
            <a:pPr indent="0" lvl="0" marL="0" marR="0" rtl="0" algn="just">
              <a:lnSpc>
                <a:spcPct val="90000"/>
              </a:lnSpc>
              <a:spcBef>
                <a:spcPts val="0"/>
              </a:spcBef>
              <a:spcAft>
                <a:spcPts val="0"/>
              </a:spcAft>
              <a:buClr>
                <a:schemeClr val="dk1"/>
              </a:buClr>
              <a:buSzPct val="100000"/>
              <a:buFont typeface="Arial"/>
              <a:buNone/>
            </a:pPr>
            <a:r>
              <a:t/>
            </a:r>
            <a:endParaRPr b="0" i="0" sz="2900" u="none" cap="none" strike="noStrike">
              <a:solidFill>
                <a:schemeClr val="lt1"/>
              </a:solidFill>
              <a:latin typeface="Cambria"/>
              <a:ea typeface="Cambria"/>
              <a:cs typeface="Cambria"/>
              <a:sym typeface="Cambria"/>
            </a:endParaRPr>
          </a:p>
          <a:p>
            <a:pPr indent="0" lvl="0" marL="0" marR="0" rtl="0" algn="l">
              <a:lnSpc>
                <a:spcPct val="90000"/>
              </a:lnSpc>
              <a:spcBef>
                <a:spcPts val="0"/>
              </a:spcBef>
              <a:spcAft>
                <a:spcPts val="0"/>
              </a:spcAft>
              <a:buClr>
                <a:schemeClr val="dk1"/>
              </a:buClr>
              <a:buSzPct val="100000"/>
              <a:buFont typeface="Arial"/>
              <a:buNone/>
            </a:pPr>
            <a:r>
              <a:t/>
            </a:r>
            <a:endParaRPr b="0" i="0" sz="2900" u="none" cap="none" strike="noStrike">
              <a:solidFill>
                <a:schemeClr val="lt1"/>
              </a:solidFill>
              <a:latin typeface="Cambria"/>
              <a:ea typeface="Cambria"/>
              <a:cs typeface="Cambria"/>
              <a:sym typeface="Cambria"/>
            </a:endParaRPr>
          </a:p>
          <a:p>
            <a:pPr indent="0" lvl="0" marL="0" marR="0" rtl="0" algn="l">
              <a:lnSpc>
                <a:spcPct val="90000"/>
              </a:lnSpc>
              <a:spcBef>
                <a:spcPts val="0"/>
              </a:spcBef>
              <a:spcAft>
                <a:spcPts val="0"/>
              </a:spcAft>
              <a:buClr>
                <a:schemeClr val="dk1"/>
              </a:buClr>
              <a:buSzPct val="100000"/>
              <a:buFont typeface="Arial"/>
              <a:buNone/>
            </a:pPr>
            <a:r>
              <a:t/>
            </a:r>
            <a:endParaRPr b="0" i="0" sz="2900" u="none" cap="none" strike="noStrike">
              <a:solidFill>
                <a:schemeClr val="lt1"/>
              </a:solidFill>
              <a:latin typeface="Cambria"/>
              <a:ea typeface="Cambria"/>
              <a:cs typeface="Cambria"/>
              <a:sym typeface="Cambria"/>
            </a:endParaRPr>
          </a:p>
          <a:p>
            <a:pPr indent="0" lvl="0" marL="0" marR="0" rtl="0" algn="l">
              <a:lnSpc>
                <a:spcPct val="90000"/>
              </a:lnSpc>
              <a:spcBef>
                <a:spcPts val="0"/>
              </a:spcBef>
              <a:spcAft>
                <a:spcPts val="0"/>
              </a:spcAft>
              <a:buClr>
                <a:schemeClr val="dk1"/>
              </a:buClr>
              <a:buSzPct val="100000"/>
              <a:buFont typeface="Arial"/>
              <a:buNone/>
            </a:pPr>
            <a:r>
              <a:t/>
            </a:r>
            <a:endParaRPr b="0" i="0" sz="2900" u="none" cap="none" strike="noStrike">
              <a:solidFill>
                <a:schemeClr val="lt1"/>
              </a:solidFill>
              <a:latin typeface="Cambria"/>
              <a:ea typeface="Cambria"/>
              <a:cs typeface="Cambria"/>
              <a:sym typeface="Cambria"/>
            </a:endParaRPr>
          </a:p>
        </p:txBody>
      </p:sp>
      <p:sp>
        <p:nvSpPr>
          <p:cNvPr id="87" name="Google Shape;87;g22c8e20c6fc_1_6"/>
          <p:cNvSpPr txBox="1"/>
          <p:nvPr/>
        </p:nvSpPr>
        <p:spPr>
          <a:xfrm>
            <a:off x="14366441" y="6030260"/>
            <a:ext cx="22915500" cy="817800"/>
          </a:xfrm>
          <a:prstGeom prst="rect">
            <a:avLst/>
          </a:prstGeom>
          <a:solidFill>
            <a:srgbClr val="757070"/>
          </a:solidFill>
          <a:ln cap="flat" cmpd="sng" w="76200">
            <a:solidFill>
              <a:schemeClr val="dk1"/>
            </a:solidFill>
            <a:prstDash val="solid"/>
            <a:round/>
            <a:headEnd len="sm" w="sm" type="none"/>
            <a:tailEnd len="sm" w="sm" type="none"/>
          </a:ln>
        </p:spPr>
        <p:txBody>
          <a:bodyPr anchorCtr="0" anchor="ctr" bIns="53325" lIns="106650" spcFirstLastPara="1" rIns="106650" wrap="square" tIns="53325">
            <a:noAutofit/>
          </a:bodyPr>
          <a:lstStyle/>
          <a:p>
            <a:pPr indent="0" lvl="0" marL="0" marR="0" rtl="0" algn="ctr">
              <a:lnSpc>
                <a:spcPct val="90000"/>
              </a:lnSpc>
              <a:spcBef>
                <a:spcPts val="0"/>
              </a:spcBef>
              <a:spcAft>
                <a:spcPts val="0"/>
              </a:spcAft>
              <a:buClr>
                <a:schemeClr val="lt1"/>
              </a:buClr>
              <a:buSzPts val="5100"/>
              <a:buFont typeface="Arial"/>
              <a:buNone/>
            </a:pPr>
            <a:r>
              <a:rPr b="0" i="0" lang="en-US" sz="5100" u="none" cap="none" strike="noStrike">
                <a:solidFill>
                  <a:schemeClr val="lt1"/>
                </a:solidFill>
                <a:latin typeface="Cambria"/>
                <a:ea typeface="Cambria"/>
                <a:cs typeface="Cambria"/>
                <a:sym typeface="Cambria"/>
              </a:rPr>
              <a:t>Hardware</a:t>
            </a:r>
            <a:endParaRPr b="0" i="0" sz="1400" u="none" cap="none" strike="noStrike">
              <a:solidFill>
                <a:srgbClr val="000000"/>
              </a:solidFill>
              <a:latin typeface="Arial"/>
              <a:ea typeface="Arial"/>
              <a:cs typeface="Arial"/>
              <a:sym typeface="Arial"/>
            </a:endParaRPr>
          </a:p>
        </p:txBody>
      </p:sp>
      <p:sp>
        <p:nvSpPr>
          <p:cNvPr id="88" name="Google Shape;88;g22c8e20c6fc_1_6"/>
          <p:cNvSpPr txBox="1"/>
          <p:nvPr/>
        </p:nvSpPr>
        <p:spPr>
          <a:xfrm>
            <a:off x="38000782" y="17511767"/>
            <a:ext cx="12733800" cy="8660100"/>
          </a:xfrm>
          <a:prstGeom prst="rect">
            <a:avLst/>
          </a:prstGeom>
          <a:noFill/>
          <a:ln cap="flat" cmpd="sng" w="38100">
            <a:solidFill>
              <a:schemeClr val="dk1"/>
            </a:solidFill>
            <a:prstDash val="solid"/>
            <a:round/>
            <a:headEnd len="sm" w="sm" type="none"/>
            <a:tailEnd len="sm" w="sm" type="none"/>
          </a:ln>
        </p:spPr>
        <p:txBody>
          <a:bodyPr anchorCtr="0" anchor="t" bIns="53325" lIns="106650" spcFirstLastPara="1" rIns="106650" wrap="square" tIns="53325">
            <a:normAutofit/>
          </a:bodyPr>
          <a:lstStyle/>
          <a:p>
            <a:pPr indent="0" lvl="0" marL="0" marR="0" rtl="0" algn="l">
              <a:lnSpc>
                <a:spcPct val="100000"/>
              </a:lnSpc>
              <a:spcBef>
                <a:spcPts val="0"/>
              </a:spcBef>
              <a:spcAft>
                <a:spcPts val="0"/>
              </a:spcAft>
              <a:buClr>
                <a:schemeClr val="dk1"/>
              </a:buClr>
              <a:buSzPts val="3700"/>
              <a:buFont typeface="Arial"/>
              <a:buNone/>
            </a:pPr>
            <a:r>
              <a:rPr b="0" i="0" lang="en-US" sz="5500" u="none" cap="none" strike="noStrike">
                <a:solidFill>
                  <a:schemeClr val="dk1"/>
                </a:solidFill>
                <a:latin typeface="Cambria"/>
                <a:ea typeface="Cambria"/>
                <a:cs typeface="Cambria"/>
                <a:sym typeface="Cambria"/>
              </a:rPr>
              <a:t>Using time of flight data, we were able to visualize distances between different points. </a:t>
            </a:r>
            <a:r>
              <a:rPr lang="en-US" sz="5500">
                <a:solidFill>
                  <a:schemeClr val="dk1"/>
                </a:solidFill>
                <a:latin typeface="Cambria"/>
                <a:ea typeface="Cambria"/>
                <a:cs typeface="Cambria"/>
                <a:sym typeface="Cambria"/>
              </a:rPr>
              <a:t>T</a:t>
            </a:r>
            <a:r>
              <a:rPr b="0" i="0" lang="en-US" sz="5500" u="none" cap="none" strike="noStrike">
                <a:solidFill>
                  <a:schemeClr val="dk1"/>
                </a:solidFill>
                <a:latin typeface="Cambria"/>
                <a:ea typeface="Cambria"/>
                <a:cs typeface="Cambria"/>
                <a:sym typeface="Cambria"/>
              </a:rPr>
              <a:t>he data being displayed included all relevant points and the distances were accurate. This </a:t>
            </a:r>
            <a:r>
              <a:rPr lang="en-US" sz="5500">
                <a:solidFill>
                  <a:schemeClr val="dk1"/>
                </a:solidFill>
                <a:latin typeface="Cambria"/>
                <a:ea typeface="Cambria"/>
                <a:cs typeface="Cambria"/>
                <a:sym typeface="Cambria"/>
              </a:rPr>
              <a:t>displayed data will help coaches know where their players are and hold them accountable on the field. </a:t>
            </a:r>
            <a:r>
              <a:rPr b="0" i="0" lang="en-US" sz="5500" u="none" cap="none" strike="noStrike">
                <a:solidFill>
                  <a:schemeClr val="dk1"/>
                </a:solidFill>
                <a:latin typeface="Cambria"/>
                <a:ea typeface="Cambria"/>
                <a:cs typeface="Cambria"/>
                <a:sym typeface="Cambria"/>
              </a:rPr>
              <a:t>For the future, we wish to have our system collect data and display two pylons and a remote. </a:t>
            </a:r>
            <a:endParaRPr b="0" i="0" sz="4600" u="none" cap="none" strike="noStrike">
              <a:solidFill>
                <a:schemeClr val="lt1"/>
              </a:solidFill>
              <a:latin typeface="Cambria"/>
              <a:ea typeface="Cambria"/>
              <a:cs typeface="Cambria"/>
              <a:sym typeface="Cambria"/>
            </a:endParaRPr>
          </a:p>
        </p:txBody>
      </p:sp>
      <p:sp>
        <p:nvSpPr>
          <p:cNvPr id="89" name="Google Shape;89;g22c8e20c6fc_1_6"/>
          <p:cNvSpPr txBox="1"/>
          <p:nvPr/>
        </p:nvSpPr>
        <p:spPr>
          <a:xfrm>
            <a:off x="431198" y="5992194"/>
            <a:ext cx="12733800" cy="1065300"/>
          </a:xfrm>
          <a:prstGeom prst="rect">
            <a:avLst/>
          </a:prstGeom>
          <a:solidFill>
            <a:srgbClr val="757070"/>
          </a:solidFill>
          <a:ln cap="flat" cmpd="sng" w="76200">
            <a:solidFill>
              <a:schemeClr val="dk1"/>
            </a:solidFill>
            <a:prstDash val="solid"/>
            <a:round/>
            <a:headEnd len="sm" w="sm" type="none"/>
            <a:tailEnd len="sm" w="sm" type="none"/>
          </a:ln>
        </p:spPr>
        <p:txBody>
          <a:bodyPr anchorCtr="0" anchor="ctr" bIns="53325" lIns="106650" spcFirstLastPara="1" rIns="106650" wrap="square" tIns="53325">
            <a:normAutofit/>
          </a:bodyPr>
          <a:lstStyle/>
          <a:p>
            <a:pPr indent="0" lvl="0" marL="0" marR="0" rtl="0" algn="ctr">
              <a:lnSpc>
                <a:spcPct val="90000"/>
              </a:lnSpc>
              <a:spcBef>
                <a:spcPts val="0"/>
              </a:spcBef>
              <a:spcAft>
                <a:spcPts val="0"/>
              </a:spcAft>
              <a:buClr>
                <a:schemeClr val="lt1"/>
              </a:buClr>
              <a:buSzPts val="5800"/>
              <a:buFont typeface="Arial"/>
              <a:buNone/>
            </a:pPr>
            <a:r>
              <a:rPr b="0" i="0" lang="en-US" sz="5800" u="none" cap="none" strike="noStrike">
                <a:solidFill>
                  <a:schemeClr val="lt1"/>
                </a:solidFill>
                <a:latin typeface="Cambria"/>
                <a:ea typeface="Cambria"/>
                <a:cs typeface="Cambria"/>
                <a:sym typeface="Cambria"/>
              </a:rPr>
              <a:t>Introduction</a:t>
            </a:r>
            <a:endParaRPr b="0" i="0" sz="1400" u="none" cap="none" strike="noStrike">
              <a:solidFill>
                <a:srgbClr val="000000"/>
              </a:solidFill>
              <a:latin typeface="Arial"/>
              <a:ea typeface="Arial"/>
              <a:cs typeface="Arial"/>
              <a:sym typeface="Arial"/>
            </a:endParaRPr>
          </a:p>
        </p:txBody>
      </p:sp>
      <p:sp>
        <p:nvSpPr>
          <p:cNvPr id="90" name="Google Shape;90;g22c8e20c6fc_1_6"/>
          <p:cNvSpPr txBox="1"/>
          <p:nvPr/>
        </p:nvSpPr>
        <p:spPr>
          <a:xfrm>
            <a:off x="38023361" y="6018256"/>
            <a:ext cx="12733800" cy="1065300"/>
          </a:xfrm>
          <a:prstGeom prst="rect">
            <a:avLst/>
          </a:prstGeom>
          <a:solidFill>
            <a:srgbClr val="757070"/>
          </a:solidFill>
          <a:ln cap="flat" cmpd="sng" w="76200">
            <a:solidFill>
              <a:schemeClr val="dk1"/>
            </a:solidFill>
            <a:prstDash val="solid"/>
            <a:round/>
            <a:headEnd len="sm" w="sm" type="none"/>
            <a:tailEnd len="sm" w="sm" type="none"/>
          </a:ln>
        </p:spPr>
        <p:txBody>
          <a:bodyPr anchorCtr="0" anchor="ctr" bIns="53325" lIns="106650" spcFirstLastPara="1" rIns="106650" wrap="square" tIns="53325">
            <a:normAutofit/>
          </a:bodyPr>
          <a:lstStyle/>
          <a:p>
            <a:pPr indent="0" lvl="0" marL="0" marR="0" rtl="0" algn="ctr">
              <a:lnSpc>
                <a:spcPct val="90000"/>
              </a:lnSpc>
              <a:spcBef>
                <a:spcPts val="0"/>
              </a:spcBef>
              <a:spcAft>
                <a:spcPts val="0"/>
              </a:spcAft>
              <a:buClr>
                <a:schemeClr val="lt1"/>
              </a:buClr>
              <a:buSzPts val="5800"/>
              <a:buFont typeface="Arial"/>
              <a:buNone/>
            </a:pPr>
            <a:r>
              <a:rPr b="0" i="0" lang="en-US" sz="5800" u="none" cap="none" strike="noStrike">
                <a:solidFill>
                  <a:schemeClr val="lt1"/>
                </a:solidFill>
                <a:latin typeface="Cambria"/>
                <a:ea typeface="Cambria"/>
                <a:cs typeface="Cambria"/>
                <a:sym typeface="Cambria"/>
              </a:rPr>
              <a:t>Results</a:t>
            </a:r>
            <a:endParaRPr b="0" i="0" sz="1400" u="none" cap="none" strike="noStrike">
              <a:solidFill>
                <a:srgbClr val="000000"/>
              </a:solidFill>
              <a:latin typeface="Arial"/>
              <a:ea typeface="Arial"/>
              <a:cs typeface="Arial"/>
              <a:sym typeface="Arial"/>
            </a:endParaRPr>
          </a:p>
        </p:txBody>
      </p:sp>
      <p:sp>
        <p:nvSpPr>
          <p:cNvPr id="91" name="Google Shape;91;g22c8e20c6fc_1_6"/>
          <p:cNvSpPr txBox="1"/>
          <p:nvPr/>
        </p:nvSpPr>
        <p:spPr>
          <a:xfrm>
            <a:off x="14350692" y="7269445"/>
            <a:ext cx="22915500" cy="8380200"/>
          </a:xfrm>
          <a:prstGeom prst="rect">
            <a:avLst/>
          </a:prstGeom>
          <a:noFill/>
          <a:ln cap="flat" cmpd="sng" w="38100">
            <a:solidFill>
              <a:schemeClr val="dk1"/>
            </a:solidFill>
            <a:prstDash val="solid"/>
            <a:round/>
            <a:headEnd len="sm" w="sm" type="none"/>
            <a:tailEnd len="sm" w="sm" type="none"/>
          </a:ln>
        </p:spPr>
        <p:txBody>
          <a:bodyPr anchorCtr="0" anchor="ctr" bIns="53325" lIns="106650" spcFirstLastPara="1" rIns="106650" wrap="square" tIns="53325">
            <a:normAutofit/>
          </a:bodyPr>
          <a:lstStyle/>
          <a:p>
            <a:pPr indent="0" lvl="0" marL="0" marR="0" rtl="0" algn="ctr">
              <a:lnSpc>
                <a:spcPct val="90000"/>
              </a:lnSpc>
              <a:spcBef>
                <a:spcPts val="0"/>
              </a:spcBef>
              <a:spcAft>
                <a:spcPts val="0"/>
              </a:spcAft>
              <a:buClr>
                <a:schemeClr val="dk1"/>
              </a:buClr>
              <a:buSzPts val="3700"/>
              <a:buFont typeface="Arial"/>
              <a:buNone/>
            </a:pPr>
            <a:r>
              <a:t/>
            </a:r>
            <a:endParaRPr b="0" i="0" sz="3700" u="none" cap="none" strike="noStrike">
              <a:solidFill>
                <a:schemeClr val="dk1"/>
              </a:solidFill>
              <a:latin typeface="Cambria"/>
              <a:ea typeface="Cambria"/>
              <a:cs typeface="Cambria"/>
              <a:sym typeface="Cambria"/>
            </a:endParaRPr>
          </a:p>
        </p:txBody>
      </p:sp>
      <p:sp>
        <p:nvSpPr>
          <p:cNvPr id="92" name="Google Shape;92;g22c8e20c6fc_1_6"/>
          <p:cNvSpPr txBox="1"/>
          <p:nvPr/>
        </p:nvSpPr>
        <p:spPr>
          <a:xfrm>
            <a:off x="38000781" y="16185714"/>
            <a:ext cx="12733800" cy="1065300"/>
          </a:xfrm>
          <a:prstGeom prst="rect">
            <a:avLst/>
          </a:prstGeom>
          <a:solidFill>
            <a:srgbClr val="757070"/>
          </a:solidFill>
          <a:ln cap="flat" cmpd="sng" w="76200">
            <a:solidFill>
              <a:schemeClr val="dk1"/>
            </a:solidFill>
            <a:prstDash val="solid"/>
            <a:round/>
            <a:headEnd len="sm" w="sm" type="none"/>
            <a:tailEnd len="sm" w="sm" type="none"/>
          </a:ln>
        </p:spPr>
        <p:txBody>
          <a:bodyPr anchorCtr="0" anchor="ctr" bIns="53325" lIns="106650" spcFirstLastPara="1" rIns="106650" wrap="square" tIns="53325">
            <a:normAutofit/>
          </a:bodyPr>
          <a:lstStyle/>
          <a:p>
            <a:pPr indent="0" lvl="0" marL="0" marR="0" rtl="0" algn="ctr">
              <a:lnSpc>
                <a:spcPct val="90000"/>
              </a:lnSpc>
              <a:spcBef>
                <a:spcPts val="0"/>
              </a:spcBef>
              <a:spcAft>
                <a:spcPts val="0"/>
              </a:spcAft>
              <a:buClr>
                <a:schemeClr val="lt1"/>
              </a:buClr>
              <a:buSzPts val="5800"/>
              <a:buFont typeface="Arial"/>
              <a:buNone/>
            </a:pPr>
            <a:r>
              <a:rPr b="0" i="0" lang="en-US" sz="5800" u="none" cap="none" strike="noStrike">
                <a:solidFill>
                  <a:schemeClr val="lt1"/>
                </a:solidFill>
                <a:latin typeface="Cambria"/>
                <a:ea typeface="Cambria"/>
                <a:cs typeface="Cambria"/>
                <a:sym typeface="Cambria"/>
              </a:rPr>
              <a:t>Conclusions</a:t>
            </a:r>
            <a:endParaRPr b="0" i="0" sz="1400" u="none" cap="none" strike="noStrike">
              <a:solidFill>
                <a:srgbClr val="000000"/>
              </a:solidFill>
              <a:latin typeface="Arial"/>
              <a:ea typeface="Arial"/>
              <a:cs typeface="Arial"/>
              <a:sym typeface="Arial"/>
            </a:endParaRPr>
          </a:p>
        </p:txBody>
      </p:sp>
      <p:sp>
        <p:nvSpPr>
          <p:cNvPr id="93" name="Google Shape;93;g22c8e20c6fc_1_6"/>
          <p:cNvSpPr txBox="1"/>
          <p:nvPr/>
        </p:nvSpPr>
        <p:spPr>
          <a:xfrm>
            <a:off x="38023350" y="26581251"/>
            <a:ext cx="12733800" cy="908100"/>
          </a:xfrm>
          <a:prstGeom prst="rect">
            <a:avLst/>
          </a:prstGeom>
          <a:solidFill>
            <a:srgbClr val="757070"/>
          </a:solidFill>
          <a:ln cap="flat" cmpd="sng" w="76200">
            <a:solidFill>
              <a:schemeClr val="dk1"/>
            </a:solidFill>
            <a:prstDash val="solid"/>
            <a:round/>
            <a:headEnd len="sm" w="sm" type="none"/>
            <a:tailEnd len="sm" w="sm" type="none"/>
          </a:ln>
        </p:spPr>
        <p:txBody>
          <a:bodyPr anchorCtr="0" anchor="ctr" bIns="53325" lIns="106650" spcFirstLastPara="1" rIns="106650" wrap="square" tIns="53325">
            <a:normAutofit/>
          </a:bodyPr>
          <a:lstStyle/>
          <a:p>
            <a:pPr indent="0" lvl="0" marL="0" marR="0" rtl="0" algn="ctr">
              <a:lnSpc>
                <a:spcPct val="90000"/>
              </a:lnSpc>
              <a:spcBef>
                <a:spcPts val="0"/>
              </a:spcBef>
              <a:spcAft>
                <a:spcPts val="0"/>
              </a:spcAft>
              <a:buClr>
                <a:schemeClr val="lt1"/>
              </a:buClr>
              <a:buSzPts val="4700"/>
              <a:buFont typeface="Arial"/>
              <a:buNone/>
            </a:pPr>
            <a:r>
              <a:rPr b="0" i="0" lang="en-US" sz="5100" u="none" cap="none" strike="noStrike">
                <a:solidFill>
                  <a:schemeClr val="lt1"/>
                </a:solidFill>
                <a:latin typeface="Cambria"/>
                <a:ea typeface="Cambria"/>
                <a:cs typeface="Cambria"/>
                <a:sym typeface="Cambria"/>
              </a:rPr>
              <a:t>Tools Used</a:t>
            </a:r>
            <a:endParaRPr b="0" i="0" sz="1800" u="none" cap="none" strike="noStrike">
              <a:solidFill>
                <a:srgbClr val="000000"/>
              </a:solidFill>
              <a:latin typeface="Arial"/>
              <a:ea typeface="Arial"/>
              <a:cs typeface="Arial"/>
              <a:sym typeface="Arial"/>
            </a:endParaRPr>
          </a:p>
        </p:txBody>
      </p:sp>
      <p:sp>
        <p:nvSpPr>
          <p:cNvPr id="94" name="Google Shape;94;g22c8e20c6fc_1_6"/>
          <p:cNvSpPr txBox="1"/>
          <p:nvPr/>
        </p:nvSpPr>
        <p:spPr>
          <a:xfrm>
            <a:off x="38000782" y="7434431"/>
            <a:ext cx="12733800" cy="8215200"/>
          </a:xfrm>
          <a:prstGeom prst="rect">
            <a:avLst/>
          </a:prstGeom>
          <a:noFill/>
          <a:ln cap="flat" cmpd="sng" w="38100">
            <a:solidFill>
              <a:schemeClr val="dk1"/>
            </a:solidFill>
            <a:prstDash val="solid"/>
            <a:round/>
            <a:headEnd len="sm" w="sm" type="none"/>
            <a:tailEnd len="sm" w="sm" type="none"/>
          </a:ln>
        </p:spPr>
        <p:txBody>
          <a:bodyPr anchorCtr="0" anchor="t" bIns="53325" lIns="106650" spcFirstLastPara="1" rIns="106650" wrap="square" tIns="53325">
            <a:normAutofit lnSpcReduction="20000"/>
          </a:bodyPr>
          <a:lstStyle/>
          <a:p>
            <a:pPr indent="0" lvl="0" marL="0" marR="0" rtl="0" algn="l">
              <a:lnSpc>
                <a:spcPct val="90000"/>
              </a:lnSpc>
              <a:spcBef>
                <a:spcPts val="0"/>
              </a:spcBef>
              <a:spcAft>
                <a:spcPts val="0"/>
              </a:spcAft>
              <a:buClr>
                <a:schemeClr val="dk1"/>
              </a:buClr>
              <a:buSzPts val="3700"/>
              <a:buFont typeface="Arial"/>
              <a:buNone/>
            </a:pPr>
            <a:r>
              <a:rPr b="0" i="0" lang="en-US" sz="5500" u="none" cap="none" strike="noStrike">
                <a:solidFill>
                  <a:schemeClr val="dk1"/>
                </a:solidFill>
                <a:latin typeface="Cambria"/>
                <a:ea typeface="Cambria"/>
                <a:cs typeface="Cambria"/>
                <a:sym typeface="Cambria"/>
              </a:rPr>
              <a:t>So far, we have provided value related to our MOV by collecting and displaying data for two pylons so far. </a:t>
            </a:r>
            <a:r>
              <a:rPr lang="en-US" sz="5500">
                <a:solidFill>
                  <a:schemeClr val="dk1"/>
                </a:solidFill>
                <a:latin typeface="Cambria"/>
                <a:ea typeface="Cambria"/>
                <a:cs typeface="Cambria"/>
                <a:sym typeface="Cambria"/>
              </a:rPr>
              <a:t>Our testing verified that the data being passed in from a CSV was accurate and in the proper order.  These results were obtained through our app display.</a:t>
            </a:r>
            <a:endParaRPr b="0" i="0" sz="5500" u="none" cap="none" strike="noStrike">
              <a:solidFill>
                <a:schemeClr val="dk1"/>
              </a:solidFill>
              <a:latin typeface="Cambria"/>
              <a:ea typeface="Cambria"/>
              <a:cs typeface="Cambria"/>
              <a:sym typeface="Cambria"/>
            </a:endParaRPr>
          </a:p>
          <a:p>
            <a:pPr indent="0" lvl="0" marL="0" marR="0" rtl="0" algn="l">
              <a:lnSpc>
                <a:spcPct val="90000"/>
              </a:lnSpc>
              <a:spcBef>
                <a:spcPts val="0"/>
              </a:spcBef>
              <a:spcAft>
                <a:spcPts val="0"/>
              </a:spcAft>
              <a:buClr>
                <a:schemeClr val="dk1"/>
              </a:buClr>
              <a:buSzPts val="3700"/>
              <a:buFont typeface="Arial"/>
              <a:buNone/>
            </a:pPr>
            <a:r>
              <a:t/>
            </a:r>
            <a:endParaRPr b="0" i="0" sz="5500" u="none" cap="none" strike="noStrike">
              <a:solidFill>
                <a:schemeClr val="dk1"/>
              </a:solidFill>
              <a:latin typeface="Cambria"/>
              <a:ea typeface="Cambria"/>
              <a:cs typeface="Cambria"/>
              <a:sym typeface="Cambria"/>
            </a:endParaRPr>
          </a:p>
          <a:p>
            <a:pPr indent="0" lvl="0" marL="0" marR="0" rtl="0" algn="l">
              <a:lnSpc>
                <a:spcPct val="90000"/>
              </a:lnSpc>
              <a:spcBef>
                <a:spcPts val="0"/>
              </a:spcBef>
              <a:spcAft>
                <a:spcPts val="0"/>
              </a:spcAft>
              <a:buClr>
                <a:schemeClr val="dk1"/>
              </a:buClr>
              <a:buSzPts val="3700"/>
              <a:buFont typeface="Arial"/>
              <a:buNone/>
            </a:pPr>
            <a:r>
              <a:rPr b="1" lang="en-US" sz="5500">
                <a:solidFill>
                  <a:schemeClr val="dk1"/>
                </a:solidFill>
                <a:latin typeface="Cambria"/>
                <a:ea typeface="Cambria"/>
                <a:cs typeface="Cambria"/>
                <a:sym typeface="Cambria"/>
              </a:rPr>
              <a:t>Software</a:t>
            </a:r>
            <a:r>
              <a:rPr b="1" i="0" lang="en-US" sz="5500" u="none" cap="none" strike="noStrike">
                <a:solidFill>
                  <a:schemeClr val="dk1"/>
                </a:solidFill>
                <a:latin typeface="Cambria"/>
                <a:ea typeface="Cambria"/>
                <a:cs typeface="Cambria"/>
                <a:sym typeface="Cambria"/>
              </a:rPr>
              <a:t> results:</a:t>
            </a:r>
            <a:endParaRPr b="1" i="0" sz="5500" u="none" cap="none" strike="noStrike">
              <a:solidFill>
                <a:schemeClr val="dk1"/>
              </a:solidFill>
              <a:latin typeface="Cambria"/>
              <a:ea typeface="Cambria"/>
              <a:cs typeface="Cambria"/>
              <a:sym typeface="Cambria"/>
            </a:endParaRPr>
          </a:p>
          <a:p>
            <a:pPr indent="-577850" lvl="0" marL="457200" rtl="0" algn="l">
              <a:lnSpc>
                <a:spcPct val="90000"/>
              </a:lnSpc>
              <a:spcBef>
                <a:spcPts val="0"/>
              </a:spcBef>
              <a:spcAft>
                <a:spcPts val="0"/>
              </a:spcAft>
              <a:buClr>
                <a:schemeClr val="dk1"/>
              </a:buClr>
              <a:buSzPts val="5500"/>
              <a:buFont typeface="Cambria"/>
              <a:buChar char="•"/>
            </a:pPr>
            <a:r>
              <a:rPr lang="en-US" sz="5500">
                <a:solidFill>
                  <a:schemeClr val="dk1"/>
                </a:solidFill>
                <a:latin typeface="Cambria"/>
                <a:ea typeface="Cambria"/>
                <a:cs typeface="Cambria"/>
                <a:sym typeface="Cambria"/>
              </a:rPr>
              <a:t>The correct distance between the pylons and player</a:t>
            </a:r>
            <a:endParaRPr sz="5500">
              <a:solidFill>
                <a:schemeClr val="dk1"/>
              </a:solidFill>
              <a:latin typeface="Cambria"/>
              <a:ea typeface="Cambria"/>
              <a:cs typeface="Cambria"/>
              <a:sym typeface="Cambria"/>
            </a:endParaRPr>
          </a:p>
          <a:p>
            <a:pPr indent="-577850" lvl="0" marL="457200" rtl="0" algn="l">
              <a:lnSpc>
                <a:spcPct val="90000"/>
              </a:lnSpc>
              <a:spcBef>
                <a:spcPts val="0"/>
              </a:spcBef>
              <a:spcAft>
                <a:spcPts val="0"/>
              </a:spcAft>
              <a:buClr>
                <a:schemeClr val="dk1"/>
              </a:buClr>
              <a:buSzPts val="5500"/>
              <a:buFont typeface="Cambria"/>
              <a:buChar char="•"/>
            </a:pPr>
            <a:r>
              <a:rPr lang="en-US" sz="5500">
                <a:solidFill>
                  <a:schemeClr val="dk1"/>
                </a:solidFill>
                <a:latin typeface="Cambria"/>
                <a:ea typeface="Cambria"/>
                <a:cs typeface="Cambria"/>
                <a:sym typeface="Cambria"/>
              </a:rPr>
              <a:t>The coordinates for the player on the field</a:t>
            </a:r>
            <a:endParaRPr b="0" i="0" sz="5500" u="none" cap="none" strike="noStrike">
              <a:solidFill>
                <a:schemeClr val="dk1"/>
              </a:solidFill>
              <a:latin typeface="Cambria"/>
              <a:ea typeface="Cambria"/>
              <a:cs typeface="Cambria"/>
              <a:sym typeface="Cambria"/>
            </a:endParaRPr>
          </a:p>
        </p:txBody>
      </p:sp>
      <p:sp>
        <p:nvSpPr>
          <p:cNvPr id="95" name="Google Shape;95;g22c8e20c6fc_1_6"/>
          <p:cNvSpPr txBox="1"/>
          <p:nvPr/>
        </p:nvSpPr>
        <p:spPr>
          <a:xfrm>
            <a:off x="14389088" y="16193519"/>
            <a:ext cx="22915500" cy="1013100"/>
          </a:xfrm>
          <a:prstGeom prst="rect">
            <a:avLst/>
          </a:prstGeom>
          <a:solidFill>
            <a:srgbClr val="757070"/>
          </a:solidFill>
          <a:ln cap="flat" cmpd="sng" w="76200">
            <a:solidFill>
              <a:schemeClr val="dk1"/>
            </a:solidFill>
            <a:prstDash val="solid"/>
            <a:round/>
            <a:headEnd len="sm" w="sm" type="none"/>
            <a:tailEnd len="sm" w="sm" type="none"/>
          </a:ln>
        </p:spPr>
        <p:txBody>
          <a:bodyPr anchorCtr="0" anchor="ctr" bIns="53325" lIns="106650" spcFirstLastPara="1" rIns="106650" wrap="square" tIns="53325">
            <a:normAutofit/>
          </a:bodyPr>
          <a:lstStyle/>
          <a:p>
            <a:pPr indent="0" lvl="0" marL="0" marR="0" rtl="0" algn="ctr">
              <a:lnSpc>
                <a:spcPct val="90000"/>
              </a:lnSpc>
              <a:spcBef>
                <a:spcPts val="0"/>
              </a:spcBef>
              <a:spcAft>
                <a:spcPts val="0"/>
              </a:spcAft>
              <a:buClr>
                <a:schemeClr val="lt1"/>
              </a:buClr>
              <a:buSzPts val="5100"/>
              <a:buFont typeface="Arial"/>
              <a:buNone/>
            </a:pPr>
            <a:r>
              <a:rPr b="0" i="0" lang="en-US" sz="5100" u="none" cap="none" strike="noStrike">
                <a:solidFill>
                  <a:schemeClr val="lt1"/>
                </a:solidFill>
                <a:latin typeface="Cambria"/>
                <a:ea typeface="Cambria"/>
                <a:cs typeface="Cambria"/>
                <a:sym typeface="Cambria"/>
              </a:rPr>
              <a:t> System Design Diagram</a:t>
            </a:r>
            <a:endParaRPr b="0" i="0" sz="1400" u="none" cap="none" strike="noStrike">
              <a:solidFill>
                <a:srgbClr val="000000"/>
              </a:solidFill>
              <a:latin typeface="Arial"/>
              <a:ea typeface="Arial"/>
              <a:cs typeface="Arial"/>
              <a:sym typeface="Arial"/>
            </a:endParaRPr>
          </a:p>
        </p:txBody>
      </p:sp>
      <p:sp>
        <p:nvSpPr>
          <p:cNvPr id="96" name="Google Shape;96;g22c8e20c6fc_1_6"/>
          <p:cNvSpPr txBox="1"/>
          <p:nvPr/>
        </p:nvSpPr>
        <p:spPr>
          <a:xfrm>
            <a:off x="14366450" y="27905400"/>
            <a:ext cx="22915500" cy="9610200"/>
          </a:xfrm>
          <a:prstGeom prst="rect">
            <a:avLst/>
          </a:prstGeom>
          <a:noFill/>
          <a:ln cap="flat" cmpd="sng" w="38100">
            <a:solidFill>
              <a:schemeClr val="dk1"/>
            </a:solidFill>
            <a:prstDash val="solid"/>
            <a:round/>
            <a:headEnd len="sm" w="sm" type="none"/>
            <a:tailEnd len="sm" w="sm" type="none"/>
          </a:ln>
        </p:spPr>
        <p:txBody>
          <a:bodyPr anchorCtr="0" anchor="ctr" bIns="53325" lIns="106650" spcFirstLastPara="1" rIns="106650" wrap="square" tIns="53325">
            <a:normAutofit/>
          </a:bodyPr>
          <a:lstStyle/>
          <a:p>
            <a:pPr indent="0" lvl="0" marL="0" marR="0" rtl="0" algn="l">
              <a:lnSpc>
                <a:spcPct val="90000"/>
              </a:lnSpc>
              <a:spcBef>
                <a:spcPts val="0"/>
              </a:spcBef>
              <a:spcAft>
                <a:spcPts val="0"/>
              </a:spcAft>
              <a:buClr>
                <a:schemeClr val="dk1"/>
              </a:buClr>
              <a:buSzPts val="3700"/>
              <a:buFont typeface="Arial"/>
              <a:buNone/>
            </a:pPr>
            <a:r>
              <a:t/>
            </a:r>
            <a:endParaRPr b="0" i="0" sz="3700" u="none" cap="none" strike="noStrike">
              <a:solidFill>
                <a:schemeClr val="dk1"/>
              </a:solidFill>
              <a:latin typeface="Cambria"/>
              <a:ea typeface="Cambria"/>
              <a:cs typeface="Cambria"/>
              <a:sym typeface="Cambria"/>
            </a:endParaRPr>
          </a:p>
        </p:txBody>
      </p:sp>
      <p:cxnSp>
        <p:nvCxnSpPr>
          <p:cNvPr id="97" name="Google Shape;97;g22c8e20c6fc_1_6"/>
          <p:cNvCxnSpPr/>
          <p:nvPr/>
        </p:nvCxnSpPr>
        <p:spPr>
          <a:xfrm>
            <a:off x="25410811" y="8091713"/>
            <a:ext cx="46800" cy="5237400"/>
          </a:xfrm>
          <a:prstGeom prst="straightConnector1">
            <a:avLst/>
          </a:prstGeom>
          <a:noFill/>
          <a:ln cap="flat" cmpd="sng" w="12700">
            <a:solidFill>
              <a:srgbClr val="BFBFBF"/>
            </a:solidFill>
            <a:prstDash val="solid"/>
            <a:miter lim="800000"/>
            <a:headEnd len="sm" w="sm" type="none"/>
            <a:tailEnd len="sm" w="sm" type="none"/>
          </a:ln>
        </p:spPr>
      </p:cxnSp>
      <p:sp>
        <p:nvSpPr>
          <p:cNvPr id="98" name="Google Shape;98;g22c8e20c6fc_1_6"/>
          <p:cNvSpPr txBox="1"/>
          <p:nvPr/>
        </p:nvSpPr>
        <p:spPr>
          <a:xfrm>
            <a:off x="16434946" y="7379751"/>
            <a:ext cx="6922500" cy="723300"/>
          </a:xfrm>
          <a:prstGeom prst="rect">
            <a:avLst/>
          </a:prstGeom>
          <a:noFill/>
          <a:ln>
            <a:noFill/>
          </a:ln>
        </p:spPr>
        <p:txBody>
          <a:bodyPr anchorCtr="0" anchor="t" bIns="53325" lIns="106650" spcFirstLastPara="1" rIns="106650" wrap="square" tIns="53325">
            <a:spAutoFit/>
          </a:bodyPr>
          <a:lstStyle/>
          <a:p>
            <a:pPr indent="0" lvl="0" marL="0" marR="0" rtl="0" algn="ctr">
              <a:lnSpc>
                <a:spcPct val="100000"/>
              </a:lnSpc>
              <a:spcBef>
                <a:spcPts val="0"/>
              </a:spcBef>
              <a:spcAft>
                <a:spcPts val="0"/>
              </a:spcAft>
              <a:buClr>
                <a:srgbClr val="000000"/>
              </a:buClr>
              <a:buSzPts val="4000"/>
              <a:buFont typeface="Arial"/>
              <a:buNone/>
            </a:pPr>
            <a:r>
              <a:rPr b="1" i="0" lang="en-US" sz="4000" u="none" cap="none" strike="noStrike">
                <a:solidFill>
                  <a:schemeClr val="dk1"/>
                </a:solidFill>
                <a:latin typeface="Cambria"/>
                <a:ea typeface="Cambria"/>
                <a:cs typeface="Cambria"/>
                <a:sym typeface="Cambria"/>
              </a:rPr>
              <a:t>Arduino</a:t>
            </a:r>
            <a:endParaRPr b="1" i="0" sz="1400" u="none" cap="none" strike="noStrike">
              <a:solidFill>
                <a:srgbClr val="000000"/>
              </a:solidFill>
              <a:latin typeface="Arial"/>
              <a:ea typeface="Arial"/>
              <a:cs typeface="Arial"/>
              <a:sym typeface="Arial"/>
            </a:endParaRPr>
          </a:p>
        </p:txBody>
      </p:sp>
      <p:sp>
        <p:nvSpPr>
          <p:cNvPr id="99" name="Google Shape;99;g22c8e20c6fc_1_6"/>
          <p:cNvSpPr txBox="1"/>
          <p:nvPr/>
        </p:nvSpPr>
        <p:spPr>
          <a:xfrm>
            <a:off x="26357056" y="13952612"/>
            <a:ext cx="9815100" cy="1770000"/>
          </a:xfrm>
          <a:prstGeom prst="rect">
            <a:avLst/>
          </a:prstGeom>
          <a:noFill/>
          <a:ln>
            <a:noFill/>
          </a:ln>
        </p:spPr>
        <p:txBody>
          <a:bodyPr anchorCtr="0" anchor="t" bIns="53325" lIns="106650" spcFirstLastPara="1" rIns="106650" wrap="square" tIns="53325">
            <a:spAutoFit/>
          </a:bodyPr>
          <a:lstStyle/>
          <a:p>
            <a:pPr indent="0" lvl="0" marL="0" marR="0" rtl="0" algn="l">
              <a:lnSpc>
                <a:spcPct val="100000"/>
              </a:lnSpc>
              <a:spcBef>
                <a:spcPts val="0"/>
              </a:spcBef>
              <a:spcAft>
                <a:spcPts val="0"/>
              </a:spcAft>
              <a:buClr>
                <a:srgbClr val="000000"/>
              </a:buClr>
              <a:buSzPts val="2800"/>
              <a:buFont typeface="Arial"/>
              <a:buNone/>
            </a:pPr>
            <a:r>
              <a:rPr b="0" i="0" lang="en-US" sz="3600" u="none" cap="none" strike="noStrike">
                <a:solidFill>
                  <a:schemeClr val="dk1"/>
                </a:solidFill>
                <a:latin typeface="Cambria"/>
                <a:ea typeface="Cambria"/>
                <a:cs typeface="Cambria"/>
                <a:sym typeface="Cambria"/>
              </a:rPr>
              <a:t>These are RF transmitters and receiver modules. They are used to send to send radio frequencies that are used to calculate time of flight data.</a:t>
            </a:r>
            <a:endParaRPr b="0" i="0" sz="2400" u="none" cap="none" strike="noStrike">
              <a:solidFill>
                <a:schemeClr val="dk1"/>
              </a:solidFill>
              <a:latin typeface="Arial"/>
              <a:ea typeface="Arial"/>
              <a:cs typeface="Arial"/>
              <a:sym typeface="Arial"/>
            </a:endParaRPr>
          </a:p>
        </p:txBody>
      </p:sp>
      <p:sp>
        <p:nvSpPr>
          <p:cNvPr id="100" name="Google Shape;100;g22c8e20c6fc_1_6"/>
          <p:cNvSpPr txBox="1"/>
          <p:nvPr/>
        </p:nvSpPr>
        <p:spPr>
          <a:xfrm>
            <a:off x="14943046" y="14073280"/>
            <a:ext cx="9906300" cy="1215900"/>
          </a:xfrm>
          <a:prstGeom prst="rect">
            <a:avLst/>
          </a:prstGeom>
          <a:noFill/>
          <a:ln>
            <a:noFill/>
          </a:ln>
        </p:spPr>
        <p:txBody>
          <a:bodyPr anchorCtr="0" anchor="t" bIns="53325" lIns="106650" spcFirstLastPara="1" rIns="106650" wrap="square" tIns="53325">
            <a:spAutoFit/>
          </a:bodyPr>
          <a:lstStyle/>
          <a:p>
            <a:pPr indent="0" lvl="0" marL="0" marR="0" rtl="0" algn="l">
              <a:lnSpc>
                <a:spcPct val="100000"/>
              </a:lnSpc>
              <a:spcBef>
                <a:spcPts val="0"/>
              </a:spcBef>
              <a:spcAft>
                <a:spcPts val="0"/>
              </a:spcAft>
              <a:buClr>
                <a:srgbClr val="000000"/>
              </a:buClr>
              <a:buSzPts val="3600"/>
              <a:buFont typeface="Arial"/>
              <a:buNone/>
            </a:pPr>
            <a:r>
              <a:rPr b="0" i="0" lang="en-US" sz="3600" u="none" cap="none" strike="noStrike">
                <a:solidFill>
                  <a:schemeClr val="dk1"/>
                </a:solidFill>
                <a:latin typeface="Cambria"/>
                <a:ea typeface="Cambria"/>
                <a:cs typeface="Cambria"/>
                <a:sym typeface="Cambria"/>
              </a:rPr>
              <a:t>This image shows an Arduino sensor used to get timestamps</a:t>
            </a:r>
            <a:endParaRPr b="0" i="0" sz="2400" u="none" cap="none" strike="noStrike">
              <a:solidFill>
                <a:schemeClr val="dk1"/>
              </a:solidFill>
              <a:latin typeface="Arial"/>
              <a:ea typeface="Arial"/>
              <a:cs typeface="Arial"/>
              <a:sym typeface="Arial"/>
            </a:endParaRPr>
          </a:p>
        </p:txBody>
      </p:sp>
      <p:sp>
        <p:nvSpPr>
          <p:cNvPr id="101" name="Google Shape;101;g22c8e20c6fc_1_6"/>
          <p:cNvSpPr txBox="1"/>
          <p:nvPr/>
        </p:nvSpPr>
        <p:spPr>
          <a:xfrm>
            <a:off x="14389088" y="26845834"/>
            <a:ext cx="22915500" cy="817800"/>
          </a:xfrm>
          <a:prstGeom prst="rect">
            <a:avLst/>
          </a:prstGeom>
          <a:solidFill>
            <a:srgbClr val="757070"/>
          </a:solidFill>
          <a:ln cap="flat" cmpd="sng" w="76200">
            <a:solidFill>
              <a:schemeClr val="dk1"/>
            </a:solidFill>
            <a:prstDash val="solid"/>
            <a:round/>
            <a:headEnd len="sm" w="sm" type="none"/>
            <a:tailEnd len="sm" w="sm" type="none"/>
          </a:ln>
        </p:spPr>
        <p:txBody>
          <a:bodyPr anchorCtr="0" anchor="ctr" bIns="53325" lIns="106650" spcFirstLastPara="1" rIns="106650" wrap="square" tIns="53325">
            <a:normAutofit/>
          </a:bodyPr>
          <a:lstStyle/>
          <a:p>
            <a:pPr indent="0" lvl="0" marL="0" marR="0" rtl="0" algn="ctr">
              <a:lnSpc>
                <a:spcPct val="90000"/>
              </a:lnSpc>
              <a:spcBef>
                <a:spcPts val="0"/>
              </a:spcBef>
              <a:spcAft>
                <a:spcPts val="0"/>
              </a:spcAft>
              <a:buClr>
                <a:schemeClr val="lt1"/>
              </a:buClr>
              <a:buSzPts val="5100"/>
              <a:buFont typeface="Arial"/>
              <a:buNone/>
            </a:pPr>
            <a:r>
              <a:rPr b="0" i="0" lang="en-US" sz="5100" u="none" cap="none" strike="noStrike">
                <a:solidFill>
                  <a:schemeClr val="lt1"/>
                </a:solidFill>
                <a:latin typeface="Cambria"/>
                <a:ea typeface="Cambria"/>
                <a:cs typeface="Cambria"/>
                <a:sym typeface="Cambria"/>
              </a:rPr>
              <a:t>Calculating Distance</a:t>
            </a:r>
            <a:endParaRPr b="0" i="0" sz="1400" u="none" cap="none" strike="noStrike">
              <a:solidFill>
                <a:srgbClr val="000000"/>
              </a:solidFill>
              <a:latin typeface="Arial"/>
              <a:ea typeface="Arial"/>
              <a:cs typeface="Arial"/>
              <a:sym typeface="Arial"/>
            </a:endParaRPr>
          </a:p>
        </p:txBody>
      </p:sp>
      <p:sp>
        <p:nvSpPr>
          <p:cNvPr id="102" name="Google Shape;102;g22c8e20c6fc_1_6"/>
          <p:cNvSpPr txBox="1"/>
          <p:nvPr/>
        </p:nvSpPr>
        <p:spPr>
          <a:xfrm>
            <a:off x="27848956" y="7413376"/>
            <a:ext cx="6372000" cy="723300"/>
          </a:xfrm>
          <a:prstGeom prst="rect">
            <a:avLst/>
          </a:prstGeom>
          <a:noFill/>
          <a:ln>
            <a:noFill/>
          </a:ln>
        </p:spPr>
        <p:txBody>
          <a:bodyPr anchorCtr="0" anchor="t" bIns="53325" lIns="106650" spcFirstLastPara="1" rIns="106650" wrap="square" tIns="53325">
            <a:spAutoFit/>
          </a:bodyPr>
          <a:lstStyle/>
          <a:p>
            <a:pPr indent="0" lvl="0" marL="0" marR="0" rtl="0" algn="ctr">
              <a:lnSpc>
                <a:spcPct val="100000"/>
              </a:lnSpc>
              <a:spcBef>
                <a:spcPts val="0"/>
              </a:spcBef>
              <a:spcAft>
                <a:spcPts val="0"/>
              </a:spcAft>
              <a:buClr>
                <a:srgbClr val="000000"/>
              </a:buClr>
              <a:buSzPts val="4000"/>
              <a:buFont typeface="Arial"/>
              <a:buNone/>
            </a:pPr>
            <a:r>
              <a:rPr b="1" i="0" lang="en-US" sz="4000" u="none" cap="none" strike="noStrike">
                <a:solidFill>
                  <a:schemeClr val="dk1"/>
                </a:solidFill>
                <a:latin typeface="Cambria"/>
                <a:ea typeface="Cambria"/>
                <a:cs typeface="Cambria"/>
                <a:sym typeface="Cambria"/>
              </a:rPr>
              <a:t>Modules</a:t>
            </a:r>
            <a:endParaRPr b="1" i="0" sz="1400" u="none" cap="none" strike="noStrike">
              <a:solidFill>
                <a:srgbClr val="000000"/>
              </a:solidFill>
              <a:latin typeface="Arial"/>
              <a:ea typeface="Arial"/>
              <a:cs typeface="Arial"/>
              <a:sym typeface="Arial"/>
            </a:endParaRPr>
          </a:p>
        </p:txBody>
      </p:sp>
      <p:sp>
        <p:nvSpPr>
          <p:cNvPr id="103" name="Google Shape;103;g22c8e20c6fc_1_6"/>
          <p:cNvSpPr txBox="1"/>
          <p:nvPr/>
        </p:nvSpPr>
        <p:spPr>
          <a:xfrm>
            <a:off x="431198" y="16143337"/>
            <a:ext cx="12733800" cy="1065300"/>
          </a:xfrm>
          <a:prstGeom prst="rect">
            <a:avLst/>
          </a:prstGeom>
          <a:solidFill>
            <a:srgbClr val="757070"/>
          </a:solidFill>
          <a:ln cap="flat" cmpd="sng" w="76200">
            <a:solidFill>
              <a:schemeClr val="dk1"/>
            </a:solidFill>
            <a:prstDash val="solid"/>
            <a:round/>
            <a:headEnd len="sm" w="sm" type="none"/>
            <a:tailEnd len="sm" w="sm" type="none"/>
          </a:ln>
        </p:spPr>
        <p:txBody>
          <a:bodyPr anchorCtr="0" anchor="ctr" bIns="53325" lIns="106650" spcFirstLastPara="1" rIns="106650" wrap="square" tIns="53325">
            <a:normAutofit/>
          </a:bodyPr>
          <a:lstStyle/>
          <a:p>
            <a:pPr indent="0" lvl="0" marL="0" marR="0" rtl="0" algn="ctr">
              <a:lnSpc>
                <a:spcPct val="90000"/>
              </a:lnSpc>
              <a:spcBef>
                <a:spcPts val="0"/>
              </a:spcBef>
              <a:spcAft>
                <a:spcPts val="0"/>
              </a:spcAft>
              <a:buClr>
                <a:schemeClr val="lt1"/>
              </a:buClr>
              <a:buSzPts val="6300"/>
              <a:buFont typeface="Arial"/>
              <a:buNone/>
            </a:pPr>
            <a:r>
              <a:rPr b="0" i="0" lang="en-US" sz="6300" u="none" cap="none" strike="noStrike">
                <a:solidFill>
                  <a:schemeClr val="lt1"/>
                </a:solidFill>
                <a:latin typeface="Cambria"/>
                <a:ea typeface="Cambria"/>
                <a:cs typeface="Cambria"/>
                <a:sym typeface="Cambria"/>
              </a:rPr>
              <a:t> </a:t>
            </a:r>
            <a:r>
              <a:rPr b="0" i="0" lang="en-US" sz="5800" u="none" cap="none" strike="noStrike">
                <a:solidFill>
                  <a:schemeClr val="lt1"/>
                </a:solidFill>
                <a:latin typeface="Cambria"/>
                <a:ea typeface="Cambria"/>
                <a:cs typeface="Cambria"/>
                <a:sym typeface="Cambria"/>
              </a:rPr>
              <a:t>Requirements</a:t>
            </a:r>
            <a:endParaRPr b="0" i="0" sz="1400" u="none" cap="none" strike="noStrike">
              <a:solidFill>
                <a:srgbClr val="000000"/>
              </a:solidFill>
              <a:latin typeface="Arial"/>
              <a:ea typeface="Arial"/>
              <a:cs typeface="Arial"/>
              <a:sym typeface="Arial"/>
            </a:endParaRPr>
          </a:p>
        </p:txBody>
      </p:sp>
      <p:sp>
        <p:nvSpPr>
          <p:cNvPr id="104" name="Google Shape;104;g22c8e20c6fc_1_6"/>
          <p:cNvSpPr txBox="1"/>
          <p:nvPr/>
        </p:nvSpPr>
        <p:spPr>
          <a:xfrm>
            <a:off x="20893652" y="25566521"/>
            <a:ext cx="9906300" cy="323100"/>
          </a:xfrm>
          <a:prstGeom prst="rect">
            <a:avLst/>
          </a:prstGeom>
          <a:noFill/>
          <a:ln>
            <a:noFill/>
          </a:ln>
        </p:spPr>
        <p:txBody>
          <a:bodyPr anchorCtr="0" anchor="t" bIns="53325" lIns="106650" spcFirstLastPara="1" rIns="106650" wrap="square" tIns="53325">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5" name="Google Shape;105;g22c8e20c6fc_1_6"/>
          <p:cNvSpPr txBox="1"/>
          <p:nvPr/>
        </p:nvSpPr>
        <p:spPr>
          <a:xfrm>
            <a:off x="37974942" y="27905410"/>
            <a:ext cx="12733800" cy="5468700"/>
          </a:xfrm>
          <a:prstGeom prst="rect">
            <a:avLst/>
          </a:prstGeom>
          <a:noFill/>
          <a:ln cap="flat" cmpd="sng" w="38100">
            <a:solidFill>
              <a:schemeClr val="dk1"/>
            </a:solidFill>
            <a:prstDash val="solid"/>
            <a:round/>
            <a:headEnd len="sm" w="sm" type="none"/>
            <a:tailEnd len="sm" w="sm" type="none"/>
          </a:ln>
        </p:spPr>
        <p:txBody>
          <a:bodyPr anchorCtr="0" anchor="t" bIns="53325" lIns="106650" spcFirstLastPara="1" rIns="106650" wrap="square" tIns="53325">
            <a:normAutofit/>
          </a:bodyPr>
          <a:lstStyle/>
          <a:p>
            <a:pPr indent="0" lvl="0" marL="0" marR="0" rtl="0" algn="l">
              <a:lnSpc>
                <a:spcPct val="80000"/>
              </a:lnSpc>
              <a:spcBef>
                <a:spcPts val="0"/>
              </a:spcBef>
              <a:spcAft>
                <a:spcPts val="0"/>
              </a:spcAft>
              <a:buClr>
                <a:schemeClr val="dk1"/>
              </a:buClr>
              <a:buSzPts val="3700"/>
              <a:buFont typeface="Arial"/>
              <a:buNone/>
            </a:pPr>
            <a:r>
              <a:rPr b="0" i="0" lang="en-US" sz="5500" u="none" cap="none" strike="noStrike">
                <a:solidFill>
                  <a:schemeClr val="dk1"/>
                </a:solidFill>
                <a:latin typeface="Cambria"/>
                <a:ea typeface="Cambria"/>
                <a:cs typeface="Cambria"/>
                <a:sym typeface="Cambria"/>
              </a:rPr>
              <a:t>For this project, we used python to write the backend code and we used Flask to display our data on an application. Arduinos and were used to collect the data and we utilized an excel program PLX-DAQ to gather and organize the data into a CSV to be processed. </a:t>
            </a:r>
            <a:endParaRPr b="0" i="0" sz="3300" u="none" cap="none" strike="noStrike">
              <a:solidFill>
                <a:schemeClr val="lt1"/>
              </a:solidFill>
              <a:latin typeface="Cambria"/>
              <a:ea typeface="Cambria"/>
              <a:cs typeface="Cambria"/>
              <a:sym typeface="Cambria"/>
            </a:endParaRPr>
          </a:p>
        </p:txBody>
      </p:sp>
      <p:pic>
        <p:nvPicPr>
          <p:cNvPr id="106" name="Google Shape;106;g22c8e20c6fc_1_6"/>
          <p:cNvPicPr preferRelativeResize="0"/>
          <p:nvPr/>
        </p:nvPicPr>
        <p:blipFill rotWithShape="1">
          <a:blip r:embed="rId3">
            <a:alphaModFix/>
          </a:blip>
          <a:srcRect b="0" l="0" r="0" t="0"/>
          <a:stretch/>
        </p:blipFill>
        <p:spPr>
          <a:xfrm>
            <a:off x="3900543" y="1633194"/>
            <a:ext cx="2478029" cy="2983997"/>
          </a:xfrm>
          <a:prstGeom prst="rect">
            <a:avLst/>
          </a:prstGeom>
          <a:noFill/>
          <a:ln>
            <a:noFill/>
          </a:ln>
        </p:spPr>
      </p:pic>
      <p:sp>
        <p:nvSpPr>
          <p:cNvPr id="107" name="Google Shape;107;g22c8e20c6fc_1_6"/>
          <p:cNvSpPr txBox="1"/>
          <p:nvPr/>
        </p:nvSpPr>
        <p:spPr>
          <a:xfrm>
            <a:off x="14549000" y="28114025"/>
            <a:ext cx="22701600" cy="9250800"/>
          </a:xfrm>
          <a:prstGeom prst="rect">
            <a:avLst/>
          </a:prstGeom>
          <a:noFill/>
          <a:ln>
            <a:noFill/>
          </a:ln>
        </p:spPr>
        <p:txBody>
          <a:bodyPr anchorCtr="0" anchor="t" bIns="53325" lIns="106650" spcFirstLastPara="1" rIns="106650" wrap="square" tIns="53325">
            <a:spAutoFit/>
          </a:bodyPr>
          <a:lstStyle/>
          <a:p>
            <a:pPr indent="-685800" lvl="0" marL="685800" marR="0" rtl="0" algn="l">
              <a:lnSpc>
                <a:spcPct val="140000"/>
              </a:lnSpc>
              <a:spcBef>
                <a:spcPts val="0"/>
              </a:spcBef>
              <a:spcAft>
                <a:spcPts val="0"/>
              </a:spcAft>
              <a:buClr>
                <a:schemeClr val="dk1"/>
              </a:buClr>
              <a:buSzPts val="4700"/>
              <a:buFont typeface="Arial"/>
              <a:buChar char="•"/>
            </a:pPr>
            <a:r>
              <a:rPr b="0" i="0" lang="en-US" sz="5500" u="none" cap="none" strike="noStrike">
                <a:solidFill>
                  <a:schemeClr val="dk1"/>
                </a:solidFill>
                <a:latin typeface="Cambria"/>
                <a:ea typeface="Cambria"/>
                <a:cs typeface="Cambria"/>
                <a:sym typeface="Cambria"/>
              </a:rPr>
              <a:t>For this project, we had to calculate the distance for two pylons and then calculate the distance between each pylon and the player’s sensor, with the data gathered from the field</a:t>
            </a:r>
            <a:endParaRPr b="0" i="0" sz="5500" u="none" cap="none" strike="noStrike">
              <a:solidFill>
                <a:schemeClr val="dk1"/>
              </a:solidFill>
              <a:latin typeface="Cambria"/>
              <a:ea typeface="Cambria"/>
              <a:cs typeface="Cambria"/>
              <a:sym typeface="Cambria"/>
            </a:endParaRPr>
          </a:p>
          <a:p>
            <a:pPr indent="-685800" lvl="0" marL="685800" marR="0" rtl="0" algn="l">
              <a:lnSpc>
                <a:spcPct val="140000"/>
              </a:lnSpc>
              <a:spcBef>
                <a:spcPts val="0"/>
              </a:spcBef>
              <a:spcAft>
                <a:spcPts val="0"/>
              </a:spcAft>
              <a:buClr>
                <a:schemeClr val="dk1"/>
              </a:buClr>
              <a:buSzPts val="4700"/>
              <a:buFont typeface="Arial"/>
              <a:buChar char="•"/>
            </a:pPr>
            <a:r>
              <a:rPr b="0" i="0" lang="en-US" sz="5500" u="none" cap="none" strike="noStrike">
                <a:solidFill>
                  <a:schemeClr val="dk1"/>
                </a:solidFill>
                <a:latin typeface="Cambria"/>
                <a:ea typeface="Cambria"/>
                <a:cs typeface="Cambria"/>
                <a:sym typeface="Cambria"/>
              </a:rPr>
              <a:t>Within the software, we find the pairs of the connections that have similar time stamps, and are both connected to the same player id</a:t>
            </a:r>
            <a:endParaRPr b="0" i="0" sz="5500" u="none" cap="none" strike="noStrike">
              <a:solidFill>
                <a:schemeClr val="dk1"/>
              </a:solidFill>
              <a:latin typeface="Cambria"/>
              <a:ea typeface="Cambria"/>
              <a:cs typeface="Cambria"/>
              <a:sym typeface="Cambria"/>
            </a:endParaRPr>
          </a:p>
          <a:p>
            <a:pPr indent="-685800" lvl="0" marL="685800" marR="0" rtl="0" algn="l">
              <a:lnSpc>
                <a:spcPct val="140000"/>
              </a:lnSpc>
              <a:spcBef>
                <a:spcPts val="0"/>
              </a:spcBef>
              <a:spcAft>
                <a:spcPts val="0"/>
              </a:spcAft>
              <a:buClr>
                <a:schemeClr val="dk1"/>
              </a:buClr>
              <a:buSzPts val="4700"/>
              <a:buFont typeface="Arial"/>
              <a:buChar char="•"/>
            </a:pPr>
            <a:r>
              <a:rPr lang="en-US" sz="5500">
                <a:solidFill>
                  <a:schemeClr val="dk1"/>
                </a:solidFill>
                <a:latin typeface="Cambria"/>
                <a:ea typeface="Cambria"/>
                <a:cs typeface="Cambria"/>
                <a:sym typeface="Cambria"/>
              </a:rPr>
              <a:t>T</a:t>
            </a:r>
            <a:r>
              <a:rPr b="0" i="0" lang="en-US" sz="5500" u="none" cap="none" strike="noStrike">
                <a:solidFill>
                  <a:schemeClr val="dk1"/>
                </a:solidFill>
                <a:latin typeface="Cambria"/>
                <a:ea typeface="Cambria"/>
                <a:cs typeface="Cambria"/>
                <a:sym typeface="Cambria"/>
              </a:rPr>
              <a:t>hen the distance is </a:t>
            </a:r>
            <a:r>
              <a:rPr lang="en-US" sz="5500">
                <a:solidFill>
                  <a:schemeClr val="dk1"/>
                </a:solidFill>
                <a:latin typeface="Cambria"/>
                <a:ea typeface="Cambria"/>
                <a:cs typeface="Cambria"/>
                <a:sym typeface="Cambria"/>
              </a:rPr>
              <a:t>calculated </a:t>
            </a:r>
            <a:r>
              <a:rPr b="0" i="0" lang="en-US" sz="5500" u="none" cap="none" strike="noStrike">
                <a:solidFill>
                  <a:schemeClr val="dk1"/>
                </a:solidFill>
                <a:latin typeface="Cambria"/>
                <a:ea typeface="Cambria"/>
                <a:cs typeface="Cambria"/>
                <a:sym typeface="Cambria"/>
              </a:rPr>
              <a:t>from both connections</a:t>
            </a:r>
            <a:endParaRPr b="0" i="0" sz="5500" u="none" cap="none" strike="noStrike">
              <a:solidFill>
                <a:schemeClr val="dk1"/>
              </a:solidFill>
              <a:latin typeface="Cambria"/>
              <a:ea typeface="Cambria"/>
              <a:cs typeface="Cambria"/>
              <a:sym typeface="Cambria"/>
            </a:endParaRPr>
          </a:p>
          <a:p>
            <a:pPr indent="-685800" lvl="0" marL="685800" marR="0" rtl="0" algn="l">
              <a:lnSpc>
                <a:spcPct val="140000"/>
              </a:lnSpc>
              <a:spcBef>
                <a:spcPts val="0"/>
              </a:spcBef>
              <a:spcAft>
                <a:spcPts val="0"/>
              </a:spcAft>
              <a:buClr>
                <a:schemeClr val="dk1"/>
              </a:buClr>
              <a:buSzPts val="4700"/>
              <a:buFont typeface="Arial"/>
              <a:buChar char="•"/>
            </a:pPr>
            <a:r>
              <a:rPr b="0" i="0" lang="en-US" sz="5500" u="none" cap="none" strike="noStrike">
                <a:solidFill>
                  <a:schemeClr val="dk1"/>
                </a:solidFill>
                <a:latin typeface="Cambria"/>
                <a:ea typeface="Cambria"/>
                <a:cs typeface="Cambria"/>
                <a:sym typeface="Cambria"/>
              </a:rPr>
              <a:t>We use those distances to get the height and x position of the player</a:t>
            </a:r>
            <a:endParaRPr b="0" i="0" sz="5500" u="none" cap="none" strike="noStrike">
              <a:solidFill>
                <a:schemeClr val="dk1"/>
              </a:solidFill>
              <a:latin typeface="Cambria"/>
              <a:ea typeface="Cambria"/>
              <a:cs typeface="Cambria"/>
              <a:sym typeface="Cambria"/>
            </a:endParaRPr>
          </a:p>
          <a:p>
            <a:pPr indent="-685800" lvl="0" marL="685800" marR="0" rtl="0" algn="l">
              <a:lnSpc>
                <a:spcPct val="140000"/>
              </a:lnSpc>
              <a:spcBef>
                <a:spcPts val="0"/>
              </a:spcBef>
              <a:spcAft>
                <a:spcPts val="0"/>
              </a:spcAft>
              <a:buClr>
                <a:schemeClr val="dk1"/>
              </a:buClr>
              <a:buSzPts val="4700"/>
              <a:buFont typeface="Arial"/>
              <a:buChar char="•"/>
            </a:pPr>
            <a:r>
              <a:rPr b="0" i="0" lang="en-US" sz="5500" u="none" cap="none" strike="noStrike">
                <a:solidFill>
                  <a:schemeClr val="dk1"/>
                </a:solidFill>
                <a:latin typeface="Cambria"/>
                <a:ea typeface="Cambria"/>
                <a:cs typeface="Cambria"/>
                <a:sym typeface="Cambria"/>
              </a:rPr>
              <a:t>We then add those calculations back to the collection of datapoints</a:t>
            </a:r>
            <a:endParaRPr b="0" i="0" sz="5500" u="none" cap="none" strike="noStrike">
              <a:solidFill>
                <a:schemeClr val="dk1"/>
              </a:solidFill>
              <a:latin typeface="Arial"/>
              <a:ea typeface="Arial"/>
              <a:cs typeface="Arial"/>
              <a:sym typeface="Arial"/>
            </a:endParaRPr>
          </a:p>
        </p:txBody>
      </p:sp>
      <p:pic>
        <p:nvPicPr>
          <p:cNvPr id="108" name="Google Shape;108;g22c8e20c6fc_1_6"/>
          <p:cNvPicPr preferRelativeResize="0"/>
          <p:nvPr/>
        </p:nvPicPr>
        <p:blipFill rotWithShape="1">
          <a:blip r:embed="rId4">
            <a:alphaModFix/>
          </a:blip>
          <a:srcRect b="0" l="0" r="0" t="0"/>
          <a:stretch/>
        </p:blipFill>
        <p:spPr>
          <a:xfrm>
            <a:off x="41359059" y="1869573"/>
            <a:ext cx="8443216" cy="2624650"/>
          </a:xfrm>
          <a:prstGeom prst="rect">
            <a:avLst/>
          </a:prstGeom>
          <a:noFill/>
          <a:ln>
            <a:noFill/>
          </a:ln>
        </p:spPr>
      </p:pic>
      <p:pic>
        <p:nvPicPr>
          <p:cNvPr id="109" name="Google Shape;109;g22c8e20c6fc_1_6"/>
          <p:cNvPicPr preferRelativeResize="0"/>
          <p:nvPr/>
        </p:nvPicPr>
        <p:blipFill rotWithShape="1">
          <a:blip r:embed="rId5">
            <a:alphaModFix/>
          </a:blip>
          <a:srcRect b="0" l="0" r="0" t="0"/>
          <a:stretch/>
        </p:blipFill>
        <p:spPr>
          <a:xfrm>
            <a:off x="16975924" y="8103051"/>
            <a:ext cx="5715000" cy="5715000"/>
          </a:xfrm>
          <a:prstGeom prst="rect">
            <a:avLst/>
          </a:prstGeom>
          <a:noFill/>
          <a:ln cap="flat" cmpd="sng" w="76200">
            <a:solidFill>
              <a:schemeClr val="dk1"/>
            </a:solidFill>
            <a:prstDash val="solid"/>
            <a:round/>
            <a:headEnd len="sm" w="sm" type="none"/>
            <a:tailEnd len="sm" w="sm" type="none"/>
          </a:ln>
        </p:spPr>
      </p:pic>
      <p:pic>
        <p:nvPicPr>
          <p:cNvPr id="110" name="Google Shape;110;g22c8e20c6fc_1_6"/>
          <p:cNvPicPr preferRelativeResize="0"/>
          <p:nvPr/>
        </p:nvPicPr>
        <p:blipFill rotWithShape="1">
          <a:blip r:embed="rId6">
            <a:alphaModFix/>
          </a:blip>
          <a:srcRect b="0" l="0" r="0" t="0"/>
          <a:stretch/>
        </p:blipFill>
        <p:spPr>
          <a:xfrm>
            <a:off x="28177459" y="8177502"/>
            <a:ext cx="5715000" cy="5715000"/>
          </a:xfrm>
          <a:prstGeom prst="rect">
            <a:avLst/>
          </a:prstGeom>
          <a:noFill/>
          <a:ln cap="flat" cmpd="sng" w="76200">
            <a:solidFill>
              <a:schemeClr val="dk1"/>
            </a:solidFill>
            <a:prstDash val="solid"/>
            <a:round/>
            <a:headEnd len="sm" w="sm" type="none"/>
            <a:tailEnd len="sm" w="sm" type="none"/>
          </a:ln>
        </p:spPr>
      </p:pic>
      <p:sp>
        <p:nvSpPr>
          <p:cNvPr id="111" name="Google Shape;111;g22c8e20c6fc_1_6"/>
          <p:cNvSpPr txBox="1"/>
          <p:nvPr/>
        </p:nvSpPr>
        <p:spPr>
          <a:xfrm>
            <a:off x="37974942" y="33634913"/>
            <a:ext cx="12733800" cy="939000"/>
          </a:xfrm>
          <a:prstGeom prst="rect">
            <a:avLst/>
          </a:prstGeom>
          <a:solidFill>
            <a:srgbClr val="757070"/>
          </a:solidFill>
          <a:ln cap="flat" cmpd="sng" w="76200">
            <a:solidFill>
              <a:schemeClr val="dk1"/>
            </a:solidFill>
            <a:prstDash val="solid"/>
            <a:round/>
            <a:headEnd len="sm" w="sm" type="none"/>
            <a:tailEnd len="sm" w="sm" type="none"/>
          </a:ln>
        </p:spPr>
        <p:txBody>
          <a:bodyPr anchorCtr="0" anchor="ctr" bIns="53325" lIns="106650" spcFirstLastPara="1" rIns="106650" wrap="square" tIns="53325">
            <a:normAutofit/>
          </a:bodyPr>
          <a:lstStyle/>
          <a:p>
            <a:pPr indent="0" lvl="0" marL="0" marR="0" rtl="0" algn="ctr">
              <a:lnSpc>
                <a:spcPct val="90000"/>
              </a:lnSpc>
              <a:spcBef>
                <a:spcPts val="0"/>
              </a:spcBef>
              <a:spcAft>
                <a:spcPts val="0"/>
              </a:spcAft>
              <a:buClr>
                <a:schemeClr val="lt1"/>
              </a:buClr>
              <a:buSzPts val="4700"/>
              <a:buFont typeface="Arial"/>
              <a:buNone/>
            </a:pPr>
            <a:r>
              <a:rPr b="0" i="0" lang="en-US" sz="5100" u="none" cap="none" strike="noStrike">
                <a:solidFill>
                  <a:schemeClr val="lt1"/>
                </a:solidFill>
                <a:latin typeface="Cambria"/>
                <a:ea typeface="Cambria"/>
                <a:cs typeface="Cambria"/>
                <a:sym typeface="Cambria"/>
              </a:rPr>
              <a:t>Acknowledgements</a:t>
            </a:r>
            <a:endParaRPr b="0" i="0" sz="4700" u="none" cap="none" strike="noStrike">
              <a:solidFill>
                <a:schemeClr val="lt1"/>
              </a:solidFill>
              <a:latin typeface="Cambria"/>
              <a:ea typeface="Cambria"/>
              <a:cs typeface="Cambria"/>
              <a:sym typeface="Cambria"/>
            </a:endParaRPr>
          </a:p>
        </p:txBody>
      </p:sp>
      <p:sp>
        <p:nvSpPr>
          <p:cNvPr id="112" name="Google Shape;112;g22c8e20c6fc_1_6"/>
          <p:cNvSpPr txBox="1"/>
          <p:nvPr/>
        </p:nvSpPr>
        <p:spPr>
          <a:xfrm>
            <a:off x="38023350" y="34783475"/>
            <a:ext cx="12733800" cy="2732100"/>
          </a:xfrm>
          <a:prstGeom prst="rect">
            <a:avLst/>
          </a:prstGeom>
          <a:noFill/>
          <a:ln cap="flat" cmpd="sng" w="38100">
            <a:solidFill>
              <a:schemeClr val="dk1"/>
            </a:solidFill>
            <a:prstDash val="solid"/>
            <a:round/>
            <a:headEnd len="sm" w="sm" type="none"/>
            <a:tailEnd len="sm" w="sm" type="none"/>
          </a:ln>
        </p:spPr>
        <p:txBody>
          <a:bodyPr anchorCtr="0" anchor="t" bIns="53325" lIns="106650" spcFirstLastPara="1" rIns="106650" wrap="square" tIns="53325">
            <a:spAutoFit/>
          </a:bodyPr>
          <a:lstStyle/>
          <a:p>
            <a:pPr indent="0" lvl="0" marL="0" marR="0" rtl="0" algn="l">
              <a:lnSpc>
                <a:spcPct val="105000"/>
              </a:lnSpc>
              <a:spcBef>
                <a:spcPts val="0"/>
              </a:spcBef>
              <a:spcAft>
                <a:spcPts val="0"/>
              </a:spcAft>
              <a:buClr>
                <a:schemeClr val="dk1"/>
              </a:buClr>
              <a:buSzPts val="3700"/>
              <a:buFont typeface="Arial"/>
              <a:buNone/>
            </a:pPr>
            <a:r>
              <a:rPr b="0" i="0" lang="en-US" sz="5500" u="none" cap="none" strike="noStrike">
                <a:solidFill>
                  <a:schemeClr val="dk1"/>
                </a:solidFill>
                <a:latin typeface="Cambria"/>
                <a:ea typeface="Cambria"/>
                <a:cs typeface="Cambria"/>
                <a:sym typeface="Cambria"/>
              </a:rPr>
              <a:t>We want to acknowledge our sponsor Joey Neleber and our advisor David Benedetto for guiding us on this project.</a:t>
            </a:r>
            <a:endParaRPr b="0" i="0" sz="3700" u="none" cap="none" strike="noStrike">
              <a:solidFill>
                <a:schemeClr val="dk1"/>
              </a:solidFill>
              <a:latin typeface="Cambria"/>
              <a:ea typeface="Cambria"/>
              <a:cs typeface="Cambria"/>
              <a:sym typeface="Cambria"/>
            </a:endParaRPr>
          </a:p>
        </p:txBody>
      </p:sp>
      <p:sp>
        <p:nvSpPr>
          <p:cNvPr id="113" name="Google Shape;113;g22c8e20c6fc_1_6"/>
          <p:cNvSpPr txBox="1"/>
          <p:nvPr/>
        </p:nvSpPr>
        <p:spPr>
          <a:xfrm>
            <a:off x="342850" y="29511725"/>
            <a:ext cx="12733800" cy="8065500"/>
          </a:xfrm>
          <a:prstGeom prst="rect">
            <a:avLst/>
          </a:prstGeom>
          <a:noFill/>
          <a:ln cap="flat" cmpd="sng" w="38100">
            <a:solidFill>
              <a:schemeClr val="dk1"/>
            </a:solidFill>
            <a:prstDash val="solid"/>
            <a:round/>
            <a:headEnd len="sm" w="sm" type="none"/>
            <a:tailEnd len="sm" w="sm" type="none"/>
          </a:ln>
        </p:spPr>
        <p:txBody>
          <a:bodyPr anchorCtr="0" anchor="t" bIns="53325" lIns="106650" spcFirstLastPara="1" rIns="106650" wrap="square" tIns="53325">
            <a:normAutofit lnSpcReduction="10000"/>
          </a:bodyPr>
          <a:lstStyle/>
          <a:p>
            <a:pPr indent="0" lvl="0" marL="0" marR="0" rtl="0" algn="l">
              <a:lnSpc>
                <a:spcPct val="110000"/>
              </a:lnSpc>
              <a:spcBef>
                <a:spcPts val="0"/>
              </a:spcBef>
              <a:spcAft>
                <a:spcPts val="0"/>
              </a:spcAft>
              <a:buClr>
                <a:schemeClr val="dk1"/>
              </a:buClr>
              <a:buSzPts val="3700"/>
              <a:buFont typeface="Arial"/>
              <a:buNone/>
            </a:pPr>
            <a:r>
              <a:rPr b="0" i="0" lang="en-US" sz="5500" u="none" cap="none" strike="noStrike">
                <a:solidFill>
                  <a:schemeClr val="dk1"/>
                </a:solidFill>
                <a:latin typeface="Cambria"/>
                <a:ea typeface="Cambria"/>
                <a:cs typeface="Cambria"/>
                <a:sym typeface="Cambria"/>
              </a:rPr>
              <a:t>This diagram explains the relationship between the user, hardware and software. The user creates a CSV file using the collected data from hardware to then display that CSV file data on a web application. The buffer and parser organize the data. Then, the backend performs some operations to triangulate player locations.</a:t>
            </a:r>
            <a:endParaRPr b="0" i="0" sz="4600" u="none" cap="none" strike="noStrike">
              <a:solidFill>
                <a:schemeClr val="lt1"/>
              </a:solidFill>
              <a:latin typeface="Cambria"/>
              <a:ea typeface="Cambria"/>
              <a:cs typeface="Cambria"/>
              <a:sym typeface="Cambria"/>
            </a:endParaRPr>
          </a:p>
        </p:txBody>
      </p:sp>
      <p:pic>
        <p:nvPicPr>
          <p:cNvPr id="114" name="Google Shape;114;g22c8e20c6fc_1_6"/>
          <p:cNvPicPr preferRelativeResize="0"/>
          <p:nvPr/>
        </p:nvPicPr>
        <p:blipFill rotWithShape="1">
          <a:blip r:embed="rId7">
            <a:alphaModFix/>
          </a:blip>
          <a:srcRect b="0" l="0" r="0" t="0"/>
          <a:stretch/>
        </p:blipFill>
        <p:spPr>
          <a:xfrm>
            <a:off x="15524156" y="17514425"/>
            <a:ext cx="20545520" cy="8660100"/>
          </a:xfrm>
          <a:prstGeom prst="rect">
            <a:avLst/>
          </a:prstGeom>
          <a:noFill/>
          <a:ln cap="flat" cmpd="sng" w="76200">
            <a:solidFill>
              <a:schemeClr val="dk1"/>
            </a:solidFill>
            <a:prstDash val="solid"/>
            <a:round/>
            <a:headEnd len="sm" w="sm" type="none"/>
            <a:tailEnd len="sm" w="sm" type="none"/>
          </a:ln>
        </p:spPr>
      </p:pic>
      <p:sp>
        <p:nvSpPr>
          <p:cNvPr id="115" name="Google Shape;115;g22c8e20c6fc_1_6"/>
          <p:cNvSpPr txBox="1"/>
          <p:nvPr/>
        </p:nvSpPr>
        <p:spPr>
          <a:xfrm>
            <a:off x="342860" y="27905412"/>
            <a:ext cx="12733800" cy="1065300"/>
          </a:xfrm>
          <a:prstGeom prst="rect">
            <a:avLst/>
          </a:prstGeom>
          <a:solidFill>
            <a:srgbClr val="666666"/>
          </a:solidFill>
          <a:ln cap="flat" cmpd="sng" w="76200">
            <a:solidFill>
              <a:schemeClr val="dk1"/>
            </a:solidFill>
            <a:prstDash val="solid"/>
            <a:round/>
            <a:headEnd len="sm" w="sm" type="none"/>
            <a:tailEnd len="sm" w="sm" type="none"/>
          </a:ln>
        </p:spPr>
        <p:txBody>
          <a:bodyPr anchorCtr="0" anchor="ctr" bIns="53325" lIns="106650" spcFirstLastPara="1" rIns="106650" wrap="square" tIns="53325">
            <a:normAutofit/>
          </a:bodyPr>
          <a:lstStyle/>
          <a:p>
            <a:pPr indent="0" lvl="0" marL="0" marR="0" rtl="0" algn="ctr">
              <a:lnSpc>
                <a:spcPct val="90000"/>
              </a:lnSpc>
              <a:spcBef>
                <a:spcPts val="0"/>
              </a:spcBef>
              <a:spcAft>
                <a:spcPts val="0"/>
              </a:spcAft>
              <a:buClr>
                <a:schemeClr val="lt1"/>
              </a:buClr>
              <a:buSzPts val="6300"/>
              <a:buFont typeface="Arial"/>
              <a:buNone/>
            </a:pPr>
            <a:r>
              <a:rPr b="0" i="0" lang="en-US" sz="6300" u="none" cap="none" strike="noStrike">
                <a:solidFill>
                  <a:schemeClr val="lt1"/>
                </a:solidFill>
                <a:latin typeface="Cambria"/>
                <a:ea typeface="Cambria"/>
                <a:cs typeface="Cambria"/>
                <a:sym typeface="Cambria"/>
              </a:rPr>
              <a:t> </a:t>
            </a:r>
            <a:r>
              <a:rPr lang="en-US" sz="5800">
                <a:solidFill>
                  <a:schemeClr val="lt1"/>
                </a:solidFill>
                <a:latin typeface="Cambria"/>
                <a:ea typeface="Cambria"/>
                <a:cs typeface="Cambria"/>
                <a:sym typeface="Cambria"/>
              </a:rPr>
              <a:t>Overview</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2016-03-05T16:55:12Z</dcterms:created>
  <dc:creator>Rhiannon Jacobs</dc:creator>
</cp:coreProperties>
</file>