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3891200" cy="32918400"/>
  <p:notesSz cx="9144000" cy="6858000"/>
  <p:defaultTextStyle>
    <a:defPPr>
      <a:defRPr lang="en-US"/>
    </a:defPPr>
    <a:lvl1pPr algn="l" rtl="0" fontAlgn="base">
      <a:spcBef>
        <a:spcPct val="0"/>
      </a:spcBef>
      <a:spcAft>
        <a:spcPct val="0"/>
      </a:spcAft>
      <a:defRPr sz="8657" kern="1200">
        <a:solidFill>
          <a:schemeClr val="tx1"/>
        </a:solidFill>
        <a:latin typeface="Arial" panose="020B0604020202020204" pitchFamily="34" charset="0"/>
        <a:ea typeface="+mn-ea"/>
        <a:cs typeface="+mn-cs"/>
      </a:defRPr>
    </a:lvl1pPr>
    <a:lvl2pPr marL="391866" algn="l" rtl="0" fontAlgn="base">
      <a:spcBef>
        <a:spcPct val="0"/>
      </a:spcBef>
      <a:spcAft>
        <a:spcPct val="0"/>
      </a:spcAft>
      <a:defRPr sz="8657" kern="1200">
        <a:solidFill>
          <a:schemeClr val="tx1"/>
        </a:solidFill>
        <a:latin typeface="Arial" panose="020B0604020202020204" pitchFamily="34" charset="0"/>
        <a:ea typeface="+mn-ea"/>
        <a:cs typeface="+mn-cs"/>
      </a:defRPr>
    </a:lvl2pPr>
    <a:lvl3pPr marL="783732" algn="l" rtl="0" fontAlgn="base">
      <a:spcBef>
        <a:spcPct val="0"/>
      </a:spcBef>
      <a:spcAft>
        <a:spcPct val="0"/>
      </a:spcAft>
      <a:defRPr sz="8657" kern="1200">
        <a:solidFill>
          <a:schemeClr val="tx1"/>
        </a:solidFill>
        <a:latin typeface="Arial" panose="020B0604020202020204" pitchFamily="34" charset="0"/>
        <a:ea typeface="+mn-ea"/>
        <a:cs typeface="+mn-cs"/>
      </a:defRPr>
    </a:lvl3pPr>
    <a:lvl4pPr marL="1175598" algn="l" rtl="0" fontAlgn="base">
      <a:spcBef>
        <a:spcPct val="0"/>
      </a:spcBef>
      <a:spcAft>
        <a:spcPct val="0"/>
      </a:spcAft>
      <a:defRPr sz="8657" kern="1200">
        <a:solidFill>
          <a:schemeClr val="tx1"/>
        </a:solidFill>
        <a:latin typeface="Arial" panose="020B0604020202020204" pitchFamily="34" charset="0"/>
        <a:ea typeface="+mn-ea"/>
        <a:cs typeface="+mn-cs"/>
      </a:defRPr>
    </a:lvl4pPr>
    <a:lvl5pPr marL="1567464" algn="l" rtl="0" fontAlgn="base">
      <a:spcBef>
        <a:spcPct val="0"/>
      </a:spcBef>
      <a:spcAft>
        <a:spcPct val="0"/>
      </a:spcAft>
      <a:defRPr sz="8657" kern="1200">
        <a:solidFill>
          <a:schemeClr val="tx1"/>
        </a:solidFill>
        <a:latin typeface="Arial" panose="020B0604020202020204" pitchFamily="34" charset="0"/>
        <a:ea typeface="+mn-ea"/>
        <a:cs typeface="+mn-cs"/>
      </a:defRPr>
    </a:lvl5pPr>
    <a:lvl6pPr marL="1959331" algn="l" defTabSz="783732" rtl="0" eaLnBrk="1" latinLnBrk="0" hangingPunct="1">
      <a:defRPr sz="8657" kern="1200">
        <a:solidFill>
          <a:schemeClr val="tx1"/>
        </a:solidFill>
        <a:latin typeface="Arial" panose="020B0604020202020204" pitchFamily="34" charset="0"/>
        <a:ea typeface="+mn-ea"/>
        <a:cs typeface="+mn-cs"/>
      </a:defRPr>
    </a:lvl6pPr>
    <a:lvl7pPr marL="2351197" algn="l" defTabSz="783732" rtl="0" eaLnBrk="1" latinLnBrk="0" hangingPunct="1">
      <a:defRPr sz="8657" kern="1200">
        <a:solidFill>
          <a:schemeClr val="tx1"/>
        </a:solidFill>
        <a:latin typeface="Arial" panose="020B0604020202020204" pitchFamily="34" charset="0"/>
        <a:ea typeface="+mn-ea"/>
        <a:cs typeface="+mn-cs"/>
      </a:defRPr>
    </a:lvl7pPr>
    <a:lvl8pPr marL="2743063" algn="l" defTabSz="783732" rtl="0" eaLnBrk="1" latinLnBrk="0" hangingPunct="1">
      <a:defRPr sz="8657" kern="1200">
        <a:solidFill>
          <a:schemeClr val="tx1"/>
        </a:solidFill>
        <a:latin typeface="Arial" panose="020B0604020202020204" pitchFamily="34" charset="0"/>
        <a:ea typeface="+mn-ea"/>
        <a:cs typeface="+mn-cs"/>
      </a:defRPr>
    </a:lvl8pPr>
    <a:lvl9pPr marL="3134929" algn="l" defTabSz="783732" rtl="0" eaLnBrk="1" latinLnBrk="0" hangingPunct="1">
      <a:defRPr sz="8657"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748A38-E5A0-3076-B21E-1347F7ADF6AD}" name="Gavin Drake" initials="GD" userId="S::gd1080@usnh.edu::95548bbc-a022-4f39-8536-57b549568645" providerId="AD"/>
  <p188:author id="{FB0E613C-2A9D-AA20-8E69-04FE478C69D8}" name="gavin drake" initials="gd" userId="22ec9b63319aa9b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F8E"/>
    <a:srgbClr val="002060"/>
    <a:srgbClr val="290B7A"/>
    <a:srgbClr val="0954B7"/>
    <a:srgbClr val="0950AF"/>
    <a:srgbClr val="06397A"/>
    <a:srgbClr val="002D5C"/>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467431-C189-4BC6-81EF-5A6519154F2A}" v="2397" dt="2023-01-19T17:09:42.301"/>
    <p1510:client id="{B0727E67-360B-24D6-38E3-2928FDD1B4B5}" v="628" dt="2022-12-05T16:28:47.024"/>
    <p1510:client id="{C4C1C079-0C3C-F607-D440-09981F3C382C}" v="5" dt="2023-01-19T17:13:13.137"/>
    <p1510:client id="{E271183C-B8BF-3C51-9180-AC7B0F65FC8F}" v="110" dt="2023-01-25T15:40:15.3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7" d="100"/>
          <a:sy n="17" d="100"/>
        </p:scale>
        <p:origin x="72" y="450"/>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avin\OneDrive\Documents\Fate%20and%20Trans\capstone%20data%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avin\OneDrive\Documents\Fate%20and%20Trans\capstone%20data%20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none"/>
          </c:marker>
          <c:xVal>
            <c:strRef>
              <c:f>Isinglass!$A:$A</c:f>
              <c:strCache>
                <c:ptCount val="4067"/>
                <c:pt idx="125">
                  <c:v>Distance_From_River_Mouth (km)</c:v>
                </c:pt>
                <c:pt idx="126">
                  <c:v>0.005</c:v>
                </c:pt>
                <c:pt idx="127">
                  <c:v>0.01</c:v>
                </c:pt>
                <c:pt idx="128">
                  <c:v>0.015</c:v>
                </c:pt>
                <c:pt idx="129">
                  <c:v>0.02</c:v>
                </c:pt>
                <c:pt idx="130">
                  <c:v>0.025</c:v>
                </c:pt>
                <c:pt idx="131">
                  <c:v>0.03</c:v>
                </c:pt>
                <c:pt idx="132">
                  <c:v>0.035</c:v>
                </c:pt>
                <c:pt idx="133">
                  <c:v>0.04</c:v>
                </c:pt>
                <c:pt idx="134">
                  <c:v>0.045</c:v>
                </c:pt>
                <c:pt idx="135">
                  <c:v>0.05</c:v>
                </c:pt>
                <c:pt idx="136">
                  <c:v>0.055</c:v>
                </c:pt>
                <c:pt idx="137">
                  <c:v>0.06</c:v>
                </c:pt>
                <c:pt idx="138">
                  <c:v>0.065</c:v>
                </c:pt>
                <c:pt idx="139">
                  <c:v>0.07</c:v>
                </c:pt>
                <c:pt idx="140">
                  <c:v>0.075</c:v>
                </c:pt>
                <c:pt idx="141">
                  <c:v>0.08</c:v>
                </c:pt>
                <c:pt idx="142">
                  <c:v>0.085</c:v>
                </c:pt>
                <c:pt idx="143">
                  <c:v>0.09</c:v>
                </c:pt>
                <c:pt idx="144">
                  <c:v>0.095</c:v>
                </c:pt>
                <c:pt idx="145">
                  <c:v>0.1</c:v>
                </c:pt>
                <c:pt idx="146">
                  <c:v>0.105</c:v>
                </c:pt>
                <c:pt idx="147">
                  <c:v>0.11</c:v>
                </c:pt>
                <c:pt idx="148">
                  <c:v>0.115</c:v>
                </c:pt>
                <c:pt idx="149">
                  <c:v>0.12</c:v>
                </c:pt>
                <c:pt idx="150">
                  <c:v>0.125</c:v>
                </c:pt>
                <c:pt idx="151">
                  <c:v>0.13</c:v>
                </c:pt>
                <c:pt idx="152">
                  <c:v>0.135</c:v>
                </c:pt>
                <c:pt idx="153">
                  <c:v>0.14</c:v>
                </c:pt>
                <c:pt idx="154">
                  <c:v>0.145</c:v>
                </c:pt>
                <c:pt idx="155">
                  <c:v>0.15</c:v>
                </c:pt>
                <c:pt idx="156">
                  <c:v>0.155</c:v>
                </c:pt>
                <c:pt idx="157">
                  <c:v>0.16</c:v>
                </c:pt>
                <c:pt idx="158">
                  <c:v>0.165</c:v>
                </c:pt>
                <c:pt idx="159">
                  <c:v>0.17</c:v>
                </c:pt>
                <c:pt idx="160">
                  <c:v>0.175</c:v>
                </c:pt>
                <c:pt idx="161">
                  <c:v>0.18</c:v>
                </c:pt>
                <c:pt idx="162">
                  <c:v>0.185</c:v>
                </c:pt>
                <c:pt idx="163">
                  <c:v>0.19</c:v>
                </c:pt>
                <c:pt idx="164">
                  <c:v>0.195</c:v>
                </c:pt>
                <c:pt idx="165">
                  <c:v>0.2</c:v>
                </c:pt>
                <c:pt idx="166">
                  <c:v>0.205</c:v>
                </c:pt>
                <c:pt idx="167">
                  <c:v>0.21</c:v>
                </c:pt>
                <c:pt idx="168">
                  <c:v>0.215</c:v>
                </c:pt>
                <c:pt idx="169">
                  <c:v>0.22</c:v>
                </c:pt>
                <c:pt idx="170">
                  <c:v>0.225</c:v>
                </c:pt>
                <c:pt idx="171">
                  <c:v>0.23</c:v>
                </c:pt>
                <c:pt idx="172">
                  <c:v>0.235</c:v>
                </c:pt>
                <c:pt idx="173">
                  <c:v>0.24</c:v>
                </c:pt>
                <c:pt idx="174">
                  <c:v>0.245</c:v>
                </c:pt>
                <c:pt idx="175">
                  <c:v>0.25</c:v>
                </c:pt>
                <c:pt idx="176">
                  <c:v>0.255</c:v>
                </c:pt>
                <c:pt idx="177">
                  <c:v>0.26</c:v>
                </c:pt>
                <c:pt idx="178">
                  <c:v>0.265</c:v>
                </c:pt>
                <c:pt idx="179">
                  <c:v>0.27</c:v>
                </c:pt>
                <c:pt idx="180">
                  <c:v>0.275</c:v>
                </c:pt>
                <c:pt idx="181">
                  <c:v>0.28</c:v>
                </c:pt>
                <c:pt idx="182">
                  <c:v>0.285</c:v>
                </c:pt>
                <c:pt idx="183">
                  <c:v>0.29</c:v>
                </c:pt>
                <c:pt idx="184">
                  <c:v>0.295</c:v>
                </c:pt>
                <c:pt idx="185">
                  <c:v>0.3</c:v>
                </c:pt>
                <c:pt idx="186">
                  <c:v>0.305</c:v>
                </c:pt>
                <c:pt idx="187">
                  <c:v>0.31</c:v>
                </c:pt>
                <c:pt idx="188">
                  <c:v>0.315</c:v>
                </c:pt>
                <c:pt idx="189">
                  <c:v>0.32</c:v>
                </c:pt>
                <c:pt idx="190">
                  <c:v>0.325</c:v>
                </c:pt>
                <c:pt idx="191">
                  <c:v>0.33</c:v>
                </c:pt>
                <c:pt idx="192">
                  <c:v>0.335</c:v>
                </c:pt>
                <c:pt idx="193">
                  <c:v>0.34</c:v>
                </c:pt>
                <c:pt idx="194">
                  <c:v>0.345</c:v>
                </c:pt>
                <c:pt idx="195">
                  <c:v>0.35</c:v>
                </c:pt>
                <c:pt idx="196">
                  <c:v>0.355</c:v>
                </c:pt>
                <c:pt idx="197">
                  <c:v>0.36</c:v>
                </c:pt>
                <c:pt idx="198">
                  <c:v>0.365</c:v>
                </c:pt>
                <c:pt idx="199">
                  <c:v>0.37</c:v>
                </c:pt>
                <c:pt idx="200">
                  <c:v>0.375</c:v>
                </c:pt>
                <c:pt idx="201">
                  <c:v>0.38</c:v>
                </c:pt>
                <c:pt idx="202">
                  <c:v>0.385</c:v>
                </c:pt>
                <c:pt idx="203">
                  <c:v>0.39</c:v>
                </c:pt>
                <c:pt idx="204">
                  <c:v>0.395</c:v>
                </c:pt>
                <c:pt idx="205">
                  <c:v>0.4</c:v>
                </c:pt>
                <c:pt idx="206">
                  <c:v>0.405</c:v>
                </c:pt>
                <c:pt idx="207">
                  <c:v>0.41</c:v>
                </c:pt>
                <c:pt idx="208">
                  <c:v>0.415</c:v>
                </c:pt>
                <c:pt idx="209">
                  <c:v>0.42</c:v>
                </c:pt>
                <c:pt idx="210">
                  <c:v>0.425</c:v>
                </c:pt>
                <c:pt idx="211">
                  <c:v>0.43</c:v>
                </c:pt>
                <c:pt idx="212">
                  <c:v>0.435</c:v>
                </c:pt>
                <c:pt idx="213">
                  <c:v>0.44</c:v>
                </c:pt>
                <c:pt idx="214">
                  <c:v>0.445</c:v>
                </c:pt>
                <c:pt idx="215">
                  <c:v>0.45</c:v>
                </c:pt>
                <c:pt idx="216">
                  <c:v>0.455</c:v>
                </c:pt>
                <c:pt idx="217">
                  <c:v>0.46</c:v>
                </c:pt>
                <c:pt idx="218">
                  <c:v>0.465</c:v>
                </c:pt>
                <c:pt idx="219">
                  <c:v>0.47</c:v>
                </c:pt>
                <c:pt idx="220">
                  <c:v>0.475</c:v>
                </c:pt>
                <c:pt idx="221">
                  <c:v>0.48</c:v>
                </c:pt>
                <c:pt idx="222">
                  <c:v>0.485</c:v>
                </c:pt>
                <c:pt idx="223">
                  <c:v>0.49</c:v>
                </c:pt>
                <c:pt idx="224">
                  <c:v>0.495</c:v>
                </c:pt>
                <c:pt idx="225">
                  <c:v>0.5</c:v>
                </c:pt>
                <c:pt idx="226">
                  <c:v>0.505</c:v>
                </c:pt>
                <c:pt idx="227">
                  <c:v>0.51</c:v>
                </c:pt>
                <c:pt idx="228">
                  <c:v>0.515</c:v>
                </c:pt>
                <c:pt idx="229">
                  <c:v>0.52</c:v>
                </c:pt>
                <c:pt idx="230">
                  <c:v>0.525</c:v>
                </c:pt>
                <c:pt idx="231">
                  <c:v>0.53</c:v>
                </c:pt>
                <c:pt idx="232">
                  <c:v>0.535</c:v>
                </c:pt>
                <c:pt idx="233">
                  <c:v>0.54</c:v>
                </c:pt>
                <c:pt idx="234">
                  <c:v>0.545</c:v>
                </c:pt>
                <c:pt idx="235">
                  <c:v>0.55</c:v>
                </c:pt>
                <c:pt idx="236">
                  <c:v>0.555</c:v>
                </c:pt>
                <c:pt idx="237">
                  <c:v>0.56</c:v>
                </c:pt>
                <c:pt idx="238">
                  <c:v>0.565</c:v>
                </c:pt>
                <c:pt idx="239">
                  <c:v>0.57</c:v>
                </c:pt>
                <c:pt idx="240">
                  <c:v>0.575</c:v>
                </c:pt>
                <c:pt idx="241">
                  <c:v>0.58</c:v>
                </c:pt>
                <c:pt idx="242">
                  <c:v>0.585</c:v>
                </c:pt>
                <c:pt idx="243">
                  <c:v>0.59</c:v>
                </c:pt>
                <c:pt idx="244">
                  <c:v>0.595</c:v>
                </c:pt>
                <c:pt idx="245">
                  <c:v>0.6</c:v>
                </c:pt>
                <c:pt idx="246">
                  <c:v>0.605</c:v>
                </c:pt>
                <c:pt idx="247">
                  <c:v>0.61</c:v>
                </c:pt>
                <c:pt idx="248">
                  <c:v>0.615</c:v>
                </c:pt>
                <c:pt idx="249">
                  <c:v>0.62</c:v>
                </c:pt>
                <c:pt idx="250">
                  <c:v>0.625</c:v>
                </c:pt>
                <c:pt idx="251">
                  <c:v>0.63</c:v>
                </c:pt>
                <c:pt idx="252">
                  <c:v>0.635</c:v>
                </c:pt>
                <c:pt idx="253">
                  <c:v>0.64</c:v>
                </c:pt>
                <c:pt idx="254">
                  <c:v>0.645</c:v>
                </c:pt>
                <c:pt idx="255">
                  <c:v>0.65</c:v>
                </c:pt>
                <c:pt idx="256">
                  <c:v>0.655</c:v>
                </c:pt>
                <c:pt idx="257">
                  <c:v>0.66</c:v>
                </c:pt>
                <c:pt idx="258">
                  <c:v>0.665</c:v>
                </c:pt>
                <c:pt idx="259">
                  <c:v>0.67</c:v>
                </c:pt>
                <c:pt idx="260">
                  <c:v>0.675</c:v>
                </c:pt>
                <c:pt idx="261">
                  <c:v>0.68</c:v>
                </c:pt>
                <c:pt idx="262">
                  <c:v>0.685</c:v>
                </c:pt>
                <c:pt idx="263">
                  <c:v>0.69</c:v>
                </c:pt>
                <c:pt idx="264">
                  <c:v>0.695</c:v>
                </c:pt>
                <c:pt idx="265">
                  <c:v>0.7</c:v>
                </c:pt>
                <c:pt idx="266">
                  <c:v>0.705</c:v>
                </c:pt>
                <c:pt idx="267">
                  <c:v>0.71</c:v>
                </c:pt>
                <c:pt idx="268">
                  <c:v>0.715</c:v>
                </c:pt>
                <c:pt idx="269">
                  <c:v>0.72</c:v>
                </c:pt>
                <c:pt idx="270">
                  <c:v>0.725</c:v>
                </c:pt>
                <c:pt idx="271">
                  <c:v>0.73</c:v>
                </c:pt>
                <c:pt idx="272">
                  <c:v>0.735</c:v>
                </c:pt>
                <c:pt idx="273">
                  <c:v>0.74</c:v>
                </c:pt>
                <c:pt idx="274">
                  <c:v>0.745</c:v>
                </c:pt>
                <c:pt idx="275">
                  <c:v>0.75</c:v>
                </c:pt>
                <c:pt idx="276">
                  <c:v>0.755</c:v>
                </c:pt>
                <c:pt idx="277">
                  <c:v>0.76</c:v>
                </c:pt>
                <c:pt idx="278">
                  <c:v>0.765</c:v>
                </c:pt>
                <c:pt idx="279">
                  <c:v>0.77</c:v>
                </c:pt>
                <c:pt idx="280">
                  <c:v>0.775</c:v>
                </c:pt>
                <c:pt idx="281">
                  <c:v>0.78</c:v>
                </c:pt>
                <c:pt idx="282">
                  <c:v>0.785</c:v>
                </c:pt>
                <c:pt idx="283">
                  <c:v>0.79</c:v>
                </c:pt>
                <c:pt idx="284">
                  <c:v>0.795</c:v>
                </c:pt>
                <c:pt idx="285">
                  <c:v>0.8</c:v>
                </c:pt>
                <c:pt idx="286">
                  <c:v>0.805</c:v>
                </c:pt>
                <c:pt idx="287">
                  <c:v>0.81</c:v>
                </c:pt>
                <c:pt idx="288">
                  <c:v>0.815</c:v>
                </c:pt>
                <c:pt idx="289">
                  <c:v>0.82</c:v>
                </c:pt>
                <c:pt idx="290">
                  <c:v>0.825</c:v>
                </c:pt>
                <c:pt idx="291">
                  <c:v>0.83</c:v>
                </c:pt>
                <c:pt idx="292">
                  <c:v>0.835</c:v>
                </c:pt>
                <c:pt idx="293">
                  <c:v>0.84</c:v>
                </c:pt>
                <c:pt idx="294">
                  <c:v>0.845</c:v>
                </c:pt>
                <c:pt idx="295">
                  <c:v>0.85</c:v>
                </c:pt>
                <c:pt idx="296">
                  <c:v>0.855</c:v>
                </c:pt>
                <c:pt idx="297">
                  <c:v>0.86</c:v>
                </c:pt>
                <c:pt idx="298">
                  <c:v>0.865</c:v>
                </c:pt>
                <c:pt idx="299">
                  <c:v>0.87</c:v>
                </c:pt>
                <c:pt idx="300">
                  <c:v>0.875</c:v>
                </c:pt>
                <c:pt idx="301">
                  <c:v>0.88</c:v>
                </c:pt>
                <c:pt idx="302">
                  <c:v>0.885</c:v>
                </c:pt>
                <c:pt idx="303">
                  <c:v>0.89</c:v>
                </c:pt>
                <c:pt idx="304">
                  <c:v>0.895</c:v>
                </c:pt>
                <c:pt idx="305">
                  <c:v>0.9</c:v>
                </c:pt>
                <c:pt idx="306">
                  <c:v>0.905</c:v>
                </c:pt>
                <c:pt idx="307">
                  <c:v>0.91</c:v>
                </c:pt>
                <c:pt idx="308">
                  <c:v>0.915</c:v>
                </c:pt>
                <c:pt idx="309">
                  <c:v>0.92</c:v>
                </c:pt>
                <c:pt idx="310">
                  <c:v>0.925</c:v>
                </c:pt>
                <c:pt idx="311">
                  <c:v>0.93</c:v>
                </c:pt>
                <c:pt idx="312">
                  <c:v>0.935</c:v>
                </c:pt>
                <c:pt idx="313">
                  <c:v>0.94</c:v>
                </c:pt>
                <c:pt idx="314">
                  <c:v>0.945</c:v>
                </c:pt>
                <c:pt idx="315">
                  <c:v>0.95</c:v>
                </c:pt>
                <c:pt idx="316">
                  <c:v>0.955</c:v>
                </c:pt>
                <c:pt idx="317">
                  <c:v>0.96</c:v>
                </c:pt>
                <c:pt idx="318">
                  <c:v>0.965</c:v>
                </c:pt>
                <c:pt idx="319">
                  <c:v>0.97</c:v>
                </c:pt>
                <c:pt idx="320">
                  <c:v>0.975</c:v>
                </c:pt>
                <c:pt idx="321">
                  <c:v>0.98</c:v>
                </c:pt>
                <c:pt idx="322">
                  <c:v>0.985</c:v>
                </c:pt>
                <c:pt idx="323">
                  <c:v>0.99</c:v>
                </c:pt>
                <c:pt idx="324">
                  <c:v>0.995</c:v>
                </c:pt>
                <c:pt idx="325">
                  <c:v>1</c:v>
                </c:pt>
                <c:pt idx="326">
                  <c:v>1.005</c:v>
                </c:pt>
                <c:pt idx="327">
                  <c:v>1.01</c:v>
                </c:pt>
                <c:pt idx="328">
                  <c:v>1.015</c:v>
                </c:pt>
                <c:pt idx="329">
                  <c:v>1.02</c:v>
                </c:pt>
                <c:pt idx="330">
                  <c:v>1.025</c:v>
                </c:pt>
                <c:pt idx="331">
                  <c:v>1.03</c:v>
                </c:pt>
                <c:pt idx="332">
                  <c:v>1.035</c:v>
                </c:pt>
                <c:pt idx="333">
                  <c:v>1.04</c:v>
                </c:pt>
                <c:pt idx="334">
                  <c:v>1.045</c:v>
                </c:pt>
                <c:pt idx="335">
                  <c:v>1.05</c:v>
                </c:pt>
                <c:pt idx="336">
                  <c:v>1.055</c:v>
                </c:pt>
                <c:pt idx="337">
                  <c:v>1.06</c:v>
                </c:pt>
                <c:pt idx="338">
                  <c:v>1.065</c:v>
                </c:pt>
                <c:pt idx="339">
                  <c:v>1.07</c:v>
                </c:pt>
                <c:pt idx="340">
                  <c:v>1.075</c:v>
                </c:pt>
                <c:pt idx="341">
                  <c:v>1.08</c:v>
                </c:pt>
                <c:pt idx="342">
                  <c:v>1.085</c:v>
                </c:pt>
                <c:pt idx="343">
                  <c:v>1.09</c:v>
                </c:pt>
                <c:pt idx="344">
                  <c:v>1.095</c:v>
                </c:pt>
                <c:pt idx="345">
                  <c:v>1.1</c:v>
                </c:pt>
                <c:pt idx="346">
                  <c:v>1.105</c:v>
                </c:pt>
                <c:pt idx="347">
                  <c:v>1.11</c:v>
                </c:pt>
                <c:pt idx="348">
                  <c:v>1.115</c:v>
                </c:pt>
                <c:pt idx="349">
                  <c:v>1.12</c:v>
                </c:pt>
                <c:pt idx="350">
                  <c:v>1.125</c:v>
                </c:pt>
                <c:pt idx="351">
                  <c:v>1.13</c:v>
                </c:pt>
                <c:pt idx="352">
                  <c:v>1.135</c:v>
                </c:pt>
                <c:pt idx="353">
                  <c:v>1.14</c:v>
                </c:pt>
                <c:pt idx="354">
                  <c:v>1.145</c:v>
                </c:pt>
                <c:pt idx="355">
                  <c:v>1.15</c:v>
                </c:pt>
                <c:pt idx="356">
                  <c:v>1.155</c:v>
                </c:pt>
                <c:pt idx="357">
                  <c:v>1.16</c:v>
                </c:pt>
                <c:pt idx="358">
                  <c:v>1.165</c:v>
                </c:pt>
                <c:pt idx="359">
                  <c:v>1.17</c:v>
                </c:pt>
                <c:pt idx="360">
                  <c:v>1.175</c:v>
                </c:pt>
                <c:pt idx="361">
                  <c:v>1.18</c:v>
                </c:pt>
                <c:pt idx="362">
                  <c:v>1.185</c:v>
                </c:pt>
                <c:pt idx="363">
                  <c:v>1.19</c:v>
                </c:pt>
                <c:pt idx="364">
                  <c:v>1.195</c:v>
                </c:pt>
                <c:pt idx="365">
                  <c:v>1.2</c:v>
                </c:pt>
                <c:pt idx="366">
                  <c:v>1.205</c:v>
                </c:pt>
                <c:pt idx="367">
                  <c:v>1.21</c:v>
                </c:pt>
                <c:pt idx="368">
                  <c:v>1.215</c:v>
                </c:pt>
                <c:pt idx="369">
                  <c:v>1.22</c:v>
                </c:pt>
                <c:pt idx="370">
                  <c:v>1.225</c:v>
                </c:pt>
                <c:pt idx="371">
                  <c:v>1.23</c:v>
                </c:pt>
                <c:pt idx="372">
                  <c:v>1.235</c:v>
                </c:pt>
                <c:pt idx="373">
                  <c:v>1.24</c:v>
                </c:pt>
                <c:pt idx="374">
                  <c:v>1.245</c:v>
                </c:pt>
                <c:pt idx="375">
                  <c:v>1.25</c:v>
                </c:pt>
                <c:pt idx="376">
                  <c:v>1.255</c:v>
                </c:pt>
                <c:pt idx="377">
                  <c:v>1.26</c:v>
                </c:pt>
                <c:pt idx="378">
                  <c:v>1.265</c:v>
                </c:pt>
                <c:pt idx="379">
                  <c:v>1.27</c:v>
                </c:pt>
                <c:pt idx="380">
                  <c:v>1.275</c:v>
                </c:pt>
                <c:pt idx="381">
                  <c:v>1.28</c:v>
                </c:pt>
                <c:pt idx="382">
                  <c:v>1.285</c:v>
                </c:pt>
                <c:pt idx="383">
                  <c:v>1.29</c:v>
                </c:pt>
                <c:pt idx="384">
                  <c:v>1.295</c:v>
                </c:pt>
                <c:pt idx="385">
                  <c:v>1.3</c:v>
                </c:pt>
                <c:pt idx="386">
                  <c:v>1.305</c:v>
                </c:pt>
                <c:pt idx="387">
                  <c:v>1.31</c:v>
                </c:pt>
                <c:pt idx="388">
                  <c:v>1.315</c:v>
                </c:pt>
                <c:pt idx="389">
                  <c:v>1.32</c:v>
                </c:pt>
                <c:pt idx="390">
                  <c:v>1.325</c:v>
                </c:pt>
                <c:pt idx="391">
                  <c:v>1.33</c:v>
                </c:pt>
                <c:pt idx="392">
                  <c:v>1.335</c:v>
                </c:pt>
                <c:pt idx="393">
                  <c:v>1.34</c:v>
                </c:pt>
                <c:pt idx="394">
                  <c:v>1.345</c:v>
                </c:pt>
                <c:pt idx="395">
                  <c:v>1.35</c:v>
                </c:pt>
                <c:pt idx="396">
                  <c:v>1.355</c:v>
                </c:pt>
                <c:pt idx="397">
                  <c:v>1.36</c:v>
                </c:pt>
                <c:pt idx="398">
                  <c:v>1.365</c:v>
                </c:pt>
                <c:pt idx="399">
                  <c:v>1.37</c:v>
                </c:pt>
                <c:pt idx="400">
                  <c:v>1.375</c:v>
                </c:pt>
                <c:pt idx="401">
                  <c:v>1.38</c:v>
                </c:pt>
                <c:pt idx="402">
                  <c:v>1.385</c:v>
                </c:pt>
                <c:pt idx="403">
                  <c:v>1.39</c:v>
                </c:pt>
                <c:pt idx="404">
                  <c:v>1.395</c:v>
                </c:pt>
                <c:pt idx="405">
                  <c:v>1.4</c:v>
                </c:pt>
                <c:pt idx="406">
                  <c:v>1.405</c:v>
                </c:pt>
                <c:pt idx="407">
                  <c:v>1.41</c:v>
                </c:pt>
                <c:pt idx="408">
                  <c:v>1.415</c:v>
                </c:pt>
                <c:pt idx="409">
                  <c:v>1.42</c:v>
                </c:pt>
                <c:pt idx="410">
                  <c:v>1.425</c:v>
                </c:pt>
                <c:pt idx="411">
                  <c:v>1.43</c:v>
                </c:pt>
                <c:pt idx="412">
                  <c:v>1.435</c:v>
                </c:pt>
                <c:pt idx="413">
                  <c:v>1.44</c:v>
                </c:pt>
                <c:pt idx="414">
                  <c:v>1.445</c:v>
                </c:pt>
                <c:pt idx="415">
                  <c:v>1.45</c:v>
                </c:pt>
                <c:pt idx="416">
                  <c:v>1.455</c:v>
                </c:pt>
                <c:pt idx="417">
                  <c:v>1.46</c:v>
                </c:pt>
                <c:pt idx="418">
                  <c:v>1.465</c:v>
                </c:pt>
                <c:pt idx="419">
                  <c:v>1.47</c:v>
                </c:pt>
                <c:pt idx="420">
                  <c:v>1.475</c:v>
                </c:pt>
                <c:pt idx="421">
                  <c:v>1.48</c:v>
                </c:pt>
                <c:pt idx="422">
                  <c:v>1.485</c:v>
                </c:pt>
                <c:pt idx="423">
                  <c:v>1.49</c:v>
                </c:pt>
                <c:pt idx="424">
                  <c:v>1.495</c:v>
                </c:pt>
                <c:pt idx="425">
                  <c:v>1.5</c:v>
                </c:pt>
                <c:pt idx="426">
                  <c:v>1.505</c:v>
                </c:pt>
                <c:pt idx="427">
                  <c:v>1.51</c:v>
                </c:pt>
                <c:pt idx="428">
                  <c:v>1.515</c:v>
                </c:pt>
                <c:pt idx="429">
                  <c:v>1.52</c:v>
                </c:pt>
                <c:pt idx="430">
                  <c:v>1.525</c:v>
                </c:pt>
                <c:pt idx="431">
                  <c:v>1.53</c:v>
                </c:pt>
                <c:pt idx="432">
                  <c:v>1.535</c:v>
                </c:pt>
                <c:pt idx="433">
                  <c:v>1.54</c:v>
                </c:pt>
                <c:pt idx="434">
                  <c:v>1.545</c:v>
                </c:pt>
                <c:pt idx="435">
                  <c:v>1.55</c:v>
                </c:pt>
                <c:pt idx="436">
                  <c:v>1.555</c:v>
                </c:pt>
                <c:pt idx="437">
                  <c:v>1.56</c:v>
                </c:pt>
                <c:pt idx="438">
                  <c:v>1.565</c:v>
                </c:pt>
                <c:pt idx="439">
                  <c:v>1.57</c:v>
                </c:pt>
                <c:pt idx="440">
                  <c:v>1.575</c:v>
                </c:pt>
                <c:pt idx="441">
                  <c:v>1.58</c:v>
                </c:pt>
                <c:pt idx="442">
                  <c:v>1.585</c:v>
                </c:pt>
                <c:pt idx="443">
                  <c:v>1.59</c:v>
                </c:pt>
                <c:pt idx="444">
                  <c:v>1.595</c:v>
                </c:pt>
                <c:pt idx="445">
                  <c:v>1.6</c:v>
                </c:pt>
                <c:pt idx="446">
                  <c:v>1.605</c:v>
                </c:pt>
                <c:pt idx="447">
                  <c:v>1.61</c:v>
                </c:pt>
                <c:pt idx="448">
                  <c:v>1.615</c:v>
                </c:pt>
                <c:pt idx="449">
                  <c:v>1.62</c:v>
                </c:pt>
                <c:pt idx="450">
                  <c:v>1.625</c:v>
                </c:pt>
                <c:pt idx="451">
                  <c:v>1.63</c:v>
                </c:pt>
                <c:pt idx="452">
                  <c:v>1.635</c:v>
                </c:pt>
                <c:pt idx="453">
                  <c:v>1.64</c:v>
                </c:pt>
                <c:pt idx="454">
                  <c:v>1.645</c:v>
                </c:pt>
                <c:pt idx="455">
                  <c:v>1.65</c:v>
                </c:pt>
                <c:pt idx="456">
                  <c:v>1.655</c:v>
                </c:pt>
                <c:pt idx="457">
                  <c:v>1.66</c:v>
                </c:pt>
                <c:pt idx="458">
                  <c:v>1.665</c:v>
                </c:pt>
                <c:pt idx="459">
                  <c:v>1.67</c:v>
                </c:pt>
                <c:pt idx="460">
                  <c:v>1.675</c:v>
                </c:pt>
                <c:pt idx="461">
                  <c:v>1.68</c:v>
                </c:pt>
                <c:pt idx="462">
                  <c:v>1.685</c:v>
                </c:pt>
                <c:pt idx="463">
                  <c:v>1.69</c:v>
                </c:pt>
                <c:pt idx="464">
                  <c:v>1.695</c:v>
                </c:pt>
                <c:pt idx="465">
                  <c:v>1.7</c:v>
                </c:pt>
                <c:pt idx="466">
                  <c:v>1.705</c:v>
                </c:pt>
                <c:pt idx="467">
                  <c:v>1.71</c:v>
                </c:pt>
                <c:pt idx="468">
                  <c:v>1.715</c:v>
                </c:pt>
                <c:pt idx="469">
                  <c:v>1.72</c:v>
                </c:pt>
                <c:pt idx="470">
                  <c:v>1.725</c:v>
                </c:pt>
                <c:pt idx="471">
                  <c:v>1.73</c:v>
                </c:pt>
                <c:pt idx="472">
                  <c:v>1.735</c:v>
                </c:pt>
                <c:pt idx="473">
                  <c:v>1.74</c:v>
                </c:pt>
                <c:pt idx="474">
                  <c:v>1.745</c:v>
                </c:pt>
                <c:pt idx="475">
                  <c:v>1.75</c:v>
                </c:pt>
                <c:pt idx="476">
                  <c:v>1.755</c:v>
                </c:pt>
                <c:pt idx="477">
                  <c:v>1.76</c:v>
                </c:pt>
                <c:pt idx="478">
                  <c:v>1.765</c:v>
                </c:pt>
                <c:pt idx="479">
                  <c:v>1.77</c:v>
                </c:pt>
                <c:pt idx="480">
                  <c:v>1.775</c:v>
                </c:pt>
                <c:pt idx="481">
                  <c:v>1.78</c:v>
                </c:pt>
                <c:pt idx="482">
                  <c:v>1.785</c:v>
                </c:pt>
                <c:pt idx="483">
                  <c:v>1.79</c:v>
                </c:pt>
                <c:pt idx="484">
                  <c:v>1.795</c:v>
                </c:pt>
                <c:pt idx="485">
                  <c:v>1.8</c:v>
                </c:pt>
                <c:pt idx="486">
                  <c:v>1.805</c:v>
                </c:pt>
                <c:pt idx="487">
                  <c:v>1.81</c:v>
                </c:pt>
                <c:pt idx="488">
                  <c:v>1.815</c:v>
                </c:pt>
                <c:pt idx="489">
                  <c:v>1.82</c:v>
                </c:pt>
                <c:pt idx="490">
                  <c:v>1.825</c:v>
                </c:pt>
                <c:pt idx="491">
                  <c:v>1.83</c:v>
                </c:pt>
                <c:pt idx="492">
                  <c:v>1.835</c:v>
                </c:pt>
                <c:pt idx="493">
                  <c:v>1.84</c:v>
                </c:pt>
                <c:pt idx="494">
                  <c:v>1.845</c:v>
                </c:pt>
                <c:pt idx="495">
                  <c:v>1.85</c:v>
                </c:pt>
                <c:pt idx="496">
                  <c:v>1.855</c:v>
                </c:pt>
                <c:pt idx="497">
                  <c:v>1.86</c:v>
                </c:pt>
                <c:pt idx="498">
                  <c:v>1.865</c:v>
                </c:pt>
                <c:pt idx="499">
                  <c:v>1.87</c:v>
                </c:pt>
                <c:pt idx="500">
                  <c:v>1.875</c:v>
                </c:pt>
                <c:pt idx="501">
                  <c:v>1.88</c:v>
                </c:pt>
                <c:pt idx="502">
                  <c:v>1.885</c:v>
                </c:pt>
                <c:pt idx="503">
                  <c:v>1.89</c:v>
                </c:pt>
                <c:pt idx="504">
                  <c:v>1.895</c:v>
                </c:pt>
                <c:pt idx="505">
                  <c:v>1.9</c:v>
                </c:pt>
                <c:pt idx="506">
                  <c:v>1.905</c:v>
                </c:pt>
                <c:pt idx="507">
                  <c:v>1.91</c:v>
                </c:pt>
                <c:pt idx="508">
                  <c:v>1.915</c:v>
                </c:pt>
                <c:pt idx="509">
                  <c:v>1.92</c:v>
                </c:pt>
                <c:pt idx="510">
                  <c:v>1.925</c:v>
                </c:pt>
                <c:pt idx="511">
                  <c:v>1.93</c:v>
                </c:pt>
                <c:pt idx="512">
                  <c:v>1.935</c:v>
                </c:pt>
                <c:pt idx="513">
                  <c:v>1.94</c:v>
                </c:pt>
                <c:pt idx="514">
                  <c:v>1.945</c:v>
                </c:pt>
                <c:pt idx="515">
                  <c:v>1.95</c:v>
                </c:pt>
                <c:pt idx="516">
                  <c:v>1.955</c:v>
                </c:pt>
                <c:pt idx="517">
                  <c:v>1.96</c:v>
                </c:pt>
                <c:pt idx="518">
                  <c:v>1.965</c:v>
                </c:pt>
                <c:pt idx="519">
                  <c:v>1.97</c:v>
                </c:pt>
                <c:pt idx="520">
                  <c:v>1.975</c:v>
                </c:pt>
                <c:pt idx="521">
                  <c:v>1.98</c:v>
                </c:pt>
                <c:pt idx="522">
                  <c:v>1.985</c:v>
                </c:pt>
                <c:pt idx="523">
                  <c:v>1.99</c:v>
                </c:pt>
                <c:pt idx="524">
                  <c:v>1.995</c:v>
                </c:pt>
                <c:pt idx="525">
                  <c:v>2</c:v>
                </c:pt>
                <c:pt idx="526">
                  <c:v>2.005</c:v>
                </c:pt>
                <c:pt idx="527">
                  <c:v>2.01</c:v>
                </c:pt>
                <c:pt idx="528">
                  <c:v>2.015</c:v>
                </c:pt>
                <c:pt idx="529">
                  <c:v>2.02</c:v>
                </c:pt>
                <c:pt idx="530">
                  <c:v>2.025</c:v>
                </c:pt>
                <c:pt idx="531">
                  <c:v>2.03</c:v>
                </c:pt>
                <c:pt idx="532">
                  <c:v>2.035</c:v>
                </c:pt>
                <c:pt idx="533">
                  <c:v>2.04</c:v>
                </c:pt>
                <c:pt idx="534">
                  <c:v>2.045</c:v>
                </c:pt>
                <c:pt idx="535">
                  <c:v>2.05</c:v>
                </c:pt>
                <c:pt idx="536">
                  <c:v>2.055</c:v>
                </c:pt>
                <c:pt idx="537">
                  <c:v>2.06</c:v>
                </c:pt>
                <c:pt idx="538">
                  <c:v>2.065</c:v>
                </c:pt>
                <c:pt idx="539">
                  <c:v>2.07</c:v>
                </c:pt>
                <c:pt idx="540">
                  <c:v>2.075</c:v>
                </c:pt>
                <c:pt idx="541">
                  <c:v>2.08</c:v>
                </c:pt>
                <c:pt idx="542">
                  <c:v>2.085</c:v>
                </c:pt>
                <c:pt idx="543">
                  <c:v>2.09</c:v>
                </c:pt>
                <c:pt idx="544">
                  <c:v>2.095</c:v>
                </c:pt>
                <c:pt idx="545">
                  <c:v>2.1</c:v>
                </c:pt>
                <c:pt idx="546">
                  <c:v>2.105</c:v>
                </c:pt>
                <c:pt idx="547">
                  <c:v>2.11</c:v>
                </c:pt>
                <c:pt idx="548">
                  <c:v>2.115</c:v>
                </c:pt>
                <c:pt idx="549">
                  <c:v>2.12</c:v>
                </c:pt>
                <c:pt idx="550">
                  <c:v>2.125</c:v>
                </c:pt>
                <c:pt idx="551">
                  <c:v>2.13</c:v>
                </c:pt>
                <c:pt idx="552">
                  <c:v>2.135</c:v>
                </c:pt>
                <c:pt idx="553">
                  <c:v>2.14</c:v>
                </c:pt>
                <c:pt idx="554">
                  <c:v>2.145</c:v>
                </c:pt>
                <c:pt idx="555">
                  <c:v>2.15</c:v>
                </c:pt>
                <c:pt idx="556">
                  <c:v>2.155</c:v>
                </c:pt>
                <c:pt idx="557">
                  <c:v>2.16</c:v>
                </c:pt>
                <c:pt idx="558">
                  <c:v>2.165</c:v>
                </c:pt>
                <c:pt idx="559">
                  <c:v>2.17</c:v>
                </c:pt>
                <c:pt idx="560">
                  <c:v>2.175</c:v>
                </c:pt>
                <c:pt idx="561">
                  <c:v>2.18</c:v>
                </c:pt>
                <c:pt idx="562">
                  <c:v>2.185</c:v>
                </c:pt>
                <c:pt idx="563">
                  <c:v>2.19</c:v>
                </c:pt>
                <c:pt idx="564">
                  <c:v>2.195</c:v>
                </c:pt>
                <c:pt idx="565">
                  <c:v>2.2</c:v>
                </c:pt>
                <c:pt idx="566">
                  <c:v>2.205</c:v>
                </c:pt>
                <c:pt idx="567">
                  <c:v>2.21</c:v>
                </c:pt>
                <c:pt idx="568">
                  <c:v>2.215</c:v>
                </c:pt>
                <c:pt idx="569">
                  <c:v>2.22</c:v>
                </c:pt>
                <c:pt idx="570">
                  <c:v>2.225</c:v>
                </c:pt>
                <c:pt idx="571">
                  <c:v>2.23</c:v>
                </c:pt>
                <c:pt idx="572">
                  <c:v>2.235</c:v>
                </c:pt>
                <c:pt idx="573">
                  <c:v>2.24</c:v>
                </c:pt>
                <c:pt idx="574">
                  <c:v>2.245</c:v>
                </c:pt>
                <c:pt idx="575">
                  <c:v>2.25</c:v>
                </c:pt>
                <c:pt idx="576">
                  <c:v>2.255</c:v>
                </c:pt>
                <c:pt idx="577">
                  <c:v>2.26</c:v>
                </c:pt>
                <c:pt idx="578">
                  <c:v>2.265</c:v>
                </c:pt>
                <c:pt idx="579">
                  <c:v>2.27</c:v>
                </c:pt>
                <c:pt idx="580">
                  <c:v>2.275</c:v>
                </c:pt>
                <c:pt idx="581">
                  <c:v>2.28</c:v>
                </c:pt>
                <c:pt idx="582">
                  <c:v>2.285</c:v>
                </c:pt>
                <c:pt idx="583">
                  <c:v>2.29</c:v>
                </c:pt>
                <c:pt idx="584">
                  <c:v>2.295</c:v>
                </c:pt>
                <c:pt idx="585">
                  <c:v>2.3</c:v>
                </c:pt>
                <c:pt idx="586">
                  <c:v>2.305</c:v>
                </c:pt>
                <c:pt idx="587">
                  <c:v>2.31</c:v>
                </c:pt>
                <c:pt idx="588">
                  <c:v>2.315</c:v>
                </c:pt>
                <c:pt idx="589">
                  <c:v>2.32</c:v>
                </c:pt>
                <c:pt idx="590">
                  <c:v>2.325</c:v>
                </c:pt>
                <c:pt idx="591">
                  <c:v>2.33</c:v>
                </c:pt>
                <c:pt idx="592">
                  <c:v>2.335</c:v>
                </c:pt>
                <c:pt idx="593">
                  <c:v>2.34</c:v>
                </c:pt>
                <c:pt idx="594">
                  <c:v>2.345</c:v>
                </c:pt>
                <c:pt idx="595">
                  <c:v>2.35</c:v>
                </c:pt>
                <c:pt idx="596">
                  <c:v>2.355</c:v>
                </c:pt>
                <c:pt idx="597">
                  <c:v>2.36</c:v>
                </c:pt>
                <c:pt idx="598">
                  <c:v>2.365</c:v>
                </c:pt>
                <c:pt idx="599">
                  <c:v>2.37</c:v>
                </c:pt>
                <c:pt idx="600">
                  <c:v>2.375</c:v>
                </c:pt>
                <c:pt idx="601">
                  <c:v>2.38</c:v>
                </c:pt>
                <c:pt idx="602">
                  <c:v>2.385</c:v>
                </c:pt>
                <c:pt idx="603">
                  <c:v>2.39</c:v>
                </c:pt>
                <c:pt idx="604">
                  <c:v>2.395</c:v>
                </c:pt>
                <c:pt idx="605">
                  <c:v>2.4</c:v>
                </c:pt>
                <c:pt idx="606">
                  <c:v>2.405</c:v>
                </c:pt>
                <c:pt idx="607">
                  <c:v>2.41</c:v>
                </c:pt>
                <c:pt idx="608">
                  <c:v>2.415</c:v>
                </c:pt>
                <c:pt idx="609">
                  <c:v>2.42</c:v>
                </c:pt>
                <c:pt idx="610">
                  <c:v>2.425</c:v>
                </c:pt>
                <c:pt idx="611">
                  <c:v>2.43</c:v>
                </c:pt>
                <c:pt idx="612">
                  <c:v>2.435</c:v>
                </c:pt>
                <c:pt idx="613">
                  <c:v>2.44</c:v>
                </c:pt>
                <c:pt idx="614">
                  <c:v>2.445</c:v>
                </c:pt>
                <c:pt idx="615">
                  <c:v>2.45</c:v>
                </c:pt>
                <c:pt idx="616">
                  <c:v>2.455</c:v>
                </c:pt>
                <c:pt idx="617">
                  <c:v>2.46</c:v>
                </c:pt>
                <c:pt idx="618">
                  <c:v>2.465</c:v>
                </c:pt>
                <c:pt idx="619">
                  <c:v>2.47</c:v>
                </c:pt>
                <c:pt idx="620">
                  <c:v>2.475</c:v>
                </c:pt>
                <c:pt idx="621">
                  <c:v>2.48</c:v>
                </c:pt>
                <c:pt idx="622">
                  <c:v>2.485</c:v>
                </c:pt>
                <c:pt idx="623">
                  <c:v>2.49</c:v>
                </c:pt>
                <c:pt idx="624">
                  <c:v>2.495</c:v>
                </c:pt>
                <c:pt idx="625">
                  <c:v>2.5</c:v>
                </c:pt>
                <c:pt idx="626">
                  <c:v>2.505</c:v>
                </c:pt>
                <c:pt idx="627">
                  <c:v>2.51</c:v>
                </c:pt>
                <c:pt idx="628">
                  <c:v>2.515</c:v>
                </c:pt>
                <c:pt idx="629">
                  <c:v>2.52</c:v>
                </c:pt>
                <c:pt idx="630">
                  <c:v>2.525</c:v>
                </c:pt>
                <c:pt idx="631">
                  <c:v>2.53</c:v>
                </c:pt>
                <c:pt idx="632">
                  <c:v>2.535</c:v>
                </c:pt>
                <c:pt idx="633">
                  <c:v>2.54</c:v>
                </c:pt>
                <c:pt idx="634">
                  <c:v>2.545</c:v>
                </c:pt>
                <c:pt idx="635">
                  <c:v>2.55</c:v>
                </c:pt>
                <c:pt idx="636">
                  <c:v>2.555</c:v>
                </c:pt>
                <c:pt idx="637">
                  <c:v>2.56</c:v>
                </c:pt>
                <c:pt idx="638">
                  <c:v>2.565</c:v>
                </c:pt>
                <c:pt idx="639">
                  <c:v>2.57</c:v>
                </c:pt>
                <c:pt idx="640">
                  <c:v>2.575</c:v>
                </c:pt>
                <c:pt idx="641">
                  <c:v>2.58</c:v>
                </c:pt>
                <c:pt idx="642">
                  <c:v>2.585</c:v>
                </c:pt>
                <c:pt idx="643">
                  <c:v>2.59</c:v>
                </c:pt>
                <c:pt idx="644">
                  <c:v>2.595</c:v>
                </c:pt>
                <c:pt idx="645">
                  <c:v>2.6</c:v>
                </c:pt>
                <c:pt idx="646">
                  <c:v>2.605</c:v>
                </c:pt>
                <c:pt idx="647">
                  <c:v>2.61</c:v>
                </c:pt>
                <c:pt idx="648">
                  <c:v>2.615</c:v>
                </c:pt>
                <c:pt idx="649">
                  <c:v>2.62</c:v>
                </c:pt>
                <c:pt idx="650">
                  <c:v>2.625</c:v>
                </c:pt>
                <c:pt idx="651">
                  <c:v>2.63</c:v>
                </c:pt>
                <c:pt idx="652">
                  <c:v>2.635</c:v>
                </c:pt>
                <c:pt idx="653">
                  <c:v>2.64</c:v>
                </c:pt>
                <c:pt idx="654">
                  <c:v>2.645</c:v>
                </c:pt>
                <c:pt idx="655">
                  <c:v>2.65</c:v>
                </c:pt>
                <c:pt idx="656">
                  <c:v>2.655</c:v>
                </c:pt>
                <c:pt idx="657">
                  <c:v>2.66</c:v>
                </c:pt>
                <c:pt idx="658">
                  <c:v>2.665</c:v>
                </c:pt>
                <c:pt idx="659">
                  <c:v>2.67</c:v>
                </c:pt>
                <c:pt idx="660">
                  <c:v>2.675</c:v>
                </c:pt>
                <c:pt idx="661">
                  <c:v>2.68</c:v>
                </c:pt>
                <c:pt idx="662">
                  <c:v>2.685</c:v>
                </c:pt>
                <c:pt idx="663">
                  <c:v>2.69</c:v>
                </c:pt>
                <c:pt idx="664">
                  <c:v>2.695</c:v>
                </c:pt>
                <c:pt idx="665">
                  <c:v>2.7</c:v>
                </c:pt>
                <c:pt idx="666">
                  <c:v>2.705</c:v>
                </c:pt>
                <c:pt idx="667">
                  <c:v>2.71</c:v>
                </c:pt>
                <c:pt idx="668">
                  <c:v>2.715</c:v>
                </c:pt>
                <c:pt idx="669">
                  <c:v>2.72</c:v>
                </c:pt>
                <c:pt idx="670">
                  <c:v>2.725</c:v>
                </c:pt>
                <c:pt idx="671">
                  <c:v>2.73</c:v>
                </c:pt>
                <c:pt idx="672">
                  <c:v>2.735</c:v>
                </c:pt>
                <c:pt idx="673">
                  <c:v>2.74</c:v>
                </c:pt>
                <c:pt idx="674">
                  <c:v>2.745</c:v>
                </c:pt>
                <c:pt idx="675">
                  <c:v>2.75</c:v>
                </c:pt>
                <c:pt idx="676">
                  <c:v>2.755</c:v>
                </c:pt>
                <c:pt idx="677">
                  <c:v>2.76</c:v>
                </c:pt>
                <c:pt idx="678">
                  <c:v>2.765</c:v>
                </c:pt>
                <c:pt idx="679">
                  <c:v>2.77</c:v>
                </c:pt>
                <c:pt idx="680">
                  <c:v>2.775</c:v>
                </c:pt>
                <c:pt idx="681">
                  <c:v>2.78</c:v>
                </c:pt>
                <c:pt idx="682">
                  <c:v>2.785</c:v>
                </c:pt>
                <c:pt idx="683">
                  <c:v>2.79</c:v>
                </c:pt>
                <c:pt idx="684">
                  <c:v>2.795</c:v>
                </c:pt>
                <c:pt idx="685">
                  <c:v>2.8</c:v>
                </c:pt>
                <c:pt idx="686">
                  <c:v>2.805</c:v>
                </c:pt>
                <c:pt idx="687">
                  <c:v>2.81</c:v>
                </c:pt>
                <c:pt idx="688">
                  <c:v>2.815</c:v>
                </c:pt>
                <c:pt idx="689">
                  <c:v>2.82</c:v>
                </c:pt>
                <c:pt idx="690">
                  <c:v>2.825</c:v>
                </c:pt>
                <c:pt idx="691">
                  <c:v>2.83</c:v>
                </c:pt>
                <c:pt idx="692">
                  <c:v>2.835</c:v>
                </c:pt>
                <c:pt idx="693">
                  <c:v>2.84</c:v>
                </c:pt>
                <c:pt idx="694">
                  <c:v>2.845</c:v>
                </c:pt>
                <c:pt idx="695">
                  <c:v>2.85</c:v>
                </c:pt>
                <c:pt idx="696">
                  <c:v>2.855</c:v>
                </c:pt>
                <c:pt idx="697">
                  <c:v>2.86</c:v>
                </c:pt>
                <c:pt idx="698">
                  <c:v>2.865</c:v>
                </c:pt>
                <c:pt idx="699">
                  <c:v>2.87</c:v>
                </c:pt>
                <c:pt idx="700">
                  <c:v>2.875</c:v>
                </c:pt>
                <c:pt idx="701">
                  <c:v>2.88</c:v>
                </c:pt>
                <c:pt idx="702">
                  <c:v>2.885</c:v>
                </c:pt>
                <c:pt idx="703">
                  <c:v>2.89</c:v>
                </c:pt>
                <c:pt idx="704">
                  <c:v>2.895</c:v>
                </c:pt>
                <c:pt idx="705">
                  <c:v>2.9</c:v>
                </c:pt>
                <c:pt idx="706">
                  <c:v>2.905</c:v>
                </c:pt>
                <c:pt idx="707">
                  <c:v>2.91</c:v>
                </c:pt>
                <c:pt idx="708">
                  <c:v>2.915</c:v>
                </c:pt>
                <c:pt idx="709">
                  <c:v>2.92</c:v>
                </c:pt>
                <c:pt idx="710">
                  <c:v>2.925</c:v>
                </c:pt>
                <c:pt idx="711">
                  <c:v>2.93</c:v>
                </c:pt>
                <c:pt idx="712">
                  <c:v>2.935</c:v>
                </c:pt>
                <c:pt idx="713">
                  <c:v>2.94</c:v>
                </c:pt>
                <c:pt idx="714">
                  <c:v>2.945</c:v>
                </c:pt>
                <c:pt idx="715">
                  <c:v>2.95</c:v>
                </c:pt>
                <c:pt idx="716">
                  <c:v>2.955</c:v>
                </c:pt>
                <c:pt idx="717">
                  <c:v>2.96</c:v>
                </c:pt>
                <c:pt idx="718">
                  <c:v>2.965</c:v>
                </c:pt>
                <c:pt idx="719">
                  <c:v>2.97</c:v>
                </c:pt>
                <c:pt idx="720">
                  <c:v>2.975</c:v>
                </c:pt>
                <c:pt idx="721">
                  <c:v>2.98</c:v>
                </c:pt>
                <c:pt idx="722">
                  <c:v>2.985</c:v>
                </c:pt>
                <c:pt idx="723">
                  <c:v>2.99</c:v>
                </c:pt>
                <c:pt idx="724">
                  <c:v>2.995</c:v>
                </c:pt>
                <c:pt idx="725">
                  <c:v>3</c:v>
                </c:pt>
                <c:pt idx="726">
                  <c:v>3.005</c:v>
                </c:pt>
                <c:pt idx="727">
                  <c:v>3.01</c:v>
                </c:pt>
                <c:pt idx="728">
                  <c:v>3.015</c:v>
                </c:pt>
                <c:pt idx="729">
                  <c:v>3.02</c:v>
                </c:pt>
                <c:pt idx="730">
                  <c:v>3.025</c:v>
                </c:pt>
                <c:pt idx="731">
                  <c:v>3.03</c:v>
                </c:pt>
                <c:pt idx="732">
                  <c:v>3.035</c:v>
                </c:pt>
                <c:pt idx="733">
                  <c:v>3.04</c:v>
                </c:pt>
                <c:pt idx="734">
                  <c:v>3.045</c:v>
                </c:pt>
                <c:pt idx="735">
                  <c:v>3.05</c:v>
                </c:pt>
                <c:pt idx="736">
                  <c:v>3.055</c:v>
                </c:pt>
                <c:pt idx="737">
                  <c:v>3.06</c:v>
                </c:pt>
                <c:pt idx="738">
                  <c:v>3.065</c:v>
                </c:pt>
                <c:pt idx="739">
                  <c:v>3.07</c:v>
                </c:pt>
                <c:pt idx="740">
                  <c:v>3.075</c:v>
                </c:pt>
                <c:pt idx="741">
                  <c:v>3.08</c:v>
                </c:pt>
                <c:pt idx="742">
                  <c:v>3.085</c:v>
                </c:pt>
                <c:pt idx="743">
                  <c:v>3.09</c:v>
                </c:pt>
                <c:pt idx="744">
                  <c:v>3.095</c:v>
                </c:pt>
                <c:pt idx="745">
                  <c:v>3.1</c:v>
                </c:pt>
                <c:pt idx="746">
                  <c:v>3.105</c:v>
                </c:pt>
                <c:pt idx="747">
                  <c:v>3.11</c:v>
                </c:pt>
                <c:pt idx="748">
                  <c:v>3.115</c:v>
                </c:pt>
                <c:pt idx="749">
                  <c:v>3.12</c:v>
                </c:pt>
                <c:pt idx="750">
                  <c:v>3.125</c:v>
                </c:pt>
                <c:pt idx="751">
                  <c:v>3.13</c:v>
                </c:pt>
                <c:pt idx="752">
                  <c:v>3.135</c:v>
                </c:pt>
                <c:pt idx="753">
                  <c:v>3.14</c:v>
                </c:pt>
                <c:pt idx="754">
                  <c:v>3.145</c:v>
                </c:pt>
                <c:pt idx="755">
                  <c:v>3.15</c:v>
                </c:pt>
                <c:pt idx="756">
                  <c:v>3.155</c:v>
                </c:pt>
                <c:pt idx="757">
                  <c:v>3.16</c:v>
                </c:pt>
                <c:pt idx="758">
                  <c:v>3.165</c:v>
                </c:pt>
                <c:pt idx="759">
                  <c:v>3.17</c:v>
                </c:pt>
                <c:pt idx="760">
                  <c:v>3.175</c:v>
                </c:pt>
                <c:pt idx="761">
                  <c:v>3.18</c:v>
                </c:pt>
                <c:pt idx="762">
                  <c:v>3.185</c:v>
                </c:pt>
                <c:pt idx="763">
                  <c:v>3.19</c:v>
                </c:pt>
                <c:pt idx="764">
                  <c:v>3.195</c:v>
                </c:pt>
                <c:pt idx="765">
                  <c:v>3.2</c:v>
                </c:pt>
                <c:pt idx="766">
                  <c:v>3.205</c:v>
                </c:pt>
                <c:pt idx="767">
                  <c:v>3.21</c:v>
                </c:pt>
                <c:pt idx="768">
                  <c:v>3.215</c:v>
                </c:pt>
                <c:pt idx="769">
                  <c:v>3.22</c:v>
                </c:pt>
                <c:pt idx="770">
                  <c:v>3.225</c:v>
                </c:pt>
                <c:pt idx="771">
                  <c:v>3.23</c:v>
                </c:pt>
                <c:pt idx="772">
                  <c:v>3.235</c:v>
                </c:pt>
                <c:pt idx="773">
                  <c:v>3.24</c:v>
                </c:pt>
                <c:pt idx="774">
                  <c:v>3.245</c:v>
                </c:pt>
                <c:pt idx="775">
                  <c:v>3.25</c:v>
                </c:pt>
                <c:pt idx="776">
                  <c:v>3.255</c:v>
                </c:pt>
                <c:pt idx="777">
                  <c:v>3.26</c:v>
                </c:pt>
                <c:pt idx="778">
                  <c:v>3.265</c:v>
                </c:pt>
                <c:pt idx="779">
                  <c:v>3.27</c:v>
                </c:pt>
                <c:pt idx="780">
                  <c:v>3.275</c:v>
                </c:pt>
                <c:pt idx="781">
                  <c:v>3.28</c:v>
                </c:pt>
                <c:pt idx="782">
                  <c:v>3.285</c:v>
                </c:pt>
                <c:pt idx="783">
                  <c:v>3.29</c:v>
                </c:pt>
                <c:pt idx="784">
                  <c:v>3.295</c:v>
                </c:pt>
                <c:pt idx="785">
                  <c:v>3.3</c:v>
                </c:pt>
                <c:pt idx="786">
                  <c:v>3.305</c:v>
                </c:pt>
                <c:pt idx="787">
                  <c:v>3.31</c:v>
                </c:pt>
                <c:pt idx="788">
                  <c:v>3.315</c:v>
                </c:pt>
                <c:pt idx="789">
                  <c:v>3.32</c:v>
                </c:pt>
                <c:pt idx="790">
                  <c:v>3.325</c:v>
                </c:pt>
                <c:pt idx="791">
                  <c:v>3.33</c:v>
                </c:pt>
                <c:pt idx="792">
                  <c:v>3.335</c:v>
                </c:pt>
                <c:pt idx="793">
                  <c:v>3.34</c:v>
                </c:pt>
                <c:pt idx="794">
                  <c:v>3.345</c:v>
                </c:pt>
                <c:pt idx="795">
                  <c:v>3.35</c:v>
                </c:pt>
                <c:pt idx="796">
                  <c:v>3.355</c:v>
                </c:pt>
                <c:pt idx="797">
                  <c:v>3.36</c:v>
                </c:pt>
                <c:pt idx="798">
                  <c:v>3.365</c:v>
                </c:pt>
                <c:pt idx="799">
                  <c:v>3.37</c:v>
                </c:pt>
                <c:pt idx="800">
                  <c:v>3.375</c:v>
                </c:pt>
                <c:pt idx="801">
                  <c:v>3.38</c:v>
                </c:pt>
                <c:pt idx="802">
                  <c:v>3.385</c:v>
                </c:pt>
                <c:pt idx="803">
                  <c:v>3.39</c:v>
                </c:pt>
                <c:pt idx="804">
                  <c:v>3.395</c:v>
                </c:pt>
                <c:pt idx="805">
                  <c:v>3.4</c:v>
                </c:pt>
                <c:pt idx="806">
                  <c:v>3.405</c:v>
                </c:pt>
                <c:pt idx="807">
                  <c:v>3.41</c:v>
                </c:pt>
                <c:pt idx="808">
                  <c:v>3.415</c:v>
                </c:pt>
                <c:pt idx="809">
                  <c:v>3.42</c:v>
                </c:pt>
                <c:pt idx="810">
                  <c:v>3.425</c:v>
                </c:pt>
                <c:pt idx="811">
                  <c:v>3.43</c:v>
                </c:pt>
                <c:pt idx="812">
                  <c:v>3.435</c:v>
                </c:pt>
                <c:pt idx="813">
                  <c:v>3.44</c:v>
                </c:pt>
                <c:pt idx="814">
                  <c:v>3.445</c:v>
                </c:pt>
                <c:pt idx="815">
                  <c:v>3.45</c:v>
                </c:pt>
                <c:pt idx="816">
                  <c:v>3.455</c:v>
                </c:pt>
                <c:pt idx="817">
                  <c:v>3.46</c:v>
                </c:pt>
                <c:pt idx="818">
                  <c:v>3.465</c:v>
                </c:pt>
                <c:pt idx="819">
                  <c:v>3.47</c:v>
                </c:pt>
                <c:pt idx="820">
                  <c:v>3.475</c:v>
                </c:pt>
                <c:pt idx="821">
                  <c:v>3.48</c:v>
                </c:pt>
                <c:pt idx="822">
                  <c:v>3.485</c:v>
                </c:pt>
                <c:pt idx="823">
                  <c:v>3.49</c:v>
                </c:pt>
                <c:pt idx="824">
                  <c:v>3.495</c:v>
                </c:pt>
                <c:pt idx="825">
                  <c:v>3.5</c:v>
                </c:pt>
                <c:pt idx="826">
                  <c:v>3.505</c:v>
                </c:pt>
                <c:pt idx="827">
                  <c:v>3.51</c:v>
                </c:pt>
                <c:pt idx="828">
                  <c:v>3.515</c:v>
                </c:pt>
                <c:pt idx="829">
                  <c:v>3.52</c:v>
                </c:pt>
                <c:pt idx="830">
                  <c:v>3.525</c:v>
                </c:pt>
                <c:pt idx="831">
                  <c:v>3.53</c:v>
                </c:pt>
                <c:pt idx="832">
                  <c:v>3.535</c:v>
                </c:pt>
                <c:pt idx="833">
                  <c:v>3.54</c:v>
                </c:pt>
                <c:pt idx="834">
                  <c:v>3.545</c:v>
                </c:pt>
                <c:pt idx="835">
                  <c:v>3.55</c:v>
                </c:pt>
                <c:pt idx="836">
                  <c:v>3.555</c:v>
                </c:pt>
                <c:pt idx="837">
                  <c:v>3.56</c:v>
                </c:pt>
                <c:pt idx="838">
                  <c:v>3.565</c:v>
                </c:pt>
                <c:pt idx="839">
                  <c:v>3.57</c:v>
                </c:pt>
                <c:pt idx="840">
                  <c:v>3.575</c:v>
                </c:pt>
                <c:pt idx="841">
                  <c:v>3.58</c:v>
                </c:pt>
                <c:pt idx="842">
                  <c:v>3.585</c:v>
                </c:pt>
                <c:pt idx="843">
                  <c:v>3.59</c:v>
                </c:pt>
                <c:pt idx="844">
                  <c:v>3.595</c:v>
                </c:pt>
                <c:pt idx="845">
                  <c:v>3.6</c:v>
                </c:pt>
                <c:pt idx="846">
                  <c:v>3.605</c:v>
                </c:pt>
                <c:pt idx="847">
                  <c:v>3.61</c:v>
                </c:pt>
                <c:pt idx="848">
                  <c:v>3.615</c:v>
                </c:pt>
                <c:pt idx="849">
                  <c:v>3.62</c:v>
                </c:pt>
                <c:pt idx="850">
                  <c:v>3.625</c:v>
                </c:pt>
                <c:pt idx="851">
                  <c:v>3.63</c:v>
                </c:pt>
                <c:pt idx="852">
                  <c:v>3.635</c:v>
                </c:pt>
                <c:pt idx="853">
                  <c:v>3.64</c:v>
                </c:pt>
                <c:pt idx="854">
                  <c:v>3.645</c:v>
                </c:pt>
                <c:pt idx="855">
                  <c:v>3.65</c:v>
                </c:pt>
                <c:pt idx="856">
                  <c:v>3.655</c:v>
                </c:pt>
                <c:pt idx="857">
                  <c:v>3.66</c:v>
                </c:pt>
                <c:pt idx="858">
                  <c:v>3.665</c:v>
                </c:pt>
                <c:pt idx="859">
                  <c:v>3.67</c:v>
                </c:pt>
                <c:pt idx="860">
                  <c:v>3.675</c:v>
                </c:pt>
                <c:pt idx="861">
                  <c:v>3.68</c:v>
                </c:pt>
                <c:pt idx="862">
                  <c:v>3.685</c:v>
                </c:pt>
                <c:pt idx="863">
                  <c:v>3.69</c:v>
                </c:pt>
                <c:pt idx="864">
                  <c:v>3.695</c:v>
                </c:pt>
                <c:pt idx="865">
                  <c:v>3.7</c:v>
                </c:pt>
                <c:pt idx="866">
                  <c:v>3.705</c:v>
                </c:pt>
                <c:pt idx="867">
                  <c:v>3.71</c:v>
                </c:pt>
                <c:pt idx="868">
                  <c:v>3.715</c:v>
                </c:pt>
                <c:pt idx="869">
                  <c:v>3.72</c:v>
                </c:pt>
                <c:pt idx="870">
                  <c:v>3.725</c:v>
                </c:pt>
                <c:pt idx="871">
                  <c:v>3.73</c:v>
                </c:pt>
                <c:pt idx="872">
                  <c:v>3.735</c:v>
                </c:pt>
                <c:pt idx="873">
                  <c:v>3.74</c:v>
                </c:pt>
                <c:pt idx="874">
                  <c:v>3.745</c:v>
                </c:pt>
                <c:pt idx="875">
                  <c:v>3.75</c:v>
                </c:pt>
                <c:pt idx="876">
                  <c:v>3.755</c:v>
                </c:pt>
                <c:pt idx="877">
                  <c:v>3.76</c:v>
                </c:pt>
                <c:pt idx="878">
                  <c:v>3.765</c:v>
                </c:pt>
                <c:pt idx="879">
                  <c:v>3.77</c:v>
                </c:pt>
                <c:pt idx="880">
                  <c:v>3.775</c:v>
                </c:pt>
                <c:pt idx="881">
                  <c:v>3.78</c:v>
                </c:pt>
                <c:pt idx="882">
                  <c:v>3.785</c:v>
                </c:pt>
                <c:pt idx="883">
                  <c:v>3.79</c:v>
                </c:pt>
                <c:pt idx="884">
                  <c:v>3.795</c:v>
                </c:pt>
                <c:pt idx="885">
                  <c:v>3.8</c:v>
                </c:pt>
                <c:pt idx="886">
                  <c:v>3.805</c:v>
                </c:pt>
                <c:pt idx="887">
                  <c:v>3.81</c:v>
                </c:pt>
                <c:pt idx="888">
                  <c:v>3.815</c:v>
                </c:pt>
                <c:pt idx="889">
                  <c:v>3.82</c:v>
                </c:pt>
                <c:pt idx="890">
                  <c:v>3.825</c:v>
                </c:pt>
                <c:pt idx="891">
                  <c:v>3.83</c:v>
                </c:pt>
                <c:pt idx="892">
                  <c:v>3.835</c:v>
                </c:pt>
                <c:pt idx="893">
                  <c:v>3.84</c:v>
                </c:pt>
                <c:pt idx="894">
                  <c:v>3.845</c:v>
                </c:pt>
                <c:pt idx="895">
                  <c:v>3.85</c:v>
                </c:pt>
                <c:pt idx="896">
                  <c:v>3.855</c:v>
                </c:pt>
                <c:pt idx="897">
                  <c:v>3.86</c:v>
                </c:pt>
                <c:pt idx="898">
                  <c:v>3.865</c:v>
                </c:pt>
                <c:pt idx="899">
                  <c:v>3.87</c:v>
                </c:pt>
                <c:pt idx="900">
                  <c:v>3.875</c:v>
                </c:pt>
                <c:pt idx="901">
                  <c:v>3.88</c:v>
                </c:pt>
                <c:pt idx="902">
                  <c:v>3.885</c:v>
                </c:pt>
                <c:pt idx="903">
                  <c:v>3.89</c:v>
                </c:pt>
                <c:pt idx="904">
                  <c:v>3.895</c:v>
                </c:pt>
                <c:pt idx="905">
                  <c:v>3.9</c:v>
                </c:pt>
                <c:pt idx="906">
                  <c:v>3.905</c:v>
                </c:pt>
                <c:pt idx="907">
                  <c:v>3.91</c:v>
                </c:pt>
                <c:pt idx="908">
                  <c:v>3.915</c:v>
                </c:pt>
                <c:pt idx="909">
                  <c:v>3.92</c:v>
                </c:pt>
                <c:pt idx="910">
                  <c:v>3.925</c:v>
                </c:pt>
                <c:pt idx="911">
                  <c:v>3.93</c:v>
                </c:pt>
                <c:pt idx="912">
                  <c:v>3.935</c:v>
                </c:pt>
                <c:pt idx="913">
                  <c:v>3.94</c:v>
                </c:pt>
                <c:pt idx="914">
                  <c:v>3.945</c:v>
                </c:pt>
                <c:pt idx="915">
                  <c:v>3.95</c:v>
                </c:pt>
                <c:pt idx="916">
                  <c:v>3.955</c:v>
                </c:pt>
                <c:pt idx="917">
                  <c:v>3.96</c:v>
                </c:pt>
                <c:pt idx="918">
                  <c:v>3.965</c:v>
                </c:pt>
                <c:pt idx="919">
                  <c:v>3.97</c:v>
                </c:pt>
                <c:pt idx="920">
                  <c:v>3.975</c:v>
                </c:pt>
                <c:pt idx="921">
                  <c:v>3.98</c:v>
                </c:pt>
                <c:pt idx="922">
                  <c:v>3.985</c:v>
                </c:pt>
                <c:pt idx="923">
                  <c:v>3.99</c:v>
                </c:pt>
                <c:pt idx="924">
                  <c:v>3.995</c:v>
                </c:pt>
                <c:pt idx="925">
                  <c:v>4</c:v>
                </c:pt>
                <c:pt idx="926">
                  <c:v>4.005</c:v>
                </c:pt>
                <c:pt idx="927">
                  <c:v>4.01</c:v>
                </c:pt>
                <c:pt idx="928">
                  <c:v>4.015</c:v>
                </c:pt>
                <c:pt idx="929">
                  <c:v>4.02</c:v>
                </c:pt>
                <c:pt idx="930">
                  <c:v>4.025</c:v>
                </c:pt>
                <c:pt idx="931">
                  <c:v>4.03</c:v>
                </c:pt>
                <c:pt idx="932">
                  <c:v>4.035</c:v>
                </c:pt>
                <c:pt idx="933">
                  <c:v>4.04</c:v>
                </c:pt>
                <c:pt idx="934">
                  <c:v>4.045</c:v>
                </c:pt>
                <c:pt idx="935">
                  <c:v>4.05</c:v>
                </c:pt>
                <c:pt idx="936">
                  <c:v>4.055</c:v>
                </c:pt>
                <c:pt idx="937">
                  <c:v>4.06</c:v>
                </c:pt>
                <c:pt idx="938">
                  <c:v>4.065</c:v>
                </c:pt>
                <c:pt idx="939">
                  <c:v>4.07</c:v>
                </c:pt>
                <c:pt idx="940">
                  <c:v>4.075</c:v>
                </c:pt>
                <c:pt idx="941">
                  <c:v>4.08</c:v>
                </c:pt>
                <c:pt idx="942">
                  <c:v>4.085</c:v>
                </c:pt>
                <c:pt idx="943">
                  <c:v>4.09</c:v>
                </c:pt>
                <c:pt idx="944">
                  <c:v>4.095</c:v>
                </c:pt>
                <c:pt idx="945">
                  <c:v>4.1</c:v>
                </c:pt>
                <c:pt idx="946">
                  <c:v>4.105</c:v>
                </c:pt>
                <c:pt idx="947">
                  <c:v>4.11</c:v>
                </c:pt>
                <c:pt idx="948">
                  <c:v>4.115</c:v>
                </c:pt>
                <c:pt idx="949">
                  <c:v>4.12</c:v>
                </c:pt>
                <c:pt idx="950">
                  <c:v>4.125</c:v>
                </c:pt>
                <c:pt idx="951">
                  <c:v>4.13</c:v>
                </c:pt>
                <c:pt idx="952">
                  <c:v>4.135</c:v>
                </c:pt>
                <c:pt idx="953">
                  <c:v>4.14</c:v>
                </c:pt>
                <c:pt idx="954">
                  <c:v>4.145</c:v>
                </c:pt>
                <c:pt idx="955">
                  <c:v>4.15</c:v>
                </c:pt>
                <c:pt idx="956">
                  <c:v>4.155</c:v>
                </c:pt>
                <c:pt idx="957">
                  <c:v>4.16</c:v>
                </c:pt>
                <c:pt idx="958">
                  <c:v>4.165</c:v>
                </c:pt>
                <c:pt idx="959">
                  <c:v>4.17</c:v>
                </c:pt>
                <c:pt idx="960">
                  <c:v>4.175</c:v>
                </c:pt>
                <c:pt idx="961">
                  <c:v>4.18</c:v>
                </c:pt>
                <c:pt idx="962">
                  <c:v>4.185</c:v>
                </c:pt>
                <c:pt idx="963">
                  <c:v>4.19</c:v>
                </c:pt>
                <c:pt idx="964">
                  <c:v>4.195</c:v>
                </c:pt>
                <c:pt idx="965">
                  <c:v>4.2</c:v>
                </c:pt>
                <c:pt idx="966">
                  <c:v>4.205</c:v>
                </c:pt>
                <c:pt idx="967">
                  <c:v>4.21</c:v>
                </c:pt>
                <c:pt idx="968">
                  <c:v>4.215</c:v>
                </c:pt>
                <c:pt idx="969">
                  <c:v>4.22</c:v>
                </c:pt>
                <c:pt idx="970">
                  <c:v>4.225</c:v>
                </c:pt>
                <c:pt idx="971">
                  <c:v>4.23</c:v>
                </c:pt>
                <c:pt idx="972">
                  <c:v>4.235</c:v>
                </c:pt>
                <c:pt idx="973">
                  <c:v>4.24</c:v>
                </c:pt>
                <c:pt idx="974">
                  <c:v>4.245</c:v>
                </c:pt>
                <c:pt idx="975">
                  <c:v>4.25</c:v>
                </c:pt>
                <c:pt idx="976">
                  <c:v>4.255</c:v>
                </c:pt>
                <c:pt idx="977">
                  <c:v>4.26</c:v>
                </c:pt>
                <c:pt idx="978">
                  <c:v>4.265</c:v>
                </c:pt>
                <c:pt idx="979">
                  <c:v>4.27</c:v>
                </c:pt>
                <c:pt idx="980">
                  <c:v>4.275</c:v>
                </c:pt>
                <c:pt idx="981">
                  <c:v>4.28</c:v>
                </c:pt>
                <c:pt idx="982">
                  <c:v>4.285</c:v>
                </c:pt>
                <c:pt idx="983">
                  <c:v>4.29</c:v>
                </c:pt>
                <c:pt idx="984">
                  <c:v>4.295</c:v>
                </c:pt>
                <c:pt idx="985">
                  <c:v>4.3</c:v>
                </c:pt>
                <c:pt idx="986">
                  <c:v>4.305</c:v>
                </c:pt>
                <c:pt idx="987">
                  <c:v>4.31</c:v>
                </c:pt>
                <c:pt idx="988">
                  <c:v>4.315</c:v>
                </c:pt>
                <c:pt idx="989">
                  <c:v>4.32</c:v>
                </c:pt>
                <c:pt idx="990">
                  <c:v>4.325</c:v>
                </c:pt>
                <c:pt idx="991">
                  <c:v>4.33</c:v>
                </c:pt>
                <c:pt idx="992">
                  <c:v>4.335</c:v>
                </c:pt>
                <c:pt idx="993">
                  <c:v>4.34</c:v>
                </c:pt>
                <c:pt idx="994">
                  <c:v>4.345</c:v>
                </c:pt>
                <c:pt idx="995">
                  <c:v>4.35</c:v>
                </c:pt>
                <c:pt idx="996">
                  <c:v>4.355</c:v>
                </c:pt>
                <c:pt idx="997">
                  <c:v>4.36</c:v>
                </c:pt>
                <c:pt idx="998">
                  <c:v>4.365</c:v>
                </c:pt>
                <c:pt idx="999">
                  <c:v>4.37</c:v>
                </c:pt>
                <c:pt idx="1000">
                  <c:v>4.375</c:v>
                </c:pt>
                <c:pt idx="1001">
                  <c:v>4.38</c:v>
                </c:pt>
                <c:pt idx="1002">
                  <c:v>4.385</c:v>
                </c:pt>
                <c:pt idx="1003">
                  <c:v>4.39</c:v>
                </c:pt>
                <c:pt idx="1004">
                  <c:v>4.395</c:v>
                </c:pt>
                <c:pt idx="1005">
                  <c:v>4.4</c:v>
                </c:pt>
                <c:pt idx="1006">
                  <c:v>4.405</c:v>
                </c:pt>
                <c:pt idx="1007">
                  <c:v>4.41</c:v>
                </c:pt>
                <c:pt idx="1008">
                  <c:v>4.415</c:v>
                </c:pt>
                <c:pt idx="1009">
                  <c:v>4.42</c:v>
                </c:pt>
                <c:pt idx="1010">
                  <c:v>4.425</c:v>
                </c:pt>
                <c:pt idx="1011">
                  <c:v>4.43</c:v>
                </c:pt>
                <c:pt idx="1012">
                  <c:v>4.435</c:v>
                </c:pt>
                <c:pt idx="1013">
                  <c:v>4.44</c:v>
                </c:pt>
                <c:pt idx="1014">
                  <c:v>4.445</c:v>
                </c:pt>
                <c:pt idx="1015">
                  <c:v>4.45</c:v>
                </c:pt>
                <c:pt idx="1016">
                  <c:v>4.455</c:v>
                </c:pt>
                <c:pt idx="1017">
                  <c:v>4.46</c:v>
                </c:pt>
                <c:pt idx="1018">
                  <c:v>4.465</c:v>
                </c:pt>
                <c:pt idx="1019">
                  <c:v>4.47</c:v>
                </c:pt>
                <c:pt idx="1020">
                  <c:v>4.475</c:v>
                </c:pt>
                <c:pt idx="1021">
                  <c:v>4.48</c:v>
                </c:pt>
                <c:pt idx="1022">
                  <c:v>4.485</c:v>
                </c:pt>
                <c:pt idx="1023">
                  <c:v>4.49</c:v>
                </c:pt>
                <c:pt idx="1024">
                  <c:v>4.495</c:v>
                </c:pt>
                <c:pt idx="1025">
                  <c:v>4.5</c:v>
                </c:pt>
                <c:pt idx="1026">
                  <c:v>4.505</c:v>
                </c:pt>
                <c:pt idx="1027">
                  <c:v>4.51</c:v>
                </c:pt>
                <c:pt idx="1028">
                  <c:v>4.515</c:v>
                </c:pt>
                <c:pt idx="1029">
                  <c:v>4.52</c:v>
                </c:pt>
                <c:pt idx="1030">
                  <c:v>4.525</c:v>
                </c:pt>
                <c:pt idx="1031">
                  <c:v>4.53</c:v>
                </c:pt>
                <c:pt idx="1032">
                  <c:v>4.535</c:v>
                </c:pt>
                <c:pt idx="1033">
                  <c:v>4.54</c:v>
                </c:pt>
                <c:pt idx="1034">
                  <c:v>4.545</c:v>
                </c:pt>
                <c:pt idx="1035">
                  <c:v>4.55</c:v>
                </c:pt>
                <c:pt idx="1036">
                  <c:v>4.555</c:v>
                </c:pt>
                <c:pt idx="1037">
                  <c:v>4.56</c:v>
                </c:pt>
                <c:pt idx="1038">
                  <c:v>4.565</c:v>
                </c:pt>
                <c:pt idx="1039">
                  <c:v>4.57</c:v>
                </c:pt>
                <c:pt idx="1040">
                  <c:v>4.575</c:v>
                </c:pt>
                <c:pt idx="1041">
                  <c:v>4.58</c:v>
                </c:pt>
                <c:pt idx="1042">
                  <c:v>4.585</c:v>
                </c:pt>
                <c:pt idx="1043">
                  <c:v>4.59</c:v>
                </c:pt>
                <c:pt idx="1044">
                  <c:v>4.595</c:v>
                </c:pt>
                <c:pt idx="1045">
                  <c:v>4.6</c:v>
                </c:pt>
                <c:pt idx="1046">
                  <c:v>4.605</c:v>
                </c:pt>
                <c:pt idx="1047">
                  <c:v>4.61</c:v>
                </c:pt>
                <c:pt idx="1048">
                  <c:v>4.615</c:v>
                </c:pt>
                <c:pt idx="1049">
                  <c:v>4.62</c:v>
                </c:pt>
                <c:pt idx="1050">
                  <c:v>4.625</c:v>
                </c:pt>
                <c:pt idx="1051">
                  <c:v>4.63</c:v>
                </c:pt>
                <c:pt idx="1052">
                  <c:v>4.635</c:v>
                </c:pt>
                <c:pt idx="1053">
                  <c:v>4.64</c:v>
                </c:pt>
                <c:pt idx="1054">
                  <c:v>4.645</c:v>
                </c:pt>
                <c:pt idx="1055">
                  <c:v>4.65</c:v>
                </c:pt>
                <c:pt idx="1056">
                  <c:v>4.655</c:v>
                </c:pt>
                <c:pt idx="1057">
                  <c:v>4.66</c:v>
                </c:pt>
                <c:pt idx="1058">
                  <c:v>4.665</c:v>
                </c:pt>
                <c:pt idx="1059">
                  <c:v>4.67</c:v>
                </c:pt>
                <c:pt idx="1060">
                  <c:v>4.675</c:v>
                </c:pt>
                <c:pt idx="1061">
                  <c:v>4.68</c:v>
                </c:pt>
                <c:pt idx="1062">
                  <c:v>4.685</c:v>
                </c:pt>
                <c:pt idx="1063">
                  <c:v>4.69</c:v>
                </c:pt>
                <c:pt idx="1064">
                  <c:v>4.695</c:v>
                </c:pt>
                <c:pt idx="1065">
                  <c:v>4.7</c:v>
                </c:pt>
                <c:pt idx="1066">
                  <c:v>4.705</c:v>
                </c:pt>
                <c:pt idx="1067">
                  <c:v>4.71</c:v>
                </c:pt>
                <c:pt idx="1068">
                  <c:v>4.715</c:v>
                </c:pt>
                <c:pt idx="1069">
                  <c:v>4.72</c:v>
                </c:pt>
                <c:pt idx="1070">
                  <c:v>4.725</c:v>
                </c:pt>
                <c:pt idx="1071">
                  <c:v>4.73</c:v>
                </c:pt>
                <c:pt idx="1072">
                  <c:v>4.735</c:v>
                </c:pt>
                <c:pt idx="1073">
                  <c:v>4.74</c:v>
                </c:pt>
                <c:pt idx="1074">
                  <c:v>4.745</c:v>
                </c:pt>
                <c:pt idx="1075">
                  <c:v>4.75</c:v>
                </c:pt>
                <c:pt idx="1076">
                  <c:v>4.755</c:v>
                </c:pt>
                <c:pt idx="1077">
                  <c:v>4.76</c:v>
                </c:pt>
                <c:pt idx="1078">
                  <c:v>4.765</c:v>
                </c:pt>
                <c:pt idx="1079">
                  <c:v>4.77</c:v>
                </c:pt>
                <c:pt idx="1080">
                  <c:v>4.775</c:v>
                </c:pt>
                <c:pt idx="1081">
                  <c:v>4.78</c:v>
                </c:pt>
                <c:pt idx="1082">
                  <c:v>4.785</c:v>
                </c:pt>
                <c:pt idx="1083">
                  <c:v>4.79</c:v>
                </c:pt>
                <c:pt idx="1084">
                  <c:v>4.795</c:v>
                </c:pt>
                <c:pt idx="1085">
                  <c:v>4.8</c:v>
                </c:pt>
                <c:pt idx="1086">
                  <c:v>4.805</c:v>
                </c:pt>
                <c:pt idx="1087">
                  <c:v>4.81</c:v>
                </c:pt>
                <c:pt idx="1088">
                  <c:v>4.815</c:v>
                </c:pt>
                <c:pt idx="1089">
                  <c:v>4.82</c:v>
                </c:pt>
                <c:pt idx="1090">
                  <c:v>4.825</c:v>
                </c:pt>
                <c:pt idx="1091">
                  <c:v>4.83</c:v>
                </c:pt>
                <c:pt idx="1092">
                  <c:v>4.835</c:v>
                </c:pt>
                <c:pt idx="1093">
                  <c:v>4.84</c:v>
                </c:pt>
                <c:pt idx="1094">
                  <c:v>4.845</c:v>
                </c:pt>
                <c:pt idx="1095">
                  <c:v>4.85</c:v>
                </c:pt>
                <c:pt idx="1096">
                  <c:v>4.855</c:v>
                </c:pt>
                <c:pt idx="1097">
                  <c:v>4.86</c:v>
                </c:pt>
                <c:pt idx="1098">
                  <c:v>4.865</c:v>
                </c:pt>
                <c:pt idx="1099">
                  <c:v>4.87</c:v>
                </c:pt>
                <c:pt idx="1100">
                  <c:v>4.875</c:v>
                </c:pt>
                <c:pt idx="1101">
                  <c:v>4.88</c:v>
                </c:pt>
                <c:pt idx="1102">
                  <c:v>4.885</c:v>
                </c:pt>
                <c:pt idx="1103">
                  <c:v>4.89</c:v>
                </c:pt>
                <c:pt idx="1104">
                  <c:v>4.895</c:v>
                </c:pt>
                <c:pt idx="1105">
                  <c:v>4.9</c:v>
                </c:pt>
                <c:pt idx="1106">
                  <c:v>4.905</c:v>
                </c:pt>
                <c:pt idx="1107">
                  <c:v>4.91</c:v>
                </c:pt>
                <c:pt idx="1108">
                  <c:v>4.915</c:v>
                </c:pt>
                <c:pt idx="1109">
                  <c:v>4.92</c:v>
                </c:pt>
                <c:pt idx="1110">
                  <c:v>4.925</c:v>
                </c:pt>
                <c:pt idx="1111">
                  <c:v>4.93</c:v>
                </c:pt>
                <c:pt idx="1112">
                  <c:v>4.935</c:v>
                </c:pt>
                <c:pt idx="1113">
                  <c:v>4.94</c:v>
                </c:pt>
                <c:pt idx="1114">
                  <c:v>4.945</c:v>
                </c:pt>
                <c:pt idx="1115">
                  <c:v>4.95</c:v>
                </c:pt>
                <c:pt idx="1116">
                  <c:v>4.955</c:v>
                </c:pt>
                <c:pt idx="1117">
                  <c:v>4.96</c:v>
                </c:pt>
                <c:pt idx="1118">
                  <c:v>4.965</c:v>
                </c:pt>
                <c:pt idx="1119">
                  <c:v>4.97</c:v>
                </c:pt>
                <c:pt idx="1120">
                  <c:v>4.975</c:v>
                </c:pt>
                <c:pt idx="1121">
                  <c:v>4.98</c:v>
                </c:pt>
                <c:pt idx="1122">
                  <c:v>4.985</c:v>
                </c:pt>
                <c:pt idx="1123">
                  <c:v>4.99</c:v>
                </c:pt>
                <c:pt idx="1124">
                  <c:v>4.995</c:v>
                </c:pt>
                <c:pt idx="1125">
                  <c:v>5</c:v>
                </c:pt>
                <c:pt idx="1126">
                  <c:v>5.005</c:v>
                </c:pt>
                <c:pt idx="1127">
                  <c:v>5.01</c:v>
                </c:pt>
                <c:pt idx="1128">
                  <c:v>5.015</c:v>
                </c:pt>
                <c:pt idx="1129">
                  <c:v>5.02</c:v>
                </c:pt>
                <c:pt idx="1130">
                  <c:v>5.025</c:v>
                </c:pt>
                <c:pt idx="1131">
                  <c:v>5.03</c:v>
                </c:pt>
                <c:pt idx="1132">
                  <c:v>5.035</c:v>
                </c:pt>
                <c:pt idx="1133">
                  <c:v>5.04</c:v>
                </c:pt>
                <c:pt idx="1134">
                  <c:v>5.045</c:v>
                </c:pt>
                <c:pt idx="1135">
                  <c:v>5.05</c:v>
                </c:pt>
                <c:pt idx="1136">
                  <c:v>5.055</c:v>
                </c:pt>
                <c:pt idx="1137">
                  <c:v>5.06</c:v>
                </c:pt>
                <c:pt idx="1138">
                  <c:v>5.065</c:v>
                </c:pt>
                <c:pt idx="1139">
                  <c:v>5.07</c:v>
                </c:pt>
                <c:pt idx="1140">
                  <c:v>5.075</c:v>
                </c:pt>
                <c:pt idx="1141">
                  <c:v>5.08</c:v>
                </c:pt>
                <c:pt idx="1142">
                  <c:v>5.085</c:v>
                </c:pt>
                <c:pt idx="1143">
                  <c:v>5.09</c:v>
                </c:pt>
                <c:pt idx="1144">
                  <c:v>5.095</c:v>
                </c:pt>
                <c:pt idx="1145">
                  <c:v>5.1</c:v>
                </c:pt>
                <c:pt idx="1146">
                  <c:v>5.105</c:v>
                </c:pt>
                <c:pt idx="1147">
                  <c:v>5.11</c:v>
                </c:pt>
                <c:pt idx="1148">
                  <c:v>5.115</c:v>
                </c:pt>
                <c:pt idx="1149">
                  <c:v>5.12</c:v>
                </c:pt>
                <c:pt idx="1150">
                  <c:v>5.125</c:v>
                </c:pt>
                <c:pt idx="1151">
                  <c:v>5.13</c:v>
                </c:pt>
                <c:pt idx="1152">
                  <c:v>5.135</c:v>
                </c:pt>
                <c:pt idx="1153">
                  <c:v>5.14</c:v>
                </c:pt>
                <c:pt idx="1154">
                  <c:v>5.145</c:v>
                </c:pt>
                <c:pt idx="1155">
                  <c:v>5.15</c:v>
                </c:pt>
                <c:pt idx="1156">
                  <c:v>5.155</c:v>
                </c:pt>
                <c:pt idx="1157">
                  <c:v>5.16</c:v>
                </c:pt>
                <c:pt idx="1158">
                  <c:v>5.165</c:v>
                </c:pt>
                <c:pt idx="1159">
                  <c:v>5.17</c:v>
                </c:pt>
                <c:pt idx="1160">
                  <c:v>5.175</c:v>
                </c:pt>
                <c:pt idx="1161">
                  <c:v>5.18</c:v>
                </c:pt>
                <c:pt idx="1162">
                  <c:v>5.185</c:v>
                </c:pt>
                <c:pt idx="1163">
                  <c:v>5.19</c:v>
                </c:pt>
                <c:pt idx="1164">
                  <c:v>5.195</c:v>
                </c:pt>
                <c:pt idx="1165">
                  <c:v>5.2</c:v>
                </c:pt>
                <c:pt idx="1166">
                  <c:v>5.205</c:v>
                </c:pt>
                <c:pt idx="1167">
                  <c:v>5.21</c:v>
                </c:pt>
                <c:pt idx="1168">
                  <c:v>5.215</c:v>
                </c:pt>
                <c:pt idx="1169">
                  <c:v>5.22</c:v>
                </c:pt>
                <c:pt idx="1170">
                  <c:v>5.225</c:v>
                </c:pt>
                <c:pt idx="1171">
                  <c:v>5.23</c:v>
                </c:pt>
                <c:pt idx="1172">
                  <c:v>5.235</c:v>
                </c:pt>
                <c:pt idx="1173">
                  <c:v>5.24</c:v>
                </c:pt>
                <c:pt idx="1174">
                  <c:v>5.245</c:v>
                </c:pt>
                <c:pt idx="1175">
                  <c:v>5.25</c:v>
                </c:pt>
                <c:pt idx="1176">
                  <c:v>5.255</c:v>
                </c:pt>
                <c:pt idx="1177">
                  <c:v>5.26</c:v>
                </c:pt>
                <c:pt idx="1178">
                  <c:v>5.265</c:v>
                </c:pt>
                <c:pt idx="1179">
                  <c:v>5.27</c:v>
                </c:pt>
                <c:pt idx="1180">
                  <c:v>5.275</c:v>
                </c:pt>
                <c:pt idx="1181">
                  <c:v>5.28</c:v>
                </c:pt>
                <c:pt idx="1182">
                  <c:v>5.285</c:v>
                </c:pt>
                <c:pt idx="1183">
                  <c:v>5.29</c:v>
                </c:pt>
                <c:pt idx="1184">
                  <c:v>5.295</c:v>
                </c:pt>
                <c:pt idx="1185">
                  <c:v>5.3</c:v>
                </c:pt>
                <c:pt idx="1186">
                  <c:v>5.305</c:v>
                </c:pt>
                <c:pt idx="1187">
                  <c:v>5.31</c:v>
                </c:pt>
                <c:pt idx="1188">
                  <c:v>5.315</c:v>
                </c:pt>
                <c:pt idx="1189">
                  <c:v>5.32</c:v>
                </c:pt>
                <c:pt idx="1190">
                  <c:v>5.325</c:v>
                </c:pt>
                <c:pt idx="1191">
                  <c:v>5.33</c:v>
                </c:pt>
                <c:pt idx="1192">
                  <c:v>5.335</c:v>
                </c:pt>
                <c:pt idx="1193">
                  <c:v>5.34</c:v>
                </c:pt>
                <c:pt idx="1194">
                  <c:v>5.345</c:v>
                </c:pt>
                <c:pt idx="1195">
                  <c:v>5.35</c:v>
                </c:pt>
                <c:pt idx="1196">
                  <c:v>5.355</c:v>
                </c:pt>
                <c:pt idx="1197">
                  <c:v>5.36</c:v>
                </c:pt>
                <c:pt idx="1198">
                  <c:v>5.365</c:v>
                </c:pt>
                <c:pt idx="1199">
                  <c:v>5.37</c:v>
                </c:pt>
                <c:pt idx="1200">
                  <c:v>5.375</c:v>
                </c:pt>
                <c:pt idx="1201">
                  <c:v>5.38</c:v>
                </c:pt>
                <c:pt idx="1202">
                  <c:v>5.385</c:v>
                </c:pt>
                <c:pt idx="1203">
                  <c:v>5.39</c:v>
                </c:pt>
                <c:pt idx="1204">
                  <c:v>5.395</c:v>
                </c:pt>
                <c:pt idx="1205">
                  <c:v>5.4</c:v>
                </c:pt>
                <c:pt idx="1206">
                  <c:v>5.405</c:v>
                </c:pt>
                <c:pt idx="1207">
                  <c:v>5.41</c:v>
                </c:pt>
                <c:pt idx="1208">
                  <c:v>5.415</c:v>
                </c:pt>
                <c:pt idx="1209">
                  <c:v>5.42</c:v>
                </c:pt>
                <c:pt idx="1210">
                  <c:v>5.425</c:v>
                </c:pt>
                <c:pt idx="1211">
                  <c:v>5.43</c:v>
                </c:pt>
                <c:pt idx="1212">
                  <c:v>5.435</c:v>
                </c:pt>
                <c:pt idx="1213">
                  <c:v>5.44</c:v>
                </c:pt>
                <c:pt idx="1214">
                  <c:v>5.445</c:v>
                </c:pt>
                <c:pt idx="1215">
                  <c:v>5.45</c:v>
                </c:pt>
                <c:pt idx="1216">
                  <c:v>5.455</c:v>
                </c:pt>
                <c:pt idx="1217">
                  <c:v>5.46</c:v>
                </c:pt>
                <c:pt idx="1218">
                  <c:v>5.465</c:v>
                </c:pt>
                <c:pt idx="1219">
                  <c:v>5.47</c:v>
                </c:pt>
                <c:pt idx="1220">
                  <c:v>5.475</c:v>
                </c:pt>
                <c:pt idx="1221">
                  <c:v>5.48</c:v>
                </c:pt>
                <c:pt idx="1222">
                  <c:v>5.485</c:v>
                </c:pt>
                <c:pt idx="1223">
                  <c:v>5.49</c:v>
                </c:pt>
                <c:pt idx="1224">
                  <c:v>5.495</c:v>
                </c:pt>
                <c:pt idx="1225">
                  <c:v>5.5</c:v>
                </c:pt>
                <c:pt idx="1226">
                  <c:v>5.505</c:v>
                </c:pt>
                <c:pt idx="1227">
                  <c:v>5.51</c:v>
                </c:pt>
                <c:pt idx="1228">
                  <c:v>5.515</c:v>
                </c:pt>
                <c:pt idx="1229">
                  <c:v>5.52</c:v>
                </c:pt>
                <c:pt idx="1230">
                  <c:v>5.525</c:v>
                </c:pt>
                <c:pt idx="1231">
                  <c:v>5.53</c:v>
                </c:pt>
                <c:pt idx="1232">
                  <c:v>5.535</c:v>
                </c:pt>
                <c:pt idx="1233">
                  <c:v>5.54</c:v>
                </c:pt>
                <c:pt idx="1234">
                  <c:v>5.545</c:v>
                </c:pt>
                <c:pt idx="1235">
                  <c:v>5.55</c:v>
                </c:pt>
                <c:pt idx="1236">
                  <c:v>5.555</c:v>
                </c:pt>
                <c:pt idx="1237">
                  <c:v>5.56</c:v>
                </c:pt>
                <c:pt idx="1238">
                  <c:v>5.565</c:v>
                </c:pt>
                <c:pt idx="1239">
                  <c:v>5.57</c:v>
                </c:pt>
                <c:pt idx="1240">
                  <c:v>5.575</c:v>
                </c:pt>
                <c:pt idx="1241">
                  <c:v>5.58</c:v>
                </c:pt>
                <c:pt idx="1242">
                  <c:v>5.585</c:v>
                </c:pt>
                <c:pt idx="1243">
                  <c:v>5.59</c:v>
                </c:pt>
                <c:pt idx="1244">
                  <c:v>5.595</c:v>
                </c:pt>
                <c:pt idx="1245">
                  <c:v>5.6</c:v>
                </c:pt>
                <c:pt idx="1246">
                  <c:v>5.605</c:v>
                </c:pt>
                <c:pt idx="1247">
                  <c:v>5.61</c:v>
                </c:pt>
                <c:pt idx="1248">
                  <c:v>5.615</c:v>
                </c:pt>
                <c:pt idx="1249">
                  <c:v>5.62</c:v>
                </c:pt>
                <c:pt idx="1250">
                  <c:v>5.625</c:v>
                </c:pt>
                <c:pt idx="1251">
                  <c:v>5.63</c:v>
                </c:pt>
                <c:pt idx="1252">
                  <c:v>5.635</c:v>
                </c:pt>
                <c:pt idx="1253">
                  <c:v>5.64</c:v>
                </c:pt>
                <c:pt idx="1254">
                  <c:v>5.645</c:v>
                </c:pt>
                <c:pt idx="1255">
                  <c:v>5.65</c:v>
                </c:pt>
                <c:pt idx="1256">
                  <c:v>5.655</c:v>
                </c:pt>
                <c:pt idx="1257">
                  <c:v>5.66</c:v>
                </c:pt>
                <c:pt idx="1258">
                  <c:v>5.665</c:v>
                </c:pt>
                <c:pt idx="1259">
                  <c:v>5.67</c:v>
                </c:pt>
                <c:pt idx="1260">
                  <c:v>5.675</c:v>
                </c:pt>
                <c:pt idx="1261">
                  <c:v>5.68</c:v>
                </c:pt>
                <c:pt idx="1262">
                  <c:v>5.685</c:v>
                </c:pt>
                <c:pt idx="1263">
                  <c:v>5.69</c:v>
                </c:pt>
                <c:pt idx="1264">
                  <c:v>5.695</c:v>
                </c:pt>
                <c:pt idx="1265">
                  <c:v>5.7</c:v>
                </c:pt>
                <c:pt idx="1266">
                  <c:v>5.705</c:v>
                </c:pt>
                <c:pt idx="1267">
                  <c:v>5.71</c:v>
                </c:pt>
                <c:pt idx="1268">
                  <c:v>5.715</c:v>
                </c:pt>
                <c:pt idx="1269">
                  <c:v>5.72</c:v>
                </c:pt>
                <c:pt idx="1270">
                  <c:v>5.725</c:v>
                </c:pt>
                <c:pt idx="1271">
                  <c:v>5.73</c:v>
                </c:pt>
                <c:pt idx="1272">
                  <c:v>5.735</c:v>
                </c:pt>
                <c:pt idx="1273">
                  <c:v>5.74</c:v>
                </c:pt>
                <c:pt idx="1274">
                  <c:v>5.745</c:v>
                </c:pt>
                <c:pt idx="1275">
                  <c:v>5.75</c:v>
                </c:pt>
                <c:pt idx="1276">
                  <c:v>5.755</c:v>
                </c:pt>
                <c:pt idx="1277">
                  <c:v>5.76</c:v>
                </c:pt>
                <c:pt idx="1278">
                  <c:v>5.765</c:v>
                </c:pt>
                <c:pt idx="1279">
                  <c:v>5.77</c:v>
                </c:pt>
                <c:pt idx="1280">
                  <c:v>5.775</c:v>
                </c:pt>
                <c:pt idx="1281">
                  <c:v>5.78</c:v>
                </c:pt>
                <c:pt idx="1282">
                  <c:v>5.785</c:v>
                </c:pt>
                <c:pt idx="1283">
                  <c:v>5.79</c:v>
                </c:pt>
                <c:pt idx="1284">
                  <c:v>5.795</c:v>
                </c:pt>
                <c:pt idx="1285">
                  <c:v>5.8</c:v>
                </c:pt>
                <c:pt idx="1286">
                  <c:v>5.805</c:v>
                </c:pt>
                <c:pt idx="1287">
                  <c:v>5.81</c:v>
                </c:pt>
                <c:pt idx="1288">
                  <c:v>5.815</c:v>
                </c:pt>
                <c:pt idx="1289">
                  <c:v>5.82</c:v>
                </c:pt>
                <c:pt idx="1290">
                  <c:v>5.825</c:v>
                </c:pt>
                <c:pt idx="1291">
                  <c:v>5.83</c:v>
                </c:pt>
                <c:pt idx="1292">
                  <c:v>5.835</c:v>
                </c:pt>
                <c:pt idx="1293">
                  <c:v>5.84</c:v>
                </c:pt>
                <c:pt idx="1294">
                  <c:v>5.845</c:v>
                </c:pt>
                <c:pt idx="1295">
                  <c:v>5.85</c:v>
                </c:pt>
                <c:pt idx="1296">
                  <c:v>5.855</c:v>
                </c:pt>
                <c:pt idx="1297">
                  <c:v>5.86</c:v>
                </c:pt>
                <c:pt idx="1298">
                  <c:v>5.865</c:v>
                </c:pt>
                <c:pt idx="1299">
                  <c:v>5.87</c:v>
                </c:pt>
                <c:pt idx="1300">
                  <c:v>5.875</c:v>
                </c:pt>
                <c:pt idx="1301">
                  <c:v>5.88</c:v>
                </c:pt>
                <c:pt idx="1302">
                  <c:v>5.885</c:v>
                </c:pt>
                <c:pt idx="1303">
                  <c:v>5.89</c:v>
                </c:pt>
                <c:pt idx="1304">
                  <c:v>5.895</c:v>
                </c:pt>
                <c:pt idx="1305">
                  <c:v>5.9</c:v>
                </c:pt>
                <c:pt idx="1306">
                  <c:v>5.905</c:v>
                </c:pt>
                <c:pt idx="1307">
                  <c:v>5.91</c:v>
                </c:pt>
                <c:pt idx="1308">
                  <c:v>5.915</c:v>
                </c:pt>
                <c:pt idx="1309">
                  <c:v>5.92</c:v>
                </c:pt>
                <c:pt idx="1310">
                  <c:v>5.925</c:v>
                </c:pt>
                <c:pt idx="1311">
                  <c:v>5.93</c:v>
                </c:pt>
                <c:pt idx="1312">
                  <c:v>5.935</c:v>
                </c:pt>
                <c:pt idx="1313">
                  <c:v>5.94</c:v>
                </c:pt>
                <c:pt idx="1314">
                  <c:v>5.945</c:v>
                </c:pt>
                <c:pt idx="1315">
                  <c:v>5.95</c:v>
                </c:pt>
                <c:pt idx="1316">
                  <c:v>5.955</c:v>
                </c:pt>
                <c:pt idx="1317">
                  <c:v>5.96</c:v>
                </c:pt>
                <c:pt idx="1318">
                  <c:v>5.965</c:v>
                </c:pt>
                <c:pt idx="1319">
                  <c:v>5.97</c:v>
                </c:pt>
                <c:pt idx="1320">
                  <c:v>5.975</c:v>
                </c:pt>
                <c:pt idx="1321">
                  <c:v>5.98</c:v>
                </c:pt>
                <c:pt idx="1322">
                  <c:v>5.985</c:v>
                </c:pt>
                <c:pt idx="1323">
                  <c:v>5.99</c:v>
                </c:pt>
                <c:pt idx="1324">
                  <c:v>5.995</c:v>
                </c:pt>
                <c:pt idx="1325">
                  <c:v>6</c:v>
                </c:pt>
                <c:pt idx="1326">
                  <c:v>6.005</c:v>
                </c:pt>
                <c:pt idx="1327">
                  <c:v>6.01</c:v>
                </c:pt>
                <c:pt idx="1328">
                  <c:v>6.015</c:v>
                </c:pt>
                <c:pt idx="1329">
                  <c:v>6.02</c:v>
                </c:pt>
                <c:pt idx="1330">
                  <c:v>6.025</c:v>
                </c:pt>
                <c:pt idx="1331">
                  <c:v>6.03</c:v>
                </c:pt>
                <c:pt idx="1332">
                  <c:v>6.035</c:v>
                </c:pt>
                <c:pt idx="1333">
                  <c:v>6.04</c:v>
                </c:pt>
                <c:pt idx="1334">
                  <c:v>6.045</c:v>
                </c:pt>
                <c:pt idx="1335">
                  <c:v>6.05</c:v>
                </c:pt>
                <c:pt idx="1336">
                  <c:v>6.055</c:v>
                </c:pt>
                <c:pt idx="1337">
                  <c:v>6.06</c:v>
                </c:pt>
                <c:pt idx="1338">
                  <c:v>6.065</c:v>
                </c:pt>
                <c:pt idx="1339">
                  <c:v>6.07</c:v>
                </c:pt>
                <c:pt idx="1340">
                  <c:v>6.075</c:v>
                </c:pt>
                <c:pt idx="1341">
                  <c:v>6.08</c:v>
                </c:pt>
                <c:pt idx="1342">
                  <c:v>6.085</c:v>
                </c:pt>
                <c:pt idx="1343">
                  <c:v>6.09</c:v>
                </c:pt>
                <c:pt idx="1344">
                  <c:v>6.095</c:v>
                </c:pt>
                <c:pt idx="1345">
                  <c:v>6.1</c:v>
                </c:pt>
                <c:pt idx="1346">
                  <c:v>6.105</c:v>
                </c:pt>
                <c:pt idx="1347">
                  <c:v>6.11</c:v>
                </c:pt>
                <c:pt idx="1348">
                  <c:v>6.115</c:v>
                </c:pt>
                <c:pt idx="1349">
                  <c:v>6.12</c:v>
                </c:pt>
                <c:pt idx="1350">
                  <c:v>6.125</c:v>
                </c:pt>
                <c:pt idx="1351">
                  <c:v>6.13</c:v>
                </c:pt>
                <c:pt idx="1352">
                  <c:v>6.135</c:v>
                </c:pt>
                <c:pt idx="1353">
                  <c:v>6.14</c:v>
                </c:pt>
                <c:pt idx="1354">
                  <c:v>6.145</c:v>
                </c:pt>
                <c:pt idx="1355">
                  <c:v>6.15</c:v>
                </c:pt>
                <c:pt idx="1356">
                  <c:v>6.155</c:v>
                </c:pt>
                <c:pt idx="1357">
                  <c:v>6.16</c:v>
                </c:pt>
                <c:pt idx="1358">
                  <c:v>6.165</c:v>
                </c:pt>
                <c:pt idx="1359">
                  <c:v>6.17</c:v>
                </c:pt>
                <c:pt idx="1360">
                  <c:v>6.175</c:v>
                </c:pt>
                <c:pt idx="1361">
                  <c:v>6.18</c:v>
                </c:pt>
                <c:pt idx="1362">
                  <c:v>6.185</c:v>
                </c:pt>
                <c:pt idx="1363">
                  <c:v>6.19</c:v>
                </c:pt>
                <c:pt idx="1364">
                  <c:v>6.195</c:v>
                </c:pt>
                <c:pt idx="1365">
                  <c:v>6.2</c:v>
                </c:pt>
                <c:pt idx="1366">
                  <c:v>6.205</c:v>
                </c:pt>
                <c:pt idx="1367">
                  <c:v>6.21</c:v>
                </c:pt>
                <c:pt idx="1368">
                  <c:v>6.215</c:v>
                </c:pt>
                <c:pt idx="1369">
                  <c:v>6.22</c:v>
                </c:pt>
                <c:pt idx="1370">
                  <c:v>6.225</c:v>
                </c:pt>
                <c:pt idx="1371">
                  <c:v>6.23</c:v>
                </c:pt>
                <c:pt idx="1372">
                  <c:v>6.235</c:v>
                </c:pt>
                <c:pt idx="1373">
                  <c:v>6.24</c:v>
                </c:pt>
                <c:pt idx="1374">
                  <c:v>6.245</c:v>
                </c:pt>
                <c:pt idx="1375">
                  <c:v>6.25</c:v>
                </c:pt>
                <c:pt idx="1376">
                  <c:v>6.255</c:v>
                </c:pt>
                <c:pt idx="1377">
                  <c:v>6.26</c:v>
                </c:pt>
                <c:pt idx="1378">
                  <c:v>6.265</c:v>
                </c:pt>
                <c:pt idx="1379">
                  <c:v>6.27</c:v>
                </c:pt>
                <c:pt idx="1380">
                  <c:v>6.275</c:v>
                </c:pt>
                <c:pt idx="1381">
                  <c:v>6.28</c:v>
                </c:pt>
                <c:pt idx="1382">
                  <c:v>6.285</c:v>
                </c:pt>
                <c:pt idx="1383">
                  <c:v>6.29</c:v>
                </c:pt>
                <c:pt idx="1384">
                  <c:v>6.295</c:v>
                </c:pt>
                <c:pt idx="1385">
                  <c:v>6.3</c:v>
                </c:pt>
                <c:pt idx="1386">
                  <c:v>6.305</c:v>
                </c:pt>
                <c:pt idx="1387">
                  <c:v>6.31</c:v>
                </c:pt>
                <c:pt idx="1388">
                  <c:v>6.315</c:v>
                </c:pt>
                <c:pt idx="1389">
                  <c:v>6.32</c:v>
                </c:pt>
                <c:pt idx="1390">
                  <c:v>6.325</c:v>
                </c:pt>
                <c:pt idx="1391">
                  <c:v>6.33</c:v>
                </c:pt>
                <c:pt idx="1392">
                  <c:v>6.335</c:v>
                </c:pt>
                <c:pt idx="1393">
                  <c:v>6.34</c:v>
                </c:pt>
                <c:pt idx="1394">
                  <c:v>6.345</c:v>
                </c:pt>
                <c:pt idx="1395">
                  <c:v>6.35</c:v>
                </c:pt>
                <c:pt idx="1396">
                  <c:v>6.355</c:v>
                </c:pt>
                <c:pt idx="1397">
                  <c:v>6.36</c:v>
                </c:pt>
                <c:pt idx="1398">
                  <c:v>6.365</c:v>
                </c:pt>
                <c:pt idx="1399">
                  <c:v>6.37</c:v>
                </c:pt>
                <c:pt idx="1400">
                  <c:v>6.375</c:v>
                </c:pt>
                <c:pt idx="1401">
                  <c:v>6.38</c:v>
                </c:pt>
                <c:pt idx="1402">
                  <c:v>6.385</c:v>
                </c:pt>
                <c:pt idx="1403">
                  <c:v>6.39</c:v>
                </c:pt>
                <c:pt idx="1404">
                  <c:v>6.395</c:v>
                </c:pt>
                <c:pt idx="1405">
                  <c:v>6.4</c:v>
                </c:pt>
                <c:pt idx="1406">
                  <c:v>6.405</c:v>
                </c:pt>
                <c:pt idx="1407">
                  <c:v>6.41</c:v>
                </c:pt>
                <c:pt idx="1408">
                  <c:v>6.415</c:v>
                </c:pt>
                <c:pt idx="1409">
                  <c:v>6.42</c:v>
                </c:pt>
                <c:pt idx="1410">
                  <c:v>6.425</c:v>
                </c:pt>
                <c:pt idx="1411">
                  <c:v>6.43</c:v>
                </c:pt>
                <c:pt idx="1412">
                  <c:v>6.435</c:v>
                </c:pt>
                <c:pt idx="1413">
                  <c:v>6.44</c:v>
                </c:pt>
                <c:pt idx="1414">
                  <c:v>6.445</c:v>
                </c:pt>
                <c:pt idx="1415">
                  <c:v>6.45</c:v>
                </c:pt>
                <c:pt idx="1416">
                  <c:v>6.455</c:v>
                </c:pt>
                <c:pt idx="1417">
                  <c:v>6.46</c:v>
                </c:pt>
                <c:pt idx="1418">
                  <c:v>6.465</c:v>
                </c:pt>
                <c:pt idx="1419">
                  <c:v>6.47</c:v>
                </c:pt>
                <c:pt idx="1420">
                  <c:v>6.475</c:v>
                </c:pt>
                <c:pt idx="1421">
                  <c:v>6.48</c:v>
                </c:pt>
                <c:pt idx="1422">
                  <c:v>6.485</c:v>
                </c:pt>
                <c:pt idx="1423">
                  <c:v>6.49</c:v>
                </c:pt>
                <c:pt idx="1424">
                  <c:v>6.495</c:v>
                </c:pt>
                <c:pt idx="1425">
                  <c:v>6.5</c:v>
                </c:pt>
                <c:pt idx="1426">
                  <c:v>6.505</c:v>
                </c:pt>
                <c:pt idx="1427">
                  <c:v>6.51</c:v>
                </c:pt>
                <c:pt idx="1428">
                  <c:v>6.515</c:v>
                </c:pt>
                <c:pt idx="1429">
                  <c:v>6.52</c:v>
                </c:pt>
                <c:pt idx="1430">
                  <c:v>6.525</c:v>
                </c:pt>
                <c:pt idx="1431">
                  <c:v>6.53</c:v>
                </c:pt>
                <c:pt idx="1432">
                  <c:v>6.535</c:v>
                </c:pt>
                <c:pt idx="1433">
                  <c:v>6.54</c:v>
                </c:pt>
                <c:pt idx="1434">
                  <c:v>6.545</c:v>
                </c:pt>
                <c:pt idx="1435">
                  <c:v>6.55</c:v>
                </c:pt>
                <c:pt idx="1436">
                  <c:v>6.555</c:v>
                </c:pt>
                <c:pt idx="1437">
                  <c:v>6.56</c:v>
                </c:pt>
                <c:pt idx="1438">
                  <c:v>6.565</c:v>
                </c:pt>
                <c:pt idx="1439">
                  <c:v>6.57</c:v>
                </c:pt>
                <c:pt idx="1440">
                  <c:v>6.575</c:v>
                </c:pt>
                <c:pt idx="1441">
                  <c:v>6.58</c:v>
                </c:pt>
                <c:pt idx="1442">
                  <c:v>6.585</c:v>
                </c:pt>
                <c:pt idx="1443">
                  <c:v>6.59</c:v>
                </c:pt>
                <c:pt idx="1444">
                  <c:v>6.595</c:v>
                </c:pt>
                <c:pt idx="1445">
                  <c:v>6.6</c:v>
                </c:pt>
                <c:pt idx="1446">
                  <c:v>6.605</c:v>
                </c:pt>
                <c:pt idx="1447">
                  <c:v>6.61</c:v>
                </c:pt>
                <c:pt idx="1448">
                  <c:v>6.615</c:v>
                </c:pt>
                <c:pt idx="1449">
                  <c:v>6.62</c:v>
                </c:pt>
                <c:pt idx="1450">
                  <c:v>6.625</c:v>
                </c:pt>
                <c:pt idx="1451">
                  <c:v>6.63</c:v>
                </c:pt>
                <c:pt idx="1452">
                  <c:v>6.635</c:v>
                </c:pt>
                <c:pt idx="1453">
                  <c:v>6.64</c:v>
                </c:pt>
                <c:pt idx="1454">
                  <c:v>6.645</c:v>
                </c:pt>
                <c:pt idx="1455">
                  <c:v>6.65</c:v>
                </c:pt>
                <c:pt idx="1456">
                  <c:v>6.655</c:v>
                </c:pt>
                <c:pt idx="1457">
                  <c:v>6.66</c:v>
                </c:pt>
                <c:pt idx="1458">
                  <c:v>6.665</c:v>
                </c:pt>
                <c:pt idx="1459">
                  <c:v>6.67</c:v>
                </c:pt>
                <c:pt idx="1460">
                  <c:v>6.675</c:v>
                </c:pt>
                <c:pt idx="1461">
                  <c:v>6.68</c:v>
                </c:pt>
                <c:pt idx="1462">
                  <c:v>6.685</c:v>
                </c:pt>
                <c:pt idx="1463">
                  <c:v>6.69</c:v>
                </c:pt>
                <c:pt idx="1464">
                  <c:v>6.695</c:v>
                </c:pt>
                <c:pt idx="1465">
                  <c:v>6.7</c:v>
                </c:pt>
                <c:pt idx="1466">
                  <c:v>6.705</c:v>
                </c:pt>
                <c:pt idx="1467">
                  <c:v>6.71</c:v>
                </c:pt>
                <c:pt idx="1468">
                  <c:v>6.715</c:v>
                </c:pt>
                <c:pt idx="1469">
                  <c:v>6.72</c:v>
                </c:pt>
                <c:pt idx="1470">
                  <c:v>6.725</c:v>
                </c:pt>
                <c:pt idx="1471">
                  <c:v>6.73</c:v>
                </c:pt>
                <c:pt idx="1472">
                  <c:v>6.735</c:v>
                </c:pt>
                <c:pt idx="1473">
                  <c:v>6.74</c:v>
                </c:pt>
                <c:pt idx="1474">
                  <c:v>6.745</c:v>
                </c:pt>
                <c:pt idx="1475">
                  <c:v>6.75</c:v>
                </c:pt>
                <c:pt idx="1476">
                  <c:v>6.755</c:v>
                </c:pt>
                <c:pt idx="1477">
                  <c:v>6.76</c:v>
                </c:pt>
                <c:pt idx="1478">
                  <c:v>6.765</c:v>
                </c:pt>
                <c:pt idx="1479">
                  <c:v>6.77</c:v>
                </c:pt>
                <c:pt idx="1480">
                  <c:v>6.775</c:v>
                </c:pt>
                <c:pt idx="1481">
                  <c:v>6.78</c:v>
                </c:pt>
                <c:pt idx="1482">
                  <c:v>6.785</c:v>
                </c:pt>
                <c:pt idx="1483">
                  <c:v>6.79</c:v>
                </c:pt>
                <c:pt idx="1484">
                  <c:v>6.795</c:v>
                </c:pt>
                <c:pt idx="1485">
                  <c:v>6.8</c:v>
                </c:pt>
                <c:pt idx="1486">
                  <c:v>6.805</c:v>
                </c:pt>
                <c:pt idx="1487">
                  <c:v>6.81</c:v>
                </c:pt>
                <c:pt idx="1488">
                  <c:v>6.815</c:v>
                </c:pt>
                <c:pt idx="1489">
                  <c:v>6.82</c:v>
                </c:pt>
                <c:pt idx="1490">
                  <c:v>6.825</c:v>
                </c:pt>
                <c:pt idx="1491">
                  <c:v>6.83</c:v>
                </c:pt>
                <c:pt idx="1492">
                  <c:v>6.835</c:v>
                </c:pt>
                <c:pt idx="1493">
                  <c:v>6.84</c:v>
                </c:pt>
                <c:pt idx="1494">
                  <c:v>6.845</c:v>
                </c:pt>
                <c:pt idx="1495">
                  <c:v>6.85</c:v>
                </c:pt>
                <c:pt idx="1496">
                  <c:v>6.855</c:v>
                </c:pt>
                <c:pt idx="1497">
                  <c:v>6.86</c:v>
                </c:pt>
                <c:pt idx="1498">
                  <c:v>6.865</c:v>
                </c:pt>
                <c:pt idx="1499">
                  <c:v>6.87</c:v>
                </c:pt>
                <c:pt idx="1500">
                  <c:v>6.875</c:v>
                </c:pt>
                <c:pt idx="1501">
                  <c:v>6.88</c:v>
                </c:pt>
                <c:pt idx="1502">
                  <c:v>6.885</c:v>
                </c:pt>
                <c:pt idx="1503">
                  <c:v>6.89</c:v>
                </c:pt>
                <c:pt idx="1504">
                  <c:v>6.895</c:v>
                </c:pt>
                <c:pt idx="1505">
                  <c:v>6.9</c:v>
                </c:pt>
                <c:pt idx="1506">
                  <c:v>6.905</c:v>
                </c:pt>
                <c:pt idx="1507">
                  <c:v>6.91</c:v>
                </c:pt>
                <c:pt idx="1508">
                  <c:v>6.915</c:v>
                </c:pt>
                <c:pt idx="1509">
                  <c:v>6.92</c:v>
                </c:pt>
                <c:pt idx="1510">
                  <c:v>6.925</c:v>
                </c:pt>
                <c:pt idx="1511">
                  <c:v>6.93</c:v>
                </c:pt>
                <c:pt idx="1512">
                  <c:v>6.935</c:v>
                </c:pt>
                <c:pt idx="1513">
                  <c:v>6.94</c:v>
                </c:pt>
                <c:pt idx="1514">
                  <c:v>6.945</c:v>
                </c:pt>
                <c:pt idx="1515">
                  <c:v>6.95</c:v>
                </c:pt>
                <c:pt idx="1516">
                  <c:v>6.955</c:v>
                </c:pt>
                <c:pt idx="1517">
                  <c:v>6.96</c:v>
                </c:pt>
                <c:pt idx="1518">
                  <c:v>6.965</c:v>
                </c:pt>
                <c:pt idx="1519">
                  <c:v>6.97</c:v>
                </c:pt>
                <c:pt idx="1520">
                  <c:v>6.975</c:v>
                </c:pt>
                <c:pt idx="1521">
                  <c:v>6.98</c:v>
                </c:pt>
                <c:pt idx="1522">
                  <c:v>6.985</c:v>
                </c:pt>
                <c:pt idx="1523">
                  <c:v>6.99</c:v>
                </c:pt>
                <c:pt idx="1524">
                  <c:v>6.995</c:v>
                </c:pt>
                <c:pt idx="1525">
                  <c:v>7</c:v>
                </c:pt>
                <c:pt idx="1526">
                  <c:v>7.005</c:v>
                </c:pt>
                <c:pt idx="1527">
                  <c:v>7.01</c:v>
                </c:pt>
                <c:pt idx="1528">
                  <c:v>7.015</c:v>
                </c:pt>
                <c:pt idx="1529">
                  <c:v>7.02</c:v>
                </c:pt>
                <c:pt idx="1530">
                  <c:v>7.025</c:v>
                </c:pt>
                <c:pt idx="1531">
                  <c:v>7.03</c:v>
                </c:pt>
                <c:pt idx="1532">
                  <c:v>7.035</c:v>
                </c:pt>
                <c:pt idx="1533">
                  <c:v>7.04</c:v>
                </c:pt>
                <c:pt idx="1534">
                  <c:v>7.045</c:v>
                </c:pt>
                <c:pt idx="1535">
                  <c:v>7.05</c:v>
                </c:pt>
                <c:pt idx="1536">
                  <c:v>7.055</c:v>
                </c:pt>
                <c:pt idx="1537">
                  <c:v>7.06</c:v>
                </c:pt>
                <c:pt idx="1538">
                  <c:v>7.065</c:v>
                </c:pt>
                <c:pt idx="1539">
                  <c:v>7.07</c:v>
                </c:pt>
                <c:pt idx="1540">
                  <c:v>7.075</c:v>
                </c:pt>
                <c:pt idx="1541">
                  <c:v>7.08</c:v>
                </c:pt>
                <c:pt idx="1542">
                  <c:v>7.085</c:v>
                </c:pt>
                <c:pt idx="1543">
                  <c:v>7.09</c:v>
                </c:pt>
                <c:pt idx="1544">
                  <c:v>7.095</c:v>
                </c:pt>
                <c:pt idx="1545">
                  <c:v>7.1</c:v>
                </c:pt>
                <c:pt idx="1546">
                  <c:v>7.105</c:v>
                </c:pt>
                <c:pt idx="1547">
                  <c:v>7.11</c:v>
                </c:pt>
                <c:pt idx="1548">
                  <c:v>7.115</c:v>
                </c:pt>
                <c:pt idx="1549">
                  <c:v>7.12</c:v>
                </c:pt>
                <c:pt idx="1550">
                  <c:v>7.125</c:v>
                </c:pt>
                <c:pt idx="1551">
                  <c:v>7.13</c:v>
                </c:pt>
                <c:pt idx="1552">
                  <c:v>7.135</c:v>
                </c:pt>
                <c:pt idx="1553">
                  <c:v>7.14</c:v>
                </c:pt>
                <c:pt idx="1554">
                  <c:v>7.145</c:v>
                </c:pt>
                <c:pt idx="1555">
                  <c:v>7.15</c:v>
                </c:pt>
                <c:pt idx="1556">
                  <c:v>7.155</c:v>
                </c:pt>
                <c:pt idx="1557">
                  <c:v>7.16</c:v>
                </c:pt>
                <c:pt idx="1558">
                  <c:v>7.165</c:v>
                </c:pt>
                <c:pt idx="1559">
                  <c:v>7.17</c:v>
                </c:pt>
                <c:pt idx="1560">
                  <c:v>7.175</c:v>
                </c:pt>
                <c:pt idx="1561">
                  <c:v>7.18</c:v>
                </c:pt>
                <c:pt idx="1562">
                  <c:v>7.185</c:v>
                </c:pt>
                <c:pt idx="1563">
                  <c:v>7.19</c:v>
                </c:pt>
                <c:pt idx="1564">
                  <c:v>7.195</c:v>
                </c:pt>
                <c:pt idx="1565">
                  <c:v>7.2</c:v>
                </c:pt>
                <c:pt idx="1566">
                  <c:v>7.205</c:v>
                </c:pt>
                <c:pt idx="1567">
                  <c:v>7.21</c:v>
                </c:pt>
                <c:pt idx="1568">
                  <c:v>7.215</c:v>
                </c:pt>
                <c:pt idx="1569">
                  <c:v>7.22</c:v>
                </c:pt>
                <c:pt idx="1570">
                  <c:v>7.225</c:v>
                </c:pt>
                <c:pt idx="1571">
                  <c:v>7.23</c:v>
                </c:pt>
                <c:pt idx="1572">
                  <c:v>7.235</c:v>
                </c:pt>
                <c:pt idx="1573">
                  <c:v>7.24</c:v>
                </c:pt>
                <c:pt idx="1574">
                  <c:v>7.245</c:v>
                </c:pt>
                <c:pt idx="1575">
                  <c:v>7.25</c:v>
                </c:pt>
                <c:pt idx="1576">
                  <c:v>7.255</c:v>
                </c:pt>
                <c:pt idx="1577">
                  <c:v>7.26</c:v>
                </c:pt>
                <c:pt idx="1578">
                  <c:v>7.265</c:v>
                </c:pt>
                <c:pt idx="1579">
                  <c:v>7.27</c:v>
                </c:pt>
                <c:pt idx="1580">
                  <c:v>7.275</c:v>
                </c:pt>
                <c:pt idx="1581">
                  <c:v>7.28</c:v>
                </c:pt>
                <c:pt idx="1582">
                  <c:v>7.285</c:v>
                </c:pt>
                <c:pt idx="1583">
                  <c:v>7.29</c:v>
                </c:pt>
                <c:pt idx="1584">
                  <c:v>7.295</c:v>
                </c:pt>
                <c:pt idx="1585">
                  <c:v>7.3</c:v>
                </c:pt>
                <c:pt idx="1586">
                  <c:v>7.305</c:v>
                </c:pt>
                <c:pt idx="1587">
                  <c:v>7.31</c:v>
                </c:pt>
                <c:pt idx="1588">
                  <c:v>7.315</c:v>
                </c:pt>
                <c:pt idx="1589">
                  <c:v>7.32</c:v>
                </c:pt>
                <c:pt idx="1590">
                  <c:v>7.325</c:v>
                </c:pt>
                <c:pt idx="1591">
                  <c:v>7.33</c:v>
                </c:pt>
                <c:pt idx="1592">
                  <c:v>7.335</c:v>
                </c:pt>
                <c:pt idx="1593">
                  <c:v>7.34</c:v>
                </c:pt>
                <c:pt idx="1594">
                  <c:v>7.345</c:v>
                </c:pt>
                <c:pt idx="1595">
                  <c:v>7.35</c:v>
                </c:pt>
                <c:pt idx="1596">
                  <c:v>7.355</c:v>
                </c:pt>
                <c:pt idx="1597">
                  <c:v>7.36</c:v>
                </c:pt>
                <c:pt idx="1598">
                  <c:v>7.365</c:v>
                </c:pt>
                <c:pt idx="1599">
                  <c:v>7.37</c:v>
                </c:pt>
                <c:pt idx="1600">
                  <c:v>7.375</c:v>
                </c:pt>
                <c:pt idx="1601">
                  <c:v>7.38</c:v>
                </c:pt>
                <c:pt idx="1602">
                  <c:v>7.385</c:v>
                </c:pt>
                <c:pt idx="1603">
                  <c:v>7.39</c:v>
                </c:pt>
                <c:pt idx="1604">
                  <c:v>7.395</c:v>
                </c:pt>
                <c:pt idx="1605">
                  <c:v>7.4</c:v>
                </c:pt>
                <c:pt idx="1606">
                  <c:v>7.405</c:v>
                </c:pt>
                <c:pt idx="1607">
                  <c:v>7.41</c:v>
                </c:pt>
                <c:pt idx="1608">
                  <c:v>7.415</c:v>
                </c:pt>
                <c:pt idx="1609">
                  <c:v>7.42</c:v>
                </c:pt>
                <c:pt idx="1610">
                  <c:v>7.425</c:v>
                </c:pt>
                <c:pt idx="1611">
                  <c:v>7.43</c:v>
                </c:pt>
                <c:pt idx="1612">
                  <c:v>7.435</c:v>
                </c:pt>
                <c:pt idx="1613">
                  <c:v>7.44</c:v>
                </c:pt>
                <c:pt idx="1614">
                  <c:v>7.445</c:v>
                </c:pt>
                <c:pt idx="1615">
                  <c:v>7.45</c:v>
                </c:pt>
                <c:pt idx="1616">
                  <c:v>7.455</c:v>
                </c:pt>
                <c:pt idx="1617">
                  <c:v>7.46</c:v>
                </c:pt>
                <c:pt idx="1618">
                  <c:v>7.465</c:v>
                </c:pt>
                <c:pt idx="1619">
                  <c:v>7.47</c:v>
                </c:pt>
                <c:pt idx="1620">
                  <c:v>7.475</c:v>
                </c:pt>
                <c:pt idx="1621">
                  <c:v>7.48</c:v>
                </c:pt>
                <c:pt idx="1622">
                  <c:v>7.485</c:v>
                </c:pt>
                <c:pt idx="1623">
                  <c:v>7.49</c:v>
                </c:pt>
                <c:pt idx="1624">
                  <c:v>7.495</c:v>
                </c:pt>
                <c:pt idx="1625">
                  <c:v>7.5</c:v>
                </c:pt>
                <c:pt idx="1626">
                  <c:v>7.505</c:v>
                </c:pt>
                <c:pt idx="1627">
                  <c:v>7.51</c:v>
                </c:pt>
                <c:pt idx="1628">
                  <c:v>7.515</c:v>
                </c:pt>
                <c:pt idx="1629">
                  <c:v>7.52</c:v>
                </c:pt>
                <c:pt idx="1630">
                  <c:v>7.525</c:v>
                </c:pt>
                <c:pt idx="1631">
                  <c:v>7.53</c:v>
                </c:pt>
                <c:pt idx="1632">
                  <c:v>7.535</c:v>
                </c:pt>
                <c:pt idx="1633">
                  <c:v>7.54</c:v>
                </c:pt>
                <c:pt idx="1634">
                  <c:v>7.545</c:v>
                </c:pt>
                <c:pt idx="1635">
                  <c:v>7.55</c:v>
                </c:pt>
                <c:pt idx="1636">
                  <c:v>7.555</c:v>
                </c:pt>
                <c:pt idx="1637">
                  <c:v>7.56</c:v>
                </c:pt>
                <c:pt idx="1638">
                  <c:v>7.565</c:v>
                </c:pt>
                <c:pt idx="1639">
                  <c:v>7.57</c:v>
                </c:pt>
                <c:pt idx="1640">
                  <c:v>7.575</c:v>
                </c:pt>
                <c:pt idx="1641">
                  <c:v>7.58</c:v>
                </c:pt>
                <c:pt idx="1642">
                  <c:v>7.585</c:v>
                </c:pt>
                <c:pt idx="1643">
                  <c:v>7.59</c:v>
                </c:pt>
                <c:pt idx="1644">
                  <c:v>7.595</c:v>
                </c:pt>
                <c:pt idx="1645">
                  <c:v>7.6</c:v>
                </c:pt>
                <c:pt idx="1646">
                  <c:v>7.605</c:v>
                </c:pt>
                <c:pt idx="1647">
                  <c:v>7.61</c:v>
                </c:pt>
                <c:pt idx="1648">
                  <c:v>7.615</c:v>
                </c:pt>
                <c:pt idx="1649">
                  <c:v>7.62</c:v>
                </c:pt>
                <c:pt idx="1650">
                  <c:v>7.625</c:v>
                </c:pt>
                <c:pt idx="1651">
                  <c:v>7.63</c:v>
                </c:pt>
                <c:pt idx="1652">
                  <c:v>7.635</c:v>
                </c:pt>
                <c:pt idx="1653">
                  <c:v>7.64</c:v>
                </c:pt>
                <c:pt idx="1654">
                  <c:v>7.645</c:v>
                </c:pt>
                <c:pt idx="1655">
                  <c:v>7.65</c:v>
                </c:pt>
                <c:pt idx="1656">
                  <c:v>7.655</c:v>
                </c:pt>
                <c:pt idx="1657">
                  <c:v>7.66</c:v>
                </c:pt>
                <c:pt idx="1658">
                  <c:v>7.665</c:v>
                </c:pt>
                <c:pt idx="1659">
                  <c:v>7.67</c:v>
                </c:pt>
                <c:pt idx="1660">
                  <c:v>7.675</c:v>
                </c:pt>
                <c:pt idx="1661">
                  <c:v>7.68</c:v>
                </c:pt>
                <c:pt idx="1662">
                  <c:v>7.685</c:v>
                </c:pt>
                <c:pt idx="1663">
                  <c:v>7.69</c:v>
                </c:pt>
                <c:pt idx="1664">
                  <c:v>7.695</c:v>
                </c:pt>
                <c:pt idx="1665">
                  <c:v>7.7</c:v>
                </c:pt>
                <c:pt idx="1666">
                  <c:v>7.705</c:v>
                </c:pt>
                <c:pt idx="1667">
                  <c:v>7.71</c:v>
                </c:pt>
                <c:pt idx="1668">
                  <c:v>7.715</c:v>
                </c:pt>
                <c:pt idx="1669">
                  <c:v>7.72</c:v>
                </c:pt>
                <c:pt idx="1670">
                  <c:v>7.725</c:v>
                </c:pt>
                <c:pt idx="1671">
                  <c:v>7.73</c:v>
                </c:pt>
                <c:pt idx="1672">
                  <c:v>7.735</c:v>
                </c:pt>
                <c:pt idx="1673">
                  <c:v>7.74</c:v>
                </c:pt>
                <c:pt idx="1674">
                  <c:v>7.745</c:v>
                </c:pt>
                <c:pt idx="1675">
                  <c:v>7.75</c:v>
                </c:pt>
                <c:pt idx="1676">
                  <c:v>7.755</c:v>
                </c:pt>
                <c:pt idx="1677">
                  <c:v>7.76</c:v>
                </c:pt>
                <c:pt idx="1678">
                  <c:v>7.765</c:v>
                </c:pt>
                <c:pt idx="1679">
                  <c:v>7.77</c:v>
                </c:pt>
                <c:pt idx="1680">
                  <c:v>7.775</c:v>
                </c:pt>
                <c:pt idx="1681">
                  <c:v>7.78</c:v>
                </c:pt>
                <c:pt idx="1682">
                  <c:v>7.785</c:v>
                </c:pt>
                <c:pt idx="1683">
                  <c:v>7.79</c:v>
                </c:pt>
                <c:pt idx="1684">
                  <c:v>7.795</c:v>
                </c:pt>
                <c:pt idx="1685">
                  <c:v>7.8</c:v>
                </c:pt>
                <c:pt idx="1686">
                  <c:v>7.805</c:v>
                </c:pt>
                <c:pt idx="1687">
                  <c:v>7.81</c:v>
                </c:pt>
                <c:pt idx="1688">
                  <c:v>7.815</c:v>
                </c:pt>
                <c:pt idx="1689">
                  <c:v>7.82</c:v>
                </c:pt>
                <c:pt idx="1690">
                  <c:v>7.825</c:v>
                </c:pt>
                <c:pt idx="1691">
                  <c:v>7.83</c:v>
                </c:pt>
                <c:pt idx="1692">
                  <c:v>7.835</c:v>
                </c:pt>
                <c:pt idx="1693">
                  <c:v>7.84</c:v>
                </c:pt>
                <c:pt idx="1694">
                  <c:v>7.845</c:v>
                </c:pt>
                <c:pt idx="1695">
                  <c:v>7.85</c:v>
                </c:pt>
                <c:pt idx="1696">
                  <c:v>7.855</c:v>
                </c:pt>
                <c:pt idx="1697">
                  <c:v>7.86</c:v>
                </c:pt>
                <c:pt idx="1698">
                  <c:v>7.865</c:v>
                </c:pt>
                <c:pt idx="1699">
                  <c:v>7.87</c:v>
                </c:pt>
                <c:pt idx="1700">
                  <c:v>7.875</c:v>
                </c:pt>
                <c:pt idx="1701">
                  <c:v>7.88</c:v>
                </c:pt>
                <c:pt idx="1702">
                  <c:v>7.885</c:v>
                </c:pt>
                <c:pt idx="1703">
                  <c:v>7.89</c:v>
                </c:pt>
                <c:pt idx="1704">
                  <c:v>7.895</c:v>
                </c:pt>
                <c:pt idx="1705">
                  <c:v>7.9</c:v>
                </c:pt>
                <c:pt idx="1706">
                  <c:v>7.905</c:v>
                </c:pt>
                <c:pt idx="1707">
                  <c:v>7.91</c:v>
                </c:pt>
                <c:pt idx="1708">
                  <c:v>7.915</c:v>
                </c:pt>
                <c:pt idx="1709">
                  <c:v>7.92</c:v>
                </c:pt>
                <c:pt idx="1710">
                  <c:v>7.925</c:v>
                </c:pt>
                <c:pt idx="1711">
                  <c:v>7.93</c:v>
                </c:pt>
                <c:pt idx="1712">
                  <c:v>7.935</c:v>
                </c:pt>
                <c:pt idx="1713">
                  <c:v>7.94</c:v>
                </c:pt>
                <c:pt idx="1714">
                  <c:v>7.945</c:v>
                </c:pt>
                <c:pt idx="1715">
                  <c:v>7.95</c:v>
                </c:pt>
                <c:pt idx="1716">
                  <c:v>7.955</c:v>
                </c:pt>
                <c:pt idx="1717">
                  <c:v>7.96</c:v>
                </c:pt>
                <c:pt idx="1718">
                  <c:v>7.965</c:v>
                </c:pt>
                <c:pt idx="1719">
                  <c:v>7.97</c:v>
                </c:pt>
                <c:pt idx="1720">
                  <c:v>7.975</c:v>
                </c:pt>
                <c:pt idx="1721">
                  <c:v>7.98</c:v>
                </c:pt>
                <c:pt idx="1722">
                  <c:v>7.985</c:v>
                </c:pt>
                <c:pt idx="1723">
                  <c:v>7.99</c:v>
                </c:pt>
                <c:pt idx="1724">
                  <c:v>7.995</c:v>
                </c:pt>
                <c:pt idx="1725">
                  <c:v>8</c:v>
                </c:pt>
                <c:pt idx="1726">
                  <c:v>8.005</c:v>
                </c:pt>
                <c:pt idx="1727">
                  <c:v>8.01</c:v>
                </c:pt>
                <c:pt idx="1728">
                  <c:v>8.015</c:v>
                </c:pt>
                <c:pt idx="1729">
                  <c:v>8.02</c:v>
                </c:pt>
                <c:pt idx="1730">
                  <c:v>8.025</c:v>
                </c:pt>
                <c:pt idx="1731">
                  <c:v>8.03</c:v>
                </c:pt>
                <c:pt idx="1732">
                  <c:v>8.035</c:v>
                </c:pt>
                <c:pt idx="1733">
                  <c:v>8.04</c:v>
                </c:pt>
                <c:pt idx="1734">
                  <c:v>8.045</c:v>
                </c:pt>
                <c:pt idx="1735">
                  <c:v>8.05</c:v>
                </c:pt>
                <c:pt idx="1736">
                  <c:v>8.055</c:v>
                </c:pt>
                <c:pt idx="1737">
                  <c:v>8.06</c:v>
                </c:pt>
                <c:pt idx="1738">
                  <c:v>8.065</c:v>
                </c:pt>
                <c:pt idx="1739">
                  <c:v>8.07</c:v>
                </c:pt>
                <c:pt idx="1740">
                  <c:v>8.075</c:v>
                </c:pt>
                <c:pt idx="1741">
                  <c:v>8.08</c:v>
                </c:pt>
                <c:pt idx="1742">
                  <c:v>8.085</c:v>
                </c:pt>
                <c:pt idx="1743">
                  <c:v>8.09</c:v>
                </c:pt>
                <c:pt idx="1744">
                  <c:v>8.095</c:v>
                </c:pt>
                <c:pt idx="1745">
                  <c:v>8.1</c:v>
                </c:pt>
                <c:pt idx="1746">
                  <c:v>8.105</c:v>
                </c:pt>
                <c:pt idx="1747">
                  <c:v>8.11</c:v>
                </c:pt>
                <c:pt idx="1748">
                  <c:v>8.115</c:v>
                </c:pt>
                <c:pt idx="1749">
                  <c:v>8.12</c:v>
                </c:pt>
                <c:pt idx="1750">
                  <c:v>8.125</c:v>
                </c:pt>
                <c:pt idx="1751">
                  <c:v>8.13</c:v>
                </c:pt>
                <c:pt idx="1752">
                  <c:v>8.135</c:v>
                </c:pt>
                <c:pt idx="1753">
                  <c:v>8.14</c:v>
                </c:pt>
                <c:pt idx="1754">
                  <c:v>8.145</c:v>
                </c:pt>
                <c:pt idx="1755">
                  <c:v>8.15</c:v>
                </c:pt>
                <c:pt idx="1756">
                  <c:v>8.155</c:v>
                </c:pt>
                <c:pt idx="1757">
                  <c:v>8.16</c:v>
                </c:pt>
                <c:pt idx="1758">
                  <c:v>8.165</c:v>
                </c:pt>
                <c:pt idx="1759">
                  <c:v>8.17</c:v>
                </c:pt>
                <c:pt idx="1760">
                  <c:v>8.175</c:v>
                </c:pt>
                <c:pt idx="1761">
                  <c:v>8.18</c:v>
                </c:pt>
                <c:pt idx="1762">
                  <c:v>8.185</c:v>
                </c:pt>
                <c:pt idx="1763">
                  <c:v>8.19</c:v>
                </c:pt>
                <c:pt idx="1764">
                  <c:v>8.195</c:v>
                </c:pt>
                <c:pt idx="1765">
                  <c:v>8.2</c:v>
                </c:pt>
                <c:pt idx="1766">
                  <c:v>8.205</c:v>
                </c:pt>
                <c:pt idx="1767">
                  <c:v>8.21</c:v>
                </c:pt>
                <c:pt idx="1768">
                  <c:v>8.215</c:v>
                </c:pt>
                <c:pt idx="1769">
                  <c:v>8.22</c:v>
                </c:pt>
                <c:pt idx="1770">
                  <c:v>8.225</c:v>
                </c:pt>
                <c:pt idx="1771">
                  <c:v>8.23</c:v>
                </c:pt>
                <c:pt idx="1772">
                  <c:v>8.235</c:v>
                </c:pt>
                <c:pt idx="1773">
                  <c:v>8.24</c:v>
                </c:pt>
                <c:pt idx="1774">
                  <c:v>8.245</c:v>
                </c:pt>
                <c:pt idx="1775">
                  <c:v>8.25</c:v>
                </c:pt>
                <c:pt idx="1776">
                  <c:v>8.255</c:v>
                </c:pt>
                <c:pt idx="1777">
                  <c:v>8.26</c:v>
                </c:pt>
                <c:pt idx="1778">
                  <c:v>8.265</c:v>
                </c:pt>
                <c:pt idx="1779">
                  <c:v>8.27</c:v>
                </c:pt>
                <c:pt idx="1780">
                  <c:v>8.275</c:v>
                </c:pt>
                <c:pt idx="1781">
                  <c:v>8.28</c:v>
                </c:pt>
                <c:pt idx="1782">
                  <c:v>8.285</c:v>
                </c:pt>
                <c:pt idx="1783">
                  <c:v>8.29</c:v>
                </c:pt>
                <c:pt idx="1784">
                  <c:v>8.295</c:v>
                </c:pt>
                <c:pt idx="1785">
                  <c:v>8.3</c:v>
                </c:pt>
                <c:pt idx="1786">
                  <c:v>8.305</c:v>
                </c:pt>
                <c:pt idx="1787">
                  <c:v>8.31</c:v>
                </c:pt>
                <c:pt idx="1788">
                  <c:v>8.315</c:v>
                </c:pt>
                <c:pt idx="1789">
                  <c:v>8.32</c:v>
                </c:pt>
                <c:pt idx="1790">
                  <c:v>8.325</c:v>
                </c:pt>
                <c:pt idx="1791">
                  <c:v>8.33</c:v>
                </c:pt>
                <c:pt idx="1792">
                  <c:v>8.335</c:v>
                </c:pt>
                <c:pt idx="1793">
                  <c:v>8.34</c:v>
                </c:pt>
                <c:pt idx="1794">
                  <c:v>8.345</c:v>
                </c:pt>
                <c:pt idx="1795">
                  <c:v>8.35</c:v>
                </c:pt>
                <c:pt idx="1796">
                  <c:v>8.355</c:v>
                </c:pt>
                <c:pt idx="1797">
                  <c:v>8.36</c:v>
                </c:pt>
                <c:pt idx="1798">
                  <c:v>8.365</c:v>
                </c:pt>
                <c:pt idx="1799">
                  <c:v>8.37</c:v>
                </c:pt>
                <c:pt idx="1800">
                  <c:v>8.375</c:v>
                </c:pt>
                <c:pt idx="1801">
                  <c:v>8.38</c:v>
                </c:pt>
                <c:pt idx="1802">
                  <c:v>8.385</c:v>
                </c:pt>
                <c:pt idx="1803">
                  <c:v>8.39</c:v>
                </c:pt>
                <c:pt idx="1804">
                  <c:v>8.395</c:v>
                </c:pt>
                <c:pt idx="1805">
                  <c:v>8.4</c:v>
                </c:pt>
                <c:pt idx="1806">
                  <c:v>8.405</c:v>
                </c:pt>
                <c:pt idx="1807">
                  <c:v>8.41</c:v>
                </c:pt>
                <c:pt idx="1808">
                  <c:v>8.415</c:v>
                </c:pt>
                <c:pt idx="1809">
                  <c:v>8.42</c:v>
                </c:pt>
                <c:pt idx="1810">
                  <c:v>8.425</c:v>
                </c:pt>
                <c:pt idx="1811">
                  <c:v>8.43</c:v>
                </c:pt>
                <c:pt idx="1812">
                  <c:v>8.435</c:v>
                </c:pt>
                <c:pt idx="1813">
                  <c:v>8.44</c:v>
                </c:pt>
                <c:pt idx="1814">
                  <c:v>8.445</c:v>
                </c:pt>
                <c:pt idx="1815">
                  <c:v>8.45</c:v>
                </c:pt>
                <c:pt idx="1816">
                  <c:v>8.455</c:v>
                </c:pt>
                <c:pt idx="1817">
                  <c:v>8.46</c:v>
                </c:pt>
                <c:pt idx="1818">
                  <c:v>8.465</c:v>
                </c:pt>
                <c:pt idx="1819">
                  <c:v>8.47</c:v>
                </c:pt>
                <c:pt idx="1820">
                  <c:v>8.475</c:v>
                </c:pt>
                <c:pt idx="1821">
                  <c:v>8.48</c:v>
                </c:pt>
                <c:pt idx="1822">
                  <c:v>8.485</c:v>
                </c:pt>
                <c:pt idx="1823">
                  <c:v>8.49</c:v>
                </c:pt>
                <c:pt idx="1824">
                  <c:v>8.495</c:v>
                </c:pt>
                <c:pt idx="1825">
                  <c:v>8.5</c:v>
                </c:pt>
                <c:pt idx="1826">
                  <c:v>8.505</c:v>
                </c:pt>
                <c:pt idx="1827">
                  <c:v>8.51</c:v>
                </c:pt>
                <c:pt idx="1828">
                  <c:v>8.515</c:v>
                </c:pt>
                <c:pt idx="1829">
                  <c:v>8.52</c:v>
                </c:pt>
                <c:pt idx="1830">
                  <c:v>8.525</c:v>
                </c:pt>
                <c:pt idx="1831">
                  <c:v>8.53</c:v>
                </c:pt>
                <c:pt idx="1832">
                  <c:v>8.535</c:v>
                </c:pt>
                <c:pt idx="1833">
                  <c:v>8.54</c:v>
                </c:pt>
                <c:pt idx="1834">
                  <c:v>8.545</c:v>
                </c:pt>
                <c:pt idx="1835">
                  <c:v>8.55</c:v>
                </c:pt>
                <c:pt idx="1836">
                  <c:v>8.555</c:v>
                </c:pt>
                <c:pt idx="1837">
                  <c:v>8.56</c:v>
                </c:pt>
                <c:pt idx="1838">
                  <c:v>8.565</c:v>
                </c:pt>
                <c:pt idx="1839">
                  <c:v>8.57</c:v>
                </c:pt>
                <c:pt idx="1840">
                  <c:v>8.575</c:v>
                </c:pt>
                <c:pt idx="1841">
                  <c:v>8.58</c:v>
                </c:pt>
                <c:pt idx="1842">
                  <c:v>8.585</c:v>
                </c:pt>
                <c:pt idx="1843">
                  <c:v>8.59</c:v>
                </c:pt>
                <c:pt idx="1844">
                  <c:v>8.595</c:v>
                </c:pt>
                <c:pt idx="1845">
                  <c:v>8.6</c:v>
                </c:pt>
                <c:pt idx="1846">
                  <c:v>8.605</c:v>
                </c:pt>
                <c:pt idx="1847">
                  <c:v>8.61</c:v>
                </c:pt>
                <c:pt idx="1848">
                  <c:v>8.615</c:v>
                </c:pt>
                <c:pt idx="1849">
                  <c:v>8.62</c:v>
                </c:pt>
                <c:pt idx="1850">
                  <c:v>8.625</c:v>
                </c:pt>
                <c:pt idx="1851">
                  <c:v>8.63</c:v>
                </c:pt>
                <c:pt idx="1852">
                  <c:v>8.635</c:v>
                </c:pt>
                <c:pt idx="1853">
                  <c:v>8.64</c:v>
                </c:pt>
                <c:pt idx="1854">
                  <c:v>8.645</c:v>
                </c:pt>
                <c:pt idx="1855">
                  <c:v>8.65</c:v>
                </c:pt>
                <c:pt idx="1856">
                  <c:v>8.655</c:v>
                </c:pt>
                <c:pt idx="1857">
                  <c:v>8.66</c:v>
                </c:pt>
                <c:pt idx="1858">
                  <c:v>8.665</c:v>
                </c:pt>
                <c:pt idx="1859">
                  <c:v>8.67</c:v>
                </c:pt>
                <c:pt idx="1860">
                  <c:v>8.675</c:v>
                </c:pt>
                <c:pt idx="1861">
                  <c:v>8.68</c:v>
                </c:pt>
                <c:pt idx="1862">
                  <c:v>8.685</c:v>
                </c:pt>
                <c:pt idx="1863">
                  <c:v>8.69</c:v>
                </c:pt>
                <c:pt idx="1864">
                  <c:v>8.695</c:v>
                </c:pt>
                <c:pt idx="1865">
                  <c:v>8.7</c:v>
                </c:pt>
                <c:pt idx="1866">
                  <c:v>8.705</c:v>
                </c:pt>
                <c:pt idx="1867">
                  <c:v>8.71</c:v>
                </c:pt>
                <c:pt idx="1868">
                  <c:v>8.715</c:v>
                </c:pt>
                <c:pt idx="1869">
                  <c:v>8.72</c:v>
                </c:pt>
                <c:pt idx="1870">
                  <c:v>8.725</c:v>
                </c:pt>
                <c:pt idx="1871">
                  <c:v>8.73</c:v>
                </c:pt>
                <c:pt idx="1872">
                  <c:v>8.735</c:v>
                </c:pt>
                <c:pt idx="1873">
                  <c:v>8.74</c:v>
                </c:pt>
                <c:pt idx="1874">
                  <c:v>8.745</c:v>
                </c:pt>
                <c:pt idx="1875">
                  <c:v>8.75</c:v>
                </c:pt>
                <c:pt idx="1876">
                  <c:v>8.755</c:v>
                </c:pt>
                <c:pt idx="1877">
                  <c:v>8.76</c:v>
                </c:pt>
                <c:pt idx="1878">
                  <c:v>8.765</c:v>
                </c:pt>
                <c:pt idx="1879">
                  <c:v>8.77</c:v>
                </c:pt>
                <c:pt idx="1880">
                  <c:v>8.775</c:v>
                </c:pt>
                <c:pt idx="1881">
                  <c:v>8.78</c:v>
                </c:pt>
                <c:pt idx="1882">
                  <c:v>8.785</c:v>
                </c:pt>
                <c:pt idx="1883">
                  <c:v>8.79</c:v>
                </c:pt>
                <c:pt idx="1884">
                  <c:v>8.795</c:v>
                </c:pt>
                <c:pt idx="1885">
                  <c:v>8.8</c:v>
                </c:pt>
                <c:pt idx="1886">
                  <c:v>8.805</c:v>
                </c:pt>
                <c:pt idx="1887">
                  <c:v>8.81</c:v>
                </c:pt>
                <c:pt idx="1888">
                  <c:v>8.815</c:v>
                </c:pt>
                <c:pt idx="1889">
                  <c:v>8.82</c:v>
                </c:pt>
                <c:pt idx="1890">
                  <c:v>8.825</c:v>
                </c:pt>
                <c:pt idx="1891">
                  <c:v>8.83</c:v>
                </c:pt>
                <c:pt idx="1892">
                  <c:v>8.835</c:v>
                </c:pt>
                <c:pt idx="1893">
                  <c:v>8.84</c:v>
                </c:pt>
                <c:pt idx="1894">
                  <c:v>8.845</c:v>
                </c:pt>
                <c:pt idx="1895">
                  <c:v>8.85</c:v>
                </c:pt>
                <c:pt idx="1896">
                  <c:v>8.855</c:v>
                </c:pt>
                <c:pt idx="1897">
                  <c:v>8.86</c:v>
                </c:pt>
                <c:pt idx="1898">
                  <c:v>8.865</c:v>
                </c:pt>
                <c:pt idx="1899">
                  <c:v>8.87</c:v>
                </c:pt>
                <c:pt idx="1900">
                  <c:v>8.875</c:v>
                </c:pt>
                <c:pt idx="1901">
                  <c:v>8.88</c:v>
                </c:pt>
                <c:pt idx="1902">
                  <c:v>8.885</c:v>
                </c:pt>
                <c:pt idx="1903">
                  <c:v>8.89</c:v>
                </c:pt>
                <c:pt idx="1904">
                  <c:v>8.895</c:v>
                </c:pt>
                <c:pt idx="1905">
                  <c:v>8.9</c:v>
                </c:pt>
                <c:pt idx="1906">
                  <c:v>8.905</c:v>
                </c:pt>
                <c:pt idx="1907">
                  <c:v>8.91</c:v>
                </c:pt>
                <c:pt idx="1908">
                  <c:v>8.915</c:v>
                </c:pt>
                <c:pt idx="1909">
                  <c:v>8.92</c:v>
                </c:pt>
                <c:pt idx="1910">
                  <c:v>8.925</c:v>
                </c:pt>
                <c:pt idx="1911">
                  <c:v>8.93</c:v>
                </c:pt>
                <c:pt idx="1912">
                  <c:v>8.935</c:v>
                </c:pt>
                <c:pt idx="1913">
                  <c:v>8.94</c:v>
                </c:pt>
                <c:pt idx="1914">
                  <c:v>8.945</c:v>
                </c:pt>
                <c:pt idx="1915">
                  <c:v>8.95</c:v>
                </c:pt>
                <c:pt idx="1916">
                  <c:v>8.955</c:v>
                </c:pt>
                <c:pt idx="1917">
                  <c:v>8.96</c:v>
                </c:pt>
                <c:pt idx="1918">
                  <c:v>8.965</c:v>
                </c:pt>
                <c:pt idx="1919">
                  <c:v>8.97</c:v>
                </c:pt>
                <c:pt idx="1920">
                  <c:v>8.975</c:v>
                </c:pt>
                <c:pt idx="1921">
                  <c:v>8.98</c:v>
                </c:pt>
                <c:pt idx="1922">
                  <c:v>8.985</c:v>
                </c:pt>
                <c:pt idx="1923">
                  <c:v>8.99</c:v>
                </c:pt>
                <c:pt idx="1924">
                  <c:v>8.995</c:v>
                </c:pt>
                <c:pt idx="1925">
                  <c:v>9</c:v>
                </c:pt>
                <c:pt idx="1926">
                  <c:v>9.005</c:v>
                </c:pt>
                <c:pt idx="1927">
                  <c:v>9.01</c:v>
                </c:pt>
                <c:pt idx="1928">
                  <c:v>9.015</c:v>
                </c:pt>
                <c:pt idx="1929">
                  <c:v>9.02</c:v>
                </c:pt>
                <c:pt idx="1930">
                  <c:v>9.025</c:v>
                </c:pt>
                <c:pt idx="1931">
                  <c:v>9.03</c:v>
                </c:pt>
                <c:pt idx="1932">
                  <c:v>9.035</c:v>
                </c:pt>
                <c:pt idx="1933">
                  <c:v>9.04</c:v>
                </c:pt>
                <c:pt idx="1934">
                  <c:v>9.045</c:v>
                </c:pt>
                <c:pt idx="1935">
                  <c:v>9.05</c:v>
                </c:pt>
                <c:pt idx="1936">
                  <c:v>9.055</c:v>
                </c:pt>
                <c:pt idx="1937">
                  <c:v>9.06</c:v>
                </c:pt>
                <c:pt idx="1938">
                  <c:v>9.065</c:v>
                </c:pt>
                <c:pt idx="1939">
                  <c:v>9.07</c:v>
                </c:pt>
                <c:pt idx="1940">
                  <c:v>9.075</c:v>
                </c:pt>
                <c:pt idx="1941">
                  <c:v>9.08</c:v>
                </c:pt>
                <c:pt idx="1942">
                  <c:v>9.085</c:v>
                </c:pt>
                <c:pt idx="1943">
                  <c:v>9.09</c:v>
                </c:pt>
                <c:pt idx="1944">
                  <c:v>9.095</c:v>
                </c:pt>
                <c:pt idx="1945">
                  <c:v>9.1</c:v>
                </c:pt>
                <c:pt idx="1946">
                  <c:v>9.105</c:v>
                </c:pt>
                <c:pt idx="1947">
                  <c:v>9.11</c:v>
                </c:pt>
                <c:pt idx="1948">
                  <c:v>9.115</c:v>
                </c:pt>
                <c:pt idx="1949">
                  <c:v>9.12</c:v>
                </c:pt>
                <c:pt idx="1950">
                  <c:v>9.125</c:v>
                </c:pt>
                <c:pt idx="1951">
                  <c:v>9.13</c:v>
                </c:pt>
                <c:pt idx="1952">
                  <c:v>9.135</c:v>
                </c:pt>
                <c:pt idx="1953">
                  <c:v>9.14</c:v>
                </c:pt>
                <c:pt idx="1954">
                  <c:v>9.145</c:v>
                </c:pt>
                <c:pt idx="1955">
                  <c:v>9.15</c:v>
                </c:pt>
                <c:pt idx="1956">
                  <c:v>9.155</c:v>
                </c:pt>
                <c:pt idx="1957">
                  <c:v>9.16</c:v>
                </c:pt>
                <c:pt idx="1958">
                  <c:v>9.165</c:v>
                </c:pt>
                <c:pt idx="1959">
                  <c:v>9.17</c:v>
                </c:pt>
                <c:pt idx="1960">
                  <c:v>9.175</c:v>
                </c:pt>
                <c:pt idx="1961">
                  <c:v>9.18</c:v>
                </c:pt>
                <c:pt idx="1962">
                  <c:v>9.185</c:v>
                </c:pt>
                <c:pt idx="1963">
                  <c:v>9.19</c:v>
                </c:pt>
                <c:pt idx="1964">
                  <c:v>9.195</c:v>
                </c:pt>
                <c:pt idx="1965">
                  <c:v>9.2</c:v>
                </c:pt>
                <c:pt idx="1966">
                  <c:v>9.205</c:v>
                </c:pt>
                <c:pt idx="1967">
                  <c:v>9.21</c:v>
                </c:pt>
                <c:pt idx="1968">
                  <c:v>9.215</c:v>
                </c:pt>
                <c:pt idx="1969">
                  <c:v>9.22</c:v>
                </c:pt>
                <c:pt idx="1970">
                  <c:v>9.225</c:v>
                </c:pt>
                <c:pt idx="1971">
                  <c:v>9.23</c:v>
                </c:pt>
                <c:pt idx="1972">
                  <c:v>9.235</c:v>
                </c:pt>
                <c:pt idx="1973">
                  <c:v>9.24</c:v>
                </c:pt>
                <c:pt idx="1974">
                  <c:v>9.245</c:v>
                </c:pt>
                <c:pt idx="1975">
                  <c:v>9.25</c:v>
                </c:pt>
                <c:pt idx="1976">
                  <c:v>9.255</c:v>
                </c:pt>
                <c:pt idx="1977">
                  <c:v>9.26</c:v>
                </c:pt>
                <c:pt idx="1978">
                  <c:v>9.265</c:v>
                </c:pt>
                <c:pt idx="1979">
                  <c:v>9.27</c:v>
                </c:pt>
                <c:pt idx="1980">
                  <c:v>9.275</c:v>
                </c:pt>
                <c:pt idx="1981">
                  <c:v>9.28</c:v>
                </c:pt>
                <c:pt idx="1982">
                  <c:v>9.285</c:v>
                </c:pt>
                <c:pt idx="1983">
                  <c:v>9.29</c:v>
                </c:pt>
                <c:pt idx="1984">
                  <c:v>9.295</c:v>
                </c:pt>
                <c:pt idx="1985">
                  <c:v>9.3</c:v>
                </c:pt>
                <c:pt idx="1986">
                  <c:v>9.305</c:v>
                </c:pt>
                <c:pt idx="1987">
                  <c:v>9.31</c:v>
                </c:pt>
                <c:pt idx="1988">
                  <c:v>9.315</c:v>
                </c:pt>
                <c:pt idx="1989">
                  <c:v>9.32</c:v>
                </c:pt>
                <c:pt idx="1990">
                  <c:v>9.325</c:v>
                </c:pt>
                <c:pt idx="1991">
                  <c:v>9.33</c:v>
                </c:pt>
                <c:pt idx="1992">
                  <c:v>9.335</c:v>
                </c:pt>
                <c:pt idx="1993">
                  <c:v>9.34</c:v>
                </c:pt>
                <c:pt idx="1994">
                  <c:v>9.345</c:v>
                </c:pt>
                <c:pt idx="1995">
                  <c:v>9.35</c:v>
                </c:pt>
                <c:pt idx="1996">
                  <c:v>9.355</c:v>
                </c:pt>
                <c:pt idx="1997">
                  <c:v>9.36</c:v>
                </c:pt>
                <c:pt idx="1998">
                  <c:v>9.365</c:v>
                </c:pt>
                <c:pt idx="1999">
                  <c:v>9.37</c:v>
                </c:pt>
                <c:pt idx="2000">
                  <c:v>9.375</c:v>
                </c:pt>
                <c:pt idx="2001">
                  <c:v>9.38</c:v>
                </c:pt>
                <c:pt idx="2002">
                  <c:v>9.385</c:v>
                </c:pt>
                <c:pt idx="2003">
                  <c:v>9.39</c:v>
                </c:pt>
                <c:pt idx="2004">
                  <c:v>9.395</c:v>
                </c:pt>
                <c:pt idx="2005">
                  <c:v>9.4</c:v>
                </c:pt>
                <c:pt idx="2006">
                  <c:v>9.405</c:v>
                </c:pt>
                <c:pt idx="2007">
                  <c:v>9.41</c:v>
                </c:pt>
                <c:pt idx="2008">
                  <c:v>9.415</c:v>
                </c:pt>
                <c:pt idx="2009">
                  <c:v>9.42</c:v>
                </c:pt>
                <c:pt idx="2010">
                  <c:v>9.425</c:v>
                </c:pt>
                <c:pt idx="2011">
                  <c:v>9.43</c:v>
                </c:pt>
                <c:pt idx="2012">
                  <c:v>9.435</c:v>
                </c:pt>
                <c:pt idx="2013">
                  <c:v>9.44</c:v>
                </c:pt>
                <c:pt idx="2014">
                  <c:v>9.445</c:v>
                </c:pt>
                <c:pt idx="2015">
                  <c:v>9.45</c:v>
                </c:pt>
                <c:pt idx="2016">
                  <c:v>9.455</c:v>
                </c:pt>
                <c:pt idx="2017">
                  <c:v>9.46</c:v>
                </c:pt>
                <c:pt idx="2018">
                  <c:v>9.465</c:v>
                </c:pt>
                <c:pt idx="2019">
                  <c:v>9.47</c:v>
                </c:pt>
                <c:pt idx="2020">
                  <c:v>9.475</c:v>
                </c:pt>
                <c:pt idx="2021">
                  <c:v>9.48</c:v>
                </c:pt>
                <c:pt idx="2022">
                  <c:v>9.485</c:v>
                </c:pt>
                <c:pt idx="2023">
                  <c:v>9.49</c:v>
                </c:pt>
                <c:pt idx="2024">
                  <c:v>9.495</c:v>
                </c:pt>
                <c:pt idx="2025">
                  <c:v>9.5</c:v>
                </c:pt>
                <c:pt idx="2026">
                  <c:v>9.505</c:v>
                </c:pt>
                <c:pt idx="2027">
                  <c:v>9.51</c:v>
                </c:pt>
                <c:pt idx="2028">
                  <c:v>9.515</c:v>
                </c:pt>
                <c:pt idx="2029">
                  <c:v>9.52</c:v>
                </c:pt>
                <c:pt idx="2030">
                  <c:v>9.525</c:v>
                </c:pt>
                <c:pt idx="2031">
                  <c:v>9.53</c:v>
                </c:pt>
                <c:pt idx="2032">
                  <c:v>9.535</c:v>
                </c:pt>
                <c:pt idx="2033">
                  <c:v>9.54</c:v>
                </c:pt>
                <c:pt idx="2034">
                  <c:v>9.545</c:v>
                </c:pt>
                <c:pt idx="2035">
                  <c:v>9.55</c:v>
                </c:pt>
                <c:pt idx="2036">
                  <c:v>9.555</c:v>
                </c:pt>
                <c:pt idx="2037">
                  <c:v>9.56</c:v>
                </c:pt>
                <c:pt idx="2038">
                  <c:v>9.565</c:v>
                </c:pt>
                <c:pt idx="2039">
                  <c:v>9.57</c:v>
                </c:pt>
                <c:pt idx="2040">
                  <c:v>9.575</c:v>
                </c:pt>
                <c:pt idx="2041">
                  <c:v>9.58</c:v>
                </c:pt>
                <c:pt idx="2042">
                  <c:v>9.585</c:v>
                </c:pt>
                <c:pt idx="2043">
                  <c:v>9.59</c:v>
                </c:pt>
                <c:pt idx="2044">
                  <c:v>9.595</c:v>
                </c:pt>
                <c:pt idx="2045">
                  <c:v>9.6</c:v>
                </c:pt>
                <c:pt idx="2046">
                  <c:v>9.605</c:v>
                </c:pt>
                <c:pt idx="2047">
                  <c:v>9.61</c:v>
                </c:pt>
                <c:pt idx="2048">
                  <c:v>9.615</c:v>
                </c:pt>
                <c:pt idx="2049">
                  <c:v>9.62</c:v>
                </c:pt>
                <c:pt idx="2050">
                  <c:v>9.625</c:v>
                </c:pt>
                <c:pt idx="2051">
                  <c:v>9.63</c:v>
                </c:pt>
                <c:pt idx="2052">
                  <c:v>9.635</c:v>
                </c:pt>
                <c:pt idx="2053">
                  <c:v>9.64</c:v>
                </c:pt>
                <c:pt idx="2054">
                  <c:v>9.645</c:v>
                </c:pt>
                <c:pt idx="2055">
                  <c:v>9.65</c:v>
                </c:pt>
                <c:pt idx="2056">
                  <c:v>9.655</c:v>
                </c:pt>
                <c:pt idx="2057">
                  <c:v>9.66</c:v>
                </c:pt>
                <c:pt idx="2058">
                  <c:v>9.665</c:v>
                </c:pt>
                <c:pt idx="2059">
                  <c:v>9.67</c:v>
                </c:pt>
                <c:pt idx="2060">
                  <c:v>9.675</c:v>
                </c:pt>
                <c:pt idx="2061">
                  <c:v>9.68</c:v>
                </c:pt>
                <c:pt idx="2062">
                  <c:v>9.685</c:v>
                </c:pt>
                <c:pt idx="2063">
                  <c:v>9.69</c:v>
                </c:pt>
                <c:pt idx="2064">
                  <c:v>9.695</c:v>
                </c:pt>
                <c:pt idx="2065">
                  <c:v>9.7</c:v>
                </c:pt>
                <c:pt idx="2066">
                  <c:v>9.705</c:v>
                </c:pt>
                <c:pt idx="2067">
                  <c:v>9.71</c:v>
                </c:pt>
                <c:pt idx="2068">
                  <c:v>9.715</c:v>
                </c:pt>
                <c:pt idx="2069">
                  <c:v>9.72</c:v>
                </c:pt>
                <c:pt idx="2070">
                  <c:v>9.725</c:v>
                </c:pt>
                <c:pt idx="2071">
                  <c:v>9.73</c:v>
                </c:pt>
                <c:pt idx="2072">
                  <c:v>9.735</c:v>
                </c:pt>
                <c:pt idx="2073">
                  <c:v>9.74</c:v>
                </c:pt>
                <c:pt idx="2074">
                  <c:v>9.745</c:v>
                </c:pt>
                <c:pt idx="2075">
                  <c:v>9.75</c:v>
                </c:pt>
                <c:pt idx="2076">
                  <c:v>9.755</c:v>
                </c:pt>
                <c:pt idx="2077">
                  <c:v>9.76</c:v>
                </c:pt>
                <c:pt idx="2078">
                  <c:v>9.765</c:v>
                </c:pt>
                <c:pt idx="2079">
                  <c:v>9.77</c:v>
                </c:pt>
                <c:pt idx="2080">
                  <c:v>9.775</c:v>
                </c:pt>
                <c:pt idx="2081">
                  <c:v>9.78</c:v>
                </c:pt>
                <c:pt idx="2082">
                  <c:v>9.785</c:v>
                </c:pt>
                <c:pt idx="2083">
                  <c:v>9.79</c:v>
                </c:pt>
                <c:pt idx="2084">
                  <c:v>9.795</c:v>
                </c:pt>
                <c:pt idx="2085">
                  <c:v>9.8</c:v>
                </c:pt>
                <c:pt idx="2086">
                  <c:v>9.805</c:v>
                </c:pt>
                <c:pt idx="2087">
                  <c:v>9.81</c:v>
                </c:pt>
                <c:pt idx="2088">
                  <c:v>9.815</c:v>
                </c:pt>
                <c:pt idx="2089">
                  <c:v>9.82</c:v>
                </c:pt>
                <c:pt idx="2090">
                  <c:v>9.825</c:v>
                </c:pt>
                <c:pt idx="2091">
                  <c:v>9.83</c:v>
                </c:pt>
                <c:pt idx="2092">
                  <c:v>9.835</c:v>
                </c:pt>
                <c:pt idx="2093">
                  <c:v>9.84</c:v>
                </c:pt>
                <c:pt idx="2094">
                  <c:v>9.845</c:v>
                </c:pt>
                <c:pt idx="2095">
                  <c:v>9.85</c:v>
                </c:pt>
                <c:pt idx="2096">
                  <c:v>9.855</c:v>
                </c:pt>
                <c:pt idx="2097">
                  <c:v>9.86</c:v>
                </c:pt>
                <c:pt idx="2098">
                  <c:v>9.865</c:v>
                </c:pt>
                <c:pt idx="2099">
                  <c:v>9.87</c:v>
                </c:pt>
                <c:pt idx="2100">
                  <c:v>9.875</c:v>
                </c:pt>
                <c:pt idx="2101">
                  <c:v>9.88</c:v>
                </c:pt>
                <c:pt idx="2102">
                  <c:v>9.885</c:v>
                </c:pt>
                <c:pt idx="2103">
                  <c:v>9.89</c:v>
                </c:pt>
                <c:pt idx="2104">
                  <c:v>9.895</c:v>
                </c:pt>
                <c:pt idx="2105">
                  <c:v>9.9</c:v>
                </c:pt>
                <c:pt idx="2106">
                  <c:v>9.905</c:v>
                </c:pt>
                <c:pt idx="2107">
                  <c:v>9.91</c:v>
                </c:pt>
                <c:pt idx="2108">
                  <c:v>9.915</c:v>
                </c:pt>
                <c:pt idx="2109">
                  <c:v>9.92</c:v>
                </c:pt>
                <c:pt idx="2110">
                  <c:v>9.925</c:v>
                </c:pt>
                <c:pt idx="2111">
                  <c:v>9.93</c:v>
                </c:pt>
                <c:pt idx="2112">
                  <c:v>9.935</c:v>
                </c:pt>
                <c:pt idx="2113">
                  <c:v>9.94</c:v>
                </c:pt>
                <c:pt idx="2114">
                  <c:v>9.945</c:v>
                </c:pt>
                <c:pt idx="2115">
                  <c:v>9.95</c:v>
                </c:pt>
                <c:pt idx="2116">
                  <c:v>9.955</c:v>
                </c:pt>
                <c:pt idx="2117">
                  <c:v>9.96</c:v>
                </c:pt>
                <c:pt idx="2118">
                  <c:v>9.965</c:v>
                </c:pt>
                <c:pt idx="2119">
                  <c:v>9.97</c:v>
                </c:pt>
                <c:pt idx="2120">
                  <c:v>9.975</c:v>
                </c:pt>
                <c:pt idx="2121">
                  <c:v>9.98</c:v>
                </c:pt>
                <c:pt idx="2122">
                  <c:v>9.985</c:v>
                </c:pt>
                <c:pt idx="2123">
                  <c:v>9.99</c:v>
                </c:pt>
                <c:pt idx="2124">
                  <c:v>9.995</c:v>
                </c:pt>
                <c:pt idx="2125">
                  <c:v>10</c:v>
                </c:pt>
                <c:pt idx="2126">
                  <c:v>10.005</c:v>
                </c:pt>
                <c:pt idx="2127">
                  <c:v>10.01</c:v>
                </c:pt>
                <c:pt idx="2128">
                  <c:v>10.015</c:v>
                </c:pt>
                <c:pt idx="2129">
                  <c:v>10.02</c:v>
                </c:pt>
                <c:pt idx="2130">
                  <c:v>10.025</c:v>
                </c:pt>
                <c:pt idx="2131">
                  <c:v>10.03</c:v>
                </c:pt>
                <c:pt idx="2132">
                  <c:v>10.035</c:v>
                </c:pt>
                <c:pt idx="2133">
                  <c:v>10.04</c:v>
                </c:pt>
                <c:pt idx="2134">
                  <c:v>10.045</c:v>
                </c:pt>
                <c:pt idx="2135">
                  <c:v>10.05</c:v>
                </c:pt>
                <c:pt idx="2136">
                  <c:v>10.055</c:v>
                </c:pt>
                <c:pt idx="2137">
                  <c:v>10.06</c:v>
                </c:pt>
                <c:pt idx="2138">
                  <c:v>10.065</c:v>
                </c:pt>
                <c:pt idx="2139">
                  <c:v>10.07</c:v>
                </c:pt>
                <c:pt idx="2140">
                  <c:v>10.075</c:v>
                </c:pt>
                <c:pt idx="2141">
                  <c:v>10.08</c:v>
                </c:pt>
                <c:pt idx="2142">
                  <c:v>10.085</c:v>
                </c:pt>
                <c:pt idx="2143">
                  <c:v>10.09</c:v>
                </c:pt>
                <c:pt idx="2144">
                  <c:v>10.095</c:v>
                </c:pt>
                <c:pt idx="2145">
                  <c:v>10.1</c:v>
                </c:pt>
                <c:pt idx="2146">
                  <c:v>10.105</c:v>
                </c:pt>
                <c:pt idx="2147">
                  <c:v>10.11</c:v>
                </c:pt>
                <c:pt idx="2148">
                  <c:v>10.115</c:v>
                </c:pt>
                <c:pt idx="2149">
                  <c:v>10.12</c:v>
                </c:pt>
                <c:pt idx="2150">
                  <c:v>10.125</c:v>
                </c:pt>
                <c:pt idx="2151">
                  <c:v>10.13</c:v>
                </c:pt>
                <c:pt idx="2152">
                  <c:v>10.135</c:v>
                </c:pt>
                <c:pt idx="2153">
                  <c:v>10.14</c:v>
                </c:pt>
                <c:pt idx="2154">
                  <c:v>10.145</c:v>
                </c:pt>
                <c:pt idx="2155">
                  <c:v>10.15</c:v>
                </c:pt>
                <c:pt idx="2156">
                  <c:v>10.155</c:v>
                </c:pt>
                <c:pt idx="2157">
                  <c:v>10.16</c:v>
                </c:pt>
                <c:pt idx="2158">
                  <c:v>10.165</c:v>
                </c:pt>
                <c:pt idx="2159">
                  <c:v>10.17</c:v>
                </c:pt>
                <c:pt idx="2160">
                  <c:v>10.175</c:v>
                </c:pt>
                <c:pt idx="2161">
                  <c:v>10.18</c:v>
                </c:pt>
                <c:pt idx="2162">
                  <c:v>10.185</c:v>
                </c:pt>
                <c:pt idx="2163">
                  <c:v>10.19</c:v>
                </c:pt>
                <c:pt idx="2164">
                  <c:v>10.195</c:v>
                </c:pt>
                <c:pt idx="2165">
                  <c:v>10.2</c:v>
                </c:pt>
                <c:pt idx="2166">
                  <c:v>10.205</c:v>
                </c:pt>
                <c:pt idx="2167">
                  <c:v>10.21</c:v>
                </c:pt>
                <c:pt idx="2168">
                  <c:v>10.215</c:v>
                </c:pt>
                <c:pt idx="2169">
                  <c:v>10.22</c:v>
                </c:pt>
                <c:pt idx="2170">
                  <c:v>10.225</c:v>
                </c:pt>
                <c:pt idx="2171">
                  <c:v>10.23</c:v>
                </c:pt>
                <c:pt idx="2172">
                  <c:v>10.235</c:v>
                </c:pt>
                <c:pt idx="2173">
                  <c:v>10.24</c:v>
                </c:pt>
                <c:pt idx="2174">
                  <c:v>10.245</c:v>
                </c:pt>
                <c:pt idx="2175">
                  <c:v>10.25</c:v>
                </c:pt>
                <c:pt idx="2176">
                  <c:v>10.255</c:v>
                </c:pt>
                <c:pt idx="2177">
                  <c:v>10.26</c:v>
                </c:pt>
                <c:pt idx="2178">
                  <c:v>10.265</c:v>
                </c:pt>
                <c:pt idx="2179">
                  <c:v>10.27</c:v>
                </c:pt>
                <c:pt idx="2180">
                  <c:v>10.275</c:v>
                </c:pt>
                <c:pt idx="2181">
                  <c:v>10.28</c:v>
                </c:pt>
                <c:pt idx="2182">
                  <c:v>10.285</c:v>
                </c:pt>
                <c:pt idx="2183">
                  <c:v>10.29</c:v>
                </c:pt>
                <c:pt idx="2184">
                  <c:v>10.295</c:v>
                </c:pt>
                <c:pt idx="2185">
                  <c:v>10.3</c:v>
                </c:pt>
                <c:pt idx="2186">
                  <c:v>10.305</c:v>
                </c:pt>
                <c:pt idx="2187">
                  <c:v>10.31</c:v>
                </c:pt>
                <c:pt idx="2188">
                  <c:v>10.315</c:v>
                </c:pt>
                <c:pt idx="2189">
                  <c:v>10.32</c:v>
                </c:pt>
                <c:pt idx="2190">
                  <c:v>10.325</c:v>
                </c:pt>
                <c:pt idx="2191">
                  <c:v>10.33</c:v>
                </c:pt>
                <c:pt idx="2192">
                  <c:v>10.335</c:v>
                </c:pt>
                <c:pt idx="2193">
                  <c:v>10.34</c:v>
                </c:pt>
                <c:pt idx="2194">
                  <c:v>10.345</c:v>
                </c:pt>
                <c:pt idx="2195">
                  <c:v>10.35</c:v>
                </c:pt>
                <c:pt idx="2196">
                  <c:v>10.355</c:v>
                </c:pt>
                <c:pt idx="2197">
                  <c:v>10.36</c:v>
                </c:pt>
                <c:pt idx="2198">
                  <c:v>10.365</c:v>
                </c:pt>
                <c:pt idx="2199">
                  <c:v>10.37</c:v>
                </c:pt>
                <c:pt idx="2200">
                  <c:v>10.375</c:v>
                </c:pt>
                <c:pt idx="2201">
                  <c:v>10.38</c:v>
                </c:pt>
                <c:pt idx="2202">
                  <c:v>10.385</c:v>
                </c:pt>
                <c:pt idx="2203">
                  <c:v>10.39</c:v>
                </c:pt>
                <c:pt idx="2204">
                  <c:v>10.395</c:v>
                </c:pt>
                <c:pt idx="2205">
                  <c:v>10.4</c:v>
                </c:pt>
                <c:pt idx="2206">
                  <c:v>10.405</c:v>
                </c:pt>
                <c:pt idx="2207">
                  <c:v>10.41</c:v>
                </c:pt>
                <c:pt idx="2208">
                  <c:v>10.415</c:v>
                </c:pt>
                <c:pt idx="2209">
                  <c:v>10.42</c:v>
                </c:pt>
                <c:pt idx="2210">
                  <c:v>10.425</c:v>
                </c:pt>
                <c:pt idx="2211">
                  <c:v>10.43</c:v>
                </c:pt>
                <c:pt idx="2212">
                  <c:v>10.435</c:v>
                </c:pt>
                <c:pt idx="2213">
                  <c:v>10.44</c:v>
                </c:pt>
                <c:pt idx="2214">
                  <c:v>10.445</c:v>
                </c:pt>
                <c:pt idx="2215">
                  <c:v>10.45</c:v>
                </c:pt>
                <c:pt idx="2216">
                  <c:v>10.455</c:v>
                </c:pt>
                <c:pt idx="2217">
                  <c:v>10.46</c:v>
                </c:pt>
                <c:pt idx="2218">
                  <c:v>10.465</c:v>
                </c:pt>
                <c:pt idx="2219">
                  <c:v>10.47</c:v>
                </c:pt>
                <c:pt idx="2220">
                  <c:v>10.475</c:v>
                </c:pt>
                <c:pt idx="2221">
                  <c:v>10.48</c:v>
                </c:pt>
                <c:pt idx="2222">
                  <c:v>10.485</c:v>
                </c:pt>
                <c:pt idx="2223">
                  <c:v>10.49</c:v>
                </c:pt>
                <c:pt idx="2224">
                  <c:v>10.495</c:v>
                </c:pt>
                <c:pt idx="2225">
                  <c:v>10.5</c:v>
                </c:pt>
                <c:pt idx="2226">
                  <c:v>10.505</c:v>
                </c:pt>
                <c:pt idx="2227">
                  <c:v>10.51</c:v>
                </c:pt>
                <c:pt idx="2228">
                  <c:v>10.515</c:v>
                </c:pt>
                <c:pt idx="2229">
                  <c:v>10.52</c:v>
                </c:pt>
                <c:pt idx="2230">
                  <c:v>10.525</c:v>
                </c:pt>
                <c:pt idx="2231">
                  <c:v>10.53</c:v>
                </c:pt>
                <c:pt idx="2232">
                  <c:v>10.535</c:v>
                </c:pt>
                <c:pt idx="2233">
                  <c:v>10.54</c:v>
                </c:pt>
                <c:pt idx="2234">
                  <c:v>10.545</c:v>
                </c:pt>
                <c:pt idx="2235">
                  <c:v>10.55</c:v>
                </c:pt>
                <c:pt idx="2236">
                  <c:v>10.555</c:v>
                </c:pt>
                <c:pt idx="2237">
                  <c:v>10.56</c:v>
                </c:pt>
                <c:pt idx="2238">
                  <c:v>10.565</c:v>
                </c:pt>
                <c:pt idx="2239">
                  <c:v>10.57</c:v>
                </c:pt>
                <c:pt idx="2240">
                  <c:v>10.575</c:v>
                </c:pt>
                <c:pt idx="2241">
                  <c:v>10.58</c:v>
                </c:pt>
                <c:pt idx="2242">
                  <c:v>10.585</c:v>
                </c:pt>
                <c:pt idx="2243">
                  <c:v>10.59</c:v>
                </c:pt>
                <c:pt idx="2244">
                  <c:v>10.595</c:v>
                </c:pt>
                <c:pt idx="2245">
                  <c:v>10.6</c:v>
                </c:pt>
                <c:pt idx="2246">
                  <c:v>10.605</c:v>
                </c:pt>
                <c:pt idx="2247">
                  <c:v>10.61</c:v>
                </c:pt>
                <c:pt idx="2248">
                  <c:v>10.615</c:v>
                </c:pt>
                <c:pt idx="2249">
                  <c:v>10.62</c:v>
                </c:pt>
                <c:pt idx="2250">
                  <c:v>10.625</c:v>
                </c:pt>
                <c:pt idx="2251">
                  <c:v>10.63</c:v>
                </c:pt>
                <c:pt idx="2252">
                  <c:v>10.635</c:v>
                </c:pt>
                <c:pt idx="2253">
                  <c:v>10.64</c:v>
                </c:pt>
                <c:pt idx="2254">
                  <c:v>10.645</c:v>
                </c:pt>
                <c:pt idx="2255">
                  <c:v>10.65</c:v>
                </c:pt>
                <c:pt idx="2256">
                  <c:v>10.655</c:v>
                </c:pt>
                <c:pt idx="2257">
                  <c:v>10.66</c:v>
                </c:pt>
                <c:pt idx="2258">
                  <c:v>10.665</c:v>
                </c:pt>
                <c:pt idx="2259">
                  <c:v>10.67</c:v>
                </c:pt>
                <c:pt idx="2260">
                  <c:v>10.675</c:v>
                </c:pt>
                <c:pt idx="2261">
                  <c:v>10.68</c:v>
                </c:pt>
                <c:pt idx="2262">
                  <c:v>10.685</c:v>
                </c:pt>
                <c:pt idx="2263">
                  <c:v>10.69</c:v>
                </c:pt>
                <c:pt idx="2264">
                  <c:v>10.695</c:v>
                </c:pt>
                <c:pt idx="2265">
                  <c:v>10.7</c:v>
                </c:pt>
                <c:pt idx="2266">
                  <c:v>10.705</c:v>
                </c:pt>
                <c:pt idx="2267">
                  <c:v>10.71</c:v>
                </c:pt>
                <c:pt idx="2268">
                  <c:v>10.715</c:v>
                </c:pt>
                <c:pt idx="2269">
                  <c:v>10.72</c:v>
                </c:pt>
                <c:pt idx="2270">
                  <c:v>10.725</c:v>
                </c:pt>
                <c:pt idx="2271">
                  <c:v>10.73</c:v>
                </c:pt>
                <c:pt idx="2272">
                  <c:v>10.735</c:v>
                </c:pt>
                <c:pt idx="2273">
                  <c:v>10.74</c:v>
                </c:pt>
                <c:pt idx="2274">
                  <c:v>10.745</c:v>
                </c:pt>
                <c:pt idx="2275">
                  <c:v>10.75</c:v>
                </c:pt>
                <c:pt idx="2276">
                  <c:v>10.755</c:v>
                </c:pt>
                <c:pt idx="2277">
                  <c:v>10.76</c:v>
                </c:pt>
                <c:pt idx="2278">
                  <c:v>10.765</c:v>
                </c:pt>
                <c:pt idx="2279">
                  <c:v>10.77</c:v>
                </c:pt>
                <c:pt idx="2280">
                  <c:v>10.775</c:v>
                </c:pt>
                <c:pt idx="2281">
                  <c:v>10.78</c:v>
                </c:pt>
                <c:pt idx="2282">
                  <c:v>10.785</c:v>
                </c:pt>
                <c:pt idx="2283">
                  <c:v>10.79</c:v>
                </c:pt>
                <c:pt idx="2284">
                  <c:v>10.795</c:v>
                </c:pt>
                <c:pt idx="2285">
                  <c:v>10.8</c:v>
                </c:pt>
                <c:pt idx="2286">
                  <c:v>10.805</c:v>
                </c:pt>
                <c:pt idx="2287">
                  <c:v>10.81</c:v>
                </c:pt>
                <c:pt idx="2288">
                  <c:v>10.815</c:v>
                </c:pt>
                <c:pt idx="2289">
                  <c:v>10.82</c:v>
                </c:pt>
                <c:pt idx="2290">
                  <c:v>10.825</c:v>
                </c:pt>
                <c:pt idx="2291">
                  <c:v>10.83</c:v>
                </c:pt>
                <c:pt idx="2292">
                  <c:v>10.835</c:v>
                </c:pt>
                <c:pt idx="2293">
                  <c:v>10.84</c:v>
                </c:pt>
                <c:pt idx="2294">
                  <c:v>10.845</c:v>
                </c:pt>
                <c:pt idx="2295">
                  <c:v>10.85</c:v>
                </c:pt>
                <c:pt idx="2296">
                  <c:v>10.855</c:v>
                </c:pt>
                <c:pt idx="2297">
                  <c:v>10.86</c:v>
                </c:pt>
                <c:pt idx="2298">
                  <c:v>10.865</c:v>
                </c:pt>
                <c:pt idx="2299">
                  <c:v>10.87</c:v>
                </c:pt>
                <c:pt idx="2300">
                  <c:v>10.875</c:v>
                </c:pt>
                <c:pt idx="2301">
                  <c:v>10.88</c:v>
                </c:pt>
                <c:pt idx="2302">
                  <c:v>10.885</c:v>
                </c:pt>
                <c:pt idx="2303">
                  <c:v>10.89</c:v>
                </c:pt>
                <c:pt idx="2304">
                  <c:v>10.895</c:v>
                </c:pt>
                <c:pt idx="2305">
                  <c:v>10.9</c:v>
                </c:pt>
                <c:pt idx="2306">
                  <c:v>10.905</c:v>
                </c:pt>
                <c:pt idx="2307">
                  <c:v>10.91</c:v>
                </c:pt>
                <c:pt idx="2308">
                  <c:v>10.915</c:v>
                </c:pt>
                <c:pt idx="2309">
                  <c:v>10.92</c:v>
                </c:pt>
                <c:pt idx="2310">
                  <c:v>10.925</c:v>
                </c:pt>
                <c:pt idx="2311">
                  <c:v>10.93</c:v>
                </c:pt>
                <c:pt idx="2312">
                  <c:v>10.935</c:v>
                </c:pt>
                <c:pt idx="2313">
                  <c:v>10.94</c:v>
                </c:pt>
                <c:pt idx="2314">
                  <c:v>10.945</c:v>
                </c:pt>
                <c:pt idx="2315">
                  <c:v>10.95</c:v>
                </c:pt>
                <c:pt idx="2316">
                  <c:v>10.955</c:v>
                </c:pt>
                <c:pt idx="2317">
                  <c:v>10.96</c:v>
                </c:pt>
                <c:pt idx="2318">
                  <c:v>10.965</c:v>
                </c:pt>
                <c:pt idx="2319">
                  <c:v>10.97</c:v>
                </c:pt>
                <c:pt idx="2320">
                  <c:v>10.975</c:v>
                </c:pt>
                <c:pt idx="2321">
                  <c:v>10.98</c:v>
                </c:pt>
                <c:pt idx="2322">
                  <c:v>10.985</c:v>
                </c:pt>
                <c:pt idx="2323">
                  <c:v>10.99</c:v>
                </c:pt>
                <c:pt idx="2324">
                  <c:v>10.995</c:v>
                </c:pt>
                <c:pt idx="2325">
                  <c:v>11</c:v>
                </c:pt>
                <c:pt idx="2326">
                  <c:v>11.005</c:v>
                </c:pt>
                <c:pt idx="2327">
                  <c:v>11.01</c:v>
                </c:pt>
                <c:pt idx="2328">
                  <c:v>11.015</c:v>
                </c:pt>
                <c:pt idx="2329">
                  <c:v>11.02</c:v>
                </c:pt>
                <c:pt idx="2330">
                  <c:v>11.025</c:v>
                </c:pt>
                <c:pt idx="2331">
                  <c:v>11.03</c:v>
                </c:pt>
                <c:pt idx="2332">
                  <c:v>11.035</c:v>
                </c:pt>
                <c:pt idx="2333">
                  <c:v>11.04</c:v>
                </c:pt>
                <c:pt idx="2334">
                  <c:v>11.045</c:v>
                </c:pt>
                <c:pt idx="2335">
                  <c:v>11.05</c:v>
                </c:pt>
                <c:pt idx="2336">
                  <c:v>11.055</c:v>
                </c:pt>
                <c:pt idx="2337">
                  <c:v>11.06</c:v>
                </c:pt>
                <c:pt idx="2338">
                  <c:v>11.065</c:v>
                </c:pt>
                <c:pt idx="2339">
                  <c:v>11.07</c:v>
                </c:pt>
                <c:pt idx="2340">
                  <c:v>11.075</c:v>
                </c:pt>
                <c:pt idx="2341">
                  <c:v>11.08</c:v>
                </c:pt>
                <c:pt idx="2342">
                  <c:v>11.085</c:v>
                </c:pt>
                <c:pt idx="2343">
                  <c:v>11.09</c:v>
                </c:pt>
                <c:pt idx="2344">
                  <c:v>11.095</c:v>
                </c:pt>
                <c:pt idx="2345">
                  <c:v>11.1</c:v>
                </c:pt>
                <c:pt idx="2346">
                  <c:v>11.105</c:v>
                </c:pt>
                <c:pt idx="2347">
                  <c:v>11.11</c:v>
                </c:pt>
                <c:pt idx="2348">
                  <c:v>11.115</c:v>
                </c:pt>
                <c:pt idx="2349">
                  <c:v>11.12</c:v>
                </c:pt>
                <c:pt idx="2350">
                  <c:v>11.125</c:v>
                </c:pt>
                <c:pt idx="2351">
                  <c:v>11.13</c:v>
                </c:pt>
                <c:pt idx="2352">
                  <c:v>11.135</c:v>
                </c:pt>
                <c:pt idx="2353">
                  <c:v>11.14</c:v>
                </c:pt>
                <c:pt idx="2354">
                  <c:v>11.145</c:v>
                </c:pt>
                <c:pt idx="2355">
                  <c:v>11.15</c:v>
                </c:pt>
                <c:pt idx="2356">
                  <c:v>11.155</c:v>
                </c:pt>
                <c:pt idx="2357">
                  <c:v>11.16</c:v>
                </c:pt>
                <c:pt idx="2358">
                  <c:v>11.165</c:v>
                </c:pt>
                <c:pt idx="2359">
                  <c:v>11.17</c:v>
                </c:pt>
                <c:pt idx="2360">
                  <c:v>11.175</c:v>
                </c:pt>
                <c:pt idx="2361">
                  <c:v>11.18</c:v>
                </c:pt>
                <c:pt idx="2362">
                  <c:v>11.185</c:v>
                </c:pt>
                <c:pt idx="2363">
                  <c:v>11.19</c:v>
                </c:pt>
                <c:pt idx="2364">
                  <c:v>11.195</c:v>
                </c:pt>
                <c:pt idx="2365">
                  <c:v>11.2</c:v>
                </c:pt>
                <c:pt idx="2366">
                  <c:v>11.205</c:v>
                </c:pt>
                <c:pt idx="2367">
                  <c:v>11.21</c:v>
                </c:pt>
                <c:pt idx="2368">
                  <c:v>11.215</c:v>
                </c:pt>
                <c:pt idx="2369">
                  <c:v>11.22</c:v>
                </c:pt>
                <c:pt idx="2370">
                  <c:v>11.225</c:v>
                </c:pt>
                <c:pt idx="2371">
                  <c:v>11.23</c:v>
                </c:pt>
                <c:pt idx="2372">
                  <c:v>11.235</c:v>
                </c:pt>
                <c:pt idx="2373">
                  <c:v>11.24</c:v>
                </c:pt>
                <c:pt idx="2374">
                  <c:v>11.245</c:v>
                </c:pt>
                <c:pt idx="2375">
                  <c:v>11.25</c:v>
                </c:pt>
                <c:pt idx="2376">
                  <c:v>11.255</c:v>
                </c:pt>
                <c:pt idx="2377">
                  <c:v>11.26</c:v>
                </c:pt>
                <c:pt idx="2378">
                  <c:v>11.265</c:v>
                </c:pt>
                <c:pt idx="2379">
                  <c:v>11.27</c:v>
                </c:pt>
                <c:pt idx="2380">
                  <c:v>11.275</c:v>
                </c:pt>
                <c:pt idx="2381">
                  <c:v>11.28</c:v>
                </c:pt>
                <c:pt idx="2382">
                  <c:v>11.285</c:v>
                </c:pt>
                <c:pt idx="2383">
                  <c:v>11.29</c:v>
                </c:pt>
                <c:pt idx="2384">
                  <c:v>11.295</c:v>
                </c:pt>
                <c:pt idx="2385">
                  <c:v>11.3</c:v>
                </c:pt>
                <c:pt idx="2386">
                  <c:v>11.305</c:v>
                </c:pt>
                <c:pt idx="2387">
                  <c:v>11.31</c:v>
                </c:pt>
                <c:pt idx="2388">
                  <c:v>11.315</c:v>
                </c:pt>
                <c:pt idx="2389">
                  <c:v>11.32</c:v>
                </c:pt>
                <c:pt idx="2390">
                  <c:v>11.325</c:v>
                </c:pt>
                <c:pt idx="2391">
                  <c:v>11.33</c:v>
                </c:pt>
                <c:pt idx="2392">
                  <c:v>11.335</c:v>
                </c:pt>
                <c:pt idx="2393">
                  <c:v>11.34</c:v>
                </c:pt>
                <c:pt idx="2394">
                  <c:v>11.345</c:v>
                </c:pt>
                <c:pt idx="2395">
                  <c:v>11.35</c:v>
                </c:pt>
                <c:pt idx="2396">
                  <c:v>11.355</c:v>
                </c:pt>
                <c:pt idx="2397">
                  <c:v>11.36</c:v>
                </c:pt>
                <c:pt idx="2398">
                  <c:v>11.365</c:v>
                </c:pt>
                <c:pt idx="2399">
                  <c:v>11.37</c:v>
                </c:pt>
                <c:pt idx="2400">
                  <c:v>11.375</c:v>
                </c:pt>
                <c:pt idx="2401">
                  <c:v>11.38</c:v>
                </c:pt>
                <c:pt idx="2402">
                  <c:v>11.385</c:v>
                </c:pt>
                <c:pt idx="2403">
                  <c:v>11.39</c:v>
                </c:pt>
                <c:pt idx="2404">
                  <c:v>11.395</c:v>
                </c:pt>
                <c:pt idx="2405">
                  <c:v>11.4</c:v>
                </c:pt>
                <c:pt idx="2406">
                  <c:v>11.405</c:v>
                </c:pt>
                <c:pt idx="2407">
                  <c:v>11.41</c:v>
                </c:pt>
                <c:pt idx="2408">
                  <c:v>11.415</c:v>
                </c:pt>
                <c:pt idx="2409">
                  <c:v>11.42</c:v>
                </c:pt>
                <c:pt idx="2410">
                  <c:v>11.425</c:v>
                </c:pt>
                <c:pt idx="2411">
                  <c:v>11.43</c:v>
                </c:pt>
                <c:pt idx="2412">
                  <c:v>11.435</c:v>
                </c:pt>
                <c:pt idx="2413">
                  <c:v>11.44</c:v>
                </c:pt>
                <c:pt idx="2414">
                  <c:v>11.445</c:v>
                </c:pt>
                <c:pt idx="2415">
                  <c:v>11.45</c:v>
                </c:pt>
                <c:pt idx="2416">
                  <c:v>11.455</c:v>
                </c:pt>
                <c:pt idx="2417">
                  <c:v>11.46</c:v>
                </c:pt>
                <c:pt idx="2418">
                  <c:v>11.465</c:v>
                </c:pt>
                <c:pt idx="2419">
                  <c:v>11.47</c:v>
                </c:pt>
                <c:pt idx="2420">
                  <c:v>11.475</c:v>
                </c:pt>
                <c:pt idx="2421">
                  <c:v>11.48</c:v>
                </c:pt>
                <c:pt idx="2422">
                  <c:v>11.485</c:v>
                </c:pt>
                <c:pt idx="2423">
                  <c:v>11.49</c:v>
                </c:pt>
                <c:pt idx="2424">
                  <c:v>11.495</c:v>
                </c:pt>
                <c:pt idx="2425">
                  <c:v>11.5</c:v>
                </c:pt>
                <c:pt idx="2426">
                  <c:v>11.505</c:v>
                </c:pt>
                <c:pt idx="2427">
                  <c:v>11.51</c:v>
                </c:pt>
                <c:pt idx="2428">
                  <c:v>11.515</c:v>
                </c:pt>
                <c:pt idx="2429">
                  <c:v>11.52</c:v>
                </c:pt>
                <c:pt idx="2430">
                  <c:v>11.525</c:v>
                </c:pt>
                <c:pt idx="2431">
                  <c:v>11.53</c:v>
                </c:pt>
                <c:pt idx="2432">
                  <c:v>11.535</c:v>
                </c:pt>
                <c:pt idx="2433">
                  <c:v>11.54</c:v>
                </c:pt>
                <c:pt idx="2434">
                  <c:v>11.545</c:v>
                </c:pt>
                <c:pt idx="2435">
                  <c:v>11.55</c:v>
                </c:pt>
                <c:pt idx="2436">
                  <c:v>11.555</c:v>
                </c:pt>
                <c:pt idx="2437">
                  <c:v>11.56</c:v>
                </c:pt>
                <c:pt idx="2438">
                  <c:v>11.565</c:v>
                </c:pt>
                <c:pt idx="2439">
                  <c:v>11.57</c:v>
                </c:pt>
                <c:pt idx="2440">
                  <c:v>11.575</c:v>
                </c:pt>
                <c:pt idx="2441">
                  <c:v>11.58</c:v>
                </c:pt>
                <c:pt idx="2442">
                  <c:v>11.585</c:v>
                </c:pt>
                <c:pt idx="2443">
                  <c:v>11.59</c:v>
                </c:pt>
                <c:pt idx="2444">
                  <c:v>11.595</c:v>
                </c:pt>
                <c:pt idx="2445">
                  <c:v>11.6</c:v>
                </c:pt>
                <c:pt idx="2446">
                  <c:v>11.605</c:v>
                </c:pt>
                <c:pt idx="2447">
                  <c:v>11.61</c:v>
                </c:pt>
                <c:pt idx="2448">
                  <c:v>11.615</c:v>
                </c:pt>
                <c:pt idx="2449">
                  <c:v>11.62</c:v>
                </c:pt>
                <c:pt idx="2450">
                  <c:v>11.625</c:v>
                </c:pt>
                <c:pt idx="2451">
                  <c:v>11.63</c:v>
                </c:pt>
                <c:pt idx="2452">
                  <c:v>11.635</c:v>
                </c:pt>
                <c:pt idx="2453">
                  <c:v>11.64</c:v>
                </c:pt>
                <c:pt idx="2454">
                  <c:v>11.645</c:v>
                </c:pt>
                <c:pt idx="2455">
                  <c:v>11.65</c:v>
                </c:pt>
                <c:pt idx="2456">
                  <c:v>11.655</c:v>
                </c:pt>
                <c:pt idx="2457">
                  <c:v>11.66</c:v>
                </c:pt>
                <c:pt idx="2458">
                  <c:v>11.665</c:v>
                </c:pt>
                <c:pt idx="2459">
                  <c:v>11.67</c:v>
                </c:pt>
                <c:pt idx="2460">
                  <c:v>11.675</c:v>
                </c:pt>
                <c:pt idx="2461">
                  <c:v>11.68</c:v>
                </c:pt>
                <c:pt idx="2462">
                  <c:v>11.685</c:v>
                </c:pt>
                <c:pt idx="2463">
                  <c:v>11.69</c:v>
                </c:pt>
                <c:pt idx="2464">
                  <c:v>11.695</c:v>
                </c:pt>
                <c:pt idx="2465">
                  <c:v>11.7</c:v>
                </c:pt>
                <c:pt idx="2466">
                  <c:v>11.705</c:v>
                </c:pt>
                <c:pt idx="2467">
                  <c:v>11.71</c:v>
                </c:pt>
                <c:pt idx="2468">
                  <c:v>11.715</c:v>
                </c:pt>
                <c:pt idx="2469">
                  <c:v>11.72</c:v>
                </c:pt>
                <c:pt idx="2470">
                  <c:v>11.725</c:v>
                </c:pt>
                <c:pt idx="2471">
                  <c:v>11.73</c:v>
                </c:pt>
                <c:pt idx="2472">
                  <c:v>11.735</c:v>
                </c:pt>
                <c:pt idx="2473">
                  <c:v>11.74</c:v>
                </c:pt>
                <c:pt idx="2474">
                  <c:v>11.745</c:v>
                </c:pt>
                <c:pt idx="2475">
                  <c:v>11.75</c:v>
                </c:pt>
                <c:pt idx="2476">
                  <c:v>11.755</c:v>
                </c:pt>
                <c:pt idx="2477">
                  <c:v>11.76</c:v>
                </c:pt>
                <c:pt idx="2478">
                  <c:v>11.765</c:v>
                </c:pt>
                <c:pt idx="2479">
                  <c:v>11.77</c:v>
                </c:pt>
                <c:pt idx="2480">
                  <c:v>11.775</c:v>
                </c:pt>
                <c:pt idx="2481">
                  <c:v>11.78</c:v>
                </c:pt>
                <c:pt idx="2482">
                  <c:v>11.785</c:v>
                </c:pt>
                <c:pt idx="2483">
                  <c:v>11.79</c:v>
                </c:pt>
                <c:pt idx="2484">
                  <c:v>11.795</c:v>
                </c:pt>
                <c:pt idx="2485">
                  <c:v>11.8</c:v>
                </c:pt>
                <c:pt idx="2486">
                  <c:v>11.805</c:v>
                </c:pt>
                <c:pt idx="2487">
                  <c:v>11.81</c:v>
                </c:pt>
                <c:pt idx="2488">
                  <c:v>11.815</c:v>
                </c:pt>
                <c:pt idx="2489">
                  <c:v>11.82</c:v>
                </c:pt>
                <c:pt idx="2490">
                  <c:v>11.825</c:v>
                </c:pt>
                <c:pt idx="2491">
                  <c:v>11.83</c:v>
                </c:pt>
                <c:pt idx="2492">
                  <c:v>11.835</c:v>
                </c:pt>
                <c:pt idx="2493">
                  <c:v>11.84</c:v>
                </c:pt>
                <c:pt idx="2494">
                  <c:v>11.845</c:v>
                </c:pt>
                <c:pt idx="2495">
                  <c:v>11.85</c:v>
                </c:pt>
                <c:pt idx="2496">
                  <c:v>11.855</c:v>
                </c:pt>
                <c:pt idx="2497">
                  <c:v>11.86</c:v>
                </c:pt>
                <c:pt idx="2498">
                  <c:v>11.865</c:v>
                </c:pt>
                <c:pt idx="2499">
                  <c:v>11.87</c:v>
                </c:pt>
                <c:pt idx="2500">
                  <c:v>11.875</c:v>
                </c:pt>
                <c:pt idx="2501">
                  <c:v>11.88</c:v>
                </c:pt>
                <c:pt idx="2502">
                  <c:v>11.885</c:v>
                </c:pt>
                <c:pt idx="2503">
                  <c:v>11.89</c:v>
                </c:pt>
                <c:pt idx="2504">
                  <c:v>11.895</c:v>
                </c:pt>
                <c:pt idx="2505">
                  <c:v>11.9</c:v>
                </c:pt>
                <c:pt idx="2506">
                  <c:v>11.905</c:v>
                </c:pt>
                <c:pt idx="2507">
                  <c:v>11.91</c:v>
                </c:pt>
                <c:pt idx="2508">
                  <c:v>11.915</c:v>
                </c:pt>
                <c:pt idx="2509">
                  <c:v>11.92</c:v>
                </c:pt>
                <c:pt idx="2510">
                  <c:v>11.925</c:v>
                </c:pt>
                <c:pt idx="2511">
                  <c:v>11.93</c:v>
                </c:pt>
                <c:pt idx="2512">
                  <c:v>11.935</c:v>
                </c:pt>
                <c:pt idx="2513">
                  <c:v>11.94</c:v>
                </c:pt>
                <c:pt idx="2514">
                  <c:v>11.945</c:v>
                </c:pt>
                <c:pt idx="2515">
                  <c:v>11.95</c:v>
                </c:pt>
                <c:pt idx="2516">
                  <c:v>11.955</c:v>
                </c:pt>
                <c:pt idx="2517">
                  <c:v>11.96</c:v>
                </c:pt>
                <c:pt idx="2518">
                  <c:v>11.965</c:v>
                </c:pt>
                <c:pt idx="2519">
                  <c:v>11.97</c:v>
                </c:pt>
                <c:pt idx="2520">
                  <c:v>11.975</c:v>
                </c:pt>
                <c:pt idx="2521">
                  <c:v>11.98</c:v>
                </c:pt>
                <c:pt idx="2522">
                  <c:v>11.985</c:v>
                </c:pt>
                <c:pt idx="2523">
                  <c:v>11.99</c:v>
                </c:pt>
                <c:pt idx="2524">
                  <c:v>11.995</c:v>
                </c:pt>
                <c:pt idx="2525">
                  <c:v>12</c:v>
                </c:pt>
                <c:pt idx="2526">
                  <c:v>12.005</c:v>
                </c:pt>
                <c:pt idx="2527">
                  <c:v>12.01</c:v>
                </c:pt>
                <c:pt idx="2528">
                  <c:v>12.015</c:v>
                </c:pt>
                <c:pt idx="2529">
                  <c:v>12.02</c:v>
                </c:pt>
                <c:pt idx="2530">
                  <c:v>12.025</c:v>
                </c:pt>
                <c:pt idx="2531">
                  <c:v>12.03</c:v>
                </c:pt>
                <c:pt idx="2532">
                  <c:v>12.035</c:v>
                </c:pt>
                <c:pt idx="2533">
                  <c:v>12.04</c:v>
                </c:pt>
                <c:pt idx="2534">
                  <c:v>12.045</c:v>
                </c:pt>
                <c:pt idx="2535">
                  <c:v>12.05</c:v>
                </c:pt>
                <c:pt idx="2536">
                  <c:v>12.055</c:v>
                </c:pt>
                <c:pt idx="2537">
                  <c:v>12.06</c:v>
                </c:pt>
                <c:pt idx="2538">
                  <c:v>12.065</c:v>
                </c:pt>
                <c:pt idx="2539">
                  <c:v>12.07</c:v>
                </c:pt>
                <c:pt idx="2540">
                  <c:v>12.075</c:v>
                </c:pt>
                <c:pt idx="2541">
                  <c:v>12.08</c:v>
                </c:pt>
                <c:pt idx="2542">
                  <c:v>12.085</c:v>
                </c:pt>
                <c:pt idx="2543">
                  <c:v>12.09</c:v>
                </c:pt>
                <c:pt idx="2544">
                  <c:v>12.095</c:v>
                </c:pt>
                <c:pt idx="2545">
                  <c:v>12.1</c:v>
                </c:pt>
                <c:pt idx="2546">
                  <c:v>12.105</c:v>
                </c:pt>
                <c:pt idx="2547">
                  <c:v>12.11</c:v>
                </c:pt>
                <c:pt idx="2548">
                  <c:v>12.115</c:v>
                </c:pt>
                <c:pt idx="2549">
                  <c:v>12.12</c:v>
                </c:pt>
                <c:pt idx="2550">
                  <c:v>12.125</c:v>
                </c:pt>
                <c:pt idx="2551">
                  <c:v>12.13</c:v>
                </c:pt>
                <c:pt idx="2552">
                  <c:v>12.135</c:v>
                </c:pt>
                <c:pt idx="2553">
                  <c:v>12.14</c:v>
                </c:pt>
                <c:pt idx="2554">
                  <c:v>12.145</c:v>
                </c:pt>
                <c:pt idx="2555">
                  <c:v>12.15</c:v>
                </c:pt>
                <c:pt idx="2556">
                  <c:v>12.155</c:v>
                </c:pt>
                <c:pt idx="2557">
                  <c:v>12.16</c:v>
                </c:pt>
                <c:pt idx="2558">
                  <c:v>12.165</c:v>
                </c:pt>
                <c:pt idx="2559">
                  <c:v>12.17</c:v>
                </c:pt>
                <c:pt idx="2560">
                  <c:v>12.175</c:v>
                </c:pt>
                <c:pt idx="2561">
                  <c:v>12.18</c:v>
                </c:pt>
                <c:pt idx="2562">
                  <c:v>12.185</c:v>
                </c:pt>
                <c:pt idx="2563">
                  <c:v>12.19</c:v>
                </c:pt>
                <c:pt idx="2564">
                  <c:v>12.195</c:v>
                </c:pt>
                <c:pt idx="2565">
                  <c:v>12.2</c:v>
                </c:pt>
                <c:pt idx="2566">
                  <c:v>12.205</c:v>
                </c:pt>
                <c:pt idx="2567">
                  <c:v>12.21</c:v>
                </c:pt>
                <c:pt idx="2568">
                  <c:v>12.215</c:v>
                </c:pt>
                <c:pt idx="2569">
                  <c:v>12.22</c:v>
                </c:pt>
                <c:pt idx="2570">
                  <c:v>12.225</c:v>
                </c:pt>
                <c:pt idx="2571">
                  <c:v>12.23</c:v>
                </c:pt>
                <c:pt idx="2572">
                  <c:v>12.235</c:v>
                </c:pt>
                <c:pt idx="2573">
                  <c:v>12.24</c:v>
                </c:pt>
                <c:pt idx="2574">
                  <c:v>12.245</c:v>
                </c:pt>
                <c:pt idx="2575">
                  <c:v>12.25</c:v>
                </c:pt>
                <c:pt idx="2576">
                  <c:v>12.255</c:v>
                </c:pt>
                <c:pt idx="2577">
                  <c:v>12.26</c:v>
                </c:pt>
                <c:pt idx="2578">
                  <c:v>12.265</c:v>
                </c:pt>
                <c:pt idx="2579">
                  <c:v>12.27</c:v>
                </c:pt>
                <c:pt idx="2580">
                  <c:v>12.275</c:v>
                </c:pt>
                <c:pt idx="2581">
                  <c:v>12.28</c:v>
                </c:pt>
                <c:pt idx="2582">
                  <c:v>12.285</c:v>
                </c:pt>
                <c:pt idx="2583">
                  <c:v>12.29</c:v>
                </c:pt>
                <c:pt idx="2584">
                  <c:v>12.295</c:v>
                </c:pt>
                <c:pt idx="2585">
                  <c:v>12.3</c:v>
                </c:pt>
                <c:pt idx="2586">
                  <c:v>12.305</c:v>
                </c:pt>
                <c:pt idx="2587">
                  <c:v>12.31</c:v>
                </c:pt>
                <c:pt idx="2588">
                  <c:v>12.315</c:v>
                </c:pt>
                <c:pt idx="2589">
                  <c:v>12.32</c:v>
                </c:pt>
                <c:pt idx="2590">
                  <c:v>12.325</c:v>
                </c:pt>
                <c:pt idx="2591">
                  <c:v>12.33</c:v>
                </c:pt>
                <c:pt idx="2592">
                  <c:v>12.335</c:v>
                </c:pt>
                <c:pt idx="2593">
                  <c:v>12.34</c:v>
                </c:pt>
                <c:pt idx="2594">
                  <c:v>12.345</c:v>
                </c:pt>
                <c:pt idx="2595">
                  <c:v>12.35</c:v>
                </c:pt>
                <c:pt idx="2596">
                  <c:v>12.355</c:v>
                </c:pt>
                <c:pt idx="2597">
                  <c:v>12.36</c:v>
                </c:pt>
                <c:pt idx="2598">
                  <c:v>12.365</c:v>
                </c:pt>
                <c:pt idx="2599">
                  <c:v>12.37</c:v>
                </c:pt>
                <c:pt idx="2600">
                  <c:v>12.375</c:v>
                </c:pt>
                <c:pt idx="2601">
                  <c:v>12.38</c:v>
                </c:pt>
                <c:pt idx="2602">
                  <c:v>12.385</c:v>
                </c:pt>
                <c:pt idx="2603">
                  <c:v>12.39</c:v>
                </c:pt>
                <c:pt idx="2604">
                  <c:v>12.395</c:v>
                </c:pt>
                <c:pt idx="2605">
                  <c:v>12.4</c:v>
                </c:pt>
                <c:pt idx="2606">
                  <c:v>12.405</c:v>
                </c:pt>
                <c:pt idx="2607">
                  <c:v>12.41</c:v>
                </c:pt>
                <c:pt idx="2608">
                  <c:v>12.415</c:v>
                </c:pt>
                <c:pt idx="2609">
                  <c:v>12.42</c:v>
                </c:pt>
                <c:pt idx="2610">
                  <c:v>12.425</c:v>
                </c:pt>
                <c:pt idx="2611">
                  <c:v>12.43</c:v>
                </c:pt>
                <c:pt idx="2612">
                  <c:v>12.435</c:v>
                </c:pt>
                <c:pt idx="2613">
                  <c:v>12.44</c:v>
                </c:pt>
                <c:pt idx="2614">
                  <c:v>12.445</c:v>
                </c:pt>
                <c:pt idx="2615">
                  <c:v>12.45</c:v>
                </c:pt>
                <c:pt idx="2616">
                  <c:v>12.455</c:v>
                </c:pt>
                <c:pt idx="2617">
                  <c:v>12.46</c:v>
                </c:pt>
                <c:pt idx="2618">
                  <c:v>12.465</c:v>
                </c:pt>
                <c:pt idx="2619">
                  <c:v>12.47</c:v>
                </c:pt>
                <c:pt idx="2620">
                  <c:v>12.475</c:v>
                </c:pt>
                <c:pt idx="2621">
                  <c:v>12.48</c:v>
                </c:pt>
                <c:pt idx="2622">
                  <c:v>12.485</c:v>
                </c:pt>
                <c:pt idx="2623">
                  <c:v>12.49</c:v>
                </c:pt>
                <c:pt idx="2624">
                  <c:v>12.495</c:v>
                </c:pt>
                <c:pt idx="2625">
                  <c:v>12.5</c:v>
                </c:pt>
                <c:pt idx="2626">
                  <c:v>12.505</c:v>
                </c:pt>
                <c:pt idx="2627">
                  <c:v>12.51</c:v>
                </c:pt>
                <c:pt idx="2628">
                  <c:v>12.515</c:v>
                </c:pt>
                <c:pt idx="2629">
                  <c:v>12.52</c:v>
                </c:pt>
                <c:pt idx="2630">
                  <c:v>12.525</c:v>
                </c:pt>
                <c:pt idx="2631">
                  <c:v>12.53</c:v>
                </c:pt>
                <c:pt idx="2632">
                  <c:v>12.535</c:v>
                </c:pt>
                <c:pt idx="2633">
                  <c:v>12.54</c:v>
                </c:pt>
                <c:pt idx="2634">
                  <c:v>12.545</c:v>
                </c:pt>
                <c:pt idx="2635">
                  <c:v>12.55</c:v>
                </c:pt>
                <c:pt idx="2636">
                  <c:v>12.555</c:v>
                </c:pt>
                <c:pt idx="2637">
                  <c:v>12.56</c:v>
                </c:pt>
                <c:pt idx="2638">
                  <c:v>12.565</c:v>
                </c:pt>
                <c:pt idx="2639">
                  <c:v>12.57</c:v>
                </c:pt>
                <c:pt idx="2640">
                  <c:v>12.575</c:v>
                </c:pt>
                <c:pt idx="2641">
                  <c:v>12.58</c:v>
                </c:pt>
                <c:pt idx="2642">
                  <c:v>12.585</c:v>
                </c:pt>
                <c:pt idx="2643">
                  <c:v>12.59</c:v>
                </c:pt>
                <c:pt idx="2644">
                  <c:v>12.595</c:v>
                </c:pt>
                <c:pt idx="2645">
                  <c:v>12.6</c:v>
                </c:pt>
                <c:pt idx="2646">
                  <c:v>12.605</c:v>
                </c:pt>
                <c:pt idx="2647">
                  <c:v>12.61</c:v>
                </c:pt>
                <c:pt idx="2648">
                  <c:v>12.615</c:v>
                </c:pt>
                <c:pt idx="2649">
                  <c:v>12.62</c:v>
                </c:pt>
                <c:pt idx="2650">
                  <c:v>12.625</c:v>
                </c:pt>
                <c:pt idx="2651">
                  <c:v>12.63</c:v>
                </c:pt>
                <c:pt idx="2652">
                  <c:v>12.635</c:v>
                </c:pt>
                <c:pt idx="2653">
                  <c:v>12.64</c:v>
                </c:pt>
                <c:pt idx="2654">
                  <c:v>12.645</c:v>
                </c:pt>
                <c:pt idx="2655">
                  <c:v>12.65</c:v>
                </c:pt>
                <c:pt idx="2656">
                  <c:v>12.655</c:v>
                </c:pt>
                <c:pt idx="2657">
                  <c:v>12.66</c:v>
                </c:pt>
                <c:pt idx="2658">
                  <c:v>12.665</c:v>
                </c:pt>
                <c:pt idx="2659">
                  <c:v>12.67</c:v>
                </c:pt>
                <c:pt idx="2660">
                  <c:v>12.675</c:v>
                </c:pt>
                <c:pt idx="2661">
                  <c:v>12.68</c:v>
                </c:pt>
                <c:pt idx="2662">
                  <c:v>12.685</c:v>
                </c:pt>
                <c:pt idx="2663">
                  <c:v>12.69</c:v>
                </c:pt>
                <c:pt idx="2664">
                  <c:v>12.695</c:v>
                </c:pt>
                <c:pt idx="2665">
                  <c:v>12.7</c:v>
                </c:pt>
                <c:pt idx="2666">
                  <c:v>12.705</c:v>
                </c:pt>
                <c:pt idx="2667">
                  <c:v>12.71</c:v>
                </c:pt>
                <c:pt idx="2668">
                  <c:v>12.715</c:v>
                </c:pt>
                <c:pt idx="2669">
                  <c:v>12.72</c:v>
                </c:pt>
                <c:pt idx="2670">
                  <c:v>12.725</c:v>
                </c:pt>
                <c:pt idx="2671">
                  <c:v>12.73</c:v>
                </c:pt>
                <c:pt idx="2672">
                  <c:v>12.735</c:v>
                </c:pt>
                <c:pt idx="2673">
                  <c:v>12.74</c:v>
                </c:pt>
                <c:pt idx="2674">
                  <c:v>12.745</c:v>
                </c:pt>
                <c:pt idx="2675">
                  <c:v>12.75</c:v>
                </c:pt>
                <c:pt idx="2676">
                  <c:v>12.755</c:v>
                </c:pt>
                <c:pt idx="2677">
                  <c:v>12.76</c:v>
                </c:pt>
                <c:pt idx="2678">
                  <c:v>12.765</c:v>
                </c:pt>
                <c:pt idx="2679">
                  <c:v>12.77</c:v>
                </c:pt>
                <c:pt idx="2680">
                  <c:v>12.775</c:v>
                </c:pt>
                <c:pt idx="2681">
                  <c:v>12.78</c:v>
                </c:pt>
                <c:pt idx="2682">
                  <c:v>12.785</c:v>
                </c:pt>
                <c:pt idx="2683">
                  <c:v>12.79</c:v>
                </c:pt>
                <c:pt idx="2684">
                  <c:v>12.795</c:v>
                </c:pt>
                <c:pt idx="2685">
                  <c:v>12.8</c:v>
                </c:pt>
                <c:pt idx="2686">
                  <c:v>12.805</c:v>
                </c:pt>
                <c:pt idx="2687">
                  <c:v>12.81</c:v>
                </c:pt>
                <c:pt idx="2688">
                  <c:v>12.815</c:v>
                </c:pt>
                <c:pt idx="2689">
                  <c:v>12.82</c:v>
                </c:pt>
                <c:pt idx="2690">
                  <c:v>12.825</c:v>
                </c:pt>
                <c:pt idx="2691">
                  <c:v>12.83</c:v>
                </c:pt>
                <c:pt idx="2692">
                  <c:v>12.835</c:v>
                </c:pt>
                <c:pt idx="2693">
                  <c:v>12.84</c:v>
                </c:pt>
                <c:pt idx="2694">
                  <c:v>12.845</c:v>
                </c:pt>
                <c:pt idx="2695">
                  <c:v>12.85</c:v>
                </c:pt>
                <c:pt idx="2696">
                  <c:v>12.855</c:v>
                </c:pt>
                <c:pt idx="2697">
                  <c:v>12.86</c:v>
                </c:pt>
                <c:pt idx="2698">
                  <c:v>12.865</c:v>
                </c:pt>
                <c:pt idx="2699">
                  <c:v>12.87</c:v>
                </c:pt>
                <c:pt idx="2700">
                  <c:v>12.875</c:v>
                </c:pt>
                <c:pt idx="2701">
                  <c:v>12.88</c:v>
                </c:pt>
                <c:pt idx="2702">
                  <c:v>12.885</c:v>
                </c:pt>
                <c:pt idx="2703">
                  <c:v>12.89</c:v>
                </c:pt>
                <c:pt idx="2704">
                  <c:v>12.895</c:v>
                </c:pt>
                <c:pt idx="2705">
                  <c:v>12.9</c:v>
                </c:pt>
                <c:pt idx="2706">
                  <c:v>12.905</c:v>
                </c:pt>
                <c:pt idx="2707">
                  <c:v>12.91</c:v>
                </c:pt>
                <c:pt idx="2708">
                  <c:v>12.915</c:v>
                </c:pt>
                <c:pt idx="2709">
                  <c:v>12.92</c:v>
                </c:pt>
                <c:pt idx="2710">
                  <c:v>12.925</c:v>
                </c:pt>
                <c:pt idx="2711">
                  <c:v>12.93</c:v>
                </c:pt>
                <c:pt idx="2712">
                  <c:v>12.935</c:v>
                </c:pt>
                <c:pt idx="2713">
                  <c:v>12.94</c:v>
                </c:pt>
                <c:pt idx="2714">
                  <c:v>12.945</c:v>
                </c:pt>
                <c:pt idx="2715">
                  <c:v>12.95</c:v>
                </c:pt>
                <c:pt idx="2716">
                  <c:v>12.955</c:v>
                </c:pt>
                <c:pt idx="2717">
                  <c:v>12.96</c:v>
                </c:pt>
                <c:pt idx="2718">
                  <c:v>12.965</c:v>
                </c:pt>
                <c:pt idx="2719">
                  <c:v>12.97</c:v>
                </c:pt>
                <c:pt idx="2720">
                  <c:v>12.975</c:v>
                </c:pt>
                <c:pt idx="2721">
                  <c:v>12.98</c:v>
                </c:pt>
                <c:pt idx="2722">
                  <c:v>12.985</c:v>
                </c:pt>
                <c:pt idx="2723">
                  <c:v>12.99</c:v>
                </c:pt>
                <c:pt idx="2724">
                  <c:v>12.995</c:v>
                </c:pt>
                <c:pt idx="2725">
                  <c:v>13</c:v>
                </c:pt>
                <c:pt idx="2726">
                  <c:v>13.005</c:v>
                </c:pt>
                <c:pt idx="2727">
                  <c:v>13.01</c:v>
                </c:pt>
                <c:pt idx="2728">
                  <c:v>13.015</c:v>
                </c:pt>
                <c:pt idx="2729">
                  <c:v>13.02</c:v>
                </c:pt>
                <c:pt idx="2730">
                  <c:v>13.025</c:v>
                </c:pt>
                <c:pt idx="2731">
                  <c:v>13.03</c:v>
                </c:pt>
                <c:pt idx="2732">
                  <c:v>13.035</c:v>
                </c:pt>
                <c:pt idx="2733">
                  <c:v>13.04</c:v>
                </c:pt>
                <c:pt idx="2734">
                  <c:v>13.045</c:v>
                </c:pt>
                <c:pt idx="2735">
                  <c:v>13.05</c:v>
                </c:pt>
                <c:pt idx="2736">
                  <c:v>13.055</c:v>
                </c:pt>
                <c:pt idx="2737">
                  <c:v>13.06</c:v>
                </c:pt>
                <c:pt idx="2738">
                  <c:v>13.065</c:v>
                </c:pt>
                <c:pt idx="2739">
                  <c:v>13.07</c:v>
                </c:pt>
                <c:pt idx="2740">
                  <c:v>13.075</c:v>
                </c:pt>
                <c:pt idx="2741">
                  <c:v>13.08</c:v>
                </c:pt>
                <c:pt idx="2742">
                  <c:v>13.085</c:v>
                </c:pt>
                <c:pt idx="2743">
                  <c:v>13.09</c:v>
                </c:pt>
                <c:pt idx="2744">
                  <c:v>13.095</c:v>
                </c:pt>
                <c:pt idx="2745">
                  <c:v>13.1</c:v>
                </c:pt>
                <c:pt idx="2746">
                  <c:v>13.105</c:v>
                </c:pt>
                <c:pt idx="2747">
                  <c:v>13.11</c:v>
                </c:pt>
                <c:pt idx="2748">
                  <c:v>13.115</c:v>
                </c:pt>
                <c:pt idx="2749">
                  <c:v>13.12</c:v>
                </c:pt>
                <c:pt idx="2750">
                  <c:v>13.125</c:v>
                </c:pt>
                <c:pt idx="2751">
                  <c:v>13.13</c:v>
                </c:pt>
                <c:pt idx="2752">
                  <c:v>13.135</c:v>
                </c:pt>
                <c:pt idx="2753">
                  <c:v>13.14</c:v>
                </c:pt>
                <c:pt idx="2754">
                  <c:v>13.145</c:v>
                </c:pt>
                <c:pt idx="2755">
                  <c:v>13.15</c:v>
                </c:pt>
                <c:pt idx="2756">
                  <c:v>13.155</c:v>
                </c:pt>
                <c:pt idx="2757">
                  <c:v>13.16</c:v>
                </c:pt>
                <c:pt idx="2758">
                  <c:v>13.165</c:v>
                </c:pt>
                <c:pt idx="2759">
                  <c:v>13.17</c:v>
                </c:pt>
                <c:pt idx="2760">
                  <c:v>13.175</c:v>
                </c:pt>
                <c:pt idx="2761">
                  <c:v>13.18</c:v>
                </c:pt>
                <c:pt idx="2762">
                  <c:v>13.185</c:v>
                </c:pt>
                <c:pt idx="2763">
                  <c:v>13.19</c:v>
                </c:pt>
                <c:pt idx="2764">
                  <c:v>13.195</c:v>
                </c:pt>
                <c:pt idx="2765">
                  <c:v>13.2</c:v>
                </c:pt>
                <c:pt idx="2766">
                  <c:v>13.205</c:v>
                </c:pt>
                <c:pt idx="2767">
                  <c:v>13.21</c:v>
                </c:pt>
                <c:pt idx="2768">
                  <c:v>13.215</c:v>
                </c:pt>
                <c:pt idx="2769">
                  <c:v>13.22</c:v>
                </c:pt>
                <c:pt idx="2770">
                  <c:v>13.225</c:v>
                </c:pt>
                <c:pt idx="2771">
                  <c:v>13.23</c:v>
                </c:pt>
                <c:pt idx="2772">
                  <c:v>13.235</c:v>
                </c:pt>
                <c:pt idx="2773">
                  <c:v>13.24</c:v>
                </c:pt>
                <c:pt idx="2774">
                  <c:v>13.245</c:v>
                </c:pt>
                <c:pt idx="2775">
                  <c:v>13.25</c:v>
                </c:pt>
                <c:pt idx="2776">
                  <c:v>13.255</c:v>
                </c:pt>
                <c:pt idx="2777">
                  <c:v>13.26</c:v>
                </c:pt>
                <c:pt idx="2778">
                  <c:v>13.265</c:v>
                </c:pt>
                <c:pt idx="2779">
                  <c:v>13.27</c:v>
                </c:pt>
                <c:pt idx="2780">
                  <c:v>13.275</c:v>
                </c:pt>
                <c:pt idx="2781">
                  <c:v>13.28</c:v>
                </c:pt>
                <c:pt idx="2782">
                  <c:v>13.285</c:v>
                </c:pt>
                <c:pt idx="2783">
                  <c:v>13.29</c:v>
                </c:pt>
                <c:pt idx="2784">
                  <c:v>13.295</c:v>
                </c:pt>
                <c:pt idx="2785">
                  <c:v>13.3</c:v>
                </c:pt>
                <c:pt idx="2786">
                  <c:v>13.305</c:v>
                </c:pt>
                <c:pt idx="2787">
                  <c:v>13.31</c:v>
                </c:pt>
                <c:pt idx="2788">
                  <c:v>13.315</c:v>
                </c:pt>
                <c:pt idx="2789">
                  <c:v>13.32</c:v>
                </c:pt>
                <c:pt idx="2790">
                  <c:v>13.325</c:v>
                </c:pt>
                <c:pt idx="2791">
                  <c:v>13.33</c:v>
                </c:pt>
                <c:pt idx="2792">
                  <c:v>13.335</c:v>
                </c:pt>
                <c:pt idx="2793">
                  <c:v>13.34</c:v>
                </c:pt>
                <c:pt idx="2794">
                  <c:v>13.345</c:v>
                </c:pt>
                <c:pt idx="2795">
                  <c:v>13.35</c:v>
                </c:pt>
                <c:pt idx="2796">
                  <c:v>13.355</c:v>
                </c:pt>
                <c:pt idx="2797">
                  <c:v>13.36</c:v>
                </c:pt>
                <c:pt idx="2798">
                  <c:v>13.365</c:v>
                </c:pt>
                <c:pt idx="2799">
                  <c:v>13.37</c:v>
                </c:pt>
                <c:pt idx="2800">
                  <c:v>13.375</c:v>
                </c:pt>
                <c:pt idx="2801">
                  <c:v>13.38</c:v>
                </c:pt>
                <c:pt idx="2802">
                  <c:v>13.385</c:v>
                </c:pt>
                <c:pt idx="2803">
                  <c:v>13.39</c:v>
                </c:pt>
                <c:pt idx="2804">
                  <c:v>13.395</c:v>
                </c:pt>
                <c:pt idx="2805">
                  <c:v>13.4</c:v>
                </c:pt>
                <c:pt idx="2806">
                  <c:v>13.405</c:v>
                </c:pt>
                <c:pt idx="2807">
                  <c:v>13.41</c:v>
                </c:pt>
                <c:pt idx="2808">
                  <c:v>13.415</c:v>
                </c:pt>
                <c:pt idx="2809">
                  <c:v>13.42</c:v>
                </c:pt>
                <c:pt idx="2810">
                  <c:v>13.425</c:v>
                </c:pt>
                <c:pt idx="2811">
                  <c:v>13.43</c:v>
                </c:pt>
                <c:pt idx="2812">
                  <c:v>13.435</c:v>
                </c:pt>
                <c:pt idx="2813">
                  <c:v>13.44</c:v>
                </c:pt>
                <c:pt idx="2814">
                  <c:v>13.445</c:v>
                </c:pt>
                <c:pt idx="2815">
                  <c:v>13.45</c:v>
                </c:pt>
                <c:pt idx="2816">
                  <c:v>13.455</c:v>
                </c:pt>
                <c:pt idx="2817">
                  <c:v>13.46</c:v>
                </c:pt>
                <c:pt idx="2818">
                  <c:v>13.465</c:v>
                </c:pt>
                <c:pt idx="2819">
                  <c:v>13.47</c:v>
                </c:pt>
                <c:pt idx="2820">
                  <c:v>13.475</c:v>
                </c:pt>
                <c:pt idx="2821">
                  <c:v>13.48</c:v>
                </c:pt>
                <c:pt idx="2822">
                  <c:v>13.485</c:v>
                </c:pt>
                <c:pt idx="2823">
                  <c:v>13.49</c:v>
                </c:pt>
                <c:pt idx="2824">
                  <c:v>13.495</c:v>
                </c:pt>
                <c:pt idx="2825">
                  <c:v>13.5</c:v>
                </c:pt>
                <c:pt idx="2826">
                  <c:v>13.505</c:v>
                </c:pt>
                <c:pt idx="2827">
                  <c:v>13.51</c:v>
                </c:pt>
                <c:pt idx="2828">
                  <c:v>13.515</c:v>
                </c:pt>
                <c:pt idx="2829">
                  <c:v>13.52</c:v>
                </c:pt>
                <c:pt idx="2830">
                  <c:v>13.525</c:v>
                </c:pt>
                <c:pt idx="2831">
                  <c:v>13.53</c:v>
                </c:pt>
                <c:pt idx="2832">
                  <c:v>13.535</c:v>
                </c:pt>
                <c:pt idx="2833">
                  <c:v>13.54</c:v>
                </c:pt>
                <c:pt idx="2834">
                  <c:v>13.545</c:v>
                </c:pt>
                <c:pt idx="2835">
                  <c:v>13.55</c:v>
                </c:pt>
                <c:pt idx="2836">
                  <c:v>13.555</c:v>
                </c:pt>
                <c:pt idx="2837">
                  <c:v>13.56</c:v>
                </c:pt>
                <c:pt idx="2838">
                  <c:v>13.565</c:v>
                </c:pt>
                <c:pt idx="2839">
                  <c:v>13.57</c:v>
                </c:pt>
                <c:pt idx="2840">
                  <c:v>13.575</c:v>
                </c:pt>
                <c:pt idx="2841">
                  <c:v>13.58</c:v>
                </c:pt>
                <c:pt idx="2842">
                  <c:v>13.585</c:v>
                </c:pt>
                <c:pt idx="2843">
                  <c:v>13.59</c:v>
                </c:pt>
                <c:pt idx="2844">
                  <c:v>13.595</c:v>
                </c:pt>
                <c:pt idx="2845">
                  <c:v>13.6</c:v>
                </c:pt>
                <c:pt idx="2846">
                  <c:v>13.605</c:v>
                </c:pt>
                <c:pt idx="2847">
                  <c:v>13.61</c:v>
                </c:pt>
                <c:pt idx="2848">
                  <c:v>13.615</c:v>
                </c:pt>
                <c:pt idx="2849">
                  <c:v>13.62</c:v>
                </c:pt>
                <c:pt idx="2850">
                  <c:v>13.625</c:v>
                </c:pt>
                <c:pt idx="2851">
                  <c:v>13.63</c:v>
                </c:pt>
                <c:pt idx="2852">
                  <c:v>13.635</c:v>
                </c:pt>
                <c:pt idx="2853">
                  <c:v>13.64</c:v>
                </c:pt>
                <c:pt idx="2854">
                  <c:v>13.645</c:v>
                </c:pt>
                <c:pt idx="2855">
                  <c:v>13.65</c:v>
                </c:pt>
                <c:pt idx="2856">
                  <c:v>13.655</c:v>
                </c:pt>
                <c:pt idx="2857">
                  <c:v>13.66</c:v>
                </c:pt>
                <c:pt idx="2858">
                  <c:v>13.665</c:v>
                </c:pt>
                <c:pt idx="2859">
                  <c:v>13.67</c:v>
                </c:pt>
                <c:pt idx="2860">
                  <c:v>13.675</c:v>
                </c:pt>
                <c:pt idx="2861">
                  <c:v>13.68</c:v>
                </c:pt>
                <c:pt idx="2862">
                  <c:v>13.685</c:v>
                </c:pt>
                <c:pt idx="2863">
                  <c:v>13.69</c:v>
                </c:pt>
                <c:pt idx="2864">
                  <c:v>13.695</c:v>
                </c:pt>
                <c:pt idx="2865">
                  <c:v>13.7</c:v>
                </c:pt>
                <c:pt idx="2866">
                  <c:v>13.705</c:v>
                </c:pt>
                <c:pt idx="2867">
                  <c:v>13.71</c:v>
                </c:pt>
                <c:pt idx="2868">
                  <c:v>13.715</c:v>
                </c:pt>
                <c:pt idx="2869">
                  <c:v>13.72</c:v>
                </c:pt>
                <c:pt idx="2870">
                  <c:v>13.725</c:v>
                </c:pt>
                <c:pt idx="2871">
                  <c:v>13.73</c:v>
                </c:pt>
                <c:pt idx="2872">
                  <c:v>13.735</c:v>
                </c:pt>
                <c:pt idx="2873">
                  <c:v>13.74</c:v>
                </c:pt>
                <c:pt idx="2874">
                  <c:v>13.745</c:v>
                </c:pt>
                <c:pt idx="2875">
                  <c:v>13.75</c:v>
                </c:pt>
                <c:pt idx="2876">
                  <c:v>13.755</c:v>
                </c:pt>
                <c:pt idx="2877">
                  <c:v>13.76</c:v>
                </c:pt>
                <c:pt idx="2878">
                  <c:v>13.765</c:v>
                </c:pt>
                <c:pt idx="2879">
                  <c:v>13.77</c:v>
                </c:pt>
                <c:pt idx="2880">
                  <c:v>13.775</c:v>
                </c:pt>
                <c:pt idx="2881">
                  <c:v>13.78</c:v>
                </c:pt>
                <c:pt idx="2882">
                  <c:v>13.785</c:v>
                </c:pt>
                <c:pt idx="2883">
                  <c:v>13.79</c:v>
                </c:pt>
                <c:pt idx="2884">
                  <c:v>13.795</c:v>
                </c:pt>
                <c:pt idx="2885">
                  <c:v>13.8</c:v>
                </c:pt>
                <c:pt idx="2886">
                  <c:v>13.805</c:v>
                </c:pt>
                <c:pt idx="2887">
                  <c:v>13.81</c:v>
                </c:pt>
                <c:pt idx="2888">
                  <c:v>13.815</c:v>
                </c:pt>
                <c:pt idx="2889">
                  <c:v>13.82</c:v>
                </c:pt>
                <c:pt idx="2890">
                  <c:v>13.825</c:v>
                </c:pt>
                <c:pt idx="2891">
                  <c:v>13.83</c:v>
                </c:pt>
                <c:pt idx="2892">
                  <c:v>13.835</c:v>
                </c:pt>
                <c:pt idx="2893">
                  <c:v>13.84</c:v>
                </c:pt>
                <c:pt idx="2894">
                  <c:v>13.845</c:v>
                </c:pt>
                <c:pt idx="2895">
                  <c:v>13.85</c:v>
                </c:pt>
                <c:pt idx="2896">
                  <c:v>13.855</c:v>
                </c:pt>
                <c:pt idx="2897">
                  <c:v>13.86</c:v>
                </c:pt>
                <c:pt idx="2898">
                  <c:v>13.865</c:v>
                </c:pt>
                <c:pt idx="2899">
                  <c:v>13.87</c:v>
                </c:pt>
                <c:pt idx="2900">
                  <c:v>13.875</c:v>
                </c:pt>
                <c:pt idx="2901">
                  <c:v>13.88</c:v>
                </c:pt>
                <c:pt idx="2902">
                  <c:v>13.885</c:v>
                </c:pt>
                <c:pt idx="2903">
                  <c:v>13.89</c:v>
                </c:pt>
                <c:pt idx="2904">
                  <c:v>13.895</c:v>
                </c:pt>
                <c:pt idx="2905">
                  <c:v>13.9</c:v>
                </c:pt>
                <c:pt idx="2906">
                  <c:v>13.905</c:v>
                </c:pt>
                <c:pt idx="2907">
                  <c:v>13.91</c:v>
                </c:pt>
                <c:pt idx="2908">
                  <c:v>13.915</c:v>
                </c:pt>
                <c:pt idx="2909">
                  <c:v>13.92</c:v>
                </c:pt>
                <c:pt idx="2910">
                  <c:v>13.925</c:v>
                </c:pt>
                <c:pt idx="2911">
                  <c:v>13.93</c:v>
                </c:pt>
                <c:pt idx="2912">
                  <c:v>13.935</c:v>
                </c:pt>
                <c:pt idx="2913">
                  <c:v>13.94</c:v>
                </c:pt>
                <c:pt idx="2914">
                  <c:v>13.945</c:v>
                </c:pt>
                <c:pt idx="2915">
                  <c:v>13.95</c:v>
                </c:pt>
                <c:pt idx="2916">
                  <c:v>13.955</c:v>
                </c:pt>
                <c:pt idx="2917">
                  <c:v>13.96</c:v>
                </c:pt>
                <c:pt idx="2918">
                  <c:v>13.965</c:v>
                </c:pt>
                <c:pt idx="2919">
                  <c:v>13.97</c:v>
                </c:pt>
                <c:pt idx="2920">
                  <c:v>13.975</c:v>
                </c:pt>
                <c:pt idx="2921">
                  <c:v>13.98</c:v>
                </c:pt>
                <c:pt idx="2922">
                  <c:v>13.985</c:v>
                </c:pt>
                <c:pt idx="2923">
                  <c:v>13.99</c:v>
                </c:pt>
                <c:pt idx="2924">
                  <c:v>13.995</c:v>
                </c:pt>
                <c:pt idx="2925">
                  <c:v>14</c:v>
                </c:pt>
                <c:pt idx="2926">
                  <c:v>14.005</c:v>
                </c:pt>
                <c:pt idx="2927">
                  <c:v>14.01</c:v>
                </c:pt>
                <c:pt idx="2928">
                  <c:v>14.015</c:v>
                </c:pt>
                <c:pt idx="2929">
                  <c:v>14.02</c:v>
                </c:pt>
                <c:pt idx="2930">
                  <c:v>14.025</c:v>
                </c:pt>
                <c:pt idx="2931">
                  <c:v>14.03</c:v>
                </c:pt>
                <c:pt idx="2932">
                  <c:v>14.035</c:v>
                </c:pt>
                <c:pt idx="2933">
                  <c:v>14.04</c:v>
                </c:pt>
                <c:pt idx="2934">
                  <c:v>14.045</c:v>
                </c:pt>
                <c:pt idx="2935">
                  <c:v>14.05</c:v>
                </c:pt>
                <c:pt idx="2936">
                  <c:v>14.055</c:v>
                </c:pt>
                <c:pt idx="2937">
                  <c:v>14.06</c:v>
                </c:pt>
                <c:pt idx="2938">
                  <c:v>14.065</c:v>
                </c:pt>
                <c:pt idx="2939">
                  <c:v>14.07</c:v>
                </c:pt>
                <c:pt idx="2940">
                  <c:v>14.075</c:v>
                </c:pt>
                <c:pt idx="2941">
                  <c:v>14.08</c:v>
                </c:pt>
                <c:pt idx="2942">
                  <c:v>14.085</c:v>
                </c:pt>
                <c:pt idx="2943">
                  <c:v>14.09</c:v>
                </c:pt>
                <c:pt idx="2944">
                  <c:v>14.095</c:v>
                </c:pt>
                <c:pt idx="2945">
                  <c:v>14.1</c:v>
                </c:pt>
                <c:pt idx="2946">
                  <c:v>14.105</c:v>
                </c:pt>
                <c:pt idx="2947">
                  <c:v>14.11</c:v>
                </c:pt>
                <c:pt idx="2948">
                  <c:v>14.115</c:v>
                </c:pt>
                <c:pt idx="2949">
                  <c:v>14.12</c:v>
                </c:pt>
                <c:pt idx="2950">
                  <c:v>14.125</c:v>
                </c:pt>
                <c:pt idx="2951">
                  <c:v>14.13</c:v>
                </c:pt>
                <c:pt idx="2952">
                  <c:v>14.135</c:v>
                </c:pt>
                <c:pt idx="2953">
                  <c:v>14.14</c:v>
                </c:pt>
                <c:pt idx="2954">
                  <c:v>14.145</c:v>
                </c:pt>
                <c:pt idx="2955">
                  <c:v>14.15</c:v>
                </c:pt>
                <c:pt idx="2956">
                  <c:v>14.155</c:v>
                </c:pt>
                <c:pt idx="2957">
                  <c:v>14.16</c:v>
                </c:pt>
                <c:pt idx="2958">
                  <c:v>14.165</c:v>
                </c:pt>
                <c:pt idx="2959">
                  <c:v>14.17</c:v>
                </c:pt>
                <c:pt idx="2960">
                  <c:v>14.175</c:v>
                </c:pt>
                <c:pt idx="2961">
                  <c:v>14.18</c:v>
                </c:pt>
                <c:pt idx="2962">
                  <c:v>14.185</c:v>
                </c:pt>
                <c:pt idx="2963">
                  <c:v>14.19</c:v>
                </c:pt>
                <c:pt idx="2964">
                  <c:v>14.195</c:v>
                </c:pt>
                <c:pt idx="2965">
                  <c:v>14.2</c:v>
                </c:pt>
                <c:pt idx="2966">
                  <c:v>14.205</c:v>
                </c:pt>
                <c:pt idx="2967">
                  <c:v>14.21</c:v>
                </c:pt>
                <c:pt idx="2968">
                  <c:v>14.215</c:v>
                </c:pt>
                <c:pt idx="2969">
                  <c:v>14.22</c:v>
                </c:pt>
                <c:pt idx="2970">
                  <c:v>14.225</c:v>
                </c:pt>
                <c:pt idx="2971">
                  <c:v>14.23</c:v>
                </c:pt>
                <c:pt idx="2972">
                  <c:v>14.235</c:v>
                </c:pt>
                <c:pt idx="2973">
                  <c:v>14.24</c:v>
                </c:pt>
                <c:pt idx="2974">
                  <c:v>14.245</c:v>
                </c:pt>
                <c:pt idx="2975">
                  <c:v>14.25</c:v>
                </c:pt>
                <c:pt idx="2976">
                  <c:v>14.255</c:v>
                </c:pt>
                <c:pt idx="2977">
                  <c:v>14.26</c:v>
                </c:pt>
                <c:pt idx="2978">
                  <c:v>14.265</c:v>
                </c:pt>
                <c:pt idx="2979">
                  <c:v>14.27</c:v>
                </c:pt>
                <c:pt idx="2980">
                  <c:v>14.275</c:v>
                </c:pt>
                <c:pt idx="2981">
                  <c:v>14.28</c:v>
                </c:pt>
                <c:pt idx="2982">
                  <c:v>14.285</c:v>
                </c:pt>
                <c:pt idx="2983">
                  <c:v>14.29</c:v>
                </c:pt>
                <c:pt idx="2984">
                  <c:v>14.295</c:v>
                </c:pt>
                <c:pt idx="2985">
                  <c:v>14.3</c:v>
                </c:pt>
                <c:pt idx="2986">
                  <c:v>14.305</c:v>
                </c:pt>
                <c:pt idx="2987">
                  <c:v>14.31</c:v>
                </c:pt>
                <c:pt idx="2988">
                  <c:v>14.315</c:v>
                </c:pt>
                <c:pt idx="2989">
                  <c:v>14.32</c:v>
                </c:pt>
                <c:pt idx="2990">
                  <c:v>14.325</c:v>
                </c:pt>
                <c:pt idx="2991">
                  <c:v>14.33</c:v>
                </c:pt>
                <c:pt idx="2992">
                  <c:v>14.335</c:v>
                </c:pt>
                <c:pt idx="2993">
                  <c:v>14.34</c:v>
                </c:pt>
                <c:pt idx="2994">
                  <c:v>14.345</c:v>
                </c:pt>
                <c:pt idx="2995">
                  <c:v>14.35</c:v>
                </c:pt>
                <c:pt idx="2996">
                  <c:v>14.355</c:v>
                </c:pt>
                <c:pt idx="2997">
                  <c:v>14.36</c:v>
                </c:pt>
                <c:pt idx="2998">
                  <c:v>14.365</c:v>
                </c:pt>
                <c:pt idx="2999">
                  <c:v>14.37</c:v>
                </c:pt>
                <c:pt idx="3000">
                  <c:v>14.375</c:v>
                </c:pt>
                <c:pt idx="3001">
                  <c:v>14.38</c:v>
                </c:pt>
                <c:pt idx="3002">
                  <c:v>14.385</c:v>
                </c:pt>
                <c:pt idx="3003">
                  <c:v>14.39</c:v>
                </c:pt>
                <c:pt idx="3004">
                  <c:v>14.395</c:v>
                </c:pt>
                <c:pt idx="3005">
                  <c:v>14.4</c:v>
                </c:pt>
                <c:pt idx="3006">
                  <c:v>14.405</c:v>
                </c:pt>
                <c:pt idx="3007">
                  <c:v>14.41</c:v>
                </c:pt>
                <c:pt idx="3008">
                  <c:v>14.415</c:v>
                </c:pt>
                <c:pt idx="3009">
                  <c:v>14.42</c:v>
                </c:pt>
                <c:pt idx="3010">
                  <c:v>14.425</c:v>
                </c:pt>
                <c:pt idx="3011">
                  <c:v>14.43</c:v>
                </c:pt>
                <c:pt idx="3012">
                  <c:v>14.435</c:v>
                </c:pt>
                <c:pt idx="3013">
                  <c:v>14.44</c:v>
                </c:pt>
                <c:pt idx="3014">
                  <c:v>14.445</c:v>
                </c:pt>
                <c:pt idx="3015">
                  <c:v>14.45</c:v>
                </c:pt>
                <c:pt idx="3016">
                  <c:v>14.455</c:v>
                </c:pt>
                <c:pt idx="3017">
                  <c:v>14.46</c:v>
                </c:pt>
                <c:pt idx="3018">
                  <c:v>14.465</c:v>
                </c:pt>
                <c:pt idx="3019">
                  <c:v>14.47</c:v>
                </c:pt>
                <c:pt idx="3020">
                  <c:v>14.475</c:v>
                </c:pt>
                <c:pt idx="3021">
                  <c:v>14.48</c:v>
                </c:pt>
                <c:pt idx="3022">
                  <c:v>14.485</c:v>
                </c:pt>
                <c:pt idx="3023">
                  <c:v>14.49</c:v>
                </c:pt>
                <c:pt idx="3024">
                  <c:v>14.495</c:v>
                </c:pt>
                <c:pt idx="3025">
                  <c:v>14.5</c:v>
                </c:pt>
                <c:pt idx="3026">
                  <c:v>14.505</c:v>
                </c:pt>
                <c:pt idx="3027">
                  <c:v>14.51</c:v>
                </c:pt>
                <c:pt idx="3028">
                  <c:v>14.515</c:v>
                </c:pt>
                <c:pt idx="3029">
                  <c:v>14.52</c:v>
                </c:pt>
                <c:pt idx="3030">
                  <c:v>14.525</c:v>
                </c:pt>
                <c:pt idx="3031">
                  <c:v>14.53</c:v>
                </c:pt>
                <c:pt idx="3032">
                  <c:v>14.535</c:v>
                </c:pt>
                <c:pt idx="3033">
                  <c:v>14.54</c:v>
                </c:pt>
                <c:pt idx="3034">
                  <c:v>14.545</c:v>
                </c:pt>
                <c:pt idx="3035">
                  <c:v>14.55</c:v>
                </c:pt>
                <c:pt idx="3036">
                  <c:v>14.555</c:v>
                </c:pt>
                <c:pt idx="3037">
                  <c:v>14.56</c:v>
                </c:pt>
                <c:pt idx="3038">
                  <c:v>14.565</c:v>
                </c:pt>
                <c:pt idx="3039">
                  <c:v>14.57</c:v>
                </c:pt>
                <c:pt idx="3040">
                  <c:v>14.575</c:v>
                </c:pt>
                <c:pt idx="3041">
                  <c:v>14.58</c:v>
                </c:pt>
                <c:pt idx="3042">
                  <c:v>14.585</c:v>
                </c:pt>
                <c:pt idx="3043">
                  <c:v>14.59</c:v>
                </c:pt>
                <c:pt idx="3044">
                  <c:v>14.595</c:v>
                </c:pt>
                <c:pt idx="3045">
                  <c:v>14.6</c:v>
                </c:pt>
                <c:pt idx="3046">
                  <c:v>14.605</c:v>
                </c:pt>
                <c:pt idx="3047">
                  <c:v>14.61</c:v>
                </c:pt>
                <c:pt idx="3048">
                  <c:v>14.615</c:v>
                </c:pt>
                <c:pt idx="3049">
                  <c:v>14.62</c:v>
                </c:pt>
                <c:pt idx="3050">
                  <c:v>14.625</c:v>
                </c:pt>
                <c:pt idx="3051">
                  <c:v>14.63</c:v>
                </c:pt>
                <c:pt idx="3052">
                  <c:v>14.635</c:v>
                </c:pt>
                <c:pt idx="3053">
                  <c:v>14.64</c:v>
                </c:pt>
                <c:pt idx="3054">
                  <c:v>14.645</c:v>
                </c:pt>
                <c:pt idx="3055">
                  <c:v>14.65</c:v>
                </c:pt>
                <c:pt idx="3056">
                  <c:v>14.655</c:v>
                </c:pt>
                <c:pt idx="3057">
                  <c:v>14.66</c:v>
                </c:pt>
                <c:pt idx="3058">
                  <c:v>14.665</c:v>
                </c:pt>
                <c:pt idx="3059">
                  <c:v>14.67</c:v>
                </c:pt>
                <c:pt idx="3060">
                  <c:v>14.675</c:v>
                </c:pt>
                <c:pt idx="3061">
                  <c:v>14.68</c:v>
                </c:pt>
                <c:pt idx="3062">
                  <c:v>14.685</c:v>
                </c:pt>
                <c:pt idx="3063">
                  <c:v>14.69</c:v>
                </c:pt>
                <c:pt idx="3064">
                  <c:v>14.695</c:v>
                </c:pt>
                <c:pt idx="3065">
                  <c:v>14.7</c:v>
                </c:pt>
                <c:pt idx="3066">
                  <c:v>14.705</c:v>
                </c:pt>
                <c:pt idx="3067">
                  <c:v>14.71</c:v>
                </c:pt>
                <c:pt idx="3068">
                  <c:v>14.715</c:v>
                </c:pt>
                <c:pt idx="3069">
                  <c:v>14.72</c:v>
                </c:pt>
                <c:pt idx="3070">
                  <c:v>14.725</c:v>
                </c:pt>
                <c:pt idx="3071">
                  <c:v>14.73</c:v>
                </c:pt>
                <c:pt idx="3072">
                  <c:v>14.735</c:v>
                </c:pt>
                <c:pt idx="3073">
                  <c:v>14.74</c:v>
                </c:pt>
                <c:pt idx="3074">
                  <c:v>14.745</c:v>
                </c:pt>
                <c:pt idx="3075">
                  <c:v>14.75</c:v>
                </c:pt>
                <c:pt idx="3076">
                  <c:v>14.755</c:v>
                </c:pt>
                <c:pt idx="3077">
                  <c:v>14.76</c:v>
                </c:pt>
                <c:pt idx="3078">
                  <c:v>14.765</c:v>
                </c:pt>
                <c:pt idx="3079">
                  <c:v>14.77</c:v>
                </c:pt>
                <c:pt idx="3080">
                  <c:v>14.775</c:v>
                </c:pt>
                <c:pt idx="3081">
                  <c:v>14.78</c:v>
                </c:pt>
                <c:pt idx="3082">
                  <c:v>14.785</c:v>
                </c:pt>
                <c:pt idx="3083">
                  <c:v>14.79</c:v>
                </c:pt>
                <c:pt idx="3084">
                  <c:v>14.795</c:v>
                </c:pt>
                <c:pt idx="3085">
                  <c:v>14.8</c:v>
                </c:pt>
                <c:pt idx="3086">
                  <c:v>14.805</c:v>
                </c:pt>
                <c:pt idx="3087">
                  <c:v>14.81</c:v>
                </c:pt>
                <c:pt idx="3088">
                  <c:v>14.815</c:v>
                </c:pt>
                <c:pt idx="3089">
                  <c:v>14.82</c:v>
                </c:pt>
                <c:pt idx="3090">
                  <c:v>14.825</c:v>
                </c:pt>
                <c:pt idx="3091">
                  <c:v>14.83</c:v>
                </c:pt>
                <c:pt idx="3092">
                  <c:v>14.835</c:v>
                </c:pt>
                <c:pt idx="3093">
                  <c:v>14.84</c:v>
                </c:pt>
                <c:pt idx="3094">
                  <c:v>14.845</c:v>
                </c:pt>
                <c:pt idx="3095">
                  <c:v>14.85</c:v>
                </c:pt>
                <c:pt idx="3096">
                  <c:v>14.855</c:v>
                </c:pt>
                <c:pt idx="3097">
                  <c:v>14.86</c:v>
                </c:pt>
                <c:pt idx="3098">
                  <c:v>14.865</c:v>
                </c:pt>
                <c:pt idx="3099">
                  <c:v>14.87</c:v>
                </c:pt>
                <c:pt idx="3100">
                  <c:v>14.875</c:v>
                </c:pt>
                <c:pt idx="3101">
                  <c:v>14.88</c:v>
                </c:pt>
                <c:pt idx="3102">
                  <c:v>14.885</c:v>
                </c:pt>
                <c:pt idx="3103">
                  <c:v>14.89</c:v>
                </c:pt>
                <c:pt idx="3104">
                  <c:v>14.895</c:v>
                </c:pt>
                <c:pt idx="3105">
                  <c:v>14.9</c:v>
                </c:pt>
                <c:pt idx="3106">
                  <c:v>14.905</c:v>
                </c:pt>
                <c:pt idx="3107">
                  <c:v>14.91</c:v>
                </c:pt>
                <c:pt idx="3108">
                  <c:v>14.915</c:v>
                </c:pt>
                <c:pt idx="3109">
                  <c:v>14.92</c:v>
                </c:pt>
                <c:pt idx="3110">
                  <c:v>14.925</c:v>
                </c:pt>
                <c:pt idx="3111">
                  <c:v>14.93</c:v>
                </c:pt>
                <c:pt idx="3112">
                  <c:v>14.935</c:v>
                </c:pt>
                <c:pt idx="3113">
                  <c:v>14.94</c:v>
                </c:pt>
                <c:pt idx="3114">
                  <c:v>14.945</c:v>
                </c:pt>
                <c:pt idx="3115">
                  <c:v>14.95</c:v>
                </c:pt>
                <c:pt idx="3116">
                  <c:v>14.955</c:v>
                </c:pt>
                <c:pt idx="3117">
                  <c:v>14.96</c:v>
                </c:pt>
                <c:pt idx="3118">
                  <c:v>14.965</c:v>
                </c:pt>
                <c:pt idx="3119">
                  <c:v>14.97</c:v>
                </c:pt>
                <c:pt idx="3120">
                  <c:v>14.975</c:v>
                </c:pt>
                <c:pt idx="3121">
                  <c:v>14.98</c:v>
                </c:pt>
                <c:pt idx="3122">
                  <c:v>14.985</c:v>
                </c:pt>
                <c:pt idx="3123">
                  <c:v>14.99</c:v>
                </c:pt>
                <c:pt idx="3124">
                  <c:v>14.995</c:v>
                </c:pt>
                <c:pt idx="3125">
                  <c:v>15</c:v>
                </c:pt>
                <c:pt idx="3126">
                  <c:v>15.005</c:v>
                </c:pt>
                <c:pt idx="3127">
                  <c:v>15.01</c:v>
                </c:pt>
                <c:pt idx="3128">
                  <c:v>15.015</c:v>
                </c:pt>
                <c:pt idx="3129">
                  <c:v>15.02</c:v>
                </c:pt>
                <c:pt idx="3130">
                  <c:v>15.025</c:v>
                </c:pt>
                <c:pt idx="3131">
                  <c:v>15.03</c:v>
                </c:pt>
                <c:pt idx="3132">
                  <c:v>15.035</c:v>
                </c:pt>
                <c:pt idx="3133">
                  <c:v>15.04</c:v>
                </c:pt>
                <c:pt idx="3134">
                  <c:v>15.045</c:v>
                </c:pt>
                <c:pt idx="3135">
                  <c:v>15.05</c:v>
                </c:pt>
                <c:pt idx="3136">
                  <c:v>15.055</c:v>
                </c:pt>
                <c:pt idx="3137">
                  <c:v>15.06</c:v>
                </c:pt>
                <c:pt idx="3138">
                  <c:v>15.065</c:v>
                </c:pt>
                <c:pt idx="3139">
                  <c:v>15.07</c:v>
                </c:pt>
                <c:pt idx="3140">
                  <c:v>15.075</c:v>
                </c:pt>
                <c:pt idx="3141">
                  <c:v>15.08</c:v>
                </c:pt>
                <c:pt idx="3142">
                  <c:v>15.085</c:v>
                </c:pt>
                <c:pt idx="3143">
                  <c:v>15.09</c:v>
                </c:pt>
                <c:pt idx="3144">
                  <c:v>15.095</c:v>
                </c:pt>
                <c:pt idx="3145">
                  <c:v>15.1</c:v>
                </c:pt>
                <c:pt idx="3146">
                  <c:v>15.105</c:v>
                </c:pt>
                <c:pt idx="3147">
                  <c:v>15.11</c:v>
                </c:pt>
                <c:pt idx="3148">
                  <c:v>15.115</c:v>
                </c:pt>
                <c:pt idx="3149">
                  <c:v>15.12</c:v>
                </c:pt>
                <c:pt idx="3150">
                  <c:v>15.125</c:v>
                </c:pt>
                <c:pt idx="3151">
                  <c:v>15.13</c:v>
                </c:pt>
                <c:pt idx="3152">
                  <c:v>15.135</c:v>
                </c:pt>
                <c:pt idx="3153">
                  <c:v>15.14</c:v>
                </c:pt>
                <c:pt idx="3154">
                  <c:v>15.145</c:v>
                </c:pt>
                <c:pt idx="3155">
                  <c:v>15.15</c:v>
                </c:pt>
                <c:pt idx="3156">
                  <c:v>15.155</c:v>
                </c:pt>
                <c:pt idx="3157">
                  <c:v>15.16</c:v>
                </c:pt>
                <c:pt idx="3158">
                  <c:v>15.165</c:v>
                </c:pt>
                <c:pt idx="3159">
                  <c:v>15.17</c:v>
                </c:pt>
                <c:pt idx="3160">
                  <c:v>15.175</c:v>
                </c:pt>
                <c:pt idx="3161">
                  <c:v>15.18</c:v>
                </c:pt>
                <c:pt idx="3162">
                  <c:v>15.185</c:v>
                </c:pt>
                <c:pt idx="3163">
                  <c:v>15.19</c:v>
                </c:pt>
                <c:pt idx="3164">
                  <c:v>15.195</c:v>
                </c:pt>
                <c:pt idx="3165">
                  <c:v>15.2</c:v>
                </c:pt>
                <c:pt idx="3166">
                  <c:v>15.205</c:v>
                </c:pt>
                <c:pt idx="3167">
                  <c:v>15.21</c:v>
                </c:pt>
                <c:pt idx="3168">
                  <c:v>15.215</c:v>
                </c:pt>
                <c:pt idx="3169">
                  <c:v>15.22</c:v>
                </c:pt>
                <c:pt idx="3170">
                  <c:v>15.225</c:v>
                </c:pt>
                <c:pt idx="3171">
                  <c:v>15.23</c:v>
                </c:pt>
                <c:pt idx="3172">
                  <c:v>15.235</c:v>
                </c:pt>
                <c:pt idx="3173">
                  <c:v>15.24</c:v>
                </c:pt>
                <c:pt idx="3174">
                  <c:v>15.245</c:v>
                </c:pt>
                <c:pt idx="3175">
                  <c:v>15.25</c:v>
                </c:pt>
                <c:pt idx="3176">
                  <c:v>15.255</c:v>
                </c:pt>
                <c:pt idx="3177">
                  <c:v>15.26</c:v>
                </c:pt>
                <c:pt idx="3178">
                  <c:v>15.265</c:v>
                </c:pt>
                <c:pt idx="3179">
                  <c:v>15.27</c:v>
                </c:pt>
                <c:pt idx="3180">
                  <c:v>15.275</c:v>
                </c:pt>
                <c:pt idx="3181">
                  <c:v>15.28</c:v>
                </c:pt>
                <c:pt idx="3182">
                  <c:v>15.285</c:v>
                </c:pt>
                <c:pt idx="3183">
                  <c:v>15.29</c:v>
                </c:pt>
                <c:pt idx="3184">
                  <c:v>15.295</c:v>
                </c:pt>
                <c:pt idx="3185">
                  <c:v>15.3</c:v>
                </c:pt>
                <c:pt idx="3186">
                  <c:v>15.305</c:v>
                </c:pt>
                <c:pt idx="3187">
                  <c:v>15.31</c:v>
                </c:pt>
                <c:pt idx="3188">
                  <c:v>15.315</c:v>
                </c:pt>
                <c:pt idx="3189">
                  <c:v>15.32</c:v>
                </c:pt>
                <c:pt idx="3190">
                  <c:v>15.325</c:v>
                </c:pt>
                <c:pt idx="3191">
                  <c:v>15.33</c:v>
                </c:pt>
                <c:pt idx="3192">
                  <c:v>15.335</c:v>
                </c:pt>
                <c:pt idx="3193">
                  <c:v>15.34</c:v>
                </c:pt>
                <c:pt idx="3194">
                  <c:v>15.345</c:v>
                </c:pt>
                <c:pt idx="3195">
                  <c:v>15.35</c:v>
                </c:pt>
                <c:pt idx="3196">
                  <c:v>15.355</c:v>
                </c:pt>
                <c:pt idx="3197">
                  <c:v>15.36</c:v>
                </c:pt>
                <c:pt idx="3198">
                  <c:v>15.365</c:v>
                </c:pt>
                <c:pt idx="3199">
                  <c:v>15.37</c:v>
                </c:pt>
                <c:pt idx="3200">
                  <c:v>15.375</c:v>
                </c:pt>
                <c:pt idx="3201">
                  <c:v>15.38</c:v>
                </c:pt>
                <c:pt idx="3202">
                  <c:v>15.385</c:v>
                </c:pt>
                <c:pt idx="3203">
                  <c:v>15.39</c:v>
                </c:pt>
                <c:pt idx="3204">
                  <c:v>15.395</c:v>
                </c:pt>
                <c:pt idx="3205">
                  <c:v>15.4</c:v>
                </c:pt>
                <c:pt idx="3206">
                  <c:v>15.405</c:v>
                </c:pt>
                <c:pt idx="3207">
                  <c:v>15.41</c:v>
                </c:pt>
                <c:pt idx="3208">
                  <c:v>15.415</c:v>
                </c:pt>
                <c:pt idx="3209">
                  <c:v>15.42</c:v>
                </c:pt>
                <c:pt idx="3210">
                  <c:v>15.425</c:v>
                </c:pt>
                <c:pt idx="3211">
                  <c:v>15.43</c:v>
                </c:pt>
                <c:pt idx="3212">
                  <c:v>15.435</c:v>
                </c:pt>
                <c:pt idx="3213">
                  <c:v>15.44</c:v>
                </c:pt>
                <c:pt idx="3214">
                  <c:v>15.445</c:v>
                </c:pt>
                <c:pt idx="3215">
                  <c:v>15.45</c:v>
                </c:pt>
                <c:pt idx="3216">
                  <c:v>15.455</c:v>
                </c:pt>
                <c:pt idx="3217">
                  <c:v>15.46</c:v>
                </c:pt>
                <c:pt idx="3218">
                  <c:v>15.465</c:v>
                </c:pt>
                <c:pt idx="3219">
                  <c:v>15.47</c:v>
                </c:pt>
                <c:pt idx="3220">
                  <c:v>15.475</c:v>
                </c:pt>
                <c:pt idx="3221">
                  <c:v>15.48</c:v>
                </c:pt>
                <c:pt idx="3222">
                  <c:v>15.485</c:v>
                </c:pt>
                <c:pt idx="3223">
                  <c:v>15.49</c:v>
                </c:pt>
                <c:pt idx="3224">
                  <c:v>15.495</c:v>
                </c:pt>
                <c:pt idx="3225">
                  <c:v>15.5</c:v>
                </c:pt>
                <c:pt idx="3226">
                  <c:v>15.505</c:v>
                </c:pt>
                <c:pt idx="3227">
                  <c:v>15.51</c:v>
                </c:pt>
                <c:pt idx="3228">
                  <c:v>15.515</c:v>
                </c:pt>
                <c:pt idx="3229">
                  <c:v>15.52</c:v>
                </c:pt>
                <c:pt idx="3230">
                  <c:v>15.525</c:v>
                </c:pt>
                <c:pt idx="3231">
                  <c:v>15.53</c:v>
                </c:pt>
                <c:pt idx="3232">
                  <c:v>15.535</c:v>
                </c:pt>
                <c:pt idx="3233">
                  <c:v>15.54</c:v>
                </c:pt>
                <c:pt idx="3234">
                  <c:v>15.545</c:v>
                </c:pt>
                <c:pt idx="3235">
                  <c:v>15.55</c:v>
                </c:pt>
                <c:pt idx="3236">
                  <c:v>15.555</c:v>
                </c:pt>
                <c:pt idx="3237">
                  <c:v>15.56</c:v>
                </c:pt>
                <c:pt idx="3238">
                  <c:v>15.565</c:v>
                </c:pt>
                <c:pt idx="3239">
                  <c:v>15.57</c:v>
                </c:pt>
                <c:pt idx="3240">
                  <c:v>15.575</c:v>
                </c:pt>
                <c:pt idx="3241">
                  <c:v>15.58</c:v>
                </c:pt>
                <c:pt idx="3242">
                  <c:v>15.585</c:v>
                </c:pt>
                <c:pt idx="3243">
                  <c:v>15.59</c:v>
                </c:pt>
                <c:pt idx="3244">
                  <c:v>15.595</c:v>
                </c:pt>
                <c:pt idx="3245">
                  <c:v>15.6</c:v>
                </c:pt>
                <c:pt idx="3246">
                  <c:v>15.605</c:v>
                </c:pt>
                <c:pt idx="3247">
                  <c:v>15.61</c:v>
                </c:pt>
                <c:pt idx="3248">
                  <c:v>15.615</c:v>
                </c:pt>
                <c:pt idx="3249">
                  <c:v>15.62</c:v>
                </c:pt>
                <c:pt idx="3250">
                  <c:v>15.625</c:v>
                </c:pt>
                <c:pt idx="3251">
                  <c:v>15.63</c:v>
                </c:pt>
                <c:pt idx="3252">
                  <c:v>15.635</c:v>
                </c:pt>
                <c:pt idx="3253">
                  <c:v>15.64</c:v>
                </c:pt>
                <c:pt idx="3254">
                  <c:v>15.645</c:v>
                </c:pt>
                <c:pt idx="3255">
                  <c:v>15.65</c:v>
                </c:pt>
                <c:pt idx="3256">
                  <c:v>15.655</c:v>
                </c:pt>
                <c:pt idx="3257">
                  <c:v>15.66</c:v>
                </c:pt>
                <c:pt idx="3258">
                  <c:v>15.665</c:v>
                </c:pt>
                <c:pt idx="3259">
                  <c:v>15.67</c:v>
                </c:pt>
                <c:pt idx="3260">
                  <c:v>15.675</c:v>
                </c:pt>
                <c:pt idx="3261">
                  <c:v>15.68</c:v>
                </c:pt>
                <c:pt idx="3262">
                  <c:v>15.685</c:v>
                </c:pt>
                <c:pt idx="3263">
                  <c:v>15.69</c:v>
                </c:pt>
                <c:pt idx="3264">
                  <c:v>15.695</c:v>
                </c:pt>
                <c:pt idx="3265">
                  <c:v>15.7</c:v>
                </c:pt>
                <c:pt idx="3266">
                  <c:v>15.705</c:v>
                </c:pt>
                <c:pt idx="3267">
                  <c:v>15.71</c:v>
                </c:pt>
                <c:pt idx="3268">
                  <c:v>15.715</c:v>
                </c:pt>
                <c:pt idx="3269">
                  <c:v>15.72</c:v>
                </c:pt>
                <c:pt idx="3270">
                  <c:v>15.725</c:v>
                </c:pt>
                <c:pt idx="3271">
                  <c:v>15.73</c:v>
                </c:pt>
                <c:pt idx="3272">
                  <c:v>15.735</c:v>
                </c:pt>
                <c:pt idx="3273">
                  <c:v>15.74</c:v>
                </c:pt>
                <c:pt idx="3274">
                  <c:v>15.745</c:v>
                </c:pt>
                <c:pt idx="3275">
                  <c:v>15.75</c:v>
                </c:pt>
                <c:pt idx="3276">
                  <c:v>15.755</c:v>
                </c:pt>
                <c:pt idx="3277">
                  <c:v>15.76</c:v>
                </c:pt>
                <c:pt idx="3278">
                  <c:v>15.765</c:v>
                </c:pt>
                <c:pt idx="3279">
                  <c:v>15.77</c:v>
                </c:pt>
                <c:pt idx="3280">
                  <c:v>15.775</c:v>
                </c:pt>
                <c:pt idx="3281">
                  <c:v>15.78</c:v>
                </c:pt>
                <c:pt idx="3282">
                  <c:v>15.785</c:v>
                </c:pt>
                <c:pt idx="3283">
                  <c:v>15.79</c:v>
                </c:pt>
                <c:pt idx="3284">
                  <c:v>15.795</c:v>
                </c:pt>
                <c:pt idx="3285">
                  <c:v>15.8</c:v>
                </c:pt>
                <c:pt idx="3286">
                  <c:v>15.805</c:v>
                </c:pt>
                <c:pt idx="3287">
                  <c:v>15.81</c:v>
                </c:pt>
                <c:pt idx="3288">
                  <c:v>15.815</c:v>
                </c:pt>
                <c:pt idx="3289">
                  <c:v>15.82</c:v>
                </c:pt>
                <c:pt idx="3290">
                  <c:v>15.825</c:v>
                </c:pt>
                <c:pt idx="3291">
                  <c:v>15.83</c:v>
                </c:pt>
                <c:pt idx="3292">
                  <c:v>15.835</c:v>
                </c:pt>
                <c:pt idx="3293">
                  <c:v>15.84</c:v>
                </c:pt>
                <c:pt idx="3294">
                  <c:v>15.845</c:v>
                </c:pt>
                <c:pt idx="3295">
                  <c:v>15.85</c:v>
                </c:pt>
                <c:pt idx="3296">
                  <c:v>15.855</c:v>
                </c:pt>
                <c:pt idx="3297">
                  <c:v>15.86</c:v>
                </c:pt>
                <c:pt idx="3298">
                  <c:v>15.865</c:v>
                </c:pt>
                <c:pt idx="3299">
                  <c:v>15.87</c:v>
                </c:pt>
                <c:pt idx="3300">
                  <c:v>15.875</c:v>
                </c:pt>
                <c:pt idx="3301">
                  <c:v>15.88</c:v>
                </c:pt>
                <c:pt idx="3302">
                  <c:v>15.885</c:v>
                </c:pt>
                <c:pt idx="3303">
                  <c:v>15.89</c:v>
                </c:pt>
                <c:pt idx="3304">
                  <c:v>15.895</c:v>
                </c:pt>
                <c:pt idx="3305">
                  <c:v>15.9</c:v>
                </c:pt>
                <c:pt idx="3306">
                  <c:v>15.905</c:v>
                </c:pt>
                <c:pt idx="3307">
                  <c:v>15.91</c:v>
                </c:pt>
                <c:pt idx="3308">
                  <c:v>15.915</c:v>
                </c:pt>
                <c:pt idx="3309">
                  <c:v>15.92</c:v>
                </c:pt>
                <c:pt idx="3310">
                  <c:v>15.925</c:v>
                </c:pt>
                <c:pt idx="3311">
                  <c:v>15.93</c:v>
                </c:pt>
                <c:pt idx="3312">
                  <c:v>15.935</c:v>
                </c:pt>
                <c:pt idx="3313">
                  <c:v>15.94</c:v>
                </c:pt>
                <c:pt idx="3314">
                  <c:v>15.945</c:v>
                </c:pt>
                <c:pt idx="3315">
                  <c:v>15.95</c:v>
                </c:pt>
                <c:pt idx="3316">
                  <c:v>15.955</c:v>
                </c:pt>
                <c:pt idx="3317">
                  <c:v>15.96</c:v>
                </c:pt>
                <c:pt idx="3318">
                  <c:v>15.965</c:v>
                </c:pt>
                <c:pt idx="3319">
                  <c:v>15.97</c:v>
                </c:pt>
                <c:pt idx="3320">
                  <c:v>15.975</c:v>
                </c:pt>
                <c:pt idx="3321">
                  <c:v>15.98</c:v>
                </c:pt>
                <c:pt idx="3322">
                  <c:v>15.985</c:v>
                </c:pt>
                <c:pt idx="3323">
                  <c:v>15.99</c:v>
                </c:pt>
                <c:pt idx="3324">
                  <c:v>15.995</c:v>
                </c:pt>
                <c:pt idx="3325">
                  <c:v>16</c:v>
                </c:pt>
                <c:pt idx="3326">
                  <c:v>16.005</c:v>
                </c:pt>
                <c:pt idx="3327">
                  <c:v>16.01</c:v>
                </c:pt>
                <c:pt idx="3328">
                  <c:v>16.015</c:v>
                </c:pt>
                <c:pt idx="3329">
                  <c:v>16.02</c:v>
                </c:pt>
                <c:pt idx="3330">
                  <c:v>16.025</c:v>
                </c:pt>
                <c:pt idx="3331">
                  <c:v>16.03</c:v>
                </c:pt>
                <c:pt idx="3332">
                  <c:v>16.035</c:v>
                </c:pt>
                <c:pt idx="3333">
                  <c:v>16.04</c:v>
                </c:pt>
                <c:pt idx="3334">
                  <c:v>16.045</c:v>
                </c:pt>
                <c:pt idx="3335">
                  <c:v>16.05</c:v>
                </c:pt>
                <c:pt idx="3336">
                  <c:v>16.055</c:v>
                </c:pt>
                <c:pt idx="3337">
                  <c:v>16.06</c:v>
                </c:pt>
                <c:pt idx="3338">
                  <c:v>16.065</c:v>
                </c:pt>
                <c:pt idx="3339">
                  <c:v>16.07</c:v>
                </c:pt>
                <c:pt idx="3340">
                  <c:v>16.075</c:v>
                </c:pt>
                <c:pt idx="3341">
                  <c:v>16.08</c:v>
                </c:pt>
                <c:pt idx="3342">
                  <c:v>16.085</c:v>
                </c:pt>
                <c:pt idx="3343">
                  <c:v>16.09</c:v>
                </c:pt>
                <c:pt idx="3344">
                  <c:v>16.095</c:v>
                </c:pt>
                <c:pt idx="3345">
                  <c:v>16.1</c:v>
                </c:pt>
                <c:pt idx="3346">
                  <c:v>16.105</c:v>
                </c:pt>
                <c:pt idx="3347">
                  <c:v>16.11</c:v>
                </c:pt>
                <c:pt idx="3348">
                  <c:v>16.115</c:v>
                </c:pt>
                <c:pt idx="3349">
                  <c:v>16.12</c:v>
                </c:pt>
                <c:pt idx="3350">
                  <c:v>16.125</c:v>
                </c:pt>
                <c:pt idx="3351">
                  <c:v>16.13</c:v>
                </c:pt>
                <c:pt idx="3352">
                  <c:v>16.135</c:v>
                </c:pt>
                <c:pt idx="3353">
                  <c:v>16.14</c:v>
                </c:pt>
                <c:pt idx="3354">
                  <c:v>16.145</c:v>
                </c:pt>
                <c:pt idx="3355">
                  <c:v>16.15</c:v>
                </c:pt>
                <c:pt idx="3356">
                  <c:v>16.155</c:v>
                </c:pt>
                <c:pt idx="3357">
                  <c:v>16.16</c:v>
                </c:pt>
                <c:pt idx="3358">
                  <c:v>16.165</c:v>
                </c:pt>
                <c:pt idx="3359">
                  <c:v>16.17</c:v>
                </c:pt>
                <c:pt idx="3360">
                  <c:v>16.175</c:v>
                </c:pt>
                <c:pt idx="3361">
                  <c:v>16.18</c:v>
                </c:pt>
                <c:pt idx="3362">
                  <c:v>16.185</c:v>
                </c:pt>
                <c:pt idx="3363">
                  <c:v>16.19</c:v>
                </c:pt>
                <c:pt idx="3364">
                  <c:v>16.195</c:v>
                </c:pt>
                <c:pt idx="3365">
                  <c:v>16.2</c:v>
                </c:pt>
                <c:pt idx="3366">
                  <c:v>16.205</c:v>
                </c:pt>
                <c:pt idx="3367">
                  <c:v>16.21</c:v>
                </c:pt>
                <c:pt idx="3368">
                  <c:v>16.215</c:v>
                </c:pt>
                <c:pt idx="3369">
                  <c:v>16.22</c:v>
                </c:pt>
                <c:pt idx="3370">
                  <c:v>16.225</c:v>
                </c:pt>
                <c:pt idx="3371">
                  <c:v>16.23</c:v>
                </c:pt>
                <c:pt idx="3372">
                  <c:v>16.235</c:v>
                </c:pt>
                <c:pt idx="3373">
                  <c:v>16.24</c:v>
                </c:pt>
                <c:pt idx="3374">
                  <c:v>16.245</c:v>
                </c:pt>
                <c:pt idx="3375">
                  <c:v>16.25</c:v>
                </c:pt>
                <c:pt idx="3376">
                  <c:v>16.255</c:v>
                </c:pt>
                <c:pt idx="3377">
                  <c:v>16.26</c:v>
                </c:pt>
                <c:pt idx="3378">
                  <c:v>16.265</c:v>
                </c:pt>
                <c:pt idx="3379">
                  <c:v>16.27</c:v>
                </c:pt>
                <c:pt idx="3380">
                  <c:v>16.275</c:v>
                </c:pt>
                <c:pt idx="3381">
                  <c:v>16.28</c:v>
                </c:pt>
                <c:pt idx="3382">
                  <c:v>16.285</c:v>
                </c:pt>
                <c:pt idx="3383">
                  <c:v>16.29</c:v>
                </c:pt>
                <c:pt idx="3384">
                  <c:v>16.295</c:v>
                </c:pt>
                <c:pt idx="3385">
                  <c:v>16.3</c:v>
                </c:pt>
                <c:pt idx="3386">
                  <c:v>16.305</c:v>
                </c:pt>
                <c:pt idx="3387">
                  <c:v>16.31</c:v>
                </c:pt>
                <c:pt idx="3388">
                  <c:v>16.315</c:v>
                </c:pt>
                <c:pt idx="3389">
                  <c:v>16.32</c:v>
                </c:pt>
                <c:pt idx="3390">
                  <c:v>16.325</c:v>
                </c:pt>
                <c:pt idx="3391">
                  <c:v>16.33</c:v>
                </c:pt>
                <c:pt idx="3392">
                  <c:v>16.335</c:v>
                </c:pt>
                <c:pt idx="3393">
                  <c:v>16.34</c:v>
                </c:pt>
                <c:pt idx="3394">
                  <c:v>16.345</c:v>
                </c:pt>
                <c:pt idx="3395">
                  <c:v>16.35</c:v>
                </c:pt>
                <c:pt idx="3396">
                  <c:v>16.355</c:v>
                </c:pt>
                <c:pt idx="3397">
                  <c:v>16.36</c:v>
                </c:pt>
                <c:pt idx="3398">
                  <c:v>16.365</c:v>
                </c:pt>
                <c:pt idx="3399">
                  <c:v>16.37</c:v>
                </c:pt>
                <c:pt idx="3400">
                  <c:v>16.375</c:v>
                </c:pt>
                <c:pt idx="3401">
                  <c:v>16.38</c:v>
                </c:pt>
                <c:pt idx="3402">
                  <c:v>16.385</c:v>
                </c:pt>
                <c:pt idx="3403">
                  <c:v>16.39</c:v>
                </c:pt>
                <c:pt idx="3404">
                  <c:v>16.395</c:v>
                </c:pt>
                <c:pt idx="3405">
                  <c:v>16.4</c:v>
                </c:pt>
                <c:pt idx="3406">
                  <c:v>16.405</c:v>
                </c:pt>
                <c:pt idx="3407">
                  <c:v>16.41</c:v>
                </c:pt>
                <c:pt idx="3408">
                  <c:v>16.415</c:v>
                </c:pt>
                <c:pt idx="3409">
                  <c:v>16.42</c:v>
                </c:pt>
                <c:pt idx="3410">
                  <c:v>16.425</c:v>
                </c:pt>
                <c:pt idx="3411">
                  <c:v>16.43</c:v>
                </c:pt>
                <c:pt idx="3412">
                  <c:v>16.435</c:v>
                </c:pt>
                <c:pt idx="3413">
                  <c:v>16.44</c:v>
                </c:pt>
                <c:pt idx="3414">
                  <c:v>16.445</c:v>
                </c:pt>
                <c:pt idx="3415">
                  <c:v>16.45</c:v>
                </c:pt>
                <c:pt idx="3416">
                  <c:v>16.455</c:v>
                </c:pt>
                <c:pt idx="3417">
                  <c:v>16.46</c:v>
                </c:pt>
                <c:pt idx="3418">
                  <c:v>16.465</c:v>
                </c:pt>
                <c:pt idx="3419">
                  <c:v>16.47</c:v>
                </c:pt>
                <c:pt idx="3420">
                  <c:v>16.475</c:v>
                </c:pt>
                <c:pt idx="3421">
                  <c:v>16.48</c:v>
                </c:pt>
                <c:pt idx="3422">
                  <c:v>16.485</c:v>
                </c:pt>
                <c:pt idx="3423">
                  <c:v>16.49</c:v>
                </c:pt>
                <c:pt idx="3424">
                  <c:v>16.495</c:v>
                </c:pt>
                <c:pt idx="3425">
                  <c:v>16.5</c:v>
                </c:pt>
                <c:pt idx="3426">
                  <c:v>16.505</c:v>
                </c:pt>
                <c:pt idx="3427">
                  <c:v>16.51</c:v>
                </c:pt>
                <c:pt idx="3428">
                  <c:v>16.515</c:v>
                </c:pt>
                <c:pt idx="3429">
                  <c:v>16.52</c:v>
                </c:pt>
                <c:pt idx="3430">
                  <c:v>16.525</c:v>
                </c:pt>
                <c:pt idx="3431">
                  <c:v>16.53</c:v>
                </c:pt>
                <c:pt idx="3432">
                  <c:v>16.535</c:v>
                </c:pt>
                <c:pt idx="3433">
                  <c:v>16.54</c:v>
                </c:pt>
                <c:pt idx="3434">
                  <c:v>16.545</c:v>
                </c:pt>
                <c:pt idx="3435">
                  <c:v>16.55</c:v>
                </c:pt>
                <c:pt idx="3436">
                  <c:v>16.555</c:v>
                </c:pt>
                <c:pt idx="3437">
                  <c:v>16.56</c:v>
                </c:pt>
                <c:pt idx="3438">
                  <c:v>16.565</c:v>
                </c:pt>
                <c:pt idx="3439">
                  <c:v>16.57</c:v>
                </c:pt>
                <c:pt idx="3440">
                  <c:v>16.575</c:v>
                </c:pt>
                <c:pt idx="3441">
                  <c:v>16.58</c:v>
                </c:pt>
                <c:pt idx="3442">
                  <c:v>16.585</c:v>
                </c:pt>
                <c:pt idx="3443">
                  <c:v>16.59</c:v>
                </c:pt>
                <c:pt idx="3444">
                  <c:v>16.595</c:v>
                </c:pt>
                <c:pt idx="3445">
                  <c:v>16.6</c:v>
                </c:pt>
                <c:pt idx="3446">
                  <c:v>16.605</c:v>
                </c:pt>
                <c:pt idx="3447">
                  <c:v>16.61</c:v>
                </c:pt>
                <c:pt idx="3448">
                  <c:v>16.615</c:v>
                </c:pt>
                <c:pt idx="3449">
                  <c:v>16.62</c:v>
                </c:pt>
                <c:pt idx="3450">
                  <c:v>16.625</c:v>
                </c:pt>
                <c:pt idx="3451">
                  <c:v>16.63</c:v>
                </c:pt>
                <c:pt idx="3452">
                  <c:v>16.635</c:v>
                </c:pt>
                <c:pt idx="3453">
                  <c:v>16.64</c:v>
                </c:pt>
                <c:pt idx="3454">
                  <c:v>16.645</c:v>
                </c:pt>
                <c:pt idx="3455">
                  <c:v>16.65</c:v>
                </c:pt>
                <c:pt idx="3456">
                  <c:v>16.655</c:v>
                </c:pt>
                <c:pt idx="3457">
                  <c:v>16.66</c:v>
                </c:pt>
                <c:pt idx="3458">
                  <c:v>16.665</c:v>
                </c:pt>
                <c:pt idx="3459">
                  <c:v>16.67</c:v>
                </c:pt>
                <c:pt idx="3460">
                  <c:v>16.675</c:v>
                </c:pt>
                <c:pt idx="3461">
                  <c:v>16.68</c:v>
                </c:pt>
                <c:pt idx="3462">
                  <c:v>16.685</c:v>
                </c:pt>
                <c:pt idx="3463">
                  <c:v>16.69</c:v>
                </c:pt>
                <c:pt idx="3464">
                  <c:v>16.695</c:v>
                </c:pt>
                <c:pt idx="3465">
                  <c:v>16.7</c:v>
                </c:pt>
                <c:pt idx="3466">
                  <c:v>16.705</c:v>
                </c:pt>
                <c:pt idx="3467">
                  <c:v>16.71</c:v>
                </c:pt>
                <c:pt idx="3468">
                  <c:v>16.715</c:v>
                </c:pt>
                <c:pt idx="3469">
                  <c:v>16.72</c:v>
                </c:pt>
                <c:pt idx="3470">
                  <c:v>16.725</c:v>
                </c:pt>
                <c:pt idx="3471">
                  <c:v>16.73</c:v>
                </c:pt>
                <c:pt idx="3472">
                  <c:v>16.735</c:v>
                </c:pt>
                <c:pt idx="3473">
                  <c:v>16.74</c:v>
                </c:pt>
                <c:pt idx="3474">
                  <c:v>16.745</c:v>
                </c:pt>
                <c:pt idx="3475">
                  <c:v>16.75</c:v>
                </c:pt>
                <c:pt idx="3476">
                  <c:v>16.755</c:v>
                </c:pt>
                <c:pt idx="3477">
                  <c:v>16.76</c:v>
                </c:pt>
                <c:pt idx="3478">
                  <c:v>16.765</c:v>
                </c:pt>
                <c:pt idx="3479">
                  <c:v>16.77</c:v>
                </c:pt>
                <c:pt idx="3480">
                  <c:v>16.775</c:v>
                </c:pt>
                <c:pt idx="3481">
                  <c:v>16.78</c:v>
                </c:pt>
                <c:pt idx="3482">
                  <c:v>16.785</c:v>
                </c:pt>
                <c:pt idx="3483">
                  <c:v>16.79</c:v>
                </c:pt>
                <c:pt idx="3484">
                  <c:v>16.795</c:v>
                </c:pt>
                <c:pt idx="3485">
                  <c:v>16.8</c:v>
                </c:pt>
                <c:pt idx="3486">
                  <c:v>16.805</c:v>
                </c:pt>
                <c:pt idx="3487">
                  <c:v>16.81</c:v>
                </c:pt>
                <c:pt idx="3488">
                  <c:v>16.815</c:v>
                </c:pt>
                <c:pt idx="3489">
                  <c:v>16.82</c:v>
                </c:pt>
                <c:pt idx="3490">
                  <c:v>16.825</c:v>
                </c:pt>
                <c:pt idx="3491">
                  <c:v>16.83</c:v>
                </c:pt>
                <c:pt idx="3492">
                  <c:v>16.835</c:v>
                </c:pt>
                <c:pt idx="3493">
                  <c:v>16.84</c:v>
                </c:pt>
                <c:pt idx="3494">
                  <c:v>16.845</c:v>
                </c:pt>
                <c:pt idx="3495">
                  <c:v>16.85</c:v>
                </c:pt>
                <c:pt idx="3496">
                  <c:v>16.855</c:v>
                </c:pt>
                <c:pt idx="3497">
                  <c:v>16.86</c:v>
                </c:pt>
                <c:pt idx="3498">
                  <c:v>16.865</c:v>
                </c:pt>
                <c:pt idx="3499">
                  <c:v>16.87</c:v>
                </c:pt>
                <c:pt idx="3500">
                  <c:v>16.875</c:v>
                </c:pt>
                <c:pt idx="3501">
                  <c:v>16.88</c:v>
                </c:pt>
                <c:pt idx="3502">
                  <c:v>16.885</c:v>
                </c:pt>
                <c:pt idx="3503">
                  <c:v>16.89</c:v>
                </c:pt>
                <c:pt idx="3504">
                  <c:v>16.895</c:v>
                </c:pt>
                <c:pt idx="3505">
                  <c:v>16.9</c:v>
                </c:pt>
                <c:pt idx="3506">
                  <c:v>16.905</c:v>
                </c:pt>
                <c:pt idx="3507">
                  <c:v>16.91</c:v>
                </c:pt>
                <c:pt idx="3508">
                  <c:v>16.915</c:v>
                </c:pt>
                <c:pt idx="3509">
                  <c:v>16.92</c:v>
                </c:pt>
                <c:pt idx="3510">
                  <c:v>16.925</c:v>
                </c:pt>
                <c:pt idx="3511">
                  <c:v>16.93</c:v>
                </c:pt>
                <c:pt idx="3512">
                  <c:v>16.935</c:v>
                </c:pt>
                <c:pt idx="3513">
                  <c:v>16.94</c:v>
                </c:pt>
                <c:pt idx="3514">
                  <c:v>16.945</c:v>
                </c:pt>
                <c:pt idx="3515">
                  <c:v>16.95</c:v>
                </c:pt>
                <c:pt idx="3516">
                  <c:v>16.955</c:v>
                </c:pt>
                <c:pt idx="3517">
                  <c:v>16.96</c:v>
                </c:pt>
                <c:pt idx="3518">
                  <c:v>16.965</c:v>
                </c:pt>
                <c:pt idx="3519">
                  <c:v>16.97</c:v>
                </c:pt>
                <c:pt idx="3520">
                  <c:v>16.975</c:v>
                </c:pt>
                <c:pt idx="3521">
                  <c:v>16.98</c:v>
                </c:pt>
                <c:pt idx="3522">
                  <c:v>16.985</c:v>
                </c:pt>
                <c:pt idx="3523">
                  <c:v>16.99</c:v>
                </c:pt>
                <c:pt idx="3524">
                  <c:v>16.995</c:v>
                </c:pt>
                <c:pt idx="3525">
                  <c:v>17</c:v>
                </c:pt>
                <c:pt idx="3526">
                  <c:v>17.005</c:v>
                </c:pt>
                <c:pt idx="3527">
                  <c:v>17.01</c:v>
                </c:pt>
                <c:pt idx="3528">
                  <c:v>17.015</c:v>
                </c:pt>
                <c:pt idx="3529">
                  <c:v>17.02</c:v>
                </c:pt>
                <c:pt idx="3530">
                  <c:v>17.025</c:v>
                </c:pt>
                <c:pt idx="3531">
                  <c:v>17.03</c:v>
                </c:pt>
                <c:pt idx="3532">
                  <c:v>17.035</c:v>
                </c:pt>
                <c:pt idx="3533">
                  <c:v>17.04</c:v>
                </c:pt>
                <c:pt idx="3534">
                  <c:v>17.045</c:v>
                </c:pt>
                <c:pt idx="3535">
                  <c:v>17.05</c:v>
                </c:pt>
                <c:pt idx="3536">
                  <c:v>17.055</c:v>
                </c:pt>
                <c:pt idx="3537">
                  <c:v>17.06</c:v>
                </c:pt>
                <c:pt idx="3538">
                  <c:v>17.065</c:v>
                </c:pt>
                <c:pt idx="3539">
                  <c:v>17.07</c:v>
                </c:pt>
                <c:pt idx="3540">
                  <c:v>17.075</c:v>
                </c:pt>
                <c:pt idx="3541">
                  <c:v>17.08</c:v>
                </c:pt>
                <c:pt idx="3542">
                  <c:v>17.085</c:v>
                </c:pt>
                <c:pt idx="3543">
                  <c:v>17.09</c:v>
                </c:pt>
                <c:pt idx="3544">
                  <c:v>17.095</c:v>
                </c:pt>
                <c:pt idx="3545">
                  <c:v>17.1</c:v>
                </c:pt>
                <c:pt idx="3546">
                  <c:v>17.105</c:v>
                </c:pt>
                <c:pt idx="3547">
                  <c:v>17.11</c:v>
                </c:pt>
                <c:pt idx="3548">
                  <c:v>17.115</c:v>
                </c:pt>
                <c:pt idx="3549">
                  <c:v>17.12</c:v>
                </c:pt>
                <c:pt idx="3550">
                  <c:v>17.125</c:v>
                </c:pt>
                <c:pt idx="3551">
                  <c:v>17.13</c:v>
                </c:pt>
                <c:pt idx="3552">
                  <c:v>17.135</c:v>
                </c:pt>
                <c:pt idx="3553">
                  <c:v>17.14</c:v>
                </c:pt>
                <c:pt idx="3554">
                  <c:v>17.145</c:v>
                </c:pt>
                <c:pt idx="3555">
                  <c:v>17.15</c:v>
                </c:pt>
                <c:pt idx="3556">
                  <c:v>17.155</c:v>
                </c:pt>
                <c:pt idx="3557">
                  <c:v>17.16</c:v>
                </c:pt>
                <c:pt idx="3558">
                  <c:v>17.165</c:v>
                </c:pt>
                <c:pt idx="3559">
                  <c:v>17.17</c:v>
                </c:pt>
                <c:pt idx="3560">
                  <c:v>17.175</c:v>
                </c:pt>
                <c:pt idx="3561">
                  <c:v>17.18</c:v>
                </c:pt>
                <c:pt idx="3562">
                  <c:v>17.185</c:v>
                </c:pt>
                <c:pt idx="3563">
                  <c:v>17.19</c:v>
                </c:pt>
                <c:pt idx="3564">
                  <c:v>17.195</c:v>
                </c:pt>
                <c:pt idx="3565">
                  <c:v>17.2</c:v>
                </c:pt>
                <c:pt idx="3566">
                  <c:v>17.205</c:v>
                </c:pt>
                <c:pt idx="3567">
                  <c:v>17.21</c:v>
                </c:pt>
                <c:pt idx="3568">
                  <c:v>17.215</c:v>
                </c:pt>
                <c:pt idx="3569">
                  <c:v>17.22</c:v>
                </c:pt>
                <c:pt idx="3570">
                  <c:v>17.225</c:v>
                </c:pt>
                <c:pt idx="3571">
                  <c:v>17.23</c:v>
                </c:pt>
                <c:pt idx="3572">
                  <c:v>17.235</c:v>
                </c:pt>
                <c:pt idx="3573">
                  <c:v>17.24</c:v>
                </c:pt>
                <c:pt idx="3574">
                  <c:v>17.245</c:v>
                </c:pt>
                <c:pt idx="3575">
                  <c:v>17.25</c:v>
                </c:pt>
                <c:pt idx="3576">
                  <c:v>17.255</c:v>
                </c:pt>
                <c:pt idx="3577">
                  <c:v>17.26</c:v>
                </c:pt>
                <c:pt idx="3578">
                  <c:v>17.265</c:v>
                </c:pt>
                <c:pt idx="3579">
                  <c:v>17.27</c:v>
                </c:pt>
                <c:pt idx="3580">
                  <c:v>17.275</c:v>
                </c:pt>
                <c:pt idx="3581">
                  <c:v>17.28</c:v>
                </c:pt>
                <c:pt idx="3582">
                  <c:v>17.285</c:v>
                </c:pt>
                <c:pt idx="3583">
                  <c:v>17.29</c:v>
                </c:pt>
                <c:pt idx="3584">
                  <c:v>17.295</c:v>
                </c:pt>
                <c:pt idx="3585">
                  <c:v>17.3</c:v>
                </c:pt>
                <c:pt idx="3586">
                  <c:v>17.305</c:v>
                </c:pt>
                <c:pt idx="3587">
                  <c:v>17.31</c:v>
                </c:pt>
                <c:pt idx="3588">
                  <c:v>17.315</c:v>
                </c:pt>
                <c:pt idx="3589">
                  <c:v>17.32</c:v>
                </c:pt>
                <c:pt idx="3590">
                  <c:v>17.325</c:v>
                </c:pt>
                <c:pt idx="3591">
                  <c:v>17.33</c:v>
                </c:pt>
                <c:pt idx="3592">
                  <c:v>17.335</c:v>
                </c:pt>
                <c:pt idx="3593">
                  <c:v>17.34</c:v>
                </c:pt>
                <c:pt idx="3594">
                  <c:v>17.345</c:v>
                </c:pt>
                <c:pt idx="3595">
                  <c:v>17.35</c:v>
                </c:pt>
                <c:pt idx="3596">
                  <c:v>17.355</c:v>
                </c:pt>
                <c:pt idx="3597">
                  <c:v>17.36</c:v>
                </c:pt>
                <c:pt idx="3598">
                  <c:v>17.365</c:v>
                </c:pt>
                <c:pt idx="3599">
                  <c:v>17.37</c:v>
                </c:pt>
                <c:pt idx="3600">
                  <c:v>17.375</c:v>
                </c:pt>
                <c:pt idx="3601">
                  <c:v>17.38</c:v>
                </c:pt>
                <c:pt idx="3602">
                  <c:v>17.385</c:v>
                </c:pt>
                <c:pt idx="3603">
                  <c:v>17.39</c:v>
                </c:pt>
                <c:pt idx="3604">
                  <c:v>17.395</c:v>
                </c:pt>
                <c:pt idx="3605">
                  <c:v>17.4</c:v>
                </c:pt>
                <c:pt idx="3606">
                  <c:v>17.405</c:v>
                </c:pt>
                <c:pt idx="3607">
                  <c:v>17.41</c:v>
                </c:pt>
                <c:pt idx="3608">
                  <c:v>17.415</c:v>
                </c:pt>
                <c:pt idx="3609">
                  <c:v>17.42</c:v>
                </c:pt>
                <c:pt idx="3610">
                  <c:v>17.425</c:v>
                </c:pt>
                <c:pt idx="3611">
                  <c:v>17.43</c:v>
                </c:pt>
                <c:pt idx="3612">
                  <c:v>17.435</c:v>
                </c:pt>
                <c:pt idx="3613">
                  <c:v>17.44</c:v>
                </c:pt>
                <c:pt idx="3614">
                  <c:v>17.445</c:v>
                </c:pt>
                <c:pt idx="3615">
                  <c:v>17.45</c:v>
                </c:pt>
                <c:pt idx="3616">
                  <c:v>17.455</c:v>
                </c:pt>
                <c:pt idx="3617">
                  <c:v>17.46</c:v>
                </c:pt>
                <c:pt idx="3618">
                  <c:v>17.465</c:v>
                </c:pt>
                <c:pt idx="3619">
                  <c:v>17.47</c:v>
                </c:pt>
                <c:pt idx="3620">
                  <c:v>17.475</c:v>
                </c:pt>
                <c:pt idx="3621">
                  <c:v>17.48</c:v>
                </c:pt>
                <c:pt idx="3622">
                  <c:v>17.485</c:v>
                </c:pt>
                <c:pt idx="3623">
                  <c:v>17.49</c:v>
                </c:pt>
                <c:pt idx="3624">
                  <c:v>17.495</c:v>
                </c:pt>
                <c:pt idx="3625">
                  <c:v>17.5</c:v>
                </c:pt>
                <c:pt idx="3626">
                  <c:v>17.505</c:v>
                </c:pt>
                <c:pt idx="3627">
                  <c:v>17.51</c:v>
                </c:pt>
                <c:pt idx="3628">
                  <c:v>17.515</c:v>
                </c:pt>
                <c:pt idx="3629">
                  <c:v>17.52</c:v>
                </c:pt>
                <c:pt idx="3630">
                  <c:v>17.525</c:v>
                </c:pt>
                <c:pt idx="3631">
                  <c:v>17.53</c:v>
                </c:pt>
                <c:pt idx="3632">
                  <c:v>17.535</c:v>
                </c:pt>
                <c:pt idx="3633">
                  <c:v>17.54</c:v>
                </c:pt>
                <c:pt idx="3634">
                  <c:v>17.545</c:v>
                </c:pt>
                <c:pt idx="3635">
                  <c:v>17.55</c:v>
                </c:pt>
                <c:pt idx="3636">
                  <c:v>17.555</c:v>
                </c:pt>
                <c:pt idx="3637">
                  <c:v>17.56</c:v>
                </c:pt>
                <c:pt idx="3638">
                  <c:v>17.565</c:v>
                </c:pt>
                <c:pt idx="3639">
                  <c:v>17.57</c:v>
                </c:pt>
                <c:pt idx="3640">
                  <c:v>17.575</c:v>
                </c:pt>
                <c:pt idx="3641">
                  <c:v>17.58</c:v>
                </c:pt>
                <c:pt idx="3642">
                  <c:v>17.585</c:v>
                </c:pt>
                <c:pt idx="3643">
                  <c:v>17.59</c:v>
                </c:pt>
                <c:pt idx="3644">
                  <c:v>17.595</c:v>
                </c:pt>
                <c:pt idx="3645">
                  <c:v>17.6</c:v>
                </c:pt>
                <c:pt idx="3646">
                  <c:v>17.605</c:v>
                </c:pt>
                <c:pt idx="3647">
                  <c:v>17.61</c:v>
                </c:pt>
                <c:pt idx="3648">
                  <c:v>17.615</c:v>
                </c:pt>
                <c:pt idx="3649">
                  <c:v>17.62</c:v>
                </c:pt>
                <c:pt idx="3650">
                  <c:v>17.625</c:v>
                </c:pt>
                <c:pt idx="3651">
                  <c:v>17.63</c:v>
                </c:pt>
                <c:pt idx="3652">
                  <c:v>17.635</c:v>
                </c:pt>
                <c:pt idx="3653">
                  <c:v>17.64</c:v>
                </c:pt>
                <c:pt idx="3654">
                  <c:v>17.645</c:v>
                </c:pt>
                <c:pt idx="3655">
                  <c:v>17.65</c:v>
                </c:pt>
                <c:pt idx="3656">
                  <c:v>17.655</c:v>
                </c:pt>
                <c:pt idx="3657">
                  <c:v>17.66</c:v>
                </c:pt>
                <c:pt idx="3658">
                  <c:v>17.665</c:v>
                </c:pt>
                <c:pt idx="3659">
                  <c:v>17.67</c:v>
                </c:pt>
                <c:pt idx="3660">
                  <c:v>17.675</c:v>
                </c:pt>
                <c:pt idx="3661">
                  <c:v>17.68</c:v>
                </c:pt>
                <c:pt idx="3662">
                  <c:v>17.685</c:v>
                </c:pt>
                <c:pt idx="3663">
                  <c:v>17.69</c:v>
                </c:pt>
                <c:pt idx="3664">
                  <c:v>17.695</c:v>
                </c:pt>
                <c:pt idx="3665">
                  <c:v>17.7</c:v>
                </c:pt>
                <c:pt idx="3666">
                  <c:v>17.705</c:v>
                </c:pt>
                <c:pt idx="3667">
                  <c:v>17.71</c:v>
                </c:pt>
                <c:pt idx="3668">
                  <c:v>17.715</c:v>
                </c:pt>
                <c:pt idx="3669">
                  <c:v>17.72</c:v>
                </c:pt>
                <c:pt idx="3670">
                  <c:v>17.725</c:v>
                </c:pt>
                <c:pt idx="3671">
                  <c:v>17.73</c:v>
                </c:pt>
                <c:pt idx="3672">
                  <c:v>17.735</c:v>
                </c:pt>
                <c:pt idx="3673">
                  <c:v>17.74</c:v>
                </c:pt>
                <c:pt idx="3674">
                  <c:v>17.745</c:v>
                </c:pt>
                <c:pt idx="3675">
                  <c:v>17.75</c:v>
                </c:pt>
                <c:pt idx="3676">
                  <c:v>17.755</c:v>
                </c:pt>
                <c:pt idx="3677">
                  <c:v>17.76</c:v>
                </c:pt>
                <c:pt idx="3678">
                  <c:v>17.765</c:v>
                </c:pt>
                <c:pt idx="3679">
                  <c:v>17.77</c:v>
                </c:pt>
                <c:pt idx="3680">
                  <c:v>17.775</c:v>
                </c:pt>
                <c:pt idx="3681">
                  <c:v>17.78</c:v>
                </c:pt>
                <c:pt idx="3682">
                  <c:v>17.785</c:v>
                </c:pt>
                <c:pt idx="3683">
                  <c:v>17.79</c:v>
                </c:pt>
                <c:pt idx="3684">
                  <c:v>17.795</c:v>
                </c:pt>
                <c:pt idx="3685">
                  <c:v>17.8</c:v>
                </c:pt>
                <c:pt idx="3686">
                  <c:v>17.805</c:v>
                </c:pt>
                <c:pt idx="3687">
                  <c:v>17.81</c:v>
                </c:pt>
                <c:pt idx="3688">
                  <c:v>17.815</c:v>
                </c:pt>
                <c:pt idx="3689">
                  <c:v>17.82</c:v>
                </c:pt>
                <c:pt idx="3690">
                  <c:v>17.825</c:v>
                </c:pt>
                <c:pt idx="3691">
                  <c:v>17.83</c:v>
                </c:pt>
                <c:pt idx="3692">
                  <c:v>17.835</c:v>
                </c:pt>
                <c:pt idx="3693">
                  <c:v>17.84</c:v>
                </c:pt>
                <c:pt idx="3694">
                  <c:v>17.845</c:v>
                </c:pt>
                <c:pt idx="3695">
                  <c:v>17.85</c:v>
                </c:pt>
                <c:pt idx="3696">
                  <c:v>17.855</c:v>
                </c:pt>
                <c:pt idx="3697">
                  <c:v>17.86</c:v>
                </c:pt>
                <c:pt idx="3698">
                  <c:v>17.865</c:v>
                </c:pt>
                <c:pt idx="3699">
                  <c:v>17.87</c:v>
                </c:pt>
                <c:pt idx="3700">
                  <c:v>17.875</c:v>
                </c:pt>
                <c:pt idx="3701">
                  <c:v>17.88</c:v>
                </c:pt>
                <c:pt idx="3702">
                  <c:v>17.885</c:v>
                </c:pt>
                <c:pt idx="3703">
                  <c:v>17.89</c:v>
                </c:pt>
                <c:pt idx="3704">
                  <c:v>17.895</c:v>
                </c:pt>
                <c:pt idx="3705">
                  <c:v>17.9</c:v>
                </c:pt>
                <c:pt idx="3706">
                  <c:v>17.905</c:v>
                </c:pt>
                <c:pt idx="3707">
                  <c:v>17.91</c:v>
                </c:pt>
                <c:pt idx="3708">
                  <c:v>17.915</c:v>
                </c:pt>
                <c:pt idx="3709">
                  <c:v>17.92</c:v>
                </c:pt>
                <c:pt idx="3710">
                  <c:v>17.925</c:v>
                </c:pt>
                <c:pt idx="3711">
                  <c:v>17.93</c:v>
                </c:pt>
                <c:pt idx="3712">
                  <c:v>17.935</c:v>
                </c:pt>
                <c:pt idx="3713">
                  <c:v>17.94</c:v>
                </c:pt>
                <c:pt idx="3714">
                  <c:v>17.945</c:v>
                </c:pt>
                <c:pt idx="3715">
                  <c:v>17.95</c:v>
                </c:pt>
                <c:pt idx="3716">
                  <c:v>17.955</c:v>
                </c:pt>
                <c:pt idx="3717">
                  <c:v>17.96</c:v>
                </c:pt>
                <c:pt idx="3718">
                  <c:v>17.965</c:v>
                </c:pt>
                <c:pt idx="3719">
                  <c:v>17.97</c:v>
                </c:pt>
                <c:pt idx="3720">
                  <c:v>17.975</c:v>
                </c:pt>
                <c:pt idx="3721">
                  <c:v>17.98</c:v>
                </c:pt>
                <c:pt idx="3722">
                  <c:v>17.985</c:v>
                </c:pt>
                <c:pt idx="3723">
                  <c:v>17.99</c:v>
                </c:pt>
                <c:pt idx="3724">
                  <c:v>17.995</c:v>
                </c:pt>
                <c:pt idx="3725">
                  <c:v>18</c:v>
                </c:pt>
                <c:pt idx="3726">
                  <c:v>18.005</c:v>
                </c:pt>
                <c:pt idx="3727">
                  <c:v>18.01</c:v>
                </c:pt>
                <c:pt idx="3728">
                  <c:v>18.015</c:v>
                </c:pt>
                <c:pt idx="3729">
                  <c:v>18.02</c:v>
                </c:pt>
                <c:pt idx="3730">
                  <c:v>18.025</c:v>
                </c:pt>
                <c:pt idx="3731">
                  <c:v>18.03</c:v>
                </c:pt>
                <c:pt idx="3732">
                  <c:v>18.035</c:v>
                </c:pt>
                <c:pt idx="3733">
                  <c:v>18.04</c:v>
                </c:pt>
                <c:pt idx="3734">
                  <c:v>18.045</c:v>
                </c:pt>
                <c:pt idx="3735">
                  <c:v>18.05</c:v>
                </c:pt>
                <c:pt idx="3736">
                  <c:v>18.055</c:v>
                </c:pt>
                <c:pt idx="3737">
                  <c:v>18.06</c:v>
                </c:pt>
                <c:pt idx="3738">
                  <c:v>18.065</c:v>
                </c:pt>
                <c:pt idx="3739">
                  <c:v>18.07</c:v>
                </c:pt>
                <c:pt idx="3740">
                  <c:v>18.075</c:v>
                </c:pt>
                <c:pt idx="3741">
                  <c:v>18.08</c:v>
                </c:pt>
                <c:pt idx="3742">
                  <c:v>18.085</c:v>
                </c:pt>
                <c:pt idx="3743">
                  <c:v>18.09</c:v>
                </c:pt>
                <c:pt idx="3744">
                  <c:v>18.095</c:v>
                </c:pt>
                <c:pt idx="3745">
                  <c:v>18.1</c:v>
                </c:pt>
                <c:pt idx="3746">
                  <c:v>18.105</c:v>
                </c:pt>
                <c:pt idx="3747">
                  <c:v>18.11</c:v>
                </c:pt>
                <c:pt idx="3748">
                  <c:v>18.115</c:v>
                </c:pt>
                <c:pt idx="3749">
                  <c:v>18.12</c:v>
                </c:pt>
                <c:pt idx="3750">
                  <c:v>18.125</c:v>
                </c:pt>
                <c:pt idx="3751">
                  <c:v>18.13</c:v>
                </c:pt>
                <c:pt idx="3752">
                  <c:v>18.135</c:v>
                </c:pt>
                <c:pt idx="3753">
                  <c:v>18.14</c:v>
                </c:pt>
                <c:pt idx="3754">
                  <c:v>18.145</c:v>
                </c:pt>
                <c:pt idx="3755">
                  <c:v>18.15</c:v>
                </c:pt>
                <c:pt idx="3756">
                  <c:v>18.155</c:v>
                </c:pt>
                <c:pt idx="3757">
                  <c:v>18.16</c:v>
                </c:pt>
                <c:pt idx="3758">
                  <c:v>18.165</c:v>
                </c:pt>
                <c:pt idx="3759">
                  <c:v>18.17</c:v>
                </c:pt>
                <c:pt idx="3760">
                  <c:v>18.175</c:v>
                </c:pt>
                <c:pt idx="3761">
                  <c:v>18.18</c:v>
                </c:pt>
                <c:pt idx="3762">
                  <c:v>18.185</c:v>
                </c:pt>
                <c:pt idx="3763">
                  <c:v>18.19</c:v>
                </c:pt>
                <c:pt idx="3764">
                  <c:v>18.195</c:v>
                </c:pt>
                <c:pt idx="3765">
                  <c:v>18.2</c:v>
                </c:pt>
                <c:pt idx="3766">
                  <c:v>18.205</c:v>
                </c:pt>
                <c:pt idx="3767">
                  <c:v>18.21</c:v>
                </c:pt>
                <c:pt idx="3768">
                  <c:v>18.215</c:v>
                </c:pt>
                <c:pt idx="3769">
                  <c:v>18.22</c:v>
                </c:pt>
                <c:pt idx="3770">
                  <c:v>18.225</c:v>
                </c:pt>
                <c:pt idx="3771">
                  <c:v>18.23</c:v>
                </c:pt>
                <c:pt idx="3772">
                  <c:v>18.235</c:v>
                </c:pt>
                <c:pt idx="3773">
                  <c:v>18.24</c:v>
                </c:pt>
                <c:pt idx="3774">
                  <c:v>18.245</c:v>
                </c:pt>
                <c:pt idx="3775">
                  <c:v>18.25</c:v>
                </c:pt>
                <c:pt idx="3776">
                  <c:v>18.255</c:v>
                </c:pt>
                <c:pt idx="3777">
                  <c:v>18.26</c:v>
                </c:pt>
                <c:pt idx="3778">
                  <c:v>18.265</c:v>
                </c:pt>
                <c:pt idx="3779">
                  <c:v>18.27</c:v>
                </c:pt>
                <c:pt idx="3780">
                  <c:v>18.275</c:v>
                </c:pt>
                <c:pt idx="3781">
                  <c:v>18.28</c:v>
                </c:pt>
                <c:pt idx="3782">
                  <c:v>18.285</c:v>
                </c:pt>
                <c:pt idx="3783">
                  <c:v>18.29</c:v>
                </c:pt>
                <c:pt idx="3784">
                  <c:v>18.295</c:v>
                </c:pt>
                <c:pt idx="3785">
                  <c:v>18.3</c:v>
                </c:pt>
                <c:pt idx="3786">
                  <c:v>18.305</c:v>
                </c:pt>
                <c:pt idx="3787">
                  <c:v>18.31</c:v>
                </c:pt>
                <c:pt idx="3788">
                  <c:v>18.315</c:v>
                </c:pt>
                <c:pt idx="3789">
                  <c:v>18.32</c:v>
                </c:pt>
                <c:pt idx="3790">
                  <c:v>18.325</c:v>
                </c:pt>
                <c:pt idx="3791">
                  <c:v>18.33</c:v>
                </c:pt>
                <c:pt idx="3792">
                  <c:v>18.335</c:v>
                </c:pt>
                <c:pt idx="3793">
                  <c:v>18.34</c:v>
                </c:pt>
                <c:pt idx="3794">
                  <c:v>18.345</c:v>
                </c:pt>
                <c:pt idx="3795">
                  <c:v>18.35</c:v>
                </c:pt>
                <c:pt idx="3796">
                  <c:v>18.355</c:v>
                </c:pt>
                <c:pt idx="3797">
                  <c:v>18.36</c:v>
                </c:pt>
                <c:pt idx="3798">
                  <c:v>18.365</c:v>
                </c:pt>
                <c:pt idx="3799">
                  <c:v>18.37</c:v>
                </c:pt>
                <c:pt idx="3800">
                  <c:v>18.375</c:v>
                </c:pt>
                <c:pt idx="3801">
                  <c:v>18.38</c:v>
                </c:pt>
                <c:pt idx="3802">
                  <c:v>18.385</c:v>
                </c:pt>
                <c:pt idx="3803">
                  <c:v>18.39</c:v>
                </c:pt>
                <c:pt idx="3804">
                  <c:v>18.395</c:v>
                </c:pt>
                <c:pt idx="3805">
                  <c:v>18.4</c:v>
                </c:pt>
                <c:pt idx="3806">
                  <c:v>18.405</c:v>
                </c:pt>
                <c:pt idx="3807">
                  <c:v>18.41</c:v>
                </c:pt>
                <c:pt idx="3808">
                  <c:v>18.415</c:v>
                </c:pt>
                <c:pt idx="3809">
                  <c:v>18.42</c:v>
                </c:pt>
                <c:pt idx="3810">
                  <c:v>18.425</c:v>
                </c:pt>
                <c:pt idx="3811">
                  <c:v>18.43</c:v>
                </c:pt>
                <c:pt idx="3812">
                  <c:v>18.435</c:v>
                </c:pt>
                <c:pt idx="3813">
                  <c:v>18.44</c:v>
                </c:pt>
                <c:pt idx="3814">
                  <c:v>18.445</c:v>
                </c:pt>
                <c:pt idx="3815">
                  <c:v>18.45</c:v>
                </c:pt>
                <c:pt idx="3816">
                  <c:v>18.455</c:v>
                </c:pt>
                <c:pt idx="3817">
                  <c:v>18.46</c:v>
                </c:pt>
                <c:pt idx="3818">
                  <c:v>18.465</c:v>
                </c:pt>
                <c:pt idx="3819">
                  <c:v>18.47</c:v>
                </c:pt>
                <c:pt idx="3820">
                  <c:v>18.475</c:v>
                </c:pt>
                <c:pt idx="3821">
                  <c:v>18.48</c:v>
                </c:pt>
                <c:pt idx="3822">
                  <c:v>18.485</c:v>
                </c:pt>
                <c:pt idx="3823">
                  <c:v>18.49</c:v>
                </c:pt>
                <c:pt idx="3824">
                  <c:v>18.495</c:v>
                </c:pt>
                <c:pt idx="3825">
                  <c:v>18.5</c:v>
                </c:pt>
                <c:pt idx="3826">
                  <c:v>18.505</c:v>
                </c:pt>
                <c:pt idx="3827">
                  <c:v>18.51</c:v>
                </c:pt>
                <c:pt idx="3828">
                  <c:v>18.515</c:v>
                </c:pt>
                <c:pt idx="3829">
                  <c:v>18.52</c:v>
                </c:pt>
                <c:pt idx="3830">
                  <c:v>18.525</c:v>
                </c:pt>
                <c:pt idx="3831">
                  <c:v>18.53</c:v>
                </c:pt>
                <c:pt idx="3832">
                  <c:v>18.535</c:v>
                </c:pt>
                <c:pt idx="3833">
                  <c:v>18.54</c:v>
                </c:pt>
                <c:pt idx="3834">
                  <c:v>18.545</c:v>
                </c:pt>
                <c:pt idx="3835">
                  <c:v>18.55</c:v>
                </c:pt>
                <c:pt idx="3836">
                  <c:v>18.555</c:v>
                </c:pt>
                <c:pt idx="3837">
                  <c:v>18.56</c:v>
                </c:pt>
                <c:pt idx="3838">
                  <c:v>18.565</c:v>
                </c:pt>
                <c:pt idx="3839">
                  <c:v>18.57</c:v>
                </c:pt>
                <c:pt idx="3840">
                  <c:v>18.575</c:v>
                </c:pt>
                <c:pt idx="3841">
                  <c:v>18.58</c:v>
                </c:pt>
                <c:pt idx="3842">
                  <c:v>18.585</c:v>
                </c:pt>
                <c:pt idx="3843">
                  <c:v>18.59</c:v>
                </c:pt>
                <c:pt idx="3844">
                  <c:v>18.595</c:v>
                </c:pt>
                <c:pt idx="3845">
                  <c:v>18.6</c:v>
                </c:pt>
                <c:pt idx="3846">
                  <c:v>18.605</c:v>
                </c:pt>
                <c:pt idx="3847">
                  <c:v>18.61</c:v>
                </c:pt>
                <c:pt idx="3848">
                  <c:v>18.615</c:v>
                </c:pt>
                <c:pt idx="3849">
                  <c:v>18.62</c:v>
                </c:pt>
                <c:pt idx="3850">
                  <c:v>18.625</c:v>
                </c:pt>
                <c:pt idx="3851">
                  <c:v>18.63</c:v>
                </c:pt>
                <c:pt idx="3852">
                  <c:v>18.635</c:v>
                </c:pt>
                <c:pt idx="3853">
                  <c:v>18.64</c:v>
                </c:pt>
                <c:pt idx="3854">
                  <c:v>18.645</c:v>
                </c:pt>
                <c:pt idx="3855">
                  <c:v>18.65</c:v>
                </c:pt>
                <c:pt idx="3856">
                  <c:v>18.655</c:v>
                </c:pt>
                <c:pt idx="3857">
                  <c:v>18.66</c:v>
                </c:pt>
                <c:pt idx="3858">
                  <c:v>18.665</c:v>
                </c:pt>
                <c:pt idx="3859">
                  <c:v>18.67</c:v>
                </c:pt>
                <c:pt idx="3860">
                  <c:v>18.675</c:v>
                </c:pt>
                <c:pt idx="3861">
                  <c:v>18.68</c:v>
                </c:pt>
                <c:pt idx="3862">
                  <c:v>18.685</c:v>
                </c:pt>
                <c:pt idx="3863">
                  <c:v>18.69</c:v>
                </c:pt>
                <c:pt idx="3864">
                  <c:v>18.695</c:v>
                </c:pt>
                <c:pt idx="3865">
                  <c:v>18.7</c:v>
                </c:pt>
                <c:pt idx="3866">
                  <c:v>18.705</c:v>
                </c:pt>
                <c:pt idx="3867">
                  <c:v>18.71</c:v>
                </c:pt>
                <c:pt idx="3868">
                  <c:v>18.715</c:v>
                </c:pt>
                <c:pt idx="3869">
                  <c:v>18.72</c:v>
                </c:pt>
                <c:pt idx="3870">
                  <c:v>18.725</c:v>
                </c:pt>
                <c:pt idx="3871">
                  <c:v>18.73</c:v>
                </c:pt>
                <c:pt idx="3872">
                  <c:v>18.735</c:v>
                </c:pt>
                <c:pt idx="3873">
                  <c:v>18.74</c:v>
                </c:pt>
                <c:pt idx="3874">
                  <c:v>18.745</c:v>
                </c:pt>
                <c:pt idx="3875">
                  <c:v>18.75</c:v>
                </c:pt>
                <c:pt idx="3876">
                  <c:v>18.755</c:v>
                </c:pt>
                <c:pt idx="3877">
                  <c:v>18.76</c:v>
                </c:pt>
                <c:pt idx="3878">
                  <c:v>18.765</c:v>
                </c:pt>
                <c:pt idx="3879">
                  <c:v>18.77</c:v>
                </c:pt>
                <c:pt idx="3880">
                  <c:v>18.775</c:v>
                </c:pt>
                <c:pt idx="3881">
                  <c:v>18.78</c:v>
                </c:pt>
                <c:pt idx="3882">
                  <c:v>18.785</c:v>
                </c:pt>
                <c:pt idx="3883">
                  <c:v>18.79</c:v>
                </c:pt>
                <c:pt idx="3884">
                  <c:v>18.795</c:v>
                </c:pt>
                <c:pt idx="3885">
                  <c:v>18.8</c:v>
                </c:pt>
                <c:pt idx="3886">
                  <c:v>18.805</c:v>
                </c:pt>
                <c:pt idx="3887">
                  <c:v>18.81</c:v>
                </c:pt>
                <c:pt idx="3888">
                  <c:v>18.815</c:v>
                </c:pt>
                <c:pt idx="3889">
                  <c:v>18.82</c:v>
                </c:pt>
                <c:pt idx="3890">
                  <c:v>18.825</c:v>
                </c:pt>
                <c:pt idx="3891">
                  <c:v>18.83</c:v>
                </c:pt>
                <c:pt idx="3892">
                  <c:v>18.835</c:v>
                </c:pt>
                <c:pt idx="3893">
                  <c:v>18.84</c:v>
                </c:pt>
                <c:pt idx="3894">
                  <c:v>18.845</c:v>
                </c:pt>
                <c:pt idx="3895">
                  <c:v>18.85</c:v>
                </c:pt>
                <c:pt idx="3896">
                  <c:v>18.855</c:v>
                </c:pt>
                <c:pt idx="3897">
                  <c:v>18.86</c:v>
                </c:pt>
                <c:pt idx="3898">
                  <c:v>18.865</c:v>
                </c:pt>
                <c:pt idx="3899">
                  <c:v>18.87</c:v>
                </c:pt>
                <c:pt idx="3900">
                  <c:v>18.875</c:v>
                </c:pt>
                <c:pt idx="3901">
                  <c:v>18.88</c:v>
                </c:pt>
                <c:pt idx="3902">
                  <c:v>18.885</c:v>
                </c:pt>
                <c:pt idx="3903">
                  <c:v>18.89</c:v>
                </c:pt>
                <c:pt idx="3904">
                  <c:v>18.895</c:v>
                </c:pt>
                <c:pt idx="3905">
                  <c:v>18.9</c:v>
                </c:pt>
                <c:pt idx="3906">
                  <c:v>18.905</c:v>
                </c:pt>
                <c:pt idx="3907">
                  <c:v>18.91</c:v>
                </c:pt>
                <c:pt idx="3908">
                  <c:v>18.915</c:v>
                </c:pt>
                <c:pt idx="3909">
                  <c:v>18.92</c:v>
                </c:pt>
                <c:pt idx="3910">
                  <c:v>18.925</c:v>
                </c:pt>
                <c:pt idx="3911">
                  <c:v>18.93</c:v>
                </c:pt>
                <c:pt idx="3912">
                  <c:v>18.935</c:v>
                </c:pt>
                <c:pt idx="3913">
                  <c:v>18.94</c:v>
                </c:pt>
                <c:pt idx="3914">
                  <c:v>18.945</c:v>
                </c:pt>
                <c:pt idx="3915">
                  <c:v>18.95</c:v>
                </c:pt>
                <c:pt idx="3916">
                  <c:v>18.955</c:v>
                </c:pt>
                <c:pt idx="3917">
                  <c:v>18.96</c:v>
                </c:pt>
                <c:pt idx="3918">
                  <c:v>18.965</c:v>
                </c:pt>
                <c:pt idx="3919">
                  <c:v>18.97</c:v>
                </c:pt>
                <c:pt idx="3920">
                  <c:v>18.975</c:v>
                </c:pt>
                <c:pt idx="3921">
                  <c:v>18.98</c:v>
                </c:pt>
                <c:pt idx="3922">
                  <c:v>18.985</c:v>
                </c:pt>
                <c:pt idx="3923">
                  <c:v>18.99</c:v>
                </c:pt>
                <c:pt idx="3924">
                  <c:v>18.995</c:v>
                </c:pt>
                <c:pt idx="3925">
                  <c:v>19</c:v>
                </c:pt>
                <c:pt idx="3926">
                  <c:v>19.005</c:v>
                </c:pt>
                <c:pt idx="3927">
                  <c:v>19.01</c:v>
                </c:pt>
                <c:pt idx="3928">
                  <c:v>19.015</c:v>
                </c:pt>
                <c:pt idx="3929">
                  <c:v>19.02</c:v>
                </c:pt>
                <c:pt idx="3930">
                  <c:v>19.025</c:v>
                </c:pt>
                <c:pt idx="3931">
                  <c:v>19.03</c:v>
                </c:pt>
                <c:pt idx="3932">
                  <c:v>19.035</c:v>
                </c:pt>
                <c:pt idx="3933">
                  <c:v>19.04</c:v>
                </c:pt>
                <c:pt idx="3934">
                  <c:v>19.045</c:v>
                </c:pt>
                <c:pt idx="3935">
                  <c:v>19.05</c:v>
                </c:pt>
                <c:pt idx="3936">
                  <c:v>19.055</c:v>
                </c:pt>
                <c:pt idx="3937">
                  <c:v>19.06</c:v>
                </c:pt>
                <c:pt idx="3938">
                  <c:v>19.065</c:v>
                </c:pt>
                <c:pt idx="3939">
                  <c:v>19.07</c:v>
                </c:pt>
                <c:pt idx="3940">
                  <c:v>19.075</c:v>
                </c:pt>
                <c:pt idx="3941">
                  <c:v>19.08</c:v>
                </c:pt>
                <c:pt idx="3942">
                  <c:v>19.085</c:v>
                </c:pt>
                <c:pt idx="3943">
                  <c:v>19.09</c:v>
                </c:pt>
                <c:pt idx="3944">
                  <c:v>19.095</c:v>
                </c:pt>
                <c:pt idx="3945">
                  <c:v>19.1</c:v>
                </c:pt>
                <c:pt idx="3946">
                  <c:v>19.105</c:v>
                </c:pt>
                <c:pt idx="3947">
                  <c:v>19.11</c:v>
                </c:pt>
                <c:pt idx="3948">
                  <c:v>19.115</c:v>
                </c:pt>
                <c:pt idx="3949">
                  <c:v>19.12</c:v>
                </c:pt>
                <c:pt idx="3950">
                  <c:v>19.125</c:v>
                </c:pt>
                <c:pt idx="3951">
                  <c:v>19.13</c:v>
                </c:pt>
                <c:pt idx="3952">
                  <c:v>19.135</c:v>
                </c:pt>
                <c:pt idx="3953">
                  <c:v>19.14</c:v>
                </c:pt>
                <c:pt idx="3954">
                  <c:v>19.145</c:v>
                </c:pt>
                <c:pt idx="3955">
                  <c:v>19.15</c:v>
                </c:pt>
                <c:pt idx="3956">
                  <c:v>19.155</c:v>
                </c:pt>
                <c:pt idx="3957">
                  <c:v>19.16</c:v>
                </c:pt>
                <c:pt idx="3958">
                  <c:v>19.165</c:v>
                </c:pt>
                <c:pt idx="3959">
                  <c:v>19.17</c:v>
                </c:pt>
                <c:pt idx="3960">
                  <c:v>19.175</c:v>
                </c:pt>
                <c:pt idx="3961">
                  <c:v>19.18</c:v>
                </c:pt>
                <c:pt idx="3962">
                  <c:v>19.185</c:v>
                </c:pt>
                <c:pt idx="3963">
                  <c:v>19.19</c:v>
                </c:pt>
                <c:pt idx="3964">
                  <c:v>19.195</c:v>
                </c:pt>
                <c:pt idx="3965">
                  <c:v>19.2</c:v>
                </c:pt>
                <c:pt idx="3966">
                  <c:v>19.205</c:v>
                </c:pt>
                <c:pt idx="3967">
                  <c:v>19.21</c:v>
                </c:pt>
                <c:pt idx="3968">
                  <c:v>19.215</c:v>
                </c:pt>
                <c:pt idx="3969">
                  <c:v>19.22</c:v>
                </c:pt>
                <c:pt idx="3970">
                  <c:v>19.225</c:v>
                </c:pt>
                <c:pt idx="3971">
                  <c:v>19.23</c:v>
                </c:pt>
                <c:pt idx="3972">
                  <c:v>19.235</c:v>
                </c:pt>
                <c:pt idx="3973">
                  <c:v>19.24</c:v>
                </c:pt>
                <c:pt idx="3974">
                  <c:v>19.245</c:v>
                </c:pt>
                <c:pt idx="3975">
                  <c:v>19.25</c:v>
                </c:pt>
                <c:pt idx="3976">
                  <c:v>19.255</c:v>
                </c:pt>
                <c:pt idx="3977">
                  <c:v>19.26</c:v>
                </c:pt>
                <c:pt idx="3978">
                  <c:v>19.265</c:v>
                </c:pt>
                <c:pt idx="3979">
                  <c:v>19.27</c:v>
                </c:pt>
                <c:pt idx="3980">
                  <c:v>19.275</c:v>
                </c:pt>
                <c:pt idx="3981">
                  <c:v>19.28</c:v>
                </c:pt>
                <c:pt idx="3982">
                  <c:v>19.285</c:v>
                </c:pt>
                <c:pt idx="3983">
                  <c:v>19.29</c:v>
                </c:pt>
                <c:pt idx="3984">
                  <c:v>19.295</c:v>
                </c:pt>
                <c:pt idx="3985">
                  <c:v>19.3</c:v>
                </c:pt>
                <c:pt idx="3986">
                  <c:v>19.305</c:v>
                </c:pt>
                <c:pt idx="3987">
                  <c:v>19.31</c:v>
                </c:pt>
                <c:pt idx="3988">
                  <c:v>19.315</c:v>
                </c:pt>
                <c:pt idx="3989">
                  <c:v>19.32</c:v>
                </c:pt>
                <c:pt idx="3990">
                  <c:v>19.325</c:v>
                </c:pt>
                <c:pt idx="3991">
                  <c:v>19.33</c:v>
                </c:pt>
                <c:pt idx="3992">
                  <c:v>19.335</c:v>
                </c:pt>
                <c:pt idx="3993">
                  <c:v>19.34</c:v>
                </c:pt>
                <c:pt idx="3994">
                  <c:v>19.345</c:v>
                </c:pt>
                <c:pt idx="3995">
                  <c:v>19.35</c:v>
                </c:pt>
                <c:pt idx="3996">
                  <c:v>19.355</c:v>
                </c:pt>
                <c:pt idx="3997">
                  <c:v>19.36</c:v>
                </c:pt>
                <c:pt idx="3998">
                  <c:v>19.365</c:v>
                </c:pt>
                <c:pt idx="3999">
                  <c:v>19.37</c:v>
                </c:pt>
                <c:pt idx="4000">
                  <c:v>19.375</c:v>
                </c:pt>
                <c:pt idx="4001">
                  <c:v>19.38</c:v>
                </c:pt>
                <c:pt idx="4002">
                  <c:v>19.385</c:v>
                </c:pt>
                <c:pt idx="4003">
                  <c:v>19.39</c:v>
                </c:pt>
                <c:pt idx="4004">
                  <c:v>19.395</c:v>
                </c:pt>
                <c:pt idx="4005">
                  <c:v>19.4</c:v>
                </c:pt>
                <c:pt idx="4006">
                  <c:v>19.405</c:v>
                </c:pt>
                <c:pt idx="4007">
                  <c:v>19.41</c:v>
                </c:pt>
                <c:pt idx="4008">
                  <c:v>19.415</c:v>
                </c:pt>
                <c:pt idx="4009">
                  <c:v>19.42</c:v>
                </c:pt>
                <c:pt idx="4010">
                  <c:v>19.425</c:v>
                </c:pt>
                <c:pt idx="4011">
                  <c:v>19.43</c:v>
                </c:pt>
                <c:pt idx="4012">
                  <c:v>19.435</c:v>
                </c:pt>
                <c:pt idx="4013">
                  <c:v>19.44</c:v>
                </c:pt>
                <c:pt idx="4014">
                  <c:v>19.445</c:v>
                </c:pt>
                <c:pt idx="4015">
                  <c:v>19.45</c:v>
                </c:pt>
                <c:pt idx="4016">
                  <c:v>19.455</c:v>
                </c:pt>
                <c:pt idx="4017">
                  <c:v>19.46</c:v>
                </c:pt>
                <c:pt idx="4018">
                  <c:v>19.465</c:v>
                </c:pt>
                <c:pt idx="4019">
                  <c:v>19.47</c:v>
                </c:pt>
                <c:pt idx="4020">
                  <c:v>19.475</c:v>
                </c:pt>
                <c:pt idx="4021">
                  <c:v>19.48</c:v>
                </c:pt>
                <c:pt idx="4022">
                  <c:v>19.485</c:v>
                </c:pt>
                <c:pt idx="4023">
                  <c:v>19.49</c:v>
                </c:pt>
                <c:pt idx="4024">
                  <c:v>19.495</c:v>
                </c:pt>
                <c:pt idx="4025">
                  <c:v>19.5</c:v>
                </c:pt>
                <c:pt idx="4026">
                  <c:v>19.505</c:v>
                </c:pt>
                <c:pt idx="4027">
                  <c:v>19.51</c:v>
                </c:pt>
                <c:pt idx="4028">
                  <c:v>19.515</c:v>
                </c:pt>
                <c:pt idx="4029">
                  <c:v>19.52</c:v>
                </c:pt>
                <c:pt idx="4030">
                  <c:v>19.525</c:v>
                </c:pt>
                <c:pt idx="4031">
                  <c:v>19.53</c:v>
                </c:pt>
                <c:pt idx="4032">
                  <c:v>19.535</c:v>
                </c:pt>
                <c:pt idx="4033">
                  <c:v>19.54</c:v>
                </c:pt>
                <c:pt idx="4034">
                  <c:v>19.545</c:v>
                </c:pt>
                <c:pt idx="4035">
                  <c:v>19.55</c:v>
                </c:pt>
                <c:pt idx="4036">
                  <c:v>19.555</c:v>
                </c:pt>
                <c:pt idx="4037">
                  <c:v>19.56</c:v>
                </c:pt>
                <c:pt idx="4038">
                  <c:v>19.565</c:v>
                </c:pt>
                <c:pt idx="4039">
                  <c:v>19.57</c:v>
                </c:pt>
                <c:pt idx="4040">
                  <c:v>19.575</c:v>
                </c:pt>
                <c:pt idx="4041">
                  <c:v>19.58</c:v>
                </c:pt>
                <c:pt idx="4042">
                  <c:v>19.585</c:v>
                </c:pt>
                <c:pt idx="4043">
                  <c:v>19.59</c:v>
                </c:pt>
                <c:pt idx="4044">
                  <c:v>19.595</c:v>
                </c:pt>
                <c:pt idx="4045">
                  <c:v>19.6</c:v>
                </c:pt>
                <c:pt idx="4046">
                  <c:v>19.605</c:v>
                </c:pt>
                <c:pt idx="4047">
                  <c:v>19.61</c:v>
                </c:pt>
                <c:pt idx="4048">
                  <c:v>19.615</c:v>
                </c:pt>
                <c:pt idx="4049">
                  <c:v>19.62</c:v>
                </c:pt>
                <c:pt idx="4050">
                  <c:v>19.625</c:v>
                </c:pt>
                <c:pt idx="4051">
                  <c:v>19.63</c:v>
                </c:pt>
                <c:pt idx="4052">
                  <c:v>19.635</c:v>
                </c:pt>
                <c:pt idx="4053">
                  <c:v>19.64</c:v>
                </c:pt>
                <c:pt idx="4054">
                  <c:v>19.645</c:v>
                </c:pt>
                <c:pt idx="4055">
                  <c:v>19.65</c:v>
                </c:pt>
                <c:pt idx="4056">
                  <c:v>19.655</c:v>
                </c:pt>
                <c:pt idx="4057">
                  <c:v>19.66</c:v>
                </c:pt>
                <c:pt idx="4058">
                  <c:v>19.665</c:v>
                </c:pt>
                <c:pt idx="4059">
                  <c:v>19.67</c:v>
                </c:pt>
                <c:pt idx="4060">
                  <c:v>19.675</c:v>
                </c:pt>
                <c:pt idx="4061">
                  <c:v>19.68</c:v>
                </c:pt>
                <c:pt idx="4062">
                  <c:v>19.685</c:v>
                </c:pt>
                <c:pt idx="4063">
                  <c:v>19.69</c:v>
                </c:pt>
                <c:pt idx="4064">
                  <c:v>19.695</c:v>
                </c:pt>
                <c:pt idx="4065">
                  <c:v>19.7</c:v>
                </c:pt>
                <c:pt idx="4066">
                  <c:v>19.705</c:v>
                </c:pt>
              </c:strCache>
            </c:strRef>
          </c:xVal>
          <c:yVal>
            <c:numRef>
              <c:f>Isinglass!$B:$B</c:f>
              <c:numCache>
                <c:formatCode>General</c:formatCode>
                <c:ptCount val="1048576"/>
                <c:pt idx="125">
                  <c:v>0</c:v>
                </c:pt>
                <c:pt idx="126">
                  <c:v>22.613875969999999</c:v>
                </c:pt>
                <c:pt idx="127">
                  <c:v>28.59089376</c:v>
                </c:pt>
                <c:pt idx="128">
                  <c:v>30.910927560000001</c:v>
                </c:pt>
                <c:pt idx="129">
                  <c:v>8.2418277569999994</c:v>
                </c:pt>
                <c:pt idx="130">
                  <c:v>8.027657306</c:v>
                </c:pt>
                <c:pt idx="131">
                  <c:v>10.07335567</c:v>
                </c:pt>
                <c:pt idx="132">
                  <c:v>12.04083473</c:v>
                </c:pt>
                <c:pt idx="133">
                  <c:v>13.28717587</c:v>
                </c:pt>
                <c:pt idx="134">
                  <c:v>12.07799926</c:v>
                </c:pt>
                <c:pt idx="135">
                  <c:v>9.698634964</c:v>
                </c:pt>
                <c:pt idx="136">
                  <c:v>7.3731739440000004</c:v>
                </c:pt>
                <c:pt idx="137">
                  <c:v>6.6457936850000001</c:v>
                </c:pt>
                <c:pt idx="138">
                  <c:v>5.8813349820000003</c:v>
                </c:pt>
                <c:pt idx="139">
                  <c:v>4.6999325360000004</c:v>
                </c:pt>
                <c:pt idx="140">
                  <c:v>3.751939804</c:v>
                </c:pt>
                <c:pt idx="141">
                  <c:v>3.3431931119999998</c:v>
                </c:pt>
                <c:pt idx="142">
                  <c:v>3.0425497359999998</c:v>
                </c:pt>
                <c:pt idx="143">
                  <c:v>2.653290911</c:v>
                </c:pt>
                <c:pt idx="144">
                  <c:v>2.2809271280000001</c:v>
                </c:pt>
                <c:pt idx="145">
                  <c:v>2.2406152050000001</c:v>
                </c:pt>
                <c:pt idx="146">
                  <c:v>1.117229305</c:v>
                </c:pt>
                <c:pt idx="147">
                  <c:v>0.28558420899999998</c:v>
                </c:pt>
                <c:pt idx="148">
                  <c:v>2.34217348</c:v>
                </c:pt>
                <c:pt idx="149">
                  <c:v>4.2988563739999996</c:v>
                </c:pt>
                <c:pt idx="150">
                  <c:v>5.3323982790000004</c:v>
                </c:pt>
                <c:pt idx="151">
                  <c:v>5.0938806919999999</c:v>
                </c:pt>
                <c:pt idx="152">
                  <c:v>1.7032586009999999</c:v>
                </c:pt>
                <c:pt idx="153">
                  <c:v>0</c:v>
                </c:pt>
                <c:pt idx="154">
                  <c:v>0</c:v>
                </c:pt>
                <c:pt idx="155">
                  <c:v>0</c:v>
                </c:pt>
                <c:pt idx="156">
                  <c:v>0</c:v>
                </c:pt>
                <c:pt idx="157">
                  <c:v>0</c:v>
                </c:pt>
                <c:pt idx="158">
                  <c:v>3.6625834930000001</c:v>
                </c:pt>
                <c:pt idx="159">
                  <c:v>4.6948439349999997</c:v>
                </c:pt>
                <c:pt idx="160">
                  <c:v>6.197082548</c:v>
                </c:pt>
                <c:pt idx="161">
                  <c:v>7.1313569729999999</c:v>
                </c:pt>
                <c:pt idx="162">
                  <c:v>8.6593027459999998</c:v>
                </c:pt>
                <c:pt idx="163">
                  <c:v>9.6581583200000001</c:v>
                </c:pt>
                <c:pt idx="164">
                  <c:v>8.549374126</c:v>
                </c:pt>
                <c:pt idx="165">
                  <c:v>9.4591443529999992</c:v>
                </c:pt>
                <c:pt idx="166">
                  <c:v>8.8808469900000002</c:v>
                </c:pt>
                <c:pt idx="167">
                  <c:v>8.5919451640000002</c:v>
                </c:pt>
                <c:pt idx="168">
                  <c:v>7.8324216590000004</c:v>
                </c:pt>
                <c:pt idx="169">
                  <c:v>6.6810556920000002</c:v>
                </c:pt>
                <c:pt idx="170">
                  <c:v>6.4064601809999999</c:v>
                </c:pt>
                <c:pt idx="171">
                  <c:v>6.093387646</c:v>
                </c:pt>
                <c:pt idx="172">
                  <c:v>5.424692147</c:v>
                </c:pt>
                <c:pt idx="173">
                  <c:v>4.7165383160000003</c:v>
                </c:pt>
                <c:pt idx="174">
                  <c:v>4.5986953899999996</c:v>
                </c:pt>
                <c:pt idx="175">
                  <c:v>4.0334804039999996</c:v>
                </c:pt>
                <c:pt idx="176">
                  <c:v>4.3239795069999998</c:v>
                </c:pt>
                <c:pt idx="177">
                  <c:v>4.2062677380000002</c:v>
                </c:pt>
                <c:pt idx="178">
                  <c:v>3.4235893470000001</c:v>
                </c:pt>
                <c:pt idx="179">
                  <c:v>4.0286608309999998</c:v>
                </c:pt>
                <c:pt idx="180">
                  <c:v>3.4848069850000001</c:v>
                </c:pt>
                <c:pt idx="181">
                  <c:v>2.8261164449999998</c:v>
                </c:pt>
                <c:pt idx="182">
                  <c:v>2.1685466340000001</c:v>
                </c:pt>
                <c:pt idx="183">
                  <c:v>1.2909038880000001</c:v>
                </c:pt>
                <c:pt idx="184">
                  <c:v>1.2525816299999999</c:v>
                </c:pt>
                <c:pt idx="185">
                  <c:v>0.54840008200000001</c:v>
                </c:pt>
                <c:pt idx="186">
                  <c:v>0</c:v>
                </c:pt>
                <c:pt idx="187">
                  <c:v>0</c:v>
                </c:pt>
                <c:pt idx="188">
                  <c:v>0</c:v>
                </c:pt>
                <c:pt idx="189">
                  <c:v>0</c:v>
                </c:pt>
                <c:pt idx="190">
                  <c:v>1.3514806000000001E-2</c:v>
                </c:pt>
                <c:pt idx="191">
                  <c:v>0.27473903999999999</c:v>
                </c:pt>
                <c:pt idx="192">
                  <c:v>4.4485503000000003E-2</c:v>
                </c:pt>
                <c:pt idx="193">
                  <c:v>0</c:v>
                </c:pt>
                <c:pt idx="194">
                  <c:v>0</c:v>
                </c:pt>
                <c:pt idx="195">
                  <c:v>0.115801556</c:v>
                </c:pt>
                <c:pt idx="196">
                  <c:v>1.5255571080000001</c:v>
                </c:pt>
                <c:pt idx="197">
                  <c:v>1.8822321449999999</c:v>
                </c:pt>
                <c:pt idx="198">
                  <c:v>2.0726321059999999</c:v>
                </c:pt>
                <c:pt idx="199">
                  <c:v>1.3695427339999999</c:v>
                </c:pt>
                <c:pt idx="200">
                  <c:v>1.9324296240000001</c:v>
                </c:pt>
                <c:pt idx="201">
                  <c:v>2.6602997020000001</c:v>
                </c:pt>
                <c:pt idx="202">
                  <c:v>2.1357815840000001</c:v>
                </c:pt>
                <c:pt idx="203">
                  <c:v>1.778379989</c:v>
                </c:pt>
                <c:pt idx="204">
                  <c:v>2.699349497</c:v>
                </c:pt>
                <c:pt idx="205">
                  <c:v>3.4549115330000002</c:v>
                </c:pt>
                <c:pt idx="206">
                  <c:v>3.704849812</c:v>
                </c:pt>
                <c:pt idx="207">
                  <c:v>2.8929293550000001</c:v>
                </c:pt>
                <c:pt idx="208">
                  <c:v>3.5187095410000002</c:v>
                </c:pt>
                <c:pt idx="209">
                  <c:v>4.0894816819999997</c:v>
                </c:pt>
                <c:pt idx="210">
                  <c:v>4.9265206399999997</c:v>
                </c:pt>
                <c:pt idx="211">
                  <c:v>4.9184328270000002</c:v>
                </c:pt>
                <c:pt idx="212">
                  <c:v>3.3343109800000001</c:v>
                </c:pt>
                <c:pt idx="213">
                  <c:v>2.2264455999999999</c:v>
                </c:pt>
                <c:pt idx="214">
                  <c:v>1.2644002110000001</c:v>
                </c:pt>
                <c:pt idx="215">
                  <c:v>0.22600019900000001</c:v>
                </c:pt>
                <c:pt idx="216">
                  <c:v>0</c:v>
                </c:pt>
                <c:pt idx="217">
                  <c:v>0</c:v>
                </c:pt>
                <c:pt idx="218">
                  <c:v>0.24560146599999999</c:v>
                </c:pt>
                <c:pt idx="219">
                  <c:v>0.578536516</c:v>
                </c:pt>
                <c:pt idx="220">
                  <c:v>1.7305172680000001</c:v>
                </c:pt>
                <c:pt idx="221">
                  <c:v>2.5609331649999998</c:v>
                </c:pt>
                <c:pt idx="222">
                  <c:v>2.7965568919999999</c:v>
                </c:pt>
                <c:pt idx="223">
                  <c:v>3.1261318249999999</c:v>
                </c:pt>
                <c:pt idx="224">
                  <c:v>3.5989976659999998</c:v>
                </c:pt>
                <c:pt idx="225">
                  <c:v>3.4526009059999998</c:v>
                </c:pt>
                <c:pt idx="226">
                  <c:v>3.014641288</c:v>
                </c:pt>
                <c:pt idx="227">
                  <c:v>1.9724802930000001</c:v>
                </c:pt>
                <c:pt idx="228">
                  <c:v>0.243542543</c:v>
                </c:pt>
                <c:pt idx="229">
                  <c:v>0</c:v>
                </c:pt>
                <c:pt idx="230">
                  <c:v>2.809196499</c:v>
                </c:pt>
                <c:pt idx="231">
                  <c:v>11.795332889999999</c:v>
                </c:pt>
                <c:pt idx="232">
                  <c:v>11.576759750000001</c:v>
                </c:pt>
                <c:pt idx="233">
                  <c:v>10.98684875</c:v>
                </c:pt>
                <c:pt idx="234">
                  <c:v>4.9853676819999997</c:v>
                </c:pt>
                <c:pt idx="235">
                  <c:v>0.20235028999999999</c:v>
                </c:pt>
                <c:pt idx="236">
                  <c:v>2.6517532089999998</c:v>
                </c:pt>
                <c:pt idx="237">
                  <c:v>6.0474298390000003</c:v>
                </c:pt>
                <c:pt idx="238">
                  <c:v>7.0812972820000004</c:v>
                </c:pt>
                <c:pt idx="239">
                  <c:v>7.3140108960000001</c:v>
                </c:pt>
                <c:pt idx="240">
                  <c:v>6.8132471099999998</c:v>
                </c:pt>
                <c:pt idx="241">
                  <c:v>5.3311098899999996</c:v>
                </c:pt>
                <c:pt idx="242">
                  <c:v>2.6439960760000001</c:v>
                </c:pt>
                <c:pt idx="243">
                  <c:v>2.0286291429999999</c:v>
                </c:pt>
                <c:pt idx="244">
                  <c:v>1.029797775</c:v>
                </c:pt>
                <c:pt idx="245">
                  <c:v>1.920054543</c:v>
                </c:pt>
                <c:pt idx="246">
                  <c:v>2.6441538250000001</c:v>
                </c:pt>
                <c:pt idx="247">
                  <c:v>2.7525155130000001</c:v>
                </c:pt>
                <c:pt idx="248">
                  <c:v>4.719613528</c:v>
                </c:pt>
                <c:pt idx="249">
                  <c:v>5.2893498220000001</c:v>
                </c:pt>
                <c:pt idx="250">
                  <c:v>5.9947346540000002</c:v>
                </c:pt>
                <c:pt idx="251">
                  <c:v>7.1617411569999998</c:v>
                </c:pt>
                <c:pt idx="252">
                  <c:v>6.934456323</c:v>
                </c:pt>
                <c:pt idx="253">
                  <c:v>5.3729514800000002</c:v>
                </c:pt>
                <c:pt idx="254">
                  <c:v>4.1555845920000003</c:v>
                </c:pt>
                <c:pt idx="255">
                  <c:v>3.017431287</c:v>
                </c:pt>
                <c:pt idx="256">
                  <c:v>2.1021380220000001</c:v>
                </c:pt>
                <c:pt idx="257">
                  <c:v>2.4296542159999999</c:v>
                </c:pt>
                <c:pt idx="258">
                  <c:v>2.480865391</c:v>
                </c:pt>
                <c:pt idx="259">
                  <c:v>2.5790677999999998</c:v>
                </c:pt>
                <c:pt idx="260">
                  <c:v>3.2838154629999998</c:v>
                </c:pt>
                <c:pt idx="261">
                  <c:v>3.5611944420000001</c:v>
                </c:pt>
                <c:pt idx="262">
                  <c:v>3.072803918</c:v>
                </c:pt>
                <c:pt idx="263">
                  <c:v>1.379478757</c:v>
                </c:pt>
                <c:pt idx="264">
                  <c:v>0</c:v>
                </c:pt>
                <c:pt idx="265">
                  <c:v>0</c:v>
                </c:pt>
                <c:pt idx="266">
                  <c:v>0</c:v>
                </c:pt>
                <c:pt idx="267">
                  <c:v>14.226374030000001</c:v>
                </c:pt>
                <c:pt idx="268">
                  <c:v>0</c:v>
                </c:pt>
                <c:pt idx="269">
                  <c:v>0</c:v>
                </c:pt>
                <c:pt idx="270">
                  <c:v>0</c:v>
                </c:pt>
                <c:pt idx="271">
                  <c:v>0</c:v>
                </c:pt>
                <c:pt idx="272">
                  <c:v>0</c:v>
                </c:pt>
                <c:pt idx="273">
                  <c:v>0</c:v>
                </c:pt>
                <c:pt idx="274">
                  <c:v>0</c:v>
                </c:pt>
                <c:pt idx="275">
                  <c:v>0.78986182299999996</c:v>
                </c:pt>
                <c:pt idx="276">
                  <c:v>1.7965963439999999</c:v>
                </c:pt>
                <c:pt idx="277">
                  <c:v>2.6990821110000001</c:v>
                </c:pt>
                <c:pt idx="278">
                  <c:v>3.3272678519999999</c:v>
                </c:pt>
                <c:pt idx="279">
                  <c:v>3.0382314730000002</c:v>
                </c:pt>
                <c:pt idx="280">
                  <c:v>2.9482137399999999</c:v>
                </c:pt>
                <c:pt idx="281">
                  <c:v>2.576719019</c:v>
                </c:pt>
                <c:pt idx="282">
                  <c:v>1.5856471329999999</c:v>
                </c:pt>
                <c:pt idx="283">
                  <c:v>0.20227478800000001</c:v>
                </c:pt>
                <c:pt idx="284">
                  <c:v>0</c:v>
                </c:pt>
                <c:pt idx="285">
                  <c:v>0</c:v>
                </c:pt>
                <c:pt idx="286">
                  <c:v>0</c:v>
                </c:pt>
                <c:pt idx="287">
                  <c:v>0</c:v>
                </c:pt>
                <c:pt idx="288">
                  <c:v>0</c:v>
                </c:pt>
                <c:pt idx="289">
                  <c:v>0</c:v>
                </c:pt>
                <c:pt idx="290">
                  <c:v>0</c:v>
                </c:pt>
                <c:pt idx="291">
                  <c:v>0</c:v>
                </c:pt>
                <c:pt idx="292">
                  <c:v>0</c:v>
                </c:pt>
                <c:pt idx="293">
                  <c:v>0</c:v>
                </c:pt>
                <c:pt idx="294">
                  <c:v>0</c:v>
                </c:pt>
                <c:pt idx="295">
                  <c:v>0</c:v>
                </c:pt>
                <c:pt idx="296">
                  <c:v>0.65363862299999997</c:v>
                </c:pt>
                <c:pt idx="297">
                  <c:v>3.0759935820000002</c:v>
                </c:pt>
                <c:pt idx="298">
                  <c:v>3.246091759</c:v>
                </c:pt>
                <c:pt idx="299">
                  <c:v>0</c:v>
                </c:pt>
                <c:pt idx="300">
                  <c:v>0</c:v>
                </c:pt>
                <c:pt idx="301">
                  <c:v>0</c:v>
                </c:pt>
                <c:pt idx="302">
                  <c:v>0</c:v>
                </c:pt>
                <c:pt idx="303">
                  <c:v>0</c:v>
                </c:pt>
                <c:pt idx="304">
                  <c:v>0</c:v>
                </c:pt>
                <c:pt idx="305">
                  <c:v>0</c:v>
                </c:pt>
                <c:pt idx="306">
                  <c:v>0.60702442300000004</c:v>
                </c:pt>
                <c:pt idx="307">
                  <c:v>2.8353710159999999</c:v>
                </c:pt>
                <c:pt idx="308">
                  <c:v>4.7399828529999999</c:v>
                </c:pt>
                <c:pt idx="309">
                  <c:v>6.3476268740000004</c:v>
                </c:pt>
                <c:pt idx="310">
                  <c:v>7.082651276</c:v>
                </c:pt>
                <c:pt idx="311">
                  <c:v>5.521607629</c:v>
                </c:pt>
                <c:pt idx="312">
                  <c:v>3.8301572840000002</c:v>
                </c:pt>
                <c:pt idx="313">
                  <c:v>0.86849919399999997</c:v>
                </c:pt>
                <c:pt idx="314">
                  <c:v>0</c:v>
                </c:pt>
                <c:pt idx="315">
                  <c:v>0</c:v>
                </c:pt>
                <c:pt idx="316">
                  <c:v>0</c:v>
                </c:pt>
                <c:pt idx="317">
                  <c:v>0</c:v>
                </c:pt>
                <c:pt idx="318">
                  <c:v>0.237364614</c:v>
                </c:pt>
                <c:pt idx="319">
                  <c:v>0.638331074</c:v>
                </c:pt>
                <c:pt idx="320">
                  <c:v>2.424143768</c:v>
                </c:pt>
                <c:pt idx="321">
                  <c:v>3.4414771979999998</c:v>
                </c:pt>
                <c:pt idx="322">
                  <c:v>4.4719802169999996</c:v>
                </c:pt>
                <c:pt idx="323">
                  <c:v>4.8148853450000004</c:v>
                </c:pt>
                <c:pt idx="324">
                  <c:v>4.3924772230000002</c:v>
                </c:pt>
                <c:pt idx="325">
                  <c:v>4.0254455550000001</c:v>
                </c:pt>
                <c:pt idx="326">
                  <c:v>4.4780834509999998</c:v>
                </c:pt>
                <c:pt idx="327">
                  <c:v>4.1480415730000004</c:v>
                </c:pt>
                <c:pt idx="328">
                  <c:v>4.0816329390000003</c:v>
                </c:pt>
                <c:pt idx="329">
                  <c:v>3.93778907</c:v>
                </c:pt>
                <c:pt idx="330">
                  <c:v>5.3025428779999997</c:v>
                </c:pt>
                <c:pt idx="331">
                  <c:v>7.8497797699999996</c:v>
                </c:pt>
                <c:pt idx="332">
                  <c:v>15.24948665</c:v>
                </c:pt>
                <c:pt idx="333">
                  <c:v>23.077963799999999</c:v>
                </c:pt>
                <c:pt idx="334">
                  <c:v>19.004283399999998</c:v>
                </c:pt>
                <c:pt idx="335">
                  <c:v>15.235287380000001</c:v>
                </c:pt>
                <c:pt idx="336">
                  <c:v>12.31016983</c:v>
                </c:pt>
                <c:pt idx="337">
                  <c:v>10.34817106</c:v>
                </c:pt>
                <c:pt idx="338">
                  <c:v>11.425536559999999</c:v>
                </c:pt>
                <c:pt idx="339">
                  <c:v>12.072496620000001</c:v>
                </c:pt>
                <c:pt idx="340">
                  <c:v>13.31107562</c:v>
                </c:pt>
                <c:pt idx="341">
                  <c:v>15.503079140000001</c:v>
                </c:pt>
                <c:pt idx="342">
                  <c:v>19.12041571</c:v>
                </c:pt>
                <c:pt idx="343">
                  <c:v>29.582526049999998</c:v>
                </c:pt>
                <c:pt idx="344">
                  <c:v>57.488038879999998</c:v>
                </c:pt>
                <c:pt idx="345">
                  <c:v>27.894045599999998</c:v>
                </c:pt>
                <c:pt idx="346">
                  <c:v>24.4195846</c:v>
                </c:pt>
                <c:pt idx="347">
                  <c:v>10.552093380000001</c:v>
                </c:pt>
                <c:pt idx="348">
                  <c:v>9.3288483020000008</c:v>
                </c:pt>
                <c:pt idx="349">
                  <c:v>12.18910775</c:v>
                </c:pt>
                <c:pt idx="350">
                  <c:v>15.521759579999999</c:v>
                </c:pt>
                <c:pt idx="351">
                  <c:v>15.73165607</c:v>
                </c:pt>
                <c:pt idx="352">
                  <c:v>10.26648612</c:v>
                </c:pt>
                <c:pt idx="353">
                  <c:v>5.4533417499999999</c:v>
                </c:pt>
                <c:pt idx="354">
                  <c:v>1.0088351360000001</c:v>
                </c:pt>
                <c:pt idx="355">
                  <c:v>0</c:v>
                </c:pt>
                <c:pt idx="356">
                  <c:v>0</c:v>
                </c:pt>
                <c:pt idx="357">
                  <c:v>0</c:v>
                </c:pt>
                <c:pt idx="358">
                  <c:v>0</c:v>
                </c:pt>
                <c:pt idx="359">
                  <c:v>0.83158122199999995</c:v>
                </c:pt>
                <c:pt idx="360">
                  <c:v>2.6905818039999998</c:v>
                </c:pt>
                <c:pt idx="361">
                  <c:v>3.7517509050000002</c:v>
                </c:pt>
                <c:pt idx="362">
                  <c:v>4.6546952700000004</c:v>
                </c:pt>
                <c:pt idx="363">
                  <c:v>5.4295989149999997</c:v>
                </c:pt>
                <c:pt idx="364">
                  <c:v>5.3805526339999998</c:v>
                </c:pt>
                <c:pt idx="365">
                  <c:v>5.3677003259999996</c:v>
                </c:pt>
                <c:pt idx="366">
                  <c:v>6.4469853859999997</c:v>
                </c:pt>
                <c:pt idx="367">
                  <c:v>6.9935994099999998</c:v>
                </c:pt>
                <c:pt idx="368">
                  <c:v>8.2600196720000003</c:v>
                </c:pt>
                <c:pt idx="369">
                  <c:v>9.3147167960000008</c:v>
                </c:pt>
                <c:pt idx="370">
                  <c:v>11.58154231</c:v>
                </c:pt>
                <c:pt idx="371">
                  <c:v>15.232053459999999</c:v>
                </c:pt>
                <c:pt idx="372">
                  <c:v>16.174227559999999</c:v>
                </c:pt>
                <c:pt idx="373">
                  <c:v>16.27893748</c:v>
                </c:pt>
                <c:pt idx="374">
                  <c:v>15.38387256</c:v>
                </c:pt>
                <c:pt idx="375">
                  <c:v>13.649097709999999</c:v>
                </c:pt>
                <c:pt idx="376">
                  <c:v>12.02513267</c:v>
                </c:pt>
                <c:pt idx="377">
                  <c:v>10.59288037</c:v>
                </c:pt>
                <c:pt idx="378">
                  <c:v>9.5969518489999999</c:v>
                </c:pt>
                <c:pt idx="379">
                  <c:v>7.4955178489999996</c:v>
                </c:pt>
                <c:pt idx="380">
                  <c:v>5.2535410760000003</c:v>
                </c:pt>
                <c:pt idx="381">
                  <c:v>4.6374122790000003</c:v>
                </c:pt>
                <c:pt idx="382">
                  <c:v>3.615972878</c:v>
                </c:pt>
                <c:pt idx="383">
                  <c:v>3.1174400339999999</c:v>
                </c:pt>
                <c:pt idx="384">
                  <c:v>3.4405957059999999</c:v>
                </c:pt>
                <c:pt idx="385">
                  <c:v>3.5242000230000001</c:v>
                </c:pt>
                <c:pt idx="386">
                  <c:v>4.0486287599999997</c:v>
                </c:pt>
                <c:pt idx="387">
                  <c:v>5.4401800050000002</c:v>
                </c:pt>
                <c:pt idx="388">
                  <c:v>8.1807380050000003</c:v>
                </c:pt>
                <c:pt idx="389">
                  <c:v>10.9129808</c:v>
                </c:pt>
                <c:pt idx="390">
                  <c:v>10.775915660000001</c:v>
                </c:pt>
                <c:pt idx="391">
                  <c:v>10.443237209999999</c:v>
                </c:pt>
                <c:pt idx="392">
                  <c:v>9.1705121209999998</c:v>
                </c:pt>
                <c:pt idx="393">
                  <c:v>8.8078619489999994</c:v>
                </c:pt>
                <c:pt idx="394">
                  <c:v>7.3725842330000004</c:v>
                </c:pt>
                <c:pt idx="395">
                  <c:v>5.6947061679999997</c:v>
                </c:pt>
                <c:pt idx="396">
                  <c:v>3.7519780460000001</c:v>
                </c:pt>
                <c:pt idx="397">
                  <c:v>2.392287944</c:v>
                </c:pt>
                <c:pt idx="398">
                  <c:v>1.948377714</c:v>
                </c:pt>
                <c:pt idx="399">
                  <c:v>2.6549778989999999</c:v>
                </c:pt>
                <c:pt idx="400">
                  <c:v>3.1606691769999999</c:v>
                </c:pt>
                <c:pt idx="401">
                  <c:v>3.9068260779999999</c:v>
                </c:pt>
                <c:pt idx="402">
                  <c:v>3.102389074</c:v>
                </c:pt>
                <c:pt idx="403">
                  <c:v>2.365348735</c:v>
                </c:pt>
                <c:pt idx="404">
                  <c:v>2.0895878849999998</c:v>
                </c:pt>
                <c:pt idx="405">
                  <c:v>2.1396845020000002</c:v>
                </c:pt>
                <c:pt idx="406">
                  <c:v>1.641423166</c:v>
                </c:pt>
                <c:pt idx="407">
                  <c:v>0.85404606999999999</c:v>
                </c:pt>
                <c:pt idx="408">
                  <c:v>0.24209471299999999</c:v>
                </c:pt>
                <c:pt idx="409">
                  <c:v>0</c:v>
                </c:pt>
                <c:pt idx="410">
                  <c:v>0</c:v>
                </c:pt>
                <c:pt idx="411">
                  <c:v>0</c:v>
                </c:pt>
                <c:pt idx="412">
                  <c:v>0</c:v>
                </c:pt>
                <c:pt idx="413">
                  <c:v>0</c:v>
                </c:pt>
                <c:pt idx="414">
                  <c:v>0</c:v>
                </c:pt>
                <c:pt idx="415">
                  <c:v>0</c:v>
                </c:pt>
                <c:pt idx="416">
                  <c:v>0.588190192</c:v>
                </c:pt>
                <c:pt idx="417">
                  <c:v>2.5374937439999998</c:v>
                </c:pt>
                <c:pt idx="418">
                  <c:v>3.9336713130000001</c:v>
                </c:pt>
                <c:pt idx="419">
                  <c:v>5.1018854429999996</c:v>
                </c:pt>
                <c:pt idx="420">
                  <c:v>5.4136055059999997</c:v>
                </c:pt>
                <c:pt idx="421">
                  <c:v>4.9760823680000001</c:v>
                </c:pt>
                <c:pt idx="422">
                  <c:v>3.8901535109999998</c:v>
                </c:pt>
                <c:pt idx="423">
                  <c:v>4.4509557910000002</c:v>
                </c:pt>
                <c:pt idx="424">
                  <c:v>4.4741686879999998</c:v>
                </c:pt>
                <c:pt idx="425">
                  <c:v>5.1311854879999999</c:v>
                </c:pt>
                <c:pt idx="426">
                  <c:v>5.7243636880000004</c:v>
                </c:pt>
                <c:pt idx="427">
                  <c:v>6.3099141799999998</c:v>
                </c:pt>
                <c:pt idx="428">
                  <c:v>5.6299519089999999</c:v>
                </c:pt>
                <c:pt idx="429">
                  <c:v>6.4465876709999996</c:v>
                </c:pt>
                <c:pt idx="430">
                  <c:v>5.3142099319999998</c:v>
                </c:pt>
                <c:pt idx="431">
                  <c:v>3.354682843</c:v>
                </c:pt>
                <c:pt idx="432">
                  <c:v>2.8803124219999998</c:v>
                </c:pt>
                <c:pt idx="433">
                  <c:v>3.4787403139999999</c:v>
                </c:pt>
                <c:pt idx="434">
                  <c:v>2.7854807350000002</c:v>
                </c:pt>
                <c:pt idx="435">
                  <c:v>3.9552745969999998</c:v>
                </c:pt>
                <c:pt idx="436">
                  <c:v>4.620032632</c:v>
                </c:pt>
                <c:pt idx="437">
                  <c:v>4.9305932849999996</c:v>
                </c:pt>
                <c:pt idx="438">
                  <c:v>5.4113804989999998</c:v>
                </c:pt>
                <c:pt idx="439">
                  <c:v>5.9524516050000003</c:v>
                </c:pt>
                <c:pt idx="440">
                  <c:v>7.8154274619999997</c:v>
                </c:pt>
                <c:pt idx="441">
                  <c:v>9.5739961460000007</c:v>
                </c:pt>
                <c:pt idx="442">
                  <c:v>10.552284090000001</c:v>
                </c:pt>
                <c:pt idx="443">
                  <c:v>12.31093396</c:v>
                </c:pt>
                <c:pt idx="444">
                  <c:v>12.725108990000001</c:v>
                </c:pt>
                <c:pt idx="445">
                  <c:v>12.06577978</c:v>
                </c:pt>
                <c:pt idx="446">
                  <c:v>12.173826050000001</c:v>
                </c:pt>
                <c:pt idx="447">
                  <c:v>10.998501879999999</c:v>
                </c:pt>
                <c:pt idx="448">
                  <c:v>9.0665484329999995</c:v>
                </c:pt>
                <c:pt idx="449">
                  <c:v>6.525630219</c:v>
                </c:pt>
                <c:pt idx="450">
                  <c:v>6.2133721819999996</c:v>
                </c:pt>
                <c:pt idx="451">
                  <c:v>5.3226762489999997</c:v>
                </c:pt>
                <c:pt idx="452">
                  <c:v>5.2627509659999996</c:v>
                </c:pt>
                <c:pt idx="453">
                  <c:v>5.1144525630000004</c:v>
                </c:pt>
                <c:pt idx="454">
                  <c:v>5.423787795</c:v>
                </c:pt>
                <c:pt idx="455">
                  <c:v>5.025425502</c:v>
                </c:pt>
                <c:pt idx="456">
                  <c:v>5.5651571420000003</c:v>
                </c:pt>
                <c:pt idx="457">
                  <c:v>4.8442451000000002</c:v>
                </c:pt>
                <c:pt idx="458">
                  <c:v>4.2168619329999997</c:v>
                </c:pt>
                <c:pt idx="459">
                  <c:v>4.0462941609999996</c:v>
                </c:pt>
                <c:pt idx="460">
                  <c:v>3.3895850479999998</c:v>
                </c:pt>
                <c:pt idx="461">
                  <c:v>2.4708597960000001</c:v>
                </c:pt>
                <c:pt idx="462">
                  <c:v>1.2189801069999999</c:v>
                </c:pt>
                <c:pt idx="463">
                  <c:v>0.80266401300000001</c:v>
                </c:pt>
                <c:pt idx="464">
                  <c:v>0.400351858</c:v>
                </c:pt>
                <c:pt idx="465">
                  <c:v>0</c:v>
                </c:pt>
                <c:pt idx="466">
                  <c:v>0</c:v>
                </c:pt>
                <c:pt idx="467">
                  <c:v>0.14209465199999999</c:v>
                </c:pt>
                <c:pt idx="468">
                  <c:v>1.0717479649999999</c:v>
                </c:pt>
                <c:pt idx="469">
                  <c:v>2.340121366</c:v>
                </c:pt>
                <c:pt idx="470">
                  <c:v>3.5590297020000001</c:v>
                </c:pt>
                <c:pt idx="471">
                  <c:v>4.6742866029999997</c:v>
                </c:pt>
                <c:pt idx="472">
                  <c:v>5.4472961739999999</c:v>
                </c:pt>
                <c:pt idx="473">
                  <c:v>5.8583356640000002</c:v>
                </c:pt>
                <c:pt idx="474">
                  <c:v>6.4036664310000004</c:v>
                </c:pt>
                <c:pt idx="475">
                  <c:v>4.2950470599999999</c:v>
                </c:pt>
                <c:pt idx="476">
                  <c:v>3.4618320840000001</c:v>
                </c:pt>
                <c:pt idx="477">
                  <c:v>4.1485741850000002</c:v>
                </c:pt>
                <c:pt idx="478">
                  <c:v>3.8439552610000001</c:v>
                </c:pt>
                <c:pt idx="479">
                  <c:v>3.769658765</c:v>
                </c:pt>
                <c:pt idx="480">
                  <c:v>3.386021017</c:v>
                </c:pt>
                <c:pt idx="481">
                  <c:v>2.053538509</c:v>
                </c:pt>
                <c:pt idx="482">
                  <c:v>1.547638007</c:v>
                </c:pt>
                <c:pt idx="483">
                  <c:v>2.6529706559999999</c:v>
                </c:pt>
                <c:pt idx="484">
                  <c:v>3.6477860080000002</c:v>
                </c:pt>
                <c:pt idx="485">
                  <c:v>4.7049336569999998</c:v>
                </c:pt>
                <c:pt idx="486">
                  <c:v>5.0082262179999999</c:v>
                </c:pt>
                <c:pt idx="487">
                  <c:v>4.7822868679999999</c:v>
                </c:pt>
                <c:pt idx="488">
                  <c:v>3.3114341380000001</c:v>
                </c:pt>
                <c:pt idx="489">
                  <c:v>2.6896926400000001</c:v>
                </c:pt>
                <c:pt idx="490">
                  <c:v>1.030126023</c:v>
                </c:pt>
                <c:pt idx="491">
                  <c:v>0</c:v>
                </c:pt>
                <c:pt idx="492">
                  <c:v>0</c:v>
                </c:pt>
                <c:pt idx="493">
                  <c:v>0</c:v>
                </c:pt>
                <c:pt idx="494">
                  <c:v>3.178767889</c:v>
                </c:pt>
                <c:pt idx="495">
                  <c:v>6.4271563519999999</c:v>
                </c:pt>
                <c:pt idx="496">
                  <c:v>6.9739647040000001</c:v>
                </c:pt>
                <c:pt idx="497">
                  <c:v>4.5348022849999996</c:v>
                </c:pt>
                <c:pt idx="498">
                  <c:v>0.51834587899999995</c:v>
                </c:pt>
                <c:pt idx="499">
                  <c:v>0</c:v>
                </c:pt>
                <c:pt idx="500">
                  <c:v>0</c:v>
                </c:pt>
                <c:pt idx="501">
                  <c:v>0</c:v>
                </c:pt>
                <c:pt idx="502">
                  <c:v>0</c:v>
                </c:pt>
                <c:pt idx="503">
                  <c:v>2.0940025900000001</c:v>
                </c:pt>
                <c:pt idx="504">
                  <c:v>2.266615329</c:v>
                </c:pt>
                <c:pt idx="505">
                  <c:v>2.02416873</c:v>
                </c:pt>
                <c:pt idx="506">
                  <c:v>1.1499052350000001</c:v>
                </c:pt>
                <c:pt idx="507">
                  <c:v>0.42094752600000002</c:v>
                </c:pt>
                <c:pt idx="508">
                  <c:v>0</c:v>
                </c:pt>
                <c:pt idx="509">
                  <c:v>0.72564515299999999</c:v>
                </c:pt>
                <c:pt idx="510">
                  <c:v>1.1980430740000001</c:v>
                </c:pt>
                <c:pt idx="511">
                  <c:v>1.494274192</c:v>
                </c:pt>
                <c:pt idx="512">
                  <c:v>1.2131065649999999</c:v>
                </c:pt>
                <c:pt idx="513">
                  <c:v>1.5858639059999999</c:v>
                </c:pt>
                <c:pt idx="514">
                  <c:v>2.6591300929999999</c:v>
                </c:pt>
                <c:pt idx="515">
                  <c:v>4.5146139850000004</c:v>
                </c:pt>
                <c:pt idx="516">
                  <c:v>6.7302589639999999</c:v>
                </c:pt>
                <c:pt idx="517">
                  <c:v>8.2919662019999993</c:v>
                </c:pt>
                <c:pt idx="518">
                  <c:v>8.9097765330000005</c:v>
                </c:pt>
                <c:pt idx="519">
                  <c:v>8.6107691989999999</c:v>
                </c:pt>
                <c:pt idx="520">
                  <c:v>8.7487427320000002</c:v>
                </c:pt>
                <c:pt idx="521">
                  <c:v>8.5499493839999996</c:v>
                </c:pt>
                <c:pt idx="522">
                  <c:v>6.932460184</c:v>
                </c:pt>
                <c:pt idx="523">
                  <c:v>5.4635418900000001</c:v>
                </c:pt>
                <c:pt idx="524">
                  <c:v>4.8079696089999997</c:v>
                </c:pt>
                <c:pt idx="525">
                  <c:v>3.9739186549999999</c:v>
                </c:pt>
                <c:pt idx="526">
                  <c:v>3.4687040059999998</c:v>
                </c:pt>
                <c:pt idx="527">
                  <c:v>2.9978345649999998</c:v>
                </c:pt>
                <c:pt idx="528">
                  <c:v>2.6826847059999999</c:v>
                </c:pt>
                <c:pt idx="529">
                  <c:v>4.0602965910000002</c:v>
                </c:pt>
                <c:pt idx="530">
                  <c:v>4.8415024459999998</c:v>
                </c:pt>
                <c:pt idx="531">
                  <c:v>4.9389323679999997</c:v>
                </c:pt>
                <c:pt idx="532">
                  <c:v>4.702822125</c:v>
                </c:pt>
                <c:pt idx="533">
                  <c:v>3.480730017</c:v>
                </c:pt>
                <c:pt idx="534">
                  <c:v>2.4064670910000001</c:v>
                </c:pt>
                <c:pt idx="535">
                  <c:v>3.5504150079999999</c:v>
                </c:pt>
                <c:pt idx="536">
                  <c:v>6.3436015259999996</c:v>
                </c:pt>
                <c:pt idx="537">
                  <c:v>7.5663452360000001</c:v>
                </c:pt>
                <c:pt idx="538">
                  <c:v>8.312835883</c:v>
                </c:pt>
                <c:pt idx="539">
                  <c:v>8.58090099</c:v>
                </c:pt>
                <c:pt idx="540">
                  <c:v>8.7137610310000007</c:v>
                </c:pt>
                <c:pt idx="541">
                  <c:v>7.9465767510000003</c:v>
                </c:pt>
                <c:pt idx="542">
                  <c:v>6.757540755</c:v>
                </c:pt>
                <c:pt idx="543">
                  <c:v>6.420836821</c:v>
                </c:pt>
                <c:pt idx="544">
                  <c:v>7.3191911359999997</c:v>
                </c:pt>
                <c:pt idx="545">
                  <c:v>6.8283328049999996</c:v>
                </c:pt>
                <c:pt idx="546">
                  <c:v>5.6605084779999997</c:v>
                </c:pt>
                <c:pt idx="547">
                  <c:v>5.1733446049999996</c:v>
                </c:pt>
                <c:pt idx="548">
                  <c:v>4.984478599</c:v>
                </c:pt>
                <c:pt idx="549">
                  <c:v>5.2091068429999998</c:v>
                </c:pt>
                <c:pt idx="550">
                  <c:v>5.9622669129999997</c:v>
                </c:pt>
                <c:pt idx="551">
                  <c:v>6.6739701450000002</c:v>
                </c:pt>
                <c:pt idx="552">
                  <c:v>8.0151321499999995</c:v>
                </c:pt>
                <c:pt idx="553">
                  <c:v>9.5732734570000009</c:v>
                </c:pt>
                <c:pt idx="554">
                  <c:v>11.721793910000001</c:v>
                </c:pt>
                <c:pt idx="555">
                  <c:v>12.67664701</c:v>
                </c:pt>
                <c:pt idx="556">
                  <c:v>13.88156966</c:v>
                </c:pt>
                <c:pt idx="557">
                  <c:v>14.050110800000001</c:v>
                </c:pt>
                <c:pt idx="558">
                  <c:v>13.16145824</c:v>
                </c:pt>
                <c:pt idx="559">
                  <c:v>10.98011462</c:v>
                </c:pt>
                <c:pt idx="560">
                  <c:v>7.4734586309999997</c:v>
                </c:pt>
                <c:pt idx="561">
                  <c:v>5.3431174060000002</c:v>
                </c:pt>
                <c:pt idx="562">
                  <c:v>2.455091269</c:v>
                </c:pt>
                <c:pt idx="563">
                  <c:v>1.6308151639999999</c:v>
                </c:pt>
                <c:pt idx="564">
                  <c:v>0.42540615900000001</c:v>
                </c:pt>
                <c:pt idx="565">
                  <c:v>5.0155855999999999E-2</c:v>
                </c:pt>
                <c:pt idx="566">
                  <c:v>0</c:v>
                </c:pt>
                <c:pt idx="567">
                  <c:v>0.13128061499999999</c:v>
                </c:pt>
                <c:pt idx="568">
                  <c:v>2.3831144260000001</c:v>
                </c:pt>
                <c:pt idx="569">
                  <c:v>3.6269773000000001</c:v>
                </c:pt>
                <c:pt idx="570">
                  <c:v>4.237406075</c:v>
                </c:pt>
                <c:pt idx="571">
                  <c:v>4.8833220050000001</c:v>
                </c:pt>
                <c:pt idx="572">
                  <c:v>5.4220041749999996</c:v>
                </c:pt>
                <c:pt idx="573">
                  <c:v>5.9441069750000004</c:v>
                </c:pt>
                <c:pt idx="574">
                  <c:v>6.6989913970000003</c:v>
                </c:pt>
                <c:pt idx="575">
                  <c:v>7.3038464459999997</c:v>
                </c:pt>
                <c:pt idx="576">
                  <c:v>7.3514460220000002</c:v>
                </c:pt>
                <c:pt idx="577">
                  <c:v>6.611423694</c:v>
                </c:pt>
                <c:pt idx="578">
                  <c:v>7.0733774179999998</c:v>
                </c:pt>
                <c:pt idx="579">
                  <c:v>7.279347928</c:v>
                </c:pt>
                <c:pt idx="580">
                  <c:v>8.5592934869999997</c:v>
                </c:pt>
                <c:pt idx="581">
                  <c:v>10.28126456</c:v>
                </c:pt>
                <c:pt idx="582">
                  <c:v>10.81325837</c:v>
                </c:pt>
                <c:pt idx="583">
                  <c:v>10.39680639</c:v>
                </c:pt>
                <c:pt idx="584">
                  <c:v>10.53433109</c:v>
                </c:pt>
                <c:pt idx="585">
                  <c:v>14.033607269999999</c:v>
                </c:pt>
                <c:pt idx="586">
                  <c:v>19.74123732</c:v>
                </c:pt>
                <c:pt idx="587">
                  <c:v>21.902693750000001</c:v>
                </c:pt>
                <c:pt idx="588">
                  <c:v>26.636147510000001</c:v>
                </c:pt>
                <c:pt idx="589">
                  <c:v>28.895475619999999</c:v>
                </c:pt>
                <c:pt idx="590">
                  <c:v>30.650926370000001</c:v>
                </c:pt>
                <c:pt idx="591">
                  <c:v>30.896682569999999</c:v>
                </c:pt>
                <c:pt idx="592">
                  <c:v>30.519997719999999</c:v>
                </c:pt>
                <c:pt idx="593">
                  <c:v>29.676946829999999</c:v>
                </c:pt>
                <c:pt idx="594">
                  <c:v>28.9661066</c:v>
                </c:pt>
                <c:pt idx="595">
                  <c:v>27.383058460000001</c:v>
                </c:pt>
                <c:pt idx="596">
                  <c:v>26.012170260000001</c:v>
                </c:pt>
                <c:pt idx="597">
                  <c:v>24.474463669999999</c:v>
                </c:pt>
                <c:pt idx="598">
                  <c:v>22.101337000000001</c:v>
                </c:pt>
                <c:pt idx="599">
                  <c:v>20.062492949999999</c:v>
                </c:pt>
                <c:pt idx="600">
                  <c:v>17.890905669999999</c:v>
                </c:pt>
                <c:pt idx="601">
                  <c:v>16.846564600000001</c:v>
                </c:pt>
                <c:pt idx="602">
                  <c:v>13.89398323</c:v>
                </c:pt>
                <c:pt idx="603">
                  <c:v>10.064448759999999</c:v>
                </c:pt>
                <c:pt idx="604">
                  <c:v>8.0685957750000004</c:v>
                </c:pt>
                <c:pt idx="605">
                  <c:v>7.2312319880000002</c:v>
                </c:pt>
                <c:pt idx="606">
                  <c:v>5.0813188399999998</c:v>
                </c:pt>
                <c:pt idx="607">
                  <c:v>3.7348688819999998</c:v>
                </c:pt>
                <c:pt idx="608">
                  <c:v>3.549206608</c:v>
                </c:pt>
                <c:pt idx="609">
                  <c:v>3.7227671959999999</c:v>
                </c:pt>
                <c:pt idx="610">
                  <c:v>4.3870323840000003</c:v>
                </c:pt>
                <c:pt idx="611">
                  <c:v>6.2702788399999996</c:v>
                </c:pt>
                <c:pt idx="612">
                  <c:v>6.6869813349999996</c:v>
                </c:pt>
                <c:pt idx="613">
                  <c:v>6.4424707640000003</c:v>
                </c:pt>
                <c:pt idx="614">
                  <c:v>5.9521830859999998</c:v>
                </c:pt>
                <c:pt idx="615">
                  <c:v>7.6719022409999997</c:v>
                </c:pt>
                <c:pt idx="616">
                  <c:v>8.6677840360000005</c:v>
                </c:pt>
                <c:pt idx="617">
                  <c:v>7.5167150190000003</c:v>
                </c:pt>
                <c:pt idx="618">
                  <c:v>6.9495225679999999</c:v>
                </c:pt>
                <c:pt idx="619">
                  <c:v>6.7452152190000003</c:v>
                </c:pt>
                <c:pt idx="620">
                  <c:v>6.4419476879999999</c:v>
                </c:pt>
                <c:pt idx="621">
                  <c:v>5.3799451859999996</c:v>
                </c:pt>
                <c:pt idx="622">
                  <c:v>5.9476528220000002</c:v>
                </c:pt>
                <c:pt idx="623">
                  <c:v>6.9527835260000002</c:v>
                </c:pt>
                <c:pt idx="624">
                  <c:v>6.7730606</c:v>
                </c:pt>
                <c:pt idx="625">
                  <c:v>6.2637439629999996</c:v>
                </c:pt>
                <c:pt idx="626">
                  <c:v>5.19952434</c:v>
                </c:pt>
                <c:pt idx="627">
                  <c:v>4.816189294</c:v>
                </c:pt>
                <c:pt idx="628">
                  <c:v>3.5828776850000001</c:v>
                </c:pt>
                <c:pt idx="629">
                  <c:v>1.982357277</c:v>
                </c:pt>
                <c:pt idx="630">
                  <c:v>1.8768220630000001</c:v>
                </c:pt>
                <c:pt idx="631">
                  <c:v>1.619773175</c:v>
                </c:pt>
                <c:pt idx="632">
                  <c:v>1.092947267</c:v>
                </c:pt>
                <c:pt idx="633">
                  <c:v>7.4132112E-2</c:v>
                </c:pt>
                <c:pt idx="634">
                  <c:v>0.53660269299999996</c:v>
                </c:pt>
                <c:pt idx="635">
                  <c:v>0.55456216899999999</c:v>
                </c:pt>
                <c:pt idx="636">
                  <c:v>0.88376703400000001</c:v>
                </c:pt>
                <c:pt idx="637">
                  <c:v>0.90355047399999999</c:v>
                </c:pt>
                <c:pt idx="638">
                  <c:v>2.9277285609999999</c:v>
                </c:pt>
                <c:pt idx="639">
                  <c:v>5.0318485639999997</c:v>
                </c:pt>
                <c:pt idx="640">
                  <c:v>7.1488557459999997</c:v>
                </c:pt>
                <c:pt idx="641">
                  <c:v>8.2056068230000001</c:v>
                </c:pt>
                <c:pt idx="642">
                  <c:v>9.3488412029999992</c:v>
                </c:pt>
                <c:pt idx="643">
                  <c:v>9.0198211510000004</c:v>
                </c:pt>
                <c:pt idx="644">
                  <c:v>7.656934787</c:v>
                </c:pt>
                <c:pt idx="645">
                  <c:v>6.761637447</c:v>
                </c:pt>
                <c:pt idx="646">
                  <c:v>6.4712489370000004</c:v>
                </c:pt>
                <c:pt idx="647">
                  <c:v>7.216617168</c:v>
                </c:pt>
                <c:pt idx="648">
                  <c:v>7.6069137360000001</c:v>
                </c:pt>
                <c:pt idx="649">
                  <c:v>7.9310222640000001</c:v>
                </c:pt>
                <c:pt idx="650">
                  <c:v>8.0356920469999995</c:v>
                </c:pt>
                <c:pt idx="651">
                  <c:v>9.0715493059999996</c:v>
                </c:pt>
                <c:pt idx="652">
                  <c:v>10.60880508</c:v>
                </c:pt>
                <c:pt idx="653">
                  <c:v>10.64787381</c:v>
                </c:pt>
                <c:pt idx="654">
                  <c:v>10.04766615</c:v>
                </c:pt>
                <c:pt idx="655">
                  <c:v>8.0542468520000003</c:v>
                </c:pt>
                <c:pt idx="656">
                  <c:v>7.8040835570000002</c:v>
                </c:pt>
                <c:pt idx="657">
                  <c:v>8.5688052119999991</c:v>
                </c:pt>
                <c:pt idx="658">
                  <c:v>8.6017750460000002</c:v>
                </c:pt>
                <c:pt idx="659">
                  <c:v>7.9638679779999997</c:v>
                </c:pt>
                <c:pt idx="660">
                  <c:v>7.804198789</c:v>
                </c:pt>
                <c:pt idx="661">
                  <c:v>7.2313207159999999</c:v>
                </c:pt>
                <c:pt idx="662">
                  <c:v>4.8054805480000002</c:v>
                </c:pt>
                <c:pt idx="663">
                  <c:v>4.4145222530000003</c:v>
                </c:pt>
                <c:pt idx="664">
                  <c:v>5.1000484559999997</c:v>
                </c:pt>
                <c:pt idx="665">
                  <c:v>6.0252761799999996</c:v>
                </c:pt>
                <c:pt idx="666">
                  <c:v>7.0428606760000001</c:v>
                </c:pt>
                <c:pt idx="667">
                  <c:v>7.7830360169999997</c:v>
                </c:pt>
                <c:pt idx="668">
                  <c:v>8.1931161659999994</c:v>
                </c:pt>
                <c:pt idx="669">
                  <c:v>8.1617920749999993</c:v>
                </c:pt>
                <c:pt idx="670">
                  <c:v>8.0216574509999994</c:v>
                </c:pt>
                <c:pt idx="671">
                  <c:v>7.8755226399999998</c:v>
                </c:pt>
                <c:pt idx="672">
                  <c:v>8.2955506210000003</c:v>
                </c:pt>
                <c:pt idx="673">
                  <c:v>8.4835856720000002</c:v>
                </c:pt>
                <c:pt idx="674">
                  <c:v>8.606953614</c:v>
                </c:pt>
                <c:pt idx="675">
                  <c:v>7.4228079779999998</c:v>
                </c:pt>
                <c:pt idx="676">
                  <c:v>6.3682808499999997</c:v>
                </c:pt>
                <c:pt idx="677">
                  <c:v>5.9248025450000004</c:v>
                </c:pt>
                <c:pt idx="678">
                  <c:v>4.9624835239999996</c:v>
                </c:pt>
                <c:pt idx="679">
                  <c:v>4.861512437</c:v>
                </c:pt>
                <c:pt idx="680">
                  <c:v>5.3381402170000003</c:v>
                </c:pt>
                <c:pt idx="681">
                  <c:v>6.3071099579999998</c:v>
                </c:pt>
                <c:pt idx="682">
                  <c:v>6.8261860050000003</c:v>
                </c:pt>
                <c:pt idx="683">
                  <c:v>8.6586834760000002</c:v>
                </c:pt>
                <c:pt idx="684">
                  <c:v>10.309477559999999</c:v>
                </c:pt>
                <c:pt idx="685">
                  <c:v>11.166487480000001</c:v>
                </c:pt>
                <c:pt idx="686">
                  <c:v>9.6771333380000009</c:v>
                </c:pt>
                <c:pt idx="687">
                  <c:v>9.1111468020000004</c:v>
                </c:pt>
                <c:pt idx="688">
                  <c:v>8.3206271170000008</c:v>
                </c:pt>
                <c:pt idx="689">
                  <c:v>7.2212205540000003</c:v>
                </c:pt>
                <c:pt idx="690">
                  <c:v>6.8880653179999998</c:v>
                </c:pt>
                <c:pt idx="691">
                  <c:v>5.041524398</c:v>
                </c:pt>
                <c:pt idx="692">
                  <c:v>0</c:v>
                </c:pt>
                <c:pt idx="693">
                  <c:v>0</c:v>
                </c:pt>
                <c:pt idx="694">
                  <c:v>0</c:v>
                </c:pt>
                <c:pt idx="695">
                  <c:v>0</c:v>
                </c:pt>
                <c:pt idx="696">
                  <c:v>3.0310198320000001</c:v>
                </c:pt>
                <c:pt idx="697">
                  <c:v>5.5063236959999999</c:v>
                </c:pt>
                <c:pt idx="698">
                  <c:v>8.3906516789999994</c:v>
                </c:pt>
                <c:pt idx="699">
                  <c:v>8.5103562400000001</c:v>
                </c:pt>
                <c:pt idx="700">
                  <c:v>8.2620253600000009</c:v>
                </c:pt>
                <c:pt idx="701">
                  <c:v>7.930059602</c:v>
                </c:pt>
                <c:pt idx="702">
                  <c:v>7.5436220829999998</c:v>
                </c:pt>
                <c:pt idx="703">
                  <c:v>7.3714165210000004</c:v>
                </c:pt>
                <c:pt idx="704">
                  <c:v>7.9476135939999999</c:v>
                </c:pt>
                <c:pt idx="705">
                  <c:v>7.9843825319999997</c:v>
                </c:pt>
                <c:pt idx="706">
                  <c:v>6.9829141520000002</c:v>
                </c:pt>
                <c:pt idx="707">
                  <c:v>6.0015915570000002</c:v>
                </c:pt>
                <c:pt idx="708">
                  <c:v>4.9484701180000004</c:v>
                </c:pt>
                <c:pt idx="709">
                  <c:v>4.3722942309999997</c:v>
                </c:pt>
                <c:pt idx="710">
                  <c:v>3.9098569620000001</c:v>
                </c:pt>
                <c:pt idx="711">
                  <c:v>3.9148601639999998</c:v>
                </c:pt>
                <c:pt idx="712">
                  <c:v>4.4825384829999999</c:v>
                </c:pt>
                <c:pt idx="713">
                  <c:v>1.6951111169999999</c:v>
                </c:pt>
                <c:pt idx="714">
                  <c:v>0.54590292200000001</c:v>
                </c:pt>
                <c:pt idx="715">
                  <c:v>3.4073684659999999</c:v>
                </c:pt>
                <c:pt idx="716">
                  <c:v>4.1531036229999998</c:v>
                </c:pt>
                <c:pt idx="717">
                  <c:v>4.6063695249999999</c:v>
                </c:pt>
                <c:pt idx="718">
                  <c:v>5.1389792290000003</c:v>
                </c:pt>
                <c:pt idx="719">
                  <c:v>6.739560108</c:v>
                </c:pt>
                <c:pt idx="720">
                  <c:v>7.5864442929999996</c:v>
                </c:pt>
                <c:pt idx="721">
                  <c:v>7.677730661</c:v>
                </c:pt>
                <c:pt idx="722">
                  <c:v>8.3374275569999998</c:v>
                </c:pt>
                <c:pt idx="723">
                  <c:v>8.6437652210000007</c:v>
                </c:pt>
                <c:pt idx="724">
                  <c:v>8.2281796380000003</c:v>
                </c:pt>
                <c:pt idx="725">
                  <c:v>9.2517623140000005</c:v>
                </c:pt>
                <c:pt idx="726">
                  <c:v>8.9416017859999997</c:v>
                </c:pt>
                <c:pt idx="727">
                  <c:v>9.1905372140000008</c:v>
                </c:pt>
                <c:pt idx="728">
                  <c:v>10.53032353</c:v>
                </c:pt>
                <c:pt idx="729">
                  <c:v>11.21108729</c:v>
                </c:pt>
                <c:pt idx="730">
                  <c:v>11.339476339999999</c:v>
                </c:pt>
                <c:pt idx="731">
                  <c:v>10.314108689999999</c:v>
                </c:pt>
                <c:pt idx="732">
                  <c:v>9.319539872</c:v>
                </c:pt>
                <c:pt idx="733">
                  <c:v>8.0180569570000007</c:v>
                </c:pt>
                <c:pt idx="734">
                  <c:v>7.2725873749999996</c:v>
                </c:pt>
                <c:pt idx="735">
                  <c:v>4.6305402500000001</c:v>
                </c:pt>
                <c:pt idx="736">
                  <c:v>3.068869539</c:v>
                </c:pt>
                <c:pt idx="737">
                  <c:v>3.3481558819999999</c:v>
                </c:pt>
                <c:pt idx="738">
                  <c:v>2.5427032930000002</c:v>
                </c:pt>
                <c:pt idx="739">
                  <c:v>1.4699655540000001</c:v>
                </c:pt>
                <c:pt idx="740">
                  <c:v>1.339322592</c:v>
                </c:pt>
                <c:pt idx="741">
                  <c:v>0.68297083400000003</c:v>
                </c:pt>
                <c:pt idx="742">
                  <c:v>0</c:v>
                </c:pt>
                <c:pt idx="743">
                  <c:v>0</c:v>
                </c:pt>
                <c:pt idx="744">
                  <c:v>0.47571311799999999</c:v>
                </c:pt>
                <c:pt idx="745">
                  <c:v>1.8026321780000001</c:v>
                </c:pt>
                <c:pt idx="746">
                  <c:v>3.014786076</c:v>
                </c:pt>
                <c:pt idx="747">
                  <c:v>5.8188455509999999</c:v>
                </c:pt>
                <c:pt idx="748">
                  <c:v>7.898146133</c:v>
                </c:pt>
                <c:pt idx="749">
                  <c:v>8.8716049580000007</c:v>
                </c:pt>
                <c:pt idx="750">
                  <c:v>8.8182025199999998</c:v>
                </c:pt>
                <c:pt idx="751">
                  <c:v>9.3192988690000007</c:v>
                </c:pt>
                <c:pt idx="752">
                  <c:v>9.2536194219999999</c:v>
                </c:pt>
                <c:pt idx="753">
                  <c:v>9.1867550090000005</c:v>
                </c:pt>
                <c:pt idx="754">
                  <c:v>8.9947457479999997</c:v>
                </c:pt>
                <c:pt idx="755">
                  <c:v>7.4362819370000004</c:v>
                </c:pt>
                <c:pt idx="756">
                  <c:v>4.3561261819999997</c:v>
                </c:pt>
                <c:pt idx="757">
                  <c:v>3.4917744630000001</c:v>
                </c:pt>
                <c:pt idx="758">
                  <c:v>5.3196268460000002</c:v>
                </c:pt>
                <c:pt idx="759">
                  <c:v>5.5300906989999996</c:v>
                </c:pt>
                <c:pt idx="760">
                  <c:v>6.7107014979999997</c:v>
                </c:pt>
                <c:pt idx="761">
                  <c:v>8.0046693879999999</c:v>
                </c:pt>
                <c:pt idx="762">
                  <c:v>6.4679037749999999</c:v>
                </c:pt>
                <c:pt idx="763">
                  <c:v>3.5832070140000001</c:v>
                </c:pt>
                <c:pt idx="764">
                  <c:v>1.1361717920000001</c:v>
                </c:pt>
                <c:pt idx="765">
                  <c:v>0.36620165199999999</c:v>
                </c:pt>
                <c:pt idx="766">
                  <c:v>0</c:v>
                </c:pt>
                <c:pt idx="767">
                  <c:v>0</c:v>
                </c:pt>
                <c:pt idx="768">
                  <c:v>0</c:v>
                </c:pt>
                <c:pt idx="769">
                  <c:v>0.107515069</c:v>
                </c:pt>
                <c:pt idx="770">
                  <c:v>2.1466444180000002</c:v>
                </c:pt>
                <c:pt idx="771">
                  <c:v>5.5181051979999998</c:v>
                </c:pt>
                <c:pt idx="772">
                  <c:v>5.8259365939999999</c:v>
                </c:pt>
                <c:pt idx="773">
                  <c:v>5.4193149280000004</c:v>
                </c:pt>
                <c:pt idx="774">
                  <c:v>5.2446409090000001</c:v>
                </c:pt>
                <c:pt idx="775">
                  <c:v>4.0060099070000001</c:v>
                </c:pt>
                <c:pt idx="776">
                  <c:v>3.1415955840000001</c:v>
                </c:pt>
                <c:pt idx="777">
                  <c:v>4.6485976090000003</c:v>
                </c:pt>
                <c:pt idx="778">
                  <c:v>7.6614902039999997</c:v>
                </c:pt>
                <c:pt idx="779">
                  <c:v>10.01557747</c:v>
                </c:pt>
                <c:pt idx="780">
                  <c:v>12.42130109</c:v>
                </c:pt>
                <c:pt idx="781">
                  <c:v>15.146745770000001</c:v>
                </c:pt>
                <c:pt idx="782">
                  <c:v>19.095312280000002</c:v>
                </c:pt>
                <c:pt idx="783">
                  <c:v>22.473360830000001</c:v>
                </c:pt>
                <c:pt idx="784">
                  <c:v>23.02395726</c:v>
                </c:pt>
                <c:pt idx="785">
                  <c:v>27.22483063</c:v>
                </c:pt>
                <c:pt idx="786">
                  <c:v>29.746542479999999</c:v>
                </c:pt>
                <c:pt idx="787">
                  <c:v>34.766377230000003</c:v>
                </c:pt>
                <c:pt idx="788">
                  <c:v>31.684982099999999</c:v>
                </c:pt>
                <c:pt idx="789">
                  <c:v>26.60132492</c:v>
                </c:pt>
                <c:pt idx="790">
                  <c:v>26.415374079999999</c:v>
                </c:pt>
                <c:pt idx="791">
                  <c:v>19.723252339999998</c:v>
                </c:pt>
                <c:pt idx="792">
                  <c:v>14.38249064</c:v>
                </c:pt>
                <c:pt idx="793">
                  <c:v>12.23632325</c:v>
                </c:pt>
                <c:pt idx="794">
                  <c:v>10.533552569999999</c:v>
                </c:pt>
                <c:pt idx="795">
                  <c:v>9.5889365009999992</c:v>
                </c:pt>
                <c:pt idx="796">
                  <c:v>9.7669655029999998</c:v>
                </c:pt>
                <c:pt idx="797">
                  <c:v>10.047776450000001</c:v>
                </c:pt>
                <c:pt idx="798">
                  <c:v>10.671190559999999</c:v>
                </c:pt>
                <c:pt idx="799">
                  <c:v>10.68169241</c:v>
                </c:pt>
                <c:pt idx="800">
                  <c:v>10.64384308</c:v>
                </c:pt>
                <c:pt idx="801">
                  <c:v>9.0008344969999996</c:v>
                </c:pt>
                <c:pt idx="802">
                  <c:v>11.37901941</c:v>
                </c:pt>
                <c:pt idx="803">
                  <c:v>13.963559310000001</c:v>
                </c:pt>
                <c:pt idx="804">
                  <c:v>14.264226860000001</c:v>
                </c:pt>
                <c:pt idx="805">
                  <c:v>12.655321239999999</c:v>
                </c:pt>
                <c:pt idx="806">
                  <c:v>10.66415299</c:v>
                </c:pt>
                <c:pt idx="807">
                  <c:v>10.47547265</c:v>
                </c:pt>
                <c:pt idx="808">
                  <c:v>9.7064976020000007</c:v>
                </c:pt>
                <c:pt idx="809">
                  <c:v>10.01830606</c:v>
                </c:pt>
                <c:pt idx="810">
                  <c:v>9.2807300680000004</c:v>
                </c:pt>
                <c:pt idx="811">
                  <c:v>8.6413306639999998</c:v>
                </c:pt>
                <c:pt idx="812">
                  <c:v>9.8628385400000003</c:v>
                </c:pt>
                <c:pt idx="813">
                  <c:v>10.23071764</c:v>
                </c:pt>
                <c:pt idx="814">
                  <c:v>8.0785829630000006</c:v>
                </c:pt>
                <c:pt idx="815">
                  <c:v>9.6592336470000006</c:v>
                </c:pt>
                <c:pt idx="816">
                  <c:v>9.4401195730000005</c:v>
                </c:pt>
                <c:pt idx="817">
                  <c:v>13.627399390000001</c:v>
                </c:pt>
                <c:pt idx="818">
                  <c:v>14.775381469999999</c:v>
                </c:pt>
                <c:pt idx="819">
                  <c:v>14.24118504</c:v>
                </c:pt>
                <c:pt idx="820">
                  <c:v>13.66809426</c:v>
                </c:pt>
                <c:pt idx="821">
                  <c:v>11.964364010000001</c:v>
                </c:pt>
                <c:pt idx="822">
                  <c:v>9.4055389770000009</c:v>
                </c:pt>
                <c:pt idx="823">
                  <c:v>8.1126772010000003</c:v>
                </c:pt>
                <c:pt idx="824">
                  <c:v>8.2885770680000004</c:v>
                </c:pt>
                <c:pt idx="825">
                  <c:v>9.3857364140000001</c:v>
                </c:pt>
                <c:pt idx="826">
                  <c:v>12.78336816</c:v>
                </c:pt>
                <c:pt idx="827">
                  <c:v>14.433363269999999</c:v>
                </c:pt>
                <c:pt idx="828">
                  <c:v>12.39840993</c:v>
                </c:pt>
                <c:pt idx="829">
                  <c:v>8.2474472559999992</c:v>
                </c:pt>
                <c:pt idx="830">
                  <c:v>5.8484633209999997</c:v>
                </c:pt>
                <c:pt idx="831">
                  <c:v>2.8699758970000002</c:v>
                </c:pt>
                <c:pt idx="832">
                  <c:v>3.6006175489999999</c:v>
                </c:pt>
                <c:pt idx="833">
                  <c:v>5.773265393</c:v>
                </c:pt>
                <c:pt idx="834">
                  <c:v>9.2575864699999997</c:v>
                </c:pt>
                <c:pt idx="835">
                  <c:v>11.444193500000001</c:v>
                </c:pt>
                <c:pt idx="836">
                  <c:v>12.96169909</c:v>
                </c:pt>
                <c:pt idx="837">
                  <c:v>14.16569436</c:v>
                </c:pt>
                <c:pt idx="838">
                  <c:v>13.521932830000001</c:v>
                </c:pt>
                <c:pt idx="839">
                  <c:v>14.56479115</c:v>
                </c:pt>
                <c:pt idx="840">
                  <c:v>14.443256119999999</c:v>
                </c:pt>
                <c:pt idx="841">
                  <c:v>14.26681481</c:v>
                </c:pt>
                <c:pt idx="842">
                  <c:v>14.243431729999999</c:v>
                </c:pt>
                <c:pt idx="843">
                  <c:v>14.522222279999999</c:v>
                </c:pt>
                <c:pt idx="844">
                  <c:v>12.924901569999999</c:v>
                </c:pt>
                <c:pt idx="845">
                  <c:v>13.424875350000001</c:v>
                </c:pt>
                <c:pt idx="846">
                  <c:v>16.672782059999999</c:v>
                </c:pt>
                <c:pt idx="847">
                  <c:v>20.007495689999999</c:v>
                </c:pt>
                <c:pt idx="848">
                  <c:v>18.34986688</c:v>
                </c:pt>
                <c:pt idx="849">
                  <c:v>12.158117710000001</c:v>
                </c:pt>
                <c:pt idx="850">
                  <c:v>12.11379571</c:v>
                </c:pt>
                <c:pt idx="851">
                  <c:v>12.8901427</c:v>
                </c:pt>
                <c:pt idx="852">
                  <c:v>13.10444753</c:v>
                </c:pt>
                <c:pt idx="853">
                  <c:v>13.40198464</c:v>
                </c:pt>
                <c:pt idx="854">
                  <c:v>12.76742327</c:v>
                </c:pt>
                <c:pt idx="855">
                  <c:v>15.17490976</c:v>
                </c:pt>
                <c:pt idx="856">
                  <c:v>16.601569659999999</c:v>
                </c:pt>
                <c:pt idx="857">
                  <c:v>14.67344415</c:v>
                </c:pt>
                <c:pt idx="858">
                  <c:v>12.604147899999999</c:v>
                </c:pt>
                <c:pt idx="859">
                  <c:v>9.1740040890000003</c:v>
                </c:pt>
                <c:pt idx="860">
                  <c:v>7.5507988509999997</c:v>
                </c:pt>
                <c:pt idx="861">
                  <c:v>6.784198365</c:v>
                </c:pt>
                <c:pt idx="862">
                  <c:v>5.2634721860000004</c:v>
                </c:pt>
                <c:pt idx="863">
                  <c:v>2.204845358</c:v>
                </c:pt>
                <c:pt idx="864">
                  <c:v>1.960773138</c:v>
                </c:pt>
                <c:pt idx="865">
                  <c:v>2.4569162790000001</c:v>
                </c:pt>
                <c:pt idx="866">
                  <c:v>4.512149441</c:v>
                </c:pt>
                <c:pt idx="867">
                  <c:v>5.4352544939999996</c:v>
                </c:pt>
                <c:pt idx="868">
                  <c:v>6.2840981950000003</c:v>
                </c:pt>
                <c:pt idx="869">
                  <c:v>7.2826811579999999</c:v>
                </c:pt>
                <c:pt idx="870">
                  <c:v>8.6864889709999993</c:v>
                </c:pt>
                <c:pt idx="871">
                  <c:v>10.802916959999999</c:v>
                </c:pt>
                <c:pt idx="872">
                  <c:v>11.61725727</c:v>
                </c:pt>
                <c:pt idx="873">
                  <c:v>9.4753466940000006</c:v>
                </c:pt>
                <c:pt idx="874">
                  <c:v>7.8570507840000001</c:v>
                </c:pt>
                <c:pt idx="875">
                  <c:v>6.6932327779999996</c:v>
                </c:pt>
                <c:pt idx="876">
                  <c:v>5.6817443780000003</c:v>
                </c:pt>
                <c:pt idx="877">
                  <c:v>6.3801520030000001</c:v>
                </c:pt>
                <c:pt idx="878">
                  <c:v>6.3346200560000003</c:v>
                </c:pt>
                <c:pt idx="879">
                  <c:v>6.5471862349999999</c:v>
                </c:pt>
                <c:pt idx="880">
                  <c:v>6.8709406230000001</c:v>
                </c:pt>
                <c:pt idx="881">
                  <c:v>7.9891803210000001</c:v>
                </c:pt>
                <c:pt idx="882">
                  <c:v>12.624147320000001</c:v>
                </c:pt>
                <c:pt idx="883">
                  <c:v>20.83096896</c:v>
                </c:pt>
                <c:pt idx="884">
                  <c:v>25.785215900000001</c:v>
                </c:pt>
                <c:pt idx="885">
                  <c:v>28.84768781</c:v>
                </c:pt>
                <c:pt idx="886">
                  <c:v>26.777589949999999</c:v>
                </c:pt>
                <c:pt idx="887">
                  <c:v>25.7667571</c:v>
                </c:pt>
                <c:pt idx="888">
                  <c:v>21.93594873</c:v>
                </c:pt>
                <c:pt idx="889">
                  <c:v>20.154250879999999</c:v>
                </c:pt>
                <c:pt idx="890">
                  <c:v>20.32687537</c:v>
                </c:pt>
                <c:pt idx="891">
                  <c:v>21.430231509999999</c:v>
                </c:pt>
                <c:pt idx="892">
                  <c:v>22.548263859999999</c:v>
                </c:pt>
                <c:pt idx="893">
                  <c:v>22.8899513</c:v>
                </c:pt>
                <c:pt idx="894">
                  <c:v>22.249889209999999</c:v>
                </c:pt>
                <c:pt idx="895">
                  <c:v>22.23071126</c:v>
                </c:pt>
                <c:pt idx="896">
                  <c:v>21.043996010000001</c:v>
                </c:pt>
                <c:pt idx="897">
                  <c:v>24.92999094</c:v>
                </c:pt>
                <c:pt idx="898">
                  <c:v>24.370969890000001</c:v>
                </c:pt>
                <c:pt idx="899">
                  <c:v>20.682836649999999</c:v>
                </c:pt>
                <c:pt idx="900">
                  <c:v>16.048381469999999</c:v>
                </c:pt>
                <c:pt idx="901">
                  <c:v>14.59957955</c:v>
                </c:pt>
                <c:pt idx="902">
                  <c:v>13.913704920000001</c:v>
                </c:pt>
                <c:pt idx="903">
                  <c:v>13.43862288</c:v>
                </c:pt>
                <c:pt idx="904">
                  <c:v>12.739797709999999</c:v>
                </c:pt>
                <c:pt idx="905">
                  <c:v>11.338718480000001</c:v>
                </c:pt>
                <c:pt idx="906">
                  <c:v>10.932741979999999</c:v>
                </c:pt>
                <c:pt idx="907">
                  <c:v>9.8412896990000007</c:v>
                </c:pt>
                <c:pt idx="908">
                  <c:v>10.36127986</c:v>
                </c:pt>
                <c:pt idx="909">
                  <c:v>13.487516060000001</c:v>
                </c:pt>
                <c:pt idx="910">
                  <c:v>17.997980869999999</c:v>
                </c:pt>
                <c:pt idx="911">
                  <c:v>21.29979655</c:v>
                </c:pt>
                <c:pt idx="912">
                  <c:v>20.770572019999999</c:v>
                </c:pt>
                <c:pt idx="913">
                  <c:v>19.004386929999999</c:v>
                </c:pt>
                <c:pt idx="914">
                  <c:v>16.25550265</c:v>
                </c:pt>
                <c:pt idx="915">
                  <c:v>12.73266411</c:v>
                </c:pt>
                <c:pt idx="916">
                  <c:v>9.9701027409999998</c:v>
                </c:pt>
                <c:pt idx="917">
                  <c:v>9.1292397489999999</c:v>
                </c:pt>
                <c:pt idx="918">
                  <c:v>11.16644295</c:v>
                </c:pt>
                <c:pt idx="919">
                  <c:v>10.88174888</c:v>
                </c:pt>
                <c:pt idx="920">
                  <c:v>12.589005650000001</c:v>
                </c:pt>
                <c:pt idx="921">
                  <c:v>15.008079329999999</c:v>
                </c:pt>
                <c:pt idx="922">
                  <c:v>15.81969552</c:v>
                </c:pt>
                <c:pt idx="923">
                  <c:v>16.492031180000001</c:v>
                </c:pt>
                <c:pt idx="924">
                  <c:v>17.25151245</c:v>
                </c:pt>
                <c:pt idx="925">
                  <c:v>17.272521810000001</c:v>
                </c:pt>
                <c:pt idx="926">
                  <c:v>17.37600647</c:v>
                </c:pt>
                <c:pt idx="927">
                  <c:v>17.10551602</c:v>
                </c:pt>
                <c:pt idx="928">
                  <c:v>16.349816300000001</c:v>
                </c:pt>
                <c:pt idx="929">
                  <c:v>16.386455130000002</c:v>
                </c:pt>
                <c:pt idx="930">
                  <c:v>14.982276690000001</c:v>
                </c:pt>
                <c:pt idx="931">
                  <c:v>14.232378949999999</c:v>
                </c:pt>
                <c:pt idx="932">
                  <c:v>13.85167652</c:v>
                </c:pt>
                <c:pt idx="933">
                  <c:v>13.40272979</c:v>
                </c:pt>
                <c:pt idx="934">
                  <c:v>13.91677035</c:v>
                </c:pt>
                <c:pt idx="935">
                  <c:v>12.84980773</c:v>
                </c:pt>
                <c:pt idx="936">
                  <c:v>12.196768970000001</c:v>
                </c:pt>
                <c:pt idx="937">
                  <c:v>12.68765688</c:v>
                </c:pt>
                <c:pt idx="938">
                  <c:v>13.86617317</c:v>
                </c:pt>
                <c:pt idx="939">
                  <c:v>14.95251708</c:v>
                </c:pt>
                <c:pt idx="940">
                  <c:v>16.686718880000001</c:v>
                </c:pt>
                <c:pt idx="941">
                  <c:v>17.40031973</c:v>
                </c:pt>
                <c:pt idx="942">
                  <c:v>17.982095269999999</c:v>
                </c:pt>
                <c:pt idx="943">
                  <c:v>18.11995615</c:v>
                </c:pt>
                <c:pt idx="944">
                  <c:v>17.032424020000001</c:v>
                </c:pt>
                <c:pt idx="945">
                  <c:v>15.524117090000001</c:v>
                </c:pt>
                <c:pt idx="946">
                  <c:v>14.978035309999999</c:v>
                </c:pt>
                <c:pt idx="947">
                  <c:v>14.332973920000001</c:v>
                </c:pt>
                <c:pt idx="948">
                  <c:v>13.73858328</c:v>
                </c:pt>
                <c:pt idx="949">
                  <c:v>13.036423470000001</c:v>
                </c:pt>
                <c:pt idx="950">
                  <c:v>11.31575986</c:v>
                </c:pt>
                <c:pt idx="951">
                  <c:v>9.9955298040000002</c:v>
                </c:pt>
                <c:pt idx="952">
                  <c:v>10.55046263</c:v>
                </c:pt>
                <c:pt idx="953">
                  <c:v>10.73117757</c:v>
                </c:pt>
                <c:pt idx="954">
                  <c:v>11.41093118</c:v>
                </c:pt>
                <c:pt idx="955">
                  <c:v>11.97913746</c:v>
                </c:pt>
                <c:pt idx="956">
                  <c:v>12.70455454</c:v>
                </c:pt>
                <c:pt idx="957">
                  <c:v>13.576578789999999</c:v>
                </c:pt>
                <c:pt idx="958">
                  <c:v>14.31807691</c:v>
                </c:pt>
                <c:pt idx="959">
                  <c:v>14.59849771</c:v>
                </c:pt>
                <c:pt idx="960">
                  <c:v>13.675649870000001</c:v>
                </c:pt>
                <c:pt idx="961">
                  <c:v>12.45583139</c:v>
                </c:pt>
                <c:pt idx="962">
                  <c:v>12.358891849999999</c:v>
                </c:pt>
                <c:pt idx="963">
                  <c:v>12.726491210000001</c:v>
                </c:pt>
                <c:pt idx="964">
                  <c:v>12.82807747</c:v>
                </c:pt>
                <c:pt idx="965">
                  <c:v>12.464278159999999</c:v>
                </c:pt>
                <c:pt idx="966">
                  <c:v>12.08430008</c:v>
                </c:pt>
                <c:pt idx="967">
                  <c:v>12.747185289999999</c:v>
                </c:pt>
                <c:pt idx="968">
                  <c:v>13.334887159999999</c:v>
                </c:pt>
                <c:pt idx="969">
                  <c:v>14.395077580000001</c:v>
                </c:pt>
                <c:pt idx="970">
                  <c:v>15.34294418</c:v>
                </c:pt>
                <c:pt idx="971">
                  <c:v>17.443678469999998</c:v>
                </c:pt>
                <c:pt idx="972">
                  <c:v>18.382722909999998</c:v>
                </c:pt>
                <c:pt idx="973">
                  <c:v>19.553674569999998</c:v>
                </c:pt>
                <c:pt idx="974">
                  <c:v>20.363678019999998</c:v>
                </c:pt>
                <c:pt idx="975">
                  <c:v>21.633705710000001</c:v>
                </c:pt>
                <c:pt idx="976">
                  <c:v>22.42237046</c:v>
                </c:pt>
                <c:pt idx="977">
                  <c:v>24.240787999999998</c:v>
                </c:pt>
                <c:pt idx="978">
                  <c:v>25.541108900000001</c:v>
                </c:pt>
                <c:pt idx="979">
                  <c:v>26.5820136</c:v>
                </c:pt>
                <c:pt idx="980">
                  <c:v>27.30621554</c:v>
                </c:pt>
                <c:pt idx="981">
                  <c:v>27.151381730000001</c:v>
                </c:pt>
                <c:pt idx="982">
                  <c:v>26.587508270000001</c:v>
                </c:pt>
                <c:pt idx="983">
                  <c:v>26.20731215</c:v>
                </c:pt>
                <c:pt idx="984">
                  <c:v>23.978188280000001</c:v>
                </c:pt>
                <c:pt idx="985">
                  <c:v>21.33546797</c:v>
                </c:pt>
                <c:pt idx="986">
                  <c:v>18.93766231</c:v>
                </c:pt>
                <c:pt idx="987">
                  <c:v>17.435440849999999</c:v>
                </c:pt>
                <c:pt idx="988">
                  <c:v>14.90675688</c:v>
                </c:pt>
                <c:pt idx="989">
                  <c:v>14.436568210000001</c:v>
                </c:pt>
                <c:pt idx="990">
                  <c:v>14.860525579999999</c:v>
                </c:pt>
                <c:pt idx="991">
                  <c:v>15.256237840000001</c:v>
                </c:pt>
                <c:pt idx="992">
                  <c:v>16.380763309999999</c:v>
                </c:pt>
                <c:pt idx="993">
                  <c:v>16.724224719999999</c:v>
                </c:pt>
                <c:pt idx="994">
                  <c:v>17.060031309999999</c:v>
                </c:pt>
                <c:pt idx="995">
                  <c:v>15.78234542</c:v>
                </c:pt>
                <c:pt idx="996">
                  <c:v>16.026630569999998</c:v>
                </c:pt>
                <c:pt idx="997">
                  <c:v>16.9233683</c:v>
                </c:pt>
                <c:pt idx="998">
                  <c:v>17.516028710000001</c:v>
                </c:pt>
                <c:pt idx="999">
                  <c:v>16.951350519999998</c:v>
                </c:pt>
                <c:pt idx="1000">
                  <c:v>15.99889847</c:v>
                </c:pt>
                <c:pt idx="1001">
                  <c:v>15.5520569</c:v>
                </c:pt>
                <c:pt idx="1002">
                  <c:v>15.580841850000001</c:v>
                </c:pt>
                <c:pt idx="1003">
                  <c:v>15.40137393</c:v>
                </c:pt>
                <c:pt idx="1004">
                  <c:v>14.67151269</c:v>
                </c:pt>
                <c:pt idx="1005">
                  <c:v>16.809259059999999</c:v>
                </c:pt>
                <c:pt idx="1006">
                  <c:v>21.016119140000001</c:v>
                </c:pt>
                <c:pt idx="1007">
                  <c:v>20.78599724</c:v>
                </c:pt>
                <c:pt idx="1008">
                  <c:v>20.536692479999999</c:v>
                </c:pt>
                <c:pt idx="1009">
                  <c:v>21.174822379999998</c:v>
                </c:pt>
                <c:pt idx="1010">
                  <c:v>19.647077119999999</c:v>
                </c:pt>
                <c:pt idx="1011">
                  <c:v>19.047566849999999</c:v>
                </c:pt>
                <c:pt idx="1012">
                  <c:v>17.787432519999999</c:v>
                </c:pt>
                <c:pt idx="1013">
                  <c:v>16.586823110000001</c:v>
                </c:pt>
                <c:pt idx="1014">
                  <c:v>14.81189719</c:v>
                </c:pt>
                <c:pt idx="1015">
                  <c:v>13.540442069999999</c:v>
                </c:pt>
                <c:pt idx="1016">
                  <c:v>10.89411314</c:v>
                </c:pt>
                <c:pt idx="1017">
                  <c:v>10.22005777</c:v>
                </c:pt>
                <c:pt idx="1018">
                  <c:v>10.001822580000001</c:v>
                </c:pt>
                <c:pt idx="1019">
                  <c:v>9.7951113959999994</c:v>
                </c:pt>
                <c:pt idx="1020">
                  <c:v>11.269894170000001</c:v>
                </c:pt>
                <c:pt idx="1021">
                  <c:v>11.4881089</c:v>
                </c:pt>
                <c:pt idx="1022">
                  <c:v>11.003062310000001</c:v>
                </c:pt>
                <c:pt idx="1023">
                  <c:v>9.343052277</c:v>
                </c:pt>
                <c:pt idx="1024">
                  <c:v>6.8520841539999999</c:v>
                </c:pt>
                <c:pt idx="1025">
                  <c:v>6.6065890139999999</c:v>
                </c:pt>
                <c:pt idx="1026">
                  <c:v>9.1506418450000009</c:v>
                </c:pt>
                <c:pt idx="1027">
                  <c:v>9.9300172839999998</c:v>
                </c:pt>
                <c:pt idx="1028">
                  <c:v>13.673814439999999</c:v>
                </c:pt>
                <c:pt idx="1029">
                  <c:v>16.027607249999999</c:v>
                </c:pt>
                <c:pt idx="1030">
                  <c:v>14.755967500000001</c:v>
                </c:pt>
                <c:pt idx="1031">
                  <c:v>13.100897509999999</c:v>
                </c:pt>
                <c:pt idx="1032">
                  <c:v>11.271557850000001</c:v>
                </c:pt>
                <c:pt idx="1033">
                  <c:v>9.8256268650000003</c:v>
                </c:pt>
                <c:pt idx="1034">
                  <c:v>9.4091389959999994</c:v>
                </c:pt>
                <c:pt idx="1035">
                  <c:v>8.8453352689999996</c:v>
                </c:pt>
                <c:pt idx="1036">
                  <c:v>8.7163817090000002</c:v>
                </c:pt>
                <c:pt idx="1037">
                  <c:v>11.74494986</c:v>
                </c:pt>
                <c:pt idx="1038">
                  <c:v>12.5504871</c:v>
                </c:pt>
                <c:pt idx="1039">
                  <c:v>10.99942611</c:v>
                </c:pt>
                <c:pt idx="1040">
                  <c:v>10.323260660000001</c:v>
                </c:pt>
                <c:pt idx="1041">
                  <c:v>10.04762496</c:v>
                </c:pt>
                <c:pt idx="1042">
                  <c:v>10.27802284</c:v>
                </c:pt>
                <c:pt idx="1043">
                  <c:v>10.838589170000001</c:v>
                </c:pt>
                <c:pt idx="1044">
                  <c:v>12.73549946</c:v>
                </c:pt>
                <c:pt idx="1045">
                  <c:v>13.95363564</c:v>
                </c:pt>
                <c:pt idx="1046">
                  <c:v>14.57754254</c:v>
                </c:pt>
                <c:pt idx="1047">
                  <c:v>14.363392859999999</c:v>
                </c:pt>
                <c:pt idx="1048">
                  <c:v>14.06472028</c:v>
                </c:pt>
                <c:pt idx="1049">
                  <c:v>12.36231074</c:v>
                </c:pt>
                <c:pt idx="1050">
                  <c:v>9.2476529700000007</c:v>
                </c:pt>
                <c:pt idx="1051">
                  <c:v>7.3328728930000002</c:v>
                </c:pt>
                <c:pt idx="1052">
                  <c:v>7.3249199689999998</c:v>
                </c:pt>
                <c:pt idx="1053">
                  <c:v>6.2535313009999998</c:v>
                </c:pt>
                <c:pt idx="1054">
                  <c:v>6.6214835540000001</c:v>
                </c:pt>
                <c:pt idx="1055">
                  <c:v>6.2893921070000003</c:v>
                </c:pt>
                <c:pt idx="1056">
                  <c:v>5.836563408</c:v>
                </c:pt>
                <c:pt idx="1057">
                  <c:v>4.8721400289999997</c:v>
                </c:pt>
                <c:pt idx="1058">
                  <c:v>4.0570575880000002</c:v>
                </c:pt>
                <c:pt idx="1059">
                  <c:v>4.598985892</c:v>
                </c:pt>
                <c:pt idx="1060">
                  <c:v>5.2534300299999996</c:v>
                </c:pt>
                <c:pt idx="1061">
                  <c:v>4.326781199</c:v>
                </c:pt>
                <c:pt idx="1062">
                  <c:v>4.6664661870000002</c:v>
                </c:pt>
                <c:pt idx="1063">
                  <c:v>5.3725136859999996</c:v>
                </c:pt>
                <c:pt idx="1064">
                  <c:v>7.6272745759999996</c:v>
                </c:pt>
                <c:pt idx="1065">
                  <c:v>9.2244668549999993</c:v>
                </c:pt>
                <c:pt idx="1066">
                  <c:v>10.622073970000001</c:v>
                </c:pt>
                <c:pt idx="1067">
                  <c:v>13.32966721</c:v>
                </c:pt>
                <c:pt idx="1068">
                  <c:v>17.437814249999999</c:v>
                </c:pt>
                <c:pt idx="1069">
                  <c:v>13.73508133</c:v>
                </c:pt>
                <c:pt idx="1070">
                  <c:v>6.0885195940000001</c:v>
                </c:pt>
                <c:pt idx="1071">
                  <c:v>4.0208870780000003</c:v>
                </c:pt>
                <c:pt idx="1072">
                  <c:v>3.0744948719999998</c:v>
                </c:pt>
                <c:pt idx="1073">
                  <c:v>7.514175431</c:v>
                </c:pt>
                <c:pt idx="1074">
                  <c:v>6.5710108160000003</c:v>
                </c:pt>
                <c:pt idx="1075">
                  <c:v>2.328528924</c:v>
                </c:pt>
                <c:pt idx="1076">
                  <c:v>6.5738428070000001</c:v>
                </c:pt>
                <c:pt idx="1077">
                  <c:v>10.293126709999999</c:v>
                </c:pt>
                <c:pt idx="1078">
                  <c:v>9.2771104799999993</c:v>
                </c:pt>
                <c:pt idx="1079">
                  <c:v>8.2846160389999994</c:v>
                </c:pt>
                <c:pt idx="1080">
                  <c:v>7.3367664289999999</c:v>
                </c:pt>
                <c:pt idx="1081">
                  <c:v>7.7471389520000002</c:v>
                </c:pt>
                <c:pt idx="1082">
                  <c:v>9.3168569269999999</c:v>
                </c:pt>
                <c:pt idx="1083">
                  <c:v>10.089378419999999</c:v>
                </c:pt>
                <c:pt idx="1084">
                  <c:v>9.0497428969999998</c:v>
                </c:pt>
                <c:pt idx="1085">
                  <c:v>7.6127944259999998</c:v>
                </c:pt>
                <c:pt idx="1086">
                  <c:v>7.6066553570000002</c:v>
                </c:pt>
                <c:pt idx="1087">
                  <c:v>7.5754225130000004</c:v>
                </c:pt>
                <c:pt idx="1088">
                  <c:v>6.5990944340000004</c:v>
                </c:pt>
                <c:pt idx="1089">
                  <c:v>1.6383144059999999</c:v>
                </c:pt>
                <c:pt idx="1090">
                  <c:v>0.24376400600000001</c:v>
                </c:pt>
                <c:pt idx="1091">
                  <c:v>0</c:v>
                </c:pt>
                <c:pt idx="1092">
                  <c:v>0</c:v>
                </c:pt>
                <c:pt idx="1093">
                  <c:v>0</c:v>
                </c:pt>
                <c:pt idx="1094">
                  <c:v>0.69498878399999997</c:v>
                </c:pt>
                <c:pt idx="1095">
                  <c:v>2.1158739139999998</c:v>
                </c:pt>
                <c:pt idx="1096">
                  <c:v>0.99025684000000003</c:v>
                </c:pt>
                <c:pt idx="1097">
                  <c:v>0</c:v>
                </c:pt>
                <c:pt idx="1098">
                  <c:v>0</c:v>
                </c:pt>
                <c:pt idx="1099">
                  <c:v>0.230005087</c:v>
                </c:pt>
                <c:pt idx="1100">
                  <c:v>0.69476031199999999</c:v>
                </c:pt>
                <c:pt idx="1101">
                  <c:v>1.2407099290000001</c:v>
                </c:pt>
                <c:pt idx="1102">
                  <c:v>0</c:v>
                </c:pt>
                <c:pt idx="1103">
                  <c:v>0</c:v>
                </c:pt>
                <c:pt idx="1104">
                  <c:v>1.3993560839999999</c:v>
                </c:pt>
                <c:pt idx="1105">
                  <c:v>2.6877317070000002</c:v>
                </c:pt>
                <c:pt idx="1106">
                  <c:v>3.994631263</c:v>
                </c:pt>
                <c:pt idx="1107">
                  <c:v>4.3724204660000003</c:v>
                </c:pt>
                <c:pt idx="1108">
                  <c:v>5.0812592030000001</c:v>
                </c:pt>
                <c:pt idx="1109">
                  <c:v>6.3311292440000004</c:v>
                </c:pt>
                <c:pt idx="1110">
                  <c:v>7.7311883129999996</c:v>
                </c:pt>
                <c:pt idx="1111">
                  <c:v>8.9880493149999996</c:v>
                </c:pt>
                <c:pt idx="1112">
                  <c:v>10.66799842</c:v>
                </c:pt>
                <c:pt idx="1113">
                  <c:v>12.108731000000001</c:v>
                </c:pt>
                <c:pt idx="1114">
                  <c:v>11.553767929999999</c:v>
                </c:pt>
                <c:pt idx="1115">
                  <c:v>12.43261335</c:v>
                </c:pt>
                <c:pt idx="1116">
                  <c:v>13.09210304</c:v>
                </c:pt>
                <c:pt idx="1117">
                  <c:v>14.16154096</c:v>
                </c:pt>
                <c:pt idx="1118">
                  <c:v>15.967675140000001</c:v>
                </c:pt>
                <c:pt idx="1119">
                  <c:v>18.26455352</c:v>
                </c:pt>
                <c:pt idx="1120">
                  <c:v>19.988194700000001</c:v>
                </c:pt>
                <c:pt idx="1121">
                  <c:v>22.603676579999998</c:v>
                </c:pt>
                <c:pt idx="1122">
                  <c:v>24.436981450000001</c:v>
                </c:pt>
                <c:pt idx="1123">
                  <c:v>25.514144349999999</c:v>
                </c:pt>
                <c:pt idx="1124">
                  <c:v>25.948825249999999</c:v>
                </c:pt>
                <c:pt idx="1125">
                  <c:v>26.321146469999999</c:v>
                </c:pt>
                <c:pt idx="1126">
                  <c:v>26.16461799</c:v>
                </c:pt>
                <c:pt idx="1127">
                  <c:v>25.19719473</c:v>
                </c:pt>
                <c:pt idx="1128">
                  <c:v>24.568871730000001</c:v>
                </c:pt>
                <c:pt idx="1129">
                  <c:v>25.117920550000001</c:v>
                </c:pt>
                <c:pt idx="1130">
                  <c:v>25.2224349</c:v>
                </c:pt>
                <c:pt idx="1131">
                  <c:v>24.969475490000001</c:v>
                </c:pt>
                <c:pt idx="1132">
                  <c:v>24.63693215</c:v>
                </c:pt>
                <c:pt idx="1133">
                  <c:v>23.0330558</c:v>
                </c:pt>
                <c:pt idx="1134">
                  <c:v>22.006915339999999</c:v>
                </c:pt>
                <c:pt idx="1135">
                  <c:v>20.49941432</c:v>
                </c:pt>
                <c:pt idx="1136">
                  <c:v>20.163002939999998</c:v>
                </c:pt>
                <c:pt idx="1137">
                  <c:v>20.15937684</c:v>
                </c:pt>
                <c:pt idx="1138">
                  <c:v>18.98001563</c:v>
                </c:pt>
                <c:pt idx="1139">
                  <c:v>16.682187299999999</c:v>
                </c:pt>
                <c:pt idx="1140">
                  <c:v>13.4642348</c:v>
                </c:pt>
                <c:pt idx="1141">
                  <c:v>10.85443695</c:v>
                </c:pt>
                <c:pt idx="1142">
                  <c:v>7.54624161</c:v>
                </c:pt>
                <c:pt idx="1143">
                  <c:v>6.322117897</c:v>
                </c:pt>
                <c:pt idx="1144">
                  <c:v>5.3487170839999996</c:v>
                </c:pt>
                <c:pt idx="1145">
                  <c:v>6.0382039189999999</c:v>
                </c:pt>
                <c:pt idx="1146">
                  <c:v>4.7636028890000004</c:v>
                </c:pt>
                <c:pt idx="1147">
                  <c:v>0</c:v>
                </c:pt>
                <c:pt idx="1148">
                  <c:v>0.27209770300000002</c:v>
                </c:pt>
                <c:pt idx="1149">
                  <c:v>2.1889862490000001</c:v>
                </c:pt>
                <c:pt idx="1150">
                  <c:v>5.4977724800000001</c:v>
                </c:pt>
                <c:pt idx="1151">
                  <c:v>7.7263317980000004</c:v>
                </c:pt>
                <c:pt idx="1152">
                  <c:v>6.5315256719999999</c:v>
                </c:pt>
                <c:pt idx="1153">
                  <c:v>5.9615289689999997</c:v>
                </c:pt>
                <c:pt idx="1154">
                  <c:v>6.5626110710000001</c:v>
                </c:pt>
                <c:pt idx="1155">
                  <c:v>8.2420711030000007</c:v>
                </c:pt>
                <c:pt idx="1156">
                  <c:v>9.2587466309999993</c:v>
                </c:pt>
                <c:pt idx="1157">
                  <c:v>10.023562030000001</c:v>
                </c:pt>
                <c:pt idx="1158">
                  <c:v>11.553026429999999</c:v>
                </c:pt>
                <c:pt idx="1159">
                  <c:v>11.97672483</c:v>
                </c:pt>
                <c:pt idx="1160">
                  <c:v>11.82221251</c:v>
                </c:pt>
                <c:pt idx="1161">
                  <c:v>11.79698376</c:v>
                </c:pt>
                <c:pt idx="1162">
                  <c:v>11.32640409</c:v>
                </c:pt>
                <c:pt idx="1163">
                  <c:v>11.27512555</c:v>
                </c:pt>
                <c:pt idx="1164">
                  <c:v>7.7324422850000003</c:v>
                </c:pt>
                <c:pt idx="1165">
                  <c:v>4.6010359019999996</c:v>
                </c:pt>
                <c:pt idx="1166">
                  <c:v>4.0037347560000001</c:v>
                </c:pt>
                <c:pt idx="1167">
                  <c:v>4.483835097</c:v>
                </c:pt>
                <c:pt idx="1168">
                  <c:v>6.2869379500000004</c:v>
                </c:pt>
                <c:pt idx="1169">
                  <c:v>10.86559666</c:v>
                </c:pt>
                <c:pt idx="1170">
                  <c:v>16.183288009999998</c:v>
                </c:pt>
                <c:pt idx="1171">
                  <c:v>20.244437390000002</c:v>
                </c:pt>
                <c:pt idx="1172">
                  <c:v>19.715146820000001</c:v>
                </c:pt>
                <c:pt idx="1173">
                  <c:v>18.887814129999999</c:v>
                </c:pt>
                <c:pt idx="1174">
                  <c:v>17.488954960000001</c:v>
                </c:pt>
                <c:pt idx="1175">
                  <c:v>16.157426749999999</c:v>
                </c:pt>
                <c:pt idx="1176">
                  <c:v>14.026288299999999</c:v>
                </c:pt>
                <c:pt idx="1177">
                  <c:v>12.929032060000001</c:v>
                </c:pt>
                <c:pt idx="1178">
                  <c:v>12.30924304</c:v>
                </c:pt>
                <c:pt idx="1179">
                  <c:v>11.886972979999999</c:v>
                </c:pt>
                <c:pt idx="1180">
                  <c:v>12.411301529999999</c:v>
                </c:pt>
                <c:pt idx="1181">
                  <c:v>12.494722980000001</c:v>
                </c:pt>
                <c:pt idx="1182">
                  <c:v>14.20701734</c:v>
                </c:pt>
                <c:pt idx="1183">
                  <c:v>15.74703948</c:v>
                </c:pt>
                <c:pt idx="1184">
                  <c:v>16.4445674</c:v>
                </c:pt>
                <c:pt idx="1185">
                  <c:v>18.132346200000001</c:v>
                </c:pt>
                <c:pt idx="1186">
                  <c:v>19.273235540000002</c:v>
                </c:pt>
                <c:pt idx="1187">
                  <c:v>16.93744641</c:v>
                </c:pt>
                <c:pt idx="1188">
                  <c:v>15.843032839999999</c:v>
                </c:pt>
                <c:pt idx="1189">
                  <c:v>14.299958589999999</c:v>
                </c:pt>
                <c:pt idx="1190">
                  <c:v>12.493099620000001</c:v>
                </c:pt>
                <c:pt idx="1191">
                  <c:v>9.9286677959999992</c:v>
                </c:pt>
                <c:pt idx="1192">
                  <c:v>6.3859976710000002</c:v>
                </c:pt>
                <c:pt idx="1193">
                  <c:v>3.8503877640000002</c:v>
                </c:pt>
                <c:pt idx="1194">
                  <c:v>2.965574379</c:v>
                </c:pt>
                <c:pt idx="1195">
                  <c:v>1.8431684150000001</c:v>
                </c:pt>
                <c:pt idx="1196">
                  <c:v>1.390630483</c:v>
                </c:pt>
                <c:pt idx="1197">
                  <c:v>0.549905329</c:v>
                </c:pt>
                <c:pt idx="1198">
                  <c:v>6.3538742999999995E-2</c:v>
                </c:pt>
                <c:pt idx="1199">
                  <c:v>0</c:v>
                </c:pt>
                <c:pt idx="1200">
                  <c:v>0</c:v>
                </c:pt>
                <c:pt idx="1201">
                  <c:v>0</c:v>
                </c:pt>
                <c:pt idx="1202">
                  <c:v>0.226391277</c:v>
                </c:pt>
                <c:pt idx="1203">
                  <c:v>0.236363661</c:v>
                </c:pt>
                <c:pt idx="1204">
                  <c:v>0</c:v>
                </c:pt>
                <c:pt idx="1205">
                  <c:v>0.42818652499999998</c:v>
                </c:pt>
                <c:pt idx="1206">
                  <c:v>0.28648720700000002</c:v>
                </c:pt>
                <c:pt idx="1207">
                  <c:v>0.85319789000000001</c:v>
                </c:pt>
                <c:pt idx="1208">
                  <c:v>2.0210223279999999</c:v>
                </c:pt>
                <c:pt idx="1209">
                  <c:v>2.383302467</c:v>
                </c:pt>
                <c:pt idx="1210">
                  <c:v>2.3608297569999999</c:v>
                </c:pt>
                <c:pt idx="1211">
                  <c:v>2.223570161</c:v>
                </c:pt>
                <c:pt idx="1212">
                  <c:v>1.6094278399999999</c:v>
                </c:pt>
                <c:pt idx="1213">
                  <c:v>0.93632539699999995</c:v>
                </c:pt>
                <c:pt idx="1214">
                  <c:v>0</c:v>
                </c:pt>
                <c:pt idx="1215">
                  <c:v>0</c:v>
                </c:pt>
                <c:pt idx="1216">
                  <c:v>0</c:v>
                </c:pt>
                <c:pt idx="1217">
                  <c:v>0</c:v>
                </c:pt>
                <c:pt idx="1218">
                  <c:v>0</c:v>
                </c:pt>
                <c:pt idx="1219">
                  <c:v>0.76186679300000004</c:v>
                </c:pt>
                <c:pt idx="1220">
                  <c:v>2.246767315</c:v>
                </c:pt>
                <c:pt idx="1221">
                  <c:v>3.869961886</c:v>
                </c:pt>
                <c:pt idx="1222">
                  <c:v>4.5137743779999999</c:v>
                </c:pt>
                <c:pt idx="1223">
                  <c:v>4.642101662</c:v>
                </c:pt>
                <c:pt idx="1224">
                  <c:v>4.113064338</c:v>
                </c:pt>
                <c:pt idx="1225">
                  <c:v>4.4643259850000003</c:v>
                </c:pt>
                <c:pt idx="1226">
                  <c:v>4.9866247100000001</c:v>
                </c:pt>
                <c:pt idx="1227">
                  <c:v>4.3267253319999996</c:v>
                </c:pt>
                <c:pt idx="1228">
                  <c:v>4.3718843359999999</c:v>
                </c:pt>
                <c:pt idx="1229">
                  <c:v>4.7462447350000003</c:v>
                </c:pt>
                <c:pt idx="1230">
                  <c:v>3.336442972</c:v>
                </c:pt>
                <c:pt idx="1231">
                  <c:v>1.941554298</c:v>
                </c:pt>
                <c:pt idx="1232">
                  <c:v>0.375025253</c:v>
                </c:pt>
                <c:pt idx="1233">
                  <c:v>0.599622298</c:v>
                </c:pt>
                <c:pt idx="1234">
                  <c:v>0.62067580099999997</c:v>
                </c:pt>
                <c:pt idx="1235">
                  <c:v>0</c:v>
                </c:pt>
                <c:pt idx="1236">
                  <c:v>0</c:v>
                </c:pt>
                <c:pt idx="1237">
                  <c:v>0.29050922499999998</c:v>
                </c:pt>
                <c:pt idx="1238">
                  <c:v>1.0522830270000001</c:v>
                </c:pt>
                <c:pt idx="1239">
                  <c:v>1.1009049049999999</c:v>
                </c:pt>
                <c:pt idx="1240">
                  <c:v>1.642504551</c:v>
                </c:pt>
                <c:pt idx="1241">
                  <c:v>2.1047710089999998</c:v>
                </c:pt>
                <c:pt idx="1242">
                  <c:v>2.4830801220000001</c:v>
                </c:pt>
                <c:pt idx="1243">
                  <c:v>2.297238396</c:v>
                </c:pt>
                <c:pt idx="1244">
                  <c:v>3.7359791480000002</c:v>
                </c:pt>
                <c:pt idx="1245">
                  <c:v>4.8309576889999999</c:v>
                </c:pt>
                <c:pt idx="1246">
                  <c:v>3.1765996319999998</c:v>
                </c:pt>
                <c:pt idx="1247">
                  <c:v>0.80286088499999997</c:v>
                </c:pt>
                <c:pt idx="1248">
                  <c:v>1.0217054080000001</c:v>
                </c:pt>
                <c:pt idx="1249">
                  <c:v>0.94455501100000006</c:v>
                </c:pt>
                <c:pt idx="1250">
                  <c:v>0.88724671300000002</c:v>
                </c:pt>
                <c:pt idx="1251">
                  <c:v>1.301125393</c:v>
                </c:pt>
                <c:pt idx="1252">
                  <c:v>2.6257743489999998</c:v>
                </c:pt>
                <c:pt idx="1253">
                  <c:v>3.970726602</c:v>
                </c:pt>
                <c:pt idx="1254">
                  <c:v>5.337675076</c:v>
                </c:pt>
                <c:pt idx="1255">
                  <c:v>5.4868289900000002</c:v>
                </c:pt>
                <c:pt idx="1256">
                  <c:v>5.0397691419999999</c:v>
                </c:pt>
                <c:pt idx="1257">
                  <c:v>4.6948512840000003</c:v>
                </c:pt>
                <c:pt idx="1258">
                  <c:v>3.5374594450000001</c:v>
                </c:pt>
                <c:pt idx="1259">
                  <c:v>2.0965900880000001</c:v>
                </c:pt>
                <c:pt idx="1260">
                  <c:v>0.958399801</c:v>
                </c:pt>
                <c:pt idx="1261">
                  <c:v>0.32223376500000001</c:v>
                </c:pt>
                <c:pt idx="1262">
                  <c:v>0</c:v>
                </c:pt>
                <c:pt idx="1263">
                  <c:v>0</c:v>
                </c:pt>
                <c:pt idx="1264">
                  <c:v>0.14819369099999999</c:v>
                </c:pt>
                <c:pt idx="1265">
                  <c:v>0</c:v>
                </c:pt>
                <c:pt idx="1266">
                  <c:v>0</c:v>
                </c:pt>
                <c:pt idx="1267">
                  <c:v>0</c:v>
                </c:pt>
                <c:pt idx="1268">
                  <c:v>0</c:v>
                </c:pt>
                <c:pt idx="1269">
                  <c:v>0</c:v>
                </c:pt>
                <c:pt idx="1270">
                  <c:v>0.90480589099999997</c:v>
                </c:pt>
                <c:pt idx="1271">
                  <c:v>2.2015682640000001</c:v>
                </c:pt>
                <c:pt idx="1272">
                  <c:v>1.434059038</c:v>
                </c:pt>
                <c:pt idx="1273">
                  <c:v>1.429543963</c:v>
                </c:pt>
                <c:pt idx="1274">
                  <c:v>1.6704444979999999</c:v>
                </c:pt>
                <c:pt idx="1275">
                  <c:v>1.5671926650000001</c:v>
                </c:pt>
                <c:pt idx="1276">
                  <c:v>1.8856241039999999</c:v>
                </c:pt>
                <c:pt idx="1277">
                  <c:v>2.1676425730000002</c:v>
                </c:pt>
                <c:pt idx="1278">
                  <c:v>2.1378724469999999</c:v>
                </c:pt>
                <c:pt idx="1279">
                  <c:v>2.4037531319999998</c:v>
                </c:pt>
                <c:pt idx="1280">
                  <c:v>2.7711656210000002</c:v>
                </c:pt>
                <c:pt idx="1281">
                  <c:v>3.0972793900000002</c:v>
                </c:pt>
                <c:pt idx="1282">
                  <c:v>5.4885578439999998</c:v>
                </c:pt>
                <c:pt idx="1283">
                  <c:v>7.6411984200000003</c:v>
                </c:pt>
                <c:pt idx="1284">
                  <c:v>8.9581873569999999</c:v>
                </c:pt>
                <c:pt idx="1285">
                  <c:v>9.5246693820000008</c:v>
                </c:pt>
                <c:pt idx="1286">
                  <c:v>8.5207820450000007</c:v>
                </c:pt>
                <c:pt idx="1287">
                  <c:v>7.8915016429999998</c:v>
                </c:pt>
                <c:pt idx="1288">
                  <c:v>7.8577564019999997</c:v>
                </c:pt>
                <c:pt idx="1289">
                  <c:v>8.7714047570000009</c:v>
                </c:pt>
                <c:pt idx="1290">
                  <c:v>10.314450969999999</c:v>
                </c:pt>
                <c:pt idx="1291">
                  <c:v>10.094185769999999</c:v>
                </c:pt>
                <c:pt idx="1292">
                  <c:v>11.38673766</c:v>
                </c:pt>
                <c:pt idx="1293">
                  <c:v>13.197002469999999</c:v>
                </c:pt>
                <c:pt idx="1294">
                  <c:v>15.45421853</c:v>
                </c:pt>
                <c:pt idx="1295">
                  <c:v>15.37792456</c:v>
                </c:pt>
                <c:pt idx="1296">
                  <c:v>14.18008837</c:v>
                </c:pt>
                <c:pt idx="1297">
                  <c:v>13.01463452</c:v>
                </c:pt>
                <c:pt idx="1298">
                  <c:v>13.33173901</c:v>
                </c:pt>
                <c:pt idx="1299">
                  <c:v>12.177065880000001</c:v>
                </c:pt>
                <c:pt idx="1300">
                  <c:v>9.5967234470000005</c:v>
                </c:pt>
                <c:pt idx="1301">
                  <c:v>9.9268868010000002</c:v>
                </c:pt>
                <c:pt idx="1302">
                  <c:v>43.130277669999998</c:v>
                </c:pt>
                <c:pt idx="1303">
                  <c:v>35.309852139999997</c:v>
                </c:pt>
                <c:pt idx="1304">
                  <c:v>29.100285190000001</c:v>
                </c:pt>
                <c:pt idx="1305">
                  <c:v>22.250559169999999</c:v>
                </c:pt>
                <c:pt idx="1306">
                  <c:v>16.379361830000001</c:v>
                </c:pt>
                <c:pt idx="1307">
                  <c:v>12.541494630000001</c:v>
                </c:pt>
                <c:pt idx="1308">
                  <c:v>8.3954012680000005</c:v>
                </c:pt>
                <c:pt idx="1309">
                  <c:v>4.8709178770000001</c:v>
                </c:pt>
                <c:pt idx="1310">
                  <c:v>3.6811481700000002</c:v>
                </c:pt>
                <c:pt idx="1311">
                  <c:v>2.565714265</c:v>
                </c:pt>
                <c:pt idx="1312">
                  <c:v>3.6953415270000001</c:v>
                </c:pt>
                <c:pt idx="1313">
                  <c:v>4.5831219169999997</c:v>
                </c:pt>
                <c:pt idx="1314">
                  <c:v>5.447528041</c:v>
                </c:pt>
                <c:pt idx="1315">
                  <c:v>6.0301561550000002</c:v>
                </c:pt>
                <c:pt idx="1316">
                  <c:v>5.9226035970000002</c:v>
                </c:pt>
                <c:pt idx="1317">
                  <c:v>5.5740333270000004</c:v>
                </c:pt>
                <c:pt idx="1318">
                  <c:v>5.1205809149999997</c:v>
                </c:pt>
                <c:pt idx="1319">
                  <c:v>3.582713413</c:v>
                </c:pt>
                <c:pt idx="1320">
                  <c:v>1.9066295099999999</c:v>
                </c:pt>
                <c:pt idx="1321">
                  <c:v>1.142733574</c:v>
                </c:pt>
                <c:pt idx="1322">
                  <c:v>0.59055639100000001</c:v>
                </c:pt>
                <c:pt idx="1323">
                  <c:v>1.7738190439999999</c:v>
                </c:pt>
                <c:pt idx="1324">
                  <c:v>2.5973121180000001</c:v>
                </c:pt>
                <c:pt idx="1325">
                  <c:v>2.5621751019999999</c:v>
                </c:pt>
                <c:pt idx="1326">
                  <c:v>3.2349972070000002</c:v>
                </c:pt>
                <c:pt idx="1327">
                  <c:v>3.3929940169999999</c:v>
                </c:pt>
                <c:pt idx="1328">
                  <c:v>3.3609848929999999</c:v>
                </c:pt>
                <c:pt idx="1329">
                  <c:v>3.265075473</c:v>
                </c:pt>
                <c:pt idx="1330">
                  <c:v>1.938245644</c:v>
                </c:pt>
                <c:pt idx="1331">
                  <c:v>0.88005536799999995</c:v>
                </c:pt>
                <c:pt idx="1332">
                  <c:v>1.6382033149999999</c:v>
                </c:pt>
                <c:pt idx="1333">
                  <c:v>5.4918286439999999</c:v>
                </c:pt>
                <c:pt idx="1334">
                  <c:v>7.4856459180000003</c:v>
                </c:pt>
                <c:pt idx="1335">
                  <c:v>10.46703769</c:v>
                </c:pt>
                <c:pt idx="1336">
                  <c:v>11.946579529999999</c:v>
                </c:pt>
                <c:pt idx="1337">
                  <c:v>18.312769790000001</c:v>
                </c:pt>
                <c:pt idx="1338">
                  <c:v>20.58663877</c:v>
                </c:pt>
                <c:pt idx="1339">
                  <c:v>21.57388675</c:v>
                </c:pt>
                <c:pt idx="1340">
                  <c:v>21.72516469</c:v>
                </c:pt>
                <c:pt idx="1341">
                  <c:v>20.029798209999999</c:v>
                </c:pt>
                <c:pt idx="1342">
                  <c:v>18.678104040000001</c:v>
                </c:pt>
                <c:pt idx="1343">
                  <c:v>16.36947584</c:v>
                </c:pt>
                <c:pt idx="1344">
                  <c:v>15.65116864</c:v>
                </c:pt>
                <c:pt idx="1345">
                  <c:v>15.14359535</c:v>
                </c:pt>
                <c:pt idx="1346">
                  <c:v>15.80131862</c:v>
                </c:pt>
                <c:pt idx="1347">
                  <c:v>15.75432919</c:v>
                </c:pt>
                <c:pt idx="1348">
                  <c:v>17.09150266</c:v>
                </c:pt>
                <c:pt idx="1349">
                  <c:v>17.953940459999998</c:v>
                </c:pt>
                <c:pt idx="1350">
                  <c:v>17.154166190000002</c:v>
                </c:pt>
                <c:pt idx="1351">
                  <c:v>18.193601780000002</c:v>
                </c:pt>
                <c:pt idx="1352">
                  <c:v>19.16425963</c:v>
                </c:pt>
                <c:pt idx="1353">
                  <c:v>21.85187578</c:v>
                </c:pt>
                <c:pt idx="1354">
                  <c:v>21.919869640000002</c:v>
                </c:pt>
                <c:pt idx="1355">
                  <c:v>20.671049400000001</c:v>
                </c:pt>
                <c:pt idx="1356">
                  <c:v>23.090517070000001</c:v>
                </c:pt>
                <c:pt idx="1357">
                  <c:v>26.92859443</c:v>
                </c:pt>
                <c:pt idx="1358">
                  <c:v>29.146812499999999</c:v>
                </c:pt>
                <c:pt idx="1359">
                  <c:v>30.707983710000001</c:v>
                </c:pt>
                <c:pt idx="1360">
                  <c:v>33.46399503</c:v>
                </c:pt>
                <c:pt idx="1361">
                  <c:v>36.82015071</c:v>
                </c:pt>
                <c:pt idx="1362">
                  <c:v>40.379846239999999</c:v>
                </c:pt>
                <c:pt idx="1363">
                  <c:v>22.41734932</c:v>
                </c:pt>
                <c:pt idx="1364">
                  <c:v>21.440933470000001</c:v>
                </c:pt>
                <c:pt idx="1365">
                  <c:v>23.88234851</c:v>
                </c:pt>
                <c:pt idx="1366">
                  <c:v>26.749126879999999</c:v>
                </c:pt>
                <c:pt idx="1367">
                  <c:v>28.38251017</c:v>
                </c:pt>
                <c:pt idx="1368">
                  <c:v>28.773742940000002</c:v>
                </c:pt>
                <c:pt idx="1369">
                  <c:v>28.216222649999999</c:v>
                </c:pt>
                <c:pt idx="1370">
                  <c:v>27.22492755</c:v>
                </c:pt>
                <c:pt idx="1371">
                  <c:v>26.817138289999999</c:v>
                </c:pt>
                <c:pt idx="1372">
                  <c:v>26.172203079999999</c:v>
                </c:pt>
                <c:pt idx="1373">
                  <c:v>26.047983299999999</c:v>
                </c:pt>
                <c:pt idx="1374">
                  <c:v>24.73112798</c:v>
                </c:pt>
                <c:pt idx="1375">
                  <c:v>22.791617089999999</c:v>
                </c:pt>
                <c:pt idx="1376">
                  <c:v>21.163637900000001</c:v>
                </c:pt>
                <c:pt idx="1377">
                  <c:v>16.106660120000001</c:v>
                </c:pt>
                <c:pt idx="1378">
                  <c:v>11.524997989999999</c:v>
                </c:pt>
                <c:pt idx="1379">
                  <c:v>7.4082334599999999</c:v>
                </c:pt>
                <c:pt idx="1380">
                  <c:v>4.8149019859999997</c:v>
                </c:pt>
                <c:pt idx="1381">
                  <c:v>3.478047729</c:v>
                </c:pt>
                <c:pt idx="1382">
                  <c:v>3.132538705</c:v>
                </c:pt>
                <c:pt idx="1383">
                  <c:v>4.0549604380000002</c:v>
                </c:pt>
                <c:pt idx="1384">
                  <c:v>4.6964826899999998</c:v>
                </c:pt>
                <c:pt idx="1385">
                  <c:v>5.3400045919999997</c:v>
                </c:pt>
                <c:pt idx="1386">
                  <c:v>4.8175395639999996</c:v>
                </c:pt>
                <c:pt idx="1387">
                  <c:v>4.3359990159999997</c:v>
                </c:pt>
                <c:pt idx="1388">
                  <c:v>6.9674718520000001</c:v>
                </c:pt>
                <c:pt idx="1389">
                  <c:v>7.4965999439999997</c:v>
                </c:pt>
                <c:pt idx="1390">
                  <c:v>7.8098067220000003</c:v>
                </c:pt>
                <c:pt idx="1391">
                  <c:v>10.42726334</c:v>
                </c:pt>
                <c:pt idx="1392">
                  <c:v>10.173729229999999</c:v>
                </c:pt>
                <c:pt idx="1393">
                  <c:v>8.869576597</c:v>
                </c:pt>
                <c:pt idx="1394">
                  <c:v>6.5183168350000003</c:v>
                </c:pt>
                <c:pt idx="1395">
                  <c:v>5.4466186040000002</c:v>
                </c:pt>
                <c:pt idx="1396">
                  <c:v>4.4330192970000004</c:v>
                </c:pt>
                <c:pt idx="1397">
                  <c:v>4.4843570059999998</c:v>
                </c:pt>
                <c:pt idx="1398">
                  <c:v>4.0499878980000004</c:v>
                </c:pt>
                <c:pt idx="1399">
                  <c:v>3.4226385179999999</c:v>
                </c:pt>
                <c:pt idx="1400">
                  <c:v>3.5181579630000002</c:v>
                </c:pt>
                <c:pt idx="1401">
                  <c:v>1.887886972</c:v>
                </c:pt>
                <c:pt idx="1402">
                  <c:v>0</c:v>
                </c:pt>
                <c:pt idx="1403">
                  <c:v>0.64238954699999995</c:v>
                </c:pt>
                <c:pt idx="1404">
                  <c:v>1.8463630950000001</c:v>
                </c:pt>
                <c:pt idx="1405">
                  <c:v>3.3320030389999999</c:v>
                </c:pt>
                <c:pt idx="1406">
                  <c:v>3.8007635309999999</c:v>
                </c:pt>
                <c:pt idx="1407">
                  <c:v>3.195517084</c:v>
                </c:pt>
                <c:pt idx="1408">
                  <c:v>4.1713786000000003E-2</c:v>
                </c:pt>
                <c:pt idx="1409">
                  <c:v>0.27306872700000001</c:v>
                </c:pt>
                <c:pt idx="1410">
                  <c:v>0.53666906999999997</c:v>
                </c:pt>
                <c:pt idx="1411">
                  <c:v>0.12691355300000001</c:v>
                </c:pt>
                <c:pt idx="1412">
                  <c:v>0.85060601899999999</c:v>
                </c:pt>
                <c:pt idx="1413">
                  <c:v>1.172283626</c:v>
                </c:pt>
                <c:pt idx="1414">
                  <c:v>2.09377082</c:v>
                </c:pt>
                <c:pt idx="1415">
                  <c:v>2.5243802660000001</c:v>
                </c:pt>
                <c:pt idx="1416">
                  <c:v>3.5450837540000002</c:v>
                </c:pt>
                <c:pt idx="1417">
                  <c:v>3.3576184570000001</c:v>
                </c:pt>
                <c:pt idx="1418">
                  <c:v>3.9312115140000001</c:v>
                </c:pt>
                <c:pt idx="1419">
                  <c:v>4.4276668360000002</c:v>
                </c:pt>
                <c:pt idx="1420">
                  <c:v>4.4358319049999997</c:v>
                </c:pt>
                <c:pt idx="1421">
                  <c:v>5.0691941299999996</c:v>
                </c:pt>
                <c:pt idx="1422">
                  <c:v>5.237135232</c:v>
                </c:pt>
                <c:pt idx="1423">
                  <c:v>4.9796068480000004</c:v>
                </c:pt>
                <c:pt idx="1424">
                  <c:v>5.5105836010000004</c:v>
                </c:pt>
                <c:pt idx="1425">
                  <c:v>4.8406439470000002</c:v>
                </c:pt>
                <c:pt idx="1426">
                  <c:v>3.2816620809999999</c:v>
                </c:pt>
                <c:pt idx="1427">
                  <c:v>1.371758086</c:v>
                </c:pt>
                <c:pt idx="1428">
                  <c:v>1.666230659</c:v>
                </c:pt>
                <c:pt idx="1429">
                  <c:v>2.088395598</c:v>
                </c:pt>
                <c:pt idx="1430">
                  <c:v>2.9672174870000001</c:v>
                </c:pt>
                <c:pt idx="1431">
                  <c:v>3.613964927</c:v>
                </c:pt>
                <c:pt idx="1432">
                  <c:v>3.3841454610000001</c:v>
                </c:pt>
                <c:pt idx="1433">
                  <c:v>7.0968855619999998</c:v>
                </c:pt>
                <c:pt idx="1434">
                  <c:v>8.6552923610000008</c:v>
                </c:pt>
                <c:pt idx="1435">
                  <c:v>8.8099087889999996</c:v>
                </c:pt>
                <c:pt idx="1436">
                  <c:v>9.4671636219999993</c:v>
                </c:pt>
                <c:pt idx="1437">
                  <c:v>10.16480967</c:v>
                </c:pt>
                <c:pt idx="1438">
                  <c:v>9.8228089910000005</c:v>
                </c:pt>
                <c:pt idx="1439">
                  <c:v>9.2965999349999997</c:v>
                </c:pt>
                <c:pt idx="1440">
                  <c:v>8.2411334160000003</c:v>
                </c:pt>
                <c:pt idx="1441">
                  <c:v>7.7788555490000002</c:v>
                </c:pt>
                <c:pt idx="1442">
                  <c:v>8.0847993089999992</c:v>
                </c:pt>
                <c:pt idx="1443">
                  <c:v>9.5420754240000001</c:v>
                </c:pt>
                <c:pt idx="1444">
                  <c:v>11.261370700000001</c:v>
                </c:pt>
                <c:pt idx="1445">
                  <c:v>10.618719820000001</c:v>
                </c:pt>
                <c:pt idx="1446">
                  <c:v>9.5887802279999992</c:v>
                </c:pt>
                <c:pt idx="1447">
                  <c:v>7.4491913270000003</c:v>
                </c:pt>
                <c:pt idx="1448">
                  <c:v>5.353888371</c:v>
                </c:pt>
                <c:pt idx="1449">
                  <c:v>3.3369759920000002</c:v>
                </c:pt>
                <c:pt idx="1450">
                  <c:v>3.0635385199999998</c:v>
                </c:pt>
                <c:pt idx="1451">
                  <c:v>3.3491714579999998</c:v>
                </c:pt>
                <c:pt idx="1452">
                  <c:v>3.811841845</c:v>
                </c:pt>
                <c:pt idx="1453">
                  <c:v>4.4373485309999996</c:v>
                </c:pt>
                <c:pt idx="1454">
                  <c:v>4.1011076099999997</c:v>
                </c:pt>
                <c:pt idx="1455">
                  <c:v>3.8853804420000002</c:v>
                </c:pt>
                <c:pt idx="1456">
                  <c:v>2.6308003539999998</c:v>
                </c:pt>
                <c:pt idx="1457">
                  <c:v>1.896245419</c:v>
                </c:pt>
                <c:pt idx="1458">
                  <c:v>1.221159798</c:v>
                </c:pt>
                <c:pt idx="1459">
                  <c:v>1.068294528</c:v>
                </c:pt>
                <c:pt idx="1460">
                  <c:v>1.5623543550000001</c:v>
                </c:pt>
                <c:pt idx="1461">
                  <c:v>2.5219766180000001</c:v>
                </c:pt>
                <c:pt idx="1462">
                  <c:v>3.032528176</c:v>
                </c:pt>
                <c:pt idx="1463">
                  <c:v>3.2255171159999998</c:v>
                </c:pt>
                <c:pt idx="1464">
                  <c:v>1.6900678600000001</c:v>
                </c:pt>
                <c:pt idx="1465">
                  <c:v>1.4065526189999999</c:v>
                </c:pt>
                <c:pt idx="1466">
                  <c:v>1.439243316</c:v>
                </c:pt>
                <c:pt idx="1467">
                  <c:v>1.7229796070000001</c:v>
                </c:pt>
                <c:pt idx="1468">
                  <c:v>1.438718655</c:v>
                </c:pt>
                <c:pt idx="1469">
                  <c:v>2.658833558</c:v>
                </c:pt>
                <c:pt idx="1470">
                  <c:v>3.497176236</c:v>
                </c:pt>
                <c:pt idx="1471">
                  <c:v>5.4135092739999999</c:v>
                </c:pt>
                <c:pt idx="1472">
                  <c:v>6.7212122220000001</c:v>
                </c:pt>
                <c:pt idx="1473">
                  <c:v>6.6495116769999996</c:v>
                </c:pt>
                <c:pt idx="1474">
                  <c:v>6.3639915499999997</c:v>
                </c:pt>
                <c:pt idx="1475">
                  <c:v>4.437974756</c:v>
                </c:pt>
                <c:pt idx="1476">
                  <c:v>2.8110410639999999</c:v>
                </c:pt>
                <c:pt idx="1477">
                  <c:v>1.655596694</c:v>
                </c:pt>
                <c:pt idx="1478">
                  <c:v>0.74313531700000002</c:v>
                </c:pt>
                <c:pt idx="1479">
                  <c:v>0.99581386299999997</c:v>
                </c:pt>
                <c:pt idx="1480">
                  <c:v>0.99743737700000001</c:v>
                </c:pt>
                <c:pt idx="1481">
                  <c:v>1.4686988969999999</c:v>
                </c:pt>
                <c:pt idx="1482">
                  <c:v>2.3735123709999999</c:v>
                </c:pt>
                <c:pt idx="1483">
                  <c:v>2.8168994949999999</c:v>
                </c:pt>
                <c:pt idx="1484">
                  <c:v>2.5472639699999999</c:v>
                </c:pt>
                <c:pt idx="1485">
                  <c:v>3.0884346549999999</c:v>
                </c:pt>
                <c:pt idx="1486">
                  <c:v>5.2431209509999999</c:v>
                </c:pt>
                <c:pt idx="1487">
                  <c:v>6.5966317019999998</c:v>
                </c:pt>
                <c:pt idx="1488">
                  <c:v>5.1827062340000003</c:v>
                </c:pt>
                <c:pt idx="1489">
                  <c:v>3.888384324</c:v>
                </c:pt>
                <c:pt idx="1490">
                  <c:v>2.0576105870000001</c:v>
                </c:pt>
                <c:pt idx="1491">
                  <c:v>0.91875882499999995</c:v>
                </c:pt>
                <c:pt idx="1492">
                  <c:v>3.073627143</c:v>
                </c:pt>
                <c:pt idx="1493">
                  <c:v>2.2189006299999998</c:v>
                </c:pt>
                <c:pt idx="1494">
                  <c:v>3.5160918259999998</c:v>
                </c:pt>
                <c:pt idx="1495">
                  <c:v>4.7000136440000002</c:v>
                </c:pt>
                <c:pt idx="1496">
                  <c:v>3.3152867420000001</c:v>
                </c:pt>
                <c:pt idx="1497">
                  <c:v>1.1060295090000001</c:v>
                </c:pt>
                <c:pt idx="1498">
                  <c:v>2.4713318769999999</c:v>
                </c:pt>
                <c:pt idx="1499">
                  <c:v>3.7434702359999998</c:v>
                </c:pt>
                <c:pt idx="1500">
                  <c:v>3.1870308020000002</c:v>
                </c:pt>
                <c:pt idx="1501">
                  <c:v>3.5027280570000001</c:v>
                </c:pt>
                <c:pt idx="1502">
                  <c:v>3.9609199130000001</c:v>
                </c:pt>
                <c:pt idx="1503">
                  <c:v>4.0352351669999997</c:v>
                </c:pt>
                <c:pt idx="1504">
                  <c:v>3.9741928039999999</c:v>
                </c:pt>
                <c:pt idx="1505">
                  <c:v>4.8039834340000001</c:v>
                </c:pt>
                <c:pt idx="1506">
                  <c:v>2.0048065099999999</c:v>
                </c:pt>
                <c:pt idx="1507">
                  <c:v>2.4311747100000001</c:v>
                </c:pt>
                <c:pt idx="1508">
                  <c:v>1.7500038769999999</c:v>
                </c:pt>
                <c:pt idx="1509">
                  <c:v>0</c:v>
                </c:pt>
                <c:pt idx="1510">
                  <c:v>0</c:v>
                </c:pt>
                <c:pt idx="1511">
                  <c:v>0</c:v>
                </c:pt>
                <c:pt idx="1512">
                  <c:v>0</c:v>
                </c:pt>
                <c:pt idx="1513">
                  <c:v>0.64978966500000002</c:v>
                </c:pt>
                <c:pt idx="1514">
                  <c:v>3.5267979949999999</c:v>
                </c:pt>
                <c:pt idx="1515">
                  <c:v>7.1713442599999997</c:v>
                </c:pt>
                <c:pt idx="1516">
                  <c:v>12.24168719</c:v>
                </c:pt>
                <c:pt idx="1517">
                  <c:v>19.796272689999999</c:v>
                </c:pt>
                <c:pt idx="1518">
                  <c:v>28.983311409999999</c:v>
                </c:pt>
                <c:pt idx="1519">
                  <c:v>37.620827210000002</c:v>
                </c:pt>
                <c:pt idx="1520">
                  <c:v>37.988417769999998</c:v>
                </c:pt>
                <c:pt idx="1521">
                  <c:v>36.687567389999998</c:v>
                </c:pt>
                <c:pt idx="1522">
                  <c:v>27.365990929999999</c:v>
                </c:pt>
                <c:pt idx="1523">
                  <c:v>18.667781560000002</c:v>
                </c:pt>
                <c:pt idx="1524">
                  <c:v>14.09203508</c:v>
                </c:pt>
                <c:pt idx="1525">
                  <c:v>10.73189254</c:v>
                </c:pt>
                <c:pt idx="1526">
                  <c:v>7.9592724119999998</c:v>
                </c:pt>
                <c:pt idx="1527">
                  <c:v>7.2538184589999997</c:v>
                </c:pt>
                <c:pt idx="1528">
                  <c:v>5.9928711269999999</c:v>
                </c:pt>
                <c:pt idx="1529">
                  <c:v>4.5171048540000003</c:v>
                </c:pt>
                <c:pt idx="1530">
                  <c:v>4.5679691800000004</c:v>
                </c:pt>
                <c:pt idx="1531">
                  <c:v>4.9296735910000002</c:v>
                </c:pt>
                <c:pt idx="1532">
                  <c:v>4.3808516280000003</c:v>
                </c:pt>
                <c:pt idx="1533">
                  <c:v>4.5454650770000002</c:v>
                </c:pt>
                <c:pt idx="1534">
                  <c:v>3.342463543</c:v>
                </c:pt>
                <c:pt idx="1535">
                  <c:v>2.674317941</c:v>
                </c:pt>
                <c:pt idx="1536">
                  <c:v>1.895191413</c:v>
                </c:pt>
                <c:pt idx="1537">
                  <c:v>1.387275174</c:v>
                </c:pt>
                <c:pt idx="1538">
                  <c:v>0</c:v>
                </c:pt>
                <c:pt idx="1539">
                  <c:v>0</c:v>
                </c:pt>
                <c:pt idx="1540">
                  <c:v>0</c:v>
                </c:pt>
                <c:pt idx="1541">
                  <c:v>0</c:v>
                </c:pt>
                <c:pt idx="1542">
                  <c:v>0</c:v>
                </c:pt>
                <c:pt idx="1543">
                  <c:v>0.55381842699999995</c:v>
                </c:pt>
                <c:pt idx="1544">
                  <c:v>1.6264377759999999</c:v>
                </c:pt>
                <c:pt idx="1545">
                  <c:v>2.4148165069999998</c:v>
                </c:pt>
                <c:pt idx="1546">
                  <c:v>2.0555808450000002</c:v>
                </c:pt>
                <c:pt idx="1547">
                  <c:v>1.721453726</c:v>
                </c:pt>
                <c:pt idx="1548">
                  <c:v>1.4315064959999999</c:v>
                </c:pt>
                <c:pt idx="1549">
                  <c:v>1.092041212</c:v>
                </c:pt>
                <c:pt idx="1550">
                  <c:v>1.094159769</c:v>
                </c:pt>
                <c:pt idx="1551">
                  <c:v>0.66595807600000001</c:v>
                </c:pt>
                <c:pt idx="1552">
                  <c:v>0.57830715899999996</c:v>
                </c:pt>
                <c:pt idx="1553">
                  <c:v>0.32248189100000002</c:v>
                </c:pt>
                <c:pt idx="1554">
                  <c:v>0</c:v>
                </c:pt>
                <c:pt idx="1555">
                  <c:v>0</c:v>
                </c:pt>
                <c:pt idx="1556">
                  <c:v>7.6059179999999997E-3</c:v>
                </c:pt>
                <c:pt idx="1557">
                  <c:v>0.66859952899999997</c:v>
                </c:pt>
                <c:pt idx="1558">
                  <c:v>6.5123421000000001E-2</c:v>
                </c:pt>
                <c:pt idx="1559">
                  <c:v>0</c:v>
                </c:pt>
                <c:pt idx="1560">
                  <c:v>0</c:v>
                </c:pt>
                <c:pt idx="1561">
                  <c:v>0</c:v>
                </c:pt>
                <c:pt idx="1562">
                  <c:v>0</c:v>
                </c:pt>
                <c:pt idx="1563">
                  <c:v>0</c:v>
                </c:pt>
                <c:pt idx="1564">
                  <c:v>0</c:v>
                </c:pt>
                <c:pt idx="1565">
                  <c:v>0.37889703200000002</c:v>
                </c:pt>
                <c:pt idx="1566">
                  <c:v>1.512859309</c:v>
                </c:pt>
                <c:pt idx="1567">
                  <c:v>1.7299027170000001</c:v>
                </c:pt>
                <c:pt idx="1568">
                  <c:v>2.4436803820000002</c:v>
                </c:pt>
                <c:pt idx="1569">
                  <c:v>2.5826709960000001</c:v>
                </c:pt>
                <c:pt idx="1570">
                  <c:v>2.3159130910000001</c:v>
                </c:pt>
                <c:pt idx="1571">
                  <c:v>2.0398900389999999</c:v>
                </c:pt>
                <c:pt idx="1572">
                  <c:v>1.9248625989999999</c:v>
                </c:pt>
                <c:pt idx="1573">
                  <c:v>2.0308006299999999</c:v>
                </c:pt>
                <c:pt idx="1574">
                  <c:v>1.631175837</c:v>
                </c:pt>
                <c:pt idx="1575">
                  <c:v>1.6904781849999999</c:v>
                </c:pt>
                <c:pt idx="1576">
                  <c:v>0</c:v>
                </c:pt>
                <c:pt idx="1577">
                  <c:v>2.916452778</c:v>
                </c:pt>
                <c:pt idx="1578">
                  <c:v>3.8595628070000001</c:v>
                </c:pt>
                <c:pt idx="1579">
                  <c:v>3.4350621879999998</c:v>
                </c:pt>
                <c:pt idx="1580">
                  <c:v>3.5437901350000001</c:v>
                </c:pt>
                <c:pt idx="1581">
                  <c:v>2.9105607419999999</c:v>
                </c:pt>
                <c:pt idx="1582">
                  <c:v>1.845523051</c:v>
                </c:pt>
                <c:pt idx="1583">
                  <c:v>0.45610746499999999</c:v>
                </c:pt>
                <c:pt idx="1584">
                  <c:v>0</c:v>
                </c:pt>
                <c:pt idx="1585">
                  <c:v>0</c:v>
                </c:pt>
                <c:pt idx="1586">
                  <c:v>3.9636943219999998</c:v>
                </c:pt>
                <c:pt idx="1587">
                  <c:v>6.0342531199999998</c:v>
                </c:pt>
                <c:pt idx="1588">
                  <c:v>4.9668059610000004</c:v>
                </c:pt>
                <c:pt idx="1589">
                  <c:v>4.9865737499999998</c:v>
                </c:pt>
                <c:pt idx="1590">
                  <c:v>6.96944797</c:v>
                </c:pt>
                <c:pt idx="1591">
                  <c:v>10.905198950000001</c:v>
                </c:pt>
                <c:pt idx="1592">
                  <c:v>13.16482235</c:v>
                </c:pt>
                <c:pt idx="1593">
                  <c:v>15.33563863</c:v>
                </c:pt>
                <c:pt idx="1594">
                  <c:v>14.453885509999999</c:v>
                </c:pt>
                <c:pt idx="1595">
                  <c:v>12.73839167</c:v>
                </c:pt>
                <c:pt idx="1596">
                  <c:v>10.1324828</c:v>
                </c:pt>
                <c:pt idx="1597">
                  <c:v>8.9770334330000008</c:v>
                </c:pt>
                <c:pt idx="1598">
                  <c:v>11.011951529999999</c:v>
                </c:pt>
                <c:pt idx="1599">
                  <c:v>13.493315430000001</c:v>
                </c:pt>
                <c:pt idx="1600">
                  <c:v>14.67827641</c:v>
                </c:pt>
                <c:pt idx="1601">
                  <c:v>16.665939250000001</c:v>
                </c:pt>
                <c:pt idx="1602">
                  <c:v>18.009226170000002</c:v>
                </c:pt>
                <c:pt idx="1603">
                  <c:v>15.62403037</c:v>
                </c:pt>
                <c:pt idx="1604">
                  <c:v>14.132461810000001</c:v>
                </c:pt>
                <c:pt idx="1605">
                  <c:v>14.180831769999999</c:v>
                </c:pt>
                <c:pt idx="1606">
                  <c:v>14.8574056</c:v>
                </c:pt>
                <c:pt idx="1607">
                  <c:v>16.114129899999998</c:v>
                </c:pt>
                <c:pt idx="1608">
                  <c:v>16.74268898</c:v>
                </c:pt>
                <c:pt idx="1609">
                  <c:v>15.69908451</c:v>
                </c:pt>
                <c:pt idx="1610">
                  <c:v>12.66991895</c:v>
                </c:pt>
                <c:pt idx="1611">
                  <c:v>9.3670534960000005</c:v>
                </c:pt>
                <c:pt idx="1612">
                  <c:v>6.8132092269999998</c:v>
                </c:pt>
                <c:pt idx="1613">
                  <c:v>3.827694932</c:v>
                </c:pt>
                <c:pt idx="1614">
                  <c:v>2.0837413489999999</c:v>
                </c:pt>
                <c:pt idx="1615">
                  <c:v>0.59235073999999999</c:v>
                </c:pt>
                <c:pt idx="1616">
                  <c:v>4.1235057999999998E-2</c:v>
                </c:pt>
                <c:pt idx="1617">
                  <c:v>0</c:v>
                </c:pt>
                <c:pt idx="1618">
                  <c:v>0</c:v>
                </c:pt>
                <c:pt idx="1619">
                  <c:v>0</c:v>
                </c:pt>
                <c:pt idx="1620">
                  <c:v>1.4321186829999999</c:v>
                </c:pt>
                <c:pt idx="1621">
                  <c:v>2.0826422880000002</c:v>
                </c:pt>
                <c:pt idx="1622">
                  <c:v>2.7255028399999999</c:v>
                </c:pt>
                <c:pt idx="1623">
                  <c:v>2.3206707</c:v>
                </c:pt>
                <c:pt idx="1624">
                  <c:v>4.8407652509999997</c:v>
                </c:pt>
                <c:pt idx="1625">
                  <c:v>6.7589307859999996</c:v>
                </c:pt>
                <c:pt idx="1626">
                  <c:v>8.655758595</c:v>
                </c:pt>
                <c:pt idx="1627">
                  <c:v>9.0358450109999993</c:v>
                </c:pt>
                <c:pt idx="1628">
                  <c:v>8.8865424179999994</c:v>
                </c:pt>
                <c:pt idx="1629">
                  <c:v>8.0221280060000009</c:v>
                </c:pt>
                <c:pt idx="1630">
                  <c:v>7.2794833719999996</c:v>
                </c:pt>
                <c:pt idx="1631">
                  <c:v>6.9198386190000001</c:v>
                </c:pt>
                <c:pt idx="1632">
                  <c:v>6.5503144019999997</c:v>
                </c:pt>
                <c:pt idx="1633">
                  <c:v>5.3681068610000002</c:v>
                </c:pt>
                <c:pt idx="1634">
                  <c:v>5.2949018929999996</c:v>
                </c:pt>
                <c:pt idx="1635">
                  <c:v>4.7872826469999996</c:v>
                </c:pt>
                <c:pt idx="1636">
                  <c:v>3.4081471269999999</c:v>
                </c:pt>
                <c:pt idx="1637">
                  <c:v>2.8480873390000001</c:v>
                </c:pt>
                <c:pt idx="1638">
                  <c:v>1.726580118</c:v>
                </c:pt>
                <c:pt idx="1639">
                  <c:v>1.7781126249999999</c:v>
                </c:pt>
                <c:pt idx="1640">
                  <c:v>3.183592763</c:v>
                </c:pt>
                <c:pt idx="1641">
                  <c:v>5.2531091139999999</c:v>
                </c:pt>
                <c:pt idx="1642">
                  <c:v>9.5832506590000008</c:v>
                </c:pt>
                <c:pt idx="1643">
                  <c:v>12.456231560000001</c:v>
                </c:pt>
                <c:pt idx="1644">
                  <c:v>12.680448</c:v>
                </c:pt>
                <c:pt idx="1645">
                  <c:v>10.98588958</c:v>
                </c:pt>
                <c:pt idx="1646">
                  <c:v>8.6474110910000004</c:v>
                </c:pt>
                <c:pt idx="1647">
                  <c:v>7.2715123879999997</c:v>
                </c:pt>
                <c:pt idx="1648">
                  <c:v>5.6672589840000001</c:v>
                </c:pt>
                <c:pt idx="1649">
                  <c:v>4.1484993069999998</c:v>
                </c:pt>
                <c:pt idx="1650">
                  <c:v>2.5218604340000002</c:v>
                </c:pt>
                <c:pt idx="1651">
                  <c:v>3.2528375939999998</c:v>
                </c:pt>
                <c:pt idx="1652">
                  <c:v>3.7205181789999999</c:v>
                </c:pt>
                <c:pt idx="1653">
                  <c:v>4.46142869</c:v>
                </c:pt>
                <c:pt idx="1654">
                  <c:v>3.7245435709999999</c:v>
                </c:pt>
                <c:pt idx="1655">
                  <c:v>4.3149710570000002</c:v>
                </c:pt>
                <c:pt idx="1656">
                  <c:v>4.432177619</c:v>
                </c:pt>
                <c:pt idx="1657">
                  <c:v>4.0452083869999997</c:v>
                </c:pt>
                <c:pt idx="1658">
                  <c:v>4.361673186</c:v>
                </c:pt>
                <c:pt idx="1659">
                  <c:v>4.7189205340000004</c:v>
                </c:pt>
                <c:pt idx="1660">
                  <c:v>5.0342363910000003</c:v>
                </c:pt>
                <c:pt idx="1661">
                  <c:v>5.9972444149999999</c:v>
                </c:pt>
                <c:pt idx="1662">
                  <c:v>6.498680748</c:v>
                </c:pt>
                <c:pt idx="1663">
                  <c:v>6.8801112389999997</c:v>
                </c:pt>
                <c:pt idx="1664">
                  <c:v>6.8644392989999998</c:v>
                </c:pt>
                <c:pt idx="1665">
                  <c:v>5.9109726519999999</c:v>
                </c:pt>
                <c:pt idx="1666">
                  <c:v>5.1437962089999996</c:v>
                </c:pt>
                <c:pt idx="1667">
                  <c:v>5.3668482409999996</c:v>
                </c:pt>
                <c:pt idx="1668">
                  <c:v>5.6941738510000004</c:v>
                </c:pt>
                <c:pt idx="1669">
                  <c:v>4.8976622860000001</c:v>
                </c:pt>
                <c:pt idx="1670">
                  <c:v>5.8139967559999999</c:v>
                </c:pt>
                <c:pt idx="1671">
                  <c:v>5.2735953679999996</c:v>
                </c:pt>
                <c:pt idx="1672">
                  <c:v>4.855520211</c:v>
                </c:pt>
                <c:pt idx="1673">
                  <c:v>3.804755299</c:v>
                </c:pt>
                <c:pt idx="1674">
                  <c:v>2.845259435</c:v>
                </c:pt>
                <c:pt idx="1675">
                  <c:v>2.9362528050000001</c:v>
                </c:pt>
                <c:pt idx="1676">
                  <c:v>3.8032649279999999</c:v>
                </c:pt>
                <c:pt idx="1677">
                  <c:v>9.1247332530000005</c:v>
                </c:pt>
                <c:pt idx="1678">
                  <c:v>8.7014575809999997</c:v>
                </c:pt>
                <c:pt idx="1679">
                  <c:v>7.4262807290000001</c:v>
                </c:pt>
                <c:pt idx="1680">
                  <c:v>6.654937104</c:v>
                </c:pt>
                <c:pt idx="1681">
                  <c:v>6.3109210520000003</c:v>
                </c:pt>
                <c:pt idx="1682">
                  <c:v>5.4163363179999999</c:v>
                </c:pt>
                <c:pt idx="1683">
                  <c:v>6.115853853</c:v>
                </c:pt>
                <c:pt idx="1684">
                  <c:v>5.2020119640000004</c:v>
                </c:pt>
                <c:pt idx="1685">
                  <c:v>5.9829654879999996</c:v>
                </c:pt>
                <c:pt idx="1686">
                  <c:v>7.1349325459999999</c:v>
                </c:pt>
                <c:pt idx="1687">
                  <c:v>7.8215061190000004</c:v>
                </c:pt>
                <c:pt idx="1688">
                  <c:v>6.7418791210000002</c:v>
                </c:pt>
                <c:pt idx="1689">
                  <c:v>6.1573977490000003</c:v>
                </c:pt>
                <c:pt idx="1690">
                  <c:v>5.6653819109999999</c:v>
                </c:pt>
                <c:pt idx="1691">
                  <c:v>5.4741412780000003</c:v>
                </c:pt>
                <c:pt idx="1692">
                  <c:v>4.0965732600000004</c:v>
                </c:pt>
                <c:pt idx="1693">
                  <c:v>2.6830271899999998</c:v>
                </c:pt>
                <c:pt idx="1694">
                  <c:v>2.102275385</c:v>
                </c:pt>
                <c:pt idx="1695">
                  <c:v>1.8894796439999999</c:v>
                </c:pt>
                <c:pt idx="1696">
                  <c:v>1.6070906410000001</c:v>
                </c:pt>
                <c:pt idx="1697">
                  <c:v>1.3946881840000001</c:v>
                </c:pt>
                <c:pt idx="1698">
                  <c:v>2.0045139660000002</c:v>
                </c:pt>
                <c:pt idx="1699">
                  <c:v>2.055470905</c:v>
                </c:pt>
                <c:pt idx="1700">
                  <c:v>3.1850421729999998</c:v>
                </c:pt>
                <c:pt idx="1701">
                  <c:v>4.2138933559999998</c:v>
                </c:pt>
                <c:pt idx="1702">
                  <c:v>3.044189936</c:v>
                </c:pt>
                <c:pt idx="1703">
                  <c:v>2.0464136079999999</c:v>
                </c:pt>
                <c:pt idx="1704">
                  <c:v>0.32291344</c:v>
                </c:pt>
                <c:pt idx="1705">
                  <c:v>0</c:v>
                </c:pt>
                <c:pt idx="1706">
                  <c:v>0</c:v>
                </c:pt>
                <c:pt idx="1707">
                  <c:v>0</c:v>
                </c:pt>
                <c:pt idx="1708">
                  <c:v>0</c:v>
                </c:pt>
                <c:pt idx="1709">
                  <c:v>0</c:v>
                </c:pt>
                <c:pt idx="1710">
                  <c:v>0</c:v>
                </c:pt>
                <c:pt idx="1711">
                  <c:v>0</c:v>
                </c:pt>
                <c:pt idx="1712">
                  <c:v>0.70106921799999999</c:v>
                </c:pt>
                <c:pt idx="1713">
                  <c:v>1.7832605669999999</c:v>
                </c:pt>
                <c:pt idx="1714">
                  <c:v>1.914415548</c:v>
                </c:pt>
                <c:pt idx="1715">
                  <c:v>1.5704401450000001</c:v>
                </c:pt>
                <c:pt idx="1716">
                  <c:v>2.0490678290000002</c:v>
                </c:pt>
                <c:pt idx="1717">
                  <c:v>1.2150853230000001</c:v>
                </c:pt>
                <c:pt idx="1718">
                  <c:v>1.350075924</c:v>
                </c:pt>
                <c:pt idx="1719">
                  <c:v>1.7617162369999999</c:v>
                </c:pt>
                <c:pt idx="1720">
                  <c:v>0.41166973400000001</c:v>
                </c:pt>
                <c:pt idx="1721">
                  <c:v>0</c:v>
                </c:pt>
                <c:pt idx="1722">
                  <c:v>6.7746586999999997E-2</c:v>
                </c:pt>
                <c:pt idx="1723">
                  <c:v>2.6038584550000001</c:v>
                </c:pt>
                <c:pt idx="1724">
                  <c:v>3.264705331</c:v>
                </c:pt>
                <c:pt idx="1725">
                  <c:v>4.9941321790000002</c:v>
                </c:pt>
                <c:pt idx="1726">
                  <c:v>5.2753013759999998</c:v>
                </c:pt>
                <c:pt idx="1727">
                  <c:v>4.1858034179999999</c:v>
                </c:pt>
                <c:pt idx="1728">
                  <c:v>2.374947009</c:v>
                </c:pt>
                <c:pt idx="1729">
                  <c:v>1.184773694</c:v>
                </c:pt>
                <c:pt idx="1730">
                  <c:v>3.7366019939999999</c:v>
                </c:pt>
                <c:pt idx="1731">
                  <c:v>1.111290106</c:v>
                </c:pt>
                <c:pt idx="1732">
                  <c:v>3.8908223999999998E-2</c:v>
                </c:pt>
                <c:pt idx="1733">
                  <c:v>0</c:v>
                </c:pt>
                <c:pt idx="1734">
                  <c:v>0</c:v>
                </c:pt>
                <c:pt idx="1735">
                  <c:v>0</c:v>
                </c:pt>
                <c:pt idx="1736">
                  <c:v>4.6647293999999999E-2</c:v>
                </c:pt>
                <c:pt idx="1737">
                  <c:v>1.779274427</c:v>
                </c:pt>
                <c:pt idx="1738">
                  <c:v>0.250189569</c:v>
                </c:pt>
                <c:pt idx="1739">
                  <c:v>0</c:v>
                </c:pt>
                <c:pt idx="1740">
                  <c:v>0</c:v>
                </c:pt>
                <c:pt idx="1741">
                  <c:v>1.0270844649999999</c:v>
                </c:pt>
                <c:pt idx="1742">
                  <c:v>0.83448003599999998</c:v>
                </c:pt>
                <c:pt idx="1743">
                  <c:v>0.31965988099999998</c:v>
                </c:pt>
                <c:pt idx="1744">
                  <c:v>0.27883346199999998</c:v>
                </c:pt>
                <c:pt idx="1745">
                  <c:v>1.387660052</c:v>
                </c:pt>
                <c:pt idx="1746">
                  <c:v>1.6547454479999999</c:v>
                </c:pt>
                <c:pt idx="1747">
                  <c:v>0.92464382899999997</c:v>
                </c:pt>
                <c:pt idx="1748">
                  <c:v>0.35901760399999999</c:v>
                </c:pt>
                <c:pt idx="1749">
                  <c:v>0</c:v>
                </c:pt>
                <c:pt idx="1750">
                  <c:v>0</c:v>
                </c:pt>
                <c:pt idx="1751">
                  <c:v>0</c:v>
                </c:pt>
                <c:pt idx="1752">
                  <c:v>0</c:v>
                </c:pt>
                <c:pt idx="1753">
                  <c:v>0</c:v>
                </c:pt>
                <c:pt idx="1754">
                  <c:v>0</c:v>
                </c:pt>
                <c:pt idx="1755">
                  <c:v>0.17005252100000001</c:v>
                </c:pt>
                <c:pt idx="1756">
                  <c:v>0.99696900600000005</c:v>
                </c:pt>
                <c:pt idx="1757">
                  <c:v>1.973038479</c:v>
                </c:pt>
                <c:pt idx="1758">
                  <c:v>1.9583069019999999</c:v>
                </c:pt>
                <c:pt idx="1759">
                  <c:v>1.9008553290000001</c:v>
                </c:pt>
                <c:pt idx="1760">
                  <c:v>3.609421996</c:v>
                </c:pt>
                <c:pt idx="1761">
                  <c:v>3.1414192590000001</c:v>
                </c:pt>
                <c:pt idx="1762">
                  <c:v>2.9108916589999998</c:v>
                </c:pt>
                <c:pt idx="1763">
                  <c:v>2.154334006</c:v>
                </c:pt>
                <c:pt idx="1764">
                  <c:v>1.220309469</c:v>
                </c:pt>
                <c:pt idx="1765">
                  <c:v>0.84815642400000002</c:v>
                </c:pt>
                <c:pt idx="1766">
                  <c:v>0.96662565600000006</c:v>
                </c:pt>
                <c:pt idx="1767">
                  <c:v>0.359414662</c:v>
                </c:pt>
                <c:pt idx="1768">
                  <c:v>0</c:v>
                </c:pt>
                <c:pt idx="1769">
                  <c:v>0</c:v>
                </c:pt>
                <c:pt idx="1770">
                  <c:v>1.489050201</c:v>
                </c:pt>
                <c:pt idx="1771">
                  <c:v>1.6755948469999999</c:v>
                </c:pt>
                <c:pt idx="1772">
                  <c:v>1.4858526889999999</c:v>
                </c:pt>
                <c:pt idx="1773">
                  <c:v>0.90265355999999997</c:v>
                </c:pt>
                <c:pt idx="1774">
                  <c:v>0.15725651099999999</c:v>
                </c:pt>
                <c:pt idx="1775">
                  <c:v>0</c:v>
                </c:pt>
                <c:pt idx="1776">
                  <c:v>0</c:v>
                </c:pt>
                <c:pt idx="1777">
                  <c:v>0</c:v>
                </c:pt>
                <c:pt idx="1778">
                  <c:v>0</c:v>
                </c:pt>
                <c:pt idx="1779">
                  <c:v>0</c:v>
                </c:pt>
                <c:pt idx="1780">
                  <c:v>1.2850180120000001</c:v>
                </c:pt>
                <c:pt idx="1781">
                  <c:v>1.841804902</c:v>
                </c:pt>
                <c:pt idx="1782">
                  <c:v>1.8528815320000001</c:v>
                </c:pt>
                <c:pt idx="1783">
                  <c:v>0.84637263699999998</c:v>
                </c:pt>
                <c:pt idx="1784">
                  <c:v>0.91845810999999999</c:v>
                </c:pt>
                <c:pt idx="1785">
                  <c:v>0.46962361200000002</c:v>
                </c:pt>
                <c:pt idx="1786">
                  <c:v>1.0731603460000001</c:v>
                </c:pt>
                <c:pt idx="1787">
                  <c:v>1.6766661350000001</c:v>
                </c:pt>
                <c:pt idx="1788">
                  <c:v>1.4374171039999999</c:v>
                </c:pt>
                <c:pt idx="1789">
                  <c:v>1.299481629</c:v>
                </c:pt>
                <c:pt idx="1790">
                  <c:v>1.0709052990000001</c:v>
                </c:pt>
                <c:pt idx="1791">
                  <c:v>2.4555572909999999</c:v>
                </c:pt>
                <c:pt idx="1792">
                  <c:v>4.9166200470000003</c:v>
                </c:pt>
                <c:pt idx="1793">
                  <c:v>6.2262513159999999</c:v>
                </c:pt>
                <c:pt idx="1794">
                  <c:v>4.4172058219999997</c:v>
                </c:pt>
                <c:pt idx="1795">
                  <c:v>2.771598081</c:v>
                </c:pt>
                <c:pt idx="1796">
                  <c:v>1.218942695</c:v>
                </c:pt>
                <c:pt idx="1797">
                  <c:v>1.962435736</c:v>
                </c:pt>
                <c:pt idx="1798">
                  <c:v>3.2990871510000002</c:v>
                </c:pt>
                <c:pt idx="1799">
                  <c:v>7.9848368589999996</c:v>
                </c:pt>
                <c:pt idx="1800">
                  <c:v>10.01869346</c:v>
                </c:pt>
                <c:pt idx="1801">
                  <c:v>9.4679940770000002</c:v>
                </c:pt>
                <c:pt idx="1802">
                  <c:v>6.7629641380000001</c:v>
                </c:pt>
                <c:pt idx="1803">
                  <c:v>4.2527271190000002</c:v>
                </c:pt>
                <c:pt idx="1804">
                  <c:v>3.7526411560000001</c:v>
                </c:pt>
                <c:pt idx="1805">
                  <c:v>3.9147729629999999</c:v>
                </c:pt>
                <c:pt idx="1806">
                  <c:v>3.7315146370000001</c:v>
                </c:pt>
                <c:pt idx="1807">
                  <c:v>4.296982581</c:v>
                </c:pt>
                <c:pt idx="1808">
                  <c:v>3.804576247</c:v>
                </c:pt>
                <c:pt idx="1809">
                  <c:v>2.253260482</c:v>
                </c:pt>
                <c:pt idx="1810">
                  <c:v>0.53658792399999999</c:v>
                </c:pt>
                <c:pt idx="1811">
                  <c:v>0</c:v>
                </c:pt>
                <c:pt idx="1812">
                  <c:v>0</c:v>
                </c:pt>
                <c:pt idx="1813">
                  <c:v>0</c:v>
                </c:pt>
                <c:pt idx="1814">
                  <c:v>0</c:v>
                </c:pt>
                <c:pt idx="1815">
                  <c:v>0</c:v>
                </c:pt>
                <c:pt idx="1816">
                  <c:v>0.177111771</c:v>
                </c:pt>
                <c:pt idx="1817">
                  <c:v>1.8179707949999999</c:v>
                </c:pt>
                <c:pt idx="1818">
                  <c:v>2.3826043220000002</c:v>
                </c:pt>
                <c:pt idx="1819">
                  <c:v>1.985291337</c:v>
                </c:pt>
                <c:pt idx="1820">
                  <c:v>1.125718695</c:v>
                </c:pt>
                <c:pt idx="1821">
                  <c:v>2.324515339</c:v>
                </c:pt>
                <c:pt idx="1822">
                  <c:v>0</c:v>
                </c:pt>
                <c:pt idx="1823">
                  <c:v>0</c:v>
                </c:pt>
                <c:pt idx="1824">
                  <c:v>0</c:v>
                </c:pt>
                <c:pt idx="1825">
                  <c:v>0</c:v>
                </c:pt>
                <c:pt idx="1826">
                  <c:v>0</c:v>
                </c:pt>
                <c:pt idx="1827">
                  <c:v>0</c:v>
                </c:pt>
                <c:pt idx="1828">
                  <c:v>0</c:v>
                </c:pt>
                <c:pt idx="1829">
                  <c:v>0</c:v>
                </c:pt>
                <c:pt idx="1830">
                  <c:v>1.5296219310000001</c:v>
                </c:pt>
                <c:pt idx="1831">
                  <c:v>4.7849266520000002</c:v>
                </c:pt>
                <c:pt idx="1832">
                  <c:v>8.5827769010000008</c:v>
                </c:pt>
                <c:pt idx="1833">
                  <c:v>12.616743169999999</c:v>
                </c:pt>
                <c:pt idx="1834">
                  <c:v>14.517865970000001</c:v>
                </c:pt>
                <c:pt idx="1835">
                  <c:v>16.045124170000001</c:v>
                </c:pt>
                <c:pt idx="1836">
                  <c:v>16.307261239999999</c:v>
                </c:pt>
                <c:pt idx="1837">
                  <c:v>15.045099609999999</c:v>
                </c:pt>
                <c:pt idx="1838">
                  <c:v>15.71734595</c:v>
                </c:pt>
                <c:pt idx="1839">
                  <c:v>13.728373680000001</c:v>
                </c:pt>
                <c:pt idx="1840">
                  <c:v>12.76964798</c:v>
                </c:pt>
                <c:pt idx="1841">
                  <c:v>13.698870319999999</c:v>
                </c:pt>
                <c:pt idx="1842">
                  <c:v>13.02600672</c:v>
                </c:pt>
                <c:pt idx="1843">
                  <c:v>11.70835729</c:v>
                </c:pt>
                <c:pt idx="1844">
                  <c:v>10.416331530000001</c:v>
                </c:pt>
                <c:pt idx="1845">
                  <c:v>9.5798627619999994</c:v>
                </c:pt>
                <c:pt idx="1846">
                  <c:v>9.1034973370000003</c:v>
                </c:pt>
                <c:pt idx="1847">
                  <c:v>8.3178570060000006</c:v>
                </c:pt>
                <c:pt idx="1848">
                  <c:v>6.7888029019999996</c:v>
                </c:pt>
                <c:pt idx="1849">
                  <c:v>6.974708744</c:v>
                </c:pt>
                <c:pt idx="1850">
                  <c:v>7.203634396</c:v>
                </c:pt>
                <c:pt idx="1851">
                  <c:v>7.7629602899999997</c:v>
                </c:pt>
                <c:pt idx="1852">
                  <c:v>8.6561978849999992</c:v>
                </c:pt>
                <c:pt idx="1853">
                  <c:v>8.9005632380000002</c:v>
                </c:pt>
                <c:pt idx="1854">
                  <c:v>9.0612797700000005</c:v>
                </c:pt>
                <c:pt idx="1855">
                  <c:v>9.4601225059999994</c:v>
                </c:pt>
                <c:pt idx="1856">
                  <c:v>9.53992255</c:v>
                </c:pt>
                <c:pt idx="1857">
                  <c:v>10.531802600000001</c:v>
                </c:pt>
                <c:pt idx="1858">
                  <c:v>11.00740534</c:v>
                </c:pt>
                <c:pt idx="1859">
                  <c:v>9.9631711329999995</c:v>
                </c:pt>
                <c:pt idx="1860">
                  <c:v>9.5147472210000004</c:v>
                </c:pt>
                <c:pt idx="1861">
                  <c:v>9.5386275769999997</c:v>
                </c:pt>
                <c:pt idx="1862">
                  <c:v>8.2673079919999992</c:v>
                </c:pt>
                <c:pt idx="1863">
                  <c:v>7.1004700359999999</c:v>
                </c:pt>
                <c:pt idx="1864">
                  <c:v>5.2398016610000004</c:v>
                </c:pt>
                <c:pt idx="1865">
                  <c:v>4.3539297760000002</c:v>
                </c:pt>
                <c:pt idx="1866">
                  <c:v>3.2037623590000002</c:v>
                </c:pt>
                <c:pt idx="1867">
                  <c:v>1.781958529</c:v>
                </c:pt>
                <c:pt idx="1868">
                  <c:v>0.77352655400000003</c:v>
                </c:pt>
                <c:pt idx="1869">
                  <c:v>0.79189275299999995</c:v>
                </c:pt>
                <c:pt idx="1870">
                  <c:v>1.6165817010000001</c:v>
                </c:pt>
                <c:pt idx="1871">
                  <c:v>1.4428020580000001</c:v>
                </c:pt>
                <c:pt idx="1872">
                  <c:v>0.394567422</c:v>
                </c:pt>
                <c:pt idx="1873">
                  <c:v>0.153569072</c:v>
                </c:pt>
                <c:pt idx="1874">
                  <c:v>0.572170823</c:v>
                </c:pt>
                <c:pt idx="1875">
                  <c:v>1.2139848630000001</c:v>
                </c:pt>
                <c:pt idx="1876">
                  <c:v>1.3416079089999999</c:v>
                </c:pt>
                <c:pt idx="1877">
                  <c:v>1.3228520749999999</c:v>
                </c:pt>
                <c:pt idx="1878">
                  <c:v>1.4034175470000001</c:v>
                </c:pt>
                <c:pt idx="1879">
                  <c:v>1.749089195</c:v>
                </c:pt>
                <c:pt idx="1880">
                  <c:v>1.449892363</c:v>
                </c:pt>
                <c:pt idx="1881">
                  <c:v>1.4844567829999999</c:v>
                </c:pt>
                <c:pt idx="1882">
                  <c:v>1.614618992</c:v>
                </c:pt>
                <c:pt idx="1883">
                  <c:v>2.9027541569999999</c:v>
                </c:pt>
                <c:pt idx="1884">
                  <c:v>3.9624379840000001</c:v>
                </c:pt>
                <c:pt idx="1885">
                  <c:v>5.4579299419999998</c:v>
                </c:pt>
                <c:pt idx="1886">
                  <c:v>7.3166543199999996</c:v>
                </c:pt>
                <c:pt idx="1887">
                  <c:v>9.7502444300000004</c:v>
                </c:pt>
                <c:pt idx="1888">
                  <c:v>11.03627423</c:v>
                </c:pt>
                <c:pt idx="1889">
                  <c:v>11.327668060000001</c:v>
                </c:pt>
                <c:pt idx="1890">
                  <c:v>10.577331239999999</c:v>
                </c:pt>
                <c:pt idx="1891">
                  <c:v>10.81045218</c:v>
                </c:pt>
                <c:pt idx="1892">
                  <c:v>11.308608400000001</c:v>
                </c:pt>
                <c:pt idx="1893">
                  <c:v>11.420419130000001</c:v>
                </c:pt>
                <c:pt idx="1894">
                  <c:v>10.428475880000001</c:v>
                </c:pt>
                <c:pt idx="1895">
                  <c:v>8.6341849709999998</c:v>
                </c:pt>
                <c:pt idx="1896">
                  <c:v>5.1209962659999997</c:v>
                </c:pt>
                <c:pt idx="1897">
                  <c:v>3.654458693</c:v>
                </c:pt>
                <c:pt idx="1898">
                  <c:v>2.519335796</c:v>
                </c:pt>
                <c:pt idx="1899">
                  <c:v>1.1349381030000001</c:v>
                </c:pt>
                <c:pt idx="1900">
                  <c:v>0.40888883599999998</c:v>
                </c:pt>
                <c:pt idx="1901">
                  <c:v>1.417065617</c:v>
                </c:pt>
                <c:pt idx="1902">
                  <c:v>1.996063428</c:v>
                </c:pt>
                <c:pt idx="1903">
                  <c:v>3.7942823689999998</c:v>
                </c:pt>
                <c:pt idx="1904">
                  <c:v>6.1411849099999998</c:v>
                </c:pt>
                <c:pt idx="1905">
                  <c:v>7.982159137</c:v>
                </c:pt>
                <c:pt idx="1906">
                  <c:v>6.4711024149999998</c:v>
                </c:pt>
                <c:pt idx="1907">
                  <c:v>3.5412537629999998</c:v>
                </c:pt>
                <c:pt idx="1908">
                  <c:v>4.3590109940000001</c:v>
                </c:pt>
                <c:pt idx="1909">
                  <c:v>5.0426560020000002</c:v>
                </c:pt>
                <c:pt idx="1910">
                  <c:v>4.9848839920000003</c:v>
                </c:pt>
                <c:pt idx="1911">
                  <c:v>3.640406424</c:v>
                </c:pt>
                <c:pt idx="1912">
                  <c:v>2.974015998</c:v>
                </c:pt>
                <c:pt idx="1913">
                  <c:v>4.5451051839999996</c:v>
                </c:pt>
                <c:pt idx="1914">
                  <c:v>6.0839452280000001</c:v>
                </c:pt>
                <c:pt idx="1915">
                  <c:v>7.5076508210000004</c:v>
                </c:pt>
                <c:pt idx="1916">
                  <c:v>9.4354486360000003</c:v>
                </c:pt>
                <c:pt idx="1917">
                  <c:v>11.982929370000001</c:v>
                </c:pt>
                <c:pt idx="1918">
                  <c:v>12.268485249999999</c:v>
                </c:pt>
                <c:pt idx="1919">
                  <c:v>11.62721464</c:v>
                </c:pt>
                <c:pt idx="1920">
                  <c:v>10.549126510000001</c:v>
                </c:pt>
                <c:pt idx="1921">
                  <c:v>10.11332603</c:v>
                </c:pt>
                <c:pt idx="1922">
                  <c:v>9.9750242690000004</c:v>
                </c:pt>
                <c:pt idx="1923">
                  <c:v>10.08915958</c:v>
                </c:pt>
                <c:pt idx="1924">
                  <c:v>10.68313362</c:v>
                </c:pt>
                <c:pt idx="1925">
                  <c:v>10.448386530000001</c:v>
                </c:pt>
                <c:pt idx="1926">
                  <c:v>9.1310837940000003</c:v>
                </c:pt>
                <c:pt idx="1927">
                  <c:v>8.0551748659999998</c:v>
                </c:pt>
                <c:pt idx="1928">
                  <c:v>7.3648793460000004</c:v>
                </c:pt>
                <c:pt idx="1929">
                  <c:v>6.2352946449999997</c:v>
                </c:pt>
                <c:pt idx="1930">
                  <c:v>4.7435133189999998</c:v>
                </c:pt>
                <c:pt idx="1931">
                  <c:v>3.0241148010000001</c:v>
                </c:pt>
                <c:pt idx="1932">
                  <c:v>0</c:v>
                </c:pt>
                <c:pt idx="1933">
                  <c:v>0</c:v>
                </c:pt>
                <c:pt idx="1934">
                  <c:v>0</c:v>
                </c:pt>
                <c:pt idx="1935">
                  <c:v>3.2557442540000001</c:v>
                </c:pt>
                <c:pt idx="1936">
                  <c:v>4.0985208389999999</c:v>
                </c:pt>
                <c:pt idx="1937">
                  <c:v>4.8452212020000003</c:v>
                </c:pt>
                <c:pt idx="1938">
                  <c:v>5.7900903570000004</c:v>
                </c:pt>
                <c:pt idx="1939">
                  <c:v>6.4590732549999998</c:v>
                </c:pt>
                <c:pt idx="1940">
                  <c:v>6.7575107839999999</c:v>
                </c:pt>
                <c:pt idx="1941">
                  <c:v>6.163426641</c:v>
                </c:pt>
                <c:pt idx="1942">
                  <c:v>5.4225724240000002</c:v>
                </c:pt>
                <c:pt idx="1943">
                  <c:v>5.3908628820000004</c:v>
                </c:pt>
                <c:pt idx="1944">
                  <c:v>4.9330085400000003</c:v>
                </c:pt>
                <c:pt idx="1945">
                  <c:v>3.842942893</c:v>
                </c:pt>
                <c:pt idx="1946">
                  <c:v>3.8799725569999999</c:v>
                </c:pt>
                <c:pt idx="1947">
                  <c:v>5.2950974620000002</c:v>
                </c:pt>
                <c:pt idx="1948">
                  <c:v>6.9589635919999999</c:v>
                </c:pt>
                <c:pt idx="1949">
                  <c:v>8.4203755779999998</c:v>
                </c:pt>
                <c:pt idx="1950">
                  <c:v>10.74822292</c:v>
                </c:pt>
                <c:pt idx="1951">
                  <c:v>11.84909818</c:v>
                </c:pt>
                <c:pt idx="1952">
                  <c:v>13.27062338</c:v>
                </c:pt>
                <c:pt idx="1953">
                  <c:v>12.96768569</c:v>
                </c:pt>
                <c:pt idx="1954">
                  <c:v>13.15306453</c:v>
                </c:pt>
                <c:pt idx="1955">
                  <c:v>13.43968557</c:v>
                </c:pt>
                <c:pt idx="1956">
                  <c:v>14.066059989999999</c:v>
                </c:pt>
                <c:pt idx="1957">
                  <c:v>14.28139296</c:v>
                </c:pt>
                <c:pt idx="1958">
                  <c:v>13.34959746</c:v>
                </c:pt>
                <c:pt idx="1959">
                  <c:v>12.063235819999999</c:v>
                </c:pt>
                <c:pt idx="1960">
                  <c:v>10.62690598</c:v>
                </c:pt>
                <c:pt idx="1961">
                  <c:v>7.9168314070000001</c:v>
                </c:pt>
                <c:pt idx="1962">
                  <c:v>7.091108073</c:v>
                </c:pt>
                <c:pt idx="1963">
                  <c:v>6.2452465000000004</c:v>
                </c:pt>
                <c:pt idx="1964">
                  <c:v>5.6979353330000002</c:v>
                </c:pt>
                <c:pt idx="1965">
                  <c:v>4.1995601259999997</c:v>
                </c:pt>
                <c:pt idx="1966">
                  <c:v>3.6854329799999999</c:v>
                </c:pt>
                <c:pt idx="1967">
                  <c:v>6.9702406090000002</c:v>
                </c:pt>
                <c:pt idx="1968">
                  <c:v>3.9485081150000001</c:v>
                </c:pt>
                <c:pt idx="1969">
                  <c:v>5.7390951340000003</c:v>
                </c:pt>
                <c:pt idx="1970">
                  <c:v>8.5450481949999997</c:v>
                </c:pt>
                <c:pt idx="1971">
                  <c:v>9.2434812060000002</c:v>
                </c:pt>
                <c:pt idx="1972">
                  <c:v>8.5226530230000002</c:v>
                </c:pt>
                <c:pt idx="1973">
                  <c:v>6.8916254400000003</c:v>
                </c:pt>
                <c:pt idx="1974">
                  <c:v>6.0046892090000004</c:v>
                </c:pt>
                <c:pt idx="1975">
                  <c:v>5.5808847620000002</c:v>
                </c:pt>
                <c:pt idx="1976">
                  <c:v>4.8330616600000003</c:v>
                </c:pt>
                <c:pt idx="1977">
                  <c:v>3.9300613179999999</c:v>
                </c:pt>
                <c:pt idx="1978">
                  <c:v>3.8817809109999999</c:v>
                </c:pt>
                <c:pt idx="1979">
                  <c:v>3.5218323699999998</c:v>
                </c:pt>
                <c:pt idx="1980">
                  <c:v>3.225126237</c:v>
                </c:pt>
                <c:pt idx="1981">
                  <c:v>1.129068046</c:v>
                </c:pt>
                <c:pt idx="1982">
                  <c:v>0</c:v>
                </c:pt>
                <c:pt idx="1983">
                  <c:v>0</c:v>
                </c:pt>
                <c:pt idx="1984">
                  <c:v>0</c:v>
                </c:pt>
                <c:pt idx="1985">
                  <c:v>0</c:v>
                </c:pt>
                <c:pt idx="1986">
                  <c:v>0.94628199700000004</c:v>
                </c:pt>
                <c:pt idx="1987">
                  <c:v>0</c:v>
                </c:pt>
                <c:pt idx="1988">
                  <c:v>0</c:v>
                </c:pt>
                <c:pt idx="1989">
                  <c:v>0.33565997600000003</c:v>
                </c:pt>
                <c:pt idx="1990">
                  <c:v>1.4450964989999999</c:v>
                </c:pt>
                <c:pt idx="1991">
                  <c:v>2.1097936970000002</c:v>
                </c:pt>
                <c:pt idx="1992">
                  <c:v>2.2133745139999998</c:v>
                </c:pt>
                <c:pt idx="1993">
                  <c:v>2.4927710369999998</c:v>
                </c:pt>
                <c:pt idx="1994">
                  <c:v>2.3130646069999998</c:v>
                </c:pt>
                <c:pt idx="1995">
                  <c:v>2.3835160690000001</c:v>
                </c:pt>
                <c:pt idx="1996">
                  <c:v>2.8590997900000001</c:v>
                </c:pt>
                <c:pt idx="1997">
                  <c:v>3.3387828110000002</c:v>
                </c:pt>
                <c:pt idx="1998">
                  <c:v>6.1515663009999999</c:v>
                </c:pt>
                <c:pt idx="1999">
                  <c:v>11.093101689999999</c:v>
                </c:pt>
                <c:pt idx="2000">
                  <c:v>15.23676687</c:v>
                </c:pt>
                <c:pt idx="2001">
                  <c:v>18.724133890000001</c:v>
                </c:pt>
                <c:pt idx="2002">
                  <c:v>24.002956520000001</c:v>
                </c:pt>
                <c:pt idx="2003">
                  <c:v>27.786979209999998</c:v>
                </c:pt>
                <c:pt idx="2004">
                  <c:v>23.34595668</c:v>
                </c:pt>
                <c:pt idx="2005">
                  <c:v>22.38978676</c:v>
                </c:pt>
                <c:pt idx="2006">
                  <c:v>19.16742597</c:v>
                </c:pt>
                <c:pt idx="2007">
                  <c:v>22.034338999999999</c:v>
                </c:pt>
                <c:pt idx="2008">
                  <c:v>23.407040569999999</c:v>
                </c:pt>
                <c:pt idx="2009">
                  <c:v>19.613423839999999</c:v>
                </c:pt>
                <c:pt idx="2010">
                  <c:v>18.095258619999999</c:v>
                </c:pt>
                <c:pt idx="2011">
                  <c:v>27.61753122</c:v>
                </c:pt>
                <c:pt idx="2012">
                  <c:v>69.30598655</c:v>
                </c:pt>
                <c:pt idx="2013">
                  <c:v>60.196593819999997</c:v>
                </c:pt>
                <c:pt idx="2014">
                  <c:v>59.073944130000001</c:v>
                </c:pt>
                <c:pt idx="2015">
                  <c:v>79.864667049999994</c:v>
                </c:pt>
                <c:pt idx="2016">
                  <c:v>85.988890310000002</c:v>
                </c:pt>
                <c:pt idx="2017">
                  <c:v>54.002678080000003</c:v>
                </c:pt>
                <c:pt idx="2018">
                  <c:v>53.27180164</c:v>
                </c:pt>
                <c:pt idx="2019">
                  <c:v>55.157636799999999</c:v>
                </c:pt>
                <c:pt idx="2020">
                  <c:v>55.923813449999997</c:v>
                </c:pt>
                <c:pt idx="2021">
                  <c:v>56.025264239999998</c:v>
                </c:pt>
                <c:pt idx="2022">
                  <c:v>56.351153050000001</c:v>
                </c:pt>
                <c:pt idx="2023">
                  <c:v>47.12289844</c:v>
                </c:pt>
                <c:pt idx="2024">
                  <c:v>60.593106830000004</c:v>
                </c:pt>
                <c:pt idx="2025">
                  <c:v>14.648964640000001</c:v>
                </c:pt>
                <c:pt idx="2026">
                  <c:v>12.016153190000001</c:v>
                </c:pt>
                <c:pt idx="2027">
                  <c:v>12.10873544</c:v>
                </c:pt>
                <c:pt idx="2028">
                  <c:v>12.291503090000001</c:v>
                </c:pt>
                <c:pt idx="2029">
                  <c:v>11.038840970000001</c:v>
                </c:pt>
                <c:pt idx="2030">
                  <c:v>9.4916811499999998</c:v>
                </c:pt>
                <c:pt idx="2031">
                  <c:v>7.7747155469999996</c:v>
                </c:pt>
                <c:pt idx="2032">
                  <c:v>5.4561221189999998</c:v>
                </c:pt>
                <c:pt idx="2033">
                  <c:v>3.6135147719999998</c:v>
                </c:pt>
                <c:pt idx="2034">
                  <c:v>2.1933674230000002</c:v>
                </c:pt>
                <c:pt idx="2035">
                  <c:v>0</c:v>
                </c:pt>
                <c:pt idx="2036">
                  <c:v>0</c:v>
                </c:pt>
                <c:pt idx="2037">
                  <c:v>0</c:v>
                </c:pt>
                <c:pt idx="2038">
                  <c:v>0</c:v>
                </c:pt>
                <c:pt idx="2039">
                  <c:v>0.81495802299999998</c:v>
                </c:pt>
                <c:pt idx="2040">
                  <c:v>1.036797054</c:v>
                </c:pt>
                <c:pt idx="2041">
                  <c:v>0.79912051699999997</c:v>
                </c:pt>
                <c:pt idx="2042">
                  <c:v>0.79660007600000005</c:v>
                </c:pt>
                <c:pt idx="2043">
                  <c:v>0.65227666699999998</c:v>
                </c:pt>
                <c:pt idx="2044">
                  <c:v>1.360200181</c:v>
                </c:pt>
                <c:pt idx="2045">
                  <c:v>2.6760604730000002</c:v>
                </c:pt>
                <c:pt idx="2046">
                  <c:v>2.5350030569999999</c:v>
                </c:pt>
                <c:pt idx="2047">
                  <c:v>0.78711557499999996</c:v>
                </c:pt>
                <c:pt idx="2048">
                  <c:v>0.44456272899999999</c:v>
                </c:pt>
                <c:pt idx="2049">
                  <c:v>1.661525457</c:v>
                </c:pt>
                <c:pt idx="2050">
                  <c:v>2.2197095170000001</c:v>
                </c:pt>
                <c:pt idx="2051">
                  <c:v>0.59642475699999997</c:v>
                </c:pt>
                <c:pt idx="2052">
                  <c:v>0</c:v>
                </c:pt>
                <c:pt idx="2053">
                  <c:v>0.109692388</c:v>
                </c:pt>
                <c:pt idx="2054">
                  <c:v>0.63971551500000001</c:v>
                </c:pt>
                <c:pt idx="2055">
                  <c:v>3.1339190170000002</c:v>
                </c:pt>
                <c:pt idx="2056">
                  <c:v>3.6117669700000001</c:v>
                </c:pt>
                <c:pt idx="2057">
                  <c:v>4.1695771730000004</c:v>
                </c:pt>
                <c:pt idx="2058">
                  <c:v>4.7424637189999999</c:v>
                </c:pt>
                <c:pt idx="2059">
                  <c:v>4.6908280299999996</c:v>
                </c:pt>
                <c:pt idx="2060">
                  <c:v>4.9721933360000001</c:v>
                </c:pt>
                <c:pt idx="2061">
                  <c:v>5.914410889</c:v>
                </c:pt>
                <c:pt idx="2062">
                  <c:v>3.9370602739999998</c:v>
                </c:pt>
                <c:pt idx="2063">
                  <c:v>2.3842551900000002</c:v>
                </c:pt>
                <c:pt idx="2064">
                  <c:v>1.5981430889999999</c:v>
                </c:pt>
                <c:pt idx="2065">
                  <c:v>2.2010367679999998</c:v>
                </c:pt>
                <c:pt idx="2066">
                  <c:v>4.2400099439999996</c:v>
                </c:pt>
                <c:pt idx="2067">
                  <c:v>5.1566247269999996</c:v>
                </c:pt>
                <c:pt idx="2068">
                  <c:v>5.6099113799999998</c:v>
                </c:pt>
                <c:pt idx="2069">
                  <c:v>5.0289720620000002</c:v>
                </c:pt>
                <c:pt idx="2070">
                  <c:v>4.2404022829999999</c:v>
                </c:pt>
                <c:pt idx="2071">
                  <c:v>5.7584390829999998</c:v>
                </c:pt>
                <c:pt idx="2072">
                  <c:v>7.0459418889999998</c:v>
                </c:pt>
                <c:pt idx="2073">
                  <c:v>7.9133245060000004</c:v>
                </c:pt>
                <c:pt idx="2074">
                  <c:v>8.5910868390000008</c:v>
                </c:pt>
                <c:pt idx="2075">
                  <c:v>8.8922954099999991</c:v>
                </c:pt>
                <c:pt idx="2076">
                  <c:v>7.0704663979999998</c:v>
                </c:pt>
                <c:pt idx="2077">
                  <c:v>3.4432397899999998</c:v>
                </c:pt>
                <c:pt idx="2078">
                  <c:v>1.608617323</c:v>
                </c:pt>
                <c:pt idx="2079">
                  <c:v>7.4122937E-2</c:v>
                </c:pt>
                <c:pt idx="2080">
                  <c:v>0.41309671999999997</c:v>
                </c:pt>
                <c:pt idx="2081">
                  <c:v>2.0060695339999999</c:v>
                </c:pt>
                <c:pt idx="2082">
                  <c:v>5.1944766529999997</c:v>
                </c:pt>
                <c:pt idx="2083">
                  <c:v>8.6153804699999998</c:v>
                </c:pt>
                <c:pt idx="2084">
                  <c:v>9.308580697</c:v>
                </c:pt>
                <c:pt idx="2085">
                  <c:v>8.7184543919999999</c:v>
                </c:pt>
                <c:pt idx="2086">
                  <c:v>7.3428864599999999</c:v>
                </c:pt>
                <c:pt idx="2087">
                  <c:v>6.5672864549999996</c:v>
                </c:pt>
                <c:pt idx="2088">
                  <c:v>6.8824401579999996</c:v>
                </c:pt>
                <c:pt idx="2089">
                  <c:v>4.848609357</c:v>
                </c:pt>
                <c:pt idx="2090">
                  <c:v>0</c:v>
                </c:pt>
                <c:pt idx="2091">
                  <c:v>0</c:v>
                </c:pt>
                <c:pt idx="2092">
                  <c:v>0</c:v>
                </c:pt>
                <c:pt idx="2093">
                  <c:v>0</c:v>
                </c:pt>
                <c:pt idx="2094">
                  <c:v>0</c:v>
                </c:pt>
                <c:pt idx="2095">
                  <c:v>0</c:v>
                </c:pt>
                <c:pt idx="2096">
                  <c:v>0</c:v>
                </c:pt>
                <c:pt idx="2097">
                  <c:v>0.232027175</c:v>
                </c:pt>
                <c:pt idx="2098">
                  <c:v>1.1329288420000001</c:v>
                </c:pt>
                <c:pt idx="2099">
                  <c:v>2.3355679579999999</c:v>
                </c:pt>
                <c:pt idx="2100">
                  <c:v>3.3622973479999998</c:v>
                </c:pt>
                <c:pt idx="2101">
                  <c:v>4.3628443619999997</c:v>
                </c:pt>
                <c:pt idx="2102">
                  <c:v>5.4061759140000003</c:v>
                </c:pt>
                <c:pt idx="2103">
                  <c:v>6.703611403</c:v>
                </c:pt>
                <c:pt idx="2104">
                  <c:v>8.0758369049999992</c:v>
                </c:pt>
                <c:pt idx="2105">
                  <c:v>9.5141297369999993</c:v>
                </c:pt>
                <c:pt idx="2106">
                  <c:v>9.4123208609999995</c:v>
                </c:pt>
                <c:pt idx="2107">
                  <c:v>9.8122665169999994</c:v>
                </c:pt>
                <c:pt idx="2108">
                  <c:v>9.4141991610000009</c:v>
                </c:pt>
                <c:pt idx="2109">
                  <c:v>7.9887515550000003</c:v>
                </c:pt>
                <c:pt idx="2110">
                  <c:v>6.2379078679999997</c:v>
                </c:pt>
                <c:pt idx="2111">
                  <c:v>5.1802575429999997</c:v>
                </c:pt>
                <c:pt idx="2112">
                  <c:v>4.2062651710000001</c:v>
                </c:pt>
                <c:pt idx="2113">
                  <c:v>2.398674384</c:v>
                </c:pt>
                <c:pt idx="2114">
                  <c:v>1.11267183</c:v>
                </c:pt>
                <c:pt idx="2115">
                  <c:v>0</c:v>
                </c:pt>
                <c:pt idx="2116">
                  <c:v>0</c:v>
                </c:pt>
                <c:pt idx="2117">
                  <c:v>0</c:v>
                </c:pt>
                <c:pt idx="2118">
                  <c:v>0</c:v>
                </c:pt>
                <c:pt idx="2119">
                  <c:v>0</c:v>
                </c:pt>
                <c:pt idx="2120">
                  <c:v>0.66060400399999997</c:v>
                </c:pt>
                <c:pt idx="2121">
                  <c:v>3.3758667259999999</c:v>
                </c:pt>
                <c:pt idx="2122">
                  <c:v>3.5384136169999998</c:v>
                </c:pt>
                <c:pt idx="2123">
                  <c:v>3.136920849</c:v>
                </c:pt>
                <c:pt idx="2124">
                  <c:v>2.0964178590000002</c:v>
                </c:pt>
                <c:pt idx="2125">
                  <c:v>1.5791163130000001</c:v>
                </c:pt>
                <c:pt idx="2126">
                  <c:v>1.113110381</c:v>
                </c:pt>
                <c:pt idx="2127">
                  <c:v>6.5521286720000003</c:v>
                </c:pt>
                <c:pt idx="2128">
                  <c:v>8.7387391500000007</c:v>
                </c:pt>
                <c:pt idx="2129">
                  <c:v>6.8513025509999999</c:v>
                </c:pt>
                <c:pt idx="2130">
                  <c:v>4.689125937</c:v>
                </c:pt>
                <c:pt idx="2131">
                  <c:v>4.0550286440000001</c:v>
                </c:pt>
                <c:pt idx="2132">
                  <c:v>4.9227058919999997</c:v>
                </c:pt>
                <c:pt idx="2133">
                  <c:v>8.0445022510000008</c:v>
                </c:pt>
                <c:pt idx="2134">
                  <c:v>6.3670975500000004</c:v>
                </c:pt>
                <c:pt idx="2135">
                  <c:v>5.86640754</c:v>
                </c:pt>
                <c:pt idx="2136">
                  <c:v>4.264163033</c:v>
                </c:pt>
                <c:pt idx="2137">
                  <c:v>4.9328096219999997</c:v>
                </c:pt>
                <c:pt idx="2138">
                  <c:v>4.5590462269999996</c:v>
                </c:pt>
                <c:pt idx="2139">
                  <c:v>7.1294325360000004</c:v>
                </c:pt>
                <c:pt idx="2140">
                  <c:v>14.241060750000001</c:v>
                </c:pt>
                <c:pt idx="2141">
                  <c:v>13.510220459999999</c:v>
                </c:pt>
                <c:pt idx="2142">
                  <c:v>12.979829479999999</c:v>
                </c:pt>
                <c:pt idx="2143">
                  <c:v>13.84562727</c:v>
                </c:pt>
                <c:pt idx="2144">
                  <c:v>13.28713117</c:v>
                </c:pt>
                <c:pt idx="2145">
                  <c:v>12.35509957</c:v>
                </c:pt>
                <c:pt idx="2146">
                  <c:v>11.20537669</c:v>
                </c:pt>
                <c:pt idx="2147">
                  <c:v>12.4030266</c:v>
                </c:pt>
                <c:pt idx="2148">
                  <c:v>15.286930959999999</c:v>
                </c:pt>
                <c:pt idx="2149">
                  <c:v>16.93594671</c:v>
                </c:pt>
                <c:pt idx="2150">
                  <c:v>16.101355510000001</c:v>
                </c:pt>
                <c:pt idx="2151">
                  <c:v>13.02542468</c:v>
                </c:pt>
                <c:pt idx="2152">
                  <c:v>8.9851072940000005</c:v>
                </c:pt>
                <c:pt idx="2153">
                  <c:v>5.6631164649999999</c:v>
                </c:pt>
                <c:pt idx="2154">
                  <c:v>6.0077235419999999</c:v>
                </c:pt>
                <c:pt idx="2155">
                  <c:v>8.0742395709999997</c:v>
                </c:pt>
                <c:pt idx="2156">
                  <c:v>9.8150623180000007</c:v>
                </c:pt>
                <c:pt idx="2157">
                  <c:v>11.22982551</c:v>
                </c:pt>
                <c:pt idx="2158">
                  <c:v>10.19666509</c:v>
                </c:pt>
                <c:pt idx="2159">
                  <c:v>10.08493176</c:v>
                </c:pt>
                <c:pt idx="2160">
                  <c:v>9.9647461249999996</c:v>
                </c:pt>
                <c:pt idx="2161">
                  <c:v>10.13270251</c:v>
                </c:pt>
                <c:pt idx="2162">
                  <c:v>7.528818899</c:v>
                </c:pt>
                <c:pt idx="2163">
                  <c:v>4.0195142290000003</c:v>
                </c:pt>
                <c:pt idx="2164">
                  <c:v>1.502921771</c:v>
                </c:pt>
                <c:pt idx="2165">
                  <c:v>0</c:v>
                </c:pt>
                <c:pt idx="2166">
                  <c:v>0</c:v>
                </c:pt>
                <c:pt idx="2167">
                  <c:v>0</c:v>
                </c:pt>
                <c:pt idx="2168">
                  <c:v>1.708315488</c:v>
                </c:pt>
                <c:pt idx="2169">
                  <c:v>2.9459498040000001</c:v>
                </c:pt>
                <c:pt idx="2170">
                  <c:v>2.8765795110000001</c:v>
                </c:pt>
                <c:pt idx="2171">
                  <c:v>3.3604178459999998</c:v>
                </c:pt>
                <c:pt idx="2172">
                  <c:v>3.1454774269999999</c:v>
                </c:pt>
                <c:pt idx="2173">
                  <c:v>3.9639440270000001</c:v>
                </c:pt>
                <c:pt idx="2174">
                  <c:v>6.6953585410000001</c:v>
                </c:pt>
                <c:pt idx="2175">
                  <c:v>7.3172936679999996</c:v>
                </c:pt>
                <c:pt idx="2176">
                  <c:v>6.8865522029999999</c:v>
                </c:pt>
                <c:pt idx="2177">
                  <c:v>6.7054848710000003</c:v>
                </c:pt>
                <c:pt idx="2178">
                  <c:v>7.5124717050000003</c:v>
                </c:pt>
                <c:pt idx="2179">
                  <c:v>10.90009732</c:v>
                </c:pt>
                <c:pt idx="2180">
                  <c:v>12.338754099999999</c:v>
                </c:pt>
                <c:pt idx="2181">
                  <c:v>11.740832599999999</c:v>
                </c:pt>
                <c:pt idx="2182">
                  <c:v>11.164564609999999</c:v>
                </c:pt>
                <c:pt idx="2183">
                  <c:v>10.295475420000001</c:v>
                </c:pt>
                <c:pt idx="2184">
                  <c:v>9.7790620819999994</c:v>
                </c:pt>
                <c:pt idx="2185">
                  <c:v>8.232430634</c:v>
                </c:pt>
                <c:pt idx="2186">
                  <c:v>8.215406067</c:v>
                </c:pt>
                <c:pt idx="2187">
                  <c:v>8.6478516289999998</c:v>
                </c:pt>
                <c:pt idx="2188">
                  <c:v>7.7671095799999996</c:v>
                </c:pt>
                <c:pt idx="2189">
                  <c:v>7.0571973669999997</c:v>
                </c:pt>
                <c:pt idx="2190">
                  <c:v>5.9090977010000003</c:v>
                </c:pt>
                <c:pt idx="2191">
                  <c:v>5.045521344</c:v>
                </c:pt>
                <c:pt idx="2192">
                  <c:v>4.7041801699999999</c:v>
                </c:pt>
                <c:pt idx="2193">
                  <c:v>3.4908323139999999</c:v>
                </c:pt>
                <c:pt idx="2194">
                  <c:v>3.634171169</c:v>
                </c:pt>
                <c:pt idx="2195">
                  <c:v>3.7185771929999998</c:v>
                </c:pt>
                <c:pt idx="2196">
                  <c:v>4.0288020260000001</c:v>
                </c:pt>
                <c:pt idx="2197">
                  <c:v>4.0369387080000001</c:v>
                </c:pt>
                <c:pt idx="2198">
                  <c:v>3.9341115960000002</c:v>
                </c:pt>
                <c:pt idx="2199">
                  <c:v>3.496479694</c:v>
                </c:pt>
                <c:pt idx="2200">
                  <c:v>5.5941091910000003</c:v>
                </c:pt>
                <c:pt idx="2201">
                  <c:v>6.49054953</c:v>
                </c:pt>
                <c:pt idx="2202">
                  <c:v>5.556887476</c:v>
                </c:pt>
                <c:pt idx="2203">
                  <c:v>4.4123472210000001</c:v>
                </c:pt>
                <c:pt idx="2204">
                  <c:v>3.9060527029999998</c:v>
                </c:pt>
                <c:pt idx="2205">
                  <c:v>3.8547757429999998</c:v>
                </c:pt>
                <c:pt idx="2206">
                  <c:v>3.7818769759999999</c:v>
                </c:pt>
                <c:pt idx="2207">
                  <c:v>3.525236671</c:v>
                </c:pt>
                <c:pt idx="2208">
                  <c:v>2.3551562580000001</c:v>
                </c:pt>
                <c:pt idx="2209">
                  <c:v>3.0405982059999999</c:v>
                </c:pt>
                <c:pt idx="2210">
                  <c:v>3.1844000769999998</c:v>
                </c:pt>
                <c:pt idx="2211">
                  <c:v>2.751845887</c:v>
                </c:pt>
                <c:pt idx="2212">
                  <c:v>3.4205498529999998</c:v>
                </c:pt>
                <c:pt idx="2213">
                  <c:v>3.3131685329999998</c:v>
                </c:pt>
                <c:pt idx="2214">
                  <c:v>3.4725345110000001</c:v>
                </c:pt>
                <c:pt idx="2215">
                  <c:v>3.0280809930000001</c:v>
                </c:pt>
                <c:pt idx="2216">
                  <c:v>0.76140531199999995</c:v>
                </c:pt>
                <c:pt idx="2217">
                  <c:v>0</c:v>
                </c:pt>
                <c:pt idx="2218">
                  <c:v>0</c:v>
                </c:pt>
                <c:pt idx="2219">
                  <c:v>0</c:v>
                </c:pt>
                <c:pt idx="2220">
                  <c:v>0</c:v>
                </c:pt>
                <c:pt idx="2221">
                  <c:v>0</c:v>
                </c:pt>
                <c:pt idx="2222">
                  <c:v>0</c:v>
                </c:pt>
                <c:pt idx="2223">
                  <c:v>1.571679847</c:v>
                </c:pt>
                <c:pt idx="2224">
                  <c:v>2.6170689710000001</c:v>
                </c:pt>
                <c:pt idx="2225">
                  <c:v>3.1051403529999999</c:v>
                </c:pt>
                <c:pt idx="2226">
                  <c:v>2.9524855579999998</c:v>
                </c:pt>
                <c:pt idx="2227">
                  <c:v>2.2504892270000001</c:v>
                </c:pt>
                <c:pt idx="2228">
                  <c:v>1.5933857579999999</c:v>
                </c:pt>
                <c:pt idx="2229">
                  <c:v>1.4033361390000001</c:v>
                </c:pt>
                <c:pt idx="2230">
                  <c:v>3.4173962169999998</c:v>
                </c:pt>
                <c:pt idx="2231">
                  <c:v>5.8796594610000001</c:v>
                </c:pt>
                <c:pt idx="2232">
                  <c:v>5.4456827240000001</c:v>
                </c:pt>
                <c:pt idx="2233">
                  <c:v>3.4274542069999998</c:v>
                </c:pt>
                <c:pt idx="2234">
                  <c:v>0.41248220600000002</c:v>
                </c:pt>
                <c:pt idx="2235">
                  <c:v>0</c:v>
                </c:pt>
                <c:pt idx="2236">
                  <c:v>0</c:v>
                </c:pt>
                <c:pt idx="2237">
                  <c:v>1.2525441829999999</c:v>
                </c:pt>
                <c:pt idx="2238">
                  <c:v>0</c:v>
                </c:pt>
                <c:pt idx="2239">
                  <c:v>0.68426195199999995</c:v>
                </c:pt>
                <c:pt idx="2240">
                  <c:v>3.1021254599999999</c:v>
                </c:pt>
                <c:pt idx="2241">
                  <c:v>5.9483291940000003</c:v>
                </c:pt>
                <c:pt idx="2242">
                  <c:v>7.1788972859999998</c:v>
                </c:pt>
                <c:pt idx="2243">
                  <c:v>6.4136456590000002</c:v>
                </c:pt>
                <c:pt idx="2244">
                  <c:v>4.1836959739999999</c:v>
                </c:pt>
                <c:pt idx="2245">
                  <c:v>1.5375756789999999</c:v>
                </c:pt>
                <c:pt idx="2246">
                  <c:v>0.44605347200000001</c:v>
                </c:pt>
                <c:pt idx="2247">
                  <c:v>3.8581471999999999E-2</c:v>
                </c:pt>
                <c:pt idx="2248">
                  <c:v>0</c:v>
                </c:pt>
                <c:pt idx="2249">
                  <c:v>0.46616526200000002</c:v>
                </c:pt>
                <c:pt idx="2250">
                  <c:v>4.3846945279999998</c:v>
                </c:pt>
                <c:pt idx="2251">
                  <c:v>5.33270161</c:v>
                </c:pt>
                <c:pt idx="2252">
                  <c:v>3.634079501</c:v>
                </c:pt>
                <c:pt idx="2253">
                  <c:v>1.5822457510000001</c:v>
                </c:pt>
                <c:pt idx="2254">
                  <c:v>2.7548803340000001</c:v>
                </c:pt>
                <c:pt idx="2255">
                  <c:v>3.3521349749999998</c:v>
                </c:pt>
                <c:pt idx="2256">
                  <c:v>4.8971366329999997</c:v>
                </c:pt>
                <c:pt idx="2257">
                  <c:v>8.1620902940000004</c:v>
                </c:pt>
                <c:pt idx="2258">
                  <c:v>8.5432677029999997</c:v>
                </c:pt>
                <c:pt idx="2259">
                  <c:v>8.2577457570000004</c:v>
                </c:pt>
                <c:pt idx="2260">
                  <c:v>8.7777681800000007</c:v>
                </c:pt>
                <c:pt idx="2261">
                  <c:v>9.2139625679999995</c:v>
                </c:pt>
                <c:pt idx="2262">
                  <c:v>10.68178526</c:v>
                </c:pt>
                <c:pt idx="2263">
                  <c:v>11.94781133</c:v>
                </c:pt>
                <c:pt idx="2264">
                  <c:v>13.46525774</c:v>
                </c:pt>
                <c:pt idx="2265">
                  <c:v>14.86185721</c:v>
                </c:pt>
                <c:pt idx="2266">
                  <c:v>14.92843248</c:v>
                </c:pt>
                <c:pt idx="2267">
                  <c:v>14.896677670000001</c:v>
                </c:pt>
                <c:pt idx="2268">
                  <c:v>12.35932729</c:v>
                </c:pt>
                <c:pt idx="2269">
                  <c:v>8.1255536849999999</c:v>
                </c:pt>
                <c:pt idx="2270">
                  <c:v>4.1875529699999996</c:v>
                </c:pt>
                <c:pt idx="2271">
                  <c:v>3.731589735</c:v>
                </c:pt>
                <c:pt idx="2272">
                  <c:v>3.6337245899999999</c:v>
                </c:pt>
                <c:pt idx="2273">
                  <c:v>4.3945667589999999</c:v>
                </c:pt>
                <c:pt idx="2274">
                  <c:v>4.2895133769999996</c:v>
                </c:pt>
                <c:pt idx="2275">
                  <c:v>5.2788672679999999</c:v>
                </c:pt>
                <c:pt idx="2276">
                  <c:v>5.5376089679999998</c:v>
                </c:pt>
                <c:pt idx="2277">
                  <c:v>5.1273075769999998</c:v>
                </c:pt>
                <c:pt idx="2278">
                  <c:v>5.325458931</c:v>
                </c:pt>
                <c:pt idx="2279">
                  <c:v>4.883133194</c:v>
                </c:pt>
                <c:pt idx="2280">
                  <c:v>3.3966986619999999</c:v>
                </c:pt>
                <c:pt idx="2281">
                  <c:v>6.9688189710000001</c:v>
                </c:pt>
                <c:pt idx="2282">
                  <c:v>8.7191661440000008</c:v>
                </c:pt>
                <c:pt idx="2283">
                  <c:v>8.1584660739999997</c:v>
                </c:pt>
                <c:pt idx="2284">
                  <c:v>5.286481266</c:v>
                </c:pt>
                <c:pt idx="2285">
                  <c:v>4.5259946019999999</c:v>
                </c:pt>
                <c:pt idx="2286">
                  <c:v>3.8258619789999999</c:v>
                </c:pt>
                <c:pt idx="2287">
                  <c:v>2.6550579390000002</c:v>
                </c:pt>
                <c:pt idx="2288">
                  <c:v>1.4643449230000001</c:v>
                </c:pt>
                <c:pt idx="2289">
                  <c:v>0.83094524999999997</c:v>
                </c:pt>
                <c:pt idx="2290">
                  <c:v>1.0329575499999999</c:v>
                </c:pt>
                <c:pt idx="2291">
                  <c:v>2.7040490319999999</c:v>
                </c:pt>
                <c:pt idx="2292">
                  <c:v>3.1731023970000001</c:v>
                </c:pt>
                <c:pt idx="2293">
                  <c:v>3.6404265850000002</c:v>
                </c:pt>
                <c:pt idx="2294">
                  <c:v>3.02372884</c:v>
                </c:pt>
                <c:pt idx="2295">
                  <c:v>1.9421032</c:v>
                </c:pt>
                <c:pt idx="2296">
                  <c:v>0.884484669</c:v>
                </c:pt>
                <c:pt idx="2297">
                  <c:v>0</c:v>
                </c:pt>
                <c:pt idx="2298">
                  <c:v>0.42089154200000001</c:v>
                </c:pt>
                <c:pt idx="2299">
                  <c:v>4.6343530130000001</c:v>
                </c:pt>
                <c:pt idx="2300">
                  <c:v>5.1222267840000004</c:v>
                </c:pt>
                <c:pt idx="2301">
                  <c:v>10.74532348</c:v>
                </c:pt>
                <c:pt idx="2302">
                  <c:v>13.13110835</c:v>
                </c:pt>
                <c:pt idx="2303">
                  <c:v>13.0524688</c:v>
                </c:pt>
                <c:pt idx="2304">
                  <c:v>12.23956948</c:v>
                </c:pt>
                <c:pt idx="2305">
                  <c:v>10.4849947</c:v>
                </c:pt>
                <c:pt idx="2306">
                  <c:v>8.6921592860000008</c:v>
                </c:pt>
                <c:pt idx="2307">
                  <c:v>8.506978148</c:v>
                </c:pt>
                <c:pt idx="2308">
                  <c:v>7.9475362189999998</c:v>
                </c:pt>
                <c:pt idx="2309">
                  <c:v>6.9836423510000003</c:v>
                </c:pt>
                <c:pt idx="2310">
                  <c:v>7.5705970100000002</c:v>
                </c:pt>
                <c:pt idx="2311">
                  <c:v>8.2074488670000001</c:v>
                </c:pt>
                <c:pt idx="2312">
                  <c:v>8.2463586279999994</c:v>
                </c:pt>
                <c:pt idx="2313">
                  <c:v>8.3258381040000007</c:v>
                </c:pt>
                <c:pt idx="2314">
                  <c:v>6.9799139989999999</c:v>
                </c:pt>
                <c:pt idx="2315">
                  <c:v>6.1167493149999999</c:v>
                </c:pt>
                <c:pt idx="2316">
                  <c:v>5.7497103879999996</c:v>
                </c:pt>
                <c:pt idx="2317">
                  <c:v>6.2128075850000002</c:v>
                </c:pt>
                <c:pt idx="2318">
                  <c:v>6.6777288439999998</c:v>
                </c:pt>
                <c:pt idx="2319">
                  <c:v>9.1830617589999992</c:v>
                </c:pt>
                <c:pt idx="2320">
                  <c:v>9.3989145450000002</c:v>
                </c:pt>
                <c:pt idx="2321">
                  <c:v>7.3852563440000001</c:v>
                </c:pt>
                <c:pt idx="2322">
                  <c:v>6.7686286579999999</c:v>
                </c:pt>
                <c:pt idx="2323">
                  <c:v>5.7879330830000004</c:v>
                </c:pt>
                <c:pt idx="2324">
                  <c:v>5.0329456979999998</c:v>
                </c:pt>
                <c:pt idx="2325">
                  <c:v>4.6516063489999997</c:v>
                </c:pt>
                <c:pt idx="2326">
                  <c:v>4.4528527369999997</c:v>
                </c:pt>
                <c:pt idx="2327">
                  <c:v>4.2820077870000004</c:v>
                </c:pt>
                <c:pt idx="2328">
                  <c:v>3.2899528149999999</c:v>
                </c:pt>
                <c:pt idx="2329">
                  <c:v>3.048954771</c:v>
                </c:pt>
                <c:pt idx="2330">
                  <c:v>3.2910672569999999</c:v>
                </c:pt>
                <c:pt idx="2331">
                  <c:v>3.1859792539999998</c:v>
                </c:pt>
                <c:pt idx="2332">
                  <c:v>3.4727034899999998</c:v>
                </c:pt>
                <c:pt idx="2333">
                  <c:v>2.737021785</c:v>
                </c:pt>
                <c:pt idx="2334">
                  <c:v>2.7569758950000001</c:v>
                </c:pt>
                <c:pt idx="2335">
                  <c:v>5.616816611</c:v>
                </c:pt>
                <c:pt idx="2336">
                  <c:v>9.8144529540000001</c:v>
                </c:pt>
                <c:pt idx="2337">
                  <c:v>15.33529281</c:v>
                </c:pt>
                <c:pt idx="2338">
                  <c:v>18.141922770000001</c:v>
                </c:pt>
                <c:pt idx="2339">
                  <c:v>19.066818659999999</c:v>
                </c:pt>
                <c:pt idx="2340">
                  <c:v>20.09520581</c:v>
                </c:pt>
                <c:pt idx="2341">
                  <c:v>19.82744902</c:v>
                </c:pt>
                <c:pt idx="2342">
                  <c:v>18.082844470000001</c:v>
                </c:pt>
                <c:pt idx="2343">
                  <c:v>15.55161507</c:v>
                </c:pt>
                <c:pt idx="2344">
                  <c:v>14.74888324</c:v>
                </c:pt>
                <c:pt idx="2345">
                  <c:v>13.66043093</c:v>
                </c:pt>
                <c:pt idx="2346">
                  <c:v>10.68140273</c:v>
                </c:pt>
                <c:pt idx="2347">
                  <c:v>9.2569890229999992</c:v>
                </c:pt>
                <c:pt idx="2348">
                  <c:v>8.1296318620000001</c:v>
                </c:pt>
                <c:pt idx="2349">
                  <c:v>7.6533628069999997</c:v>
                </c:pt>
                <c:pt idx="2350">
                  <c:v>8.4382197090000002</c:v>
                </c:pt>
                <c:pt idx="2351">
                  <c:v>9.2000550889999992</c:v>
                </c:pt>
                <c:pt idx="2352">
                  <c:v>10.05752017</c:v>
                </c:pt>
                <c:pt idx="2353">
                  <c:v>10.012691439999999</c:v>
                </c:pt>
                <c:pt idx="2354">
                  <c:v>10.04986469</c:v>
                </c:pt>
                <c:pt idx="2355">
                  <c:v>10.623679709999999</c:v>
                </c:pt>
                <c:pt idx="2356">
                  <c:v>9.1759452679999995</c:v>
                </c:pt>
                <c:pt idx="2357">
                  <c:v>7.8003397760000004</c:v>
                </c:pt>
                <c:pt idx="2358">
                  <c:v>5.5784333650000004</c:v>
                </c:pt>
                <c:pt idx="2359">
                  <c:v>6.1910305509999999</c:v>
                </c:pt>
                <c:pt idx="2360">
                  <c:v>7.9081672230000004</c:v>
                </c:pt>
                <c:pt idx="2361">
                  <c:v>9.091235352</c:v>
                </c:pt>
                <c:pt idx="2362">
                  <c:v>9.7957324759999995</c:v>
                </c:pt>
                <c:pt idx="2363">
                  <c:v>11.15333959</c:v>
                </c:pt>
                <c:pt idx="2364">
                  <c:v>11.36495581</c:v>
                </c:pt>
                <c:pt idx="2365">
                  <c:v>10.986230859999999</c:v>
                </c:pt>
                <c:pt idx="2366">
                  <c:v>12.218168240000001</c:v>
                </c:pt>
                <c:pt idx="2367">
                  <c:v>14.480932989999999</c:v>
                </c:pt>
                <c:pt idx="2368">
                  <c:v>15.753687810000001</c:v>
                </c:pt>
                <c:pt idx="2369">
                  <c:v>15.73074254</c:v>
                </c:pt>
                <c:pt idx="2370">
                  <c:v>14.315320030000001</c:v>
                </c:pt>
                <c:pt idx="2371">
                  <c:v>12.39985501</c:v>
                </c:pt>
                <c:pt idx="2372">
                  <c:v>8.7759394999999998</c:v>
                </c:pt>
                <c:pt idx="2373">
                  <c:v>4.7520289819999997</c:v>
                </c:pt>
                <c:pt idx="2374">
                  <c:v>3.0128731150000001</c:v>
                </c:pt>
                <c:pt idx="2375">
                  <c:v>3.2303957680000002</c:v>
                </c:pt>
                <c:pt idx="2376">
                  <c:v>5.5180784999999997</c:v>
                </c:pt>
                <c:pt idx="2377">
                  <c:v>6.4400804699999998</c:v>
                </c:pt>
                <c:pt idx="2378">
                  <c:v>7.7237224610000004</c:v>
                </c:pt>
                <c:pt idx="2379">
                  <c:v>8.6539206540000002</c:v>
                </c:pt>
                <c:pt idx="2380">
                  <c:v>7.8596228330000004</c:v>
                </c:pt>
                <c:pt idx="2381">
                  <c:v>6.4071427710000002</c:v>
                </c:pt>
                <c:pt idx="2382">
                  <c:v>5.6886867260000002</c:v>
                </c:pt>
                <c:pt idx="2383">
                  <c:v>2.3268972739999998</c:v>
                </c:pt>
                <c:pt idx="2384">
                  <c:v>1.427106459</c:v>
                </c:pt>
                <c:pt idx="2385">
                  <c:v>1.0993818719999999</c:v>
                </c:pt>
                <c:pt idx="2386">
                  <c:v>2.0111287020000002</c:v>
                </c:pt>
                <c:pt idx="2387">
                  <c:v>2.5497440079999998</c:v>
                </c:pt>
                <c:pt idx="2388">
                  <c:v>3.4169591459999999</c:v>
                </c:pt>
                <c:pt idx="2389">
                  <c:v>4.0758435889999998</c:v>
                </c:pt>
                <c:pt idx="2390">
                  <c:v>3.922583022</c:v>
                </c:pt>
                <c:pt idx="2391">
                  <c:v>6.9927561379999998</c:v>
                </c:pt>
                <c:pt idx="2392">
                  <c:v>8.7256634379999998</c:v>
                </c:pt>
                <c:pt idx="2393">
                  <c:v>9.6609653420000008</c:v>
                </c:pt>
                <c:pt idx="2394">
                  <c:v>8.788699458</c:v>
                </c:pt>
                <c:pt idx="2395">
                  <c:v>8.2500120500000005</c:v>
                </c:pt>
                <c:pt idx="2396">
                  <c:v>6.2523312219999996</c:v>
                </c:pt>
                <c:pt idx="2397">
                  <c:v>7.4335435580000002</c:v>
                </c:pt>
                <c:pt idx="2398">
                  <c:v>9.4316158550000004</c:v>
                </c:pt>
                <c:pt idx="2399">
                  <c:v>12.306869750000001</c:v>
                </c:pt>
                <c:pt idx="2400">
                  <c:v>14.39717314</c:v>
                </c:pt>
                <c:pt idx="2401">
                  <c:v>13.3172164</c:v>
                </c:pt>
                <c:pt idx="2402">
                  <c:v>9.7642891059999997</c:v>
                </c:pt>
                <c:pt idx="2403">
                  <c:v>6.7534175960000002</c:v>
                </c:pt>
                <c:pt idx="2404">
                  <c:v>3.9708153249999998</c:v>
                </c:pt>
                <c:pt idx="2405">
                  <c:v>2.5477142100000001</c:v>
                </c:pt>
                <c:pt idx="2406">
                  <c:v>3.2160839710000002</c:v>
                </c:pt>
                <c:pt idx="2407">
                  <c:v>4.3529286989999996</c:v>
                </c:pt>
                <c:pt idx="2408">
                  <c:v>3.9661759729999999</c:v>
                </c:pt>
                <c:pt idx="2409">
                  <c:v>3.915417256</c:v>
                </c:pt>
                <c:pt idx="2410">
                  <c:v>3.9545728329999998</c:v>
                </c:pt>
                <c:pt idx="2411">
                  <c:v>3.5308334690000001</c:v>
                </c:pt>
                <c:pt idx="2412">
                  <c:v>3.4370257319999999</c:v>
                </c:pt>
                <c:pt idx="2413">
                  <c:v>3.6794478420000001</c:v>
                </c:pt>
                <c:pt idx="2414">
                  <c:v>5.0652819549999997</c:v>
                </c:pt>
                <c:pt idx="2415">
                  <c:v>6.9129173770000003</c:v>
                </c:pt>
                <c:pt idx="2416">
                  <c:v>7.9924430879999999</c:v>
                </c:pt>
                <c:pt idx="2417">
                  <c:v>8.4538365629999994</c:v>
                </c:pt>
                <c:pt idx="2418">
                  <c:v>8.2520822589999998</c:v>
                </c:pt>
                <c:pt idx="2419">
                  <c:v>7.4880955800000004</c:v>
                </c:pt>
                <c:pt idx="2420">
                  <c:v>5.8084976719999997</c:v>
                </c:pt>
                <c:pt idx="2421">
                  <c:v>4.1995588750000001</c:v>
                </c:pt>
                <c:pt idx="2422">
                  <c:v>2.7097083240000002</c:v>
                </c:pt>
                <c:pt idx="2423">
                  <c:v>2.784024745</c:v>
                </c:pt>
                <c:pt idx="2424">
                  <c:v>4.0669152610000001</c:v>
                </c:pt>
                <c:pt idx="2425">
                  <c:v>5.0587871140000003</c:v>
                </c:pt>
                <c:pt idx="2426">
                  <c:v>5.6311115950000001</c:v>
                </c:pt>
                <c:pt idx="2427">
                  <c:v>7.419461364</c:v>
                </c:pt>
                <c:pt idx="2428">
                  <c:v>10.68611022</c:v>
                </c:pt>
                <c:pt idx="2429">
                  <c:v>12.68099125</c:v>
                </c:pt>
                <c:pt idx="2430">
                  <c:v>13.37472913</c:v>
                </c:pt>
                <c:pt idx="2431">
                  <c:v>14.162677710000001</c:v>
                </c:pt>
                <c:pt idx="2432">
                  <c:v>13.597052189999999</c:v>
                </c:pt>
                <c:pt idx="2433">
                  <c:v>12.146260829999999</c:v>
                </c:pt>
                <c:pt idx="2434">
                  <c:v>11.02168885</c:v>
                </c:pt>
                <c:pt idx="2435">
                  <c:v>10.397248149999999</c:v>
                </c:pt>
                <c:pt idx="2436">
                  <c:v>10.313030980000001</c:v>
                </c:pt>
                <c:pt idx="2437">
                  <c:v>14.22019042</c:v>
                </c:pt>
                <c:pt idx="2438">
                  <c:v>15.601518820000001</c:v>
                </c:pt>
                <c:pt idx="2439">
                  <c:v>16.321517230000001</c:v>
                </c:pt>
                <c:pt idx="2440">
                  <c:v>17.716771120000001</c:v>
                </c:pt>
                <c:pt idx="2441">
                  <c:v>19.038525719999999</c:v>
                </c:pt>
                <c:pt idx="2442">
                  <c:v>16.79936348</c:v>
                </c:pt>
                <c:pt idx="2443">
                  <c:v>15.81678629</c:v>
                </c:pt>
                <c:pt idx="2444">
                  <c:v>19.570256220000001</c:v>
                </c:pt>
                <c:pt idx="2445">
                  <c:v>17.39613834</c:v>
                </c:pt>
                <c:pt idx="2446">
                  <c:v>14.138603529999999</c:v>
                </c:pt>
                <c:pt idx="2447">
                  <c:v>11.430446079999999</c:v>
                </c:pt>
                <c:pt idx="2448">
                  <c:v>5.4998294989999996</c:v>
                </c:pt>
                <c:pt idx="2449">
                  <c:v>0.43242304599999998</c:v>
                </c:pt>
                <c:pt idx="2450">
                  <c:v>0</c:v>
                </c:pt>
                <c:pt idx="2451">
                  <c:v>0</c:v>
                </c:pt>
                <c:pt idx="2452">
                  <c:v>0</c:v>
                </c:pt>
                <c:pt idx="2453">
                  <c:v>0</c:v>
                </c:pt>
                <c:pt idx="2454">
                  <c:v>0</c:v>
                </c:pt>
                <c:pt idx="2455">
                  <c:v>0</c:v>
                </c:pt>
                <c:pt idx="2456">
                  <c:v>0</c:v>
                </c:pt>
                <c:pt idx="2457">
                  <c:v>0</c:v>
                </c:pt>
                <c:pt idx="2458">
                  <c:v>0</c:v>
                </c:pt>
                <c:pt idx="2459">
                  <c:v>0</c:v>
                </c:pt>
                <c:pt idx="2460">
                  <c:v>0.57864019899999997</c:v>
                </c:pt>
                <c:pt idx="2461">
                  <c:v>2.7503376610000001</c:v>
                </c:pt>
                <c:pt idx="2462">
                  <c:v>5.0552047790000003</c:v>
                </c:pt>
                <c:pt idx="2463">
                  <c:v>6.8697423669999997</c:v>
                </c:pt>
                <c:pt idx="2464">
                  <c:v>8.8136406689999998</c:v>
                </c:pt>
                <c:pt idx="2465">
                  <c:v>6.1562958920000002</c:v>
                </c:pt>
                <c:pt idx="2466">
                  <c:v>4.4890485409999998</c:v>
                </c:pt>
                <c:pt idx="2467">
                  <c:v>4.9172402809999998</c:v>
                </c:pt>
                <c:pt idx="2468">
                  <c:v>5.8709455930000001</c:v>
                </c:pt>
                <c:pt idx="2469">
                  <c:v>5.1787683019999999</c:v>
                </c:pt>
                <c:pt idx="2470">
                  <c:v>6.4651963280000002</c:v>
                </c:pt>
                <c:pt idx="2471">
                  <c:v>8.3343853410000008</c:v>
                </c:pt>
                <c:pt idx="2472">
                  <c:v>7.6798207610000002</c:v>
                </c:pt>
                <c:pt idx="2473">
                  <c:v>6.2732303009999999</c:v>
                </c:pt>
                <c:pt idx="2474">
                  <c:v>4.6795059600000002</c:v>
                </c:pt>
                <c:pt idx="2475">
                  <c:v>0.83027892199999997</c:v>
                </c:pt>
                <c:pt idx="2476">
                  <c:v>3.1864344629999999</c:v>
                </c:pt>
                <c:pt idx="2477">
                  <c:v>7.045767605</c:v>
                </c:pt>
                <c:pt idx="2478">
                  <c:v>9.6516328999999992</c:v>
                </c:pt>
                <c:pt idx="2479">
                  <c:v>9.0113418680000006</c:v>
                </c:pt>
                <c:pt idx="2480">
                  <c:v>6.2225876649999998</c:v>
                </c:pt>
                <c:pt idx="2481">
                  <c:v>4.9710674170000004</c:v>
                </c:pt>
                <c:pt idx="2482">
                  <c:v>5.5946836580000001</c:v>
                </c:pt>
                <c:pt idx="2483">
                  <c:v>7.1992608630000001</c:v>
                </c:pt>
                <c:pt idx="2484">
                  <c:v>8.1749597830000003</c:v>
                </c:pt>
                <c:pt idx="2485">
                  <c:v>8.2403031809999998</c:v>
                </c:pt>
                <c:pt idx="2486">
                  <c:v>10.661111569999999</c:v>
                </c:pt>
                <c:pt idx="2487">
                  <c:v>15.59136855</c:v>
                </c:pt>
                <c:pt idx="2488">
                  <c:v>16.118720199999998</c:v>
                </c:pt>
                <c:pt idx="2489">
                  <c:v>17.06583397</c:v>
                </c:pt>
                <c:pt idx="2490">
                  <c:v>19.132017789999999</c:v>
                </c:pt>
                <c:pt idx="2491">
                  <c:v>20.240120510000001</c:v>
                </c:pt>
                <c:pt idx="2492">
                  <c:v>17.554140799999999</c:v>
                </c:pt>
                <c:pt idx="2493">
                  <c:v>13.340767059999999</c:v>
                </c:pt>
                <c:pt idx="2494">
                  <c:v>10.50797837</c:v>
                </c:pt>
                <c:pt idx="2495">
                  <c:v>6.4664966509999999</c:v>
                </c:pt>
                <c:pt idx="2496">
                  <c:v>0.72966211299999995</c:v>
                </c:pt>
                <c:pt idx="2497">
                  <c:v>0</c:v>
                </c:pt>
                <c:pt idx="2498">
                  <c:v>0</c:v>
                </c:pt>
                <c:pt idx="2499">
                  <c:v>0</c:v>
                </c:pt>
                <c:pt idx="2500">
                  <c:v>0</c:v>
                </c:pt>
                <c:pt idx="2501">
                  <c:v>0</c:v>
                </c:pt>
                <c:pt idx="2502">
                  <c:v>0</c:v>
                </c:pt>
                <c:pt idx="2503">
                  <c:v>0.13006556</c:v>
                </c:pt>
                <c:pt idx="2504">
                  <c:v>1.417712965</c:v>
                </c:pt>
                <c:pt idx="2505">
                  <c:v>3.8622350110000001</c:v>
                </c:pt>
                <c:pt idx="2506">
                  <c:v>6.9216816769999996</c:v>
                </c:pt>
                <c:pt idx="2507">
                  <c:v>9.182739239</c:v>
                </c:pt>
                <c:pt idx="2508">
                  <c:v>10.6167043</c:v>
                </c:pt>
                <c:pt idx="2509">
                  <c:v>11.2308804</c:v>
                </c:pt>
                <c:pt idx="2510">
                  <c:v>10.98307112</c:v>
                </c:pt>
                <c:pt idx="2511">
                  <c:v>14.604244489999999</c:v>
                </c:pt>
                <c:pt idx="2512">
                  <c:v>21.457643130000001</c:v>
                </c:pt>
                <c:pt idx="2513">
                  <c:v>24.631827099999999</c:v>
                </c:pt>
                <c:pt idx="2514">
                  <c:v>28.030235340000001</c:v>
                </c:pt>
                <c:pt idx="2515">
                  <c:v>19.017001029999999</c:v>
                </c:pt>
                <c:pt idx="2516">
                  <c:v>17.378220379999998</c:v>
                </c:pt>
                <c:pt idx="2517">
                  <c:v>19.070670539999998</c:v>
                </c:pt>
                <c:pt idx="2518">
                  <c:v>19.083641459999999</c:v>
                </c:pt>
                <c:pt idx="2519">
                  <c:v>18.67395505</c:v>
                </c:pt>
                <c:pt idx="2520">
                  <c:v>18.12236957</c:v>
                </c:pt>
                <c:pt idx="2521">
                  <c:v>14.698928629999999</c:v>
                </c:pt>
                <c:pt idx="2522">
                  <c:v>8.9783020659999995</c:v>
                </c:pt>
                <c:pt idx="2523">
                  <c:v>3.8927017290000001</c:v>
                </c:pt>
                <c:pt idx="2524">
                  <c:v>0</c:v>
                </c:pt>
                <c:pt idx="2525">
                  <c:v>0</c:v>
                </c:pt>
                <c:pt idx="2526">
                  <c:v>0</c:v>
                </c:pt>
                <c:pt idx="2527">
                  <c:v>0</c:v>
                </c:pt>
                <c:pt idx="2528">
                  <c:v>0</c:v>
                </c:pt>
                <c:pt idx="2529">
                  <c:v>0</c:v>
                </c:pt>
                <c:pt idx="2530">
                  <c:v>0</c:v>
                </c:pt>
                <c:pt idx="2531">
                  <c:v>0</c:v>
                </c:pt>
                <c:pt idx="2532">
                  <c:v>0</c:v>
                </c:pt>
                <c:pt idx="2533">
                  <c:v>0</c:v>
                </c:pt>
                <c:pt idx="2534">
                  <c:v>2.3912512420000001</c:v>
                </c:pt>
                <c:pt idx="2535">
                  <c:v>4.1361308210000001</c:v>
                </c:pt>
                <c:pt idx="2536">
                  <c:v>5.9108614709999996</c:v>
                </c:pt>
                <c:pt idx="2537">
                  <c:v>9.2627783919999995</c:v>
                </c:pt>
                <c:pt idx="2538">
                  <c:v>14.49893565</c:v>
                </c:pt>
                <c:pt idx="2539">
                  <c:v>17.197819549999998</c:v>
                </c:pt>
                <c:pt idx="2540">
                  <c:v>18.201083870000001</c:v>
                </c:pt>
                <c:pt idx="2541">
                  <c:v>18.252953609999999</c:v>
                </c:pt>
                <c:pt idx="2542">
                  <c:v>18.748359799999999</c:v>
                </c:pt>
                <c:pt idx="2543">
                  <c:v>19.3120318</c:v>
                </c:pt>
                <c:pt idx="2544">
                  <c:v>19.557737540000002</c:v>
                </c:pt>
                <c:pt idx="2545">
                  <c:v>21.191326400000001</c:v>
                </c:pt>
                <c:pt idx="2546">
                  <c:v>23.574206010000001</c:v>
                </c:pt>
                <c:pt idx="2547">
                  <c:v>24.174044559999999</c:v>
                </c:pt>
                <c:pt idx="2548">
                  <c:v>20.454968010000002</c:v>
                </c:pt>
                <c:pt idx="2549">
                  <c:v>20.302394679999999</c:v>
                </c:pt>
                <c:pt idx="2550">
                  <c:v>23.107960949999999</c:v>
                </c:pt>
                <c:pt idx="2551">
                  <c:v>19.743988829999999</c:v>
                </c:pt>
                <c:pt idx="2552">
                  <c:v>16.261318110000001</c:v>
                </c:pt>
                <c:pt idx="2553">
                  <c:v>11.779031379999999</c:v>
                </c:pt>
                <c:pt idx="2554">
                  <c:v>10.06609254</c:v>
                </c:pt>
                <c:pt idx="2555">
                  <c:v>11.497269510000001</c:v>
                </c:pt>
                <c:pt idx="2556">
                  <c:v>12.50790739</c:v>
                </c:pt>
                <c:pt idx="2557">
                  <c:v>13.297279619999999</c:v>
                </c:pt>
                <c:pt idx="2558">
                  <c:v>15.54456517</c:v>
                </c:pt>
                <c:pt idx="2559">
                  <c:v>22.539674250000001</c:v>
                </c:pt>
                <c:pt idx="2560">
                  <c:v>26.33988458</c:v>
                </c:pt>
                <c:pt idx="2561">
                  <c:v>28.44847171</c:v>
                </c:pt>
                <c:pt idx="2562">
                  <c:v>24.99726111</c:v>
                </c:pt>
                <c:pt idx="2563">
                  <c:v>17.021925410000001</c:v>
                </c:pt>
                <c:pt idx="2564">
                  <c:v>16.962803650000001</c:v>
                </c:pt>
                <c:pt idx="2565">
                  <c:v>14.82447121</c:v>
                </c:pt>
                <c:pt idx="2566">
                  <c:v>10.393549549999999</c:v>
                </c:pt>
                <c:pt idx="2567">
                  <c:v>10.085752599999999</c:v>
                </c:pt>
                <c:pt idx="2568">
                  <c:v>9.1519756040000004</c:v>
                </c:pt>
                <c:pt idx="2569">
                  <c:v>8.1317815580000001</c:v>
                </c:pt>
                <c:pt idx="2570">
                  <c:v>7.3770545920000004</c:v>
                </c:pt>
                <c:pt idx="2571">
                  <c:v>6.1669597969999996</c:v>
                </c:pt>
                <c:pt idx="2572">
                  <c:v>6.842538062</c:v>
                </c:pt>
                <c:pt idx="2573">
                  <c:v>7.490218198</c:v>
                </c:pt>
                <c:pt idx="2574">
                  <c:v>6.0335113170000003</c:v>
                </c:pt>
                <c:pt idx="2575">
                  <c:v>4.2232447290000001</c:v>
                </c:pt>
                <c:pt idx="2576">
                  <c:v>1.377061571</c:v>
                </c:pt>
                <c:pt idx="2577">
                  <c:v>2.2211741950000001</c:v>
                </c:pt>
                <c:pt idx="2578">
                  <c:v>3.2047683390000001</c:v>
                </c:pt>
                <c:pt idx="2579">
                  <c:v>4.5923153040000004</c:v>
                </c:pt>
                <c:pt idx="2580">
                  <c:v>7.3508798960000004</c:v>
                </c:pt>
                <c:pt idx="2581">
                  <c:v>6.9770588440000001</c:v>
                </c:pt>
                <c:pt idx="2582">
                  <c:v>4.1423875780000001</c:v>
                </c:pt>
                <c:pt idx="2583">
                  <c:v>2.1132600099999999</c:v>
                </c:pt>
                <c:pt idx="2584">
                  <c:v>1.0081483469999999</c:v>
                </c:pt>
                <c:pt idx="2585">
                  <c:v>0.611004133</c:v>
                </c:pt>
                <c:pt idx="2586">
                  <c:v>2.765260236</c:v>
                </c:pt>
                <c:pt idx="2587">
                  <c:v>4.2712163380000003</c:v>
                </c:pt>
                <c:pt idx="2588">
                  <c:v>4.5308810849999999</c:v>
                </c:pt>
                <c:pt idx="2589">
                  <c:v>4.8255242669999996</c:v>
                </c:pt>
                <c:pt idx="2590">
                  <c:v>5.0223441180000004</c:v>
                </c:pt>
                <c:pt idx="2591">
                  <c:v>3.567250515</c:v>
                </c:pt>
                <c:pt idx="2592">
                  <c:v>2.1271987819999998</c:v>
                </c:pt>
                <c:pt idx="2593">
                  <c:v>1.62612439</c:v>
                </c:pt>
                <c:pt idx="2594">
                  <c:v>1.07120674</c:v>
                </c:pt>
                <c:pt idx="2595">
                  <c:v>1.850221686</c:v>
                </c:pt>
                <c:pt idx="2596">
                  <c:v>3.212724584</c:v>
                </c:pt>
                <c:pt idx="2597">
                  <c:v>3.846389023</c:v>
                </c:pt>
                <c:pt idx="2598">
                  <c:v>4.0069094830000003</c:v>
                </c:pt>
                <c:pt idx="2599">
                  <c:v>2.526451781</c:v>
                </c:pt>
                <c:pt idx="2600">
                  <c:v>0</c:v>
                </c:pt>
                <c:pt idx="2601">
                  <c:v>0.52912498500000005</c:v>
                </c:pt>
                <c:pt idx="2602">
                  <c:v>4.5604556269999996</c:v>
                </c:pt>
                <c:pt idx="2603">
                  <c:v>8.6977630460000004</c:v>
                </c:pt>
                <c:pt idx="2604">
                  <c:v>10.8932951</c:v>
                </c:pt>
                <c:pt idx="2605">
                  <c:v>12.569488339999999</c:v>
                </c:pt>
                <c:pt idx="2606">
                  <c:v>13.10908403</c:v>
                </c:pt>
                <c:pt idx="2607">
                  <c:v>9.3052578760000006</c:v>
                </c:pt>
                <c:pt idx="2608">
                  <c:v>4.9121760400000003</c:v>
                </c:pt>
                <c:pt idx="2609">
                  <c:v>3.7685565099999998</c:v>
                </c:pt>
                <c:pt idx="2610">
                  <c:v>4.1381328750000002</c:v>
                </c:pt>
                <c:pt idx="2611">
                  <c:v>5.0585900180000003</c:v>
                </c:pt>
                <c:pt idx="2612">
                  <c:v>4.3444295650000004</c:v>
                </c:pt>
                <c:pt idx="2613">
                  <c:v>3.124941083</c:v>
                </c:pt>
                <c:pt idx="2614">
                  <c:v>3.7904485929999998</c:v>
                </c:pt>
                <c:pt idx="2615">
                  <c:v>4.9342298810000003</c:v>
                </c:pt>
                <c:pt idx="2616">
                  <c:v>6.9126394639999997</c:v>
                </c:pt>
                <c:pt idx="2617">
                  <c:v>7.4150395119999999</c:v>
                </c:pt>
                <c:pt idx="2618">
                  <c:v>6.8350012910000002</c:v>
                </c:pt>
                <c:pt idx="2619">
                  <c:v>6.5939227149999997</c:v>
                </c:pt>
                <c:pt idx="2620">
                  <c:v>6.0398374559999999</c:v>
                </c:pt>
                <c:pt idx="2621">
                  <c:v>4.7571930260000004</c:v>
                </c:pt>
                <c:pt idx="2622">
                  <c:v>2.5740649499999999</c:v>
                </c:pt>
                <c:pt idx="2623">
                  <c:v>0.67957652300000004</c:v>
                </c:pt>
                <c:pt idx="2624">
                  <c:v>2.5873803849999999</c:v>
                </c:pt>
                <c:pt idx="2625">
                  <c:v>7.1711524840000003</c:v>
                </c:pt>
                <c:pt idx="2626">
                  <c:v>2.736768605</c:v>
                </c:pt>
                <c:pt idx="2627">
                  <c:v>0</c:v>
                </c:pt>
                <c:pt idx="2628">
                  <c:v>0</c:v>
                </c:pt>
                <c:pt idx="2629">
                  <c:v>0</c:v>
                </c:pt>
                <c:pt idx="2630">
                  <c:v>1.564093865</c:v>
                </c:pt>
                <c:pt idx="2631">
                  <c:v>5.2436448750000002</c:v>
                </c:pt>
                <c:pt idx="2632">
                  <c:v>5.6660157790000003</c:v>
                </c:pt>
                <c:pt idx="2633">
                  <c:v>3.3175578739999998</c:v>
                </c:pt>
                <c:pt idx="2634">
                  <c:v>0</c:v>
                </c:pt>
                <c:pt idx="2635">
                  <c:v>0</c:v>
                </c:pt>
                <c:pt idx="2636">
                  <c:v>1.610657504</c:v>
                </c:pt>
                <c:pt idx="2637">
                  <c:v>4.7621223920000002</c:v>
                </c:pt>
                <c:pt idx="2638">
                  <c:v>7.8324962210000004</c:v>
                </c:pt>
                <c:pt idx="2639">
                  <c:v>7.9840241729999999</c:v>
                </c:pt>
                <c:pt idx="2640">
                  <c:v>6.0534063140000001</c:v>
                </c:pt>
                <c:pt idx="2641">
                  <c:v>2.7630437190000001</c:v>
                </c:pt>
                <c:pt idx="2642">
                  <c:v>5.73376017</c:v>
                </c:pt>
                <c:pt idx="2643">
                  <c:v>8.9943411209999997</c:v>
                </c:pt>
                <c:pt idx="2644">
                  <c:v>12.119507970000001</c:v>
                </c:pt>
                <c:pt idx="2645">
                  <c:v>13.563220149999999</c:v>
                </c:pt>
                <c:pt idx="2646">
                  <c:v>13.63081023</c:v>
                </c:pt>
                <c:pt idx="2647">
                  <c:v>9.797785631</c:v>
                </c:pt>
                <c:pt idx="2648">
                  <c:v>4.509609245</c:v>
                </c:pt>
                <c:pt idx="2649">
                  <c:v>1.5024549149999999</c:v>
                </c:pt>
                <c:pt idx="2650">
                  <c:v>0</c:v>
                </c:pt>
                <c:pt idx="2651">
                  <c:v>0</c:v>
                </c:pt>
                <c:pt idx="2652">
                  <c:v>8.7264093700000007</c:v>
                </c:pt>
                <c:pt idx="2653">
                  <c:v>8.3480539559999993</c:v>
                </c:pt>
                <c:pt idx="2654">
                  <c:v>6.7533625859999997</c:v>
                </c:pt>
                <c:pt idx="2655">
                  <c:v>5.0889275960000004</c:v>
                </c:pt>
                <c:pt idx="2656">
                  <c:v>4.1181799120000004</c:v>
                </c:pt>
                <c:pt idx="2657">
                  <c:v>4.5914576719999998</c:v>
                </c:pt>
                <c:pt idx="2658">
                  <c:v>7.861488757</c:v>
                </c:pt>
                <c:pt idx="2659">
                  <c:v>9.513134763</c:v>
                </c:pt>
                <c:pt idx="2660">
                  <c:v>10.3188312</c:v>
                </c:pt>
                <c:pt idx="2661">
                  <c:v>11.04506136</c:v>
                </c:pt>
                <c:pt idx="2662">
                  <c:v>10.314162290000001</c:v>
                </c:pt>
                <c:pt idx="2663">
                  <c:v>9.7933552269999993</c:v>
                </c:pt>
                <c:pt idx="2664">
                  <c:v>8.7255656550000005</c:v>
                </c:pt>
                <c:pt idx="2665">
                  <c:v>7.1098384960000001</c:v>
                </c:pt>
                <c:pt idx="2666">
                  <c:v>5.1593555919999998</c:v>
                </c:pt>
                <c:pt idx="2667">
                  <c:v>3.20756913</c:v>
                </c:pt>
                <c:pt idx="2668">
                  <c:v>1.9986495769999999</c:v>
                </c:pt>
                <c:pt idx="2669">
                  <c:v>4.2623241209999998</c:v>
                </c:pt>
                <c:pt idx="2670">
                  <c:v>7.9891136080000003</c:v>
                </c:pt>
                <c:pt idx="2671">
                  <c:v>7.1225763999999998</c:v>
                </c:pt>
                <c:pt idx="2672">
                  <c:v>6.19626798</c:v>
                </c:pt>
                <c:pt idx="2673">
                  <c:v>5.3064171289999997</c:v>
                </c:pt>
                <c:pt idx="2674">
                  <c:v>4.4538944259999997</c:v>
                </c:pt>
                <c:pt idx="2675">
                  <c:v>4.3012543489999997</c:v>
                </c:pt>
                <c:pt idx="2676">
                  <c:v>4.2447446370000002</c:v>
                </c:pt>
                <c:pt idx="2677">
                  <c:v>3.1321823339999999</c:v>
                </c:pt>
                <c:pt idx="2678">
                  <c:v>9.3934126000000007E-2</c:v>
                </c:pt>
                <c:pt idx="2679">
                  <c:v>0</c:v>
                </c:pt>
                <c:pt idx="2680">
                  <c:v>0</c:v>
                </c:pt>
                <c:pt idx="2681">
                  <c:v>0</c:v>
                </c:pt>
                <c:pt idx="2682">
                  <c:v>0.77564334700000004</c:v>
                </c:pt>
                <c:pt idx="2683">
                  <c:v>1.781483033</c:v>
                </c:pt>
                <c:pt idx="2684">
                  <c:v>2.8781507419999999</c:v>
                </c:pt>
                <c:pt idx="2685">
                  <c:v>3.0621714459999998</c:v>
                </c:pt>
                <c:pt idx="2686">
                  <c:v>3.9055998289999998</c:v>
                </c:pt>
                <c:pt idx="2687">
                  <c:v>4.6357758589999998</c:v>
                </c:pt>
                <c:pt idx="2688">
                  <c:v>5.8166347460000001</c:v>
                </c:pt>
                <c:pt idx="2689">
                  <c:v>7.6735915180000003</c:v>
                </c:pt>
                <c:pt idx="2690">
                  <c:v>9.6467068610000002</c:v>
                </c:pt>
                <c:pt idx="2691">
                  <c:v>11.006026739999999</c:v>
                </c:pt>
                <c:pt idx="2692">
                  <c:v>10.36027058</c:v>
                </c:pt>
                <c:pt idx="2693">
                  <c:v>8.6060332059999993</c:v>
                </c:pt>
                <c:pt idx="2694">
                  <c:v>7.2248099549999996</c:v>
                </c:pt>
                <c:pt idx="2695">
                  <c:v>8.1177490090000006</c:v>
                </c:pt>
                <c:pt idx="2696">
                  <c:v>9.1010517909999997</c:v>
                </c:pt>
                <c:pt idx="2697">
                  <c:v>10.939861840000001</c:v>
                </c:pt>
                <c:pt idx="2698">
                  <c:v>11.34298823</c:v>
                </c:pt>
                <c:pt idx="2699">
                  <c:v>10.889670629999999</c:v>
                </c:pt>
                <c:pt idx="2700">
                  <c:v>9.4269071009999994</c:v>
                </c:pt>
                <c:pt idx="2701">
                  <c:v>7.910865663</c:v>
                </c:pt>
                <c:pt idx="2702">
                  <c:v>7.516279806</c:v>
                </c:pt>
                <c:pt idx="2703">
                  <c:v>7.7281990599999997</c:v>
                </c:pt>
                <c:pt idx="2704">
                  <c:v>6.0921955719999996</c:v>
                </c:pt>
                <c:pt idx="2705">
                  <c:v>5.9799789539999999</c:v>
                </c:pt>
                <c:pt idx="2706">
                  <c:v>7.5002682399999996</c:v>
                </c:pt>
                <c:pt idx="2707">
                  <c:v>9.647060218</c:v>
                </c:pt>
                <c:pt idx="2708">
                  <c:v>11.187088660000001</c:v>
                </c:pt>
                <c:pt idx="2709">
                  <c:v>13.33553626</c:v>
                </c:pt>
                <c:pt idx="2710">
                  <c:v>14.19037816</c:v>
                </c:pt>
                <c:pt idx="2711">
                  <c:v>11.72364664</c:v>
                </c:pt>
                <c:pt idx="2712">
                  <c:v>10.32928899</c:v>
                </c:pt>
                <c:pt idx="2713">
                  <c:v>5.3281176129999999</c:v>
                </c:pt>
                <c:pt idx="2714">
                  <c:v>4.1010536389999999</c:v>
                </c:pt>
                <c:pt idx="2715">
                  <c:v>5.152690583</c:v>
                </c:pt>
                <c:pt idx="2716">
                  <c:v>7.6075664879999998</c:v>
                </c:pt>
                <c:pt idx="2717">
                  <c:v>10.860778180000001</c:v>
                </c:pt>
                <c:pt idx="2718">
                  <c:v>15.5885081</c:v>
                </c:pt>
                <c:pt idx="2719">
                  <c:v>19.525331560000001</c:v>
                </c:pt>
                <c:pt idx="2720">
                  <c:v>20.688086519999999</c:v>
                </c:pt>
                <c:pt idx="2721">
                  <c:v>19.527131319999999</c:v>
                </c:pt>
                <c:pt idx="2722">
                  <c:v>17.18436973</c:v>
                </c:pt>
                <c:pt idx="2723">
                  <c:v>15.58745603</c:v>
                </c:pt>
                <c:pt idx="2724">
                  <c:v>14.761797</c:v>
                </c:pt>
                <c:pt idx="2725">
                  <c:v>13.59715944</c:v>
                </c:pt>
                <c:pt idx="2726">
                  <c:v>10.057919200000001</c:v>
                </c:pt>
                <c:pt idx="2727">
                  <c:v>7.0005045619999997</c:v>
                </c:pt>
                <c:pt idx="2728">
                  <c:v>6.1184288950000001</c:v>
                </c:pt>
                <c:pt idx="2729">
                  <c:v>4.5969471129999997</c:v>
                </c:pt>
                <c:pt idx="2730">
                  <c:v>3.475178536</c:v>
                </c:pt>
                <c:pt idx="2731">
                  <c:v>3.4346081719999999</c:v>
                </c:pt>
                <c:pt idx="2732">
                  <c:v>6.0209848250000002</c:v>
                </c:pt>
                <c:pt idx="2733">
                  <c:v>7.3290244490000003</c:v>
                </c:pt>
                <c:pt idx="2734">
                  <c:v>7.3164891430000001</c:v>
                </c:pt>
                <c:pt idx="2735">
                  <c:v>5.7027170490000003</c:v>
                </c:pt>
                <c:pt idx="2736">
                  <c:v>4.1452671140000001</c:v>
                </c:pt>
                <c:pt idx="2737">
                  <c:v>3.5386690010000001</c:v>
                </c:pt>
                <c:pt idx="2738">
                  <c:v>1.8102929329999999</c:v>
                </c:pt>
                <c:pt idx="2739">
                  <c:v>1.7555148359999999</c:v>
                </c:pt>
                <c:pt idx="2740">
                  <c:v>0.92303489100000002</c:v>
                </c:pt>
                <c:pt idx="2741">
                  <c:v>1.4818886769999999</c:v>
                </c:pt>
                <c:pt idx="2742">
                  <c:v>1.9213531500000001</c:v>
                </c:pt>
                <c:pt idx="2743">
                  <c:v>2.4661409230000002</c:v>
                </c:pt>
                <c:pt idx="2744">
                  <c:v>3.4785765880000001</c:v>
                </c:pt>
                <c:pt idx="2745">
                  <c:v>4.3475714099999996</c:v>
                </c:pt>
                <c:pt idx="2746">
                  <c:v>5.6653124259999998</c:v>
                </c:pt>
                <c:pt idx="2747">
                  <c:v>6.970868093</c:v>
                </c:pt>
                <c:pt idx="2748">
                  <c:v>7.2575686570000002</c:v>
                </c:pt>
                <c:pt idx="2749">
                  <c:v>7.9077256419999999</c:v>
                </c:pt>
                <c:pt idx="2750">
                  <c:v>8.239991131</c:v>
                </c:pt>
                <c:pt idx="2751">
                  <c:v>9.5960764330000003</c:v>
                </c:pt>
                <c:pt idx="2752">
                  <c:v>9.6979009440000006</c:v>
                </c:pt>
                <c:pt idx="2753">
                  <c:v>10.59611252</c:v>
                </c:pt>
                <c:pt idx="2754">
                  <c:v>12.887006960000001</c:v>
                </c:pt>
                <c:pt idx="2755">
                  <c:v>14.520168419999999</c:v>
                </c:pt>
                <c:pt idx="2756">
                  <c:v>15.676268500000001</c:v>
                </c:pt>
                <c:pt idx="2757">
                  <c:v>15.08742934</c:v>
                </c:pt>
                <c:pt idx="2758">
                  <c:v>13.91886699</c:v>
                </c:pt>
                <c:pt idx="2759">
                  <c:v>12.86124246</c:v>
                </c:pt>
                <c:pt idx="2760">
                  <c:v>11.9876355</c:v>
                </c:pt>
                <c:pt idx="2761">
                  <c:v>11.57921252</c:v>
                </c:pt>
                <c:pt idx="2762">
                  <c:v>11.390174740000001</c:v>
                </c:pt>
                <c:pt idx="2763">
                  <c:v>11.00002608</c:v>
                </c:pt>
                <c:pt idx="2764">
                  <c:v>11.171250329999999</c:v>
                </c:pt>
                <c:pt idx="2765">
                  <c:v>11.66703667</c:v>
                </c:pt>
                <c:pt idx="2766">
                  <c:v>12.350123979999999</c:v>
                </c:pt>
                <c:pt idx="2767">
                  <c:v>12.350979069999999</c:v>
                </c:pt>
                <c:pt idx="2768">
                  <c:v>11.523934300000001</c:v>
                </c:pt>
                <c:pt idx="2769">
                  <c:v>12.95403756</c:v>
                </c:pt>
                <c:pt idx="2770">
                  <c:v>13.474910250000001</c:v>
                </c:pt>
                <c:pt idx="2771">
                  <c:v>12.796859449999999</c:v>
                </c:pt>
                <c:pt idx="2772">
                  <c:v>12.40729391</c:v>
                </c:pt>
                <c:pt idx="2773">
                  <c:v>13.44985554</c:v>
                </c:pt>
                <c:pt idx="2774">
                  <c:v>14.8144375</c:v>
                </c:pt>
                <c:pt idx="2775">
                  <c:v>15.07287738</c:v>
                </c:pt>
                <c:pt idx="2776">
                  <c:v>15.760787410000001</c:v>
                </c:pt>
                <c:pt idx="2777">
                  <c:v>15.46668021</c:v>
                </c:pt>
                <c:pt idx="2778">
                  <c:v>16.53132278</c:v>
                </c:pt>
                <c:pt idx="2779">
                  <c:v>21.5293454</c:v>
                </c:pt>
                <c:pt idx="2780">
                  <c:v>21.008306510000001</c:v>
                </c:pt>
                <c:pt idx="2781">
                  <c:v>7.0816096880000003</c:v>
                </c:pt>
                <c:pt idx="2782">
                  <c:v>1.301405258</c:v>
                </c:pt>
                <c:pt idx="2783">
                  <c:v>0.72442535200000002</c:v>
                </c:pt>
                <c:pt idx="2784">
                  <c:v>0</c:v>
                </c:pt>
                <c:pt idx="2785">
                  <c:v>0.48084560900000001</c:v>
                </c:pt>
                <c:pt idx="2786">
                  <c:v>0.88127841799999995</c:v>
                </c:pt>
                <c:pt idx="2787">
                  <c:v>0.196845624</c:v>
                </c:pt>
                <c:pt idx="2788">
                  <c:v>0.695296943</c:v>
                </c:pt>
                <c:pt idx="2789">
                  <c:v>0.98691811100000004</c:v>
                </c:pt>
                <c:pt idx="2790">
                  <c:v>0</c:v>
                </c:pt>
                <c:pt idx="2791">
                  <c:v>0</c:v>
                </c:pt>
                <c:pt idx="2792">
                  <c:v>0.35364188200000002</c:v>
                </c:pt>
                <c:pt idx="2793">
                  <c:v>4.0543557000000001E-2</c:v>
                </c:pt>
                <c:pt idx="2794">
                  <c:v>0.11968044999999999</c:v>
                </c:pt>
                <c:pt idx="2795">
                  <c:v>0</c:v>
                </c:pt>
                <c:pt idx="2796">
                  <c:v>0</c:v>
                </c:pt>
                <c:pt idx="2797">
                  <c:v>0</c:v>
                </c:pt>
                <c:pt idx="2798">
                  <c:v>0.38576164899999998</c:v>
                </c:pt>
                <c:pt idx="2799">
                  <c:v>2.0675230870000001</c:v>
                </c:pt>
                <c:pt idx="2800">
                  <c:v>3.3578103060000002</c:v>
                </c:pt>
                <c:pt idx="2801">
                  <c:v>4.0258581629999997</c:v>
                </c:pt>
                <c:pt idx="2802">
                  <c:v>3.9605050589999999</c:v>
                </c:pt>
                <c:pt idx="2803">
                  <c:v>4.4833464430000003</c:v>
                </c:pt>
                <c:pt idx="2804">
                  <c:v>4.7024784369999999</c:v>
                </c:pt>
                <c:pt idx="2805">
                  <c:v>4.1875059539999997</c:v>
                </c:pt>
                <c:pt idx="2806">
                  <c:v>3.3248560340000002</c:v>
                </c:pt>
                <c:pt idx="2807">
                  <c:v>3.1755173220000001</c:v>
                </c:pt>
                <c:pt idx="2808">
                  <c:v>4.654863239</c:v>
                </c:pt>
                <c:pt idx="2809">
                  <c:v>4.6476434309999997</c:v>
                </c:pt>
                <c:pt idx="2810">
                  <c:v>3.6546411820000002</c:v>
                </c:pt>
                <c:pt idx="2811">
                  <c:v>2.5757599010000001</c:v>
                </c:pt>
                <c:pt idx="2812">
                  <c:v>3.3510712640000002</c:v>
                </c:pt>
                <c:pt idx="2813">
                  <c:v>4.9159316549999996</c:v>
                </c:pt>
                <c:pt idx="2814">
                  <c:v>4.9652810799999996</c:v>
                </c:pt>
                <c:pt idx="2815">
                  <c:v>7.0938910550000003</c:v>
                </c:pt>
                <c:pt idx="2816">
                  <c:v>10.198801230000001</c:v>
                </c:pt>
                <c:pt idx="2817">
                  <c:v>11.93040141</c:v>
                </c:pt>
                <c:pt idx="2818">
                  <c:v>13.971628819999999</c:v>
                </c:pt>
                <c:pt idx="2819">
                  <c:v>13.61840016</c:v>
                </c:pt>
                <c:pt idx="2820">
                  <c:v>10.8344276</c:v>
                </c:pt>
                <c:pt idx="2821">
                  <c:v>8.9746194399999997</c:v>
                </c:pt>
                <c:pt idx="2822">
                  <c:v>7.8365260479999996</c:v>
                </c:pt>
                <c:pt idx="2823">
                  <c:v>7.6662717960000002</c:v>
                </c:pt>
                <c:pt idx="2824">
                  <c:v>8.7325686680000008</c:v>
                </c:pt>
                <c:pt idx="2825">
                  <c:v>9.4785904300000006</c:v>
                </c:pt>
                <c:pt idx="2826">
                  <c:v>10.070802329999999</c:v>
                </c:pt>
                <c:pt idx="2827">
                  <c:v>10.91018949</c:v>
                </c:pt>
                <c:pt idx="2828">
                  <c:v>11.423268419999999</c:v>
                </c:pt>
                <c:pt idx="2829">
                  <c:v>11.876026230000001</c:v>
                </c:pt>
                <c:pt idx="2830">
                  <c:v>11.954279530000001</c:v>
                </c:pt>
                <c:pt idx="2831">
                  <c:v>11.1710715</c:v>
                </c:pt>
                <c:pt idx="2832">
                  <c:v>9.2753799820000005</c:v>
                </c:pt>
                <c:pt idx="2833">
                  <c:v>8.1099528759999995</c:v>
                </c:pt>
                <c:pt idx="2834">
                  <c:v>7.2574117129999998</c:v>
                </c:pt>
                <c:pt idx="2835">
                  <c:v>7.4099982280000001</c:v>
                </c:pt>
                <c:pt idx="2836">
                  <c:v>7.92714374</c:v>
                </c:pt>
                <c:pt idx="2837">
                  <c:v>10.50548556</c:v>
                </c:pt>
                <c:pt idx="2838">
                  <c:v>12.15889142</c:v>
                </c:pt>
                <c:pt idx="2839">
                  <c:v>13.121561160000001</c:v>
                </c:pt>
                <c:pt idx="2840">
                  <c:v>13.734049929999999</c:v>
                </c:pt>
                <c:pt idx="2841">
                  <c:v>13.70976565</c:v>
                </c:pt>
                <c:pt idx="2842">
                  <c:v>13.18237959</c:v>
                </c:pt>
                <c:pt idx="2843">
                  <c:v>13.461565370000001</c:v>
                </c:pt>
                <c:pt idx="2844">
                  <c:v>11.232762900000001</c:v>
                </c:pt>
                <c:pt idx="2845">
                  <c:v>9.9293851199999992</c:v>
                </c:pt>
                <c:pt idx="2846">
                  <c:v>9.4242614830000004</c:v>
                </c:pt>
                <c:pt idx="2847">
                  <c:v>8.6176621440000005</c:v>
                </c:pt>
                <c:pt idx="2848">
                  <c:v>8.718953849</c:v>
                </c:pt>
                <c:pt idx="2849">
                  <c:v>9.0614705050000008</c:v>
                </c:pt>
                <c:pt idx="2850">
                  <c:v>8.2306687780000001</c:v>
                </c:pt>
                <c:pt idx="2851">
                  <c:v>7.8516775340000002</c:v>
                </c:pt>
                <c:pt idx="2852">
                  <c:v>6.6502714840000001</c:v>
                </c:pt>
                <c:pt idx="2853">
                  <c:v>4.6024901720000004</c:v>
                </c:pt>
                <c:pt idx="2854">
                  <c:v>1.95697893</c:v>
                </c:pt>
                <c:pt idx="2855">
                  <c:v>0.99644091800000001</c:v>
                </c:pt>
                <c:pt idx="2856">
                  <c:v>0.47308428400000002</c:v>
                </c:pt>
                <c:pt idx="2857">
                  <c:v>1.2400682080000001</c:v>
                </c:pt>
                <c:pt idx="2858">
                  <c:v>2.4806671630000001</c:v>
                </c:pt>
                <c:pt idx="2859">
                  <c:v>4.9555832359999998</c:v>
                </c:pt>
                <c:pt idx="2860">
                  <c:v>7.8970004979999997</c:v>
                </c:pt>
                <c:pt idx="2861">
                  <c:v>10.45807192</c:v>
                </c:pt>
                <c:pt idx="2862">
                  <c:v>14.2762011</c:v>
                </c:pt>
                <c:pt idx="2863">
                  <c:v>17.66804724</c:v>
                </c:pt>
                <c:pt idx="2864">
                  <c:v>19.746945620000002</c:v>
                </c:pt>
                <c:pt idx="2865">
                  <c:v>17.820898960000001</c:v>
                </c:pt>
                <c:pt idx="2866">
                  <c:v>16.540293590000001</c:v>
                </c:pt>
                <c:pt idx="2867">
                  <c:v>14.72569468</c:v>
                </c:pt>
                <c:pt idx="2868">
                  <c:v>14.10237688</c:v>
                </c:pt>
                <c:pt idx="2869">
                  <c:v>13.204320559999999</c:v>
                </c:pt>
                <c:pt idx="2870">
                  <c:v>12.530807709999999</c:v>
                </c:pt>
                <c:pt idx="2871">
                  <c:v>11.71023288</c:v>
                </c:pt>
                <c:pt idx="2872">
                  <c:v>10.924102530000001</c:v>
                </c:pt>
                <c:pt idx="2873">
                  <c:v>10.59818484</c:v>
                </c:pt>
                <c:pt idx="2874">
                  <c:v>9.9647411100000003</c:v>
                </c:pt>
                <c:pt idx="2875">
                  <c:v>8.3952577650000002</c:v>
                </c:pt>
                <c:pt idx="2876">
                  <c:v>7.3172732009999999</c:v>
                </c:pt>
                <c:pt idx="2877">
                  <c:v>6.6100575690000003</c:v>
                </c:pt>
                <c:pt idx="2878">
                  <c:v>5.8275682299999998</c:v>
                </c:pt>
                <c:pt idx="2879">
                  <c:v>5.5268228160000001</c:v>
                </c:pt>
                <c:pt idx="2880">
                  <c:v>4.6576314859999997</c:v>
                </c:pt>
                <c:pt idx="2881">
                  <c:v>3.8391988010000002</c:v>
                </c:pt>
                <c:pt idx="2882">
                  <c:v>2.9605068590000001</c:v>
                </c:pt>
                <c:pt idx="2883">
                  <c:v>1.8384824870000001</c:v>
                </c:pt>
                <c:pt idx="2884">
                  <c:v>1.603001052</c:v>
                </c:pt>
                <c:pt idx="2885">
                  <c:v>0</c:v>
                </c:pt>
                <c:pt idx="2886">
                  <c:v>0.98935132699999995</c:v>
                </c:pt>
                <c:pt idx="2887">
                  <c:v>2.1192096089999999</c:v>
                </c:pt>
                <c:pt idx="2888">
                  <c:v>1.584401073</c:v>
                </c:pt>
                <c:pt idx="2889">
                  <c:v>1.400849464</c:v>
                </c:pt>
                <c:pt idx="2890">
                  <c:v>1.206701952</c:v>
                </c:pt>
                <c:pt idx="2891">
                  <c:v>1.7794186970000001</c:v>
                </c:pt>
                <c:pt idx="2892">
                  <c:v>2.6386443129999999</c:v>
                </c:pt>
                <c:pt idx="2893">
                  <c:v>3.5201397490000002</c:v>
                </c:pt>
                <c:pt idx="2894">
                  <c:v>4.4422908750000003</c:v>
                </c:pt>
                <c:pt idx="2895">
                  <c:v>4.3485713109999997</c:v>
                </c:pt>
                <c:pt idx="2896">
                  <c:v>4.6702057730000002</c:v>
                </c:pt>
                <c:pt idx="2897">
                  <c:v>4.4956415200000004</c:v>
                </c:pt>
                <c:pt idx="2898">
                  <c:v>4.0516163499999998</c:v>
                </c:pt>
                <c:pt idx="2899">
                  <c:v>3.1495909339999999</c:v>
                </c:pt>
                <c:pt idx="2900">
                  <c:v>1.245338528</c:v>
                </c:pt>
                <c:pt idx="2901">
                  <c:v>0.53919433500000002</c:v>
                </c:pt>
                <c:pt idx="2902">
                  <c:v>0.26015328100000001</c:v>
                </c:pt>
                <c:pt idx="2903">
                  <c:v>0.166550954</c:v>
                </c:pt>
                <c:pt idx="2904">
                  <c:v>0</c:v>
                </c:pt>
                <c:pt idx="2905">
                  <c:v>0.901703111</c:v>
                </c:pt>
                <c:pt idx="2906">
                  <c:v>2.0278489710000001</c:v>
                </c:pt>
                <c:pt idx="2907">
                  <c:v>2.9067861920000002</c:v>
                </c:pt>
                <c:pt idx="2908">
                  <c:v>2.91350482</c:v>
                </c:pt>
                <c:pt idx="2909">
                  <c:v>5.0610402900000002</c:v>
                </c:pt>
                <c:pt idx="2910">
                  <c:v>9.2056259049999998</c:v>
                </c:pt>
                <c:pt idx="2911">
                  <c:v>12.3213651</c:v>
                </c:pt>
                <c:pt idx="2912">
                  <c:v>12.92393773</c:v>
                </c:pt>
                <c:pt idx="2913">
                  <c:v>12.01483897</c:v>
                </c:pt>
                <c:pt idx="2914">
                  <c:v>8.6804941479999993</c:v>
                </c:pt>
                <c:pt idx="2915">
                  <c:v>2.8241042209999998</c:v>
                </c:pt>
                <c:pt idx="2916">
                  <c:v>0</c:v>
                </c:pt>
                <c:pt idx="2917">
                  <c:v>0</c:v>
                </c:pt>
                <c:pt idx="2918">
                  <c:v>0</c:v>
                </c:pt>
                <c:pt idx="2919">
                  <c:v>0</c:v>
                </c:pt>
                <c:pt idx="2920">
                  <c:v>0</c:v>
                </c:pt>
                <c:pt idx="2921">
                  <c:v>0.38766512600000003</c:v>
                </c:pt>
                <c:pt idx="2922">
                  <c:v>2.6669002260000001</c:v>
                </c:pt>
                <c:pt idx="2923">
                  <c:v>9.2171506369999996</c:v>
                </c:pt>
                <c:pt idx="2924">
                  <c:v>5.852831814</c:v>
                </c:pt>
                <c:pt idx="2925">
                  <c:v>4.783373546</c:v>
                </c:pt>
                <c:pt idx="2926">
                  <c:v>3.1184662420000002</c:v>
                </c:pt>
                <c:pt idx="2927">
                  <c:v>3.3506637719999999</c:v>
                </c:pt>
                <c:pt idx="2928">
                  <c:v>4.3010825910000001</c:v>
                </c:pt>
                <c:pt idx="2929">
                  <c:v>4.2907039979999997</c:v>
                </c:pt>
                <c:pt idx="2930">
                  <c:v>4.1597822850000004</c:v>
                </c:pt>
                <c:pt idx="2931">
                  <c:v>4.5450876449999997</c:v>
                </c:pt>
                <c:pt idx="2932">
                  <c:v>3.9728545400000002</c:v>
                </c:pt>
                <c:pt idx="2933">
                  <c:v>3.6564829169999999</c:v>
                </c:pt>
                <c:pt idx="2934">
                  <c:v>2.2528124580000002</c:v>
                </c:pt>
                <c:pt idx="2935">
                  <c:v>3.5554715579999998</c:v>
                </c:pt>
                <c:pt idx="2936">
                  <c:v>6.0347417820000002</c:v>
                </c:pt>
                <c:pt idx="2937">
                  <c:v>7.0688396500000001</c:v>
                </c:pt>
                <c:pt idx="2938">
                  <c:v>8.5037747810000006</c:v>
                </c:pt>
                <c:pt idx="2939">
                  <c:v>10.118923970000001</c:v>
                </c:pt>
                <c:pt idx="2940">
                  <c:v>12.199547040000001</c:v>
                </c:pt>
                <c:pt idx="2941">
                  <c:v>15.3621201</c:v>
                </c:pt>
                <c:pt idx="2942">
                  <c:v>14.344219989999999</c:v>
                </c:pt>
                <c:pt idx="2943">
                  <c:v>12.970373009999999</c:v>
                </c:pt>
                <c:pt idx="2944">
                  <c:v>12.20546725</c:v>
                </c:pt>
                <c:pt idx="2945">
                  <c:v>14.31875934</c:v>
                </c:pt>
                <c:pt idx="2946">
                  <c:v>17.600352220000001</c:v>
                </c:pt>
                <c:pt idx="2947">
                  <c:v>21.24272298</c:v>
                </c:pt>
                <c:pt idx="2948">
                  <c:v>23.724971440000001</c:v>
                </c:pt>
                <c:pt idx="2949">
                  <c:v>20.295648830000001</c:v>
                </c:pt>
                <c:pt idx="2950">
                  <c:v>18.454255830000001</c:v>
                </c:pt>
                <c:pt idx="2951">
                  <c:v>15.0543803</c:v>
                </c:pt>
                <c:pt idx="2952">
                  <c:v>11.67080406</c:v>
                </c:pt>
                <c:pt idx="2953">
                  <c:v>6.4848840890000004</c:v>
                </c:pt>
                <c:pt idx="2954">
                  <c:v>6.4436357900000001</c:v>
                </c:pt>
                <c:pt idx="2955">
                  <c:v>5.9300012950000003</c:v>
                </c:pt>
                <c:pt idx="2956">
                  <c:v>6.5475418190000001</c:v>
                </c:pt>
                <c:pt idx="2957">
                  <c:v>7.6260250779999996</c:v>
                </c:pt>
                <c:pt idx="2958">
                  <c:v>9.4643703020000007</c:v>
                </c:pt>
                <c:pt idx="2959">
                  <c:v>10.23774208</c:v>
                </c:pt>
                <c:pt idx="2960">
                  <c:v>10.25016986</c:v>
                </c:pt>
                <c:pt idx="2961">
                  <c:v>7.0340586710000004</c:v>
                </c:pt>
                <c:pt idx="2962">
                  <c:v>0.34564918700000002</c:v>
                </c:pt>
                <c:pt idx="2963">
                  <c:v>0</c:v>
                </c:pt>
                <c:pt idx="2964">
                  <c:v>0</c:v>
                </c:pt>
                <c:pt idx="2965">
                  <c:v>2.5356370290000001</c:v>
                </c:pt>
                <c:pt idx="2966">
                  <c:v>11.76848983</c:v>
                </c:pt>
                <c:pt idx="2967">
                  <c:v>10.89992606</c:v>
                </c:pt>
                <c:pt idx="2968">
                  <c:v>10.20946391</c:v>
                </c:pt>
                <c:pt idx="2969">
                  <c:v>8.7049424880000004</c:v>
                </c:pt>
                <c:pt idx="2970">
                  <c:v>7.1138295080000002</c:v>
                </c:pt>
                <c:pt idx="2971">
                  <c:v>6.706669207</c:v>
                </c:pt>
                <c:pt idx="2972">
                  <c:v>4.4983919620000004</c:v>
                </c:pt>
                <c:pt idx="2973">
                  <c:v>4.3644842009999998</c:v>
                </c:pt>
                <c:pt idx="2974">
                  <c:v>6.8446479099999999</c:v>
                </c:pt>
                <c:pt idx="2975">
                  <c:v>6.6762400030000002</c:v>
                </c:pt>
                <c:pt idx="2976">
                  <c:v>4.1811517519999999</c:v>
                </c:pt>
                <c:pt idx="2977">
                  <c:v>3.3163605239999998</c:v>
                </c:pt>
                <c:pt idx="2978">
                  <c:v>3.4982531039999998</c:v>
                </c:pt>
                <c:pt idx="2979">
                  <c:v>1.6685281329999999</c:v>
                </c:pt>
                <c:pt idx="2980">
                  <c:v>0</c:v>
                </c:pt>
                <c:pt idx="2981">
                  <c:v>0.22495021700000001</c:v>
                </c:pt>
                <c:pt idx="2982">
                  <c:v>0</c:v>
                </c:pt>
                <c:pt idx="2983">
                  <c:v>9.7732224209999998</c:v>
                </c:pt>
                <c:pt idx="2984">
                  <c:v>7.7076294299999999</c:v>
                </c:pt>
                <c:pt idx="2985">
                  <c:v>5.9049304210000004</c:v>
                </c:pt>
                <c:pt idx="2986">
                  <c:v>5.8613210889999996</c:v>
                </c:pt>
                <c:pt idx="2987">
                  <c:v>4.7978921090000002</c:v>
                </c:pt>
                <c:pt idx="2988">
                  <c:v>0</c:v>
                </c:pt>
                <c:pt idx="2989">
                  <c:v>0</c:v>
                </c:pt>
                <c:pt idx="2990">
                  <c:v>0</c:v>
                </c:pt>
                <c:pt idx="2991">
                  <c:v>0</c:v>
                </c:pt>
                <c:pt idx="2992">
                  <c:v>0</c:v>
                </c:pt>
                <c:pt idx="2993">
                  <c:v>0</c:v>
                </c:pt>
                <c:pt idx="2994">
                  <c:v>1.159489582</c:v>
                </c:pt>
                <c:pt idx="2995">
                  <c:v>1.69778304</c:v>
                </c:pt>
                <c:pt idx="2996">
                  <c:v>6.6447972450000004</c:v>
                </c:pt>
                <c:pt idx="2997">
                  <c:v>10.38691551</c:v>
                </c:pt>
                <c:pt idx="2998">
                  <c:v>14.15044456</c:v>
                </c:pt>
                <c:pt idx="2999">
                  <c:v>14.65797568</c:v>
                </c:pt>
                <c:pt idx="3000">
                  <c:v>12.8281507</c:v>
                </c:pt>
                <c:pt idx="3001">
                  <c:v>9.0354823060000005</c:v>
                </c:pt>
                <c:pt idx="3002">
                  <c:v>5.4294414890000002</c:v>
                </c:pt>
                <c:pt idx="3003">
                  <c:v>2.0167225879999999</c:v>
                </c:pt>
                <c:pt idx="3004">
                  <c:v>0</c:v>
                </c:pt>
                <c:pt idx="3005">
                  <c:v>0.97342252399999996</c:v>
                </c:pt>
                <c:pt idx="3006">
                  <c:v>1.0277549370000001</c:v>
                </c:pt>
                <c:pt idx="3007">
                  <c:v>1.3752318859999999</c:v>
                </c:pt>
                <c:pt idx="3008">
                  <c:v>2.6060618880000002</c:v>
                </c:pt>
                <c:pt idx="3009">
                  <c:v>4.5055084479999996</c:v>
                </c:pt>
                <c:pt idx="3010">
                  <c:v>6.1169359160000001</c:v>
                </c:pt>
                <c:pt idx="3011">
                  <c:v>7.4823864870000003</c:v>
                </c:pt>
                <c:pt idx="3012">
                  <c:v>8.1080802439999999</c:v>
                </c:pt>
                <c:pt idx="3013">
                  <c:v>7.552262475</c:v>
                </c:pt>
                <c:pt idx="3014">
                  <c:v>7.969682808</c:v>
                </c:pt>
                <c:pt idx="3015">
                  <c:v>7.4106559479999996</c:v>
                </c:pt>
                <c:pt idx="3016">
                  <c:v>7.9261111059999996</c:v>
                </c:pt>
                <c:pt idx="3017">
                  <c:v>7.5681088750000001</c:v>
                </c:pt>
                <c:pt idx="3018">
                  <c:v>9.5287931629999996</c:v>
                </c:pt>
                <c:pt idx="3019">
                  <c:v>12.72733931</c:v>
                </c:pt>
                <c:pt idx="3020">
                  <c:v>9.4761840759999991</c:v>
                </c:pt>
                <c:pt idx="3021">
                  <c:v>6.3466930699999997</c:v>
                </c:pt>
                <c:pt idx="3022">
                  <c:v>6.7598703149999997</c:v>
                </c:pt>
                <c:pt idx="3023">
                  <c:v>9.5661673250000003</c:v>
                </c:pt>
                <c:pt idx="3024">
                  <c:v>11.30395015</c:v>
                </c:pt>
                <c:pt idx="3025">
                  <c:v>11.16987509</c:v>
                </c:pt>
                <c:pt idx="3026">
                  <c:v>7.9292944150000002</c:v>
                </c:pt>
                <c:pt idx="3027">
                  <c:v>10.367292239999999</c:v>
                </c:pt>
                <c:pt idx="3028">
                  <c:v>11.86767925</c:v>
                </c:pt>
                <c:pt idx="3029">
                  <c:v>16.362678330000001</c:v>
                </c:pt>
                <c:pt idx="3030">
                  <c:v>15.965958929999999</c:v>
                </c:pt>
                <c:pt idx="3031">
                  <c:v>7.4085367179999997</c:v>
                </c:pt>
                <c:pt idx="3032">
                  <c:v>0</c:v>
                </c:pt>
                <c:pt idx="3033">
                  <c:v>0</c:v>
                </c:pt>
                <c:pt idx="3034">
                  <c:v>0</c:v>
                </c:pt>
                <c:pt idx="3035">
                  <c:v>5.295600146</c:v>
                </c:pt>
                <c:pt idx="3036">
                  <c:v>16.612872580000001</c:v>
                </c:pt>
                <c:pt idx="3037">
                  <c:v>25.100303499999999</c:v>
                </c:pt>
                <c:pt idx="3038">
                  <c:v>2.0391398230000002</c:v>
                </c:pt>
                <c:pt idx="3039">
                  <c:v>1.6377677639999999</c:v>
                </c:pt>
                <c:pt idx="3040">
                  <c:v>2.3963927900000002</c:v>
                </c:pt>
                <c:pt idx="3041">
                  <c:v>2.9417767170000002</c:v>
                </c:pt>
                <c:pt idx="3042">
                  <c:v>3.0212449650000002</c:v>
                </c:pt>
                <c:pt idx="3043">
                  <c:v>2.4994453550000002</c:v>
                </c:pt>
                <c:pt idx="3044">
                  <c:v>1.060809125</c:v>
                </c:pt>
                <c:pt idx="3045">
                  <c:v>0</c:v>
                </c:pt>
                <c:pt idx="3046">
                  <c:v>0</c:v>
                </c:pt>
                <c:pt idx="3047">
                  <c:v>0</c:v>
                </c:pt>
                <c:pt idx="3048">
                  <c:v>1.4065495370000001</c:v>
                </c:pt>
                <c:pt idx="3049">
                  <c:v>2.600088108</c:v>
                </c:pt>
                <c:pt idx="3050">
                  <c:v>7.2568158309999999</c:v>
                </c:pt>
                <c:pt idx="3051">
                  <c:v>15.27387858</c:v>
                </c:pt>
                <c:pt idx="3052">
                  <c:v>19.440813859999999</c:v>
                </c:pt>
                <c:pt idx="3053">
                  <c:v>16.800115779999999</c:v>
                </c:pt>
                <c:pt idx="3054">
                  <c:v>13.098244790000001</c:v>
                </c:pt>
                <c:pt idx="3055">
                  <c:v>11.42553317</c:v>
                </c:pt>
                <c:pt idx="3056">
                  <c:v>11.909756099999999</c:v>
                </c:pt>
                <c:pt idx="3057">
                  <c:v>9.7013432579999996</c:v>
                </c:pt>
                <c:pt idx="3058">
                  <c:v>7.0383281310000001</c:v>
                </c:pt>
                <c:pt idx="3059">
                  <c:v>3.9176406469999998</c:v>
                </c:pt>
                <c:pt idx="3060">
                  <c:v>1.707697588</c:v>
                </c:pt>
                <c:pt idx="3061">
                  <c:v>2.4145825990000001</c:v>
                </c:pt>
                <c:pt idx="3062">
                  <c:v>3.9418258970000002</c:v>
                </c:pt>
                <c:pt idx="3063">
                  <c:v>5.49045395</c:v>
                </c:pt>
                <c:pt idx="3064">
                  <c:v>5.9253285020000002</c:v>
                </c:pt>
                <c:pt idx="3065">
                  <c:v>5.3136746199999996</c:v>
                </c:pt>
                <c:pt idx="3066">
                  <c:v>5.5660164190000003</c:v>
                </c:pt>
                <c:pt idx="3067">
                  <c:v>4.753166534</c:v>
                </c:pt>
                <c:pt idx="3068">
                  <c:v>4.4028687770000001</c:v>
                </c:pt>
                <c:pt idx="3069">
                  <c:v>4.1275941779999998</c:v>
                </c:pt>
                <c:pt idx="3070">
                  <c:v>2.9251151979999999</c:v>
                </c:pt>
                <c:pt idx="3071">
                  <c:v>1.648078266</c:v>
                </c:pt>
                <c:pt idx="3072">
                  <c:v>0.94826250599999995</c:v>
                </c:pt>
                <c:pt idx="3073">
                  <c:v>0.97561741000000002</c:v>
                </c:pt>
                <c:pt idx="3074">
                  <c:v>0.99977574000000002</c:v>
                </c:pt>
                <c:pt idx="3075">
                  <c:v>1.752002882</c:v>
                </c:pt>
                <c:pt idx="3076">
                  <c:v>4.2476355789999998</c:v>
                </c:pt>
                <c:pt idx="3077">
                  <c:v>18.05905276</c:v>
                </c:pt>
                <c:pt idx="3078">
                  <c:v>22.308393859999999</c:v>
                </c:pt>
                <c:pt idx="3079">
                  <c:v>24.187329340000002</c:v>
                </c:pt>
                <c:pt idx="3080">
                  <c:v>25.278521680000001</c:v>
                </c:pt>
                <c:pt idx="3081">
                  <c:v>21.64477888</c:v>
                </c:pt>
                <c:pt idx="3082">
                  <c:v>17.661010510000001</c:v>
                </c:pt>
                <c:pt idx="3083">
                  <c:v>16.578781589999998</c:v>
                </c:pt>
                <c:pt idx="3084">
                  <c:v>14.839175129999999</c:v>
                </c:pt>
                <c:pt idx="3085">
                  <c:v>12.211388530000001</c:v>
                </c:pt>
                <c:pt idx="3086">
                  <c:v>9.393163564</c:v>
                </c:pt>
                <c:pt idx="3087">
                  <c:v>8.1994471820000001</c:v>
                </c:pt>
                <c:pt idx="3088">
                  <c:v>6.9452906649999999</c:v>
                </c:pt>
                <c:pt idx="3089">
                  <c:v>5.4274288620000002</c:v>
                </c:pt>
                <c:pt idx="3090">
                  <c:v>3.6710728750000001</c:v>
                </c:pt>
                <c:pt idx="3091">
                  <c:v>1.568743539</c:v>
                </c:pt>
                <c:pt idx="3092">
                  <c:v>1.226420764</c:v>
                </c:pt>
                <c:pt idx="3093">
                  <c:v>0.51430543500000003</c:v>
                </c:pt>
                <c:pt idx="3094">
                  <c:v>0.32014096800000003</c:v>
                </c:pt>
                <c:pt idx="3095">
                  <c:v>0.63561019500000004</c:v>
                </c:pt>
                <c:pt idx="3096">
                  <c:v>6.0575324999999999E-2</c:v>
                </c:pt>
                <c:pt idx="3097">
                  <c:v>0.56823523300000001</c:v>
                </c:pt>
                <c:pt idx="3098">
                  <c:v>1.9833379769999999</c:v>
                </c:pt>
                <c:pt idx="3099">
                  <c:v>2.793565917</c:v>
                </c:pt>
                <c:pt idx="3100">
                  <c:v>5.3520928339999996</c:v>
                </c:pt>
                <c:pt idx="3101">
                  <c:v>5.3199861439999996</c:v>
                </c:pt>
                <c:pt idx="3102">
                  <c:v>3.6130767000000001</c:v>
                </c:pt>
                <c:pt idx="3103">
                  <c:v>2.0249037730000001</c:v>
                </c:pt>
                <c:pt idx="3104">
                  <c:v>0.84824359699999996</c:v>
                </c:pt>
                <c:pt idx="3105">
                  <c:v>1.2878948130000001</c:v>
                </c:pt>
                <c:pt idx="3106">
                  <c:v>7.5571882099999996</c:v>
                </c:pt>
                <c:pt idx="3107">
                  <c:v>9.9166945450000004</c:v>
                </c:pt>
                <c:pt idx="3108">
                  <c:v>9.4522819350000002</c:v>
                </c:pt>
                <c:pt idx="3109">
                  <c:v>7.6904233690000003</c:v>
                </c:pt>
                <c:pt idx="3110">
                  <c:v>7.3640189610000002</c:v>
                </c:pt>
                <c:pt idx="3111">
                  <c:v>6.529634046</c:v>
                </c:pt>
                <c:pt idx="3112">
                  <c:v>6.0513865950000003</c:v>
                </c:pt>
                <c:pt idx="3113">
                  <c:v>6.3207407990000002</c:v>
                </c:pt>
                <c:pt idx="3114">
                  <c:v>5.6359909520000002</c:v>
                </c:pt>
                <c:pt idx="3115">
                  <c:v>1.391955351</c:v>
                </c:pt>
                <c:pt idx="3116">
                  <c:v>6.2221292630000002</c:v>
                </c:pt>
                <c:pt idx="3117">
                  <c:v>7.3692021670000001</c:v>
                </c:pt>
                <c:pt idx="3118">
                  <c:v>7.0304500880000003</c:v>
                </c:pt>
                <c:pt idx="3119">
                  <c:v>6.3570051640000003</c:v>
                </c:pt>
                <c:pt idx="3120">
                  <c:v>5.1554685549999997</c:v>
                </c:pt>
                <c:pt idx="3121">
                  <c:v>10.171378450000001</c:v>
                </c:pt>
                <c:pt idx="3122">
                  <c:v>6.9301625280000003</c:v>
                </c:pt>
                <c:pt idx="3123">
                  <c:v>4.7998619470000001</c:v>
                </c:pt>
                <c:pt idx="3124">
                  <c:v>7.7706134950000001</c:v>
                </c:pt>
                <c:pt idx="3125">
                  <c:v>12.82588417</c:v>
                </c:pt>
                <c:pt idx="3126">
                  <c:v>12.07998675</c:v>
                </c:pt>
                <c:pt idx="3127">
                  <c:v>10.20296183</c:v>
                </c:pt>
                <c:pt idx="3128">
                  <c:v>8.7611737529999996</c:v>
                </c:pt>
                <c:pt idx="3129">
                  <c:v>9.722279211</c:v>
                </c:pt>
                <c:pt idx="3130">
                  <c:v>9.1895351359999999</c:v>
                </c:pt>
                <c:pt idx="3131">
                  <c:v>7.7145686449999999</c:v>
                </c:pt>
                <c:pt idx="3132">
                  <c:v>7.0548105049999998</c:v>
                </c:pt>
                <c:pt idx="3133">
                  <c:v>7.5468311459999997</c:v>
                </c:pt>
                <c:pt idx="3134">
                  <c:v>8.6096477619999998</c:v>
                </c:pt>
                <c:pt idx="3135">
                  <c:v>11.140513950000001</c:v>
                </c:pt>
                <c:pt idx="3136">
                  <c:v>12.64727553</c:v>
                </c:pt>
                <c:pt idx="3137">
                  <c:v>13.54496155</c:v>
                </c:pt>
                <c:pt idx="3138">
                  <c:v>14.576028920000001</c:v>
                </c:pt>
                <c:pt idx="3139">
                  <c:v>15.0024801</c:v>
                </c:pt>
                <c:pt idx="3140">
                  <c:v>14.378004199999999</c:v>
                </c:pt>
                <c:pt idx="3141">
                  <c:v>13.163074979999999</c:v>
                </c:pt>
                <c:pt idx="3142">
                  <c:v>11.12584172</c:v>
                </c:pt>
                <c:pt idx="3143">
                  <c:v>10.8137717</c:v>
                </c:pt>
                <c:pt idx="3144">
                  <c:v>12.745086450000001</c:v>
                </c:pt>
                <c:pt idx="3145">
                  <c:v>12.83549689</c:v>
                </c:pt>
                <c:pt idx="3146">
                  <c:v>11.00957987</c:v>
                </c:pt>
                <c:pt idx="3147">
                  <c:v>8.6864648160000009</c:v>
                </c:pt>
                <c:pt idx="3148">
                  <c:v>6.7864953789999998</c:v>
                </c:pt>
                <c:pt idx="3149">
                  <c:v>11.323632720000001</c:v>
                </c:pt>
                <c:pt idx="3150">
                  <c:v>10.36763002</c:v>
                </c:pt>
                <c:pt idx="3151">
                  <c:v>8.6303472849999991</c:v>
                </c:pt>
                <c:pt idx="3152">
                  <c:v>9.0518606110000004</c:v>
                </c:pt>
                <c:pt idx="3153">
                  <c:v>9.3796440879999992</c:v>
                </c:pt>
                <c:pt idx="3154">
                  <c:v>9.1028284779999993</c:v>
                </c:pt>
                <c:pt idx="3155">
                  <c:v>7.8275615690000002</c:v>
                </c:pt>
                <c:pt idx="3156">
                  <c:v>7.0194559959999996</c:v>
                </c:pt>
                <c:pt idx="3157">
                  <c:v>5.4854932749999996</c:v>
                </c:pt>
                <c:pt idx="3158">
                  <c:v>3.8129148640000001</c:v>
                </c:pt>
                <c:pt idx="3159">
                  <c:v>2.4765135690000002</c:v>
                </c:pt>
                <c:pt idx="3160">
                  <c:v>2.0879713259999999</c:v>
                </c:pt>
                <c:pt idx="3161">
                  <c:v>2.102997942</c:v>
                </c:pt>
                <c:pt idx="3162">
                  <c:v>2.2225418239999999</c:v>
                </c:pt>
                <c:pt idx="3163">
                  <c:v>2.181486778</c:v>
                </c:pt>
                <c:pt idx="3164">
                  <c:v>1.6422195340000001</c:v>
                </c:pt>
                <c:pt idx="3165">
                  <c:v>2.3415039989999999</c:v>
                </c:pt>
                <c:pt idx="3166">
                  <c:v>2.6666829910000001</c:v>
                </c:pt>
                <c:pt idx="3167">
                  <c:v>4.0151637830000002</c:v>
                </c:pt>
                <c:pt idx="3168">
                  <c:v>5.3843986900000003</c:v>
                </c:pt>
                <c:pt idx="3169">
                  <c:v>6.7453087759999999</c:v>
                </c:pt>
                <c:pt idx="3170">
                  <c:v>7.6555450489999997</c:v>
                </c:pt>
                <c:pt idx="3171">
                  <c:v>7.6054687899999998</c:v>
                </c:pt>
                <c:pt idx="3172">
                  <c:v>8.1692764580000006</c:v>
                </c:pt>
                <c:pt idx="3173">
                  <c:v>8.0522087940000002</c:v>
                </c:pt>
                <c:pt idx="3174">
                  <c:v>8.3353911329999999</c:v>
                </c:pt>
                <c:pt idx="3175">
                  <c:v>8.9412838469999993</c:v>
                </c:pt>
                <c:pt idx="3176">
                  <c:v>9.7281856690000001</c:v>
                </c:pt>
                <c:pt idx="3177">
                  <c:v>9.6316097089999992</c:v>
                </c:pt>
                <c:pt idx="3178">
                  <c:v>10.13766936</c:v>
                </c:pt>
                <c:pt idx="3179">
                  <c:v>11.83284128</c:v>
                </c:pt>
                <c:pt idx="3180">
                  <c:v>13.336284109999999</c:v>
                </c:pt>
                <c:pt idx="3181">
                  <c:v>13.6722447</c:v>
                </c:pt>
                <c:pt idx="3182">
                  <c:v>13.014553749999999</c:v>
                </c:pt>
                <c:pt idx="3183">
                  <c:v>8.8393320160000002</c:v>
                </c:pt>
                <c:pt idx="3184">
                  <c:v>3.609236777</c:v>
                </c:pt>
                <c:pt idx="3185">
                  <c:v>2.182092146</c:v>
                </c:pt>
                <c:pt idx="3186">
                  <c:v>2.9164951069999998</c:v>
                </c:pt>
                <c:pt idx="3187">
                  <c:v>4.0426830090000001</c:v>
                </c:pt>
                <c:pt idx="3188">
                  <c:v>5.5347182860000004</c:v>
                </c:pt>
                <c:pt idx="3189">
                  <c:v>10.174556129999999</c:v>
                </c:pt>
                <c:pt idx="3190">
                  <c:v>14.080297310000001</c:v>
                </c:pt>
                <c:pt idx="3191">
                  <c:v>16.097037360000002</c:v>
                </c:pt>
                <c:pt idx="3192">
                  <c:v>17.266916590000001</c:v>
                </c:pt>
                <c:pt idx="3193">
                  <c:v>18.023111539999999</c:v>
                </c:pt>
                <c:pt idx="3194">
                  <c:v>18.560260809999999</c:v>
                </c:pt>
                <c:pt idx="3195">
                  <c:v>17.98993767</c:v>
                </c:pt>
                <c:pt idx="3196">
                  <c:v>17.794216800000001</c:v>
                </c:pt>
                <c:pt idx="3197">
                  <c:v>18.681034749999998</c:v>
                </c:pt>
                <c:pt idx="3198">
                  <c:v>19.348519150000001</c:v>
                </c:pt>
                <c:pt idx="3199">
                  <c:v>17.544232940000001</c:v>
                </c:pt>
                <c:pt idx="3200">
                  <c:v>14.763800979999999</c:v>
                </c:pt>
                <c:pt idx="3201">
                  <c:v>1.3014407750000001</c:v>
                </c:pt>
                <c:pt idx="3202">
                  <c:v>0.48898041799999997</c:v>
                </c:pt>
                <c:pt idx="3203">
                  <c:v>0</c:v>
                </c:pt>
                <c:pt idx="3204">
                  <c:v>5.0640004000000002E-2</c:v>
                </c:pt>
                <c:pt idx="3205">
                  <c:v>4.7810966779999999</c:v>
                </c:pt>
                <c:pt idx="3206">
                  <c:v>5.1184069550000002</c:v>
                </c:pt>
                <c:pt idx="3207">
                  <c:v>5.8057176549999996</c:v>
                </c:pt>
                <c:pt idx="3208">
                  <c:v>7.0846971869999997</c:v>
                </c:pt>
                <c:pt idx="3209">
                  <c:v>8.1003868360000002</c:v>
                </c:pt>
                <c:pt idx="3210">
                  <c:v>8.6787869489999991</c:v>
                </c:pt>
                <c:pt idx="3211">
                  <c:v>8.2863270149999995</c:v>
                </c:pt>
                <c:pt idx="3212">
                  <c:v>7.1816416480000003</c:v>
                </c:pt>
                <c:pt idx="3213">
                  <c:v>6.381984901</c:v>
                </c:pt>
                <c:pt idx="3214">
                  <c:v>3.3916840439999998</c:v>
                </c:pt>
                <c:pt idx="3215">
                  <c:v>3.607444375</c:v>
                </c:pt>
                <c:pt idx="3216">
                  <c:v>5.1400231339999998</c:v>
                </c:pt>
                <c:pt idx="3217">
                  <c:v>6.5117302029999999</c:v>
                </c:pt>
                <c:pt idx="3218">
                  <c:v>7.9155494319999997</c:v>
                </c:pt>
                <c:pt idx="3219">
                  <c:v>7.3911346629999999</c:v>
                </c:pt>
                <c:pt idx="3220">
                  <c:v>7.429304771</c:v>
                </c:pt>
                <c:pt idx="3221">
                  <c:v>7.6321947379999999</c:v>
                </c:pt>
                <c:pt idx="3222">
                  <c:v>7.6479482540000001</c:v>
                </c:pt>
                <c:pt idx="3223">
                  <c:v>7.7916106669999996</c:v>
                </c:pt>
                <c:pt idx="3224">
                  <c:v>8.4128292099999999</c:v>
                </c:pt>
                <c:pt idx="3225">
                  <c:v>8.5985244670000007</c:v>
                </c:pt>
                <c:pt idx="3226">
                  <c:v>7.8686509420000004</c:v>
                </c:pt>
                <c:pt idx="3227">
                  <c:v>12.208648220000001</c:v>
                </c:pt>
                <c:pt idx="3228">
                  <c:v>14.910209719999999</c:v>
                </c:pt>
                <c:pt idx="3229">
                  <c:v>11.612863109999999</c:v>
                </c:pt>
                <c:pt idx="3230">
                  <c:v>6.9548746939999999</c:v>
                </c:pt>
                <c:pt idx="3231">
                  <c:v>4.273211109</c:v>
                </c:pt>
                <c:pt idx="3232">
                  <c:v>5.7658314529999997</c:v>
                </c:pt>
                <c:pt idx="3233">
                  <c:v>7.4092090390000003</c:v>
                </c:pt>
                <c:pt idx="3234">
                  <c:v>7.7193466419999996</c:v>
                </c:pt>
                <c:pt idx="3235">
                  <c:v>6.8128410989999999</c:v>
                </c:pt>
                <c:pt idx="3236">
                  <c:v>6.0684372370000004</c:v>
                </c:pt>
                <c:pt idx="3237">
                  <c:v>2.493059197</c:v>
                </c:pt>
                <c:pt idx="3238">
                  <c:v>1.701988501</c:v>
                </c:pt>
                <c:pt idx="3239">
                  <c:v>2.495246297</c:v>
                </c:pt>
                <c:pt idx="3240">
                  <c:v>4.0495402870000001</c:v>
                </c:pt>
                <c:pt idx="3241">
                  <c:v>9.5610076639999999</c:v>
                </c:pt>
                <c:pt idx="3242">
                  <c:v>67.199734160000006</c:v>
                </c:pt>
                <c:pt idx="3243">
                  <c:v>65.248409960000004</c:v>
                </c:pt>
                <c:pt idx="3244">
                  <c:v>60.779162229999997</c:v>
                </c:pt>
                <c:pt idx="3245">
                  <c:v>52.314140000000002</c:v>
                </c:pt>
                <c:pt idx="3246">
                  <c:v>44.001487509999997</c:v>
                </c:pt>
                <c:pt idx="3247">
                  <c:v>36.376709419999997</c:v>
                </c:pt>
                <c:pt idx="3248">
                  <c:v>11.34021669</c:v>
                </c:pt>
                <c:pt idx="3249">
                  <c:v>2.5749393660000002</c:v>
                </c:pt>
                <c:pt idx="3250">
                  <c:v>1.639459405</c:v>
                </c:pt>
                <c:pt idx="3251">
                  <c:v>1.477882028</c:v>
                </c:pt>
                <c:pt idx="3252">
                  <c:v>1.2562034390000001</c:v>
                </c:pt>
                <c:pt idx="3253">
                  <c:v>0.75618063999999996</c:v>
                </c:pt>
                <c:pt idx="3254">
                  <c:v>0</c:v>
                </c:pt>
                <c:pt idx="3255">
                  <c:v>0</c:v>
                </c:pt>
                <c:pt idx="3256">
                  <c:v>0</c:v>
                </c:pt>
                <c:pt idx="3257">
                  <c:v>0</c:v>
                </c:pt>
                <c:pt idx="3258">
                  <c:v>0</c:v>
                </c:pt>
                <c:pt idx="3259">
                  <c:v>0</c:v>
                </c:pt>
                <c:pt idx="3260">
                  <c:v>0</c:v>
                </c:pt>
                <c:pt idx="3261">
                  <c:v>0</c:v>
                </c:pt>
                <c:pt idx="3262">
                  <c:v>0</c:v>
                </c:pt>
                <c:pt idx="3263">
                  <c:v>0</c:v>
                </c:pt>
                <c:pt idx="3264">
                  <c:v>1.8422752010000001</c:v>
                </c:pt>
                <c:pt idx="3265">
                  <c:v>1.8414957249999999</c:v>
                </c:pt>
                <c:pt idx="3266">
                  <c:v>2.6203472489999999</c:v>
                </c:pt>
                <c:pt idx="3267">
                  <c:v>6.4368908569999999</c:v>
                </c:pt>
                <c:pt idx="3268">
                  <c:v>8.8633917409999992</c:v>
                </c:pt>
                <c:pt idx="3269">
                  <c:v>8.4663482010000006</c:v>
                </c:pt>
                <c:pt idx="3270">
                  <c:v>7.5363096680000004</c:v>
                </c:pt>
                <c:pt idx="3271">
                  <c:v>5.8121461879999998</c:v>
                </c:pt>
                <c:pt idx="3272">
                  <c:v>5.471485403</c:v>
                </c:pt>
                <c:pt idx="3273">
                  <c:v>6.7399644250000001</c:v>
                </c:pt>
                <c:pt idx="3274">
                  <c:v>6.1163585920000001</c:v>
                </c:pt>
                <c:pt idx="3275">
                  <c:v>4.2420872530000002</c:v>
                </c:pt>
                <c:pt idx="3276">
                  <c:v>4.6303996820000002</c:v>
                </c:pt>
                <c:pt idx="3277">
                  <c:v>4.4689152879999998</c:v>
                </c:pt>
                <c:pt idx="3278">
                  <c:v>3.2677934089999998</c:v>
                </c:pt>
                <c:pt idx="3279">
                  <c:v>3.1689348819999998</c:v>
                </c:pt>
                <c:pt idx="3280">
                  <c:v>3.484007224</c:v>
                </c:pt>
                <c:pt idx="3281">
                  <c:v>3.68598749</c:v>
                </c:pt>
                <c:pt idx="3282">
                  <c:v>2.8897919079999999</c:v>
                </c:pt>
                <c:pt idx="3283">
                  <c:v>3.6046000999999999</c:v>
                </c:pt>
                <c:pt idx="3284">
                  <c:v>5.1973268920000004</c:v>
                </c:pt>
                <c:pt idx="3285">
                  <c:v>4.6155977650000004</c:v>
                </c:pt>
                <c:pt idx="3286">
                  <c:v>5.1231139450000001</c:v>
                </c:pt>
                <c:pt idx="3287">
                  <c:v>5.3884442290000001</c:v>
                </c:pt>
                <c:pt idx="3288">
                  <c:v>5.7189705440000003</c:v>
                </c:pt>
                <c:pt idx="3289">
                  <c:v>5.3863533239999999</c:v>
                </c:pt>
                <c:pt idx="3290">
                  <c:v>5.7778963379999997</c:v>
                </c:pt>
                <c:pt idx="3291">
                  <c:v>7.227382725</c:v>
                </c:pt>
                <c:pt idx="3292">
                  <c:v>8.1586375039999997</c:v>
                </c:pt>
                <c:pt idx="3293">
                  <c:v>10.231167640000001</c:v>
                </c:pt>
                <c:pt idx="3294">
                  <c:v>11.76327302</c:v>
                </c:pt>
                <c:pt idx="3295">
                  <c:v>12.08472952</c:v>
                </c:pt>
                <c:pt idx="3296">
                  <c:v>11.498320980000001</c:v>
                </c:pt>
                <c:pt idx="3297">
                  <c:v>9.3940168209999992</c:v>
                </c:pt>
                <c:pt idx="3298">
                  <c:v>5.4935903789999996</c:v>
                </c:pt>
                <c:pt idx="3299">
                  <c:v>9.8154911899999995</c:v>
                </c:pt>
                <c:pt idx="3300">
                  <c:v>17.06997887</c:v>
                </c:pt>
                <c:pt idx="3301">
                  <c:v>15.44180366</c:v>
                </c:pt>
                <c:pt idx="3302">
                  <c:v>13.745026380000001</c:v>
                </c:pt>
                <c:pt idx="3303">
                  <c:v>10.020812080000001</c:v>
                </c:pt>
                <c:pt idx="3304">
                  <c:v>4.5252582690000001</c:v>
                </c:pt>
                <c:pt idx="3305">
                  <c:v>0</c:v>
                </c:pt>
                <c:pt idx="3306">
                  <c:v>0.63541077300000004</c:v>
                </c:pt>
                <c:pt idx="3307">
                  <c:v>1.7636108639999999</c:v>
                </c:pt>
                <c:pt idx="3308">
                  <c:v>2.8493862729999999</c:v>
                </c:pt>
                <c:pt idx="3309">
                  <c:v>3.2659865159999999</c:v>
                </c:pt>
                <c:pt idx="3310">
                  <c:v>2.4079214690000001</c:v>
                </c:pt>
                <c:pt idx="3311">
                  <c:v>1.2424590179999999</c:v>
                </c:pt>
                <c:pt idx="3312">
                  <c:v>0.31021110600000001</c:v>
                </c:pt>
                <c:pt idx="3313">
                  <c:v>0.37982611799999999</c:v>
                </c:pt>
                <c:pt idx="3314">
                  <c:v>0.22998548199999999</c:v>
                </c:pt>
                <c:pt idx="3315">
                  <c:v>6.7639708000000007E-2</c:v>
                </c:pt>
                <c:pt idx="3316">
                  <c:v>0.46668021100000001</c:v>
                </c:pt>
                <c:pt idx="3317">
                  <c:v>2.3399500359999998</c:v>
                </c:pt>
                <c:pt idx="3318">
                  <c:v>4.1128694430000001</c:v>
                </c:pt>
                <c:pt idx="3319">
                  <c:v>5.6847920849999998</c:v>
                </c:pt>
                <c:pt idx="3320">
                  <c:v>7.3088174050000001</c:v>
                </c:pt>
                <c:pt idx="3321">
                  <c:v>8.6410282049999996</c:v>
                </c:pt>
                <c:pt idx="3322">
                  <c:v>7.3519442980000003</c:v>
                </c:pt>
                <c:pt idx="3323">
                  <c:v>5.7461781869999999</c:v>
                </c:pt>
                <c:pt idx="3324">
                  <c:v>4.418406633</c:v>
                </c:pt>
                <c:pt idx="3325">
                  <c:v>2.9812885699999998</c:v>
                </c:pt>
                <c:pt idx="3326">
                  <c:v>3.1722743169999998</c:v>
                </c:pt>
                <c:pt idx="3327">
                  <c:v>3.4674241920000002</c:v>
                </c:pt>
                <c:pt idx="3328">
                  <c:v>3.6662003080000001</c:v>
                </c:pt>
                <c:pt idx="3329">
                  <c:v>2.8179538759999998</c:v>
                </c:pt>
                <c:pt idx="3330">
                  <c:v>2.156398711</c:v>
                </c:pt>
                <c:pt idx="3331">
                  <c:v>2.3308824270000001</c:v>
                </c:pt>
                <c:pt idx="3332">
                  <c:v>3.0603737569999998</c:v>
                </c:pt>
                <c:pt idx="3333">
                  <c:v>3.5065881380000001</c:v>
                </c:pt>
                <c:pt idx="3334">
                  <c:v>3.8473568180000002</c:v>
                </c:pt>
                <c:pt idx="3335">
                  <c:v>4.5337454030000002</c:v>
                </c:pt>
                <c:pt idx="3336">
                  <c:v>5.0330103929999996</c:v>
                </c:pt>
                <c:pt idx="3337">
                  <c:v>5.5017985239999998</c:v>
                </c:pt>
                <c:pt idx="3338">
                  <c:v>7.0942348949999996</c:v>
                </c:pt>
                <c:pt idx="3339">
                  <c:v>0.69158568600000003</c:v>
                </c:pt>
                <c:pt idx="3340">
                  <c:v>2.1582352990000002</c:v>
                </c:pt>
                <c:pt idx="3341">
                  <c:v>2.0993741539999999</c:v>
                </c:pt>
                <c:pt idx="3342">
                  <c:v>1.357369534</c:v>
                </c:pt>
                <c:pt idx="3343">
                  <c:v>1.46040784</c:v>
                </c:pt>
                <c:pt idx="3344">
                  <c:v>2.861211102</c:v>
                </c:pt>
                <c:pt idx="3345">
                  <c:v>3.2473141970000001</c:v>
                </c:pt>
                <c:pt idx="3346">
                  <c:v>5.0274939209999996</c:v>
                </c:pt>
                <c:pt idx="3347">
                  <c:v>6.5672510219999998</c:v>
                </c:pt>
                <c:pt idx="3348">
                  <c:v>7.2992664969999996</c:v>
                </c:pt>
                <c:pt idx="3349">
                  <c:v>6.6475865629999999</c:v>
                </c:pt>
                <c:pt idx="3350">
                  <c:v>8.3698193270000001</c:v>
                </c:pt>
                <c:pt idx="3351">
                  <c:v>10.588300220000001</c:v>
                </c:pt>
                <c:pt idx="3352">
                  <c:v>12.195289450000001</c:v>
                </c:pt>
                <c:pt idx="3353">
                  <c:v>15.432418719999999</c:v>
                </c:pt>
                <c:pt idx="3354">
                  <c:v>16.609908610000002</c:v>
                </c:pt>
                <c:pt idx="3355">
                  <c:v>15.97279983</c:v>
                </c:pt>
                <c:pt idx="3356">
                  <c:v>12.46194281</c:v>
                </c:pt>
                <c:pt idx="3357">
                  <c:v>5.6905328859999997</c:v>
                </c:pt>
                <c:pt idx="3358">
                  <c:v>2.4046242659999999</c:v>
                </c:pt>
                <c:pt idx="3359">
                  <c:v>1.028191815</c:v>
                </c:pt>
                <c:pt idx="3360">
                  <c:v>0.57352075000000002</c:v>
                </c:pt>
                <c:pt idx="3361">
                  <c:v>0.48941046199999999</c:v>
                </c:pt>
                <c:pt idx="3362">
                  <c:v>2.6011453420000001</c:v>
                </c:pt>
                <c:pt idx="3363">
                  <c:v>3.1708760589999998</c:v>
                </c:pt>
                <c:pt idx="3364">
                  <c:v>3.5333509429999999</c:v>
                </c:pt>
                <c:pt idx="3365">
                  <c:v>2.90443008</c:v>
                </c:pt>
                <c:pt idx="3366">
                  <c:v>3.5138747509999999</c:v>
                </c:pt>
                <c:pt idx="3367">
                  <c:v>3.998046253</c:v>
                </c:pt>
                <c:pt idx="3368">
                  <c:v>2.4237230869999999</c:v>
                </c:pt>
                <c:pt idx="3369">
                  <c:v>1.395339962</c:v>
                </c:pt>
                <c:pt idx="3370">
                  <c:v>0.209768182</c:v>
                </c:pt>
                <c:pt idx="3371">
                  <c:v>0</c:v>
                </c:pt>
                <c:pt idx="3372">
                  <c:v>0</c:v>
                </c:pt>
                <c:pt idx="3373">
                  <c:v>0</c:v>
                </c:pt>
                <c:pt idx="3374">
                  <c:v>0</c:v>
                </c:pt>
                <c:pt idx="3375">
                  <c:v>0</c:v>
                </c:pt>
                <c:pt idx="3376">
                  <c:v>1.0706913330000001</c:v>
                </c:pt>
                <c:pt idx="3377">
                  <c:v>3.9678570259999999</c:v>
                </c:pt>
                <c:pt idx="3378">
                  <c:v>3.5244781879999998</c:v>
                </c:pt>
                <c:pt idx="3379">
                  <c:v>2.6786715659999998</c:v>
                </c:pt>
                <c:pt idx="3380">
                  <c:v>1.935219496</c:v>
                </c:pt>
                <c:pt idx="3381">
                  <c:v>1.646460233</c:v>
                </c:pt>
                <c:pt idx="3382">
                  <c:v>1.6997676370000001</c:v>
                </c:pt>
                <c:pt idx="3383">
                  <c:v>1.3832716940000001</c:v>
                </c:pt>
                <c:pt idx="3384">
                  <c:v>1.4521396660000001</c:v>
                </c:pt>
                <c:pt idx="3385">
                  <c:v>1.4335999340000001</c:v>
                </c:pt>
                <c:pt idx="3386">
                  <c:v>1.0621060579999999</c:v>
                </c:pt>
                <c:pt idx="3387">
                  <c:v>0.50792418800000005</c:v>
                </c:pt>
                <c:pt idx="3388">
                  <c:v>5.1682077380000004</c:v>
                </c:pt>
                <c:pt idx="3389">
                  <c:v>12.271316390000001</c:v>
                </c:pt>
                <c:pt idx="3390">
                  <c:v>14.38363878</c:v>
                </c:pt>
                <c:pt idx="3391">
                  <c:v>15.05756484</c:v>
                </c:pt>
                <c:pt idx="3392">
                  <c:v>13.0396334</c:v>
                </c:pt>
                <c:pt idx="3393">
                  <c:v>8.6413967019999998</c:v>
                </c:pt>
                <c:pt idx="3394">
                  <c:v>4.3780918870000001</c:v>
                </c:pt>
                <c:pt idx="3395">
                  <c:v>3.7063549820000001</c:v>
                </c:pt>
                <c:pt idx="3396">
                  <c:v>3.6881352000000001</c:v>
                </c:pt>
                <c:pt idx="3397">
                  <c:v>5.1702408399999999</c:v>
                </c:pt>
                <c:pt idx="3398">
                  <c:v>3.383106084</c:v>
                </c:pt>
                <c:pt idx="3399">
                  <c:v>4.244908905</c:v>
                </c:pt>
                <c:pt idx="3400">
                  <c:v>6.3949755819999998</c:v>
                </c:pt>
                <c:pt idx="3401">
                  <c:v>10.22362103</c:v>
                </c:pt>
                <c:pt idx="3402">
                  <c:v>13.22366298</c:v>
                </c:pt>
                <c:pt idx="3403">
                  <c:v>11.031923040000001</c:v>
                </c:pt>
                <c:pt idx="3404">
                  <c:v>10.43628835</c:v>
                </c:pt>
                <c:pt idx="3405">
                  <c:v>10.01700887</c:v>
                </c:pt>
                <c:pt idx="3406">
                  <c:v>10.07468939</c:v>
                </c:pt>
                <c:pt idx="3407">
                  <c:v>11.16831764</c:v>
                </c:pt>
                <c:pt idx="3408">
                  <c:v>8.8596549739999997</c:v>
                </c:pt>
                <c:pt idx="3409">
                  <c:v>9.0793156669999995</c:v>
                </c:pt>
                <c:pt idx="3410">
                  <c:v>7.227735043</c:v>
                </c:pt>
                <c:pt idx="3411">
                  <c:v>3.2759407089999999</c:v>
                </c:pt>
                <c:pt idx="3412">
                  <c:v>2.2522422799999999</c:v>
                </c:pt>
                <c:pt idx="3413">
                  <c:v>4.1644478769999997</c:v>
                </c:pt>
                <c:pt idx="3414">
                  <c:v>4.2517839369999999</c:v>
                </c:pt>
                <c:pt idx="3415">
                  <c:v>4.5394258900000004</c:v>
                </c:pt>
                <c:pt idx="3416">
                  <c:v>4.3103857019999996</c:v>
                </c:pt>
                <c:pt idx="3417">
                  <c:v>4.1405245009999998</c:v>
                </c:pt>
                <c:pt idx="3418">
                  <c:v>4.825587939</c:v>
                </c:pt>
                <c:pt idx="3419">
                  <c:v>4.7013944529999998</c:v>
                </c:pt>
                <c:pt idx="3420">
                  <c:v>4.1485136919999999</c:v>
                </c:pt>
                <c:pt idx="3421">
                  <c:v>3.461629517</c:v>
                </c:pt>
                <c:pt idx="3422">
                  <c:v>4.2239396610000002</c:v>
                </c:pt>
                <c:pt idx="3423">
                  <c:v>4.1905280920000001</c:v>
                </c:pt>
                <c:pt idx="3424">
                  <c:v>5.6870937269999997</c:v>
                </c:pt>
                <c:pt idx="3425">
                  <c:v>9.4608707320000001</c:v>
                </c:pt>
                <c:pt idx="3426">
                  <c:v>13.882177710000001</c:v>
                </c:pt>
                <c:pt idx="3427">
                  <c:v>16.899813340000001</c:v>
                </c:pt>
                <c:pt idx="3428">
                  <c:v>17.431098179999999</c:v>
                </c:pt>
                <c:pt idx="3429">
                  <c:v>16.4140148</c:v>
                </c:pt>
                <c:pt idx="3430">
                  <c:v>14.139596149999999</c:v>
                </c:pt>
                <c:pt idx="3431">
                  <c:v>12.33358419</c:v>
                </c:pt>
                <c:pt idx="3432">
                  <c:v>8.3272055740000006</c:v>
                </c:pt>
                <c:pt idx="3433">
                  <c:v>2.977416324</c:v>
                </c:pt>
                <c:pt idx="3434">
                  <c:v>1.8167712250000001</c:v>
                </c:pt>
                <c:pt idx="3435">
                  <c:v>3.7845173810000001</c:v>
                </c:pt>
                <c:pt idx="3436">
                  <c:v>4.1949858779999998</c:v>
                </c:pt>
                <c:pt idx="3437">
                  <c:v>2.956194419</c:v>
                </c:pt>
                <c:pt idx="3438">
                  <c:v>2.8898914910000002</c:v>
                </c:pt>
                <c:pt idx="3439">
                  <c:v>3.0495939390000002</c:v>
                </c:pt>
                <c:pt idx="3440">
                  <c:v>3.7249305210000001</c:v>
                </c:pt>
                <c:pt idx="3441">
                  <c:v>4.5918084459999999</c:v>
                </c:pt>
                <c:pt idx="3442">
                  <c:v>4.6856633759999999</c:v>
                </c:pt>
                <c:pt idx="3443">
                  <c:v>4.5106252949999996</c:v>
                </c:pt>
                <c:pt idx="3444">
                  <c:v>4.2373843219999996</c:v>
                </c:pt>
                <c:pt idx="3445">
                  <c:v>4.4793725000000002</c:v>
                </c:pt>
                <c:pt idx="3446">
                  <c:v>10.634159560000001</c:v>
                </c:pt>
                <c:pt idx="3447">
                  <c:v>16.85332111</c:v>
                </c:pt>
                <c:pt idx="3448">
                  <c:v>19.837229919999999</c:v>
                </c:pt>
                <c:pt idx="3449">
                  <c:v>20.149380579999999</c:v>
                </c:pt>
                <c:pt idx="3450">
                  <c:v>19.187262700000002</c:v>
                </c:pt>
                <c:pt idx="3451">
                  <c:v>18.992996850000001</c:v>
                </c:pt>
                <c:pt idx="3452">
                  <c:v>17.2409447</c:v>
                </c:pt>
                <c:pt idx="3453">
                  <c:v>13.98014461</c:v>
                </c:pt>
                <c:pt idx="3454">
                  <c:v>10.225358780000001</c:v>
                </c:pt>
                <c:pt idx="3455">
                  <c:v>8.2943905660000006</c:v>
                </c:pt>
                <c:pt idx="3456">
                  <c:v>9.2641440970000009</c:v>
                </c:pt>
                <c:pt idx="3457">
                  <c:v>11.82667659</c:v>
                </c:pt>
                <c:pt idx="3458">
                  <c:v>11.63324978</c:v>
                </c:pt>
                <c:pt idx="3459">
                  <c:v>9.8394797490000006</c:v>
                </c:pt>
                <c:pt idx="3460">
                  <c:v>9.9844696410000005</c:v>
                </c:pt>
                <c:pt idx="3461">
                  <c:v>6.0848736499999996</c:v>
                </c:pt>
                <c:pt idx="3462">
                  <c:v>5.2369077910000001</c:v>
                </c:pt>
                <c:pt idx="3463">
                  <c:v>5.3417009569999996</c:v>
                </c:pt>
                <c:pt idx="3464">
                  <c:v>6.9753316520000004</c:v>
                </c:pt>
                <c:pt idx="3465">
                  <c:v>10.02513446</c:v>
                </c:pt>
                <c:pt idx="3466">
                  <c:v>15.61473636</c:v>
                </c:pt>
                <c:pt idx="3467">
                  <c:v>15.26658975</c:v>
                </c:pt>
                <c:pt idx="3468">
                  <c:v>10.79354468</c:v>
                </c:pt>
                <c:pt idx="3469">
                  <c:v>6.8872073049999996</c:v>
                </c:pt>
                <c:pt idx="3470">
                  <c:v>3.7975820520000001</c:v>
                </c:pt>
                <c:pt idx="3471">
                  <c:v>0.20385504600000001</c:v>
                </c:pt>
                <c:pt idx="3472">
                  <c:v>0</c:v>
                </c:pt>
                <c:pt idx="3473">
                  <c:v>0</c:v>
                </c:pt>
                <c:pt idx="3474">
                  <c:v>0</c:v>
                </c:pt>
                <c:pt idx="3475">
                  <c:v>0</c:v>
                </c:pt>
                <c:pt idx="3476">
                  <c:v>0</c:v>
                </c:pt>
                <c:pt idx="3477">
                  <c:v>2.688055292</c:v>
                </c:pt>
                <c:pt idx="3478">
                  <c:v>6.0222704719999998</c:v>
                </c:pt>
                <c:pt idx="3479">
                  <c:v>10.00950029</c:v>
                </c:pt>
                <c:pt idx="3480">
                  <c:v>9.6954573380000006</c:v>
                </c:pt>
                <c:pt idx="3481">
                  <c:v>9.2503188939999994</c:v>
                </c:pt>
                <c:pt idx="3482">
                  <c:v>8.8639080900000007</c:v>
                </c:pt>
                <c:pt idx="3483">
                  <c:v>6.6912419070000002</c:v>
                </c:pt>
                <c:pt idx="3484">
                  <c:v>3.1420597880000001</c:v>
                </c:pt>
                <c:pt idx="3485">
                  <c:v>1.492829948</c:v>
                </c:pt>
                <c:pt idx="3486">
                  <c:v>0</c:v>
                </c:pt>
                <c:pt idx="3487">
                  <c:v>0</c:v>
                </c:pt>
                <c:pt idx="3488">
                  <c:v>0</c:v>
                </c:pt>
                <c:pt idx="3489">
                  <c:v>0</c:v>
                </c:pt>
                <c:pt idx="3490">
                  <c:v>0</c:v>
                </c:pt>
                <c:pt idx="3491">
                  <c:v>0</c:v>
                </c:pt>
                <c:pt idx="3492">
                  <c:v>0.93495032</c:v>
                </c:pt>
                <c:pt idx="3493">
                  <c:v>0</c:v>
                </c:pt>
                <c:pt idx="3494">
                  <c:v>0</c:v>
                </c:pt>
                <c:pt idx="3495">
                  <c:v>9.6582866000000003E-2</c:v>
                </c:pt>
                <c:pt idx="3496">
                  <c:v>1.5396141940000001</c:v>
                </c:pt>
                <c:pt idx="3497">
                  <c:v>15.178444750000001</c:v>
                </c:pt>
                <c:pt idx="3498">
                  <c:v>20.910158989999999</c:v>
                </c:pt>
                <c:pt idx="3499">
                  <c:v>22.619330389999998</c:v>
                </c:pt>
                <c:pt idx="3500">
                  <c:v>20.992773039999999</c:v>
                </c:pt>
                <c:pt idx="3501">
                  <c:v>18.26895347</c:v>
                </c:pt>
                <c:pt idx="3502">
                  <c:v>19.215538609999999</c:v>
                </c:pt>
                <c:pt idx="3503">
                  <c:v>23.923613280000001</c:v>
                </c:pt>
                <c:pt idx="3504">
                  <c:v>27.128048960000001</c:v>
                </c:pt>
                <c:pt idx="3505">
                  <c:v>26.176180890000001</c:v>
                </c:pt>
                <c:pt idx="3506">
                  <c:v>24.270954849999999</c:v>
                </c:pt>
                <c:pt idx="3507">
                  <c:v>20.72062626</c:v>
                </c:pt>
                <c:pt idx="3508">
                  <c:v>18.76210902</c:v>
                </c:pt>
                <c:pt idx="3509">
                  <c:v>18.361641949999999</c:v>
                </c:pt>
                <c:pt idx="3510">
                  <c:v>19.08228888</c:v>
                </c:pt>
                <c:pt idx="3511">
                  <c:v>18.591438570000001</c:v>
                </c:pt>
                <c:pt idx="3512">
                  <c:v>15.56622203</c:v>
                </c:pt>
                <c:pt idx="3513">
                  <c:v>12.166172510000001</c:v>
                </c:pt>
                <c:pt idx="3514">
                  <c:v>12.433936409999999</c:v>
                </c:pt>
                <c:pt idx="3515">
                  <c:v>13.623950020000001</c:v>
                </c:pt>
                <c:pt idx="3516">
                  <c:v>16.1991163</c:v>
                </c:pt>
                <c:pt idx="3517">
                  <c:v>22.083905649999998</c:v>
                </c:pt>
                <c:pt idx="3518">
                  <c:v>21.778274029999999</c:v>
                </c:pt>
                <c:pt idx="3519">
                  <c:v>20.323768529999999</c:v>
                </c:pt>
                <c:pt idx="3520">
                  <c:v>19.237146930000002</c:v>
                </c:pt>
                <c:pt idx="3521">
                  <c:v>20.110447489999999</c:v>
                </c:pt>
                <c:pt idx="3522">
                  <c:v>20.86252983</c:v>
                </c:pt>
                <c:pt idx="3523">
                  <c:v>19.82009618</c:v>
                </c:pt>
                <c:pt idx="3524">
                  <c:v>16.335806160000001</c:v>
                </c:pt>
                <c:pt idx="3525">
                  <c:v>12.93598939</c:v>
                </c:pt>
                <c:pt idx="3526">
                  <c:v>10.10803845</c:v>
                </c:pt>
                <c:pt idx="3527">
                  <c:v>8.1626449480000005</c:v>
                </c:pt>
                <c:pt idx="3528">
                  <c:v>7.1166671020000001</c:v>
                </c:pt>
                <c:pt idx="3529">
                  <c:v>7.3804268540000004</c:v>
                </c:pt>
                <c:pt idx="3530">
                  <c:v>8.0784558749999995</c:v>
                </c:pt>
                <c:pt idx="3531">
                  <c:v>8.8340473199999998</c:v>
                </c:pt>
                <c:pt idx="3532">
                  <c:v>11.229065950000001</c:v>
                </c:pt>
                <c:pt idx="3533">
                  <c:v>15.181922200000001</c:v>
                </c:pt>
                <c:pt idx="3534">
                  <c:v>19.24365603</c:v>
                </c:pt>
                <c:pt idx="3535">
                  <c:v>21.61672334</c:v>
                </c:pt>
                <c:pt idx="3536">
                  <c:v>20.95751027</c:v>
                </c:pt>
                <c:pt idx="3537">
                  <c:v>7.1066869349999999</c:v>
                </c:pt>
                <c:pt idx="3538">
                  <c:v>9.6386396160000007</c:v>
                </c:pt>
                <c:pt idx="3539">
                  <c:v>12.055942569999999</c:v>
                </c:pt>
                <c:pt idx="3540">
                  <c:v>14.955850509999999</c:v>
                </c:pt>
                <c:pt idx="3541">
                  <c:v>13.61887435</c:v>
                </c:pt>
                <c:pt idx="3542">
                  <c:v>13.56900289</c:v>
                </c:pt>
                <c:pt idx="3543">
                  <c:v>12.914439959999999</c:v>
                </c:pt>
                <c:pt idx="3544">
                  <c:v>12.17689234</c:v>
                </c:pt>
                <c:pt idx="3545">
                  <c:v>11.835371240000001</c:v>
                </c:pt>
                <c:pt idx="3546">
                  <c:v>11.95773442</c:v>
                </c:pt>
                <c:pt idx="3547">
                  <c:v>10.474796420000001</c:v>
                </c:pt>
                <c:pt idx="3548">
                  <c:v>9.5281498110000005</c:v>
                </c:pt>
                <c:pt idx="3549">
                  <c:v>8.3376834990000006</c:v>
                </c:pt>
                <c:pt idx="3550">
                  <c:v>7.5824740730000002</c:v>
                </c:pt>
                <c:pt idx="3551">
                  <c:v>7.6374769420000002</c:v>
                </c:pt>
                <c:pt idx="3552">
                  <c:v>7.5864486869999999</c:v>
                </c:pt>
                <c:pt idx="3553">
                  <c:v>6.5122996039999999</c:v>
                </c:pt>
                <c:pt idx="3554">
                  <c:v>6.5832239880000003</c:v>
                </c:pt>
                <c:pt idx="3555">
                  <c:v>6.5942273140000003</c:v>
                </c:pt>
                <c:pt idx="3556">
                  <c:v>9.5155411700000005</c:v>
                </c:pt>
                <c:pt idx="3557">
                  <c:v>11.708507129999999</c:v>
                </c:pt>
                <c:pt idx="3558">
                  <c:v>12.222109059999999</c:v>
                </c:pt>
                <c:pt idx="3559">
                  <c:v>13.104955370000001</c:v>
                </c:pt>
                <c:pt idx="3560">
                  <c:v>14.96832659</c:v>
                </c:pt>
                <c:pt idx="3561">
                  <c:v>18.025218880000001</c:v>
                </c:pt>
                <c:pt idx="3562">
                  <c:v>22.813979679999999</c:v>
                </c:pt>
                <c:pt idx="3563">
                  <c:v>26.237464259999999</c:v>
                </c:pt>
                <c:pt idx="3564">
                  <c:v>28.92804829</c:v>
                </c:pt>
                <c:pt idx="3565">
                  <c:v>31.05432935</c:v>
                </c:pt>
                <c:pt idx="3566">
                  <c:v>31.84302224</c:v>
                </c:pt>
                <c:pt idx="3567">
                  <c:v>31.244941619999999</c:v>
                </c:pt>
                <c:pt idx="3568">
                  <c:v>27.96553029</c:v>
                </c:pt>
                <c:pt idx="3569">
                  <c:v>23.851971509999998</c:v>
                </c:pt>
                <c:pt idx="3570">
                  <c:v>19.771616689999998</c:v>
                </c:pt>
                <c:pt idx="3571">
                  <c:v>13.993930499999999</c:v>
                </c:pt>
                <c:pt idx="3572">
                  <c:v>7.422076401</c:v>
                </c:pt>
                <c:pt idx="3573">
                  <c:v>4.2555470829999997</c:v>
                </c:pt>
                <c:pt idx="3574">
                  <c:v>2.9847983130000002</c:v>
                </c:pt>
                <c:pt idx="3575">
                  <c:v>1.994095838</c:v>
                </c:pt>
                <c:pt idx="3576">
                  <c:v>2.8970889889999998</c:v>
                </c:pt>
                <c:pt idx="3577">
                  <c:v>4.3707735989999996</c:v>
                </c:pt>
                <c:pt idx="3578">
                  <c:v>6.5859130050000001</c:v>
                </c:pt>
                <c:pt idx="3579">
                  <c:v>8.2603318219999995</c:v>
                </c:pt>
                <c:pt idx="3580">
                  <c:v>9.8079741640000009</c:v>
                </c:pt>
                <c:pt idx="3581">
                  <c:v>8.8188308160000002</c:v>
                </c:pt>
                <c:pt idx="3582">
                  <c:v>7.4495324849999998</c:v>
                </c:pt>
                <c:pt idx="3583">
                  <c:v>6.7053884579999998</c:v>
                </c:pt>
                <c:pt idx="3584">
                  <c:v>5.3611462110000003</c:v>
                </c:pt>
                <c:pt idx="3585">
                  <c:v>4.2801583729999999</c:v>
                </c:pt>
                <c:pt idx="3586">
                  <c:v>4.0966694300000004</c:v>
                </c:pt>
                <c:pt idx="3587">
                  <c:v>7.3506559549999997</c:v>
                </c:pt>
                <c:pt idx="3588">
                  <c:v>8.6761090050000007</c:v>
                </c:pt>
                <c:pt idx="3589">
                  <c:v>7.3401556479999996</c:v>
                </c:pt>
                <c:pt idx="3590">
                  <c:v>5.7059619640000001</c:v>
                </c:pt>
                <c:pt idx="3591">
                  <c:v>3.741763352</c:v>
                </c:pt>
                <c:pt idx="3592">
                  <c:v>1.6453159369999999</c:v>
                </c:pt>
                <c:pt idx="3593">
                  <c:v>1.779337578</c:v>
                </c:pt>
                <c:pt idx="3594">
                  <c:v>2.9846459200000002</c:v>
                </c:pt>
                <c:pt idx="3595">
                  <c:v>3.498931368</c:v>
                </c:pt>
                <c:pt idx="3596">
                  <c:v>4.9611889629999997</c:v>
                </c:pt>
                <c:pt idx="3597">
                  <c:v>6.4924642009999998</c:v>
                </c:pt>
                <c:pt idx="3598">
                  <c:v>6.2322649879999998</c:v>
                </c:pt>
                <c:pt idx="3599">
                  <c:v>7.5182087979999999</c:v>
                </c:pt>
                <c:pt idx="3600">
                  <c:v>7.6682478029999999</c:v>
                </c:pt>
                <c:pt idx="3601">
                  <c:v>6.868850481</c:v>
                </c:pt>
                <c:pt idx="3602">
                  <c:v>7.0561810930000002</c:v>
                </c:pt>
                <c:pt idx="3603">
                  <c:v>6.1064335439999997</c:v>
                </c:pt>
                <c:pt idx="3604">
                  <c:v>5.1643572190000002</c:v>
                </c:pt>
                <c:pt idx="3605">
                  <c:v>5.0192791379999999</c:v>
                </c:pt>
                <c:pt idx="3606">
                  <c:v>4.5095382519999996</c:v>
                </c:pt>
                <c:pt idx="3607">
                  <c:v>5.3207966219999996</c:v>
                </c:pt>
                <c:pt idx="3608">
                  <c:v>5.9907368249999999</c:v>
                </c:pt>
                <c:pt idx="3609">
                  <c:v>7.793319608</c:v>
                </c:pt>
                <c:pt idx="3610">
                  <c:v>8.8267177619999995</c:v>
                </c:pt>
                <c:pt idx="3611">
                  <c:v>10.162568139999999</c:v>
                </c:pt>
                <c:pt idx="3612">
                  <c:v>13.98461226</c:v>
                </c:pt>
                <c:pt idx="3613">
                  <c:v>15.198309500000001</c:v>
                </c:pt>
                <c:pt idx="3614">
                  <c:v>14.62623456</c:v>
                </c:pt>
                <c:pt idx="3615">
                  <c:v>13.86419106</c:v>
                </c:pt>
                <c:pt idx="3616">
                  <c:v>11.639316839999999</c:v>
                </c:pt>
                <c:pt idx="3617">
                  <c:v>9.9692981700000001</c:v>
                </c:pt>
                <c:pt idx="3618">
                  <c:v>8.6502830260000003</c:v>
                </c:pt>
                <c:pt idx="3619">
                  <c:v>8.0079175780000007</c:v>
                </c:pt>
                <c:pt idx="3620">
                  <c:v>7.3192996260000003</c:v>
                </c:pt>
                <c:pt idx="3621">
                  <c:v>7.120081227</c:v>
                </c:pt>
                <c:pt idx="3622">
                  <c:v>7.5200416639999998</c:v>
                </c:pt>
                <c:pt idx="3623">
                  <c:v>9.2366481660000002</c:v>
                </c:pt>
                <c:pt idx="3624">
                  <c:v>9.1869355860000006</c:v>
                </c:pt>
                <c:pt idx="3625">
                  <c:v>11.38038053</c:v>
                </c:pt>
                <c:pt idx="3626">
                  <c:v>13.60735766</c:v>
                </c:pt>
                <c:pt idx="3627">
                  <c:v>14.14167016</c:v>
                </c:pt>
                <c:pt idx="3628">
                  <c:v>13.58545249</c:v>
                </c:pt>
                <c:pt idx="3629">
                  <c:v>13.83229304</c:v>
                </c:pt>
                <c:pt idx="3630">
                  <c:v>15.83620486</c:v>
                </c:pt>
                <c:pt idx="3631">
                  <c:v>18.728731809999999</c:v>
                </c:pt>
                <c:pt idx="3632">
                  <c:v>16.739772930000001</c:v>
                </c:pt>
                <c:pt idx="3633">
                  <c:v>15.32350514</c:v>
                </c:pt>
                <c:pt idx="3634">
                  <c:v>15.52454372</c:v>
                </c:pt>
                <c:pt idx="3635">
                  <c:v>16.22366469</c:v>
                </c:pt>
                <c:pt idx="3636">
                  <c:v>16.118371960000001</c:v>
                </c:pt>
                <c:pt idx="3637">
                  <c:v>15.606774590000001</c:v>
                </c:pt>
                <c:pt idx="3638">
                  <c:v>15.47057569</c:v>
                </c:pt>
                <c:pt idx="3639">
                  <c:v>19.144298280000001</c:v>
                </c:pt>
                <c:pt idx="3640">
                  <c:v>18.595935799999999</c:v>
                </c:pt>
                <c:pt idx="3641">
                  <c:v>17.85109581</c:v>
                </c:pt>
                <c:pt idx="3642">
                  <c:v>18.156271029999999</c:v>
                </c:pt>
                <c:pt idx="3643">
                  <c:v>17.627958069999998</c:v>
                </c:pt>
                <c:pt idx="3644">
                  <c:v>14.79011116</c:v>
                </c:pt>
                <c:pt idx="3645">
                  <c:v>10.41313519</c:v>
                </c:pt>
                <c:pt idx="3646">
                  <c:v>7.5742609720000003</c:v>
                </c:pt>
                <c:pt idx="3647">
                  <c:v>5.4509575940000001</c:v>
                </c:pt>
                <c:pt idx="3648">
                  <c:v>4.3784280339999997</c:v>
                </c:pt>
                <c:pt idx="3649">
                  <c:v>5.9033750889999999</c:v>
                </c:pt>
                <c:pt idx="3650">
                  <c:v>7.0555848330000002</c:v>
                </c:pt>
                <c:pt idx="3651">
                  <c:v>7.7844894690000004</c:v>
                </c:pt>
                <c:pt idx="3652">
                  <c:v>5.8069084149999997</c:v>
                </c:pt>
                <c:pt idx="3653">
                  <c:v>2.9107771969999998</c:v>
                </c:pt>
                <c:pt idx="3654">
                  <c:v>25.689673280000001</c:v>
                </c:pt>
                <c:pt idx="3655">
                  <c:v>2.453633967</c:v>
                </c:pt>
                <c:pt idx="3656">
                  <c:v>3.7049030900000002</c:v>
                </c:pt>
                <c:pt idx="3657">
                  <c:v>12.25952945</c:v>
                </c:pt>
                <c:pt idx="3658">
                  <c:v>25.903917880000002</c:v>
                </c:pt>
                <c:pt idx="3659">
                  <c:v>33.150441170000001</c:v>
                </c:pt>
                <c:pt idx="3660">
                  <c:v>28.610678409999998</c:v>
                </c:pt>
                <c:pt idx="3661">
                  <c:v>24.30497153</c:v>
                </c:pt>
                <c:pt idx="3662">
                  <c:v>21.350884140000002</c:v>
                </c:pt>
                <c:pt idx="3663">
                  <c:v>19.78861496</c:v>
                </c:pt>
                <c:pt idx="3664">
                  <c:v>21.084337250000001</c:v>
                </c:pt>
                <c:pt idx="3665">
                  <c:v>21.73583073</c:v>
                </c:pt>
                <c:pt idx="3666">
                  <c:v>18.318645490000002</c:v>
                </c:pt>
                <c:pt idx="3667">
                  <c:v>10.486442289999999</c:v>
                </c:pt>
                <c:pt idx="3668">
                  <c:v>9.188471667</c:v>
                </c:pt>
                <c:pt idx="3669">
                  <c:v>10.776156970000001</c:v>
                </c:pt>
                <c:pt idx="3670">
                  <c:v>10.641740889999999</c:v>
                </c:pt>
                <c:pt idx="3671">
                  <c:v>10.61859671</c:v>
                </c:pt>
                <c:pt idx="3672">
                  <c:v>10.54884496</c:v>
                </c:pt>
                <c:pt idx="3673">
                  <c:v>11.40358341</c:v>
                </c:pt>
                <c:pt idx="3674">
                  <c:v>13.70326154</c:v>
                </c:pt>
                <c:pt idx="3675">
                  <c:v>15.026651960000001</c:v>
                </c:pt>
                <c:pt idx="3676">
                  <c:v>16.50218555</c:v>
                </c:pt>
                <c:pt idx="3677">
                  <c:v>17.697750320000001</c:v>
                </c:pt>
                <c:pt idx="3678">
                  <c:v>18.199061700000001</c:v>
                </c:pt>
                <c:pt idx="3679">
                  <c:v>18.190239510000001</c:v>
                </c:pt>
                <c:pt idx="3680">
                  <c:v>17.874484129999999</c:v>
                </c:pt>
                <c:pt idx="3681">
                  <c:v>16.366946590000001</c:v>
                </c:pt>
                <c:pt idx="3682">
                  <c:v>15.27746746</c:v>
                </c:pt>
                <c:pt idx="3683">
                  <c:v>14.204302950000001</c:v>
                </c:pt>
                <c:pt idx="3684">
                  <c:v>11.61001708</c:v>
                </c:pt>
                <c:pt idx="3685">
                  <c:v>9.8471914310000006</c:v>
                </c:pt>
                <c:pt idx="3686">
                  <c:v>10.04920752</c:v>
                </c:pt>
                <c:pt idx="3687">
                  <c:v>9.495352595</c:v>
                </c:pt>
                <c:pt idx="3688">
                  <c:v>9.2974244390000003</c:v>
                </c:pt>
                <c:pt idx="3689">
                  <c:v>8.9422596280000004</c:v>
                </c:pt>
                <c:pt idx="3690">
                  <c:v>8.3516001360000001</c:v>
                </c:pt>
                <c:pt idx="3691">
                  <c:v>7.2877085270000004</c:v>
                </c:pt>
                <c:pt idx="3692">
                  <c:v>5.8227028250000004</c:v>
                </c:pt>
                <c:pt idx="3693">
                  <c:v>4.4448657760000003</c:v>
                </c:pt>
                <c:pt idx="3694">
                  <c:v>3.5611021470000002</c:v>
                </c:pt>
                <c:pt idx="3695">
                  <c:v>3.6921109680000002</c:v>
                </c:pt>
                <c:pt idx="3696">
                  <c:v>3.7891819330000001</c:v>
                </c:pt>
                <c:pt idx="3697">
                  <c:v>3.9996800029999999</c:v>
                </c:pt>
                <c:pt idx="3698">
                  <c:v>3.7699789410000002</c:v>
                </c:pt>
                <c:pt idx="3699">
                  <c:v>2.9604239859999999</c:v>
                </c:pt>
                <c:pt idx="3700">
                  <c:v>2.31351437</c:v>
                </c:pt>
                <c:pt idx="3701">
                  <c:v>2.0394129479999998</c:v>
                </c:pt>
                <c:pt idx="3702">
                  <c:v>1.781879123</c:v>
                </c:pt>
                <c:pt idx="3703">
                  <c:v>2.0704838579999998</c:v>
                </c:pt>
                <c:pt idx="3704">
                  <c:v>1.9207490469999999</c:v>
                </c:pt>
                <c:pt idx="3705">
                  <c:v>1.8548694029999999</c:v>
                </c:pt>
                <c:pt idx="3706">
                  <c:v>2.07658992</c:v>
                </c:pt>
                <c:pt idx="3707">
                  <c:v>1.7079786800000001</c:v>
                </c:pt>
                <c:pt idx="3708">
                  <c:v>0.43876103900000002</c:v>
                </c:pt>
                <c:pt idx="3709">
                  <c:v>0</c:v>
                </c:pt>
                <c:pt idx="3710">
                  <c:v>1.3396268140000001</c:v>
                </c:pt>
                <c:pt idx="3711">
                  <c:v>3.597599481</c:v>
                </c:pt>
                <c:pt idx="3712">
                  <c:v>4.4362300350000003</c:v>
                </c:pt>
                <c:pt idx="3713">
                  <c:v>4.1911725869999996</c:v>
                </c:pt>
                <c:pt idx="3714">
                  <c:v>2.2208844600000002</c:v>
                </c:pt>
                <c:pt idx="3715">
                  <c:v>1.8874047220000001</c:v>
                </c:pt>
                <c:pt idx="3716">
                  <c:v>2.393131098</c:v>
                </c:pt>
                <c:pt idx="3717">
                  <c:v>2.8095683939999998</c:v>
                </c:pt>
                <c:pt idx="3718">
                  <c:v>1.825205001</c:v>
                </c:pt>
                <c:pt idx="3719">
                  <c:v>2.1948795529999998</c:v>
                </c:pt>
                <c:pt idx="3720">
                  <c:v>2.3189595249999999</c:v>
                </c:pt>
                <c:pt idx="3721">
                  <c:v>2.060365794</c:v>
                </c:pt>
                <c:pt idx="3722">
                  <c:v>1.67903201</c:v>
                </c:pt>
                <c:pt idx="3723">
                  <c:v>2.148351398</c:v>
                </c:pt>
                <c:pt idx="3724">
                  <c:v>3.5399038310000002</c:v>
                </c:pt>
                <c:pt idx="3725">
                  <c:v>3.9626072950000002</c:v>
                </c:pt>
                <c:pt idx="3726">
                  <c:v>3.7602941639999998</c:v>
                </c:pt>
                <c:pt idx="3727">
                  <c:v>3.98286249</c:v>
                </c:pt>
                <c:pt idx="3728">
                  <c:v>4.8109208319999999</c:v>
                </c:pt>
                <c:pt idx="3729">
                  <c:v>7.803170905</c:v>
                </c:pt>
                <c:pt idx="3730">
                  <c:v>5.1531438420000004</c:v>
                </c:pt>
                <c:pt idx="3731">
                  <c:v>2.9392236989999998</c:v>
                </c:pt>
                <c:pt idx="3732">
                  <c:v>1.9925344119999999</c:v>
                </c:pt>
                <c:pt idx="3733">
                  <c:v>2.0720656000000002</c:v>
                </c:pt>
                <c:pt idx="3734">
                  <c:v>2.1251727389999999</c:v>
                </c:pt>
                <c:pt idx="3735">
                  <c:v>3.555202559</c:v>
                </c:pt>
                <c:pt idx="3736">
                  <c:v>6.7675420089999996</c:v>
                </c:pt>
                <c:pt idx="3737">
                  <c:v>8.4110717420000007</c:v>
                </c:pt>
                <c:pt idx="3738">
                  <c:v>6.9426539370000002</c:v>
                </c:pt>
                <c:pt idx="3739">
                  <c:v>2.781135237</c:v>
                </c:pt>
                <c:pt idx="3740">
                  <c:v>2.630733116</c:v>
                </c:pt>
                <c:pt idx="3741">
                  <c:v>1.2255151820000001</c:v>
                </c:pt>
                <c:pt idx="3742">
                  <c:v>2.5612319829999999</c:v>
                </c:pt>
                <c:pt idx="3743">
                  <c:v>5.5337698319999999</c:v>
                </c:pt>
                <c:pt idx="3744">
                  <c:v>7.089298962</c:v>
                </c:pt>
                <c:pt idx="3745">
                  <c:v>8.473837928</c:v>
                </c:pt>
                <c:pt idx="3746">
                  <c:v>7.8824208149999997</c:v>
                </c:pt>
                <c:pt idx="3747">
                  <c:v>8.4617375189999997</c:v>
                </c:pt>
                <c:pt idx="3748">
                  <c:v>7.9634284869999998</c:v>
                </c:pt>
                <c:pt idx="3749">
                  <c:v>7.0643557279999998</c:v>
                </c:pt>
                <c:pt idx="3750">
                  <c:v>3.77839971</c:v>
                </c:pt>
                <c:pt idx="3751">
                  <c:v>1.681404677</c:v>
                </c:pt>
                <c:pt idx="3752">
                  <c:v>0</c:v>
                </c:pt>
                <c:pt idx="3753">
                  <c:v>0</c:v>
                </c:pt>
                <c:pt idx="3754">
                  <c:v>0.56794478699999995</c:v>
                </c:pt>
                <c:pt idx="3755">
                  <c:v>2.0945905219999998</c:v>
                </c:pt>
                <c:pt idx="3756">
                  <c:v>2.4070606250000002</c:v>
                </c:pt>
                <c:pt idx="3757">
                  <c:v>2.4985094509999999</c:v>
                </c:pt>
                <c:pt idx="3758">
                  <c:v>1.5589456989999999</c:v>
                </c:pt>
                <c:pt idx="3759">
                  <c:v>1.1175285100000001</c:v>
                </c:pt>
                <c:pt idx="3760">
                  <c:v>3.1375583210000002</c:v>
                </c:pt>
                <c:pt idx="3761">
                  <c:v>3.3606108269999999</c:v>
                </c:pt>
                <c:pt idx="3762">
                  <c:v>1.661029141</c:v>
                </c:pt>
                <c:pt idx="3763">
                  <c:v>0</c:v>
                </c:pt>
                <c:pt idx="3764">
                  <c:v>0</c:v>
                </c:pt>
                <c:pt idx="3765">
                  <c:v>0</c:v>
                </c:pt>
                <c:pt idx="3766">
                  <c:v>4.6197571469999996</c:v>
                </c:pt>
                <c:pt idx="3767">
                  <c:v>9.3943941599999992</c:v>
                </c:pt>
                <c:pt idx="3768">
                  <c:v>13.029911759999999</c:v>
                </c:pt>
                <c:pt idx="3769">
                  <c:v>13.087069079999999</c:v>
                </c:pt>
                <c:pt idx="3770">
                  <c:v>13.18903991</c:v>
                </c:pt>
                <c:pt idx="3771">
                  <c:v>13.759806299999999</c:v>
                </c:pt>
                <c:pt idx="3772">
                  <c:v>12.774448789999999</c:v>
                </c:pt>
                <c:pt idx="3773">
                  <c:v>13.63749584</c:v>
                </c:pt>
                <c:pt idx="3774">
                  <c:v>13.298235419999999</c:v>
                </c:pt>
                <c:pt idx="3775">
                  <c:v>14.22276366</c:v>
                </c:pt>
                <c:pt idx="3776">
                  <c:v>14.873134589999999</c:v>
                </c:pt>
                <c:pt idx="3777">
                  <c:v>15.910698460000001</c:v>
                </c:pt>
                <c:pt idx="3778">
                  <c:v>10.00810012</c:v>
                </c:pt>
                <c:pt idx="3779">
                  <c:v>11.06556367</c:v>
                </c:pt>
                <c:pt idx="3780">
                  <c:v>11.956022150000001</c:v>
                </c:pt>
                <c:pt idx="3781">
                  <c:v>11.542371019999999</c:v>
                </c:pt>
                <c:pt idx="3782">
                  <c:v>11.30562391</c:v>
                </c:pt>
                <c:pt idx="3783">
                  <c:v>9.6459582640000008</c:v>
                </c:pt>
                <c:pt idx="3784">
                  <c:v>9.0875141569999993</c:v>
                </c:pt>
                <c:pt idx="3785">
                  <c:v>7.91984259</c:v>
                </c:pt>
                <c:pt idx="3786">
                  <c:v>9.8167418239999993</c:v>
                </c:pt>
                <c:pt idx="3787">
                  <c:v>11.45784027</c:v>
                </c:pt>
                <c:pt idx="3788">
                  <c:v>11.567308499999999</c:v>
                </c:pt>
                <c:pt idx="3789">
                  <c:v>11.672892300000001</c:v>
                </c:pt>
                <c:pt idx="3790">
                  <c:v>10.78574111</c:v>
                </c:pt>
                <c:pt idx="3791">
                  <c:v>10.558677490000001</c:v>
                </c:pt>
                <c:pt idx="3792">
                  <c:v>11.775805249999999</c:v>
                </c:pt>
                <c:pt idx="3793">
                  <c:v>12.535885739999999</c:v>
                </c:pt>
                <c:pt idx="3794">
                  <c:v>14.60784112</c:v>
                </c:pt>
                <c:pt idx="3795">
                  <c:v>10.558445710000001</c:v>
                </c:pt>
                <c:pt idx="3796">
                  <c:v>9.2623525279999992</c:v>
                </c:pt>
                <c:pt idx="3797">
                  <c:v>9.2378649559999992</c:v>
                </c:pt>
                <c:pt idx="3798">
                  <c:v>9.6662813990000007</c:v>
                </c:pt>
                <c:pt idx="3799">
                  <c:v>10.623771120000001</c:v>
                </c:pt>
                <c:pt idx="3800">
                  <c:v>9.81397297</c:v>
                </c:pt>
                <c:pt idx="3801">
                  <c:v>9.5123236149999997</c:v>
                </c:pt>
                <c:pt idx="3802">
                  <c:v>10.167664739999999</c:v>
                </c:pt>
                <c:pt idx="3803">
                  <c:v>9.2888190949999991</c:v>
                </c:pt>
                <c:pt idx="3804">
                  <c:v>7.283635233</c:v>
                </c:pt>
                <c:pt idx="3805">
                  <c:v>6.6666126309999996</c:v>
                </c:pt>
                <c:pt idx="3806">
                  <c:v>5.866237044</c:v>
                </c:pt>
                <c:pt idx="3807">
                  <c:v>5.7204148190000002</c:v>
                </c:pt>
                <c:pt idx="3808">
                  <c:v>6.3428229959999998</c:v>
                </c:pt>
                <c:pt idx="3809">
                  <c:v>8.6662359999999996</c:v>
                </c:pt>
                <c:pt idx="3810">
                  <c:v>10.07825652</c:v>
                </c:pt>
                <c:pt idx="3811">
                  <c:v>11.62385991</c:v>
                </c:pt>
                <c:pt idx="3812">
                  <c:v>13.024118250000001</c:v>
                </c:pt>
                <c:pt idx="3813">
                  <c:v>15.58376998</c:v>
                </c:pt>
                <c:pt idx="3814">
                  <c:v>13.91867514</c:v>
                </c:pt>
                <c:pt idx="3815">
                  <c:v>5.4783452109999997</c:v>
                </c:pt>
                <c:pt idx="3816">
                  <c:v>3.9626403140000002</c:v>
                </c:pt>
                <c:pt idx="3817">
                  <c:v>6.2915608619999999</c:v>
                </c:pt>
                <c:pt idx="3818">
                  <c:v>10.61475997</c:v>
                </c:pt>
                <c:pt idx="3819">
                  <c:v>9.8053593980000002</c:v>
                </c:pt>
                <c:pt idx="3820">
                  <c:v>7.1927036439999998</c:v>
                </c:pt>
                <c:pt idx="3821">
                  <c:v>4.030422819</c:v>
                </c:pt>
                <c:pt idx="3822">
                  <c:v>4.1527908809999996</c:v>
                </c:pt>
                <c:pt idx="3823">
                  <c:v>6.6546925809999999</c:v>
                </c:pt>
                <c:pt idx="3824">
                  <c:v>7.8564008989999996</c:v>
                </c:pt>
                <c:pt idx="3825">
                  <c:v>7.7514481699999997</c:v>
                </c:pt>
                <c:pt idx="3826">
                  <c:v>7.7211496940000002</c:v>
                </c:pt>
                <c:pt idx="3827">
                  <c:v>9.7573024499999992</c:v>
                </c:pt>
                <c:pt idx="3828">
                  <c:v>9.9656144859999998</c:v>
                </c:pt>
                <c:pt idx="3829">
                  <c:v>11.17674218</c:v>
                </c:pt>
                <c:pt idx="3830">
                  <c:v>12.367114279999999</c:v>
                </c:pt>
                <c:pt idx="3831">
                  <c:v>13.84334887</c:v>
                </c:pt>
                <c:pt idx="3832">
                  <c:v>15.4708112</c:v>
                </c:pt>
                <c:pt idx="3833">
                  <c:v>14.747463610000001</c:v>
                </c:pt>
                <c:pt idx="3834">
                  <c:v>15.162362829999999</c:v>
                </c:pt>
                <c:pt idx="3835">
                  <c:v>8.2704111650000005</c:v>
                </c:pt>
                <c:pt idx="3836">
                  <c:v>0.17803676500000001</c:v>
                </c:pt>
                <c:pt idx="3837">
                  <c:v>0</c:v>
                </c:pt>
                <c:pt idx="3838">
                  <c:v>5.8680218030000004</c:v>
                </c:pt>
                <c:pt idx="3839">
                  <c:v>24.98806226</c:v>
                </c:pt>
                <c:pt idx="3840">
                  <c:v>26.756417720000002</c:v>
                </c:pt>
                <c:pt idx="3841">
                  <c:v>24.777908960000001</c:v>
                </c:pt>
                <c:pt idx="3842">
                  <c:v>23.065037499999999</c:v>
                </c:pt>
                <c:pt idx="3843">
                  <c:v>21.565238399999998</c:v>
                </c:pt>
                <c:pt idx="3844">
                  <c:v>20.931610060000001</c:v>
                </c:pt>
                <c:pt idx="3845">
                  <c:v>18.850664909999999</c:v>
                </c:pt>
                <c:pt idx="3846">
                  <c:v>17.770193590000002</c:v>
                </c:pt>
                <c:pt idx="3847">
                  <c:v>17.771772670000001</c:v>
                </c:pt>
                <c:pt idx="3848">
                  <c:v>18.013443760000001</c:v>
                </c:pt>
                <c:pt idx="3849">
                  <c:v>17.485296030000001</c:v>
                </c:pt>
                <c:pt idx="3850">
                  <c:v>16.543319530000002</c:v>
                </c:pt>
                <c:pt idx="3851">
                  <c:v>15.22335071</c:v>
                </c:pt>
                <c:pt idx="3852">
                  <c:v>12.830827810000001</c:v>
                </c:pt>
                <c:pt idx="3853">
                  <c:v>12.777331220000001</c:v>
                </c:pt>
                <c:pt idx="3854">
                  <c:v>9.8460218610000005</c:v>
                </c:pt>
                <c:pt idx="3855">
                  <c:v>4.7778754040000004</c:v>
                </c:pt>
                <c:pt idx="3856">
                  <c:v>0.44618558400000002</c:v>
                </c:pt>
                <c:pt idx="3857">
                  <c:v>0</c:v>
                </c:pt>
                <c:pt idx="3858">
                  <c:v>0</c:v>
                </c:pt>
                <c:pt idx="3859">
                  <c:v>0</c:v>
                </c:pt>
                <c:pt idx="3860">
                  <c:v>0</c:v>
                </c:pt>
                <c:pt idx="3861">
                  <c:v>0</c:v>
                </c:pt>
                <c:pt idx="3862">
                  <c:v>0</c:v>
                </c:pt>
                <c:pt idx="3863">
                  <c:v>0</c:v>
                </c:pt>
                <c:pt idx="3864">
                  <c:v>0</c:v>
                </c:pt>
                <c:pt idx="3865">
                  <c:v>0.13322631099999999</c:v>
                </c:pt>
                <c:pt idx="3866">
                  <c:v>0.26373187100000001</c:v>
                </c:pt>
                <c:pt idx="3867">
                  <c:v>6.3397469720000004</c:v>
                </c:pt>
                <c:pt idx="3868">
                  <c:v>12.472461689999999</c:v>
                </c:pt>
                <c:pt idx="3869">
                  <c:v>12.67929743</c:v>
                </c:pt>
                <c:pt idx="3870">
                  <c:v>12.638470910000001</c:v>
                </c:pt>
                <c:pt idx="3871">
                  <c:v>11.202594939999999</c:v>
                </c:pt>
                <c:pt idx="3872">
                  <c:v>11.729385730000001</c:v>
                </c:pt>
                <c:pt idx="3873">
                  <c:v>8.8658515480000002</c:v>
                </c:pt>
                <c:pt idx="3874">
                  <c:v>7.909014022</c:v>
                </c:pt>
                <c:pt idx="3875">
                  <c:v>6.2724766230000002</c:v>
                </c:pt>
                <c:pt idx="3876">
                  <c:v>3.9232522109999999</c:v>
                </c:pt>
                <c:pt idx="3877">
                  <c:v>2.5993275169999999</c:v>
                </c:pt>
                <c:pt idx="3878">
                  <c:v>1.9097585420000001</c:v>
                </c:pt>
                <c:pt idx="3879">
                  <c:v>2.707416587</c:v>
                </c:pt>
                <c:pt idx="3880">
                  <c:v>1.6100566199999999</c:v>
                </c:pt>
                <c:pt idx="3881">
                  <c:v>4.4606838000000003E-2</c:v>
                </c:pt>
                <c:pt idx="3882">
                  <c:v>0</c:v>
                </c:pt>
                <c:pt idx="3883">
                  <c:v>0.70620746300000004</c:v>
                </c:pt>
                <c:pt idx="3884">
                  <c:v>0.98096413800000004</c:v>
                </c:pt>
                <c:pt idx="3885">
                  <c:v>0</c:v>
                </c:pt>
                <c:pt idx="3886">
                  <c:v>0.54549049400000005</c:v>
                </c:pt>
                <c:pt idx="3887">
                  <c:v>4.2903091089999998</c:v>
                </c:pt>
                <c:pt idx="3888">
                  <c:v>6.6461846119999999</c:v>
                </c:pt>
                <c:pt idx="3889">
                  <c:v>4.8958274319999999</c:v>
                </c:pt>
                <c:pt idx="3890">
                  <c:v>2.239911255</c:v>
                </c:pt>
                <c:pt idx="3891">
                  <c:v>2.3569292590000002</c:v>
                </c:pt>
                <c:pt idx="3892">
                  <c:v>2.3403715690000002</c:v>
                </c:pt>
                <c:pt idx="3893">
                  <c:v>2.1164024889999999</c:v>
                </c:pt>
                <c:pt idx="3894">
                  <c:v>3.5432936060000002</c:v>
                </c:pt>
                <c:pt idx="3895">
                  <c:v>4.7680532619999996</c:v>
                </c:pt>
                <c:pt idx="3896">
                  <c:v>5.2599371799999997</c:v>
                </c:pt>
                <c:pt idx="3897">
                  <c:v>5.8883067389999999</c:v>
                </c:pt>
                <c:pt idx="3898">
                  <c:v>6.2426927149999996</c:v>
                </c:pt>
                <c:pt idx="3899">
                  <c:v>5.9058010000000003</c:v>
                </c:pt>
                <c:pt idx="3900">
                  <c:v>7.8302928019999998</c:v>
                </c:pt>
                <c:pt idx="3901">
                  <c:v>7.3486042319999996</c:v>
                </c:pt>
                <c:pt idx="3902">
                  <c:v>8.0309446050000002</c:v>
                </c:pt>
                <c:pt idx="3903">
                  <c:v>8.1677021070000002</c:v>
                </c:pt>
                <c:pt idx="3904">
                  <c:v>5.0537827799999997</c:v>
                </c:pt>
                <c:pt idx="3905">
                  <c:v>2.6703143279999999</c:v>
                </c:pt>
                <c:pt idx="3906">
                  <c:v>1.6246968100000001</c:v>
                </c:pt>
                <c:pt idx="3907">
                  <c:v>2.6402509279999999</c:v>
                </c:pt>
                <c:pt idx="3908">
                  <c:v>5.4633676270000002</c:v>
                </c:pt>
                <c:pt idx="3909">
                  <c:v>6.7953898920000002</c:v>
                </c:pt>
                <c:pt idx="3910">
                  <c:v>6.3100642560000004</c:v>
                </c:pt>
                <c:pt idx="3911">
                  <c:v>9.3639397419999995</c:v>
                </c:pt>
                <c:pt idx="3912">
                  <c:v>3.519145661</c:v>
                </c:pt>
                <c:pt idx="3913">
                  <c:v>2.6124058639999999</c:v>
                </c:pt>
                <c:pt idx="3914">
                  <c:v>1.5256737410000001</c:v>
                </c:pt>
                <c:pt idx="3915">
                  <c:v>1.544044177</c:v>
                </c:pt>
                <c:pt idx="3916">
                  <c:v>2.0384004149999999</c:v>
                </c:pt>
                <c:pt idx="3917">
                  <c:v>2.8017040280000001</c:v>
                </c:pt>
                <c:pt idx="3918">
                  <c:v>2.8544361600000001</c:v>
                </c:pt>
                <c:pt idx="3919">
                  <c:v>2.5161311980000001</c:v>
                </c:pt>
                <c:pt idx="3920">
                  <c:v>3.3474528370000001</c:v>
                </c:pt>
                <c:pt idx="3921">
                  <c:v>3.5501963339999998</c:v>
                </c:pt>
                <c:pt idx="3922">
                  <c:v>4.4229276200000003</c:v>
                </c:pt>
                <c:pt idx="3923">
                  <c:v>5.3220970239999996</c:v>
                </c:pt>
                <c:pt idx="3924">
                  <c:v>4.6222694979999996</c:v>
                </c:pt>
                <c:pt idx="3925">
                  <c:v>2.2531502940000001</c:v>
                </c:pt>
                <c:pt idx="3926">
                  <c:v>1.252443698</c:v>
                </c:pt>
                <c:pt idx="3927">
                  <c:v>0</c:v>
                </c:pt>
                <c:pt idx="3928">
                  <c:v>0</c:v>
                </c:pt>
                <c:pt idx="3929">
                  <c:v>0</c:v>
                </c:pt>
                <c:pt idx="3930">
                  <c:v>0</c:v>
                </c:pt>
                <c:pt idx="3931">
                  <c:v>0</c:v>
                </c:pt>
                <c:pt idx="3932">
                  <c:v>0</c:v>
                </c:pt>
                <c:pt idx="3933">
                  <c:v>0</c:v>
                </c:pt>
                <c:pt idx="3934">
                  <c:v>0.28505564300000003</c:v>
                </c:pt>
                <c:pt idx="3935">
                  <c:v>0</c:v>
                </c:pt>
                <c:pt idx="3936">
                  <c:v>0</c:v>
                </c:pt>
                <c:pt idx="3937">
                  <c:v>0.391515312</c:v>
                </c:pt>
                <c:pt idx="3938">
                  <c:v>1.275598134</c:v>
                </c:pt>
                <c:pt idx="3939">
                  <c:v>0.95214329200000003</c:v>
                </c:pt>
                <c:pt idx="3940">
                  <c:v>1.7200095339999999</c:v>
                </c:pt>
                <c:pt idx="3941">
                  <c:v>2.5483826600000001</c:v>
                </c:pt>
                <c:pt idx="3942">
                  <c:v>3.9470639529999998</c:v>
                </c:pt>
                <c:pt idx="3943">
                  <c:v>5.0935103660000003</c:v>
                </c:pt>
                <c:pt idx="3944">
                  <c:v>5.026478322</c:v>
                </c:pt>
                <c:pt idx="3945">
                  <c:v>6.921791732</c:v>
                </c:pt>
                <c:pt idx="3946">
                  <c:v>8.2285545300000003</c:v>
                </c:pt>
                <c:pt idx="3947">
                  <c:v>9.7922082560000003</c:v>
                </c:pt>
                <c:pt idx="3948">
                  <c:v>10.913201470000001</c:v>
                </c:pt>
                <c:pt idx="3949">
                  <c:v>12.557866479999999</c:v>
                </c:pt>
                <c:pt idx="3950">
                  <c:v>15.85382383</c:v>
                </c:pt>
                <c:pt idx="3951">
                  <c:v>21.28589672</c:v>
                </c:pt>
                <c:pt idx="3952">
                  <c:v>26.34031993</c:v>
                </c:pt>
                <c:pt idx="3953">
                  <c:v>25.653428519999999</c:v>
                </c:pt>
                <c:pt idx="3954">
                  <c:v>25.784127000000002</c:v>
                </c:pt>
                <c:pt idx="3955">
                  <c:v>24.4819268</c:v>
                </c:pt>
                <c:pt idx="3956">
                  <c:v>25.468736969999998</c:v>
                </c:pt>
                <c:pt idx="3957">
                  <c:v>22.012364210000001</c:v>
                </c:pt>
                <c:pt idx="3958">
                  <c:v>22.810510399999998</c:v>
                </c:pt>
                <c:pt idx="3959">
                  <c:v>22.424557960000001</c:v>
                </c:pt>
                <c:pt idx="3960">
                  <c:v>21.489327339999999</c:v>
                </c:pt>
                <c:pt idx="3961">
                  <c:v>20.934362350000001</c:v>
                </c:pt>
                <c:pt idx="3962">
                  <c:v>20.045452860000001</c:v>
                </c:pt>
                <c:pt idx="3963">
                  <c:v>20.013137090000001</c:v>
                </c:pt>
                <c:pt idx="3964">
                  <c:v>20.556326110000001</c:v>
                </c:pt>
                <c:pt idx="3965">
                  <c:v>19.813902179999999</c:v>
                </c:pt>
                <c:pt idx="3966">
                  <c:v>20.815286929999999</c:v>
                </c:pt>
                <c:pt idx="3967">
                  <c:v>21.279019259999998</c:v>
                </c:pt>
                <c:pt idx="3968">
                  <c:v>22.293549609999999</c:v>
                </c:pt>
                <c:pt idx="3969">
                  <c:v>21.735641229999999</c:v>
                </c:pt>
                <c:pt idx="3970">
                  <c:v>20.654559089999999</c:v>
                </c:pt>
                <c:pt idx="3971">
                  <c:v>19.543861939999999</c:v>
                </c:pt>
                <c:pt idx="3972">
                  <c:v>18.440384909999999</c:v>
                </c:pt>
                <c:pt idx="3973">
                  <c:v>17.947384799999998</c:v>
                </c:pt>
                <c:pt idx="3974">
                  <c:v>17.369197580000002</c:v>
                </c:pt>
                <c:pt idx="3975">
                  <c:v>17.369874379999999</c:v>
                </c:pt>
                <c:pt idx="3976">
                  <c:v>17.197089980000001</c:v>
                </c:pt>
                <c:pt idx="3977">
                  <c:v>16.611968619999999</c:v>
                </c:pt>
                <c:pt idx="3978">
                  <c:v>14.43596825</c:v>
                </c:pt>
                <c:pt idx="3979">
                  <c:v>13.85879078</c:v>
                </c:pt>
                <c:pt idx="3980">
                  <c:v>14.83305421</c:v>
                </c:pt>
                <c:pt idx="3981">
                  <c:v>16.55490833</c:v>
                </c:pt>
                <c:pt idx="3982">
                  <c:v>17.427896440000001</c:v>
                </c:pt>
                <c:pt idx="3983">
                  <c:v>17.89916002</c:v>
                </c:pt>
                <c:pt idx="3984">
                  <c:v>18.687116530000001</c:v>
                </c:pt>
                <c:pt idx="3985">
                  <c:v>19.538288349999998</c:v>
                </c:pt>
                <c:pt idx="3986">
                  <c:v>17.825656479999999</c:v>
                </c:pt>
                <c:pt idx="3987">
                  <c:v>17.72423646</c:v>
                </c:pt>
                <c:pt idx="3988">
                  <c:v>18.296605929999998</c:v>
                </c:pt>
                <c:pt idx="3989">
                  <c:v>16.933441640000002</c:v>
                </c:pt>
                <c:pt idx="3990">
                  <c:v>15.00218857</c:v>
                </c:pt>
                <c:pt idx="3991">
                  <c:v>13.60185697</c:v>
                </c:pt>
                <c:pt idx="3992">
                  <c:v>12.94738134</c:v>
                </c:pt>
                <c:pt idx="3993">
                  <c:v>13.418048840000001</c:v>
                </c:pt>
                <c:pt idx="3994">
                  <c:v>14.10377482</c:v>
                </c:pt>
                <c:pt idx="3995">
                  <c:v>14.6664186</c:v>
                </c:pt>
                <c:pt idx="3996">
                  <c:v>14.16078385</c:v>
                </c:pt>
                <c:pt idx="3997">
                  <c:v>13.960276370000001</c:v>
                </c:pt>
                <c:pt idx="3998">
                  <c:v>14.58160605</c:v>
                </c:pt>
                <c:pt idx="3999">
                  <c:v>15.040391919999999</c:v>
                </c:pt>
                <c:pt idx="4000">
                  <c:v>16.334574060000001</c:v>
                </c:pt>
                <c:pt idx="4001">
                  <c:v>19.129681739999999</c:v>
                </c:pt>
                <c:pt idx="4002">
                  <c:v>15.712680799999999</c:v>
                </c:pt>
                <c:pt idx="4003">
                  <c:v>16.140379060000001</c:v>
                </c:pt>
                <c:pt idx="4004">
                  <c:v>17.600357750000001</c:v>
                </c:pt>
                <c:pt idx="4005">
                  <c:v>19.712461709999999</c:v>
                </c:pt>
                <c:pt idx="4006">
                  <c:v>21.77379277</c:v>
                </c:pt>
                <c:pt idx="4007">
                  <c:v>22.900206799999999</c:v>
                </c:pt>
                <c:pt idx="4008">
                  <c:v>18.99252714</c:v>
                </c:pt>
                <c:pt idx="4009">
                  <c:v>16.431052449999999</c:v>
                </c:pt>
                <c:pt idx="4010">
                  <c:v>18.274967530000001</c:v>
                </c:pt>
                <c:pt idx="4011">
                  <c:v>20.09875203</c:v>
                </c:pt>
                <c:pt idx="4012">
                  <c:v>20.81301277</c:v>
                </c:pt>
                <c:pt idx="4013">
                  <c:v>20.005969180000001</c:v>
                </c:pt>
                <c:pt idx="4014">
                  <c:v>18.492582909999999</c:v>
                </c:pt>
                <c:pt idx="4015">
                  <c:v>16.114641429999999</c:v>
                </c:pt>
                <c:pt idx="4016">
                  <c:v>12.85249099</c:v>
                </c:pt>
                <c:pt idx="4017">
                  <c:v>9.2229970720000001</c:v>
                </c:pt>
                <c:pt idx="4018">
                  <c:v>8.1298800460000002</c:v>
                </c:pt>
                <c:pt idx="4019">
                  <c:v>10.08026351</c:v>
                </c:pt>
                <c:pt idx="4020">
                  <c:v>7.6102012090000004</c:v>
                </c:pt>
                <c:pt idx="4021">
                  <c:v>6.7668802450000003</c:v>
                </c:pt>
                <c:pt idx="4022">
                  <c:v>6.5421691329999998</c:v>
                </c:pt>
                <c:pt idx="4023">
                  <c:v>11.047939769999999</c:v>
                </c:pt>
                <c:pt idx="4024">
                  <c:v>13.84051328</c:v>
                </c:pt>
                <c:pt idx="4025">
                  <c:v>8.2731763409999992</c:v>
                </c:pt>
                <c:pt idx="4026">
                  <c:v>8.4684825030000006</c:v>
                </c:pt>
                <c:pt idx="4027">
                  <c:v>8.7000430800000004</c:v>
                </c:pt>
                <c:pt idx="4028">
                  <c:v>10.094525279999999</c:v>
                </c:pt>
                <c:pt idx="4029">
                  <c:v>10.55243432</c:v>
                </c:pt>
                <c:pt idx="4030">
                  <c:v>8.8682280710000008</c:v>
                </c:pt>
                <c:pt idx="4031">
                  <c:v>10.968220949999999</c:v>
                </c:pt>
                <c:pt idx="4032">
                  <c:v>11.795596270000001</c:v>
                </c:pt>
                <c:pt idx="4033">
                  <c:v>8.1663616109999992</c:v>
                </c:pt>
                <c:pt idx="4034">
                  <c:v>11.157901499999999</c:v>
                </c:pt>
                <c:pt idx="4035">
                  <c:v>12.278576770000001</c:v>
                </c:pt>
                <c:pt idx="4036">
                  <c:v>11.878831010000001</c:v>
                </c:pt>
                <c:pt idx="4037">
                  <c:v>17.570865229999999</c:v>
                </c:pt>
                <c:pt idx="4038">
                  <c:v>22.12838541</c:v>
                </c:pt>
                <c:pt idx="4039">
                  <c:v>26.057380120000001</c:v>
                </c:pt>
                <c:pt idx="4040">
                  <c:v>22.190034369999999</c:v>
                </c:pt>
                <c:pt idx="4041">
                  <c:v>15.80078636</c:v>
                </c:pt>
                <c:pt idx="4042">
                  <c:v>12.45040719</c:v>
                </c:pt>
                <c:pt idx="4043">
                  <c:v>10.31141577</c:v>
                </c:pt>
                <c:pt idx="4044">
                  <c:v>9.519110221</c:v>
                </c:pt>
                <c:pt idx="4045">
                  <c:v>8.3666292779999996</c:v>
                </c:pt>
                <c:pt idx="4046">
                  <c:v>8.1128943299999996</c:v>
                </c:pt>
                <c:pt idx="4047">
                  <c:v>9.1639740560000007</c:v>
                </c:pt>
                <c:pt idx="4048">
                  <c:v>9.501942669</c:v>
                </c:pt>
                <c:pt idx="4049">
                  <c:v>9.6150885979999998</c:v>
                </c:pt>
                <c:pt idx="4050">
                  <c:v>9.0084229950000001</c:v>
                </c:pt>
                <c:pt idx="4051">
                  <c:v>9.1425839349999993</c:v>
                </c:pt>
                <c:pt idx="4052">
                  <c:v>10.831169839999999</c:v>
                </c:pt>
                <c:pt idx="4053">
                  <c:v>10.627129350000001</c:v>
                </c:pt>
                <c:pt idx="4054">
                  <c:v>8.0216613310000007</c:v>
                </c:pt>
                <c:pt idx="4055">
                  <c:v>8.4124477120000005</c:v>
                </c:pt>
                <c:pt idx="4056">
                  <c:v>11.65537202</c:v>
                </c:pt>
                <c:pt idx="4057">
                  <c:v>17.354644669999999</c:v>
                </c:pt>
                <c:pt idx="4058">
                  <c:v>23.09950723</c:v>
                </c:pt>
                <c:pt idx="4059">
                  <c:v>14.442594740000001</c:v>
                </c:pt>
                <c:pt idx="4060">
                  <c:v>9.1836625119999997</c:v>
                </c:pt>
                <c:pt idx="4061">
                  <c:v>11.58636789</c:v>
                </c:pt>
                <c:pt idx="4062">
                  <c:v>13.50103054</c:v>
                </c:pt>
                <c:pt idx="4063">
                  <c:v>14.57617366</c:v>
                </c:pt>
                <c:pt idx="4064">
                  <c:v>14.35116404</c:v>
                </c:pt>
                <c:pt idx="4065">
                  <c:v>13.440217110000001</c:v>
                </c:pt>
                <c:pt idx="4066">
                  <c:v>7.1895853299999999</c:v>
                </c:pt>
              </c:numCache>
            </c:numRef>
          </c:yVal>
          <c:smooth val="0"/>
          <c:extLst>
            <c:ext xmlns:c16="http://schemas.microsoft.com/office/drawing/2014/chart" uri="{C3380CC4-5D6E-409C-BE32-E72D297353CC}">
              <c16:uniqueId val="{00000000-8B39-427D-92F5-DE6093DD6BB7}"/>
            </c:ext>
          </c:extLst>
        </c:ser>
        <c:dLbls>
          <c:showLegendKey val="0"/>
          <c:showVal val="0"/>
          <c:showCatName val="0"/>
          <c:showSerName val="0"/>
          <c:showPercent val="0"/>
          <c:showBubbleSize val="0"/>
        </c:dLbls>
        <c:axId val="1029963712"/>
        <c:axId val="1097809520"/>
      </c:scatterChart>
      <c:valAx>
        <c:axId val="1029963712"/>
        <c:scaling>
          <c:orientation val="minMax"/>
          <c:max val="42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US" dirty="0"/>
                  <a:t>Distance (m)</a:t>
                </a:r>
              </a:p>
            </c:rich>
          </c:tx>
          <c:layout>
            <c:manualLayout>
              <c:xMode val="edge"/>
              <c:yMode val="edge"/>
              <c:x val="0.42709161033140486"/>
              <c:y val="0.9120611399847659"/>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097809520"/>
        <c:crosses val="autoZero"/>
        <c:crossBetween val="midCat"/>
      </c:valAx>
      <c:valAx>
        <c:axId val="1097809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US"/>
                  <a:t>Erosion (m)</a:t>
                </a: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02996371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19050" cap="rnd">
              <a:solidFill>
                <a:schemeClr val="accent6"/>
              </a:solidFill>
              <a:round/>
            </a:ln>
            <a:effectLst/>
          </c:spPr>
          <c:marker>
            <c:symbol val="none"/>
          </c:marker>
          <c:xVal>
            <c:strRef>
              <c:f>Mad!$B:$B</c:f>
              <c:strCache>
                <c:ptCount val="7314"/>
                <c:pt idx="0">
                  <c:v>Distance_From_River_Mouth (km)</c:v>
                </c:pt>
                <c:pt idx="1">
                  <c:v>0.005</c:v>
                </c:pt>
                <c:pt idx="2">
                  <c:v>0.01</c:v>
                </c:pt>
                <c:pt idx="3">
                  <c:v>0.015</c:v>
                </c:pt>
                <c:pt idx="4">
                  <c:v>0.02</c:v>
                </c:pt>
                <c:pt idx="5">
                  <c:v>0.025</c:v>
                </c:pt>
                <c:pt idx="6">
                  <c:v>0.03</c:v>
                </c:pt>
                <c:pt idx="7">
                  <c:v>0.035</c:v>
                </c:pt>
                <c:pt idx="8">
                  <c:v>0.04</c:v>
                </c:pt>
                <c:pt idx="9">
                  <c:v>0.045</c:v>
                </c:pt>
                <c:pt idx="10">
                  <c:v>0.05</c:v>
                </c:pt>
                <c:pt idx="11">
                  <c:v>0.055</c:v>
                </c:pt>
                <c:pt idx="12">
                  <c:v>0.06</c:v>
                </c:pt>
                <c:pt idx="13">
                  <c:v>0.065</c:v>
                </c:pt>
                <c:pt idx="14">
                  <c:v>0.07</c:v>
                </c:pt>
                <c:pt idx="15">
                  <c:v>0.075</c:v>
                </c:pt>
                <c:pt idx="16">
                  <c:v>0.08</c:v>
                </c:pt>
                <c:pt idx="17">
                  <c:v>0.085</c:v>
                </c:pt>
                <c:pt idx="18">
                  <c:v>0.09</c:v>
                </c:pt>
                <c:pt idx="19">
                  <c:v>0.095</c:v>
                </c:pt>
                <c:pt idx="20">
                  <c:v>0.1</c:v>
                </c:pt>
                <c:pt idx="21">
                  <c:v>0.105</c:v>
                </c:pt>
                <c:pt idx="22">
                  <c:v>0.11</c:v>
                </c:pt>
                <c:pt idx="23">
                  <c:v>0.115</c:v>
                </c:pt>
                <c:pt idx="24">
                  <c:v>0.12</c:v>
                </c:pt>
                <c:pt idx="25">
                  <c:v>0.125</c:v>
                </c:pt>
                <c:pt idx="26">
                  <c:v>0.13</c:v>
                </c:pt>
                <c:pt idx="27">
                  <c:v>0.135</c:v>
                </c:pt>
                <c:pt idx="28">
                  <c:v>0.14</c:v>
                </c:pt>
                <c:pt idx="29">
                  <c:v>0.145</c:v>
                </c:pt>
                <c:pt idx="30">
                  <c:v>0.15</c:v>
                </c:pt>
                <c:pt idx="31">
                  <c:v>0.155</c:v>
                </c:pt>
                <c:pt idx="32">
                  <c:v>0.16</c:v>
                </c:pt>
                <c:pt idx="33">
                  <c:v>0.165</c:v>
                </c:pt>
                <c:pt idx="34">
                  <c:v>0.17</c:v>
                </c:pt>
                <c:pt idx="35">
                  <c:v>0.175</c:v>
                </c:pt>
                <c:pt idx="36">
                  <c:v>0.18</c:v>
                </c:pt>
                <c:pt idx="37">
                  <c:v>0.185</c:v>
                </c:pt>
                <c:pt idx="38">
                  <c:v>0.19</c:v>
                </c:pt>
                <c:pt idx="39">
                  <c:v>0.195</c:v>
                </c:pt>
                <c:pt idx="40">
                  <c:v>0.2</c:v>
                </c:pt>
                <c:pt idx="41">
                  <c:v>0.205</c:v>
                </c:pt>
                <c:pt idx="42">
                  <c:v>0.21</c:v>
                </c:pt>
                <c:pt idx="43">
                  <c:v>0.215</c:v>
                </c:pt>
                <c:pt idx="44">
                  <c:v>0.22</c:v>
                </c:pt>
                <c:pt idx="45">
                  <c:v>0.225</c:v>
                </c:pt>
                <c:pt idx="46">
                  <c:v>0.23</c:v>
                </c:pt>
                <c:pt idx="47">
                  <c:v>0.235</c:v>
                </c:pt>
                <c:pt idx="48">
                  <c:v>0.24</c:v>
                </c:pt>
                <c:pt idx="49">
                  <c:v>0.245</c:v>
                </c:pt>
                <c:pt idx="50">
                  <c:v>0.25</c:v>
                </c:pt>
                <c:pt idx="51">
                  <c:v>0.255</c:v>
                </c:pt>
                <c:pt idx="52">
                  <c:v>0.26</c:v>
                </c:pt>
                <c:pt idx="53">
                  <c:v>0.265</c:v>
                </c:pt>
                <c:pt idx="54">
                  <c:v>0.27</c:v>
                </c:pt>
                <c:pt idx="55">
                  <c:v>0.275</c:v>
                </c:pt>
                <c:pt idx="56">
                  <c:v>0.28</c:v>
                </c:pt>
                <c:pt idx="57">
                  <c:v>0.285</c:v>
                </c:pt>
                <c:pt idx="58">
                  <c:v>0.29</c:v>
                </c:pt>
                <c:pt idx="59">
                  <c:v>0.295</c:v>
                </c:pt>
                <c:pt idx="60">
                  <c:v>0.3</c:v>
                </c:pt>
                <c:pt idx="61">
                  <c:v>0.305</c:v>
                </c:pt>
                <c:pt idx="62">
                  <c:v>0.31</c:v>
                </c:pt>
                <c:pt idx="63">
                  <c:v>0.315</c:v>
                </c:pt>
                <c:pt idx="64">
                  <c:v>0.32</c:v>
                </c:pt>
                <c:pt idx="65">
                  <c:v>0.325</c:v>
                </c:pt>
                <c:pt idx="66">
                  <c:v>0.33</c:v>
                </c:pt>
                <c:pt idx="67">
                  <c:v>0.335</c:v>
                </c:pt>
                <c:pt idx="68">
                  <c:v>0.34</c:v>
                </c:pt>
                <c:pt idx="69">
                  <c:v>0.345</c:v>
                </c:pt>
                <c:pt idx="70">
                  <c:v>0.35</c:v>
                </c:pt>
                <c:pt idx="71">
                  <c:v>0.355</c:v>
                </c:pt>
                <c:pt idx="72">
                  <c:v>0.36</c:v>
                </c:pt>
                <c:pt idx="73">
                  <c:v>0.365</c:v>
                </c:pt>
                <c:pt idx="74">
                  <c:v>0.37</c:v>
                </c:pt>
                <c:pt idx="75">
                  <c:v>0.375</c:v>
                </c:pt>
                <c:pt idx="76">
                  <c:v>0.38</c:v>
                </c:pt>
                <c:pt idx="77">
                  <c:v>0.385</c:v>
                </c:pt>
                <c:pt idx="78">
                  <c:v>0.39</c:v>
                </c:pt>
                <c:pt idx="79">
                  <c:v>0.395</c:v>
                </c:pt>
                <c:pt idx="80">
                  <c:v>0.4</c:v>
                </c:pt>
                <c:pt idx="81">
                  <c:v>0.405</c:v>
                </c:pt>
                <c:pt idx="82">
                  <c:v>0.41</c:v>
                </c:pt>
                <c:pt idx="83">
                  <c:v>0.415</c:v>
                </c:pt>
                <c:pt idx="84">
                  <c:v>0.42</c:v>
                </c:pt>
                <c:pt idx="85">
                  <c:v>0.425</c:v>
                </c:pt>
                <c:pt idx="86">
                  <c:v>0.43</c:v>
                </c:pt>
                <c:pt idx="87">
                  <c:v>0.435</c:v>
                </c:pt>
                <c:pt idx="88">
                  <c:v>0.44</c:v>
                </c:pt>
                <c:pt idx="89">
                  <c:v>0.445</c:v>
                </c:pt>
                <c:pt idx="90">
                  <c:v>0.45</c:v>
                </c:pt>
                <c:pt idx="91">
                  <c:v>0.455</c:v>
                </c:pt>
                <c:pt idx="92">
                  <c:v>0.46</c:v>
                </c:pt>
                <c:pt idx="93">
                  <c:v>0.465</c:v>
                </c:pt>
                <c:pt idx="94">
                  <c:v>0.47</c:v>
                </c:pt>
                <c:pt idx="95">
                  <c:v>0.475</c:v>
                </c:pt>
                <c:pt idx="96">
                  <c:v>0.48</c:v>
                </c:pt>
                <c:pt idx="97">
                  <c:v>0.485</c:v>
                </c:pt>
                <c:pt idx="98">
                  <c:v>0.49</c:v>
                </c:pt>
                <c:pt idx="99">
                  <c:v>0.495</c:v>
                </c:pt>
                <c:pt idx="100">
                  <c:v>0.5</c:v>
                </c:pt>
                <c:pt idx="101">
                  <c:v>0.505</c:v>
                </c:pt>
                <c:pt idx="102">
                  <c:v>0.51</c:v>
                </c:pt>
                <c:pt idx="103">
                  <c:v>0.515</c:v>
                </c:pt>
                <c:pt idx="104">
                  <c:v>0.52</c:v>
                </c:pt>
                <c:pt idx="105">
                  <c:v>0.525</c:v>
                </c:pt>
                <c:pt idx="106">
                  <c:v>0.53</c:v>
                </c:pt>
                <c:pt idx="107">
                  <c:v>0.535</c:v>
                </c:pt>
                <c:pt idx="108">
                  <c:v>0.54</c:v>
                </c:pt>
                <c:pt idx="109">
                  <c:v>0.545</c:v>
                </c:pt>
                <c:pt idx="110">
                  <c:v>0.55</c:v>
                </c:pt>
                <c:pt idx="111">
                  <c:v>0.555</c:v>
                </c:pt>
                <c:pt idx="112">
                  <c:v>0.56</c:v>
                </c:pt>
                <c:pt idx="113">
                  <c:v>0.565</c:v>
                </c:pt>
                <c:pt idx="114">
                  <c:v>0.57</c:v>
                </c:pt>
                <c:pt idx="115">
                  <c:v>0.575</c:v>
                </c:pt>
                <c:pt idx="116">
                  <c:v>0.58</c:v>
                </c:pt>
                <c:pt idx="117">
                  <c:v>0.585</c:v>
                </c:pt>
                <c:pt idx="118">
                  <c:v>0.59</c:v>
                </c:pt>
                <c:pt idx="119">
                  <c:v>0.595</c:v>
                </c:pt>
                <c:pt idx="120">
                  <c:v>0.6</c:v>
                </c:pt>
                <c:pt idx="121">
                  <c:v>0.605</c:v>
                </c:pt>
                <c:pt idx="122">
                  <c:v>0.61</c:v>
                </c:pt>
                <c:pt idx="123">
                  <c:v>0.615</c:v>
                </c:pt>
                <c:pt idx="124">
                  <c:v>0.62</c:v>
                </c:pt>
                <c:pt idx="125">
                  <c:v>0.625</c:v>
                </c:pt>
                <c:pt idx="126">
                  <c:v>0.63</c:v>
                </c:pt>
                <c:pt idx="127">
                  <c:v>0.635</c:v>
                </c:pt>
                <c:pt idx="128">
                  <c:v>0.64</c:v>
                </c:pt>
                <c:pt idx="129">
                  <c:v>0.645</c:v>
                </c:pt>
                <c:pt idx="130">
                  <c:v>0.65</c:v>
                </c:pt>
                <c:pt idx="131">
                  <c:v>0.655</c:v>
                </c:pt>
                <c:pt idx="132">
                  <c:v>0.66</c:v>
                </c:pt>
                <c:pt idx="133">
                  <c:v>0.665</c:v>
                </c:pt>
                <c:pt idx="134">
                  <c:v>0.67</c:v>
                </c:pt>
                <c:pt idx="135">
                  <c:v>0.675</c:v>
                </c:pt>
                <c:pt idx="136">
                  <c:v>0.68</c:v>
                </c:pt>
                <c:pt idx="137">
                  <c:v>0.685</c:v>
                </c:pt>
                <c:pt idx="138">
                  <c:v>0.69</c:v>
                </c:pt>
                <c:pt idx="139">
                  <c:v>0.695</c:v>
                </c:pt>
                <c:pt idx="140">
                  <c:v>0.7</c:v>
                </c:pt>
                <c:pt idx="141">
                  <c:v>0.705</c:v>
                </c:pt>
                <c:pt idx="142">
                  <c:v>0.71</c:v>
                </c:pt>
                <c:pt idx="143">
                  <c:v>0.715</c:v>
                </c:pt>
                <c:pt idx="144">
                  <c:v>0.72</c:v>
                </c:pt>
                <c:pt idx="145">
                  <c:v>0.725</c:v>
                </c:pt>
                <c:pt idx="146">
                  <c:v>0.73</c:v>
                </c:pt>
                <c:pt idx="147">
                  <c:v>0.735</c:v>
                </c:pt>
                <c:pt idx="148">
                  <c:v>0.74</c:v>
                </c:pt>
                <c:pt idx="149">
                  <c:v>0.745</c:v>
                </c:pt>
                <c:pt idx="150">
                  <c:v>0.75</c:v>
                </c:pt>
                <c:pt idx="151">
                  <c:v>0.755</c:v>
                </c:pt>
                <c:pt idx="152">
                  <c:v>0.76</c:v>
                </c:pt>
                <c:pt idx="153">
                  <c:v>0.765</c:v>
                </c:pt>
                <c:pt idx="154">
                  <c:v>0.77</c:v>
                </c:pt>
                <c:pt idx="155">
                  <c:v>0.775</c:v>
                </c:pt>
                <c:pt idx="156">
                  <c:v>0.78</c:v>
                </c:pt>
                <c:pt idx="157">
                  <c:v>0.785</c:v>
                </c:pt>
                <c:pt idx="158">
                  <c:v>0.79</c:v>
                </c:pt>
                <c:pt idx="159">
                  <c:v>0.795</c:v>
                </c:pt>
                <c:pt idx="160">
                  <c:v>0.8</c:v>
                </c:pt>
                <c:pt idx="161">
                  <c:v>0.805</c:v>
                </c:pt>
                <c:pt idx="162">
                  <c:v>0.81</c:v>
                </c:pt>
                <c:pt idx="163">
                  <c:v>0.815</c:v>
                </c:pt>
                <c:pt idx="164">
                  <c:v>0.82</c:v>
                </c:pt>
                <c:pt idx="165">
                  <c:v>0.825</c:v>
                </c:pt>
                <c:pt idx="166">
                  <c:v>0.83</c:v>
                </c:pt>
                <c:pt idx="167">
                  <c:v>0.835</c:v>
                </c:pt>
                <c:pt idx="168">
                  <c:v>0.84</c:v>
                </c:pt>
                <c:pt idx="169">
                  <c:v>0.845</c:v>
                </c:pt>
                <c:pt idx="170">
                  <c:v>0.85</c:v>
                </c:pt>
                <c:pt idx="171">
                  <c:v>0.855</c:v>
                </c:pt>
                <c:pt idx="172">
                  <c:v>0.86</c:v>
                </c:pt>
                <c:pt idx="173">
                  <c:v>0.865</c:v>
                </c:pt>
                <c:pt idx="174">
                  <c:v>0.87</c:v>
                </c:pt>
                <c:pt idx="175">
                  <c:v>0.875</c:v>
                </c:pt>
                <c:pt idx="176">
                  <c:v>0.88</c:v>
                </c:pt>
                <c:pt idx="177">
                  <c:v>0.885</c:v>
                </c:pt>
                <c:pt idx="178">
                  <c:v>0.89</c:v>
                </c:pt>
                <c:pt idx="179">
                  <c:v>0.895</c:v>
                </c:pt>
                <c:pt idx="180">
                  <c:v>0.9</c:v>
                </c:pt>
                <c:pt idx="181">
                  <c:v>0.905</c:v>
                </c:pt>
                <c:pt idx="182">
                  <c:v>0.91</c:v>
                </c:pt>
                <c:pt idx="183">
                  <c:v>0.915</c:v>
                </c:pt>
                <c:pt idx="184">
                  <c:v>0.92</c:v>
                </c:pt>
                <c:pt idx="185">
                  <c:v>0.925</c:v>
                </c:pt>
                <c:pt idx="186">
                  <c:v>0.93</c:v>
                </c:pt>
                <c:pt idx="187">
                  <c:v>0.935</c:v>
                </c:pt>
                <c:pt idx="188">
                  <c:v>0.94</c:v>
                </c:pt>
                <c:pt idx="189">
                  <c:v>0.945</c:v>
                </c:pt>
                <c:pt idx="190">
                  <c:v>0.95</c:v>
                </c:pt>
                <c:pt idx="191">
                  <c:v>0.955</c:v>
                </c:pt>
                <c:pt idx="192">
                  <c:v>0.96</c:v>
                </c:pt>
                <c:pt idx="193">
                  <c:v>0.965</c:v>
                </c:pt>
                <c:pt idx="194">
                  <c:v>0.97</c:v>
                </c:pt>
                <c:pt idx="195">
                  <c:v>0.975</c:v>
                </c:pt>
                <c:pt idx="196">
                  <c:v>0.98</c:v>
                </c:pt>
                <c:pt idx="197">
                  <c:v>0.985</c:v>
                </c:pt>
                <c:pt idx="198">
                  <c:v>0.99</c:v>
                </c:pt>
                <c:pt idx="199">
                  <c:v>0.995</c:v>
                </c:pt>
                <c:pt idx="200">
                  <c:v>1</c:v>
                </c:pt>
                <c:pt idx="201">
                  <c:v>1.005</c:v>
                </c:pt>
                <c:pt idx="202">
                  <c:v>1.01</c:v>
                </c:pt>
                <c:pt idx="203">
                  <c:v>1.015</c:v>
                </c:pt>
                <c:pt idx="204">
                  <c:v>1.02</c:v>
                </c:pt>
                <c:pt idx="205">
                  <c:v>1.025</c:v>
                </c:pt>
                <c:pt idx="206">
                  <c:v>1.03</c:v>
                </c:pt>
                <c:pt idx="207">
                  <c:v>1.035</c:v>
                </c:pt>
                <c:pt idx="208">
                  <c:v>1.04</c:v>
                </c:pt>
                <c:pt idx="209">
                  <c:v>1.045</c:v>
                </c:pt>
                <c:pt idx="210">
                  <c:v>1.05</c:v>
                </c:pt>
                <c:pt idx="211">
                  <c:v>1.055</c:v>
                </c:pt>
                <c:pt idx="212">
                  <c:v>1.06</c:v>
                </c:pt>
                <c:pt idx="213">
                  <c:v>1.065</c:v>
                </c:pt>
                <c:pt idx="214">
                  <c:v>1.07</c:v>
                </c:pt>
                <c:pt idx="215">
                  <c:v>1.075</c:v>
                </c:pt>
                <c:pt idx="216">
                  <c:v>1.08</c:v>
                </c:pt>
                <c:pt idx="217">
                  <c:v>1.085</c:v>
                </c:pt>
                <c:pt idx="218">
                  <c:v>1.09</c:v>
                </c:pt>
                <c:pt idx="219">
                  <c:v>1.095</c:v>
                </c:pt>
                <c:pt idx="220">
                  <c:v>1.1</c:v>
                </c:pt>
                <c:pt idx="221">
                  <c:v>1.105</c:v>
                </c:pt>
                <c:pt idx="222">
                  <c:v>1.11</c:v>
                </c:pt>
                <c:pt idx="223">
                  <c:v>1.115</c:v>
                </c:pt>
                <c:pt idx="224">
                  <c:v>1.12</c:v>
                </c:pt>
                <c:pt idx="225">
                  <c:v>1.125</c:v>
                </c:pt>
                <c:pt idx="226">
                  <c:v>1.13</c:v>
                </c:pt>
                <c:pt idx="227">
                  <c:v>1.135</c:v>
                </c:pt>
                <c:pt idx="228">
                  <c:v>1.14</c:v>
                </c:pt>
                <c:pt idx="229">
                  <c:v>1.145</c:v>
                </c:pt>
                <c:pt idx="230">
                  <c:v>1.15</c:v>
                </c:pt>
                <c:pt idx="231">
                  <c:v>1.155</c:v>
                </c:pt>
                <c:pt idx="232">
                  <c:v>1.16</c:v>
                </c:pt>
                <c:pt idx="233">
                  <c:v>1.165</c:v>
                </c:pt>
                <c:pt idx="234">
                  <c:v>1.17</c:v>
                </c:pt>
                <c:pt idx="235">
                  <c:v>1.175</c:v>
                </c:pt>
                <c:pt idx="236">
                  <c:v>1.18</c:v>
                </c:pt>
                <c:pt idx="237">
                  <c:v>1.185</c:v>
                </c:pt>
                <c:pt idx="238">
                  <c:v>1.19</c:v>
                </c:pt>
                <c:pt idx="239">
                  <c:v>1.195</c:v>
                </c:pt>
                <c:pt idx="240">
                  <c:v>1.2</c:v>
                </c:pt>
                <c:pt idx="241">
                  <c:v>1.205</c:v>
                </c:pt>
                <c:pt idx="242">
                  <c:v>1.21</c:v>
                </c:pt>
                <c:pt idx="243">
                  <c:v>1.215</c:v>
                </c:pt>
                <c:pt idx="244">
                  <c:v>1.22</c:v>
                </c:pt>
                <c:pt idx="245">
                  <c:v>1.225</c:v>
                </c:pt>
                <c:pt idx="246">
                  <c:v>1.23</c:v>
                </c:pt>
                <c:pt idx="247">
                  <c:v>1.235</c:v>
                </c:pt>
                <c:pt idx="248">
                  <c:v>1.24</c:v>
                </c:pt>
                <c:pt idx="249">
                  <c:v>1.245</c:v>
                </c:pt>
                <c:pt idx="250">
                  <c:v>1.25</c:v>
                </c:pt>
                <c:pt idx="251">
                  <c:v>1.255</c:v>
                </c:pt>
                <c:pt idx="252">
                  <c:v>1.26</c:v>
                </c:pt>
                <c:pt idx="253">
                  <c:v>1.265</c:v>
                </c:pt>
                <c:pt idx="254">
                  <c:v>1.27</c:v>
                </c:pt>
                <c:pt idx="255">
                  <c:v>1.275</c:v>
                </c:pt>
                <c:pt idx="256">
                  <c:v>1.28</c:v>
                </c:pt>
                <c:pt idx="257">
                  <c:v>1.285</c:v>
                </c:pt>
                <c:pt idx="258">
                  <c:v>1.29</c:v>
                </c:pt>
                <c:pt idx="259">
                  <c:v>1.295</c:v>
                </c:pt>
                <c:pt idx="260">
                  <c:v>1.3</c:v>
                </c:pt>
                <c:pt idx="261">
                  <c:v>1.305</c:v>
                </c:pt>
                <c:pt idx="262">
                  <c:v>1.31</c:v>
                </c:pt>
                <c:pt idx="263">
                  <c:v>1.315</c:v>
                </c:pt>
                <c:pt idx="264">
                  <c:v>1.32</c:v>
                </c:pt>
                <c:pt idx="265">
                  <c:v>1.325</c:v>
                </c:pt>
                <c:pt idx="266">
                  <c:v>1.33</c:v>
                </c:pt>
                <c:pt idx="267">
                  <c:v>1.335</c:v>
                </c:pt>
                <c:pt idx="268">
                  <c:v>1.34</c:v>
                </c:pt>
                <c:pt idx="269">
                  <c:v>1.345</c:v>
                </c:pt>
                <c:pt idx="270">
                  <c:v>1.35</c:v>
                </c:pt>
                <c:pt idx="271">
                  <c:v>1.355</c:v>
                </c:pt>
                <c:pt idx="272">
                  <c:v>1.36</c:v>
                </c:pt>
                <c:pt idx="273">
                  <c:v>1.365</c:v>
                </c:pt>
                <c:pt idx="274">
                  <c:v>1.37</c:v>
                </c:pt>
                <c:pt idx="275">
                  <c:v>1.375</c:v>
                </c:pt>
                <c:pt idx="276">
                  <c:v>1.38</c:v>
                </c:pt>
                <c:pt idx="277">
                  <c:v>1.385</c:v>
                </c:pt>
                <c:pt idx="278">
                  <c:v>1.39</c:v>
                </c:pt>
                <c:pt idx="279">
                  <c:v>1.395</c:v>
                </c:pt>
                <c:pt idx="280">
                  <c:v>1.4</c:v>
                </c:pt>
                <c:pt idx="281">
                  <c:v>1.405</c:v>
                </c:pt>
                <c:pt idx="282">
                  <c:v>1.41</c:v>
                </c:pt>
                <c:pt idx="283">
                  <c:v>1.415</c:v>
                </c:pt>
                <c:pt idx="284">
                  <c:v>1.42</c:v>
                </c:pt>
                <c:pt idx="285">
                  <c:v>1.425</c:v>
                </c:pt>
                <c:pt idx="286">
                  <c:v>1.43</c:v>
                </c:pt>
                <c:pt idx="287">
                  <c:v>1.435</c:v>
                </c:pt>
                <c:pt idx="288">
                  <c:v>1.44</c:v>
                </c:pt>
                <c:pt idx="289">
                  <c:v>1.445</c:v>
                </c:pt>
                <c:pt idx="290">
                  <c:v>1.45</c:v>
                </c:pt>
                <c:pt idx="291">
                  <c:v>1.455</c:v>
                </c:pt>
                <c:pt idx="292">
                  <c:v>1.46</c:v>
                </c:pt>
                <c:pt idx="293">
                  <c:v>1.465</c:v>
                </c:pt>
                <c:pt idx="294">
                  <c:v>1.47</c:v>
                </c:pt>
                <c:pt idx="295">
                  <c:v>1.475</c:v>
                </c:pt>
                <c:pt idx="296">
                  <c:v>1.48</c:v>
                </c:pt>
                <c:pt idx="297">
                  <c:v>1.485</c:v>
                </c:pt>
                <c:pt idx="298">
                  <c:v>1.49</c:v>
                </c:pt>
                <c:pt idx="299">
                  <c:v>1.495</c:v>
                </c:pt>
                <c:pt idx="300">
                  <c:v>1.5</c:v>
                </c:pt>
                <c:pt idx="301">
                  <c:v>1.505</c:v>
                </c:pt>
                <c:pt idx="302">
                  <c:v>1.51</c:v>
                </c:pt>
                <c:pt idx="303">
                  <c:v>1.515</c:v>
                </c:pt>
                <c:pt idx="304">
                  <c:v>1.52</c:v>
                </c:pt>
                <c:pt idx="305">
                  <c:v>1.525</c:v>
                </c:pt>
                <c:pt idx="306">
                  <c:v>1.53</c:v>
                </c:pt>
                <c:pt idx="307">
                  <c:v>1.535</c:v>
                </c:pt>
                <c:pt idx="308">
                  <c:v>1.54</c:v>
                </c:pt>
                <c:pt idx="309">
                  <c:v>1.545</c:v>
                </c:pt>
                <c:pt idx="310">
                  <c:v>1.55</c:v>
                </c:pt>
                <c:pt idx="311">
                  <c:v>1.555</c:v>
                </c:pt>
                <c:pt idx="312">
                  <c:v>1.56</c:v>
                </c:pt>
                <c:pt idx="313">
                  <c:v>1.565</c:v>
                </c:pt>
                <c:pt idx="314">
                  <c:v>1.57</c:v>
                </c:pt>
                <c:pt idx="315">
                  <c:v>1.575</c:v>
                </c:pt>
                <c:pt idx="316">
                  <c:v>1.58</c:v>
                </c:pt>
                <c:pt idx="317">
                  <c:v>1.585</c:v>
                </c:pt>
                <c:pt idx="318">
                  <c:v>1.59</c:v>
                </c:pt>
                <c:pt idx="319">
                  <c:v>1.595</c:v>
                </c:pt>
                <c:pt idx="320">
                  <c:v>1.6</c:v>
                </c:pt>
                <c:pt idx="321">
                  <c:v>1.605</c:v>
                </c:pt>
                <c:pt idx="322">
                  <c:v>1.61</c:v>
                </c:pt>
                <c:pt idx="323">
                  <c:v>1.615</c:v>
                </c:pt>
                <c:pt idx="324">
                  <c:v>1.62</c:v>
                </c:pt>
                <c:pt idx="325">
                  <c:v>1.625</c:v>
                </c:pt>
                <c:pt idx="326">
                  <c:v>1.63</c:v>
                </c:pt>
                <c:pt idx="327">
                  <c:v>1.635</c:v>
                </c:pt>
                <c:pt idx="328">
                  <c:v>1.64</c:v>
                </c:pt>
                <c:pt idx="329">
                  <c:v>1.645</c:v>
                </c:pt>
                <c:pt idx="330">
                  <c:v>1.65</c:v>
                </c:pt>
                <c:pt idx="331">
                  <c:v>1.655</c:v>
                </c:pt>
                <c:pt idx="332">
                  <c:v>1.66</c:v>
                </c:pt>
                <c:pt idx="333">
                  <c:v>1.665</c:v>
                </c:pt>
                <c:pt idx="334">
                  <c:v>1.67</c:v>
                </c:pt>
                <c:pt idx="335">
                  <c:v>1.675</c:v>
                </c:pt>
                <c:pt idx="336">
                  <c:v>1.68</c:v>
                </c:pt>
                <c:pt idx="337">
                  <c:v>1.685</c:v>
                </c:pt>
                <c:pt idx="338">
                  <c:v>1.69</c:v>
                </c:pt>
                <c:pt idx="339">
                  <c:v>1.695</c:v>
                </c:pt>
                <c:pt idx="340">
                  <c:v>1.7</c:v>
                </c:pt>
                <c:pt idx="341">
                  <c:v>1.705</c:v>
                </c:pt>
                <c:pt idx="342">
                  <c:v>1.71</c:v>
                </c:pt>
                <c:pt idx="343">
                  <c:v>1.715</c:v>
                </c:pt>
                <c:pt idx="344">
                  <c:v>1.72</c:v>
                </c:pt>
                <c:pt idx="345">
                  <c:v>1.725</c:v>
                </c:pt>
                <c:pt idx="346">
                  <c:v>1.73</c:v>
                </c:pt>
                <c:pt idx="347">
                  <c:v>1.735</c:v>
                </c:pt>
                <c:pt idx="348">
                  <c:v>1.74</c:v>
                </c:pt>
                <c:pt idx="349">
                  <c:v>1.745</c:v>
                </c:pt>
                <c:pt idx="350">
                  <c:v>1.75</c:v>
                </c:pt>
                <c:pt idx="351">
                  <c:v>1.755</c:v>
                </c:pt>
                <c:pt idx="352">
                  <c:v>1.76</c:v>
                </c:pt>
                <c:pt idx="353">
                  <c:v>1.765</c:v>
                </c:pt>
                <c:pt idx="354">
                  <c:v>1.77</c:v>
                </c:pt>
                <c:pt idx="355">
                  <c:v>1.775</c:v>
                </c:pt>
                <c:pt idx="356">
                  <c:v>1.78</c:v>
                </c:pt>
                <c:pt idx="357">
                  <c:v>1.785</c:v>
                </c:pt>
                <c:pt idx="358">
                  <c:v>1.79</c:v>
                </c:pt>
                <c:pt idx="359">
                  <c:v>1.795</c:v>
                </c:pt>
                <c:pt idx="360">
                  <c:v>1.8</c:v>
                </c:pt>
                <c:pt idx="361">
                  <c:v>1.805</c:v>
                </c:pt>
                <c:pt idx="362">
                  <c:v>1.81</c:v>
                </c:pt>
                <c:pt idx="363">
                  <c:v>1.815</c:v>
                </c:pt>
                <c:pt idx="364">
                  <c:v>1.82</c:v>
                </c:pt>
                <c:pt idx="365">
                  <c:v>1.825</c:v>
                </c:pt>
                <c:pt idx="366">
                  <c:v>1.83</c:v>
                </c:pt>
                <c:pt idx="367">
                  <c:v>1.835</c:v>
                </c:pt>
                <c:pt idx="368">
                  <c:v>1.84</c:v>
                </c:pt>
                <c:pt idx="369">
                  <c:v>1.845</c:v>
                </c:pt>
                <c:pt idx="370">
                  <c:v>1.85</c:v>
                </c:pt>
                <c:pt idx="371">
                  <c:v>1.855</c:v>
                </c:pt>
                <c:pt idx="372">
                  <c:v>1.86</c:v>
                </c:pt>
                <c:pt idx="373">
                  <c:v>1.865</c:v>
                </c:pt>
                <c:pt idx="374">
                  <c:v>1.87</c:v>
                </c:pt>
                <c:pt idx="375">
                  <c:v>1.875</c:v>
                </c:pt>
                <c:pt idx="376">
                  <c:v>1.88</c:v>
                </c:pt>
                <c:pt idx="377">
                  <c:v>1.885</c:v>
                </c:pt>
                <c:pt idx="378">
                  <c:v>1.89</c:v>
                </c:pt>
                <c:pt idx="379">
                  <c:v>1.895</c:v>
                </c:pt>
                <c:pt idx="380">
                  <c:v>1.9</c:v>
                </c:pt>
                <c:pt idx="381">
                  <c:v>1.905</c:v>
                </c:pt>
                <c:pt idx="382">
                  <c:v>1.91</c:v>
                </c:pt>
                <c:pt idx="383">
                  <c:v>1.915</c:v>
                </c:pt>
                <c:pt idx="384">
                  <c:v>1.92</c:v>
                </c:pt>
                <c:pt idx="385">
                  <c:v>1.925</c:v>
                </c:pt>
                <c:pt idx="386">
                  <c:v>1.93</c:v>
                </c:pt>
                <c:pt idx="387">
                  <c:v>1.935</c:v>
                </c:pt>
                <c:pt idx="388">
                  <c:v>1.94</c:v>
                </c:pt>
                <c:pt idx="389">
                  <c:v>1.945</c:v>
                </c:pt>
                <c:pt idx="390">
                  <c:v>1.95</c:v>
                </c:pt>
                <c:pt idx="391">
                  <c:v>1.955</c:v>
                </c:pt>
                <c:pt idx="392">
                  <c:v>1.96</c:v>
                </c:pt>
                <c:pt idx="393">
                  <c:v>1.965</c:v>
                </c:pt>
                <c:pt idx="394">
                  <c:v>1.97</c:v>
                </c:pt>
                <c:pt idx="395">
                  <c:v>1.975</c:v>
                </c:pt>
                <c:pt idx="396">
                  <c:v>1.98</c:v>
                </c:pt>
                <c:pt idx="397">
                  <c:v>1.985</c:v>
                </c:pt>
                <c:pt idx="398">
                  <c:v>1.99</c:v>
                </c:pt>
                <c:pt idx="399">
                  <c:v>1.995</c:v>
                </c:pt>
                <c:pt idx="400">
                  <c:v>2</c:v>
                </c:pt>
                <c:pt idx="401">
                  <c:v>2.005</c:v>
                </c:pt>
                <c:pt idx="402">
                  <c:v>2.01</c:v>
                </c:pt>
                <c:pt idx="403">
                  <c:v>2.015</c:v>
                </c:pt>
                <c:pt idx="404">
                  <c:v>2.02</c:v>
                </c:pt>
                <c:pt idx="405">
                  <c:v>2.025</c:v>
                </c:pt>
                <c:pt idx="406">
                  <c:v>2.03</c:v>
                </c:pt>
                <c:pt idx="407">
                  <c:v>2.035</c:v>
                </c:pt>
                <c:pt idx="408">
                  <c:v>2.04</c:v>
                </c:pt>
                <c:pt idx="409">
                  <c:v>2.045</c:v>
                </c:pt>
                <c:pt idx="410">
                  <c:v>2.05</c:v>
                </c:pt>
                <c:pt idx="411">
                  <c:v>2.055</c:v>
                </c:pt>
                <c:pt idx="412">
                  <c:v>2.06</c:v>
                </c:pt>
                <c:pt idx="413">
                  <c:v>2.065</c:v>
                </c:pt>
                <c:pt idx="414">
                  <c:v>2.07</c:v>
                </c:pt>
                <c:pt idx="415">
                  <c:v>2.075</c:v>
                </c:pt>
                <c:pt idx="416">
                  <c:v>2.08</c:v>
                </c:pt>
                <c:pt idx="417">
                  <c:v>2.085</c:v>
                </c:pt>
                <c:pt idx="418">
                  <c:v>2.09</c:v>
                </c:pt>
                <c:pt idx="419">
                  <c:v>2.095</c:v>
                </c:pt>
                <c:pt idx="420">
                  <c:v>2.1</c:v>
                </c:pt>
                <c:pt idx="421">
                  <c:v>2.105</c:v>
                </c:pt>
                <c:pt idx="422">
                  <c:v>2.11</c:v>
                </c:pt>
                <c:pt idx="423">
                  <c:v>2.115</c:v>
                </c:pt>
                <c:pt idx="424">
                  <c:v>2.12</c:v>
                </c:pt>
                <c:pt idx="425">
                  <c:v>2.125</c:v>
                </c:pt>
                <c:pt idx="426">
                  <c:v>2.13</c:v>
                </c:pt>
                <c:pt idx="427">
                  <c:v>2.135</c:v>
                </c:pt>
                <c:pt idx="428">
                  <c:v>2.14</c:v>
                </c:pt>
                <c:pt idx="429">
                  <c:v>2.145</c:v>
                </c:pt>
                <c:pt idx="430">
                  <c:v>2.15</c:v>
                </c:pt>
                <c:pt idx="431">
                  <c:v>2.155</c:v>
                </c:pt>
                <c:pt idx="432">
                  <c:v>2.16</c:v>
                </c:pt>
                <c:pt idx="433">
                  <c:v>2.165</c:v>
                </c:pt>
                <c:pt idx="434">
                  <c:v>2.17</c:v>
                </c:pt>
                <c:pt idx="435">
                  <c:v>2.175</c:v>
                </c:pt>
                <c:pt idx="436">
                  <c:v>2.18</c:v>
                </c:pt>
                <c:pt idx="437">
                  <c:v>2.185</c:v>
                </c:pt>
                <c:pt idx="438">
                  <c:v>2.19</c:v>
                </c:pt>
                <c:pt idx="439">
                  <c:v>2.195</c:v>
                </c:pt>
                <c:pt idx="440">
                  <c:v>2.2</c:v>
                </c:pt>
                <c:pt idx="441">
                  <c:v>2.205</c:v>
                </c:pt>
                <c:pt idx="442">
                  <c:v>2.21</c:v>
                </c:pt>
                <c:pt idx="443">
                  <c:v>2.215</c:v>
                </c:pt>
                <c:pt idx="444">
                  <c:v>2.22</c:v>
                </c:pt>
                <c:pt idx="445">
                  <c:v>2.225</c:v>
                </c:pt>
                <c:pt idx="446">
                  <c:v>2.23</c:v>
                </c:pt>
                <c:pt idx="447">
                  <c:v>2.235</c:v>
                </c:pt>
                <c:pt idx="448">
                  <c:v>2.24</c:v>
                </c:pt>
                <c:pt idx="449">
                  <c:v>2.245</c:v>
                </c:pt>
                <c:pt idx="450">
                  <c:v>2.25</c:v>
                </c:pt>
                <c:pt idx="451">
                  <c:v>2.255</c:v>
                </c:pt>
                <c:pt idx="452">
                  <c:v>2.26</c:v>
                </c:pt>
                <c:pt idx="453">
                  <c:v>2.265</c:v>
                </c:pt>
                <c:pt idx="454">
                  <c:v>2.27</c:v>
                </c:pt>
                <c:pt idx="455">
                  <c:v>2.275</c:v>
                </c:pt>
                <c:pt idx="456">
                  <c:v>2.28</c:v>
                </c:pt>
                <c:pt idx="457">
                  <c:v>2.285</c:v>
                </c:pt>
                <c:pt idx="458">
                  <c:v>2.29</c:v>
                </c:pt>
                <c:pt idx="459">
                  <c:v>2.295</c:v>
                </c:pt>
                <c:pt idx="460">
                  <c:v>2.3</c:v>
                </c:pt>
                <c:pt idx="461">
                  <c:v>2.305</c:v>
                </c:pt>
                <c:pt idx="462">
                  <c:v>2.31</c:v>
                </c:pt>
                <c:pt idx="463">
                  <c:v>2.315</c:v>
                </c:pt>
                <c:pt idx="464">
                  <c:v>2.32</c:v>
                </c:pt>
                <c:pt idx="465">
                  <c:v>2.325</c:v>
                </c:pt>
                <c:pt idx="466">
                  <c:v>2.33</c:v>
                </c:pt>
                <c:pt idx="467">
                  <c:v>2.335</c:v>
                </c:pt>
                <c:pt idx="468">
                  <c:v>2.34</c:v>
                </c:pt>
                <c:pt idx="469">
                  <c:v>2.345</c:v>
                </c:pt>
                <c:pt idx="470">
                  <c:v>2.35</c:v>
                </c:pt>
                <c:pt idx="471">
                  <c:v>2.355</c:v>
                </c:pt>
                <c:pt idx="472">
                  <c:v>2.36</c:v>
                </c:pt>
                <c:pt idx="473">
                  <c:v>2.365</c:v>
                </c:pt>
                <c:pt idx="474">
                  <c:v>2.37</c:v>
                </c:pt>
                <c:pt idx="475">
                  <c:v>2.375</c:v>
                </c:pt>
                <c:pt idx="476">
                  <c:v>2.38</c:v>
                </c:pt>
                <c:pt idx="477">
                  <c:v>2.385</c:v>
                </c:pt>
                <c:pt idx="478">
                  <c:v>2.39</c:v>
                </c:pt>
                <c:pt idx="479">
                  <c:v>2.395</c:v>
                </c:pt>
                <c:pt idx="480">
                  <c:v>2.4</c:v>
                </c:pt>
                <c:pt idx="481">
                  <c:v>2.405</c:v>
                </c:pt>
                <c:pt idx="482">
                  <c:v>2.41</c:v>
                </c:pt>
                <c:pt idx="483">
                  <c:v>2.415</c:v>
                </c:pt>
                <c:pt idx="484">
                  <c:v>2.42</c:v>
                </c:pt>
                <c:pt idx="485">
                  <c:v>2.425</c:v>
                </c:pt>
                <c:pt idx="486">
                  <c:v>2.43</c:v>
                </c:pt>
                <c:pt idx="487">
                  <c:v>2.435</c:v>
                </c:pt>
                <c:pt idx="488">
                  <c:v>2.44</c:v>
                </c:pt>
                <c:pt idx="489">
                  <c:v>2.445</c:v>
                </c:pt>
                <c:pt idx="490">
                  <c:v>2.45</c:v>
                </c:pt>
                <c:pt idx="491">
                  <c:v>2.455</c:v>
                </c:pt>
                <c:pt idx="492">
                  <c:v>2.46</c:v>
                </c:pt>
                <c:pt idx="493">
                  <c:v>2.465</c:v>
                </c:pt>
                <c:pt idx="494">
                  <c:v>2.47</c:v>
                </c:pt>
                <c:pt idx="495">
                  <c:v>2.475</c:v>
                </c:pt>
                <c:pt idx="496">
                  <c:v>2.48</c:v>
                </c:pt>
                <c:pt idx="497">
                  <c:v>2.485</c:v>
                </c:pt>
                <c:pt idx="498">
                  <c:v>2.49</c:v>
                </c:pt>
                <c:pt idx="499">
                  <c:v>2.495</c:v>
                </c:pt>
                <c:pt idx="500">
                  <c:v>2.5</c:v>
                </c:pt>
                <c:pt idx="501">
                  <c:v>2.505</c:v>
                </c:pt>
                <c:pt idx="502">
                  <c:v>2.51</c:v>
                </c:pt>
                <c:pt idx="503">
                  <c:v>2.515</c:v>
                </c:pt>
                <c:pt idx="504">
                  <c:v>2.52</c:v>
                </c:pt>
                <c:pt idx="505">
                  <c:v>2.525</c:v>
                </c:pt>
                <c:pt idx="506">
                  <c:v>2.53</c:v>
                </c:pt>
                <c:pt idx="507">
                  <c:v>2.535</c:v>
                </c:pt>
                <c:pt idx="508">
                  <c:v>2.54</c:v>
                </c:pt>
                <c:pt idx="509">
                  <c:v>2.545</c:v>
                </c:pt>
                <c:pt idx="510">
                  <c:v>2.55</c:v>
                </c:pt>
                <c:pt idx="511">
                  <c:v>2.555</c:v>
                </c:pt>
                <c:pt idx="512">
                  <c:v>2.56</c:v>
                </c:pt>
                <c:pt idx="513">
                  <c:v>2.565</c:v>
                </c:pt>
                <c:pt idx="514">
                  <c:v>2.57</c:v>
                </c:pt>
                <c:pt idx="515">
                  <c:v>2.575</c:v>
                </c:pt>
                <c:pt idx="516">
                  <c:v>2.58</c:v>
                </c:pt>
                <c:pt idx="517">
                  <c:v>2.585</c:v>
                </c:pt>
                <c:pt idx="518">
                  <c:v>2.59</c:v>
                </c:pt>
                <c:pt idx="519">
                  <c:v>2.595</c:v>
                </c:pt>
                <c:pt idx="520">
                  <c:v>2.6</c:v>
                </c:pt>
                <c:pt idx="521">
                  <c:v>2.605</c:v>
                </c:pt>
                <c:pt idx="522">
                  <c:v>2.61</c:v>
                </c:pt>
                <c:pt idx="523">
                  <c:v>2.615</c:v>
                </c:pt>
                <c:pt idx="524">
                  <c:v>2.62</c:v>
                </c:pt>
                <c:pt idx="525">
                  <c:v>2.625</c:v>
                </c:pt>
                <c:pt idx="526">
                  <c:v>2.63</c:v>
                </c:pt>
                <c:pt idx="527">
                  <c:v>2.635</c:v>
                </c:pt>
                <c:pt idx="528">
                  <c:v>2.64</c:v>
                </c:pt>
                <c:pt idx="529">
                  <c:v>2.645</c:v>
                </c:pt>
                <c:pt idx="530">
                  <c:v>2.65</c:v>
                </c:pt>
                <c:pt idx="531">
                  <c:v>2.655</c:v>
                </c:pt>
                <c:pt idx="532">
                  <c:v>2.66</c:v>
                </c:pt>
                <c:pt idx="533">
                  <c:v>2.665</c:v>
                </c:pt>
                <c:pt idx="534">
                  <c:v>2.67</c:v>
                </c:pt>
                <c:pt idx="535">
                  <c:v>2.675</c:v>
                </c:pt>
                <c:pt idx="536">
                  <c:v>2.68</c:v>
                </c:pt>
                <c:pt idx="537">
                  <c:v>2.685</c:v>
                </c:pt>
                <c:pt idx="538">
                  <c:v>2.69</c:v>
                </c:pt>
                <c:pt idx="539">
                  <c:v>2.695</c:v>
                </c:pt>
                <c:pt idx="540">
                  <c:v>2.7</c:v>
                </c:pt>
                <c:pt idx="541">
                  <c:v>2.705</c:v>
                </c:pt>
                <c:pt idx="542">
                  <c:v>2.71</c:v>
                </c:pt>
                <c:pt idx="543">
                  <c:v>2.715</c:v>
                </c:pt>
                <c:pt idx="544">
                  <c:v>2.72</c:v>
                </c:pt>
                <c:pt idx="545">
                  <c:v>2.725</c:v>
                </c:pt>
                <c:pt idx="546">
                  <c:v>2.73</c:v>
                </c:pt>
                <c:pt idx="547">
                  <c:v>2.735</c:v>
                </c:pt>
                <c:pt idx="548">
                  <c:v>2.74</c:v>
                </c:pt>
                <c:pt idx="549">
                  <c:v>2.745</c:v>
                </c:pt>
                <c:pt idx="550">
                  <c:v>2.75</c:v>
                </c:pt>
                <c:pt idx="551">
                  <c:v>2.755</c:v>
                </c:pt>
                <c:pt idx="552">
                  <c:v>2.76</c:v>
                </c:pt>
                <c:pt idx="553">
                  <c:v>2.765</c:v>
                </c:pt>
                <c:pt idx="554">
                  <c:v>2.77</c:v>
                </c:pt>
                <c:pt idx="555">
                  <c:v>2.775</c:v>
                </c:pt>
                <c:pt idx="556">
                  <c:v>2.78</c:v>
                </c:pt>
                <c:pt idx="557">
                  <c:v>2.785</c:v>
                </c:pt>
                <c:pt idx="558">
                  <c:v>2.79</c:v>
                </c:pt>
                <c:pt idx="559">
                  <c:v>2.795</c:v>
                </c:pt>
                <c:pt idx="560">
                  <c:v>2.8</c:v>
                </c:pt>
                <c:pt idx="561">
                  <c:v>2.805</c:v>
                </c:pt>
                <c:pt idx="562">
                  <c:v>2.81</c:v>
                </c:pt>
                <c:pt idx="563">
                  <c:v>2.815</c:v>
                </c:pt>
                <c:pt idx="564">
                  <c:v>2.82</c:v>
                </c:pt>
                <c:pt idx="565">
                  <c:v>2.825</c:v>
                </c:pt>
                <c:pt idx="566">
                  <c:v>2.83</c:v>
                </c:pt>
                <c:pt idx="567">
                  <c:v>2.835</c:v>
                </c:pt>
                <c:pt idx="568">
                  <c:v>2.84</c:v>
                </c:pt>
                <c:pt idx="569">
                  <c:v>2.845</c:v>
                </c:pt>
                <c:pt idx="570">
                  <c:v>2.85</c:v>
                </c:pt>
                <c:pt idx="571">
                  <c:v>2.855</c:v>
                </c:pt>
                <c:pt idx="572">
                  <c:v>2.86</c:v>
                </c:pt>
                <c:pt idx="573">
                  <c:v>2.865</c:v>
                </c:pt>
                <c:pt idx="574">
                  <c:v>2.87</c:v>
                </c:pt>
                <c:pt idx="575">
                  <c:v>2.875</c:v>
                </c:pt>
                <c:pt idx="576">
                  <c:v>2.88</c:v>
                </c:pt>
                <c:pt idx="577">
                  <c:v>2.885</c:v>
                </c:pt>
                <c:pt idx="578">
                  <c:v>2.89</c:v>
                </c:pt>
                <c:pt idx="579">
                  <c:v>2.895</c:v>
                </c:pt>
                <c:pt idx="580">
                  <c:v>2.9</c:v>
                </c:pt>
                <c:pt idx="581">
                  <c:v>2.905</c:v>
                </c:pt>
                <c:pt idx="582">
                  <c:v>2.91</c:v>
                </c:pt>
                <c:pt idx="583">
                  <c:v>2.915</c:v>
                </c:pt>
                <c:pt idx="584">
                  <c:v>2.92</c:v>
                </c:pt>
                <c:pt idx="585">
                  <c:v>2.925</c:v>
                </c:pt>
                <c:pt idx="586">
                  <c:v>2.93</c:v>
                </c:pt>
                <c:pt idx="587">
                  <c:v>2.935</c:v>
                </c:pt>
                <c:pt idx="588">
                  <c:v>2.94</c:v>
                </c:pt>
                <c:pt idx="589">
                  <c:v>2.945</c:v>
                </c:pt>
                <c:pt idx="590">
                  <c:v>2.95</c:v>
                </c:pt>
                <c:pt idx="591">
                  <c:v>2.955</c:v>
                </c:pt>
                <c:pt idx="592">
                  <c:v>2.96</c:v>
                </c:pt>
                <c:pt idx="593">
                  <c:v>2.965</c:v>
                </c:pt>
                <c:pt idx="594">
                  <c:v>2.97</c:v>
                </c:pt>
                <c:pt idx="595">
                  <c:v>2.975</c:v>
                </c:pt>
                <c:pt idx="596">
                  <c:v>2.98</c:v>
                </c:pt>
                <c:pt idx="597">
                  <c:v>2.985</c:v>
                </c:pt>
                <c:pt idx="598">
                  <c:v>2.99</c:v>
                </c:pt>
                <c:pt idx="599">
                  <c:v>2.995</c:v>
                </c:pt>
                <c:pt idx="600">
                  <c:v>3</c:v>
                </c:pt>
                <c:pt idx="601">
                  <c:v>3.005</c:v>
                </c:pt>
                <c:pt idx="602">
                  <c:v>3.01</c:v>
                </c:pt>
                <c:pt idx="603">
                  <c:v>3.015</c:v>
                </c:pt>
                <c:pt idx="604">
                  <c:v>3.02</c:v>
                </c:pt>
                <c:pt idx="605">
                  <c:v>3.025</c:v>
                </c:pt>
                <c:pt idx="606">
                  <c:v>3.03</c:v>
                </c:pt>
                <c:pt idx="607">
                  <c:v>3.035</c:v>
                </c:pt>
                <c:pt idx="608">
                  <c:v>3.04</c:v>
                </c:pt>
                <c:pt idx="609">
                  <c:v>3.045</c:v>
                </c:pt>
                <c:pt idx="610">
                  <c:v>3.05</c:v>
                </c:pt>
                <c:pt idx="611">
                  <c:v>3.055</c:v>
                </c:pt>
                <c:pt idx="612">
                  <c:v>3.06</c:v>
                </c:pt>
                <c:pt idx="613">
                  <c:v>3.065</c:v>
                </c:pt>
                <c:pt idx="614">
                  <c:v>3.07</c:v>
                </c:pt>
                <c:pt idx="615">
                  <c:v>3.075</c:v>
                </c:pt>
                <c:pt idx="616">
                  <c:v>3.08</c:v>
                </c:pt>
                <c:pt idx="617">
                  <c:v>3.085</c:v>
                </c:pt>
                <c:pt idx="618">
                  <c:v>3.09</c:v>
                </c:pt>
                <c:pt idx="619">
                  <c:v>3.095</c:v>
                </c:pt>
                <c:pt idx="620">
                  <c:v>3.1</c:v>
                </c:pt>
                <c:pt idx="621">
                  <c:v>3.105</c:v>
                </c:pt>
                <c:pt idx="622">
                  <c:v>3.11</c:v>
                </c:pt>
                <c:pt idx="623">
                  <c:v>3.115</c:v>
                </c:pt>
                <c:pt idx="624">
                  <c:v>3.12</c:v>
                </c:pt>
                <c:pt idx="625">
                  <c:v>3.125</c:v>
                </c:pt>
                <c:pt idx="626">
                  <c:v>3.13</c:v>
                </c:pt>
                <c:pt idx="627">
                  <c:v>3.135</c:v>
                </c:pt>
                <c:pt idx="628">
                  <c:v>3.14</c:v>
                </c:pt>
                <c:pt idx="629">
                  <c:v>3.145</c:v>
                </c:pt>
                <c:pt idx="630">
                  <c:v>3.15</c:v>
                </c:pt>
                <c:pt idx="631">
                  <c:v>3.155</c:v>
                </c:pt>
                <c:pt idx="632">
                  <c:v>3.16</c:v>
                </c:pt>
                <c:pt idx="633">
                  <c:v>3.165</c:v>
                </c:pt>
                <c:pt idx="634">
                  <c:v>3.17</c:v>
                </c:pt>
                <c:pt idx="635">
                  <c:v>3.175</c:v>
                </c:pt>
                <c:pt idx="636">
                  <c:v>3.18</c:v>
                </c:pt>
                <c:pt idx="637">
                  <c:v>3.185</c:v>
                </c:pt>
                <c:pt idx="638">
                  <c:v>3.19</c:v>
                </c:pt>
                <c:pt idx="639">
                  <c:v>3.195</c:v>
                </c:pt>
                <c:pt idx="640">
                  <c:v>3.2</c:v>
                </c:pt>
                <c:pt idx="641">
                  <c:v>3.205</c:v>
                </c:pt>
                <c:pt idx="642">
                  <c:v>3.21</c:v>
                </c:pt>
                <c:pt idx="643">
                  <c:v>3.215</c:v>
                </c:pt>
                <c:pt idx="644">
                  <c:v>3.22</c:v>
                </c:pt>
                <c:pt idx="645">
                  <c:v>3.225</c:v>
                </c:pt>
                <c:pt idx="646">
                  <c:v>3.23</c:v>
                </c:pt>
                <c:pt idx="647">
                  <c:v>3.235</c:v>
                </c:pt>
                <c:pt idx="648">
                  <c:v>3.24</c:v>
                </c:pt>
                <c:pt idx="649">
                  <c:v>3.245</c:v>
                </c:pt>
                <c:pt idx="650">
                  <c:v>3.25</c:v>
                </c:pt>
                <c:pt idx="651">
                  <c:v>3.255</c:v>
                </c:pt>
                <c:pt idx="652">
                  <c:v>3.26</c:v>
                </c:pt>
                <c:pt idx="653">
                  <c:v>3.265</c:v>
                </c:pt>
                <c:pt idx="654">
                  <c:v>3.27</c:v>
                </c:pt>
                <c:pt idx="655">
                  <c:v>3.275</c:v>
                </c:pt>
                <c:pt idx="656">
                  <c:v>3.28</c:v>
                </c:pt>
                <c:pt idx="657">
                  <c:v>3.285</c:v>
                </c:pt>
                <c:pt idx="658">
                  <c:v>3.29</c:v>
                </c:pt>
                <c:pt idx="659">
                  <c:v>3.295</c:v>
                </c:pt>
                <c:pt idx="660">
                  <c:v>3.3</c:v>
                </c:pt>
                <c:pt idx="661">
                  <c:v>3.305</c:v>
                </c:pt>
                <c:pt idx="662">
                  <c:v>3.31</c:v>
                </c:pt>
                <c:pt idx="663">
                  <c:v>3.315</c:v>
                </c:pt>
                <c:pt idx="664">
                  <c:v>3.32</c:v>
                </c:pt>
                <c:pt idx="665">
                  <c:v>3.325</c:v>
                </c:pt>
                <c:pt idx="666">
                  <c:v>3.33</c:v>
                </c:pt>
                <c:pt idx="667">
                  <c:v>3.335</c:v>
                </c:pt>
                <c:pt idx="668">
                  <c:v>3.34</c:v>
                </c:pt>
                <c:pt idx="669">
                  <c:v>3.345</c:v>
                </c:pt>
                <c:pt idx="670">
                  <c:v>3.35</c:v>
                </c:pt>
                <c:pt idx="671">
                  <c:v>3.355</c:v>
                </c:pt>
                <c:pt idx="672">
                  <c:v>3.36</c:v>
                </c:pt>
                <c:pt idx="673">
                  <c:v>3.365</c:v>
                </c:pt>
                <c:pt idx="674">
                  <c:v>3.37</c:v>
                </c:pt>
                <c:pt idx="675">
                  <c:v>3.375</c:v>
                </c:pt>
                <c:pt idx="676">
                  <c:v>3.38</c:v>
                </c:pt>
                <c:pt idx="677">
                  <c:v>3.385</c:v>
                </c:pt>
                <c:pt idx="678">
                  <c:v>3.39</c:v>
                </c:pt>
                <c:pt idx="679">
                  <c:v>3.395</c:v>
                </c:pt>
                <c:pt idx="680">
                  <c:v>3.4</c:v>
                </c:pt>
                <c:pt idx="681">
                  <c:v>3.405</c:v>
                </c:pt>
                <c:pt idx="682">
                  <c:v>3.41</c:v>
                </c:pt>
                <c:pt idx="683">
                  <c:v>3.415</c:v>
                </c:pt>
                <c:pt idx="684">
                  <c:v>3.42</c:v>
                </c:pt>
                <c:pt idx="685">
                  <c:v>3.425</c:v>
                </c:pt>
                <c:pt idx="686">
                  <c:v>3.43</c:v>
                </c:pt>
                <c:pt idx="687">
                  <c:v>3.435</c:v>
                </c:pt>
                <c:pt idx="688">
                  <c:v>3.44</c:v>
                </c:pt>
                <c:pt idx="689">
                  <c:v>3.445</c:v>
                </c:pt>
                <c:pt idx="690">
                  <c:v>3.45</c:v>
                </c:pt>
                <c:pt idx="691">
                  <c:v>3.455</c:v>
                </c:pt>
                <c:pt idx="692">
                  <c:v>3.46</c:v>
                </c:pt>
                <c:pt idx="693">
                  <c:v>3.465</c:v>
                </c:pt>
                <c:pt idx="694">
                  <c:v>3.47</c:v>
                </c:pt>
                <c:pt idx="695">
                  <c:v>3.475</c:v>
                </c:pt>
                <c:pt idx="696">
                  <c:v>3.48</c:v>
                </c:pt>
                <c:pt idx="697">
                  <c:v>3.485</c:v>
                </c:pt>
                <c:pt idx="698">
                  <c:v>3.49</c:v>
                </c:pt>
                <c:pt idx="699">
                  <c:v>3.495</c:v>
                </c:pt>
                <c:pt idx="700">
                  <c:v>3.5</c:v>
                </c:pt>
                <c:pt idx="701">
                  <c:v>3.505</c:v>
                </c:pt>
                <c:pt idx="702">
                  <c:v>3.51</c:v>
                </c:pt>
                <c:pt idx="703">
                  <c:v>3.515</c:v>
                </c:pt>
                <c:pt idx="704">
                  <c:v>3.52</c:v>
                </c:pt>
                <c:pt idx="705">
                  <c:v>3.525</c:v>
                </c:pt>
                <c:pt idx="706">
                  <c:v>3.53</c:v>
                </c:pt>
                <c:pt idx="707">
                  <c:v>3.535</c:v>
                </c:pt>
                <c:pt idx="708">
                  <c:v>3.54</c:v>
                </c:pt>
                <c:pt idx="709">
                  <c:v>3.545</c:v>
                </c:pt>
                <c:pt idx="710">
                  <c:v>3.55</c:v>
                </c:pt>
                <c:pt idx="711">
                  <c:v>3.555</c:v>
                </c:pt>
                <c:pt idx="712">
                  <c:v>3.56</c:v>
                </c:pt>
                <c:pt idx="713">
                  <c:v>3.565</c:v>
                </c:pt>
                <c:pt idx="714">
                  <c:v>3.57</c:v>
                </c:pt>
                <c:pt idx="715">
                  <c:v>3.575</c:v>
                </c:pt>
                <c:pt idx="716">
                  <c:v>3.58</c:v>
                </c:pt>
                <c:pt idx="717">
                  <c:v>3.585</c:v>
                </c:pt>
                <c:pt idx="718">
                  <c:v>3.59</c:v>
                </c:pt>
                <c:pt idx="719">
                  <c:v>3.595</c:v>
                </c:pt>
                <c:pt idx="720">
                  <c:v>3.6</c:v>
                </c:pt>
                <c:pt idx="721">
                  <c:v>3.605</c:v>
                </c:pt>
                <c:pt idx="722">
                  <c:v>3.61</c:v>
                </c:pt>
                <c:pt idx="723">
                  <c:v>3.615</c:v>
                </c:pt>
                <c:pt idx="724">
                  <c:v>3.62</c:v>
                </c:pt>
                <c:pt idx="725">
                  <c:v>3.625</c:v>
                </c:pt>
                <c:pt idx="726">
                  <c:v>3.63</c:v>
                </c:pt>
                <c:pt idx="727">
                  <c:v>3.635</c:v>
                </c:pt>
                <c:pt idx="728">
                  <c:v>3.64</c:v>
                </c:pt>
                <c:pt idx="729">
                  <c:v>3.645</c:v>
                </c:pt>
                <c:pt idx="730">
                  <c:v>3.65</c:v>
                </c:pt>
                <c:pt idx="731">
                  <c:v>3.655</c:v>
                </c:pt>
                <c:pt idx="732">
                  <c:v>3.66</c:v>
                </c:pt>
                <c:pt idx="733">
                  <c:v>3.665</c:v>
                </c:pt>
                <c:pt idx="734">
                  <c:v>3.67</c:v>
                </c:pt>
                <c:pt idx="735">
                  <c:v>3.675</c:v>
                </c:pt>
                <c:pt idx="736">
                  <c:v>3.68</c:v>
                </c:pt>
                <c:pt idx="737">
                  <c:v>3.685</c:v>
                </c:pt>
                <c:pt idx="738">
                  <c:v>3.69</c:v>
                </c:pt>
                <c:pt idx="739">
                  <c:v>3.695</c:v>
                </c:pt>
                <c:pt idx="740">
                  <c:v>3.7</c:v>
                </c:pt>
                <c:pt idx="741">
                  <c:v>3.705</c:v>
                </c:pt>
                <c:pt idx="742">
                  <c:v>3.71</c:v>
                </c:pt>
                <c:pt idx="743">
                  <c:v>3.715</c:v>
                </c:pt>
                <c:pt idx="744">
                  <c:v>3.72</c:v>
                </c:pt>
                <c:pt idx="745">
                  <c:v>3.725</c:v>
                </c:pt>
                <c:pt idx="746">
                  <c:v>3.73</c:v>
                </c:pt>
                <c:pt idx="747">
                  <c:v>3.735</c:v>
                </c:pt>
                <c:pt idx="748">
                  <c:v>3.74</c:v>
                </c:pt>
                <c:pt idx="749">
                  <c:v>3.745</c:v>
                </c:pt>
                <c:pt idx="750">
                  <c:v>3.75</c:v>
                </c:pt>
                <c:pt idx="751">
                  <c:v>3.755</c:v>
                </c:pt>
                <c:pt idx="752">
                  <c:v>3.76</c:v>
                </c:pt>
                <c:pt idx="753">
                  <c:v>3.765</c:v>
                </c:pt>
                <c:pt idx="754">
                  <c:v>3.77</c:v>
                </c:pt>
                <c:pt idx="755">
                  <c:v>3.775</c:v>
                </c:pt>
                <c:pt idx="756">
                  <c:v>3.78</c:v>
                </c:pt>
                <c:pt idx="757">
                  <c:v>3.785</c:v>
                </c:pt>
                <c:pt idx="758">
                  <c:v>3.79</c:v>
                </c:pt>
                <c:pt idx="759">
                  <c:v>3.795</c:v>
                </c:pt>
                <c:pt idx="760">
                  <c:v>3.8</c:v>
                </c:pt>
                <c:pt idx="761">
                  <c:v>3.805</c:v>
                </c:pt>
                <c:pt idx="762">
                  <c:v>3.81</c:v>
                </c:pt>
                <c:pt idx="763">
                  <c:v>3.815</c:v>
                </c:pt>
                <c:pt idx="764">
                  <c:v>3.82</c:v>
                </c:pt>
                <c:pt idx="765">
                  <c:v>3.825</c:v>
                </c:pt>
                <c:pt idx="766">
                  <c:v>3.83</c:v>
                </c:pt>
                <c:pt idx="767">
                  <c:v>3.835</c:v>
                </c:pt>
                <c:pt idx="768">
                  <c:v>3.84</c:v>
                </c:pt>
                <c:pt idx="769">
                  <c:v>3.845</c:v>
                </c:pt>
                <c:pt idx="770">
                  <c:v>3.85</c:v>
                </c:pt>
                <c:pt idx="771">
                  <c:v>3.855</c:v>
                </c:pt>
                <c:pt idx="772">
                  <c:v>3.86</c:v>
                </c:pt>
                <c:pt idx="773">
                  <c:v>3.865</c:v>
                </c:pt>
                <c:pt idx="774">
                  <c:v>3.87</c:v>
                </c:pt>
                <c:pt idx="775">
                  <c:v>3.875</c:v>
                </c:pt>
                <c:pt idx="776">
                  <c:v>3.88</c:v>
                </c:pt>
                <c:pt idx="777">
                  <c:v>3.885</c:v>
                </c:pt>
                <c:pt idx="778">
                  <c:v>3.89</c:v>
                </c:pt>
                <c:pt idx="779">
                  <c:v>3.895</c:v>
                </c:pt>
                <c:pt idx="780">
                  <c:v>3.9</c:v>
                </c:pt>
                <c:pt idx="781">
                  <c:v>3.905</c:v>
                </c:pt>
                <c:pt idx="782">
                  <c:v>3.91</c:v>
                </c:pt>
                <c:pt idx="783">
                  <c:v>3.915</c:v>
                </c:pt>
                <c:pt idx="784">
                  <c:v>3.92</c:v>
                </c:pt>
                <c:pt idx="785">
                  <c:v>3.925</c:v>
                </c:pt>
                <c:pt idx="786">
                  <c:v>3.93</c:v>
                </c:pt>
                <c:pt idx="787">
                  <c:v>3.935</c:v>
                </c:pt>
                <c:pt idx="788">
                  <c:v>3.94</c:v>
                </c:pt>
                <c:pt idx="789">
                  <c:v>3.945</c:v>
                </c:pt>
                <c:pt idx="790">
                  <c:v>3.95</c:v>
                </c:pt>
                <c:pt idx="791">
                  <c:v>3.955</c:v>
                </c:pt>
                <c:pt idx="792">
                  <c:v>3.96</c:v>
                </c:pt>
                <c:pt idx="793">
                  <c:v>3.965</c:v>
                </c:pt>
                <c:pt idx="794">
                  <c:v>3.97</c:v>
                </c:pt>
                <c:pt idx="795">
                  <c:v>3.975</c:v>
                </c:pt>
                <c:pt idx="796">
                  <c:v>3.98</c:v>
                </c:pt>
                <c:pt idx="797">
                  <c:v>3.985</c:v>
                </c:pt>
                <c:pt idx="798">
                  <c:v>3.99</c:v>
                </c:pt>
                <c:pt idx="799">
                  <c:v>3.995</c:v>
                </c:pt>
                <c:pt idx="800">
                  <c:v>4</c:v>
                </c:pt>
                <c:pt idx="801">
                  <c:v>4.005</c:v>
                </c:pt>
                <c:pt idx="802">
                  <c:v>4.01</c:v>
                </c:pt>
                <c:pt idx="803">
                  <c:v>4.015</c:v>
                </c:pt>
                <c:pt idx="804">
                  <c:v>4.02</c:v>
                </c:pt>
                <c:pt idx="805">
                  <c:v>4.025</c:v>
                </c:pt>
                <c:pt idx="806">
                  <c:v>4.03</c:v>
                </c:pt>
                <c:pt idx="807">
                  <c:v>4.035</c:v>
                </c:pt>
                <c:pt idx="808">
                  <c:v>4.04</c:v>
                </c:pt>
                <c:pt idx="809">
                  <c:v>4.045</c:v>
                </c:pt>
                <c:pt idx="810">
                  <c:v>4.05</c:v>
                </c:pt>
                <c:pt idx="811">
                  <c:v>4.055</c:v>
                </c:pt>
                <c:pt idx="812">
                  <c:v>4.06</c:v>
                </c:pt>
                <c:pt idx="813">
                  <c:v>4.065</c:v>
                </c:pt>
                <c:pt idx="814">
                  <c:v>4.07</c:v>
                </c:pt>
                <c:pt idx="815">
                  <c:v>4.075</c:v>
                </c:pt>
                <c:pt idx="816">
                  <c:v>4.08</c:v>
                </c:pt>
                <c:pt idx="817">
                  <c:v>4.085</c:v>
                </c:pt>
                <c:pt idx="818">
                  <c:v>4.09</c:v>
                </c:pt>
                <c:pt idx="819">
                  <c:v>4.095</c:v>
                </c:pt>
                <c:pt idx="820">
                  <c:v>4.1</c:v>
                </c:pt>
                <c:pt idx="821">
                  <c:v>4.105</c:v>
                </c:pt>
                <c:pt idx="822">
                  <c:v>4.11</c:v>
                </c:pt>
                <c:pt idx="823">
                  <c:v>4.115</c:v>
                </c:pt>
                <c:pt idx="824">
                  <c:v>4.12</c:v>
                </c:pt>
                <c:pt idx="825">
                  <c:v>4.125</c:v>
                </c:pt>
                <c:pt idx="826">
                  <c:v>4.13</c:v>
                </c:pt>
                <c:pt idx="827">
                  <c:v>4.135</c:v>
                </c:pt>
                <c:pt idx="828">
                  <c:v>4.14</c:v>
                </c:pt>
                <c:pt idx="829">
                  <c:v>4.145</c:v>
                </c:pt>
                <c:pt idx="830">
                  <c:v>4.15</c:v>
                </c:pt>
                <c:pt idx="831">
                  <c:v>4.155</c:v>
                </c:pt>
                <c:pt idx="832">
                  <c:v>4.16</c:v>
                </c:pt>
                <c:pt idx="833">
                  <c:v>4.165</c:v>
                </c:pt>
                <c:pt idx="834">
                  <c:v>4.17</c:v>
                </c:pt>
                <c:pt idx="835">
                  <c:v>4.175</c:v>
                </c:pt>
                <c:pt idx="836">
                  <c:v>4.18</c:v>
                </c:pt>
                <c:pt idx="837">
                  <c:v>4.185</c:v>
                </c:pt>
                <c:pt idx="838">
                  <c:v>4.19</c:v>
                </c:pt>
                <c:pt idx="839">
                  <c:v>4.195</c:v>
                </c:pt>
                <c:pt idx="840">
                  <c:v>4.2</c:v>
                </c:pt>
                <c:pt idx="841">
                  <c:v>4.205</c:v>
                </c:pt>
                <c:pt idx="842">
                  <c:v>4.21</c:v>
                </c:pt>
                <c:pt idx="843">
                  <c:v>4.215</c:v>
                </c:pt>
                <c:pt idx="844">
                  <c:v>4.22</c:v>
                </c:pt>
                <c:pt idx="845">
                  <c:v>4.225</c:v>
                </c:pt>
                <c:pt idx="846">
                  <c:v>4.23</c:v>
                </c:pt>
                <c:pt idx="847">
                  <c:v>4.235</c:v>
                </c:pt>
                <c:pt idx="848">
                  <c:v>4.24</c:v>
                </c:pt>
                <c:pt idx="849">
                  <c:v>4.245</c:v>
                </c:pt>
                <c:pt idx="850">
                  <c:v>4.25</c:v>
                </c:pt>
                <c:pt idx="851">
                  <c:v>4.255</c:v>
                </c:pt>
                <c:pt idx="852">
                  <c:v>4.26</c:v>
                </c:pt>
                <c:pt idx="853">
                  <c:v>4.265</c:v>
                </c:pt>
                <c:pt idx="854">
                  <c:v>4.27</c:v>
                </c:pt>
                <c:pt idx="855">
                  <c:v>4.275</c:v>
                </c:pt>
                <c:pt idx="856">
                  <c:v>4.28</c:v>
                </c:pt>
                <c:pt idx="857">
                  <c:v>4.285</c:v>
                </c:pt>
                <c:pt idx="858">
                  <c:v>4.29</c:v>
                </c:pt>
                <c:pt idx="859">
                  <c:v>4.295</c:v>
                </c:pt>
                <c:pt idx="860">
                  <c:v>4.3</c:v>
                </c:pt>
                <c:pt idx="861">
                  <c:v>4.305</c:v>
                </c:pt>
                <c:pt idx="862">
                  <c:v>4.31</c:v>
                </c:pt>
                <c:pt idx="863">
                  <c:v>4.315</c:v>
                </c:pt>
                <c:pt idx="864">
                  <c:v>4.32</c:v>
                </c:pt>
                <c:pt idx="865">
                  <c:v>4.325</c:v>
                </c:pt>
                <c:pt idx="866">
                  <c:v>4.33</c:v>
                </c:pt>
                <c:pt idx="867">
                  <c:v>4.335</c:v>
                </c:pt>
                <c:pt idx="868">
                  <c:v>4.34</c:v>
                </c:pt>
                <c:pt idx="869">
                  <c:v>4.345</c:v>
                </c:pt>
                <c:pt idx="870">
                  <c:v>4.35</c:v>
                </c:pt>
                <c:pt idx="871">
                  <c:v>4.355</c:v>
                </c:pt>
                <c:pt idx="872">
                  <c:v>4.36</c:v>
                </c:pt>
                <c:pt idx="873">
                  <c:v>4.365</c:v>
                </c:pt>
                <c:pt idx="874">
                  <c:v>4.37</c:v>
                </c:pt>
                <c:pt idx="875">
                  <c:v>4.375</c:v>
                </c:pt>
                <c:pt idx="876">
                  <c:v>4.38</c:v>
                </c:pt>
                <c:pt idx="877">
                  <c:v>4.385</c:v>
                </c:pt>
                <c:pt idx="878">
                  <c:v>4.39</c:v>
                </c:pt>
                <c:pt idx="879">
                  <c:v>4.395</c:v>
                </c:pt>
                <c:pt idx="880">
                  <c:v>4.4</c:v>
                </c:pt>
                <c:pt idx="881">
                  <c:v>4.405</c:v>
                </c:pt>
                <c:pt idx="882">
                  <c:v>4.41</c:v>
                </c:pt>
                <c:pt idx="883">
                  <c:v>4.415</c:v>
                </c:pt>
                <c:pt idx="884">
                  <c:v>4.42</c:v>
                </c:pt>
                <c:pt idx="885">
                  <c:v>4.425</c:v>
                </c:pt>
                <c:pt idx="886">
                  <c:v>4.43</c:v>
                </c:pt>
                <c:pt idx="887">
                  <c:v>4.435</c:v>
                </c:pt>
                <c:pt idx="888">
                  <c:v>4.44</c:v>
                </c:pt>
                <c:pt idx="889">
                  <c:v>4.445</c:v>
                </c:pt>
                <c:pt idx="890">
                  <c:v>4.45</c:v>
                </c:pt>
                <c:pt idx="891">
                  <c:v>4.455</c:v>
                </c:pt>
                <c:pt idx="892">
                  <c:v>4.46</c:v>
                </c:pt>
                <c:pt idx="893">
                  <c:v>4.465</c:v>
                </c:pt>
                <c:pt idx="894">
                  <c:v>4.47</c:v>
                </c:pt>
                <c:pt idx="895">
                  <c:v>4.475</c:v>
                </c:pt>
                <c:pt idx="896">
                  <c:v>4.48</c:v>
                </c:pt>
                <c:pt idx="897">
                  <c:v>4.485</c:v>
                </c:pt>
                <c:pt idx="898">
                  <c:v>4.49</c:v>
                </c:pt>
                <c:pt idx="899">
                  <c:v>4.495</c:v>
                </c:pt>
                <c:pt idx="900">
                  <c:v>4.5</c:v>
                </c:pt>
                <c:pt idx="901">
                  <c:v>4.505</c:v>
                </c:pt>
                <c:pt idx="902">
                  <c:v>4.51</c:v>
                </c:pt>
                <c:pt idx="903">
                  <c:v>4.515</c:v>
                </c:pt>
                <c:pt idx="904">
                  <c:v>4.52</c:v>
                </c:pt>
                <c:pt idx="905">
                  <c:v>4.525</c:v>
                </c:pt>
                <c:pt idx="906">
                  <c:v>4.53</c:v>
                </c:pt>
                <c:pt idx="907">
                  <c:v>4.535</c:v>
                </c:pt>
                <c:pt idx="908">
                  <c:v>4.54</c:v>
                </c:pt>
                <c:pt idx="909">
                  <c:v>4.545</c:v>
                </c:pt>
                <c:pt idx="910">
                  <c:v>4.55</c:v>
                </c:pt>
                <c:pt idx="911">
                  <c:v>4.555</c:v>
                </c:pt>
                <c:pt idx="912">
                  <c:v>4.56</c:v>
                </c:pt>
                <c:pt idx="913">
                  <c:v>4.565</c:v>
                </c:pt>
                <c:pt idx="914">
                  <c:v>4.57</c:v>
                </c:pt>
                <c:pt idx="915">
                  <c:v>4.575</c:v>
                </c:pt>
                <c:pt idx="916">
                  <c:v>4.58</c:v>
                </c:pt>
                <c:pt idx="917">
                  <c:v>4.585</c:v>
                </c:pt>
                <c:pt idx="918">
                  <c:v>4.59</c:v>
                </c:pt>
                <c:pt idx="919">
                  <c:v>4.595</c:v>
                </c:pt>
                <c:pt idx="920">
                  <c:v>4.6</c:v>
                </c:pt>
                <c:pt idx="921">
                  <c:v>4.605</c:v>
                </c:pt>
                <c:pt idx="922">
                  <c:v>4.61</c:v>
                </c:pt>
                <c:pt idx="923">
                  <c:v>4.615</c:v>
                </c:pt>
                <c:pt idx="924">
                  <c:v>4.62</c:v>
                </c:pt>
                <c:pt idx="925">
                  <c:v>4.625</c:v>
                </c:pt>
                <c:pt idx="926">
                  <c:v>4.63</c:v>
                </c:pt>
                <c:pt idx="927">
                  <c:v>4.635</c:v>
                </c:pt>
                <c:pt idx="928">
                  <c:v>4.64</c:v>
                </c:pt>
                <c:pt idx="929">
                  <c:v>4.645</c:v>
                </c:pt>
                <c:pt idx="930">
                  <c:v>4.65</c:v>
                </c:pt>
                <c:pt idx="931">
                  <c:v>4.655</c:v>
                </c:pt>
                <c:pt idx="932">
                  <c:v>4.66</c:v>
                </c:pt>
                <c:pt idx="933">
                  <c:v>4.665</c:v>
                </c:pt>
                <c:pt idx="934">
                  <c:v>4.67</c:v>
                </c:pt>
                <c:pt idx="935">
                  <c:v>4.675</c:v>
                </c:pt>
                <c:pt idx="936">
                  <c:v>4.68</c:v>
                </c:pt>
                <c:pt idx="937">
                  <c:v>4.685</c:v>
                </c:pt>
                <c:pt idx="938">
                  <c:v>4.69</c:v>
                </c:pt>
                <c:pt idx="939">
                  <c:v>4.695</c:v>
                </c:pt>
                <c:pt idx="940">
                  <c:v>4.7</c:v>
                </c:pt>
                <c:pt idx="941">
                  <c:v>4.705</c:v>
                </c:pt>
                <c:pt idx="942">
                  <c:v>4.71</c:v>
                </c:pt>
                <c:pt idx="943">
                  <c:v>4.715</c:v>
                </c:pt>
                <c:pt idx="944">
                  <c:v>4.72</c:v>
                </c:pt>
                <c:pt idx="945">
                  <c:v>4.725</c:v>
                </c:pt>
                <c:pt idx="946">
                  <c:v>4.73</c:v>
                </c:pt>
                <c:pt idx="947">
                  <c:v>4.735</c:v>
                </c:pt>
                <c:pt idx="948">
                  <c:v>4.74</c:v>
                </c:pt>
                <c:pt idx="949">
                  <c:v>4.745</c:v>
                </c:pt>
                <c:pt idx="950">
                  <c:v>4.75</c:v>
                </c:pt>
                <c:pt idx="951">
                  <c:v>4.755</c:v>
                </c:pt>
                <c:pt idx="952">
                  <c:v>4.76</c:v>
                </c:pt>
                <c:pt idx="953">
                  <c:v>4.765</c:v>
                </c:pt>
                <c:pt idx="954">
                  <c:v>4.77</c:v>
                </c:pt>
                <c:pt idx="955">
                  <c:v>4.775</c:v>
                </c:pt>
                <c:pt idx="956">
                  <c:v>4.78</c:v>
                </c:pt>
                <c:pt idx="957">
                  <c:v>4.785</c:v>
                </c:pt>
                <c:pt idx="958">
                  <c:v>4.79</c:v>
                </c:pt>
                <c:pt idx="959">
                  <c:v>4.795</c:v>
                </c:pt>
                <c:pt idx="960">
                  <c:v>4.8</c:v>
                </c:pt>
                <c:pt idx="961">
                  <c:v>4.805</c:v>
                </c:pt>
                <c:pt idx="962">
                  <c:v>4.81</c:v>
                </c:pt>
                <c:pt idx="963">
                  <c:v>4.815</c:v>
                </c:pt>
                <c:pt idx="964">
                  <c:v>4.82</c:v>
                </c:pt>
                <c:pt idx="965">
                  <c:v>4.825</c:v>
                </c:pt>
                <c:pt idx="966">
                  <c:v>4.83</c:v>
                </c:pt>
                <c:pt idx="967">
                  <c:v>4.835</c:v>
                </c:pt>
                <c:pt idx="968">
                  <c:v>4.84</c:v>
                </c:pt>
                <c:pt idx="969">
                  <c:v>4.845</c:v>
                </c:pt>
                <c:pt idx="970">
                  <c:v>4.85</c:v>
                </c:pt>
                <c:pt idx="971">
                  <c:v>4.855</c:v>
                </c:pt>
                <c:pt idx="972">
                  <c:v>4.86</c:v>
                </c:pt>
                <c:pt idx="973">
                  <c:v>4.865</c:v>
                </c:pt>
                <c:pt idx="974">
                  <c:v>4.87</c:v>
                </c:pt>
                <c:pt idx="975">
                  <c:v>4.875</c:v>
                </c:pt>
                <c:pt idx="976">
                  <c:v>4.88</c:v>
                </c:pt>
                <c:pt idx="977">
                  <c:v>4.885</c:v>
                </c:pt>
                <c:pt idx="978">
                  <c:v>4.89</c:v>
                </c:pt>
                <c:pt idx="979">
                  <c:v>4.895</c:v>
                </c:pt>
                <c:pt idx="980">
                  <c:v>4.9</c:v>
                </c:pt>
                <c:pt idx="981">
                  <c:v>4.905</c:v>
                </c:pt>
                <c:pt idx="982">
                  <c:v>4.91</c:v>
                </c:pt>
                <c:pt idx="983">
                  <c:v>4.915</c:v>
                </c:pt>
                <c:pt idx="984">
                  <c:v>4.92</c:v>
                </c:pt>
                <c:pt idx="985">
                  <c:v>4.925</c:v>
                </c:pt>
                <c:pt idx="986">
                  <c:v>4.93</c:v>
                </c:pt>
                <c:pt idx="987">
                  <c:v>4.935</c:v>
                </c:pt>
                <c:pt idx="988">
                  <c:v>4.94</c:v>
                </c:pt>
                <c:pt idx="989">
                  <c:v>4.945</c:v>
                </c:pt>
                <c:pt idx="990">
                  <c:v>4.95</c:v>
                </c:pt>
                <c:pt idx="991">
                  <c:v>4.955</c:v>
                </c:pt>
                <c:pt idx="992">
                  <c:v>4.96</c:v>
                </c:pt>
                <c:pt idx="993">
                  <c:v>4.965</c:v>
                </c:pt>
                <c:pt idx="994">
                  <c:v>4.97</c:v>
                </c:pt>
                <c:pt idx="995">
                  <c:v>4.975</c:v>
                </c:pt>
                <c:pt idx="996">
                  <c:v>4.98</c:v>
                </c:pt>
                <c:pt idx="997">
                  <c:v>4.985</c:v>
                </c:pt>
                <c:pt idx="998">
                  <c:v>4.99</c:v>
                </c:pt>
                <c:pt idx="999">
                  <c:v>4.995</c:v>
                </c:pt>
                <c:pt idx="1000">
                  <c:v>5</c:v>
                </c:pt>
                <c:pt idx="1001">
                  <c:v>5.005</c:v>
                </c:pt>
                <c:pt idx="1002">
                  <c:v>5.01</c:v>
                </c:pt>
                <c:pt idx="1003">
                  <c:v>5.015</c:v>
                </c:pt>
                <c:pt idx="1004">
                  <c:v>5.02</c:v>
                </c:pt>
                <c:pt idx="1005">
                  <c:v>5.025</c:v>
                </c:pt>
                <c:pt idx="1006">
                  <c:v>5.03</c:v>
                </c:pt>
                <c:pt idx="1007">
                  <c:v>5.035</c:v>
                </c:pt>
                <c:pt idx="1008">
                  <c:v>5.04</c:v>
                </c:pt>
                <c:pt idx="1009">
                  <c:v>5.045</c:v>
                </c:pt>
                <c:pt idx="1010">
                  <c:v>5.05</c:v>
                </c:pt>
                <c:pt idx="1011">
                  <c:v>5.055</c:v>
                </c:pt>
                <c:pt idx="1012">
                  <c:v>5.06</c:v>
                </c:pt>
                <c:pt idx="1013">
                  <c:v>5.065</c:v>
                </c:pt>
                <c:pt idx="1014">
                  <c:v>5.07</c:v>
                </c:pt>
                <c:pt idx="1015">
                  <c:v>5.075</c:v>
                </c:pt>
                <c:pt idx="1016">
                  <c:v>5.08</c:v>
                </c:pt>
                <c:pt idx="1017">
                  <c:v>5.085</c:v>
                </c:pt>
                <c:pt idx="1018">
                  <c:v>5.09</c:v>
                </c:pt>
                <c:pt idx="1019">
                  <c:v>5.095</c:v>
                </c:pt>
                <c:pt idx="1020">
                  <c:v>5.1</c:v>
                </c:pt>
                <c:pt idx="1021">
                  <c:v>5.105</c:v>
                </c:pt>
                <c:pt idx="1022">
                  <c:v>5.11</c:v>
                </c:pt>
                <c:pt idx="1023">
                  <c:v>5.115</c:v>
                </c:pt>
                <c:pt idx="1024">
                  <c:v>5.12</c:v>
                </c:pt>
                <c:pt idx="1025">
                  <c:v>5.125</c:v>
                </c:pt>
                <c:pt idx="1026">
                  <c:v>5.13</c:v>
                </c:pt>
                <c:pt idx="1027">
                  <c:v>5.135</c:v>
                </c:pt>
                <c:pt idx="1028">
                  <c:v>5.14</c:v>
                </c:pt>
                <c:pt idx="1029">
                  <c:v>5.145</c:v>
                </c:pt>
                <c:pt idx="1030">
                  <c:v>5.15</c:v>
                </c:pt>
                <c:pt idx="1031">
                  <c:v>5.155</c:v>
                </c:pt>
                <c:pt idx="1032">
                  <c:v>5.16</c:v>
                </c:pt>
                <c:pt idx="1033">
                  <c:v>5.165</c:v>
                </c:pt>
                <c:pt idx="1034">
                  <c:v>5.17</c:v>
                </c:pt>
                <c:pt idx="1035">
                  <c:v>5.175</c:v>
                </c:pt>
                <c:pt idx="1036">
                  <c:v>5.18</c:v>
                </c:pt>
                <c:pt idx="1037">
                  <c:v>5.185</c:v>
                </c:pt>
                <c:pt idx="1038">
                  <c:v>5.19</c:v>
                </c:pt>
                <c:pt idx="1039">
                  <c:v>5.195</c:v>
                </c:pt>
                <c:pt idx="1040">
                  <c:v>5.2</c:v>
                </c:pt>
                <c:pt idx="1041">
                  <c:v>5.205</c:v>
                </c:pt>
                <c:pt idx="1042">
                  <c:v>5.21</c:v>
                </c:pt>
                <c:pt idx="1043">
                  <c:v>5.215</c:v>
                </c:pt>
                <c:pt idx="1044">
                  <c:v>5.22</c:v>
                </c:pt>
                <c:pt idx="1045">
                  <c:v>5.225</c:v>
                </c:pt>
                <c:pt idx="1046">
                  <c:v>5.23</c:v>
                </c:pt>
                <c:pt idx="1047">
                  <c:v>5.235</c:v>
                </c:pt>
                <c:pt idx="1048">
                  <c:v>5.24</c:v>
                </c:pt>
                <c:pt idx="1049">
                  <c:v>5.245</c:v>
                </c:pt>
                <c:pt idx="1050">
                  <c:v>5.25</c:v>
                </c:pt>
                <c:pt idx="1051">
                  <c:v>5.255</c:v>
                </c:pt>
                <c:pt idx="1052">
                  <c:v>5.26</c:v>
                </c:pt>
                <c:pt idx="1053">
                  <c:v>5.265</c:v>
                </c:pt>
                <c:pt idx="1054">
                  <c:v>5.27</c:v>
                </c:pt>
                <c:pt idx="1055">
                  <c:v>5.275</c:v>
                </c:pt>
                <c:pt idx="1056">
                  <c:v>5.28</c:v>
                </c:pt>
                <c:pt idx="1057">
                  <c:v>5.285</c:v>
                </c:pt>
                <c:pt idx="1058">
                  <c:v>5.29</c:v>
                </c:pt>
                <c:pt idx="1059">
                  <c:v>5.295</c:v>
                </c:pt>
                <c:pt idx="1060">
                  <c:v>5.3</c:v>
                </c:pt>
                <c:pt idx="1061">
                  <c:v>5.305</c:v>
                </c:pt>
                <c:pt idx="1062">
                  <c:v>5.31</c:v>
                </c:pt>
                <c:pt idx="1063">
                  <c:v>5.315</c:v>
                </c:pt>
                <c:pt idx="1064">
                  <c:v>5.32</c:v>
                </c:pt>
                <c:pt idx="1065">
                  <c:v>5.325</c:v>
                </c:pt>
                <c:pt idx="1066">
                  <c:v>5.33</c:v>
                </c:pt>
                <c:pt idx="1067">
                  <c:v>5.335</c:v>
                </c:pt>
                <c:pt idx="1068">
                  <c:v>5.34</c:v>
                </c:pt>
                <c:pt idx="1069">
                  <c:v>5.345</c:v>
                </c:pt>
                <c:pt idx="1070">
                  <c:v>5.35</c:v>
                </c:pt>
                <c:pt idx="1071">
                  <c:v>5.355</c:v>
                </c:pt>
                <c:pt idx="1072">
                  <c:v>5.36</c:v>
                </c:pt>
                <c:pt idx="1073">
                  <c:v>5.365</c:v>
                </c:pt>
                <c:pt idx="1074">
                  <c:v>5.37</c:v>
                </c:pt>
                <c:pt idx="1075">
                  <c:v>5.375</c:v>
                </c:pt>
                <c:pt idx="1076">
                  <c:v>5.38</c:v>
                </c:pt>
                <c:pt idx="1077">
                  <c:v>5.385</c:v>
                </c:pt>
                <c:pt idx="1078">
                  <c:v>5.39</c:v>
                </c:pt>
                <c:pt idx="1079">
                  <c:v>5.395</c:v>
                </c:pt>
                <c:pt idx="1080">
                  <c:v>5.4</c:v>
                </c:pt>
                <c:pt idx="1081">
                  <c:v>5.405</c:v>
                </c:pt>
                <c:pt idx="1082">
                  <c:v>5.41</c:v>
                </c:pt>
                <c:pt idx="1083">
                  <c:v>5.415</c:v>
                </c:pt>
                <c:pt idx="1084">
                  <c:v>5.42</c:v>
                </c:pt>
                <c:pt idx="1085">
                  <c:v>5.425</c:v>
                </c:pt>
                <c:pt idx="1086">
                  <c:v>5.43</c:v>
                </c:pt>
                <c:pt idx="1087">
                  <c:v>5.435</c:v>
                </c:pt>
                <c:pt idx="1088">
                  <c:v>5.44</c:v>
                </c:pt>
                <c:pt idx="1089">
                  <c:v>5.445</c:v>
                </c:pt>
                <c:pt idx="1090">
                  <c:v>5.45</c:v>
                </c:pt>
                <c:pt idx="1091">
                  <c:v>5.455</c:v>
                </c:pt>
                <c:pt idx="1092">
                  <c:v>5.46</c:v>
                </c:pt>
                <c:pt idx="1093">
                  <c:v>5.465</c:v>
                </c:pt>
                <c:pt idx="1094">
                  <c:v>5.47</c:v>
                </c:pt>
                <c:pt idx="1095">
                  <c:v>5.475</c:v>
                </c:pt>
                <c:pt idx="1096">
                  <c:v>5.48</c:v>
                </c:pt>
                <c:pt idx="1097">
                  <c:v>5.485</c:v>
                </c:pt>
                <c:pt idx="1098">
                  <c:v>5.49</c:v>
                </c:pt>
                <c:pt idx="1099">
                  <c:v>5.495</c:v>
                </c:pt>
                <c:pt idx="1100">
                  <c:v>5.5</c:v>
                </c:pt>
                <c:pt idx="1101">
                  <c:v>5.505</c:v>
                </c:pt>
                <c:pt idx="1102">
                  <c:v>5.51</c:v>
                </c:pt>
                <c:pt idx="1103">
                  <c:v>5.515</c:v>
                </c:pt>
                <c:pt idx="1104">
                  <c:v>5.52</c:v>
                </c:pt>
                <c:pt idx="1105">
                  <c:v>5.525</c:v>
                </c:pt>
                <c:pt idx="1106">
                  <c:v>5.53</c:v>
                </c:pt>
                <c:pt idx="1107">
                  <c:v>5.535</c:v>
                </c:pt>
                <c:pt idx="1108">
                  <c:v>5.54</c:v>
                </c:pt>
                <c:pt idx="1109">
                  <c:v>5.545</c:v>
                </c:pt>
                <c:pt idx="1110">
                  <c:v>5.55</c:v>
                </c:pt>
                <c:pt idx="1111">
                  <c:v>5.555</c:v>
                </c:pt>
                <c:pt idx="1112">
                  <c:v>5.56</c:v>
                </c:pt>
                <c:pt idx="1113">
                  <c:v>5.565</c:v>
                </c:pt>
                <c:pt idx="1114">
                  <c:v>5.57</c:v>
                </c:pt>
                <c:pt idx="1115">
                  <c:v>5.575</c:v>
                </c:pt>
                <c:pt idx="1116">
                  <c:v>5.58</c:v>
                </c:pt>
                <c:pt idx="1117">
                  <c:v>5.585</c:v>
                </c:pt>
                <c:pt idx="1118">
                  <c:v>5.59</c:v>
                </c:pt>
                <c:pt idx="1119">
                  <c:v>5.595</c:v>
                </c:pt>
                <c:pt idx="1120">
                  <c:v>5.6</c:v>
                </c:pt>
                <c:pt idx="1121">
                  <c:v>5.605</c:v>
                </c:pt>
                <c:pt idx="1122">
                  <c:v>5.61</c:v>
                </c:pt>
                <c:pt idx="1123">
                  <c:v>5.615</c:v>
                </c:pt>
                <c:pt idx="1124">
                  <c:v>5.62</c:v>
                </c:pt>
                <c:pt idx="1125">
                  <c:v>5.625</c:v>
                </c:pt>
                <c:pt idx="1126">
                  <c:v>5.63</c:v>
                </c:pt>
                <c:pt idx="1127">
                  <c:v>5.635</c:v>
                </c:pt>
                <c:pt idx="1128">
                  <c:v>5.64</c:v>
                </c:pt>
                <c:pt idx="1129">
                  <c:v>5.645</c:v>
                </c:pt>
                <c:pt idx="1130">
                  <c:v>5.65</c:v>
                </c:pt>
                <c:pt idx="1131">
                  <c:v>5.655</c:v>
                </c:pt>
                <c:pt idx="1132">
                  <c:v>5.66</c:v>
                </c:pt>
                <c:pt idx="1133">
                  <c:v>5.665</c:v>
                </c:pt>
                <c:pt idx="1134">
                  <c:v>5.67</c:v>
                </c:pt>
                <c:pt idx="1135">
                  <c:v>5.675</c:v>
                </c:pt>
                <c:pt idx="1136">
                  <c:v>5.68</c:v>
                </c:pt>
                <c:pt idx="1137">
                  <c:v>5.685</c:v>
                </c:pt>
                <c:pt idx="1138">
                  <c:v>5.69</c:v>
                </c:pt>
                <c:pt idx="1139">
                  <c:v>5.695</c:v>
                </c:pt>
                <c:pt idx="1140">
                  <c:v>5.7</c:v>
                </c:pt>
                <c:pt idx="1141">
                  <c:v>5.705</c:v>
                </c:pt>
                <c:pt idx="1142">
                  <c:v>5.71</c:v>
                </c:pt>
                <c:pt idx="1143">
                  <c:v>5.715</c:v>
                </c:pt>
                <c:pt idx="1144">
                  <c:v>5.72</c:v>
                </c:pt>
                <c:pt idx="1145">
                  <c:v>5.725</c:v>
                </c:pt>
                <c:pt idx="1146">
                  <c:v>5.73</c:v>
                </c:pt>
                <c:pt idx="1147">
                  <c:v>5.735</c:v>
                </c:pt>
                <c:pt idx="1148">
                  <c:v>5.74</c:v>
                </c:pt>
                <c:pt idx="1149">
                  <c:v>5.745</c:v>
                </c:pt>
                <c:pt idx="1150">
                  <c:v>5.75</c:v>
                </c:pt>
                <c:pt idx="1151">
                  <c:v>5.755</c:v>
                </c:pt>
                <c:pt idx="1152">
                  <c:v>5.76</c:v>
                </c:pt>
                <c:pt idx="1153">
                  <c:v>5.765</c:v>
                </c:pt>
                <c:pt idx="1154">
                  <c:v>5.77</c:v>
                </c:pt>
                <c:pt idx="1155">
                  <c:v>5.775</c:v>
                </c:pt>
                <c:pt idx="1156">
                  <c:v>5.78</c:v>
                </c:pt>
                <c:pt idx="1157">
                  <c:v>5.785</c:v>
                </c:pt>
                <c:pt idx="1158">
                  <c:v>5.79</c:v>
                </c:pt>
                <c:pt idx="1159">
                  <c:v>5.795</c:v>
                </c:pt>
                <c:pt idx="1160">
                  <c:v>5.8</c:v>
                </c:pt>
                <c:pt idx="1161">
                  <c:v>5.805</c:v>
                </c:pt>
                <c:pt idx="1162">
                  <c:v>5.81</c:v>
                </c:pt>
                <c:pt idx="1163">
                  <c:v>5.815</c:v>
                </c:pt>
                <c:pt idx="1164">
                  <c:v>5.82</c:v>
                </c:pt>
                <c:pt idx="1165">
                  <c:v>5.825</c:v>
                </c:pt>
                <c:pt idx="1166">
                  <c:v>5.83</c:v>
                </c:pt>
                <c:pt idx="1167">
                  <c:v>5.835</c:v>
                </c:pt>
                <c:pt idx="1168">
                  <c:v>5.84</c:v>
                </c:pt>
                <c:pt idx="1169">
                  <c:v>5.845</c:v>
                </c:pt>
                <c:pt idx="1170">
                  <c:v>5.85</c:v>
                </c:pt>
                <c:pt idx="1171">
                  <c:v>5.855</c:v>
                </c:pt>
                <c:pt idx="1172">
                  <c:v>5.86</c:v>
                </c:pt>
                <c:pt idx="1173">
                  <c:v>5.865</c:v>
                </c:pt>
                <c:pt idx="1174">
                  <c:v>5.87</c:v>
                </c:pt>
                <c:pt idx="1175">
                  <c:v>5.875</c:v>
                </c:pt>
                <c:pt idx="1176">
                  <c:v>5.88</c:v>
                </c:pt>
                <c:pt idx="1177">
                  <c:v>5.885</c:v>
                </c:pt>
                <c:pt idx="1178">
                  <c:v>5.89</c:v>
                </c:pt>
                <c:pt idx="1179">
                  <c:v>5.895</c:v>
                </c:pt>
                <c:pt idx="1180">
                  <c:v>5.9</c:v>
                </c:pt>
                <c:pt idx="1181">
                  <c:v>5.905</c:v>
                </c:pt>
                <c:pt idx="1182">
                  <c:v>5.91</c:v>
                </c:pt>
                <c:pt idx="1183">
                  <c:v>5.915</c:v>
                </c:pt>
                <c:pt idx="1184">
                  <c:v>5.92</c:v>
                </c:pt>
                <c:pt idx="1185">
                  <c:v>5.925</c:v>
                </c:pt>
                <c:pt idx="1186">
                  <c:v>5.93</c:v>
                </c:pt>
                <c:pt idx="1187">
                  <c:v>5.935</c:v>
                </c:pt>
                <c:pt idx="1188">
                  <c:v>5.94</c:v>
                </c:pt>
                <c:pt idx="1189">
                  <c:v>5.945</c:v>
                </c:pt>
                <c:pt idx="1190">
                  <c:v>5.95</c:v>
                </c:pt>
                <c:pt idx="1191">
                  <c:v>5.955</c:v>
                </c:pt>
                <c:pt idx="1192">
                  <c:v>5.96</c:v>
                </c:pt>
                <c:pt idx="1193">
                  <c:v>5.965</c:v>
                </c:pt>
                <c:pt idx="1194">
                  <c:v>5.97</c:v>
                </c:pt>
                <c:pt idx="1195">
                  <c:v>5.975</c:v>
                </c:pt>
                <c:pt idx="1196">
                  <c:v>5.98</c:v>
                </c:pt>
                <c:pt idx="1197">
                  <c:v>5.985</c:v>
                </c:pt>
                <c:pt idx="1198">
                  <c:v>5.99</c:v>
                </c:pt>
                <c:pt idx="1199">
                  <c:v>5.995</c:v>
                </c:pt>
                <c:pt idx="1200">
                  <c:v>6</c:v>
                </c:pt>
                <c:pt idx="1201">
                  <c:v>6.005</c:v>
                </c:pt>
                <c:pt idx="1202">
                  <c:v>6.01</c:v>
                </c:pt>
                <c:pt idx="1203">
                  <c:v>6.015</c:v>
                </c:pt>
                <c:pt idx="1204">
                  <c:v>6.02</c:v>
                </c:pt>
                <c:pt idx="1205">
                  <c:v>6.025</c:v>
                </c:pt>
                <c:pt idx="1206">
                  <c:v>6.03</c:v>
                </c:pt>
                <c:pt idx="1207">
                  <c:v>6.035</c:v>
                </c:pt>
                <c:pt idx="1208">
                  <c:v>6.04</c:v>
                </c:pt>
                <c:pt idx="1209">
                  <c:v>6.045</c:v>
                </c:pt>
                <c:pt idx="1210">
                  <c:v>6.05</c:v>
                </c:pt>
                <c:pt idx="1211">
                  <c:v>6.055</c:v>
                </c:pt>
                <c:pt idx="1212">
                  <c:v>6.06</c:v>
                </c:pt>
                <c:pt idx="1213">
                  <c:v>6.065</c:v>
                </c:pt>
                <c:pt idx="1214">
                  <c:v>6.07</c:v>
                </c:pt>
                <c:pt idx="1215">
                  <c:v>6.075</c:v>
                </c:pt>
                <c:pt idx="1216">
                  <c:v>6.08</c:v>
                </c:pt>
                <c:pt idx="1217">
                  <c:v>6.085</c:v>
                </c:pt>
                <c:pt idx="1218">
                  <c:v>6.09</c:v>
                </c:pt>
                <c:pt idx="1219">
                  <c:v>6.095</c:v>
                </c:pt>
                <c:pt idx="1220">
                  <c:v>6.1</c:v>
                </c:pt>
                <c:pt idx="1221">
                  <c:v>6.105</c:v>
                </c:pt>
                <c:pt idx="1222">
                  <c:v>6.11</c:v>
                </c:pt>
                <c:pt idx="1223">
                  <c:v>6.115</c:v>
                </c:pt>
                <c:pt idx="1224">
                  <c:v>6.12</c:v>
                </c:pt>
                <c:pt idx="1225">
                  <c:v>6.125</c:v>
                </c:pt>
                <c:pt idx="1226">
                  <c:v>6.13</c:v>
                </c:pt>
                <c:pt idx="1227">
                  <c:v>6.135</c:v>
                </c:pt>
                <c:pt idx="1228">
                  <c:v>6.14</c:v>
                </c:pt>
                <c:pt idx="1229">
                  <c:v>6.145</c:v>
                </c:pt>
                <c:pt idx="1230">
                  <c:v>6.15</c:v>
                </c:pt>
                <c:pt idx="1231">
                  <c:v>6.155</c:v>
                </c:pt>
                <c:pt idx="1232">
                  <c:v>6.16</c:v>
                </c:pt>
                <c:pt idx="1233">
                  <c:v>6.165</c:v>
                </c:pt>
                <c:pt idx="1234">
                  <c:v>6.17</c:v>
                </c:pt>
                <c:pt idx="1235">
                  <c:v>6.175</c:v>
                </c:pt>
                <c:pt idx="1236">
                  <c:v>6.18</c:v>
                </c:pt>
                <c:pt idx="1237">
                  <c:v>6.185</c:v>
                </c:pt>
                <c:pt idx="1238">
                  <c:v>6.19</c:v>
                </c:pt>
                <c:pt idx="1239">
                  <c:v>6.195</c:v>
                </c:pt>
                <c:pt idx="1240">
                  <c:v>6.2</c:v>
                </c:pt>
                <c:pt idx="1241">
                  <c:v>6.205</c:v>
                </c:pt>
                <c:pt idx="1242">
                  <c:v>6.21</c:v>
                </c:pt>
                <c:pt idx="1243">
                  <c:v>6.215</c:v>
                </c:pt>
                <c:pt idx="1244">
                  <c:v>6.22</c:v>
                </c:pt>
                <c:pt idx="1245">
                  <c:v>6.225</c:v>
                </c:pt>
                <c:pt idx="1246">
                  <c:v>6.23</c:v>
                </c:pt>
                <c:pt idx="1247">
                  <c:v>6.235</c:v>
                </c:pt>
                <c:pt idx="1248">
                  <c:v>6.24</c:v>
                </c:pt>
                <c:pt idx="1249">
                  <c:v>6.245</c:v>
                </c:pt>
                <c:pt idx="1250">
                  <c:v>6.25</c:v>
                </c:pt>
                <c:pt idx="1251">
                  <c:v>6.255</c:v>
                </c:pt>
                <c:pt idx="1252">
                  <c:v>6.26</c:v>
                </c:pt>
                <c:pt idx="1253">
                  <c:v>6.265</c:v>
                </c:pt>
                <c:pt idx="1254">
                  <c:v>6.27</c:v>
                </c:pt>
                <c:pt idx="1255">
                  <c:v>6.275</c:v>
                </c:pt>
                <c:pt idx="1256">
                  <c:v>6.28</c:v>
                </c:pt>
                <c:pt idx="1257">
                  <c:v>6.285</c:v>
                </c:pt>
                <c:pt idx="1258">
                  <c:v>6.29</c:v>
                </c:pt>
                <c:pt idx="1259">
                  <c:v>6.295</c:v>
                </c:pt>
                <c:pt idx="1260">
                  <c:v>6.3</c:v>
                </c:pt>
                <c:pt idx="1261">
                  <c:v>6.305</c:v>
                </c:pt>
                <c:pt idx="1262">
                  <c:v>6.31</c:v>
                </c:pt>
                <c:pt idx="1263">
                  <c:v>6.315</c:v>
                </c:pt>
                <c:pt idx="1264">
                  <c:v>6.32</c:v>
                </c:pt>
                <c:pt idx="1265">
                  <c:v>6.325</c:v>
                </c:pt>
                <c:pt idx="1266">
                  <c:v>6.33</c:v>
                </c:pt>
                <c:pt idx="1267">
                  <c:v>6.335</c:v>
                </c:pt>
                <c:pt idx="1268">
                  <c:v>6.34</c:v>
                </c:pt>
                <c:pt idx="1269">
                  <c:v>6.345</c:v>
                </c:pt>
                <c:pt idx="1270">
                  <c:v>6.35</c:v>
                </c:pt>
                <c:pt idx="1271">
                  <c:v>6.355</c:v>
                </c:pt>
                <c:pt idx="1272">
                  <c:v>6.36</c:v>
                </c:pt>
                <c:pt idx="1273">
                  <c:v>6.365</c:v>
                </c:pt>
                <c:pt idx="1274">
                  <c:v>6.37</c:v>
                </c:pt>
                <c:pt idx="1275">
                  <c:v>6.375</c:v>
                </c:pt>
                <c:pt idx="1276">
                  <c:v>6.38</c:v>
                </c:pt>
                <c:pt idx="1277">
                  <c:v>6.385</c:v>
                </c:pt>
                <c:pt idx="1278">
                  <c:v>6.39</c:v>
                </c:pt>
                <c:pt idx="1279">
                  <c:v>6.395</c:v>
                </c:pt>
                <c:pt idx="1280">
                  <c:v>6.4</c:v>
                </c:pt>
                <c:pt idx="1281">
                  <c:v>6.405</c:v>
                </c:pt>
                <c:pt idx="1282">
                  <c:v>6.41</c:v>
                </c:pt>
                <c:pt idx="1283">
                  <c:v>6.415</c:v>
                </c:pt>
                <c:pt idx="1284">
                  <c:v>6.42</c:v>
                </c:pt>
                <c:pt idx="1285">
                  <c:v>6.425</c:v>
                </c:pt>
                <c:pt idx="1286">
                  <c:v>6.43</c:v>
                </c:pt>
                <c:pt idx="1287">
                  <c:v>6.435</c:v>
                </c:pt>
                <c:pt idx="1288">
                  <c:v>6.44</c:v>
                </c:pt>
                <c:pt idx="1289">
                  <c:v>6.445</c:v>
                </c:pt>
                <c:pt idx="1290">
                  <c:v>6.45</c:v>
                </c:pt>
                <c:pt idx="1291">
                  <c:v>6.455</c:v>
                </c:pt>
                <c:pt idx="1292">
                  <c:v>6.46</c:v>
                </c:pt>
                <c:pt idx="1293">
                  <c:v>6.465</c:v>
                </c:pt>
                <c:pt idx="1294">
                  <c:v>6.47</c:v>
                </c:pt>
                <c:pt idx="1295">
                  <c:v>6.475</c:v>
                </c:pt>
                <c:pt idx="1296">
                  <c:v>6.48</c:v>
                </c:pt>
                <c:pt idx="1297">
                  <c:v>6.485</c:v>
                </c:pt>
                <c:pt idx="1298">
                  <c:v>6.49</c:v>
                </c:pt>
                <c:pt idx="1299">
                  <c:v>6.495</c:v>
                </c:pt>
                <c:pt idx="1300">
                  <c:v>6.5</c:v>
                </c:pt>
                <c:pt idx="1301">
                  <c:v>6.505</c:v>
                </c:pt>
                <c:pt idx="1302">
                  <c:v>6.51</c:v>
                </c:pt>
                <c:pt idx="1303">
                  <c:v>6.515</c:v>
                </c:pt>
                <c:pt idx="1304">
                  <c:v>6.52</c:v>
                </c:pt>
                <c:pt idx="1305">
                  <c:v>6.525</c:v>
                </c:pt>
                <c:pt idx="1306">
                  <c:v>6.53</c:v>
                </c:pt>
                <c:pt idx="1307">
                  <c:v>6.535</c:v>
                </c:pt>
                <c:pt idx="1308">
                  <c:v>6.54</c:v>
                </c:pt>
                <c:pt idx="1309">
                  <c:v>6.545</c:v>
                </c:pt>
                <c:pt idx="1310">
                  <c:v>6.55</c:v>
                </c:pt>
                <c:pt idx="1311">
                  <c:v>6.555</c:v>
                </c:pt>
                <c:pt idx="1312">
                  <c:v>6.56</c:v>
                </c:pt>
                <c:pt idx="1313">
                  <c:v>6.565</c:v>
                </c:pt>
                <c:pt idx="1314">
                  <c:v>6.57</c:v>
                </c:pt>
                <c:pt idx="1315">
                  <c:v>6.575</c:v>
                </c:pt>
                <c:pt idx="1316">
                  <c:v>6.58</c:v>
                </c:pt>
                <c:pt idx="1317">
                  <c:v>6.585</c:v>
                </c:pt>
                <c:pt idx="1318">
                  <c:v>6.59</c:v>
                </c:pt>
                <c:pt idx="1319">
                  <c:v>6.595</c:v>
                </c:pt>
                <c:pt idx="1320">
                  <c:v>6.6</c:v>
                </c:pt>
                <c:pt idx="1321">
                  <c:v>6.605</c:v>
                </c:pt>
                <c:pt idx="1322">
                  <c:v>6.61</c:v>
                </c:pt>
                <c:pt idx="1323">
                  <c:v>6.615</c:v>
                </c:pt>
                <c:pt idx="1324">
                  <c:v>6.62</c:v>
                </c:pt>
                <c:pt idx="1325">
                  <c:v>6.625</c:v>
                </c:pt>
                <c:pt idx="1326">
                  <c:v>6.63</c:v>
                </c:pt>
                <c:pt idx="1327">
                  <c:v>6.635</c:v>
                </c:pt>
                <c:pt idx="1328">
                  <c:v>6.64</c:v>
                </c:pt>
                <c:pt idx="1329">
                  <c:v>6.645</c:v>
                </c:pt>
                <c:pt idx="1330">
                  <c:v>6.65</c:v>
                </c:pt>
                <c:pt idx="1331">
                  <c:v>6.655</c:v>
                </c:pt>
                <c:pt idx="1332">
                  <c:v>6.66</c:v>
                </c:pt>
                <c:pt idx="1333">
                  <c:v>6.665</c:v>
                </c:pt>
                <c:pt idx="1334">
                  <c:v>6.67</c:v>
                </c:pt>
                <c:pt idx="1335">
                  <c:v>6.675</c:v>
                </c:pt>
                <c:pt idx="1336">
                  <c:v>6.68</c:v>
                </c:pt>
                <c:pt idx="1337">
                  <c:v>6.685</c:v>
                </c:pt>
                <c:pt idx="1338">
                  <c:v>6.69</c:v>
                </c:pt>
                <c:pt idx="1339">
                  <c:v>6.695</c:v>
                </c:pt>
                <c:pt idx="1340">
                  <c:v>6.7</c:v>
                </c:pt>
                <c:pt idx="1341">
                  <c:v>6.705</c:v>
                </c:pt>
                <c:pt idx="1342">
                  <c:v>6.71</c:v>
                </c:pt>
                <c:pt idx="1343">
                  <c:v>6.715</c:v>
                </c:pt>
                <c:pt idx="1344">
                  <c:v>6.72</c:v>
                </c:pt>
                <c:pt idx="1345">
                  <c:v>6.725</c:v>
                </c:pt>
                <c:pt idx="1346">
                  <c:v>6.73</c:v>
                </c:pt>
                <c:pt idx="1347">
                  <c:v>6.735</c:v>
                </c:pt>
                <c:pt idx="1348">
                  <c:v>6.74</c:v>
                </c:pt>
                <c:pt idx="1349">
                  <c:v>6.745</c:v>
                </c:pt>
                <c:pt idx="1350">
                  <c:v>6.75</c:v>
                </c:pt>
                <c:pt idx="1351">
                  <c:v>6.755</c:v>
                </c:pt>
                <c:pt idx="1352">
                  <c:v>6.76</c:v>
                </c:pt>
                <c:pt idx="1353">
                  <c:v>6.765</c:v>
                </c:pt>
                <c:pt idx="1354">
                  <c:v>6.77</c:v>
                </c:pt>
                <c:pt idx="1355">
                  <c:v>6.775</c:v>
                </c:pt>
                <c:pt idx="1356">
                  <c:v>6.78</c:v>
                </c:pt>
                <c:pt idx="1357">
                  <c:v>6.785</c:v>
                </c:pt>
                <c:pt idx="1358">
                  <c:v>6.79</c:v>
                </c:pt>
                <c:pt idx="1359">
                  <c:v>6.795</c:v>
                </c:pt>
                <c:pt idx="1360">
                  <c:v>6.8</c:v>
                </c:pt>
                <c:pt idx="1361">
                  <c:v>6.805</c:v>
                </c:pt>
                <c:pt idx="1362">
                  <c:v>6.81</c:v>
                </c:pt>
                <c:pt idx="1363">
                  <c:v>6.815</c:v>
                </c:pt>
                <c:pt idx="1364">
                  <c:v>6.82</c:v>
                </c:pt>
                <c:pt idx="1365">
                  <c:v>6.825</c:v>
                </c:pt>
                <c:pt idx="1366">
                  <c:v>6.83</c:v>
                </c:pt>
                <c:pt idx="1367">
                  <c:v>6.835</c:v>
                </c:pt>
                <c:pt idx="1368">
                  <c:v>6.84</c:v>
                </c:pt>
                <c:pt idx="1369">
                  <c:v>6.845</c:v>
                </c:pt>
                <c:pt idx="1370">
                  <c:v>6.85</c:v>
                </c:pt>
                <c:pt idx="1371">
                  <c:v>6.855</c:v>
                </c:pt>
                <c:pt idx="1372">
                  <c:v>6.86</c:v>
                </c:pt>
                <c:pt idx="1373">
                  <c:v>6.865</c:v>
                </c:pt>
                <c:pt idx="1374">
                  <c:v>6.87</c:v>
                </c:pt>
                <c:pt idx="1375">
                  <c:v>6.875</c:v>
                </c:pt>
                <c:pt idx="1376">
                  <c:v>6.88</c:v>
                </c:pt>
                <c:pt idx="1377">
                  <c:v>6.885</c:v>
                </c:pt>
                <c:pt idx="1378">
                  <c:v>6.89</c:v>
                </c:pt>
                <c:pt idx="1379">
                  <c:v>6.895</c:v>
                </c:pt>
                <c:pt idx="1380">
                  <c:v>6.9</c:v>
                </c:pt>
                <c:pt idx="1381">
                  <c:v>6.905</c:v>
                </c:pt>
                <c:pt idx="1382">
                  <c:v>6.91</c:v>
                </c:pt>
                <c:pt idx="1383">
                  <c:v>6.915</c:v>
                </c:pt>
                <c:pt idx="1384">
                  <c:v>6.92</c:v>
                </c:pt>
                <c:pt idx="1385">
                  <c:v>6.925</c:v>
                </c:pt>
                <c:pt idx="1386">
                  <c:v>6.93</c:v>
                </c:pt>
                <c:pt idx="1387">
                  <c:v>6.935</c:v>
                </c:pt>
                <c:pt idx="1388">
                  <c:v>6.94</c:v>
                </c:pt>
                <c:pt idx="1389">
                  <c:v>6.945</c:v>
                </c:pt>
                <c:pt idx="1390">
                  <c:v>6.95</c:v>
                </c:pt>
                <c:pt idx="1391">
                  <c:v>6.955</c:v>
                </c:pt>
                <c:pt idx="1392">
                  <c:v>6.96</c:v>
                </c:pt>
                <c:pt idx="1393">
                  <c:v>6.965</c:v>
                </c:pt>
                <c:pt idx="1394">
                  <c:v>6.97</c:v>
                </c:pt>
                <c:pt idx="1395">
                  <c:v>6.975</c:v>
                </c:pt>
                <c:pt idx="1396">
                  <c:v>6.98</c:v>
                </c:pt>
                <c:pt idx="1397">
                  <c:v>6.985</c:v>
                </c:pt>
                <c:pt idx="1398">
                  <c:v>6.99</c:v>
                </c:pt>
                <c:pt idx="1399">
                  <c:v>6.995</c:v>
                </c:pt>
                <c:pt idx="1400">
                  <c:v>7</c:v>
                </c:pt>
                <c:pt idx="1401">
                  <c:v>7.005</c:v>
                </c:pt>
                <c:pt idx="1402">
                  <c:v>7.01</c:v>
                </c:pt>
                <c:pt idx="1403">
                  <c:v>7.015</c:v>
                </c:pt>
                <c:pt idx="1404">
                  <c:v>7.02</c:v>
                </c:pt>
                <c:pt idx="1405">
                  <c:v>7.025</c:v>
                </c:pt>
                <c:pt idx="1406">
                  <c:v>7.03</c:v>
                </c:pt>
                <c:pt idx="1407">
                  <c:v>7.035</c:v>
                </c:pt>
                <c:pt idx="1408">
                  <c:v>7.04</c:v>
                </c:pt>
                <c:pt idx="1409">
                  <c:v>7.045</c:v>
                </c:pt>
                <c:pt idx="1410">
                  <c:v>7.05</c:v>
                </c:pt>
                <c:pt idx="1411">
                  <c:v>7.055</c:v>
                </c:pt>
                <c:pt idx="1412">
                  <c:v>7.06</c:v>
                </c:pt>
                <c:pt idx="1413">
                  <c:v>7.065</c:v>
                </c:pt>
                <c:pt idx="1414">
                  <c:v>7.07</c:v>
                </c:pt>
                <c:pt idx="1415">
                  <c:v>7.075</c:v>
                </c:pt>
                <c:pt idx="1416">
                  <c:v>7.08</c:v>
                </c:pt>
                <c:pt idx="1417">
                  <c:v>7.085</c:v>
                </c:pt>
                <c:pt idx="1418">
                  <c:v>7.09</c:v>
                </c:pt>
                <c:pt idx="1419">
                  <c:v>7.095</c:v>
                </c:pt>
                <c:pt idx="1420">
                  <c:v>7.1</c:v>
                </c:pt>
                <c:pt idx="1421">
                  <c:v>7.105</c:v>
                </c:pt>
                <c:pt idx="1422">
                  <c:v>7.11</c:v>
                </c:pt>
                <c:pt idx="1423">
                  <c:v>7.115</c:v>
                </c:pt>
                <c:pt idx="1424">
                  <c:v>7.12</c:v>
                </c:pt>
                <c:pt idx="1425">
                  <c:v>7.125</c:v>
                </c:pt>
                <c:pt idx="1426">
                  <c:v>7.13</c:v>
                </c:pt>
                <c:pt idx="1427">
                  <c:v>7.135</c:v>
                </c:pt>
                <c:pt idx="1428">
                  <c:v>7.14</c:v>
                </c:pt>
                <c:pt idx="1429">
                  <c:v>7.145</c:v>
                </c:pt>
                <c:pt idx="1430">
                  <c:v>7.15</c:v>
                </c:pt>
                <c:pt idx="1431">
                  <c:v>7.155</c:v>
                </c:pt>
                <c:pt idx="1432">
                  <c:v>7.16</c:v>
                </c:pt>
                <c:pt idx="1433">
                  <c:v>7.165</c:v>
                </c:pt>
                <c:pt idx="1434">
                  <c:v>7.17</c:v>
                </c:pt>
                <c:pt idx="1435">
                  <c:v>7.175</c:v>
                </c:pt>
                <c:pt idx="1436">
                  <c:v>7.18</c:v>
                </c:pt>
                <c:pt idx="1437">
                  <c:v>7.185</c:v>
                </c:pt>
                <c:pt idx="1438">
                  <c:v>7.19</c:v>
                </c:pt>
                <c:pt idx="1439">
                  <c:v>7.195</c:v>
                </c:pt>
                <c:pt idx="1440">
                  <c:v>7.2</c:v>
                </c:pt>
                <c:pt idx="1441">
                  <c:v>7.205</c:v>
                </c:pt>
                <c:pt idx="1442">
                  <c:v>7.21</c:v>
                </c:pt>
                <c:pt idx="1443">
                  <c:v>7.215</c:v>
                </c:pt>
                <c:pt idx="1444">
                  <c:v>7.22</c:v>
                </c:pt>
                <c:pt idx="1445">
                  <c:v>7.225</c:v>
                </c:pt>
                <c:pt idx="1446">
                  <c:v>7.23</c:v>
                </c:pt>
                <c:pt idx="1447">
                  <c:v>7.235</c:v>
                </c:pt>
                <c:pt idx="1448">
                  <c:v>7.24</c:v>
                </c:pt>
                <c:pt idx="1449">
                  <c:v>7.245</c:v>
                </c:pt>
                <c:pt idx="1450">
                  <c:v>7.25</c:v>
                </c:pt>
                <c:pt idx="1451">
                  <c:v>7.255</c:v>
                </c:pt>
                <c:pt idx="1452">
                  <c:v>7.26</c:v>
                </c:pt>
                <c:pt idx="1453">
                  <c:v>7.265</c:v>
                </c:pt>
                <c:pt idx="1454">
                  <c:v>7.27</c:v>
                </c:pt>
                <c:pt idx="1455">
                  <c:v>7.275</c:v>
                </c:pt>
                <c:pt idx="1456">
                  <c:v>7.28</c:v>
                </c:pt>
                <c:pt idx="1457">
                  <c:v>7.285</c:v>
                </c:pt>
                <c:pt idx="1458">
                  <c:v>7.29</c:v>
                </c:pt>
                <c:pt idx="1459">
                  <c:v>7.295</c:v>
                </c:pt>
                <c:pt idx="1460">
                  <c:v>7.3</c:v>
                </c:pt>
                <c:pt idx="1461">
                  <c:v>7.305</c:v>
                </c:pt>
                <c:pt idx="1462">
                  <c:v>7.31</c:v>
                </c:pt>
                <c:pt idx="1463">
                  <c:v>7.315</c:v>
                </c:pt>
                <c:pt idx="1464">
                  <c:v>7.32</c:v>
                </c:pt>
                <c:pt idx="1465">
                  <c:v>7.325</c:v>
                </c:pt>
                <c:pt idx="1466">
                  <c:v>7.33</c:v>
                </c:pt>
                <c:pt idx="1467">
                  <c:v>7.335</c:v>
                </c:pt>
                <c:pt idx="1468">
                  <c:v>7.34</c:v>
                </c:pt>
                <c:pt idx="1469">
                  <c:v>7.345</c:v>
                </c:pt>
                <c:pt idx="1470">
                  <c:v>7.35</c:v>
                </c:pt>
                <c:pt idx="1471">
                  <c:v>7.355</c:v>
                </c:pt>
                <c:pt idx="1472">
                  <c:v>7.36</c:v>
                </c:pt>
                <c:pt idx="1473">
                  <c:v>7.365</c:v>
                </c:pt>
                <c:pt idx="1474">
                  <c:v>7.37</c:v>
                </c:pt>
                <c:pt idx="1475">
                  <c:v>7.375</c:v>
                </c:pt>
                <c:pt idx="1476">
                  <c:v>7.38</c:v>
                </c:pt>
                <c:pt idx="1477">
                  <c:v>7.385</c:v>
                </c:pt>
                <c:pt idx="1478">
                  <c:v>7.39</c:v>
                </c:pt>
                <c:pt idx="1479">
                  <c:v>7.395</c:v>
                </c:pt>
                <c:pt idx="1480">
                  <c:v>7.4</c:v>
                </c:pt>
                <c:pt idx="1481">
                  <c:v>7.405</c:v>
                </c:pt>
                <c:pt idx="1482">
                  <c:v>7.41</c:v>
                </c:pt>
                <c:pt idx="1483">
                  <c:v>7.415</c:v>
                </c:pt>
                <c:pt idx="1484">
                  <c:v>7.42</c:v>
                </c:pt>
                <c:pt idx="1485">
                  <c:v>7.425</c:v>
                </c:pt>
                <c:pt idx="1486">
                  <c:v>7.43</c:v>
                </c:pt>
                <c:pt idx="1487">
                  <c:v>7.435</c:v>
                </c:pt>
                <c:pt idx="1488">
                  <c:v>7.44</c:v>
                </c:pt>
                <c:pt idx="1489">
                  <c:v>7.445</c:v>
                </c:pt>
                <c:pt idx="1490">
                  <c:v>7.45</c:v>
                </c:pt>
                <c:pt idx="1491">
                  <c:v>7.455</c:v>
                </c:pt>
                <c:pt idx="1492">
                  <c:v>7.46</c:v>
                </c:pt>
                <c:pt idx="1493">
                  <c:v>7.465</c:v>
                </c:pt>
                <c:pt idx="1494">
                  <c:v>7.47</c:v>
                </c:pt>
                <c:pt idx="1495">
                  <c:v>7.475</c:v>
                </c:pt>
                <c:pt idx="1496">
                  <c:v>7.48</c:v>
                </c:pt>
                <c:pt idx="1497">
                  <c:v>7.485</c:v>
                </c:pt>
                <c:pt idx="1498">
                  <c:v>7.49</c:v>
                </c:pt>
                <c:pt idx="1499">
                  <c:v>7.495</c:v>
                </c:pt>
                <c:pt idx="1500">
                  <c:v>7.5</c:v>
                </c:pt>
                <c:pt idx="1501">
                  <c:v>7.505</c:v>
                </c:pt>
                <c:pt idx="1502">
                  <c:v>7.51</c:v>
                </c:pt>
                <c:pt idx="1503">
                  <c:v>7.515</c:v>
                </c:pt>
                <c:pt idx="1504">
                  <c:v>7.52</c:v>
                </c:pt>
                <c:pt idx="1505">
                  <c:v>7.525</c:v>
                </c:pt>
                <c:pt idx="1506">
                  <c:v>7.53</c:v>
                </c:pt>
                <c:pt idx="1507">
                  <c:v>7.535</c:v>
                </c:pt>
                <c:pt idx="1508">
                  <c:v>7.54</c:v>
                </c:pt>
                <c:pt idx="1509">
                  <c:v>7.545</c:v>
                </c:pt>
                <c:pt idx="1510">
                  <c:v>7.55</c:v>
                </c:pt>
                <c:pt idx="1511">
                  <c:v>7.555</c:v>
                </c:pt>
                <c:pt idx="1512">
                  <c:v>7.56</c:v>
                </c:pt>
                <c:pt idx="1513">
                  <c:v>7.565</c:v>
                </c:pt>
                <c:pt idx="1514">
                  <c:v>7.57</c:v>
                </c:pt>
                <c:pt idx="1515">
                  <c:v>7.575</c:v>
                </c:pt>
                <c:pt idx="1516">
                  <c:v>7.58</c:v>
                </c:pt>
                <c:pt idx="1517">
                  <c:v>7.585</c:v>
                </c:pt>
                <c:pt idx="1518">
                  <c:v>7.59</c:v>
                </c:pt>
                <c:pt idx="1519">
                  <c:v>7.595</c:v>
                </c:pt>
                <c:pt idx="1520">
                  <c:v>7.6</c:v>
                </c:pt>
                <c:pt idx="1521">
                  <c:v>7.605</c:v>
                </c:pt>
                <c:pt idx="1522">
                  <c:v>7.61</c:v>
                </c:pt>
                <c:pt idx="1523">
                  <c:v>7.615</c:v>
                </c:pt>
                <c:pt idx="1524">
                  <c:v>7.62</c:v>
                </c:pt>
                <c:pt idx="1525">
                  <c:v>7.625</c:v>
                </c:pt>
                <c:pt idx="1526">
                  <c:v>7.63</c:v>
                </c:pt>
                <c:pt idx="1527">
                  <c:v>7.635</c:v>
                </c:pt>
                <c:pt idx="1528">
                  <c:v>7.64</c:v>
                </c:pt>
                <c:pt idx="1529">
                  <c:v>7.645</c:v>
                </c:pt>
                <c:pt idx="1530">
                  <c:v>7.65</c:v>
                </c:pt>
                <c:pt idx="1531">
                  <c:v>7.655</c:v>
                </c:pt>
                <c:pt idx="1532">
                  <c:v>7.66</c:v>
                </c:pt>
                <c:pt idx="1533">
                  <c:v>7.665</c:v>
                </c:pt>
                <c:pt idx="1534">
                  <c:v>7.67</c:v>
                </c:pt>
                <c:pt idx="1535">
                  <c:v>7.675</c:v>
                </c:pt>
                <c:pt idx="1536">
                  <c:v>7.68</c:v>
                </c:pt>
                <c:pt idx="1537">
                  <c:v>7.685</c:v>
                </c:pt>
                <c:pt idx="1538">
                  <c:v>7.69</c:v>
                </c:pt>
                <c:pt idx="1539">
                  <c:v>7.695</c:v>
                </c:pt>
                <c:pt idx="1540">
                  <c:v>7.7</c:v>
                </c:pt>
                <c:pt idx="1541">
                  <c:v>7.705</c:v>
                </c:pt>
                <c:pt idx="1542">
                  <c:v>7.71</c:v>
                </c:pt>
                <c:pt idx="1543">
                  <c:v>7.715</c:v>
                </c:pt>
                <c:pt idx="1544">
                  <c:v>7.72</c:v>
                </c:pt>
                <c:pt idx="1545">
                  <c:v>7.725</c:v>
                </c:pt>
                <c:pt idx="1546">
                  <c:v>7.73</c:v>
                </c:pt>
                <c:pt idx="1547">
                  <c:v>7.735</c:v>
                </c:pt>
                <c:pt idx="1548">
                  <c:v>7.74</c:v>
                </c:pt>
                <c:pt idx="1549">
                  <c:v>7.745</c:v>
                </c:pt>
                <c:pt idx="1550">
                  <c:v>7.75</c:v>
                </c:pt>
                <c:pt idx="1551">
                  <c:v>7.755</c:v>
                </c:pt>
                <c:pt idx="1552">
                  <c:v>7.76</c:v>
                </c:pt>
                <c:pt idx="1553">
                  <c:v>7.765</c:v>
                </c:pt>
                <c:pt idx="1554">
                  <c:v>7.77</c:v>
                </c:pt>
                <c:pt idx="1555">
                  <c:v>7.775</c:v>
                </c:pt>
                <c:pt idx="1556">
                  <c:v>7.78</c:v>
                </c:pt>
                <c:pt idx="1557">
                  <c:v>7.785</c:v>
                </c:pt>
                <c:pt idx="1558">
                  <c:v>7.79</c:v>
                </c:pt>
                <c:pt idx="1559">
                  <c:v>7.795</c:v>
                </c:pt>
                <c:pt idx="1560">
                  <c:v>7.8</c:v>
                </c:pt>
                <c:pt idx="1561">
                  <c:v>7.805</c:v>
                </c:pt>
                <c:pt idx="1562">
                  <c:v>7.81</c:v>
                </c:pt>
                <c:pt idx="1563">
                  <c:v>7.815</c:v>
                </c:pt>
                <c:pt idx="1564">
                  <c:v>7.82</c:v>
                </c:pt>
                <c:pt idx="1565">
                  <c:v>7.825</c:v>
                </c:pt>
                <c:pt idx="1566">
                  <c:v>7.83</c:v>
                </c:pt>
                <c:pt idx="1567">
                  <c:v>7.835</c:v>
                </c:pt>
                <c:pt idx="1568">
                  <c:v>7.84</c:v>
                </c:pt>
                <c:pt idx="1569">
                  <c:v>7.845</c:v>
                </c:pt>
                <c:pt idx="1570">
                  <c:v>7.85</c:v>
                </c:pt>
                <c:pt idx="1571">
                  <c:v>7.855</c:v>
                </c:pt>
                <c:pt idx="1572">
                  <c:v>7.86</c:v>
                </c:pt>
                <c:pt idx="1573">
                  <c:v>7.865</c:v>
                </c:pt>
                <c:pt idx="1574">
                  <c:v>7.87</c:v>
                </c:pt>
                <c:pt idx="1575">
                  <c:v>7.875</c:v>
                </c:pt>
                <c:pt idx="1576">
                  <c:v>7.88</c:v>
                </c:pt>
                <c:pt idx="1577">
                  <c:v>7.885</c:v>
                </c:pt>
                <c:pt idx="1578">
                  <c:v>7.89</c:v>
                </c:pt>
                <c:pt idx="1579">
                  <c:v>7.895</c:v>
                </c:pt>
                <c:pt idx="1580">
                  <c:v>7.9</c:v>
                </c:pt>
                <c:pt idx="1581">
                  <c:v>7.905</c:v>
                </c:pt>
                <c:pt idx="1582">
                  <c:v>7.91</c:v>
                </c:pt>
                <c:pt idx="1583">
                  <c:v>7.915</c:v>
                </c:pt>
                <c:pt idx="1584">
                  <c:v>7.92</c:v>
                </c:pt>
                <c:pt idx="1585">
                  <c:v>7.925</c:v>
                </c:pt>
                <c:pt idx="1586">
                  <c:v>7.93</c:v>
                </c:pt>
                <c:pt idx="1587">
                  <c:v>7.935</c:v>
                </c:pt>
                <c:pt idx="1588">
                  <c:v>7.94</c:v>
                </c:pt>
                <c:pt idx="1589">
                  <c:v>7.945</c:v>
                </c:pt>
                <c:pt idx="1590">
                  <c:v>7.95</c:v>
                </c:pt>
                <c:pt idx="1591">
                  <c:v>7.955</c:v>
                </c:pt>
                <c:pt idx="1592">
                  <c:v>7.96</c:v>
                </c:pt>
                <c:pt idx="1593">
                  <c:v>7.965</c:v>
                </c:pt>
                <c:pt idx="1594">
                  <c:v>7.97</c:v>
                </c:pt>
                <c:pt idx="1595">
                  <c:v>7.975</c:v>
                </c:pt>
                <c:pt idx="1596">
                  <c:v>7.98</c:v>
                </c:pt>
                <c:pt idx="1597">
                  <c:v>7.985</c:v>
                </c:pt>
                <c:pt idx="1598">
                  <c:v>7.99</c:v>
                </c:pt>
                <c:pt idx="1599">
                  <c:v>7.995</c:v>
                </c:pt>
                <c:pt idx="1600">
                  <c:v>8</c:v>
                </c:pt>
                <c:pt idx="1601">
                  <c:v>8.005</c:v>
                </c:pt>
                <c:pt idx="1602">
                  <c:v>8.01</c:v>
                </c:pt>
                <c:pt idx="1603">
                  <c:v>8.015</c:v>
                </c:pt>
                <c:pt idx="1604">
                  <c:v>8.02</c:v>
                </c:pt>
                <c:pt idx="1605">
                  <c:v>8.025</c:v>
                </c:pt>
                <c:pt idx="1606">
                  <c:v>8.03</c:v>
                </c:pt>
                <c:pt idx="1607">
                  <c:v>8.035</c:v>
                </c:pt>
                <c:pt idx="1608">
                  <c:v>8.04</c:v>
                </c:pt>
                <c:pt idx="1609">
                  <c:v>8.045</c:v>
                </c:pt>
                <c:pt idx="1610">
                  <c:v>8.05</c:v>
                </c:pt>
                <c:pt idx="1611">
                  <c:v>8.055</c:v>
                </c:pt>
                <c:pt idx="1612">
                  <c:v>8.06</c:v>
                </c:pt>
                <c:pt idx="1613">
                  <c:v>8.065</c:v>
                </c:pt>
                <c:pt idx="1614">
                  <c:v>8.07</c:v>
                </c:pt>
                <c:pt idx="1615">
                  <c:v>8.075</c:v>
                </c:pt>
                <c:pt idx="1616">
                  <c:v>8.08</c:v>
                </c:pt>
                <c:pt idx="1617">
                  <c:v>8.085</c:v>
                </c:pt>
                <c:pt idx="1618">
                  <c:v>8.09</c:v>
                </c:pt>
                <c:pt idx="1619">
                  <c:v>8.095</c:v>
                </c:pt>
                <c:pt idx="1620">
                  <c:v>8.1</c:v>
                </c:pt>
                <c:pt idx="1621">
                  <c:v>8.105</c:v>
                </c:pt>
                <c:pt idx="1622">
                  <c:v>8.11</c:v>
                </c:pt>
                <c:pt idx="1623">
                  <c:v>8.115</c:v>
                </c:pt>
                <c:pt idx="1624">
                  <c:v>8.12</c:v>
                </c:pt>
                <c:pt idx="1625">
                  <c:v>8.125</c:v>
                </c:pt>
                <c:pt idx="1626">
                  <c:v>8.13</c:v>
                </c:pt>
                <c:pt idx="1627">
                  <c:v>8.135</c:v>
                </c:pt>
                <c:pt idx="1628">
                  <c:v>8.14</c:v>
                </c:pt>
                <c:pt idx="1629">
                  <c:v>8.145</c:v>
                </c:pt>
                <c:pt idx="1630">
                  <c:v>8.15</c:v>
                </c:pt>
                <c:pt idx="1631">
                  <c:v>8.155</c:v>
                </c:pt>
                <c:pt idx="1632">
                  <c:v>8.16</c:v>
                </c:pt>
                <c:pt idx="1633">
                  <c:v>8.165</c:v>
                </c:pt>
                <c:pt idx="1634">
                  <c:v>8.17</c:v>
                </c:pt>
                <c:pt idx="1635">
                  <c:v>8.175</c:v>
                </c:pt>
                <c:pt idx="1636">
                  <c:v>8.18</c:v>
                </c:pt>
                <c:pt idx="1637">
                  <c:v>8.185</c:v>
                </c:pt>
                <c:pt idx="1638">
                  <c:v>8.19</c:v>
                </c:pt>
                <c:pt idx="1639">
                  <c:v>8.195</c:v>
                </c:pt>
                <c:pt idx="1640">
                  <c:v>8.2</c:v>
                </c:pt>
                <c:pt idx="1641">
                  <c:v>8.205</c:v>
                </c:pt>
                <c:pt idx="1642">
                  <c:v>8.21</c:v>
                </c:pt>
                <c:pt idx="1643">
                  <c:v>8.215</c:v>
                </c:pt>
                <c:pt idx="1644">
                  <c:v>8.22</c:v>
                </c:pt>
                <c:pt idx="1645">
                  <c:v>8.225</c:v>
                </c:pt>
                <c:pt idx="1646">
                  <c:v>8.23</c:v>
                </c:pt>
                <c:pt idx="1647">
                  <c:v>8.235</c:v>
                </c:pt>
                <c:pt idx="1648">
                  <c:v>8.24</c:v>
                </c:pt>
                <c:pt idx="1649">
                  <c:v>8.245</c:v>
                </c:pt>
                <c:pt idx="1650">
                  <c:v>8.25</c:v>
                </c:pt>
                <c:pt idx="1651">
                  <c:v>8.255</c:v>
                </c:pt>
                <c:pt idx="1652">
                  <c:v>8.26</c:v>
                </c:pt>
                <c:pt idx="1653">
                  <c:v>8.265</c:v>
                </c:pt>
                <c:pt idx="1654">
                  <c:v>8.27</c:v>
                </c:pt>
                <c:pt idx="1655">
                  <c:v>8.275</c:v>
                </c:pt>
                <c:pt idx="1656">
                  <c:v>8.28</c:v>
                </c:pt>
                <c:pt idx="1657">
                  <c:v>8.285</c:v>
                </c:pt>
                <c:pt idx="1658">
                  <c:v>8.29</c:v>
                </c:pt>
                <c:pt idx="1659">
                  <c:v>8.295</c:v>
                </c:pt>
                <c:pt idx="1660">
                  <c:v>8.3</c:v>
                </c:pt>
                <c:pt idx="1661">
                  <c:v>8.305</c:v>
                </c:pt>
                <c:pt idx="1662">
                  <c:v>8.31</c:v>
                </c:pt>
                <c:pt idx="1663">
                  <c:v>8.315</c:v>
                </c:pt>
                <c:pt idx="1664">
                  <c:v>8.32</c:v>
                </c:pt>
                <c:pt idx="1665">
                  <c:v>8.325</c:v>
                </c:pt>
                <c:pt idx="1666">
                  <c:v>8.33</c:v>
                </c:pt>
                <c:pt idx="1667">
                  <c:v>8.335</c:v>
                </c:pt>
                <c:pt idx="1668">
                  <c:v>8.34</c:v>
                </c:pt>
                <c:pt idx="1669">
                  <c:v>8.345</c:v>
                </c:pt>
                <c:pt idx="1670">
                  <c:v>8.35</c:v>
                </c:pt>
                <c:pt idx="1671">
                  <c:v>8.355</c:v>
                </c:pt>
                <c:pt idx="1672">
                  <c:v>8.36</c:v>
                </c:pt>
                <c:pt idx="1673">
                  <c:v>8.365</c:v>
                </c:pt>
                <c:pt idx="1674">
                  <c:v>8.37</c:v>
                </c:pt>
                <c:pt idx="1675">
                  <c:v>8.375</c:v>
                </c:pt>
                <c:pt idx="1676">
                  <c:v>8.38</c:v>
                </c:pt>
                <c:pt idx="1677">
                  <c:v>8.385</c:v>
                </c:pt>
                <c:pt idx="1678">
                  <c:v>8.39</c:v>
                </c:pt>
                <c:pt idx="1679">
                  <c:v>8.395</c:v>
                </c:pt>
                <c:pt idx="1680">
                  <c:v>8.4</c:v>
                </c:pt>
                <c:pt idx="1681">
                  <c:v>8.405</c:v>
                </c:pt>
                <c:pt idx="1682">
                  <c:v>8.41</c:v>
                </c:pt>
                <c:pt idx="1683">
                  <c:v>8.415</c:v>
                </c:pt>
                <c:pt idx="1684">
                  <c:v>8.42</c:v>
                </c:pt>
                <c:pt idx="1685">
                  <c:v>8.425</c:v>
                </c:pt>
                <c:pt idx="1686">
                  <c:v>8.43</c:v>
                </c:pt>
                <c:pt idx="1687">
                  <c:v>8.435</c:v>
                </c:pt>
                <c:pt idx="1688">
                  <c:v>8.44</c:v>
                </c:pt>
                <c:pt idx="1689">
                  <c:v>8.445</c:v>
                </c:pt>
                <c:pt idx="1690">
                  <c:v>8.45</c:v>
                </c:pt>
                <c:pt idx="1691">
                  <c:v>8.455</c:v>
                </c:pt>
                <c:pt idx="1692">
                  <c:v>8.46</c:v>
                </c:pt>
                <c:pt idx="1693">
                  <c:v>8.465</c:v>
                </c:pt>
                <c:pt idx="1694">
                  <c:v>8.47</c:v>
                </c:pt>
                <c:pt idx="1695">
                  <c:v>8.475</c:v>
                </c:pt>
                <c:pt idx="1696">
                  <c:v>8.48</c:v>
                </c:pt>
                <c:pt idx="1697">
                  <c:v>8.485</c:v>
                </c:pt>
                <c:pt idx="1698">
                  <c:v>8.49</c:v>
                </c:pt>
                <c:pt idx="1699">
                  <c:v>8.495</c:v>
                </c:pt>
                <c:pt idx="1700">
                  <c:v>8.5</c:v>
                </c:pt>
                <c:pt idx="1701">
                  <c:v>8.505</c:v>
                </c:pt>
                <c:pt idx="1702">
                  <c:v>8.51</c:v>
                </c:pt>
                <c:pt idx="1703">
                  <c:v>8.515</c:v>
                </c:pt>
                <c:pt idx="1704">
                  <c:v>8.52</c:v>
                </c:pt>
                <c:pt idx="1705">
                  <c:v>8.525</c:v>
                </c:pt>
                <c:pt idx="1706">
                  <c:v>8.53</c:v>
                </c:pt>
                <c:pt idx="1707">
                  <c:v>8.535</c:v>
                </c:pt>
                <c:pt idx="1708">
                  <c:v>8.54</c:v>
                </c:pt>
                <c:pt idx="1709">
                  <c:v>8.545</c:v>
                </c:pt>
                <c:pt idx="1710">
                  <c:v>8.55</c:v>
                </c:pt>
                <c:pt idx="1711">
                  <c:v>8.555</c:v>
                </c:pt>
                <c:pt idx="1712">
                  <c:v>8.56</c:v>
                </c:pt>
                <c:pt idx="1713">
                  <c:v>8.565</c:v>
                </c:pt>
                <c:pt idx="1714">
                  <c:v>8.57</c:v>
                </c:pt>
                <c:pt idx="1715">
                  <c:v>8.575</c:v>
                </c:pt>
                <c:pt idx="1716">
                  <c:v>8.58</c:v>
                </c:pt>
                <c:pt idx="1717">
                  <c:v>8.585</c:v>
                </c:pt>
                <c:pt idx="1718">
                  <c:v>8.59</c:v>
                </c:pt>
                <c:pt idx="1719">
                  <c:v>8.595</c:v>
                </c:pt>
                <c:pt idx="1720">
                  <c:v>8.6</c:v>
                </c:pt>
                <c:pt idx="1721">
                  <c:v>8.605</c:v>
                </c:pt>
                <c:pt idx="1722">
                  <c:v>8.61</c:v>
                </c:pt>
                <c:pt idx="1723">
                  <c:v>8.615</c:v>
                </c:pt>
                <c:pt idx="1724">
                  <c:v>8.62</c:v>
                </c:pt>
                <c:pt idx="1725">
                  <c:v>8.625</c:v>
                </c:pt>
                <c:pt idx="1726">
                  <c:v>8.63</c:v>
                </c:pt>
                <c:pt idx="1727">
                  <c:v>8.635</c:v>
                </c:pt>
                <c:pt idx="1728">
                  <c:v>8.64</c:v>
                </c:pt>
                <c:pt idx="1729">
                  <c:v>8.645</c:v>
                </c:pt>
                <c:pt idx="1730">
                  <c:v>8.65</c:v>
                </c:pt>
                <c:pt idx="1731">
                  <c:v>8.655</c:v>
                </c:pt>
                <c:pt idx="1732">
                  <c:v>8.66</c:v>
                </c:pt>
                <c:pt idx="1733">
                  <c:v>8.665</c:v>
                </c:pt>
                <c:pt idx="1734">
                  <c:v>8.67</c:v>
                </c:pt>
                <c:pt idx="1735">
                  <c:v>8.675</c:v>
                </c:pt>
                <c:pt idx="1736">
                  <c:v>8.68</c:v>
                </c:pt>
                <c:pt idx="1737">
                  <c:v>8.685</c:v>
                </c:pt>
                <c:pt idx="1738">
                  <c:v>8.69</c:v>
                </c:pt>
                <c:pt idx="1739">
                  <c:v>8.695</c:v>
                </c:pt>
                <c:pt idx="1740">
                  <c:v>8.7</c:v>
                </c:pt>
                <c:pt idx="1741">
                  <c:v>8.705</c:v>
                </c:pt>
                <c:pt idx="1742">
                  <c:v>8.71</c:v>
                </c:pt>
                <c:pt idx="1743">
                  <c:v>8.715</c:v>
                </c:pt>
                <c:pt idx="1744">
                  <c:v>8.72</c:v>
                </c:pt>
                <c:pt idx="1745">
                  <c:v>8.725</c:v>
                </c:pt>
                <c:pt idx="1746">
                  <c:v>8.73</c:v>
                </c:pt>
                <c:pt idx="1747">
                  <c:v>8.735</c:v>
                </c:pt>
                <c:pt idx="1748">
                  <c:v>8.74</c:v>
                </c:pt>
                <c:pt idx="1749">
                  <c:v>8.745</c:v>
                </c:pt>
                <c:pt idx="1750">
                  <c:v>8.75</c:v>
                </c:pt>
                <c:pt idx="1751">
                  <c:v>8.755</c:v>
                </c:pt>
                <c:pt idx="1752">
                  <c:v>8.76</c:v>
                </c:pt>
                <c:pt idx="1753">
                  <c:v>8.765</c:v>
                </c:pt>
                <c:pt idx="1754">
                  <c:v>8.77</c:v>
                </c:pt>
                <c:pt idx="1755">
                  <c:v>8.775</c:v>
                </c:pt>
                <c:pt idx="1756">
                  <c:v>8.78</c:v>
                </c:pt>
                <c:pt idx="1757">
                  <c:v>8.785</c:v>
                </c:pt>
                <c:pt idx="1758">
                  <c:v>8.79</c:v>
                </c:pt>
                <c:pt idx="1759">
                  <c:v>8.795</c:v>
                </c:pt>
                <c:pt idx="1760">
                  <c:v>8.8</c:v>
                </c:pt>
                <c:pt idx="1761">
                  <c:v>8.805</c:v>
                </c:pt>
                <c:pt idx="1762">
                  <c:v>8.81</c:v>
                </c:pt>
                <c:pt idx="1763">
                  <c:v>8.815</c:v>
                </c:pt>
                <c:pt idx="1764">
                  <c:v>8.82</c:v>
                </c:pt>
                <c:pt idx="1765">
                  <c:v>8.825</c:v>
                </c:pt>
                <c:pt idx="1766">
                  <c:v>8.83</c:v>
                </c:pt>
                <c:pt idx="1767">
                  <c:v>8.835</c:v>
                </c:pt>
                <c:pt idx="1768">
                  <c:v>8.84</c:v>
                </c:pt>
                <c:pt idx="1769">
                  <c:v>8.845</c:v>
                </c:pt>
                <c:pt idx="1770">
                  <c:v>8.85</c:v>
                </c:pt>
                <c:pt idx="1771">
                  <c:v>8.855</c:v>
                </c:pt>
                <c:pt idx="1772">
                  <c:v>8.86</c:v>
                </c:pt>
                <c:pt idx="1773">
                  <c:v>8.865</c:v>
                </c:pt>
                <c:pt idx="1774">
                  <c:v>8.87</c:v>
                </c:pt>
                <c:pt idx="1775">
                  <c:v>8.875</c:v>
                </c:pt>
                <c:pt idx="1776">
                  <c:v>8.88</c:v>
                </c:pt>
                <c:pt idx="1777">
                  <c:v>8.885</c:v>
                </c:pt>
                <c:pt idx="1778">
                  <c:v>8.89</c:v>
                </c:pt>
                <c:pt idx="1779">
                  <c:v>8.895</c:v>
                </c:pt>
                <c:pt idx="1780">
                  <c:v>8.9</c:v>
                </c:pt>
                <c:pt idx="1781">
                  <c:v>8.905</c:v>
                </c:pt>
                <c:pt idx="1782">
                  <c:v>8.91</c:v>
                </c:pt>
                <c:pt idx="1783">
                  <c:v>8.915</c:v>
                </c:pt>
                <c:pt idx="1784">
                  <c:v>8.92</c:v>
                </c:pt>
                <c:pt idx="1785">
                  <c:v>8.925</c:v>
                </c:pt>
                <c:pt idx="1786">
                  <c:v>8.93</c:v>
                </c:pt>
                <c:pt idx="1787">
                  <c:v>8.935</c:v>
                </c:pt>
                <c:pt idx="1788">
                  <c:v>8.94</c:v>
                </c:pt>
                <c:pt idx="1789">
                  <c:v>8.945</c:v>
                </c:pt>
                <c:pt idx="1790">
                  <c:v>8.95</c:v>
                </c:pt>
                <c:pt idx="1791">
                  <c:v>8.955</c:v>
                </c:pt>
                <c:pt idx="1792">
                  <c:v>8.96</c:v>
                </c:pt>
                <c:pt idx="1793">
                  <c:v>8.965</c:v>
                </c:pt>
                <c:pt idx="1794">
                  <c:v>8.97</c:v>
                </c:pt>
                <c:pt idx="1795">
                  <c:v>8.975</c:v>
                </c:pt>
                <c:pt idx="1796">
                  <c:v>8.98</c:v>
                </c:pt>
                <c:pt idx="1797">
                  <c:v>8.985</c:v>
                </c:pt>
                <c:pt idx="1798">
                  <c:v>8.99</c:v>
                </c:pt>
                <c:pt idx="1799">
                  <c:v>8.995</c:v>
                </c:pt>
                <c:pt idx="1800">
                  <c:v>9</c:v>
                </c:pt>
                <c:pt idx="1801">
                  <c:v>9.005</c:v>
                </c:pt>
                <c:pt idx="1802">
                  <c:v>9.01</c:v>
                </c:pt>
                <c:pt idx="1803">
                  <c:v>9.015</c:v>
                </c:pt>
                <c:pt idx="1804">
                  <c:v>9.02</c:v>
                </c:pt>
                <c:pt idx="1805">
                  <c:v>9.025</c:v>
                </c:pt>
                <c:pt idx="1806">
                  <c:v>9.03</c:v>
                </c:pt>
                <c:pt idx="1807">
                  <c:v>9.035</c:v>
                </c:pt>
                <c:pt idx="1808">
                  <c:v>9.04</c:v>
                </c:pt>
                <c:pt idx="1809">
                  <c:v>9.045</c:v>
                </c:pt>
                <c:pt idx="1810">
                  <c:v>9.05</c:v>
                </c:pt>
                <c:pt idx="1811">
                  <c:v>9.055</c:v>
                </c:pt>
                <c:pt idx="1812">
                  <c:v>9.06</c:v>
                </c:pt>
                <c:pt idx="1813">
                  <c:v>9.065</c:v>
                </c:pt>
                <c:pt idx="1814">
                  <c:v>9.07</c:v>
                </c:pt>
                <c:pt idx="1815">
                  <c:v>9.075</c:v>
                </c:pt>
                <c:pt idx="1816">
                  <c:v>9.08</c:v>
                </c:pt>
                <c:pt idx="1817">
                  <c:v>9.085</c:v>
                </c:pt>
                <c:pt idx="1818">
                  <c:v>9.09</c:v>
                </c:pt>
                <c:pt idx="1819">
                  <c:v>9.095</c:v>
                </c:pt>
                <c:pt idx="1820">
                  <c:v>9.1</c:v>
                </c:pt>
                <c:pt idx="1821">
                  <c:v>9.105</c:v>
                </c:pt>
                <c:pt idx="1822">
                  <c:v>9.11</c:v>
                </c:pt>
                <c:pt idx="1823">
                  <c:v>9.115</c:v>
                </c:pt>
                <c:pt idx="1824">
                  <c:v>9.12</c:v>
                </c:pt>
                <c:pt idx="1825">
                  <c:v>9.125</c:v>
                </c:pt>
                <c:pt idx="1826">
                  <c:v>9.13</c:v>
                </c:pt>
                <c:pt idx="1827">
                  <c:v>9.135</c:v>
                </c:pt>
                <c:pt idx="1828">
                  <c:v>9.14</c:v>
                </c:pt>
                <c:pt idx="1829">
                  <c:v>9.145</c:v>
                </c:pt>
                <c:pt idx="1830">
                  <c:v>9.15</c:v>
                </c:pt>
                <c:pt idx="1831">
                  <c:v>9.155</c:v>
                </c:pt>
                <c:pt idx="1832">
                  <c:v>9.16</c:v>
                </c:pt>
                <c:pt idx="1833">
                  <c:v>9.165</c:v>
                </c:pt>
                <c:pt idx="1834">
                  <c:v>9.17</c:v>
                </c:pt>
                <c:pt idx="1835">
                  <c:v>9.175</c:v>
                </c:pt>
                <c:pt idx="1836">
                  <c:v>9.18</c:v>
                </c:pt>
                <c:pt idx="1837">
                  <c:v>9.185</c:v>
                </c:pt>
                <c:pt idx="1838">
                  <c:v>9.19</c:v>
                </c:pt>
                <c:pt idx="1839">
                  <c:v>9.195</c:v>
                </c:pt>
                <c:pt idx="1840">
                  <c:v>9.2</c:v>
                </c:pt>
                <c:pt idx="1841">
                  <c:v>9.205</c:v>
                </c:pt>
                <c:pt idx="1842">
                  <c:v>9.21</c:v>
                </c:pt>
                <c:pt idx="1843">
                  <c:v>9.215</c:v>
                </c:pt>
                <c:pt idx="1844">
                  <c:v>9.22</c:v>
                </c:pt>
                <c:pt idx="1845">
                  <c:v>9.225</c:v>
                </c:pt>
                <c:pt idx="1846">
                  <c:v>9.23</c:v>
                </c:pt>
                <c:pt idx="1847">
                  <c:v>9.235</c:v>
                </c:pt>
                <c:pt idx="1848">
                  <c:v>9.24</c:v>
                </c:pt>
                <c:pt idx="1849">
                  <c:v>9.245</c:v>
                </c:pt>
                <c:pt idx="1850">
                  <c:v>9.25</c:v>
                </c:pt>
                <c:pt idx="1851">
                  <c:v>9.255</c:v>
                </c:pt>
                <c:pt idx="1852">
                  <c:v>9.26</c:v>
                </c:pt>
                <c:pt idx="1853">
                  <c:v>9.265</c:v>
                </c:pt>
                <c:pt idx="1854">
                  <c:v>9.27</c:v>
                </c:pt>
                <c:pt idx="1855">
                  <c:v>9.275</c:v>
                </c:pt>
                <c:pt idx="1856">
                  <c:v>9.28</c:v>
                </c:pt>
                <c:pt idx="1857">
                  <c:v>9.285</c:v>
                </c:pt>
                <c:pt idx="1858">
                  <c:v>9.29</c:v>
                </c:pt>
                <c:pt idx="1859">
                  <c:v>9.295</c:v>
                </c:pt>
                <c:pt idx="1860">
                  <c:v>9.3</c:v>
                </c:pt>
                <c:pt idx="1861">
                  <c:v>9.305</c:v>
                </c:pt>
                <c:pt idx="1862">
                  <c:v>9.31</c:v>
                </c:pt>
                <c:pt idx="1863">
                  <c:v>9.315</c:v>
                </c:pt>
                <c:pt idx="1864">
                  <c:v>9.32</c:v>
                </c:pt>
                <c:pt idx="1865">
                  <c:v>9.325</c:v>
                </c:pt>
                <c:pt idx="1866">
                  <c:v>9.33</c:v>
                </c:pt>
                <c:pt idx="1867">
                  <c:v>9.335</c:v>
                </c:pt>
                <c:pt idx="1868">
                  <c:v>9.34</c:v>
                </c:pt>
                <c:pt idx="1869">
                  <c:v>9.345</c:v>
                </c:pt>
                <c:pt idx="1870">
                  <c:v>9.35</c:v>
                </c:pt>
                <c:pt idx="1871">
                  <c:v>9.355</c:v>
                </c:pt>
                <c:pt idx="1872">
                  <c:v>9.36</c:v>
                </c:pt>
                <c:pt idx="1873">
                  <c:v>9.365</c:v>
                </c:pt>
                <c:pt idx="1874">
                  <c:v>9.37</c:v>
                </c:pt>
                <c:pt idx="1875">
                  <c:v>9.375</c:v>
                </c:pt>
                <c:pt idx="1876">
                  <c:v>9.38</c:v>
                </c:pt>
                <c:pt idx="1877">
                  <c:v>9.385</c:v>
                </c:pt>
                <c:pt idx="1878">
                  <c:v>9.39</c:v>
                </c:pt>
                <c:pt idx="1879">
                  <c:v>9.395</c:v>
                </c:pt>
                <c:pt idx="1880">
                  <c:v>9.4</c:v>
                </c:pt>
                <c:pt idx="1881">
                  <c:v>9.405</c:v>
                </c:pt>
                <c:pt idx="1882">
                  <c:v>9.41</c:v>
                </c:pt>
                <c:pt idx="1883">
                  <c:v>9.415</c:v>
                </c:pt>
                <c:pt idx="1884">
                  <c:v>9.42</c:v>
                </c:pt>
                <c:pt idx="1885">
                  <c:v>9.425</c:v>
                </c:pt>
                <c:pt idx="1886">
                  <c:v>9.43</c:v>
                </c:pt>
                <c:pt idx="1887">
                  <c:v>9.435</c:v>
                </c:pt>
                <c:pt idx="1888">
                  <c:v>9.44</c:v>
                </c:pt>
                <c:pt idx="1889">
                  <c:v>9.445</c:v>
                </c:pt>
                <c:pt idx="1890">
                  <c:v>9.45</c:v>
                </c:pt>
                <c:pt idx="1891">
                  <c:v>9.455</c:v>
                </c:pt>
                <c:pt idx="1892">
                  <c:v>9.46</c:v>
                </c:pt>
                <c:pt idx="1893">
                  <c:v>9.465</c:v>
                </c:pt>
                <c:pt idx="1894">
                  <c:v>9.47</c:v>
                </c:pt>
                <c:pt idx="1895">
                  <c:v>9.475</c:v>
                </c:pt>
                <c:pt idx="1896">
                  <c:v>9.48</c:v>
                </c:pt>
                <c:pt idx="1897">
                  <c:v>9.485</c:v>
                </c:pt>
                <c:pt idx="1898">
                  <c:v>9.49</c:v>
                </c:pt>
                <c:pt idx="1899">
                  <c:v>9.495</c:v>
                </c:pt>
                <c:pt idx="1900">
                  <c:v>9.5</c:v>
                </c:pt>
                <c:pt idx="1901">
                  <c:v>9.505</c:v>
                </c:pt>
                <c:pt idx="1902">
                  <c:v>9.51</c:v>
                </c:pt>
                <c:pt idx="1903">
                  <c:v>9.515</c:v>
                </c:pt>
                <c:pt idx="1904">
                  <c:v>9.52</c:v>
                </c:pt>
                <c:pt idx="1905">
                  <c:v>9.525</c:v>
                </c:pt>
                <c:pt idx="1906">
                  <c:v>9.53</c:v>
                </c:pt>
                <c:pt idx="1907">
                  <c:v>9.535</c:v>
                </c:pt>
                <c:pt idx="1908">
                  <c:v>9.54</c:v>
                </c:pt>
                <c:pt idx="1909">
                  <c:v>9.545</c:v>
                </c:pt>
                <c:pt idx="1910">
                  <c:v>9.55</c:v>
                </c:pt>
                <c:pt idx="1911">
                  <c:v>9.555</c:v>
                </c:pt>
                <c:pt idx="1912">
                  <c:v>9.56</c:v>
                </c:pt>
                <c:pt idx="1913">
                  <c:v>9.565</c:v>
                </c:pt>
                <c:pt idx="1914">
                  <c:v>9.57</c:v>
                </c:pt>
                <c:pt idx="1915">
                  <c:v>9.575</c:v>
                </c:pt>
                <c:pt idx="1916">
                  <c:v>9.58</c:v>
                </c:pt>
                <c:pt idx="1917">
                  <c:v>9.585</c:v>
                </c:pt>
                <c:pt idx="1918">
                  <c:v>9.59</c:v>
                </c:pt>
                <c:pt idx="1919">
                  <c:v>9.595</c:v>
                </c:pt>
                <c:pt idx="1920">
                  <c:v>9.6</c:v>
                </c:pt>
                <c:pt idx="1921">
                  <c:v>9.605</c:v>
                </c:pt>
                <c:pt idx="1922">
                  <c:v>9.61</c:v>
                </c:pt>
                <c:pt idx="1923">
                  <c:v>9.615</c:v>
                </c:pt>
                <c:pt idx="1924">
                  <c:v>9.62</c:v>
                </c:pt>
                <c:pt idx="1925">
                  <c:v>9.625</c:v>
                </c:pt>
                <c:pt idx="1926">
                  <c:v>9.63</c:v>
                </c:pt>
                <c:pt idx="1927">
                  <c:v>9.635</c:v>
                </c:pt>
                <c:pt idx="1928">
                  <c:v>9.64</c:v>
                </c:pt>
                <c:pt idx="1929">
                  <c:v>9.645</c:v>
                </c:pt>
                <c:pt idx="1930">
                  <c:v>9.65</c:v>
                </c:pt>
                <c:pt idx="1931">
                  <c:v>9.655</c:v>
                </c:pt>
                <c:pt idx="1932">
                  <c:v>9.66</c:v>
                </c:pt>
                <c:pt idx="1933">
                  <c:v>9.665</c:v>
                </c:pt>
                <c:pt idx="1934">
                  <c:v>9.67</c:v>
                </c:pt>
                <c:pt idx="1935">
                  <c:v>9.675</c:v>
                </c:pt>
                <c:pt idx="1936">
                  <c:v>9.68</c:v>
                </c:pt>
                <c:pt idx="1937">
                  <c:v>9.685</c:v>
                </c:pt>
                <c:pt idx="1938">
                  <c:v>9.69</c:v>
                </c:pt>
                <c:pt idx="1939">
                  <c:v>9.695</c:v>
                </c:pt>
                <c:pt idx="1940">
                  <c:v>9.7</c:v>
                </c:pt>
                <c:pt idx="1941">
                  <c:v>9.705</c:v>
                </c:pt>
                <c:pt idx="1942">
                  <c:v>9.71</c:v>
                </c:pt>
                <c:pt idx="1943">
                  <c:v>9.715</c:v>
                </c:pt>
                <c:pt idx="1944">
                  <c:v>9.72</c:v>
                </c:pt>
                <c:pt idx="1945">
                  <c:v>9.725</c:v>
                </c:pt>
                <c:pt idx="1946">
                  <c:v>9.73</c:v>
                </c:pt>
                <c:pt idx="1947">
                  <c:v>9.735</c:v>
                </c:pt>
                <c:pt idx="1948">
                  <c:v>9.74</c:v>
                </c:pt>
                <c:pt idx="1949">
                  <c:v>9.745</c:v>
                </c:pt>
                <c:pt idx="1950">
                  <c:v>9.75</c:v>
                </c:pt>
                <c:pt idx="1951">
                  <c:v>9.755</c:v>
                </c:pt>
                <c:pt idx="1952">
                  <c:v>9.76</c:v>
                </c:pt>
                <c:pt idx="1953">
                  <c:v>9.765</c:v>
                </c:pt>
                <c:pt idx="1954">
                  <c:v>9.77</c:v>
                </c:pt>
                <c:pt idx="1955">
                  <c:v>9.775</c:v>
                </c:pt>
                <c:pt idx="1956">
                  <c:v>9.78</c:v>
                </c:pt>
                <c:pt idx="1957">
                  <c:v>9.785</c:v>
                </c:pt>
                <c:pt idx="1958">
                  <c:v>9.79</c:v>
                </c:pt>
                <c:pt idx="1959">
                  <c:v>9.795</c:v>
                </c:pt>
                <c:pt idx="1960">
                  <c:v>9.8</c:v>
                </c:pt>
                <c:pt idx="1961">
                  <c:v>9.805</c:v>
                </c:pt>
                <c:pt idx="1962">
                  <c:v>9.81</c:v>
                </c:pt>
                <c:pt idx="1963">
                  <c:v>9.815</c:v>
                </c:pt>
                <c:pt idx="1964">
                  <c:v>9.82</c:v>
                </c:pt>
                <c:pt idx="1965">
                  <c:v>9.825</c:v>
                </c:pt>
                <c:pt idx="1966">
                  <c:v>9.83</c:v>
                </c:pt>
                <c:pt idx="1967">
                  <c:v>9.835</c:v>
                </c:pt>
                <c:pt idx="1968">
                  <c:v>9.84</c:v>
                </c:pt>
                <c:pt idx="1969">
                  <c:v>9.845</c:v>
                </c:pt>
                <c:pt idx="1970">
                  <c:v>9.85</c:v>
                </c:pt>
                <c:pt idx="1971">
                  <c:v>9.855</c:v>
                </c:pt>
                <c:pt idx="1972">
                  <c:v>9.86</c:v>
                </c:pt>
                <c:pt idx="1973">
                  <c:v>9.865</c:v>
                </c:pt>
                <c:pt idx="1974">
                  <c:v>9.87</c:v>
                </c:pt>
                <c:pt idx="1975">
                  <c:v>9.875</c:v>
                </c:pt>
                <c:pt idx="1976">
                  <c:v>9.88</c:v>
                </c:pt>
                <c:pt idx="1977">
                  <c:v>9.885</c:v>
                </c:pt>
                <c:pt idx="1978">
                  <c:v>9.89</c:v>
                </c:pt>
                <c:pt idx="1979">
                  <c:v>9.895</c:v>
                </c:pt>
                <c:pt idx="1980">
                  <c:v>9.9</c:v>
                </c:pt>
                <c:pt idx="1981">
                  <c:v>9.905</c:v>
                </c:pt>
                <c:pt idx="1982">
                  <c:v>9.91</c:v>
                </c:pt>
                <c:pt idx="1983">
                  <c:v>9.915</c:v>
                </c:pt>
                <c:pt idx="1984">
                  <c:v>9.92</c:v>
                </c:pt>
                <c:pt idx="1985">
                  <c:v>9.925</c:v>
                </c:pt>
                <c:pt idx="1986">
                  <c:v>9.93</c:v>
                </c:pt>
                <c:pt idx="1987">
                  <c:v>9.935</c:v>
                </c:pt>
                <c:pt idx="1988">
                  <c:v>9.94</c:v>
                </c:pt>
                <c:pt idx="1989">
                  <c:v>9.945</c:v>
                </c:pt>
                <c:pt idx="1990">
                  <c:v>9.95</c:v>
                </c:pt>
                <c:pt idx="1991">
                  <c:v>9.955</c:v>
                </c:pt>
                <c:pt idx="1992">
                  <c:v>9.96</c:v>
                </c:pt>
                <c:pt idx="1993">
                  <c:v>9.965</c:v>
                </c:pt>
                <c:pt idx="1994">
                  <c:v>9.97</c:v>
                </c:pt>
                <c:pt idx="1995">
                  <c:v>9.975</c:v>
                </c:pt>
                <c:pt idx="1996">
                  <c:v>9.98</c:v>
                </c:pt>
                <c:pt idx="1997">
                  <c:v>9.985</c:v>
                </c:pt>
                <c:pt idx="1998">
                  <c:v>9.99</c:v>
                </c:pt>
                <c:pt idx="1999">
                  <c:v>9.995</c:v>
                </c:pt>
                <c:pt idx="2000">
                  <c:v>10</c:v>
                </c:pt>
                <c:pt idx="2001">
                  <c:v>10.005</c:v>
                </c:pt>
                <c:pt idx="2002">
                  <c:v>10.01</c:v>
                </c:pt>
                <c:pt idx="2003">
                  <c:v>10.015</c:v>
                </c:pt>
                <c:pt idx="2004">
                  <c:v>10.02</c:v>
                </c:pt>
                <c:pt idx="2005">
                  <c:v>10.025</c:v>
                </c:pt>
                <c:pt idx="2006">
                  <c:v>10.03</c:v>
                </c:pt>
                <c:pt idx="2007">
                  <c:v>10.035</c:v>
                </c:pt>
                <c:pt idx="2008">
                  <c:v>10.04</c:v>
                </c:pt>
                <c:pt idx="2009">
                  <c:v>10.045</c:v>
                </c:pt>
                <c:pt idx="2010">
                  <c:v>10.05</c:v>
                </c:pt>
                <c:pt idx="2011">
                  <c:v>10.055</c:v>
                </c:pt>
                <c:pt idx="2012">
                  <c:v>10.06</c:v>
                </c:pt>
                <c:pt idx="2013">
                  <c:v>10.065</c:v>
                </c:pt>
                <c:pt idx="2014">
                  <c:v>10.07</c:v>
                </c:pt>
                <c:pt idx="2015">
                  <c:v>10.075</c:v>
                </c:pt>
                <c:pt idx="2016">
                  <c:v>10.08</c:v>
                </c:pt>
                <c:pt idx="2017">
                  <c:v>10.085</c:v>
                </c:pt>
                <c:pt idx="2018">
                  <c:v>10.09</c:v>
                </c:pt>
                <c:pt idx="2019">
                  <c:v>10.095</c:v>
                </c:pt>
                <c:pt idx="2020">
                  <c:v>10.1</c:v>
                </c:pt>
                <c:pt idx="2021">
                  <c:v>10.105</c:v>
                </c:pt>
                <c:pt idx="2022">
                  <c:v>10.11</c:v>
                </c:pt>
                <c:pt idx="2023">
                  <c:v>10.115</c:v>
                </c:pt>
                <c:pt idx="2024">
                  <c:v>10.12</c:v>
                </c:pt>
                <c:pt idx="2025">
                  <c:v>10.125</c:v>
                </c:pt>
                <c:pt idx="2026">
                  <c:v>10.13</c:v>
                </c:pt>
                <c:pt idx="2027">
                  <c:v>10.135</c:v>
                </c:pt>
                <c:pt idx="2028">
                  <c:v>10.14</c:v>
                </c:pt>
                <c:pt idx="2029">
                  <c:v>10.145</c:v>
                </c:pt>
                <c:pt idx="2030">
                  <c:v>10.15</c:v>
                </c:pt>
                <c:pt idx="2031">
                  <c:v>10.155</c:v>
                </c:pt>
                <c:pt idx="2032">
                  <c:v>10.16</c:v>
                </c:pt>
                <c:pt idx="2033">
                  <c:v>10.165</c:v>
                </c:pt>
                <c:pt idx="2034">
                  <c:v>10.17</c:v>
                </c:pt>
                <c:pt idx="2035">
                  <c:v>10.175</c:v>
                </c:pt>
                <c:pt idx="2036">
                  <c:v>10.18</c:v>
                </c:pt>
                <c:pt idx="2037">
                  <c:v>10.185</c:v>
                </c:pt>
                <c:pt idx="2038">
                  <c:v>10.19</c:v>
                </c:pt>
                <c:pt idx="2039">
                  <c:v>10.195</c:v>
                </c:pt>
                <c:pt idx="2040">
                  <c:v>10.2</c:v>
                </c:pt>
                <c:pt idx="2041">
                  <c:v>10.205</c:v>
                </c:pt>
                <c:pt idx="2042">
                  <c:v>10.21</c:v>
                </c:pt>
                <c:pt idx="2043">
                  <c:v>10.215</c:v>
                </c:pt>
                <c:pt idx="2044">
                  <c:v>10.22</c:v>
                </c:pt>
                <c:pt idx="2045">
                  <c:v>10.225</c:v>
                </c:pt>
                <c:pt idx="2046">
                  <c:v>10.23</c:v>
                </c:pt>
                <c:pt idx="2047">
                  <c:v>10.235</c:v>
                </c:pt>
                <c:pt idx="2048">
                  <c:v>10.24</c:v>
                </c:pt>
                <c:pt idx="2049">
                  <c:v>10.245</c:v>
                </c:pt>
                <c:pt idx="2050">
                  <c:v>10.25</c:v>
                </c:pt>
                <c:pt idx="2051">
                  <c:v>10.255</c:v>
                </c:pt>
                <c:pt idx="2052">
                  <c:v>10.26</c:v>
                </c:pt>
                <c:pt idx="2053">
                  <c:v>10.265</c:v>
                </c:pt>
                <c:pt idx="2054">
                  <c:v>10.27</c:v>
                </c:pt>
                <c:pt idx="2055">
                  <c:v>10.275</c:v>
                </c:pt>
                <c:pt idx="2056">
                  <c:v>10.28</c:v>
                </c:pt>
                <c:pt idx="2057">
                  <c:v>10.285</c:v>
                </c:pt>
                <c:pt idx="2058">
                  <c:v>10.29</c:v>
                </c:pt>
                <c:pt idx="2059">
                  <c:v>10.295</c:v>
                </c:pt>
                <c:pt idx="2060">
                  <c:v>10.3</c:v>
                </c:pt>
                <c:pt idx="2061">
                  <c:v>10.305</c:v>
                </c:pt>
                <c:pt idx="2062">
                  <c:v>10.31</c:v>
                </c:pt>
                <c:pt idx="2063">
                  <c:v>10.315</c:v>
                </c:pt>
                <c:pt idx="2064">
                  <c:v>10.32</c:v>
                </c:pt>
                <c:pt idx="2065">
                  <c:v>10.325</c:v>
                </c:pt>
                <c:pt idx="2066">
                  <c:v>10.33</c:v>
                </c:pt>
                <c:pt idx="2067">
                  <c:v>10.335</c:v>
                </c:pt>
                <c:pt idx="2068">
                  <c:v>10.34</c:v>
                </c:pt>
                <c:pt idx="2069">
                  <c:v>10.345</c:v>
                </c:pt>
                <c:pt idx="2070">
                  <c:v>10.35</c:v>
                </c:pt>
                <c:pt idx="2071">
                  <c:v>10.355</c:v>
                </c:pt>
                <c:pt idx="2072">
                  <c:v>10.36</c:v>
                </c:pt>
                <c:pt idx="2073">
                  <c:v>10.365</c:v>
                </c:pt>
                <c:pt idx="2074">
                  <c:v>10.37</c:v>
                </c:pt>
                <c:pt idx="2075">
                  <c:v>10.375</c:v>
                </c:pt>
                <c:pt idx="2076">
                  <c:v>10.38</c:v>
                </c:pt>
                <c:pt idx="2077">
                  <c:v>10.385</c:v>
                </c:pt>
                <c:pt idx="2078">
                  <c:v>10.39</c:v>
                </c:pt>
                <c:pt idx="2079">
                  <c:v>10.395</c:v>
                </c:pt>
                <c:pt idx="2080">
                  <c:v>10.4</c:v>
                </c:pt>
                <c:pt idx="2081">
                  <c:v>10.405</c:v>
                </c:pt>
                <c:pt idx="2082">
                  <c:v>10.41</c:v>
                </c:pt>
                <c:pt idx="2083">
                  <c:v>10.415</c:v>
                </c:pt>
                <c:pt idx="2084">
                  <c:v>10.42</c:v>
                </c:pt>
                <c:pt idx="2085">
                  <c:v>10.425</c:v>
                </c:pt>
                <c:pt idx="2086">
                  <c:v>10.43</c:v>
                </c:pt>
                <c:pt idx="2087">
                  <c:v>10.435</c:v>
                </c:pt>
                <c:pt idx="2088">
                  <c:v>10.44</c:v>
                </c:pt>
                <c:pt idx="2089">
                  <c:v>10.445</c:v>
                </c:pt>
                <c:pt idx="2090">
                  <c:v>10.45</c:v>
                </c:pt>
                <c:pt idx="2091">
                  <c:v>10.455</c:v>
                </c:pt>
                <c:pt idx="2092">
                  <c:v>10.46</c:v>
                </c:pt>
                <c:pt idx="2093">
                  <c:v>10.465</c:v>
                </c:pt>
                <c:pt idx="2094">
                  <c:v>10.47</c:v>
                </c:pt>
                <c:pt idx="2095">
                  <c:v>10.475</c:v>
                </c:pt>
                <c:pt idx="2096">
                  <c:v>10.48</c:v>
                </c:pt>
                <c:pt idx="2097">
                  <c:v>10.485</c:v>
                </c:pt>
                <c:pt idx="2098">
                  <c:v>10.49</c:v>
                </c:pt>
                <c:pt idx="2099">
                  <c:v>10.495</c:v>
                </c:pt>
                <c:pt idx="2100">
                  <c:v>10.5</c:v>
                </c:pt>
                <c:pt idx="2101">
                  <c:v>10.505</c:v>
                </c:pt>
                <c:pt idx="2102">
                  <c:v>10.51</c:v>
                </c:pt>
                <c:pt idx="2103">
                  <c:v>10.515</c:v>
                </c:pt>
                <c:pt idx="2104">
                  <c:v>10.52</c:v>
                </c:pt>
                <c:pt idx="2105">
                  <c:v>10.525</c:v>
                </c:pt>
                <c:pt idx="2106">
                  <c:v>10.53</c:v>
                </c:pt>
                <c:pt idx="2107">
                  <c:v>10.535</c:v>
                </c:pt>
                <c:pt idx="2108">
                  <c:v>10.54</c:v>
                </c:pt>
                <c:pt idx="2109">
                  <c:v>10.545</c:v>
                </c:pt>
                <c:pt idx="2110">
                  <c:v>10.55</c:v>
                </c:pt>
                <c:pt idx="2111">
                  <c:v>10.555</c:v>
                </c:pt>
                <c:pt idx="2112">
                  <c:v>10.56</c:v>
                </c:pt>
                <c:pt idx="2113">
                  <c:v>10.565</c:v>
                </c:pt>
                <c:pt idx="2114">
                  <c:v>10.57</c:v>
                </c:pt>
                <c:pt idx="2115">
                  <c:v>10.575</c:v>
                </c:pt>
                <c:pt idx="2116">
                  <c:v>10.58</c:v>
                </c:pt>
                <c:pt idx="2117">
                  <c:v>10.585</c:v>
                </c:pt>
                <c:pt idx="2118">
                  <c:v>10.59</c:v>
                </c:pt>
                <c:pt idx="2119">
                  <c:v>10.595</c:v>
                </c:pt>
                <c:pt idx="2120">
                  <c:v>10.6</c:v>
                </c:pt>
                <c:pt idx="2121">
                  <c:v>10.605</c:v>
                </c:pt>
                <c:pt idx="2122">
                  <c:v>10.61</c:v>
                </c:pt>
                <c:pt idx="2123">
                  <c:v>10.615</c:v>
                </c:pt>
                <c:pt idx="2124">
                  <c:v>10.62</c:v>
                </c:pt>
                <c:pt idx="2125">
                  <c:v>10.625</c:v>
                </c:pt>
                <c:pt idx="2126">
                  <c:v>10.63</c:v>
                </c:pt>
                <c:pt idx="2127">
                  <c:v>10.635</c:v>
                </c:pt>
                <c:pt idx="2128">
                  <c:v>10.64</c:v>
                </c:pt>
                <c:pt idx="2129">
                  <c:v>10.645</c:v>
                </c:pt>
                <c:pt idx="2130">
                  <c:v>10.65</c:v>
                </c:pt>
                <c:pt idx="2131">
                  <c:v>10.655</c:v>
                </c:pt>
                <c:pt idx="2132">
                  <c:v>10.66</c:v>
                </c:pt>
                <c:pt idx="2133">
                  <c:v>10.665</c:v>
                </c:pt>
                <c:pt idx="2134">
                  <c:v>10.67</c:v>
                </c:pt>
                <c:pt idx="2135">
                  <c:v>10.675</c:v>
                </c:pt>
                <c:pt idx="2136">
                  <c:v>10.68</c:v>
                </c:pt>
                <c:pt idx="2137">
                  <c:v>10.685</c:v>
                </c:pt>
                <c:pt idx="2138">
                  <c:v>10.69</c:v>
                </c:pt>
                <c:pt idx="2139">
                  <c:v>10.695</c:v>
                </c:pt>
                <c:pt idx="2140">
                  <c:v>10.7</c:v>
                </c:pt>
                <c:pt idx="2141">
                  <c:v>10.705</c:v>
                </c:pt>
                <c:pt idx="2142">
                  <c:v>10.71</c:v>
                </c:pt>
                <c:pt idx="2143">
                  <c:v>10.715</c:v>
                </c:pt>
                <c:pt idx="2144">
                  <c:v>10.72</c:v>
                </c:pt>
                <c:pt idx="2145">
                  <c:v>10.725</c:v>
                </c:pt>
                <c:pt idx="2146">
                  <c:v>10.73</c:v>
                </c:pt>
                <c:pt idx="2147">
                  <c:v>10.735</c:v>
                </c:pt>
                <c:pt idx="2148">
                  <c:v>10.74</c:v>
                </c:pt>
                <c:pt idx="2149">
                  <c:v>10.745</c:v>
                </c:pt>
                <c:pt idx="2150">
                  <c:v>10.75</c:v>
                </c:pt>
                <c:pt idx="2151">
                  <c:v>10.755</c:v>
                </c:pt>
                <c:pt idx="2152">
                  <c:v>10.76</c:v>
                </c:pt>
                <c:pt idx="2153">
                  <c:v>10.765</c:v>
                </c:pt>
                <c:pt idx="2154">
                  <c:v>10.77</c:v>
                </c:pt>
                <c:pt idx="2155">
                  <c:v>10.775</c:v>
                </c:pt>
                <c:pt idx="2156">
                  <c:v>10.78</c:v>
                </c:pt>
                <c:pt idx="2157">
                  <c:v>10.785</c:v>
                </c:pt>
                <c:pt idx="2158">
                  <c:v>10.79</c:v>
                </c:pt>
                <c:pt idx="2159">
                  <c:v>10.795</c:v>
                </c:pt>
                <c:pt idx="2160">
                  <c:v>10.8</c:v>
                </c:pt>
                <c:pt idx="2161">
                  <c:v>10.805</c:v>
                </c:pt>
                <c:pt idx="2162">
                  <c:v>10.81</c:v>
                </c:pt>
                <c:pt idx="2163">
                  <c:v>10.815</c:v>
                </c:pt>
                <c:pt idx="2164">
                  <c:v>10.82</c:v>
                </c:pt>
                <c:pt idx="2165">
                  <c:v>10.825</c:v>
                </c:pt>
                <c:pt idx="2166">
                  <c:v>10.83</c:v>
                </c:pt>
                <c:pt idx="2167">
                  <c:v>10.835</c:v>
                </c:pt>
                <c:pt idx="2168">
                  <c:v>10.84</c:v>
                </c:pt>
                <c:pt idx="2169">
                  <c:v>10.845</c:v>
                </c:pt>
                <c:pt idx="2170">
                  <c:v>10.85</c:v>
                </c:pt>
                <c:pt idx="2171">
                  <c:v>10.855</c:v>
                </c:pt>
                <c:pt idx="2172">
                  <c:v>10.86</c:v>
                </c:pt>
                <c:pt idx="2173">
                  <c:v>10.865</c:v>
                </c:pt>
                <c:pt idx="2174">
                  <c:v>10.87</c:v>
                </c:pt>
                <c:pt idx="2175">
                  <c:v>10.875</c:v>
                </c:pt>
                <c:pt idx="2176">
                  <c:v>10.88</c:v>
                </c:pt>
                <c:pt idx="2177">
                  <c:v>10.885</c:v>
                </c:pt>
                <c:pt idx="2178">
                  <c:v>10.89</c:v>
                </c:pt>
                <c:pt idx="2179">
                  <c:v>10.895</c:v>
                </c:pt>
                <c:pt idx="2180">
                  <c:v>10.9</c:v>
                </c:pt>
                <c:pt idx="2181">
                  <c:v>10.905</c:v>
                </c:pt>
                <c:pt idx="2182">
                  <c:v>10.91</c:v>
                </c:pt>
                <c:pt idx="2183">
                  <c:v>10.915</c:v>
                </c:pt>
                <c:pt idx="2184">
                  <c:v>10.92</c:v>
                </c:pt>
                <c:pt idx="2185">
                  <c:v>10.925</c:v>
                </c:pt>
                <c:pt idx="2186">
                  <c:v>10.93</c:v>
                </c:pt>
                <c:pt idx="2187">
                  <c:v>10.935</c:v>
                </c:pt>
                <c:pt idx="2188">
                  <c:v>10.94</c:v>
                </c:pt>
                <c:pt idx="2189">
                  <c:v>10.945</c:v>
                </c:pt>
                <c:pt idx="2190">
                  <c:v>10.95</c:v>
                </c:pt>
                <c:pt idx="2191">
                  <c:v>10.955</c:v>
                </c:pt>
                <c:pt idx="2192">
                  <c:v>10.96</c:v>
                </c:pt>
                <c:pt idx="2193">
                  <c:v>10.965</c:v>
                </c:pt>
                <c:pt idx="2194">
                  <c:v>10.97</c:v>
                </c:pt>
                <c:pt idx="2195">
                  <c:v>10.975</c:v>
                </c:pt>
                <c:pt idx="2196">
                  <c:v>10.98</c:v>
                </c:pt>
                <c:pt idx="2197">
                  <c:v>10.985</c:v>
                </c:pt>
                <c:pt idx="2198">
                  <c:v>10.99</c:v>
                </c:pt>
                <c:pt idx="2199">
                  <c:v>10.995</c:v>
                </c:pt>
                <c:pt idx="2200">
                  <c:v>11</c:v>
                </c:pt>
                <c:pt idx="2201">
                  <c:v>11.005</c:v>
                </c:pt>
                <c:pt idx="2202">
                  <c:v>11.01</c:v>
                </c:pt>
                <c:pt idx="2203">
                  <c:v>11.015</c:v>
                </c:pt>
                <c:pt idx="2204">
                  <c:v>11.02</c:v>
                </c:pt>
                <c:pt idx="2205">
                  <c:v>11.025</c:v>
                </c:pt>
                <c:pt idx="2206">
                  <c:v>11.03</c:v>
                </c:pt>
                <c:pt idx="2207">
                  <c:v>11.035</c:v>
                </c:pt>
                <c:pt idx="2208">
                  <c:v>11.04</c:v>
                </c:pt>
                <c:pt idx="2209">
                  <c:v>11.045</c:v>
                </c:pt>
                <c:pt idx="2210">
                  <c:v>11.05</c:v>
                </c:pt>
                <c:pt idx="2211">
                  <c:v>11.055</c:v>
                </c:pt>
                <c:pt idx="2212">
                  <c:v>11.06</c:v>
                </c:pt>
                <c:pt idx="2213">
                  <c:v>11.065</c:v>
                </c:pt>
                <c:pt idx="2214">
                  <c:v>11.07</c:v>
                </c:pt>
                <c:pt idx="2215">
                  <c:v>11.075</c:v>
                </c:pt>
                <c:pt idx="2216">
                  <c:v>11.08</c:v>
                </c:pt>
                <c:pt idx="2217">
                  <c:v>11.085</c:v>
                </c:pt>
                <c:pt idx="2218">
                  <c:v>11.09</c:v>
                </c:pt>
                <c:pt idx="2219">
                  <c:v>11.095</c:v>
                </c:pt>
                <c:pt idx="2220">
                  <c:v>11.1</c:v>
                </c:pt>
                <c:pt idx="2221">
                  <c:v>11.105</c:v>
                </c:pt>
                <c:pt idx="2222">
                  <c:v>11.11</c:v>
                </c:pt>
                <c:pt idx="2223">
                  <c:v>11.115</c:v>
                </c:pt>
                <c:pt idx="2224">
                  <c:v>11.12</c:v>
                </c:pt>
                <c:pt idx="2225">
                  <c:v>11.125</c:v>
                </c:pt>
                <c:pt idx="2226">
                  <c:v>11.13</c:v>
                </c:pt>
                <c:pt idx="2227">
                  <c:v>11.135</c:v>
                </c:pt>
                <c:pt idx="2228">
                  <c:v>11.14</c:v>
                </c:pt>
                <c:pt idx="2229">
                  <c:v>11.145</c:v>
                </c:pt>
                <c:pt idx="2230">
                  <c:v>11.15</c:v>
                </c:pt>
                <c:pt idx="2231">
                  <c:v>11.155</c:v>
                </c:pt>
                <c:pt idx="2232">
                  <c:v>11.16</c:v>
                </c:pt>
                <c:pt idx="2233">
                  <c:v>11.165</c:v>
                </c:pt>
                <c:pt idx="2234">
                  <c:v>11.17</c:v>
                </c:pt>
                <c:pt idx="2235">
                  <c:v>11.175</c:v>
                </c:pt>
                <c:pt idx="2236">
                  <c:v>11.18</c:v>
                </c:pt>
                <c:pt idx="2237">
                  <c:v>11.185</c:v>
                </c:pt>
                <c:pt idx="2238">
                  <c:v>11.19</c:v>
                </c:pt>
                <c:pt idx="2239">
                  <c:v>11.195</c:v>
                </c:pt>
                <c:pt idx="2240">
                  <c:v>11.2</c:v>
                </c:pt>
                <c:pt idx="2241">
                  <c:v>11.205</c:v>
                </c:pt>
                <c:pt idx="2242">
                  <c:v>11.21</c:v>
                </c:pt>
                <c:pt idx="2243">
                  <c:v>11.215</c:v>
                </c:pt>
                <c:pt idx="2244">
                  <c:v>11.22</c:v>
                </c:pt>
                <c:pt idx="2245">
                  <c:v>11.225</c:v>
                </c:pt>
                <c:pt idx="2246">
                  <c:v>11.23</c:v>
                </c:pt>
                <c:pt idx="2247">
                  <c:v>11.235</c:v>
                </c:pt>
                <c:pt idx="2248">
                  <c:v>11.24</c:v>
                </c:pt>
                <c:pt idx="2249">
                  <c:v>11.245</c:v>
                </c:pt>
                <c:pt idx="2250">
                  <c:v>11.25</c:v>
                </c:pt>
                <c:pt idx="2251">
                  <c:v>11.255</c:v>
                </c:pt>
                <c:pt idx="2252">
                  <c:v>11.26</c:v>
                </c:pt>
                <c:pt idx="2253">
                  <c:v>11.265</c:v>
                </c:pt>
                <c:pt idx="2254">
                  <c:v>11.27</c:v>
                </c:pt>
                <c:pt idx="2255">
                  <c:v>11.275</c:v>
                </c:pt>
                <c:pt idx="2256">
                  <c:v>11.28</c:v>
                </c:pt>
                <c:pt idx="2257">
                  <c:v>11.285</c:v>
                </c:pt>
                <c:pt idx="2258">
                  <c:v>11.29</c:v>
                </c:pt>
                <c:pt idx="2259">
                  <c:v>11.295</c:v>
                </c:pt>
                <c:pt idx="2260">
                  <c:v>11.3</c:v>
                </c:pt>
                <c:pt idx="2261">
                  <c:v>11.305</c:v>
                </c:pt>
                <c:pt idx="2262">
                  <c:v>11.31</c:v>
                </c:pt>
                <c:pt idx="2263">
                  <c:v>11.315</c:v>
                </c:pt>
                <c:pt idx="2264">
                  <c:v>11.32</c:v>
                </c:pt>
                <c:pt idx="2265">
                  <c:v>11.325</c:v>
                </c:pt>
                <c:pt idx="2266">
                  <c:v>11.33</c:v>
                </c:pt>
                <c:pt idx="2267">
                  <c:v>11.335</c:v>
                </c:pt>
                <c:pt idx="2268">
                  <c:v>11.34</c:v>
                </c:pt>
                <c:pt idx="2269">
                  <c:v>11.345</c:v>
                </c:pt>
                <c:pt idx="2270">
                  <c:v>11.35</c:v>
                </c:pt>
                <c:pt idx="2271">
                  <c:v>11.355</c:v>
                </c:pt>
                <c:pt idx="2272">
                  <c:v>11.36</c:v>
                </c:pt>
                <c:pt idx="2273">
                  <c:v>11.365</c:v>
                </c:pt>
                <c:pt idx="2274">
                  <c:v>11.37</c:v>
                </c:pt>
                <c:pt idx="2275">
                  <c:v>11.375</c:v>
                </c:pt>
                <c:pt idx="2276">
                  <c:v>11.38</c:v>
                </c:pt>
                <c:pt idx="2277">
                  <c:v>11.385</c:v>
                </c:pt>
                <c:pt idx="2278">
                  <c:v>11.39</c:v>
                </c:pt>
                <c:pt idx="2279">
                  <c:v>11.395</c:v>
                </c:pt>
                <c:pt idx="2280">
                  <c:v>11.4</c:v>
                </c:pt>
                <c:pt idx="2281">
                  <c:v>11.405</c:v>
                </c:pt>
                <c:pt idx="2282">
                  <c:v>11.41</c:v>
                </c:pt>
                <c:pt idx="2283">
                  <c:v>11.415</c:v>
                </c:pt>
                <c:pt idx="2284">
                  <c:v>11.42</c:v>
                </c:pt>
                <c:pt idx="2285">
                  <c:v>11.425</c:v>
                </c:pt>
                <c:pt idx="2286">
                  <c:v>11.43</c:v>
                </c:pt>
                <c:pt idx="2287">
                  <c:v>11.435</c:v>
                </c:pt>
                <c:pt idx="2288">
                  <c:v>11.44</c:v>
                </c:pt>
                <c:pt idx="2289">
                  <c:v>11.445</c:v>
                </c:pt>
                <c:pt idx="2290">
                  <c:v>11.45</c:v>
                </c:pt>
                <c:pt idx="2291">
                  <c:v>11.455</c:v>
                </c:pt>
                <c:pt idx="2292">
                  <c:v>11.46</c:v>
                </c:pt>
                <c:pt idx="2293">
                  <c:v>11.465</c:v>
                </c:pt>
                <c:pt idx="2294">
                  <c:v>11.47</c:v>
                </c:pt>
                <c:pt idx="2295">
                  <c:v>11.475</c:v>
                </c:pt>
                <c:pt idx="2296">
                  <c:v>11.48</c:v>
                </c:pt>
                <c:pt idx="2297">
                  <c:v>11.485</c:v>
                </c:pt>
                <c:pt idx="2298">
                  <c:v>11.49</c:v>
                </c:pt>
                <c:pt idx="2299">
                  <c:v>11.495</c:v>
                </c:pt>
                <c:pt idx="2300">
                  <c:v>11.5</c:v>
                </c:pt>
                <c:pt idx="2301">
                  <c:v>11.505</c:v>
                </c:pt>
                <c:pt idx="2302">
                  <c:v>11.51</c:v>
                </c:pt>
                <c:pt idx="2303">
                  <c:v>11.515</c:v>
                </c:pt>
                <c:pt idx="2304">
                  <c:v>11.52</c:v>
                </c:pt>
                <c:pt idx="2305">
                  <c:v>11.525</c:v>
                </c:pt>
                <c:pt idx="2306">
                  <c:v>11.53</c:v>
                </c:pt>
                <c:pt idx="2307">
                  <c:v>11.535</c:v>
                </c:pt>
                <c:pt idx="2308">
                  <c:v>11.54</c:v>
                </c:pt>
                <c:pt idx="2309">
                  <c:v>11.545</c:v>
                </c:pt>
                <c:pt idx="2310">
                  <c:v>11.55</c:v>
                </c:pt>
                <c:pt idx="2311">
                  <c:v>11.555</c:v>
                </c:pt>
                <c:pt idx="2312">
                  <c:v>11.56</c:v>
                </c:pt>
                <c:pt idx="2313">
                  <c:v>11.565</c:v>
                </c:pt>
                <c:pt idx="2314">
                  <c:v>11.57</c:v>
                </c:pt>
                <c:pt idx="2315">
                  <c:v>11.575</c:v>
                </c:pt>
                <c:pt idx="2316">
                  <c:v>11.58</c:v>
                </c:pt>
                <c:pt idx="2317">
                  <c:v>11.585</c:v>
                </c:pt>
                <c:pt idx="2318">
                  <c:v>11.59</c:v>
                </c:pt>
                <c:pt idx="2319">
                  <c:v>11.595</c:v>
                </c:pt>
                <c:pt idx="2320">
                  <c:v>11.6</c:v>
                </c:pt>
                <c:pt idx="2321">
                  <c:v>11.605</c:v>
                </c:pt>
                <c:pt idx="2322">
                  <c:v>11.61</c:v>
                </c:pt>
                <c:pt idx="2323">
                  <c:v>11.615</c:v>
                </c:pt>
                <c:pt idx="2324">
                  <c:v>11.62</c:v>
                </c:pt>
                <c:pt idx="2325">
                  <c:v>11.625</c:v>
                </c:pt>
                <c:pt idx="2326">
                  <c:v>11.63</c:v>
                </c:pt>
                <c:pt idx="2327">
                  <c:v>11.635</c:v>
                </c:pt>
                <c:pt idx="2328">
                  <c:v>11.64</c:v>
                </c:pt>
                <c:pt idx="2329">
                  <c:v>11.645</c:v>
                </c:pt>
                <c:pt idx="2330">
                  <c:v>11.65</c:v>
                </c:pt>
                <c:pt idx="2331">
                  <c:v>11.655</c:v>
                </c:pt>
                <c:pt idx="2332">
                  <c:v>11.66</c:v>
                </c:pt>
                <c:pt idx="2333">
                  <c:v>11.665</c:v>
                </c:pt>
                <c:pt idx="2334">
                  <c:v>11.67</c:v>
                </c:pt>
                <c:pt idx="2335">
                  <c:v>11.675</c:v>
                </c:pt>
                <c:pt idx="2336">
                  <c:v>11.68</c:v>
                </c:pt>
                <c:pt idx="2337">
                  <c:v>11.685</c:v>
                </c:pt>
                <c:pt idx="2338">
                  <c:v>11.69</c:v>
                </c:pt>
                <c:pt idx="2339">
                  <c:v>11.695</c:v>
                </c:pt>
                <c:pt idx="2340">
                  <c:v>11.7</c:v>
                </c:pt>
                <c:pt idx="2341">
                  <c:v>11.705</c:v>
                </c:pt>
                <c:pt idx="2342">
                  <c:v>11.71</c:v>
                </c:pt>
                <c:pt idx="2343">
                  <c:v>11.715</c:v>
                </c:pt>
                <c:pt idx="2344">
                  <c:v>11.72</c:v>
                </c:pt>
                <c:pt idx="2345">
                  <c:v>11.725</c:v>
                </c:pt>
                <c:pt idx="2346">
                  <c:v>11.73</c:v>
                </c:pt>
                <c:pt idx="2347">
                  <c:v>11.735</c:v>
                </c:pt>
                <c:pt idx="2348">
                  <c:v>11.74</c:v>
                </c:pt>
                <c:pt idx="2349">
                  <c:v>11.745</c:v>
                </c:pt>
                <c:pt idx="2350">
                  <c:v>11.75</c:v>
                </c:pt>
                <c:pt idx="2351">
                  <c:v>11.755</c:v>
                </c:pt>
                <c:pt idx="2352">
                  <c:v>11.76</c:v>
                </c:pt>
                <c:pt idx="2353">
                  <c:v>11.765</c:v>
                </c:pt>
                <c:pt idx="2354">
                  <c:v>11.77</c:v>
                </c:pt>
                <c:pt idx="2355">
                  <c:v>11.775</c:v>
                </c:pt>
                <c:pt idx="2356">
                  <c:v>11.78</c:v>
                </c:pt>
                <c:pt idx="2357">
                  <c:v>11.785</c:v>
                </c:pt>
                <c:pt idx="2358">
                  <c:v>11.79</c:v>
                </c:pt>
                <c:pt idx="2359">
                  <c:v>11.795</c:v>
                </c:pt>
                <c:pt idx="2360">
                  <c:v>11.8</c:v>
                </c:pt>
                <c:pt idx="2361">
                  <c:v>11.805</c:v>
                </c:pt>
                <c:pt idx="2362">
                  <c:v>11.81</c:v>
                </c:pt>
                <c:pt idx="2363">
                  <c:v>11.815</c:v>
                </c:pt>
                <c:pt idx="2364">
                  <c:v>11.82</c:v>
                </c:pt>
                <c:pt idx="2365">
                  <c:v>11.825</c:v>
                </c:pt>
                <c:pt idx="2366">
                  <c:v>11.83</c:v>
                </c:pt>
                <c:pt idx="2367">
                  <c:v>11.835</c:v>
                </c:pt>
                <c:pt idx="2368">
                  <c:v>11.84</c:v>
                </c:pt>
                <c:pt idx="2369">
                  <c:v>11.845</c:v>
                </c:pt>
                <c:pt idx="2370">
                  <c:v>11.85</c:v>
                </c:pt>
                <c:pt idx="2371">
                  <c:v>11.855</c:v>
                </c:pt>
                <c:pt idx="2372">
                  <c:v>11.86</c:v>
                </c:pt>
                <c:pt idx="2373">
                  <c:v>11.865</c:v>
                </c:pt>
                <c:pt idx="2374">
                  <c:v>11.87</c:v>
                </c:pt>
                <c:pt idx="2375">
                  <c:v>11.875</c:v>
                </c:pt>
                <c:pt idx="2376">
                  <c:v>11.88</c:v>
                </c:pt>
                <c:pt idx="2377">
                  <c:v>11.885</c:v>
                </c:pt>
                <c:pt idx="2378">
                  <c:v>11.89</c:v>
                </c:pt>
                <c:pt idx="2379">
                  <c:v>11.895</c:v>
                </c:pt>
                <c:pt idx="2380">
                  <c:v>11.9</c:v>
                </c:pt>
                <c:pt idx="2381">
                  <c:v>11.905</c:v>
                </c:pt>
                <c:pt idx="2382">
                  <c:v>11.91</c:v>
                </c:pt>
                <c:pt idx="2383">
                  <c:v>11.915</c:v>
                </c:pt>
                <c:pt idx="2384">
                  <c:v>11.92</c:v>
                </c:pt>
                <c:pt idx="2385">
                  <c:v>11.925</c:v>
                </c:pt>
                <c:pt idx="2386">
                  <c:v>11.93</c:v>
                </c:pt>
                <c:pt idx="2387">
                  <c:v>11.935</c:v>
                </c:pt>
                <c:pt idx="2388">
                  <c:v>11.94</c:v>
                </c:pt>
                <c:pt idx="2389">
                  <c:v>11.945</c:v>
                </c:pt>
                <c:pt idx="2390">
                  <c:v>11.95</c:v>
                </c:pt>
                <c:pt idx="2391">
                  <c:v>11.955</c:v>
                </c:pt>
                <c:pt idx="2392">
                  <c:v>11.96</c:v>
                </c:pt>
                <c:pt idx="2393">
                  <c:v>11.965</c:v>
                </c:pt>
                <c:pt idx="2394">
                  <c:v>11.97</c:v>
                </c:pt>
                <c:pt idx="2395">
                  <c:v>11.975</c:v>
                </c:pt>
                <c:pt idx="2396">
                  <c:v>11.98</c:v>
                </c:pt>
                <c:pt idx="2397">
                  <c:v>11.985</c:v>
                </c:pt>
                <c:pt idx="2398">
                  <c:v>11.99</c:v>
                </c:pt>
                <c:pt idx="2399">
                  <c:v>11.995</c:v>
                </c:pt>
                <c:pt idx="2400">
                  <c:v>12</c:v>
                </c:pt>
                <c:pt idx="2401">
                  <c:v>12.005</c:v>
                </c:pt>
                <c:pt idx="2402">
                  <c:v>12.01</c:v>
                </c:pt>
                <c:pt idx="2403">
                  <c:v>12.015</c:v>
                </c:pt>
                <c:pt idx="2404">
                  <c:v>12.02</c:v>
                </c:pt>
                <c:pt idx="2405">
                  <c:v>12.025</c:v>
                </c:pt>
                <c:pt idx="2406">
                  <c:v>12.03</c:v>
                </c:pt>
                <c:pt idx="2407">
                  <c:v>12.035</c:v>
                </c:pt>
                <c:pt idx="2408">
                  <c:v>12.04</c:v>
                </c:pt>
                <c:pt idx="2409">
                  <c:v>12.045</c:v>
                </c:pt>
                <c:pt idx="2410">
                  <c:v>12.05</c:v>
                </c:pt>
                <c:pt idx="2411">
                  <c:v>12.055</c:v>
                </c:pt>
                <c:pt idx="2412">
                  <c:v>12.06</c:v>
                </c:pt>
                <c:pt idx="2413">
                  <c:v>12.065</c:v>
                </c:pt>
                <c:pt idx="2414">
                  <c:v>12.07</c:v>
                </c:pt>
                <c:pt idx="2415">
                  <c:v>12.075</c:v>
                </c:pt>
                <c:pt idx="2416">
                  <c:v>12.08</c:v>
                </c:pt>
                <c:pt idx="2417">
                  <c:v>12.085</c:v>
                </c:pt>
                <c:pt idx="2418">
                  <c:v>12.09</c:v>
                </c:pt>
                <c:pt idx="2419">
                  <c:v>12.095</c:v>
                </c:pt>
                <c:pt idx="2420">
                  <c:v>12.1</c:v>
                </c:pt>
                <c:pt idx="2421">
                  <c:v>12.105</c:v>
                </c:pt>
                <c:pt idx="2422">
                  <c:v>12.11</c:v>
                </c:pt>
                <c:pt idx="2423">
                  <c:v>12.115</c:v>
                </c:pt>
                <c:pt idx="2424">
                  <c:v>12.12</c:v>
                </c:pt>
                <c:pt idx="2425">
                  <c:v>12.125</c:v>
                </c:pt>
                <c:pt idx="2426">
                  <c:v>12.13</c:v>
                </c:pt>
                <c:pt idx="2427">
                  <c:v>12.135</c:v>
                </c:pt>
                <c:pt idx="2428">
                  <c:v>12.14</c:v>
                </c:pt>
                <c:pt idx="2429">
                  <c:v>12.145</c:v>
                </c:pt>
                <c:pt idx="2430">
                  <c:v>12.15</c:v>
                </c:pt>
                <c:pt idx="2431">
                  <c:v>12.155</c:v>
                </c:pt>
                <c:pt idx="2432">
                  <c:v>12.16</c:v>
                </c:pt>
                <c:pt idx="2433">
                  <c:v>12.165</c:v>
                </c:pt>
                <c:pt idx="2434">
                  <c:v>12.17</c:v>
                </c:pt>
                <c:pt idx="2435">
                  <c:v>12.175</c:v>
                </c:pt>
                <c:pt idx="2436">
                  <c:v>12.18</c:v>
                </c:pt>
                <c:pt idx="2437">
                  <c:v>12.185</c:v>
                </c:pt>
                <c:pt idx="2438">
                  <c:v>12.19</c:v>
                </c:pt>
                <c:pt idx="2439">
                  <c:v>12.195</c:v>
                </c:pt>
                <c:pt idx="2440">
                  <c:v>12.2</c:v>
                </c:pt>
                <c:pt idx="2441">
                  <c:v>12.205</c:v>
                </c:pt>
                <c:pt idx="2442">
                  <c:v>12.21</c:v>
                </c:pt>
                <c:pt idx="2443">
                  <c:v>12.215</c:v>
                </c:pt>
                <c:pt idx="2444">
                  <c:v>12.22</c:v>
                </c:pt>
                <c:pt idx="2445">
                  <c:v>12.225</c:v>
                </c:pt>
                <c:pt idx="2446">
                  <c:v>12.23</c:v>
                </c:pt>
                <c:pt idx="2447">
                  <c:v>12.235</c:v>
                </c:pt>
                <c:pt idx="2448">
                  <c:v>12.24</c:v>
                </c:pt>
                <c:pt idx="2449">
                  <c:v>12.245</c:v>
                </c:pt>
                <c:pt idx="2450">
                  <c:v>12.25</c:v>
                </c:pt>
                <c:pt idx="2451">
                  <c:v>12.255</c:v>
                </c:pt>
                <c:pt idx="2452">
                  <c:v>12.26</c:v>
                </c:pt>
                <c:pt idx="2453">
                  <c:v>12.265</c:v>
                </c:pt>
                <c:pt idx="2454">
                  <c:v>12.27</c:v>
                </c:pt>
                <c:pt idx="2455">
                  <c:v>12.275</c:v>
                </c:pt>
                <c:pt idx="2456">
                  <c:v>12.28</c:v>
                </c:pt>
                <c:pt idx="2457">
                  <c:v>12.285</c:v>
                </c:pt>
                <c:pt idx="2458">
                  <c:v>12.29</c:v>
                </c:pt>
                <c:pt idx="2459">
                  <c:v>12.295</c:v>
                </c:pt>
                <c:pt idx="2460">
                  <c:v>12.3</c:v>
                </c:pt>
                <c:pt idx="2461">
                  <c:v>12.305</c:v>
                </c:pt>
                <c:pt idx="2462">
                  <c:v>12.31</c:v>
                </c:pt>
                <c:pt idx="2463">
                  <c:v>12.315</c:v>
                </c:pt>
                <c:pt idx="2464">
                  <c:v>12.32</c:v>
                </c:pt>
                <c:pt idx="2465">
                  <c:v>12.325</c:v>
                </c:pt>
                <c:pt idx="2466">
                  <c:v>12.33</c:v>
                </c:pt>
                <c:pt idx="2467">
                  <c:v>12.335</c:v>
                </c:pt>
                <c:pt idx="2468">
                  <c:v>12.34</c:v>
                </c:pt>
                <c:pt idx="2469">
                  <c:v>12.345</c:v>
                </c:pt>
                <c:pt idx="2470">
                  <c:v>12.35</c:v>
                </c:pt>
                <c:pt idx="2471">
                  <c:v>12.355</c:v>
                </c:pt>
                <c:pt idx="2472">
                  <c:v>12.36</c:v>
                </c:pt>
                <c:pt idx="2473">
                  <c:v>12.365</c:v>
                </c:pt>
                <c:pt idx="2474">
                  <c:v>12.37</c:v>
                </c:pt>
                <c:pt idx="2475">
                  <c:v>12.375</c:v>
                </c:pt>
                <c:pt idx="2476">
                  <c:v>12.38</c:v>
                </c:pt>
                <c:pt idx="2477">
                  <c:v>12.385</c:v>
                </c:pt>
                <c:pt idx="2478">
                  <c:v>12.39</c:v>
                </c:pt>
                <c:pt idx="2479">
                  <c:v>12.395</c:v>
                </c:pt>
                <c:pt idx="2480">
                  <c:v>12.4</c:v>
                </c:pt>
                <c:pt idx="2481">
                  <c:v>12.405</c:v>
                </c:pt>
                <c:pt idx="2482">
                  <c:v>12.41</c:v>
                </c:pt>
                <c:pt idx="2483">
                  <c:v>12.415</c:v>
                </c:pt>
                <c:pt idx="2484">
                  <c:v>12.42</c:v>
                </c:pt>
                <c:pt idx="2485">
                  <c:v>12.425</c:v>
                </c:pt>
                <c:pt idx="2486">
                  <c:v>12.43</c:v>
                </c:pt>
                <c:pt idx="2487">
                  <c:v>12.435</c:v>
                </c:pt>
                <c:pt idx="2488">
                  <c:v>12.44</c:v>
                </c:pt>
                <c:pt idx="2489">
                  <c:v>12.445</c:v>
                </c:pt>
                <c:pt idx="2490">
                  <c:v>12.45</c:v>
                </c:pt>
                <c:pt idx="2491">
                  <c:v>12.455</c:v>
                </c:pt>
                <c:pt idx="2492">
                  <c:v>12.46</c:v>
                </c:pt>
                <c:pt idx="2493">
                  <c:v>12.465</c:v>
                </c:pt>
                <c:pt idx="2494">
                  <c:v>12.47</c:v>
                </c:pt>
                <c:pt idx="2495">
                  <c:v>12.475</c:v>
                </c:pt>
                <c:pt idx="2496">
                  <c:v>12.48</c:v>
                </c:pt>
                <c:pt idx="2497">
                  <c:v>12.485</c:v>
                </c:pt>
                <c:pt idx="2498">
                  <c:v>12.49</c:v>
                </c:pt>
                <c:pt idx="2499">
                  <c:v>12.495</c:v>
                </c:pt>
                <c:pt idx="2500">
                  <c:v>12.5</c:v>
                </c:pt>
                <c:pt idx="2501">
                  <c:v>12.505</c:v>
                </c:pt>
                <c:pt idx="2502">
                  <c:v>12.51</c:v>
                </c:pt>
                <c:pt idx="2503">
                  <c:v>12.515</c:v>
                </c:pt>
                <c:pt idx="2504">
                  <c:v>12.52</c:v>
                </c:pt>
                <c:pt idx="2505">
                  <c:v>12.525</c:v>
                </c:pt>
                <c:pt idx="2506">
                  <c:v>12.53</c:v>
                </c:pt>
                <c:pt idx="2507">
                  <c:v>12.535</c:v>
                </c:pt>
                <c:pt idx="2508">
                  <c:v>12.54</c:v>
                </c:pt>
                <c:pt idx="2509">
                  <c:v>12.545</c:v>
                </c:pt>
                <c:pt idx="2510">
                  <c:v>12.55</c:v>
                </c:pt>
                <c:pt idx="2511">
                  <c:v>12.555</c:v>
                </c:pt>
                <c:pt idx="2512">
                  <c:v>12.56</c:v>
                </c:pt>
                <c:pt idx="2513">
                  <c:v>12.565</c:v>
                </c:pt>
                <c:pt idx="2514">
                  <c:v>12.57</c:v>
                </c:pt>
                <c:pt idx="2515">
                  <c:v>12.575</c:v>
                </c:pt>
                <c:pt idx="2516">
                  <c:v>12.58</c:v>
                </c:pt>
                <c:pt idx="2517">
                  <c:v>12.585</c:v>
                </c:pt>
                <c:pt idx="2518">
                  <c:v>12.59</c:v>
                </c:pt>
                <c:pt idx="2519">
                  <c:v>12.595</c:v>
                </c:pt>
                <c:pt idx="2520">
                  <c:v>12.6</c:v>
                </c:pt>
                <c:pt idx="2521">
                  <c:v>12.605</c:v>
                </c:pt>
                <c:pt idx="2522">
                  <c:v>12.61</c:v>
                </c:pt>
                <c:pt idx="2523">
                  <c:v>12.615</c:v>
                </c:pt>
                <c:pt idx="2524">
                  <c:v>12.62</c:v>
                </c:pt>
                <c:pt idx="2525">
                  <c:v>12.625</c:v>
                </c:pt>
                <c:pt idx="2526">
                  <c:v>12.63</c:v>
                </c:pt>
                <c:pt idx="2527">
                  <c:v>12.635</c:v>
                </c:pt>
                <c:pt idx="2528">
                  <c:v>12.64</c:v>
                </c:pt>
                <c:pt idx="2529">
                  <c:v>12.645</c:v>
                </c:pt>
                <c:pt idx="2530">
                  <c:v>12.65</c:v>
                </c:pt>
                <c:pt idx="2531">
                  <c:v>12.655</c:v>
                </c:pt>
                <c:pt idx="2532">
                  <c:v>12.66</c:v>
                </c:pt>
                <c:pt idx="2533">
                  <c:v>12.665</c:v>
                </c:pt>
                <c:pt idx="2534">
                  <c:v>12.67</c:v>
                </c:pt>
                <c:pt idx="2535">
                  <c:v>12.675</c:v>
                </c:pt>
                <c:pt idx="2536">
                  <c:v>12.68</c:v>
                </c:pt>
                <c:pt idx="2537">
                  <c:v>12.685</c:v>
                </c:pt>
                <c:pt idx="2538">
                  <c:v>12.69</c:v>
                </c:pt>
                <c:pt idx="2539">
                  <c:v>12.695</c:v>
                </c:pt>
                <c:pt idx="2540">
                  <c:v>12.7</c:v>
                </c:pt>
                <c:pt idx="2541">
                  <c:v>12.705</c:v>
                </c:pt>
                <c:pt idx="2542">
                  <c:v>12.71</c:v>
                </c:pt>
                <c:pt idx="2543">
                  <c:v>12.715</c:v>
                </c:pt>
                <c:pt idx="2544">
                  <c:v>12.72</c:v>
                </c:pt>
                <c:pt idx="2545">
                  <c:v>12.725</c:v>
                </c:pt>
                <c:pt idx="2546">
                  <c:v>12.73</c:v>
                </c:pt>
                <c:pt idx="2547">
                  <c:v>12.735</c:v>
                </c:pt>
                <c:pt idx="2548">
                  <c:v>12.74</c:v>
                </c:pt>
                <c:pt idx="2549">
                  <c:v>12.745</c:v>
                </c:pt>
                <c:pt idx="2550">
                  <c:v>12.75</c:v>
                </c:pt>
                <c:pt idx="2551">
                  <c:v>12.755</c:v>
                </c:pt>
                <c:pt idx="2552">
                  <c:v>12.76</c:v>
                </c:pt>
                <c:pt idx="2553">
                  <c:v>12.765</c:v>
                </c:pt>
                <c:pt idx="2554">
                  <c:v>12.77</c:v>
                </c:pt>
                <c:pt idx="2555">
                  <c:v>12.775</c:v>
                </c:pt>
                <c:pt idx="2556">
                  <c:v>12.78</c:v>
                </c:pt>
                <c:pt idx="2557">
                  <c:v>12.785</c:v>
                </c:pt>
                <c:pt idx="2558">
                  <c:v>12.79</c:v>
                </c:pt>
                <c:pt idx="2559">
                  <c:v>12.795</c:v>
                </c:pt>
                <c:pt idx="2560">
                  <c:v>12.8</c:v>
                </c:pt>
                <c:pt idx="2561">
                  <c:v>12.805</c:v>
                </c:pt>
                <c:pt idx="2562">
                  <c:v>12.81</c:v>
                </c:pt>
                <c:pt idx="2563">
                  <c:v>12.815</c:v>
                </c:pt>
                <c:pt idx="2564">
                  <c:v>12.82</c:v>
                </c:pt>
                <c:pt idx="2565">
                  <c:v>12.825</c:v>
                </c:pt>
                <c:pt idx="2566">
                  <c:v>12.83</c:v>
                </c:pt>
                <c:pt idx="2567">
                  <c:v>12.835</c:v>
                </c:pt>
                <c:pt idx="2568">
                  <c:v>12.84</c:v>
                </c:pt>
                <c:pt idx="2569">
                  <c:v>12.845</c:v>
                </c:pt>
                <c:pt idx="2570">
                  <c:v>12.85</c:v>
                </c:pt>
                <c:pt idx="2571">
                  <c:v>12.855</c:v>
                </c:pt>
                <c:pt idx="2572">
                  <c:v>12.86</c:v>
                </c:pt>
                <c:pt idx="2573">
                  <c:v>12.865</c:v>
                </c:pt>
                <c:pt idx="2574">
                  <c:v>12.87</c:v>
                </c:pt>
                <c:pt idx="2575">
                  <c:v>12.875</c:v>
                </c:pt>
                <c:pt idx="2576">
                  <c:v>12.88</c:v>
                </c:pt>
                <c:pt idx="2577">
                  <c:v>12.885</c:v>
                </c:pt>
                <c:pt idx="2578">
                  <c:v>12.89</c:v>
                </c:pt>
                <c:pt idx="2579">
                  <c:v>12.895</c:v>
                </c:pt>
                <c:pt idx="2580">
                  <c:v>12.9</c:v>
                </c:pt>
                <c:pt idx="2581">
                  <c:v>12.905</c:v>
                </c:pt>
                <c:pt idx="2582">
                  <c:v>12.91</c:v>
                </c:pt>
                <c:pt idx="2583">
                  <c:v>12.915</c:v>
                </c:pt>
                <c:pt idx="2584">
                  <c:v>12.92</c:v>
                </c:pt>
                <c:pt idx="2585">
                  <c:v>12.925</c:v>
                </c:pt>
                <c:pt idx="2586">
                  <c:v>12.93</c:v>
                </c:pt>
                <c:pt idx="2587">
                  <c:v>12.935</c:v>
                </c:pt>
                <c:pt idx="2588">
                  <c:v>12.94</c:v>
                </c:pt>
                <c:pt idx="2589">
                  <c:v>12.945</c:v>
                </c:pt>
                <c:pt idx="2590">
                  <c:v>12.95</c:v>
                </c:pt>
                <c:pt idx="2591">
                  <c:v>12.955</c:v>
                </c:pt>
                <c:pt idx="2592">
                  <c:v>12.96</c:v>
                </c:pt>
                <c:pt idx="2593">
                  <c:v>12.965</c:v>
                </c:pt>
                <c:pt idx="2594">
                  <c:v>12.97</c:v>
                </c:pt>
                <c:pt idx="2595">
                  <c:v>12.975</c:v>
                </c:pt>
                <c:pt idx="2596">
                  <c:v>12.98</c:v>
                </c:pt>
                <c:pt idx="2597">
                  <c:v>12.985</c:v>
                </c:pt>
                <c:pt idx="2598">
                  <c:v>12.99</c:v>
                </c:pt>
                <c:pt idx="2599">
                  <c:v>12.995</c:v>
                </c:pt>
                <c:pt idx="2600">
                  <c:v>13</c:v>
                </c:pt>
                <c:pt idx="2601">
                  <c:v>13.005</c:v>
                </c:pt>
                <c:pt idx="2602">
                  <c:v>13.01</c:v>
                </c:pt>
                <c:pt idx="2603">
                  <c:v>13.015</c:v>
                </c:pt>
                <c:pt idx="2604">
                  <c:v>13.02</c:v>
                </c:pt>
                <c:pt idx="2605">
                  <c:v>13.025</c:v>
                </c:pt>
                <c:pt idx="2606">
                  <c:v>13.03</c:v>
                </c:pt>
                <c:pt idx="2607">
                  <c:v>13.035</c:v>
                </c:pt>
                <c:pt idx="2608">
                  <c:v>13.04</c:v>
                </c:pt>
                <c:pt idx="2609">
                  <c:v>13.045</c:v>
                </c:pt>
                <c:pt idx="2610">
                  <c:v>13.05</c:v>
                </c:pt>
                <c:pt idx="2611">
                  <c:v>13.055</c:v>
                </c:pt>
                <c:pt idx="2612">
                  <c:v>13.06</c:v>
                </c:pt>
                <c:pt idx="2613">
                  <c:v>13.065</c:v>
                </c:pt>
                <c:pt idx="2614">
                  <c:v>13.07</c:v>
                </c:pt>
                <c:pt idx="2615">
                  <c:v>13.075</c:v>
                </c:pt>
                <c:pt idx="2616">
                  <c:v>13.08</c:v>
                </c:pt>
                <c:pt idx="2617">
                  <c:v>13.085</c:v>
                </c:pt>
                <c:pt idx="2618">
                  <c:v>13.09</c:v>
                </c:pt>
                <c:pt idx="2619">
                  <c:v>13.095</c:v>
                </c:pt>
                <c:pt idx="2620">
                  <c:v>13.1</c:v>
                </c:pt>
                <c:pt idx="2621">
                  <c:v>13.105</c:v>
                </c:pt>
                <c:pt idx="2622">
                  <c:v>13.11</c:v>
                </c:pt>
                <c:pt idx="2623">
                  <c:v>13.115</c:v>
                </c:pt>
                <c:pt idx="2624">
                  <c:v>13.12</c:v>
                </c:pt>
                <c:pt idx="2625">
                  <c:v>13.125</c:v>
                </c:pt>
                <c:pt idx="2626">
                  <c:v>13.13</c:v>
                </c:pt>
                <c:pt idx="2627">
                  <c:v>13.135</c:v>
                </c:pt>
                <c:pt idx="2628">
                  <c:v>13.14</c:v>
                </c:pt>
                <c:pt idx="2629">
                  <c:v>13.145</c:v>
                </c:pt>
                <c:pt idx="2630">
                  <c:v>13.15</c:v>
                </c:pt>
                <c:pt idx="2631">
                  <c:v>13.155</c:v>
                </c:pt>
                <c:pt idx="2632">
                  <c:v>13.16</c:v>
                </c:pt>
                <c:pt idx="2633">
                  <c:v>13.165</c:v>
                </c:pt>
                <c:pt idx="2634">
                  <c:v>13.17</c:v>
                </c:pt>
                <c:pt idx="2635">
                  <c:v>13.175</c:v>
                </c:pt>
                <c:pt idx="2636">
                  <c:v>13.18</c:v>
                </c:pt>
                <c:pt idx="2637">
                  <c:v>13.185</c:v>
                </c:pt>
                <c:pt idx="2638">
                  <c:v>13.19</c:v>
                </c:pt>
                <c:pt idx="2639">
                  <c:v>13.195</c:v>
                </c:pt>
                <c:pt idx="2640">
                  <c:v>13.2</c:v>
                </c:pt>
                <c:pt idx="2641">
                  <c:v>13.205</c:v>
                </c:pt>
                <c:pt idx="2642">
                  <c:v>13.21</c:v>
                </c:pt>
                <c:pt idx="2643">
                  <c:v>13.215</c:v>
                </c:pt>
                <c:pt idx="2644">
                  <c:v>13.22</c:v>
                </c:pt>
                <c:pt idx="2645">
                  <c:v>13.225</c:v>
                </c:pt>
                <c:pt idx="2646">
                  <c:v>13.23</c:v>
                </c:pt>
                <c:pt idx="2647">
                  <c:v>13.235</c:v>
                </c:pt>
                <c:pt idx="2648">
                  <c:v>13.24</c:v>
                </c:pt>
                <c:pt idx="2649">
                  <c:v>13.245</c:v>
                </c:pt>
                <c:pt idx="2650">
                  <c:v>13.25</c:v>
                </c:pt>
                <c:pt idx="2651">
                  <c:v>13.255</c:v>
                </c:pt>
                <c:pt idx="2652">
                  <c:v>13.26</c:v>
                </c:pt>
                <c:pt idx="2653">
                  <c:v>13.265</c:v>
                </c:pt>
                <c:pt idx="2654">
                  <c:v>13.27</c:v>
                </c:pt>
                <c:pt idx="2655">
                  <c:v>13.275</c:v>
                </c:pt>
                <c:pt idx="2656">
                  <c:v>13.28</c:v>
                </c:pt>
                <c:pt idx="2657">
                  <c:v>13.285</c:v>
                </c:pt>
                <c:pt idx="2658">
                  <c:v>13.29</c:v>
                </c:pt>
                <c:pt idx="2659">
                  <c:v>13.295</c:v>
                </c:pt>
                <c:pt idx="2660">
                  <c:v>13.3</c:v>
                </c:pt>
                <c:pt idx="2661">
                  <c:v>13.305</c:v>
                </c:pt>
                <c:pt idx="2662">
                  <c:v>13.31</c:v>
                </c:pt>
                <c:pt idx="2663">
                  <c:v>13.315</c:v>
                </c:pt>
                <c:pt idx="2664">
                  <c:v>13.32</c:v>
                </c:pt>
                <c:pt idx="2665">
                  <c:v>13.325</c:v>
                </c:pt>
                <c:pt idx="2666">
                  <c:v>13.33</c:v>
                </c:pt>
                <c:pt idx="2667">
                  <c:v>13.335</c:v>
                </c:pt>
                <c:pt idx="2668">
                  <c:v>13.34</c:v>
                </c:pt>
                <c:pt idx="2669">
                  <c:v>13.345</c:v>
                </c:pt>
                <c:pt idx="2670">
                  <c:v>13.35</c:v>
                </c:pt>
                <c:pt idx="2671">
                  <c:v>13.355</c:v>
                </c:pt>
                <c:pt idx="2672">
                  <c:v>13.36</c:v>
                </c:pt>
                <c:pt idx="2673">
                  <c:v>13.365</c:v>
                </c:pt>
                <c:pt idx="2674">
                  <c:v>13.37</c:v>
                </c:pt>
                <c:pt idx="2675">
                  <c:v>13.375</c:v>
                </c:pt>
                <c:pt idx="2676">
                  <c:v>13.38</c:v>
                </c:pt>
                <c:pt idx="2677">
                  <c:v>13.385</c:v>
                </c:pt>
                <c:pt idx="2678">
                  <c:v>13.39</c:v>
                </c:pt>
                <c:pt idx="2679">
                  <c:v>13.395</c:v>
                </c:pt>
                <c:pt idx="2680">
                  <c:v>13.4</c:v>
                </c:pt>
                <c:pt idx="2681">
                  <c:v>13.405</c:v>
                </c:pt>
                <c:pt idx="2682">
                  <c:v>13.41</c:v>
                </c:pt>
                <c:pt idx="2683">
                  <c:v>13.415</c:v>
                </c:pt>
                <c:pt idx="2684">
                  <c:v>13.42</c:v>
                </c:pt>
                <c:pt idx="2685">
                  <c:v>13.425</c:v>
                </c:pt>
                <c:pt idx="2686">
                  <c:v>13.43</c:v>
                </c:pt>
                <c:pt idx="2687">
                  <c:v>13.435</c:v>
                </c:pt>
                <c:pt idx="2688">
                  <c:v>13.44</c:v>
                </c:pt>
                <c:pt idx="2689">
                  <c:v>13.445</c:v>
                </c:pt>
                <c:pt idx="2690">
                  <c:v>13.45</c:v>
                </c:pt>
                <c:pt idx="2691">
                  <c:v>13.455</c:v>
                </c:pt>
                <c:pt idx="2692">
                  <c:v>13.46</c:v>
                </c:pt>
                <c:pt idx="2693">
                  <c:v>13.465</c:v>
                </c:pt>
                <c:pt idx="2694">
                  <c:v>13.47</c:v>
                </c:pt>
                <c:pt idx="2695">
                  <c:v>13.475</c:v>
                </c:pt>
                <c:pt idx="2696">
                  <c:v>13.48</c:v>
                </c:pt>
                <c:pt idx="2697">
                  <c:v>13.485</c:v>
                </c:pt>
                <c:pt idx="2698">
                  <c:v>13.49</c:v>
                </c:pt>
                <c:pt idx="2699">
                  <c:v>13.495</c:v>
                </c:pt>
                <c:pt idx="2700">
                  <c:v>13.5</c:v>
                </c:pt>
                <c:pt idx="2701">
                  <c:v>13.505</c:v>
                </c:pt>
                <c:pt idx="2702">
                  <c:v>13.51</c:v>
                </c:pt>
                <c:pt idx="2703">
                  <c:v>13.515</c:v>
                </c:pt>
                <c:pt idx="2704">
                  <c:v>13.52</c:v>
                </c:pt>
                <c:pt idx="2705">
                  <c:v>13.525</c:v>
                </c:pt>
                <c:pt idx="2706">
                  <c:v>13.53</c:v>
                </c:pt>
                <c:pt idx="2707">
                  <c:v>13.535</c:v>
                </c:pt>
                <c:pt idx="2708">
                  <c:v>13.54</c:v>
                </c:pt>
                <c:pt idx="2709">
                  <c:v>13.545</c:v>
                </c:pt>
                <c:pt idx="2710">
                  <c:v>13.55</c:v>
                </c:pt>
                <c:pt idx="2711">
                  <c:v>13.555</c:v>
                </c:pt>
                <c:pt idx="2712">
                  <c:v>13.56</c:v>
                </c:pt>
                <c:pt idx="2713">
                  <c:v>13.565</c:v>
                </c:pt>
                <c:pt idx="2714">
                  <c:v>13.57</c:v>
                </c:pt>
                <c:pt idx="2715">
                  <c:v>13.575</c:v>
                </c:pt>
                <c:pt idx="2716">
                  <c:v>13.58</c:v>
                </c:pt>
                <c:pt idx="2717">
                  <c:v>13.585</c:v>
                </c:pt>
                <c:pt idx="2718">
                  <c:v>13.59</c:v>
                </c:pt>
                <c:pt idx="2719">
                  <c:v>13.595</c:v>
                </c:pt>
                <c:pt idx="2720">
                  <c:v>13.6</c:v>
                </c:pt>
                <c:pt idx="2721">
                  <c:v>13.605</c:v>
                </c:pt>
                <c:pt idx="2722">
                  <c:v>13.61</c:v>
                </c:pt>
                <c:pt idx="2723">
                  <c:v>13.615</c:v>
                </c:pt>
                <c:pt idx="2724">
                  <c:v>13.62</c:v>
                </c:pt>
                <c:pt idx="2725">
                  <c:v>13.625</c:v>
                </c:pt>
                <c:pt idx="2726">
                  <c:v>13.63</c:v>
                </c:pt>
                <c:pt idx="2727">
                  <c:v>13.635</c:v>
                </c:pt>
                <c:pt idx="2728">
                  <c:v>13.64</c:v>
                </c:pt>
                <c:pt idx="2729">
                  <c:v>13.645</c:v>
                </c:pt>
                <c:pt idx="2730">
                  <c:v>13.65</c:v>
                </c:pt>
                <c:pt idx="2731">
                  <c:v>13.655</c:v>
                </c:pt>
                <c:pt idx="2732">
                  <c:v>13.66</c:v>
                </c:pt>
                <c:pt idx="2733">
                  <c:v>13.665</c:v>
                </c:pt>
                <c:pt idx="2734">
                  <c:v>13.67</c:v>
                </c:pt>
                <c:pt idx="2735">
                  <c:v>13.675</c:v>
                </c:pt>
                <c:pt idx="2736">
                  <c:v>13.68</c:v>
                </c:pt>
                <c:pt idx="2737">
                  <c:v>13.685</c:v>
                </c:pt>
                <c:pt idx="2738">
                  <c:v>13.69</c:v>
                </c:pt>
                <c:pt idx="2739">
                  <c:v>13.695</c:v>
                </c:pt>
                <c:pt idx="2740">
                  <c:v>13.7</c:v>
                </c:pt>
                <c:pt idx="2741">
                  <c:v>13.705</c:v>
                </c:pt>
                <c:pt idx="2742">
                  <c:v>13.71</c:v>
                </c:pt>
                <c:pt idx="2743">
                  <c:v>13.715</c:v>
                </c:pt>
                <c:pt idx="2744">
                  <c:v>13.72</c:v>
                </c:pt>
                <c:pt idx="2745">
                  <c:v>13.725</c:v>
                </c:pt>
                <c:pt idx="2746">
                  <c:v>13.73</c:v>
                </c:pt>
                <c:pt idx="2747">
                  <c:v>13.735</c:v>
                </c:pt>
                <c:pt idx="2748">
                  <c:v>13.74</c:v>
                </c:pt>
                <c:pt idx="2749">
                  <c:v>13.745</c:v>
                </c:pt>
                <c:pt idx="2750">
                  <c:v>13.75</c:v>
                </c:pt>
                <c:pt idx="2751">
                  <c:v>13.755</c:v>
                </c:pt>
                <c:pt idx="2752">
                  <c:v>13.76</c:v>
                </c:pt>
                <c:pt idx="2753">
                  <c:v>13.765</c:v>
                </c:pt>
                <c:pt idx="2754">
                  <c:v>13.77</c:v>
                </c:pt>
                <c:pt idx="2755">
                  <c:v>13.775</c:v>
                </c:pt>
                <c:pt idx="2756">
                  <c:v>13.78</c:v>
                </c:pt>
                <c:pt idx="2757">
                  <c:v>13.785</c:v>
                </c:pt>
                <c:pt idx="2758">
                  <c:v>13.79</c:v>
                </c:pt>
                <c:pt idx="2759">
                  <c:v>13.795</c:v>
                </c:pt>
                <c:pt idx="2760">
                  <c:v>13.8</c:v>
                </c:pt>
                <c:pt idx="2761">
                  <c:v>13.805</c:v>
                </c:pt>
                <c:pt idx="2762">
                  <c:v>13.81</c:v>
                </c:pt>
                <c:pt idx="2763">
                  <c:v>13.815</c:v>
                </c:pt>
                <c:pt idx="2764">
                  <c:v>13.82</c:v>
                </c:pt>
                <c:pt idx="2765">
                  <c:v>13.825</c:v>
                </c:pt>
                <c:pt idx="2766">
                  <c:v>13.83</c:v>
                </c:pt>
                <c:pt idx="2767">
                  <c:v>13.835</c:v>
                </c:pt>
                <c:pt idx="2768">
                  <c:v>13.84</c:v>
                </c:pt>
                <c:pt idx="2769">
                  <c:v>13.845</c:v>
                </c:pt>
                <c:pt idx="2770">
                  <c:v>13.85</c:v>
                </c:pt>
                <c:pt idx="2771">
                  <c:v>13.855</c:v>
                </c:pt>
                <c:pt idx="2772">
                  <c:v>13.86</c:v>
                </c:pt>
                <c:pt idx="2773">
                  <c:v>13.865</c:v>
                </c:pt>
                <c:pt idx="2774">
                  <c:v>13.87</c:v>
                </c:pt>
                <c:pt idx="2775">
                  <c:v>13.875</c:v>
                </c:pt>
                <c:pt idx="2776">
                  <c:v>13.88</c:v>
                </c:pt>
                <c:pt idx="2777">
                  <c:v>13.885</c:v>
                </c:pt>
                <c:pt idx="2778">
                  <c:v>13.89</c:v>
                </c:pt>
                <c:pt idx="2779">
                  <c:v>13.895</c:v>
                </c:pt>
                <c:pt idx="2780">
                  <c:v>13.9</c:v>
                </c:pt>
                <c:pt idx="2781">
                  <c:v>13.905</c:v>
                </c:pt>
                <c:pt idx="2782">
                  <c:v>13.91</c:v>
                </c:pt>
                <c:pt idx="2783">
                  <c:v>13.915</c:v>
                </c:pt>
                <c:pt idx="2784">
                  <c:v>13.92</c:v>
                </c:pt>
                <c:pt idx="2785">
                  <c:v>13.925</c:v>
                </c:pt>
                <c:pt idx="2786">
                  <c:v>13.93</c:v>
                </c:pt>
                <c:pt idx="2787">
                  <c:v>13.935</c:v>
                </c:pt>
                <c:pt idx="2788">
                  <c:v>13.94</c:v>
                </c:pt>
                <c:pt idx="2789">
                  <c:v>13.945</c:v>
                </c:pt>
                <c:pt idx="2790">
                  <c:v>13.95</c:v>
                </c:pt>
                <c:pt idx="2791">
                  <c:v>13.955</c:v>
                </c:pt>
                <c:pt idx="2792">
                  <c:v>13.96</c:v>
                </c:pt>
                <c:pt idx="2793">
                  <c:v>13.965</c:v>
                </c:pt>
                <c:pt idx="2794">
                  <c:v>13.97</c:v>
                </c:pt>
                <c:pt idx="2795">
                  <c:v>13.975</c:v>
                </c:pt>
                <c:pt idx="2796">
                  <c:v>13.98</c:v>
                </c:pt>
                <c:pt idx="2797">
                  <c:v>13.985</c:v>
                </c:pt>
                <c:pt idx="2798">
                  <c:v>13.99</c:v>
                </c:pt>
                <c:pt idx="2799">
                  <c:v>13.995</c:v>
                </c:pt>
                <c:pt idx="2800">
                  <c:v>14</c:v>
                </c:pt>
                <c:pt idx="2801">
                  <c:v>14.005</c:v>
                </c:pt>
                <c:pt idx="2802">
                  <c:v>14.01</c:v>
                </c:pt>
                <c:pt idx="2803">
                  <c:v>14.015</c:v>
                </c:pt>
                <c:pt idx="2804">
                  <c:v>14.02</c:v>
                </c:pt>
                <c:pt idx="2805">
                  <c:v>14.025</c:v>
                </c:pt>
                <c:pt idx="2806">
                  <c:v>14.03</c:v>
                </c:pt>
                <c:pt idx="2807">
                  <c:v>14.035</c:v>
                </c:pt>
                <c:pt idx="2808">
                  <c:v>14.04</c:v>
                </c:pt>
                <c:pt idx="2809">
                  <c:v>14.045</c:v>
                </c:pt>
                <c:pt idx="2810">
                  <c:v>14.05</c:v>
                </c:pt>
                <c:pt idx="2811">
                  <c:v>14.055</c:v>
                </c:pt>
                <c:pt idx="2812">
                  <c:v>14.06</c:v>
                </c:pt>
                <c:pt idx="2813">
                  <c:v>14.065</c:v>
                </c:pt>
                <c:pt idx="2814">
                  <c:v>14.07</c:v>
                </c:pt>
                <c:pt idx="2815">
                  <c:v>14.075</c:v>
                </c:pt>
                <c:pt idx="2816">
                  <c:v>14.08</c:v>
                </c:pt>
                <c:pt idx="2817">
                  <c:v>14.085</c:v>
                </c:pt>
                <c:pt idx="2818">
                  <c:v>14.09</c:v>
                </c:pt>
                <c:pt idx="2819">
                  <c:v>14.095</c:v>
                </c:pt>
                <c:pt idx="2820">
                  <c:v>14.1</c:v>
                </c:pt>
                <c:pt idx="2821">
                  <c:v>14.105</c:v>
                </c:pt>
                <c:pt idx="2822">
                  <c:v>14.11</c:v>
                </c:pt>
                <c:pt idx="2823">
                  <c:v>14.115</c:v>
                </c:pt>
                <c:pt idx="2824">
                  <c:v>14.12</c:v>
                </c:pt>
                <c:pt idx="2825">
                  <c:v>14.125</c:v>
                </c:pt>
                <c:pt idx="2826">
                  <c:v>14.13</c:v>
                </c:pt>
                <c:pt idx="2827">
                  <c:v>14.135</c:v>
                </c:pt>
                <c:pt idx="2828">
                  <c:v>14.14</c:v>
                </c:pt>
                <c:pt idx="2829">
                  <c:v>14.145</c:v>
                </c:pt>
                <c:pt idx="2830">
                  <c:v>14.15</c:v>
                </c:pt>
                <c:pt idx="2831">
                  <c:v>14.155</c:v>
                </c:pt>
                <c:pt idx="2832">
                  <c:v>14.16</c:v>
                </c:pt>
                <c:pt idx="2833">
                  <c:v>14.165</c:v>
                </c:pt>
                <c:pt idx="2834">
                  <c:v>14.17</c:v>
                </c:pt>
                <c:pt idx="2835">
                  <c:v>14.175</c:v>
                </c:pt>
                <c:pt idx="2836">
                  <c:v>14.18</c:v>
                </c:pt>
                <c:pt idx="2837">
                  <c:v>14.185</c:v>
                </c:pt>
                <c:pt idx="2838">
                  <c:v>14.19</c:v>
                </c:pt>
                <c:pt idx="2839">
                  <c:v>14.195</c:v>
                </c:pt>
                <c:pt idx="2840">
                  <c:v>14.2</c:v>
                </c:pt>
                <c:pt idx="2841">
                  <c:v>14.205</c:v>
                </c:pt>
                <c:pt idx="2842">
                  <c:v>14.21</c:v>
                </c:pt>
                <c:pt idx="2843">
                  <c:v>14.215</c:v>
                </c:pt>
                <c:pt idx="2844">
                  <c:v>14.22</c:v>
                </c:pt>
                <c:pt idx="2845">
                  <c:v>14.225</c:v>
                </c:pt>
                <c:pt idx="2846">
                  <c:v>14.23</c:v>
                </c:pt>
                <c:pt idx="2847">
                  <c:v>14.235</c:v>
                </c:pt>
                <c:pt idx="2848">
                  <c:v>14.24</c:v>
                </c:pt>
                <c:pt idx="2849">
                  <c:v>14.245</c:v>
                </c:pt>
                <c:pt idx="2850">
                  <c:v>14.25</c:v>
                </c:pt>
                <c:pt idx="2851">
                  <c:v>14.255</c:v>
                </c:pt>
                <c:pt idx="2852">
                  <c:v>14.26</c:v>
                </c:pt>
                <c:pt idx="2853">
                  <c:v>14.265</c:v>
                </c:pt>
                <c:pt idx="2854">
                  <c:v>14.27</c:v>
                </c:pt>
                <c:pt idx="2855">
                  <c:v>14.275</c:v>
                </c:pt>
                <c:pt idx="2856">
                  <c:v>14.28</c:v>
                </c:pt>
                <c:pt idx="2857">
                  <c:v>14.285</c:v>
                </c:pt>
                <c:pt idx="2858">
                  <c:v>14.29</c:v>
                </c:pt>
                <c:pt idx="2859">
                  <c:v>14.295</c:v>
                </c:pt>
                <c:pt idx="2860">
                  <c:v>14.3</c:v>
                </c:pt>
                <c:pt idx="2861">
                  <c:v>14.305</c:v>
                </c:pt>
                <c:pt idx="2862">
                  <c:v>14.31</c:v>
                </c:pt>
                <c:pt idx="2863">
                  <c:v>14.315</c:v>
                </c:pt>
                <c:pt idx="2864">
                  <c:v>14.32</c:v>
                </c:pt>
                <c:pt idx="2865">
                  <c:v>14.325</c:v>
                </c:pt>
                <c:pt idx="2866">
                  <c:v>14.33</c:v>
                </c:pt>
                <c:pt idx="2867">
                  <c:v>14.335</c:v>
                </c:pt>
                <c:pt idx="2868">
                  <c:v>14.34</c:v>
                </c:pt>
                <c:pt idx="2869">
                  <c:v>14.345</c:v>
                </c:pt>
                <c:pt idx="2870">
                  <c:v>14.35</c:v>
                </c:pt>
                <c:pt idx="2871">
                  <c:v>14.355</c:v>
                </c:pt>
                <c:pt idx="2872">
                  <c:v>14.36</c:v>
                </c:pt>
                <c:pt idx="2873">
                  <c:v>14.365</c:v>
                </c:pt>
                <c:pt idx="2874">
                  <c:v>14.37</c:v>
                </c:pt>
                <c:pt idx="2875">
                  <c:v>14.375</c:v>
                </c:pt>
                <c:pt idx="2876">
                  <c:v>14.38</c:v>
                </c:pt>
                <c:pt idx="2877">
                  <c:v>14.385</c:v>
                </c:pt>
                <c:pt idx="2878">
                  <c:v>14.39</c:v>
                </c:pt>
                <c:pt idx="2879">
                  <c:v>14.395</c:v>
                </c:pt>
                <c:pt idx="2880">
                  <c:v>14.4</c:v>
                </c:pt>
                <c:pt idx="2881">
                  <c:v>14.405</c:v>
                </c:pt>
                <c:pt idx="2882">
                  <c:v>14.41</c:v>
                </c:pt>
                <c:pt idx="2883">
                  <c:v>14.415</c:v>
                </c:pt>
                <c:pt idx="2884">
                  <c:v>14.42</c:v>
                </c:pt>
                <c:pt idx="2885">
                  <c:v>14.425</c:v>
                </c:pt>
                <c:pt idx="2886">
                  <c:v>14.43</c:v>
                </c:pt>
                <c:pt idx="2887">
                  <c:v>14.435</c:v>
                </c:pt>
                <c:pt idx="2888">
                  <c:v>14.44</c:v>
                </c:pt>
                <c:pt idx="2889">
                  <c:v>14.445</c:v>
                </c:pt>
                <c:pt idx="2890">
                  <c:v>14.45</c:v>
                </c:pt>
                <c:pt idx="2891">
                  <c:v>14.455</c:v>
                </c:pt>
                <c:pt idx="2892">
                  <c:v>14.46</c:v>
                </c:pt>
                <c:pt idx="2893">
                  <c:v>14.465</c:v>
                </c:pt>
                <c:pt idx="2894">
                  <c:v>14.47</c:v>
                </c:pt>
                <c:pt idx="2895">
                  <c:v>14.475</c:v>
                </c:pt>
                <c:pt idx="2896">
                  <c:v>14.48</c:v>
                </c:pt>
                <c:pt idx="2897">
                  <c:v>14.485</c:v>
                </c:pt>
                <c:pt idx="2898">
                  <c:v>14.49</c:v>
                </c:pt>
                <c:pt idx="2899">
                  <c:v>14.495</c:v>
                </c:pt>
                <c:pt idx="2900">
                  <c:v>14.5</c:v>
                </c:pt>
                <c:pt idx="2901">
                  <c:v>14.505</c:v>
                </c:pt>
                <c:pt idx="2902">
                  <c:v>14.51</c:v>
                </c:pt>
                <c:pt idx="2903">
                  <c:v>14.515</c:v>
                </c:pt>
                <c:pt idx="2904">
                  <c:v>14.52</c:v>
                </c:pt>
                <c:pt idx="2905">
                  <c:v>14.525</c:v>
                </c:pt>
                <c:pt idx="2906">
                  <c:v>14.53</c:v>
                </c:pt>
                <c:pt idx="2907">
                  <c:v>14.535</c:v>
                </c:pt>
                <c:pt idx="2908">
                  <c:v>14.54</c:v>
                </c:pt>
                <c:pt idx="2909">
                  <c:v>14.545</c:v>
                </c:pt>
                <c:pt idx="2910">
                  <c:v>14.55</c:v>
                </c:pt>
                <c:pt idx="2911">
                  <c:v>14.555</c:v>
                </c:pt>
                <c:pt idx="2912">
                  <c:v>14.56</c:v>
                </c:pt>
                <c:pt idx="2913">
                  <c:v>14.565</c:v>
                </c:pt>
                <c:pt idx="2914">
                  <c:v>14.57</c:v>
                </c:pt>
                <c:pt idx="2915">
                  <c:v>14.575</c:v>
                </c:pt>
                <c:pt idx="2916">
                  <c:v>14.58</c:v>
                </c:pt>
                <c:pt idx="2917">
                  <c:v>14.585</c:v>
                </c:pt>
                <c:pt idx="2918">
                  <c:v>14.59</c:v>
                </c:pt>
                <c:pt idx="2919">
                  <c:v>14.595</c:v>
                </c:pt>
                <c:pt idx="2920">
                  <c:v>14.6</c:v>
                </c:pt>
                <c:pt idx="2921">
                  <c:v>14.605</c:v>
                </c:pt>
                <c:pt idx="2922">
                  <c:v>14.61</c:v>
                </c:pt>
                <c:pt idx="2923">
                  <c:v>14.615</c:v>
                </c:pt>
                <c:pt idx="2924">
                  <c:v>14.62</c:v>
                </c:pt>
                <c:pt idx="2925">
                  <c:v>14.625</c:v>
                </c:pt>
                <c:pt idx="2926">
                  <c:v>14.63</c:v>
                </c:pt>
                <c:pt idx="2927">
                  <c:v>14.635</c:v>
                </c:pt>
                <c:pt idx="2928">
                  <c:v>14.64</c:v>
                </c:pt>
                <c:pt idx="2929">
                  <c:v>14.645</c:v>
                </c:pt>
                <c:pt idx="2930">
                  <c:v>14.65</c:v>
                </c:pt>
                <c:pt idx="2931">
                  <c:v>14.655</c:v>
                </c:pt>
                <c:pt idx="2932">
                  <c:v>14.66</c:v>
                </c:pt>
                <c:pt idx="2933">
                  <c:v>14.665</c:v>
                </c:pt>
                <c:pt idx="2934">
                  <c:v>14.67</c:v>
                </c:pt>
                <c:pt idx="2935">
                  <c:v>14.675</c:v>
                </c:pt>
                <c:pt idx="2936">
                  <c:v>14.68</c:v>
                </c:pt>
                <c:pt idx="2937">
                  <c:v>14.685</c:v>
                </c:pt>
                <c:pt idx="2938">
                  <c:v>14.69</c:v>
                </c:pt>
                <c:pt idx="2939">
                  <c:v>14.695</c:v>
                </c:pt>
                <c:pt idx="2940">
                  <c:v>14.7</c:v>
                </c:pt>
                <c:pt idx="2941">
                  <c:v>14.705</c:v>
                </c:pt>
                <c:pt idx="2942">
                  <c:v>14.71</c:v>
                </c:pt>
                <c:pt idx="2943">
                  <c:v>14.715</c:v>
                </c:pt>
                <c:pt idx="2944">
                  <c:v>14.72</c:v>
                </c:pt>
                <c:pt idx="2945">
                  <c:v>14.725</c:v>
                </c:pt>
                <c:pt idx="2946">
                  <c:v>14.73</c:v>
                </c:pt>
                <c:pt idx="2947">
                  <c:v>14.735</c:v>
                </c:pt>
                <c:pt idx="2948">
                  <c:v>14.74</c:v>
                </c:pt>
                <c:pt idx="2949">
                  <c:v>14.745</c:v>
                </c:pt>
                <c:pt idx="2950">
                  <c:v>14.75</c:v>
                </c:pt>
                <c:pt idx="2951">
                  <c:v>14.755</c:v>
                </c:pt>
                <c:pt idx="2952">
                  <c:v>14.76</c:v>
                </c:pt>
                <c:pt idx="2953">
                  <c:v>14.765</c:v>
                </c:pt>
                <c:pt idx="2954">
                  <c:v>14.77</c:v>
                </c:pt>
                <c:pt idx="2955">
                  <c:v>14.775</c:v>
                </c:pt>
                <c:pt idx="2956">
                  <c:v>14.78</c:v>
                </c:pt>
                <c:pt idx="2957">
                  <c:v>14.785</c:v>
                </c:pt>
                <c:pt idx="2958">
                  <c:v>14.79</c:v>
                </c:pt>
                <c:pt idx="2959">
                  <c:v>14.795</c:v>
                </c:pt>
                <c:pt idx="2960">
                  <c:v>14.8</c:v>
                </c:pt>
                <c:pt idx="2961">
                  <c:v>14.805</c:v>
                </c:pt>
                <c:pt idx="2962">
                  <c:v>14.81</c:v>
                </c:pt>
                <c:pt idx="2963">
                  <c:v>14.815</c:v>
                </c:pt>
                <c:pt idx="2964">
                  <c:v>14.82</c:v>
                </c:pt>
                <c:pt idx="2965">
                  <c:v>14.825</c:v>
                </c:pt>
                <c:pt idx="2966">
                  <c:v>14.83</c:v>
                </c:pt>
                <c:pt idx="2967">
                  <c:v>14.835</c:v>
                </c:pt>
                <c:pt idx="2968">
                  <c:v>14.84</c:v>
                </c:pt>
                <c:pt idx="2969">
                  <c:v>14.845</c:v>
                </c:pt>
                <c:pt idx="2970">
                  <c:v>14.85</c:v>
                </c:pt>
                <c:pt idx="2971">
                  <c:v>14.855</c:v>
                </c:pt>
                <c:pt idx="2972">
                  <c:v>14.86</c:v>
                </c:pt>
                <c:pt idx="2973">
                  <c:v>14.865</c:v>
                </c:pt>
                <c:pt idx="2974">
                  <c:v>14.87</c:v>
                </c:pt>
                <c:pt idx="2975">
                  <c:v>14.875</c:v>
                </c:pt>
                <c:pt idx="2976">
                  <c:v>14.88</c:v>
                </c:pt>
                <c:pt idx="2977">
                  <c:v>14.885</c:v>
                </c:pt>
                <c:pt idx="2978">
                  <c:v>14.89</c:v>
                </c:pt>
                <c:pt idx="2979">
                  <c:v>14.895</c:v>
                </c:pt>
                <c:pt idx="2980">
                  <c:v>14.9</c:v>
                </c:pt>
                <c:pt idx="2981">
                  <c:v>14.905</c:v>
                </c:pt>
                <c:pt idx="2982">
                  <c:v>14.91</c:v>
                </c:pt>
                <c:pt idx="2983">
                  <c:v>14.915</c:v>
                </c:pt>
                <c:pt idx="2984">
                  <c:v>14.92</c:v>
                </c:pt>
                <c:pt idx="2985">
                  <c:v>14.925</c:v>
                </c:pt>
                <c:pt idx="2986">
                  <c:v>14.93</c:v>
                </c:pt>
                <c:pt idx="2987">
                  <c:v>14.935</c:v>
                </c:pt>
                <c:pt idx="2988">
                  <c:v>14.94</c:v>
                </c:pt>
                <c:pt idx="2989">
                  <c:v>14.945</c:v>
                </c:pt>
                <c:pt idx="2990">
                  <c:v>14.95</c:v>
                </c:pt>
                <c:pt idx="2991">
                  <c:v>14.955</c:v>
                </c:pt>
                <c:pt idx="2992">
                  <c:v>14.96</c:v>
                </c:pt>
                <c:pt idx="2993">
                  <c:v>14.965</c:v>
                </c:pt>
                <c:pt idx="2994">
                  <c:v>14.97</c:v>
                </c:pt>
                <c:pt idx="2995">
                  <c:v>14.975</c:v>
                </c:pt>
                <c:pt idx="2996">
                  <c:v>14.98</c:v>
                </c:pt>
                <c:pt idx="2997">
                  <c:v>14.985</c:v>
                </c:pt>
                <c:pt idx="2998">
                  <c:v>14.99</c:v>
                </c:pt>
                <c:pt idx="2999">
                  <c:v>14.995</c:v>
                </c:pt>
                <c:pt idx="3000">
                  <c:v>15</c:v>
                </c:pt>
                <c:pt idx="3001">
                  <c:v>15.005</c:v>
                </c:pt>
                <c:pt idx="3002">
                  <c:v>15.01</c:v>
                </c:pt>
                <c:pt idx="3003">
                  <c:v>15.015</c:v>
                </c:pt>
                <c:pt idx="3004">
                  <c:v>15.02</c:v>
                </c:pt>
                <c:pt idx="3005">
                  <c:v>15.025</c:v>
                </c:pt>
                <c:pt idx="3006">
                  <c:v>15.03</c:v>
                </c:pt>
                <c:pt idx="3007">
                  <c:v>15.035</c:v>
                </c:pt>
                <c:pt idx="3008">
                  <c:v>15.04</c:v>
                </c:pt>
                <c:pt idx="3009">
                  <c:v>15.045</c:v>
                </c:pt>
                <c:pt idx="3010">
                  <c:v>15.05</c:v>
                </c:pt>
                <c:pt idx="3011">
                  <c:v>15.055</c:v>
                </c:pt>
                <c:pt idx="3012">
                  <c:v>15.06</c:v>
                </c:pt>
                <c:pt idx="3013">
                  <c:v>15.065</c:v>
                </c:pt>
                <c:pt idx="3014">
                  <c:v>15.07</c:v>
                </c:pt>
                <c:pt idx="3015">
                  <c:v>15.075</c:v>
                </c:pt>
                <c:pt idx="3016">
                  <c:v>15.08</c:v>
                </c:pt>
                <c:pt idx="3017">
                  <c:v>15.085</c:v>
                </c:pt>
                <c:pt idx="3018">
                  <c:v>15.09</c:v>
                </c:pt>
                <c:pt idx="3019">
                  <c:v>15.095</c:v>
                </c:pt>
                <c:pt idx="3020">
                  <c:v>15.1</c:v>
                </c:pt>
                <c:pt idx="3021">
                  <c:v>15.105</c:v>
                </c:pt>
                <c:pt idx="3022">
                  <c:v>15.11</c:v>
                </c:pt>
                <c:pt idx="3023">
                  <c:v>15.115</c:v>
                </c:pt>
                <c:pt idx="3024">
                  <c:v>15.12</c:v>
                </c:pt>
                <c:pt idx="3025">
                  <c:v>15.125</c:v>
                </c:pt>
                <c:pt idx="3026">
                  <c:v>15.13</c:v>
                </c:pt>
                <c:pt idx="3027">
                  <c:v>15.135</c:v>
                </c:pt>
                <c:pt idx="3028">
                  <c:v>15.14</c:v>
                </c:pt>
                <c:pt idx="3029">
                  <c:v>15.145</c:v>
                </c:pt>
                <c:pt idx="3030">
                  <c:v>15.15</c:v>
                </c:pt>
                <c:pt idx="3031">
                  <c:v>15.155</c:v>
                </c:pt>
                <c:pt idx="3032">
                  <c:v>15.16</c:v>
                </c:pt>
                <c:pt idx="3033">
                  <c:v>15.165</c:v>
                </c:pt>
                <c:pt idx="3034">
                  <c:v>15.17</c:v>
                </c:pt>
                <c:pt idx="3035">
                  <c:v>15.175</c:v>
                </c:pt>
                <c:pt idx="3036">
                  <c:v>15.18</c:v>
                </c:pt>
                <c:pt idx="3037">
                  <c:v>15.185</c:v>
                </c:pt>
                <c:pt idx="3038">
                  <c:v>15.19</c:v>
                </c:pt>
                <c:pt idx="3039">
                  <c:v>15.195</c:v>
                </c:pt>
                <c:pt idx="3040">
                  <c:v>15.2</c:v>
                </c:pt>
                <c:pt idx="3041">
                  <c:v>15.205</c:v>
                </c:pt>
                <c:pt idx="3042">
                  <c:v>15.21</c:v>
                </c:pt>
                <c:pt idx="3043">
                  <c:v>15.215</c:v>
                </c:pt>
                <c:pt idx="3044">
                  <c:v>15.22</c:v>
                </c:pt>
                <c:pt idx="3045">
                  <c:v>15.225</c:v>
                </c:pt>
                <c:pt idx="3046">
                  <c:v>15.23</c:v>
                </c:pt>
                <c:pt idx="3047">
                  <c:v>15.235</c:v>
                </c:pt>
                <c:pt idx="3048">
                  <c:v>15.24</c:v>
                </c:pt>
                <c:pt idx="3049">
                  <c:v>15.245</c:v>
                </c:pt>
                <c:pt idx="3050">
                  <c:v>15.25</c:v>
                </c:pt>
                <c:pt idx="3051">
                  <c:v>15.255</c:v>
                </c:pt>
                <c:pt idx="3052">
                  <c:v>15.26</c:v>
                </c:pt>
                <c:pt idx="3053">
                  <c:v>15.265</c:v>
                </c:pt>
                <c:pt idx="3054">
                  <c:v>15.27</c:v>
                </c:pt>
                <c:pt idx="3055">
                  <c:v>15.275</c:v>
                </c:pt>
                <c:pt idx="3056">
                  <c:v>15.28</c:v>
                </c:pt>
                <c:pt idx="3057">
                  <c:v>15.285</c:v>
                </c:pt>
                <c:pt idx="3058">
                  <c:v>15.29</c:v>
                </c:pt>
                <c:pt idx="3059">
                  <c:v>15.295</c:v>
                </c:pt>
                <c:pt idx="3060">
                  <c:v>15.3</c:v>
                </c:pt>
                <c:pt idx="3061">
                  <c:v>15.305</c:v>
                </c:pt>
                <c:pt idx="3062">
                  <c:v>15.31</c:v>
                </c:pt>
                <c:pt idx="3063">
                  <c:v>15.315</c:v>
                </c:pt>
                <c:pt idx="3064">
                  <c:v>15.32</c:v>
                </c:pt>
                <c:pt idx="3065">
                  <c:v>15.325</c:v>
                </c:pt>
                <c:pt idx="3066">
                  <c:v>15.33</c:v>
                </c:pt>
                <c:pt idx="3067">
                  <c:v>15.335</c:v>
                </c:pt>
                <c:pt idx="3068">
                  <c:v>15.34</c:v>
                </c:pt>
                <c:pt idx="3069">
                  <c:v>15.345</c:v>
                </c:pt>
                <c:pt idx="3070">
                  <c:v>15.35</c:v>
                </c:pt>
                <c:pt idx="3071">
                  <c:v>15.355</c:v>
                </c:pt>
                <c:pt idx="3072">
                  <c:v>15.36</c:v>
                </c:pt>
                <c:pt idx="3073">
                  <c:v>15.365</c:v>
                </c:pt>
                <c:pt idx="3074">
                  <c:v>15.37</c:v>
                </c:pt>
                <c:pt idx="3075">
                  <c:v>15.375</c:v>
                </c:pt>
                <c:pt idx="3076">
                  <c:v>15.38</c:v>
                </c:pt>
                <c:pt idx="3077">
                  <c:v>15.385</c:v>
                </c:pt>
                <c:pt idx="3078">
                  <c:v>15.39</c:v>
                </c:pt>
                <c:pt idx="3079">
                  <c:v>15.395</c:v>
                </c:pt>
                <c:pt idx="3080">
                  <c:v>15.4</c:v>
                </c:pt>
                <c:pt idx="3081">
                  <c:v>15.405</c:v>
                </c:pt>
                <c:pt idx="3082">
                  <c:v>15.41</c:v>
                </c:pt>
                <c:pt idx="3083">
                  <c:v>15.415</c:v>
                </c:pt>
                <c:pt idx="3084">
                  <c:v>15.42</c:v>
                </c:pt>
                <c:pt idx="3085">
                  <c:v>15.425</c:v>
                </c:pt>
                <c:pt idx="3086">
                  <c:v>15.43</c:v>
                </c:pt>
                <c:pt idx="3087">
                  <c:v>15.435</c:v>
                </c:pt>
                <c:pt idx="3088">
                  <c:v>15.44</c:v>
                </c:pt>
                <c:pt idx="3089">
                  <c:v>15.445</c:v>
                </c:pt>
                <c:pt idx="3090">
                  <c:v>15.45</c:v>
                </c:pt>
                <c:pt idx="3091">
                  <c:v>15.455</c:v>
                </c:pt>
                <c:pt idx="3092">
                  <c:v>15.46</c:v>
                </c:pt>
                <c:pt idx="3093">
                  <c:v>15.465</c:v>
                </c:pt>
                <c:pt idx="3094">
                  <c:v>15.47</c:v>
                </c:pt>
                <c:pt idx="3095">
                  <c:v>15.475</c:v>
                </c:pt>
                <c:pt idx="3096">
                  <c:v>15.48</c:v>
                </c:pt>
                <c:pt idx="3097">
                  <c:v>15.485</c:v>
                </c:pt>
                <c:pt idx="3098">
                  <c:v>15.49</c:v>
                </c:pt>
                <c:pt idx="3099">
                  <c:v>15.495</c:v>
                </c:pt>
                <c:pt idx="3100">
                  <c:v>15.5</c:v>
                </c:pt>
                <c:pt idx="3101">
                  <c:v>15.505</c:v>
                </c:pt>
                <c:pt idx="3102">
                  <c:v>15.51</c:v>
                </c:pt>
                <c:pt idx="3103">
                  <c:v>15.515</c:v>
                </c:pt>
                <c:pt idx="3104">
                  <c:v>15.52</c:v>
                </c:pt>
                <c:pt idx="3105">
                  <c:v>15.525</c:v>
                </c:pt>
                <c:pt idx="3106">
                  <c:v>15.53</c:v>
                </c:pt>
                <c:pt idx="3107">
                  <c:v>15.535</c:v>
                </c:pt>
                <c:pt idx="3108">
                  <c:v>15.54</c:v>
                </c:pt>
                <c:pt idx="3109">
                  <c:v>15.545</c:v>
                </c:pt>
                <c:pt idx="3110">
                  <c:v>15.55</c:v>
                </c:pt>
                <c:pt idx="3111">
                  <c:v>15.555</c:v>
                </c:pt>
                <c:pt idx="3112">
                  <c:v>15.56</c:v>
                </c:pt>
                <c:pt idx="3113">
                  <c:v>15.565</c:v>
                </c:pt>
                <c:pt idx="3114">
                  <c:v>15.57</c:v>
                </c:pt>
                <c:pt idx="3115">
                  <c:v>15.575</c:v>
                </c:pt>
                <c:pt idx="3116">
                  <c:v>15.58</c:v>
                </c:pt>
                <c:pt idx="3117">
                  <c:v>15.585</c:v>
                </c:pt>
                <c:pt idx="3118">
                  <c:v>15.59</c:v>
                </c:pt>
                <c:pt idx="3119">
                  <c:v>15.595</c:v>
                </c:pt>
                <c:pt idx="3120">
                  <c:v>15.6</c:v>
                </c:pt>
                <c:pt idx="3121">
                  <c:v>15.605</c:v>
                </c:pt>
                <c:pt idx="3122">
                  <c:v>15.61</c:v>
                </c:pt>
                <c:pt idx="3123">
                  <c:v>15.615</c:v>
                </c:pt>
                <c:pt idx="3124">
                  <c:v>15.62</c:v>
                </c:pt>
                <c:pt idx="3125">
                  <c:v>15.625</c:v>
                </c:pt>
                <c:pt idx="3126">
                  <c:v>15.63</c:v>
                </c:pt>
                <c:pt idx="3127">
                  <c:v>15.635</c:v>
                </c:pt>
                <c:pt idx="3128">
                  <c:v>15.64</c:v>
                </c:pt>
                <c:pt idx="3129">
                  <c:v>15.645</c:v>
                </c:pt>
                <c:pt idx="3130">
                  <c:v>15.65</c:v>
                </c:pt>
                <c:pt idx="3131">
                  <c:v>15.655</c:v>
                </c:pt>
                <c:pt idx="3132">
                  <c:v>15.66</c:v>
                </c:pt>
                <c:pt idx="3133">
                  <c:v>15.665</c:v>
                </c:pt>
                <c:pt idx="3134">
                  <c:v>15.67</c:v>
                </c:pt>
                <c:pt idx="3135">
                  <c:v>15.675</c:v>
                </c:pt>
                <c:pt idx="3136">
                  <c:v>15.68</c:v>
                </c:pt>
                <c:pt idx="3137">
                  <c:v>15.685</c:v>
                </c:pt>
                <c:pt idx="3138">
                  <c:v>15.69</c:v>
                </c:pt>
                <c:pt idx="3139">
                  <c:v>15.695</c:v>
                </c:pt>
                <c:pt idx="3140">
                  <c:v>15.7</c:v>
                </c:pt>
                <c:pt idx="3141">
                  <c:v>15.705</c:v>
                </c:pt>
                <c:pt idx="3142">
                  <c:v>15.71</c:v>
                </c:pt>
                <c:pt idx="3143">
                  <c:v>15.715</c:v>
                </c:pt>
                <c:pt idx="3144">
                  <c:v>15.72</c:v>
                </c:pt>
                <c:pt idx="3145">
                  <c:v>15.725</c:v>
                </c:pt>
                <c:pt idx="3146">
                  <c:v>15.73</c:v>
                </c:pt>
                <c:pt idx="3147">
                  <c:v>15.735</c:v>
                </c:pt>
                <c:pt idx="3148">
                  <c:v>15.74</c:v>
                </c:pt>
                <c:pt idx="3149">
                  <c:v>15.745</c:v>
                </c:pt>
                <c:pt idx="3150">
                  <c:v>15.75</c:v>
                </c:pt>
                <c:pt idx="3151">
                  <c:v>15.755</c:v>
                </c:pt>
                <c:pt idx="3152">
                  <c:v>15.76</c:v>
                </c:pt>
                <c:pt idx="3153">
                  <c:v>15.765</c:v>
                </c:pt>
                <c:pt idx="3154">
                  <c:v>15.77</c:v>
                </c:pt>
                <c:pt idx="3155">
                  <c:v>15.775</c:v>
                </c:pt>
                <c:pt idx="3156">
                  <c:v>15.78</c:v>
                </c:pt>
                <c:pt idx="3157">
                  <c:v>15.785</c:v>
                </c:pt>
                <c:pt idx="3158">
                  <c:v>15.79</c:v>
                </c:pt>
                <c:pt idx="3159">
                  <c:v>15.795</c:v>
                </c:pt>
                <c:pt idx="3160">
                  <c:v>15.8</c:v>
                </c:pt>
                <c:pt idx="3161">
                  <c:v>15.805</c:v>
                </c:pt>
                <c:pt idx="3162">
                  <c:v>15.81</c:v>
                </c:pt>
                <c:pt idx="3163">
                  <c:v>15.815</c:v>
                </c:pt>
                <c:pt idx="3164">
                  <c:v>15.82</c:v>
                </c:pt>
                <c:pt idx="3165">
                  <c:v>15.825</c:v>
                </c:pt>
                <c:pt idx="3166">
                  <c:v>15.83</c:v>
                </c:pt>
                <c:pt idx="3167">
                  <c:v>15.835</c:v>
                </c:pt>
                <c:pt idx="3168">
                  <c:v>15.84</c:v>
                </c:pt>
                <c:pt idx="3169">
                  <c:v>15.845</c:v>
                </c:pt>
                <c:pt idx="3170">
                  <c:v>15.85</c:v>
                </c:pt>
                <c:pt idx="3171">
                  <c:v>15.855</c:v>
                </c:pt>
                <c:pt idx="3172">
                  <c:v>15.86</c:v>
                </c:pt>
                <c:pt idx="3173">
                  <c:v>15.865</c:v>
                </c:pt>
                <c:pt idx="3174">
                  <c:v>15.87</c:v>
                </c:pt>
                <c:pt idx="3175">
                  <c:v>15.875</c:v>
                </c:pt>
                <c:pt idx="3176">
                  <c:v>15.88</c:v>
                </c:pt>
                <c:pt idx="3177">
                  <c:v>15.885</c:v>
                </c:pt>
                <c:pt idx="3178">
                  <c:v>15.89</c:v>
                </c:pt>
                <c:pt idx="3179">
                  <c:v>15.895</c:v>
                </c:pt>
                <c:pt idx="3180">
                  <c:v>15.9</c:v>
                </c:pt>
                <c:pt idx="3181">
                  <c:v>15.905</c:v>
                </c:pt>
                <c:pt idx="3182">
                  <c:v>15.91</c:v>
                </c:pt>
                <c:pt idx="3183">
                  <c:v>15.915</c:v>
                </c:pt>
                <c:pt idx="3184">
                  <c:v>15.92</c:v>
                </c:pt>
                <c:pt idx="3185">
                  <c:v>15.925</c:v>
                </c:pt>
                <c:pt idx="3186">
                  <c:v>15.93</c:v>
                </c:pt>
                <c:pt idx="3187">
                  <c:v>15.935</c:v>
                </c:pt>
                <c:pt idx="3188">
                  <c:v>15.94</c:v>
                </c:pt>
                <c:pt idx="3189">
                  <c:v>15.945</c:v>
                </c:pt>
                <c:pt idx="3190">
                  <c:v>15.95</c:v>
                </c:pt>
                <c:pt idx="3191">
                  <c:v>15.955</c:v>
                </c:pt>
                <c:pt idx="3192">
                  <c:v>15.96</c:v>
                </c:pt>
                <c:pt idx="3193">
                  <c:v>15.965</c:v>
                </c:pt>
                <c:pt idx="3194">
                  <c:v>15.97</c:v>
                </c:pt>
                <c:pt idx="3195">
                  <c:v>15.975</c:v>
                </c:pt>
                <c:pt idx="3196">
                  <c:v>15.98</c:v>
                </c:pt>
                <c:pt idx="3197">
                  <c:v>15.985</c:v>
                </c:pt>
                <c:pt idx="3198">
                  <c:v>15.99</c:v>
                </c:pt>
                <c:pt idx="3199">
                  <c:v>15.995</c:v>
                </c:pt>
                <c:pt idx="3200">
                  <c:v>16</c:v>
                </c:pt>
                <c:pt idx="3201">
                  <c:v>16.005</c:v>
                </c:pt>
                <c:pt idx="3202">
                  <c:v>16.01</c:v>
                </c:pt>
                <c:pt idx="3203">
                  <c:v>16.015</c:v>
                </c:pt>
                <c:pt idx="3204">
                  <c:v>16.02</c:v>
                </c:pt>
                <c:pt idx="3205">
                  <c:v>16.025</c:v>
                </c:pt>
                <c:pt idx="3206">
                  <c:v>16.03</c:v>
                </c:pt>
                <c:pt idx="3207">
                  <c:v>16.035</c:v>
                </c:pt>
                <c:pt idx="3208">
                  <c:v>16.04</c:v>
                </c:pt>
                <c:pt idx="3209">
                  <c:v>16.045</c:v>
                </c:pt>
                <c:pt idx="3210">
                  <c:v>16.05</c:v>
                </c:pt>
                <c:pt idx="3211">
                  <c:v>16.055</c:v>
                </c:pt>
                <c:pt idx="3212">
                  <c:v>16.06</c:v>
                </c:pt>
                <c:pt idx="3213">
                  <c:v>16.065</c:v>
                </c:pt>
                <c:pt idx="3214">
                  <c:v>16.07</c:v>
                </c:pt>
                <c:pt idx="3215">
                  <c:v>16.075</c:v>
                </c:pt>
                <c:pt idx="3216">
                  <c:v>16.08</c:v>
                </c:pt>
                <c:pt idx="3217">
                  <c:v>16.085</c:v>
                </c:pt>
                <c:pt idx="3218">
                  <c:v>16.09</c:v>
                </c:pt>
                <c:pt idx="3219">
                  <c:v>16.095</c:v>
                </c:pt>
                <c:pt idx="3220">
                  <c:v>16.1</c:v>
                </c:pt>
                <c:pt idx="3221">
                  <c:v>16.105</c:v>
                </c:pt>
                <c:pt idx="3222">
                  <c:v>16.11</c:v>
                </c:pt>
                <c:pt idx="3223">
                  <c:v>16.115</c:v>
                </c:pt>
                <c:pt idx="3224">
                  <c:v>16.12</c:v>
                </c:pt>
                <c:pt idx="3225">
                  <c:v>16.125</c:v>
                </c:pt>
                <c:pt idx="3226">
                  <c:v>16.13</c:v>
                </c:pt>
                <c:pt idx="3227">
                  <c:v>16.135</c:v>
                </c:pt>
                <c:pt idx="3228">
                  <c:v>16.14</c:v>
                </c:pt>
                <c:pt idx="3229">
                  <c:v>16.145</c:v>
                </c:pt>
                <c:pt idx="3230">
                  <c:v>16.15</c:v>
                </c:pt>
                <c:pt idx="3231">
                  <c:v>16.155</c:v>
                </c:pt>
                <c:pt idx="3232">
                  <c:v>16.16</c:v>
                </c:pt>
                <c:pt idx="3233">
                  <c:v>16.165</c:v>
                </c:pt>
                <c:pt idx="3234">
                  <c:v>16.17</c:v>
                </c:pt>
                <c:pt idx="3235">
                  <c:v>16.175</c:v>
                </c:pt>
                <c:pt idx="3236">
                  <c:v>16.18</c:v>
                </c:pt>
                <c:pt idx="3237">
                  <c:v>16.185</c:v>
                </c:pt>
                <c:pt idx="3238">
                  <c:v>16.19</c:v>
                </c:pt>
                <c:pt idx="3239">
                  <c:v>16.195</c:v>
                </c:pt>
                <c:pt idx="3240">
                  <c:v>16.2</c:v>
                </c:pt>
                <c:pt idx="3241">
                  <c:v>16.205</c:v>
                </c:pt>
                <c:pt idx="3242">
                  <c:v>16.21</c:v>
                </c:pt>
                <c:pt idx="3243">
                  <c:v>16.215</c:v>
                </c:pt>
                <c:pt idx="3244">
                  <c:v>16.22</c:v>
                </c:pt>
                <c:pt idx="3245">
                  <c:v>16.225</c:v>
                </c:pt>
                <c:pt idx="3246">
                  <c:v>16.23</c:v>
                </c:pt>
                <c:pt idx="3247">
                  <c:v>16.235</c:v>
                </c:pt>
                <c:pt idx="3248">
                  <c:v>16.24</c:v>
                </c:pt>
                <c:pt idx="3249">
                  <c:v>16.245</c:v>
                </c:pt>
                <c:pt idx="3250">
                  <c:v>16.25</c:v>
                </c:pt>
                <c:pt idx="3251">
                  <c:v>16.255</c:v>
                </c:pt>
                <c:pt idx="3252">
                  <c:v>16.26</c:v>
                </c:pt>
                <c:pt idx="3253">
                  <c:v>16.265</c:v>
                </c:pt>
                <c:pt idx="3254">
                  <c:v>16.27</c:v>
                </c:pt>
                <c:pt idx="3255">
                  <c:v>16.275</c:v>
                </c:pt>
                <c:pt idx="3256">
                  <c:v>16.28</c:v>
                </c:pt>
                <c:pt idx="3257">
                  <c:v>16.285</c:v>
                </c:pt>
                <c:pt idx="3258">
                  <c:v>16.29</c:v>
                </c:pt>
                <c:pt idx="3259">
                  <c:v>16.295</c:v>
                </c:pt>
                <c:pt idx="3260">
                  <c:v>16.3</c:v>
                </c:pt>
                <c:pt idx="3261">
                  <c:v>16.305</c:v>
                </c:pt>
                <c:pt idx="3262">
                  <c:v>16.31</c:v>
                </c:pt>
                <c:pt idx="3263">
                  <c:v>16.315</c:v>
                </c:pt>
                <c:pt idx="3264">
                  <c:v>16.32</c:v>
                </c:pt>
                <c:pt idx="3265">
                  <c:v>16.325</c:v>
                </c:pt>
                <c:pt idx="3266">
                  <c:v>16.33</c:v>
                </c:pt>
                <c:pt idx="3267">
                  <c:v>16.335</c:v>
                </c:pt>
                <c:pt idx="3268">
                  <c:v>16.34</c:v>
                </c:pt>
                <c:pt idx="3269">
                  <c:v>16.345</c:v>
                </c:pt>
                <c:pt idx="3270">
                  <c:v>16.35</c:v>
                </c:pt>
                <c:pt idx="3271">
                  <c:v>16.355</c:v>
                </c:pt>
                <c:pt idx="3272">
                  <c:v>16.36</c:v>
                </c:pt>
                <c:pt idx="3273">
                  <c:v>16.365</c:v>
                </c:pt>
                <c:pt idx="3274">
                  <c:v>16.37</c:v>
                </c:pt>
                <c:pt idx="3275">
                  <c:v>16.375</c:v>
                </c:pt>
                <c:pt idx="3276">
                  <c:v>16.38</c:v>
                </c:pt>
                <c:pt idx="3277">
                  <c:v>16.385</c:v>
                </c:pt>
                <c:pt idx="3278">
                  <c:v>16.39</c:v>
                </c:pt>
                <c:pt idx="3279">
                  <c:v>16.395</c:v>
                </c:pt>
                <c:pt idx="3280">
                  <c:v>16.4</c:v>
                </c:pt>
                <c:pt idx="3281">
                  <c:v>16.405</c:v>
                </c:pt>
                <c:pt idx="3282">
                  <c:v>16.41</c:v>
                </c:pt>
                <c:pt idx="3283">
                  <c:v>16.415</c:v>
                </c:pt>
                <c:pt idx="3284">
                  <c:v>16.42</c:v>
                </c:pt>
                <c:pt idx="3285">
                  <c:v>16.425</c:v>
                </c:pt>
                <c:pt idx="3286">
                  <c:v>16.43</c:v>
                </c:pt>
                <c:pt idx="3287">
                  <c:v>16.435</c:v>
                </c:pt>
                <c:pt idx="3288">
                  <c:v>16.44</c:v>
                </c:pt>
                <c:pt idx="3289">
                  <c:v>16.445</c:v>
                </c:pt>
                <c:pt idx="3290">
                  <c:v>16.45</c:v>
                </c:pt>
                <c:pt idx="3291">
                  <c:v>16.455</c:v>
                </c:pt>
                <c:pt idx="3292">
                  <c:v>16.46</c:v>
                </c:pt>
                <c:pt idx="3293">
                  <c:v>16.465</c:v>
                </c:pt>
                <c:pt idx="3294">
                  <c:v>16.47</c:v>
                </c:pt>
                <c:pt idx="3295">
                  <c:v>16.475</c:v>
                </c:pt>
                <c:pt idx="3296">
                  <c:v>16.48</c:v>
                </c:pt>
                <c:pt idx="3297">
                  <c:v>16.485</c:v>
                </c:pt>
                <c:pt idx="3298">
                  <c:v>16.49</c:v>
                </c:pt>
                <c:pt idx="3299">
                  <c:v>16.495</c:v>
                </c:pt>
                <c:pt idx="3300">
                  <c:v>16.5</c:v>
                </c:pt>
                <c:pt idx="3301">
                  <c:v>16.505</c:v>
                </c:pt>
                <c:pt idx="3302">
                  <c:v>16.51</c:v>
                </c:pt>
                <c:pt idx="3303">
                  <c:v>16.515</c:v>
                </c:pt>
                <c:pt idx="3304">
                  <c:v>16.52</c:v>
                </c:pt>
                <c:pt idx="3305">
                  <c:v>16.525</c:v>
                </c:pt>
                <c:pt idx="3306">
                  <c:v>16.53</c:v>
                </c:pt>
                <c:pt idx="3307">
                  <c:v>16.535</c:v>
                </c:pt>
                <c:pt idx="3308">
                  <c:v>16.54</c:v>
                </c:pt>
                <c:pt idx="3309">
                  <c:v>16.545</c:v>
                </c:pt>
                <c:pt idx="3310">
                  <c:v>16.55</c:v>
                </c:pt>
                <c:pt idx="3311">
                  <c:v>16.555</c:v>
                </c:pt>
                <c:pt idx="3312">
                  <c:v>16.56</c:v>
                </c:pt>
                <c:pt idx="3313">
                  <c:v>16.565</c:v>
                </c:pt>
                <c:pt idx="3314">
                  <c:v>16.57</c:v>
                </c:pt>
                <c:pt idx="3315">
                  <c:v>16.575</c:v>
                </c:pt>
                <c:pt idx="3316">
                  <c:v>16.58</c:v>
                </c:pt>
                <c:pt idx="3317">
                  <c:v>16.585</c:v>
                </c:pt>
                <c:pt idx="3318">
                  <c:v>16.59</c:v>
                </c:pt>
                <c:pt idx="3319">
                  <c:v>16.595</c:v>
                </c:pt>
                <c:pt idx="3320">
                  <c:v>16.6</c:v>
                </c:pt>
                <c:pt idx="3321">
                  <c:v>16.605</c:v>
                </c:pt>
                <c:pt idx="3322">
                  <c:v>16.61</c:v>
                </c:pt>
                <c:pt idx="3323">
                  <c:v>16.615</c:v>
                </c:pt>
                <c:pt idx="3324">
                  <c:v>16.62</c:v>
                </c:pt>
                <c:pt idx="3325">
                  <c:v>16.625</c:v>
                </c:pt>
                <c:pt idx="3326">
                  <c:v>16.63</c:v>
                </c:pt>
                <c:pt idx="3327">
                  <c:v>16.635</c:v>
                </c:pt>
                <c:pt idx="3328">
                  <c:v>16.64</c:v>
                </c:pt>
                <c:pt idx="3329">
                  <c:v>16.645</c:v>
                </c:pt>
                <c:pt idx="3330">
                  <c:v>16.65</c:v>
                </c:pt>
                <c:pt idx="3331">
                  <c:v>16.655</c:v>
                </c:pt>
                <c:pt idx="3332">
                  <c:v>16.66</c:v>
                </c:pt>
                <c:pt idx="3333">
                  <c:v>16.665</c:v>
                </c:pt>
                <c:pt idx="3334">
                  <c:v>16.67</c:v>
                </c:pt>
                <c:pt idx="3335">
                  <c:v>16.675</c:v>
                </c:pt>
                <c:pt idx="3336">
                  <c:v>16.68</c:v>
                </c:pt>
                <c:pt idx="3337">
                  <c:v>16.685</c:v>
                </c:pt>
                <c:pt idx="3338">
                  <c:v>16.69</c:v>
                </c:pt>
                <c:pt idx="3339">
                  <c:v>16.695</c:v>
                </c:pt>
                <c:pt idx="3340">
                  <c:v>16.7</c:v>
                </c:pt>
                <c:pt idx="3341">
                  <c:v>16.705</c:v>
                </c:pt>
                <c:pt idx="3342">
                  <c:v>16.71</c:v>
                </c:pt>
                <c:pt idx="3343">
                  <c:v>16.715</c:v>
                </c:pt>
                <c:pt idx="3344">
                  <c:v>16.72</c:v>
                </c:pt>
                <c:pt idx="3345">
                  <c:v>16.725</c:v>
                </c:pt>
                <c:pt idx="3346">
                  <c:v>16.73</c:v>
                </c:pt>
                <c:pt idx="3347">
                  <c:v>16.735</c:v>
                </c:pt>
                <c:pt idx="3348">
                  <c:v>16.74</c:v>
                </c:pt>
                <c:pt idx="3349">
                  <c:v>16.745</c:v>
                </c:pt>
                <c:pt idx="3350">
                  <c:v>16.75</c:v>
                </c:pt>
                <c:pt idx="3351">
                  <c:v>16.755</c:v>
                </c:pt>
                <c:pt idx="3352">
                  <c:v>16.76</c:v>
                </c:pt>
                <c:pt idx="3353">
                  <c:v>16.765</c:v>
                </c:pt>
                <c:pt idx="3354">
                  <c:v>16.77</c:v>
                </c:pt>
                <c:pt idx="3355">
                  <c:v>16.775</c:v>
                </c:pt>
                <c:pt idx="3356">
                  <c:v>16.78</c:v>
                </c:pt>
                <c:pt idx="3357">
                  <c:v>16.785</c:v>
                </c:pt>
                <c:pt idx="3358">
                  <c:v>16.79</c:v>
                </c:pt>
                <c:pt idx="3359">
                  <c:v>16.795</c:v>
                </c:pt>
                <c:pt idx="3360">
                  <c:v>16.8</c:v>
                </c:pt>
                <c:pt idx="3361">
                  <c:v>16.805</c:v>
                </c:pt>
                <c:pt idx="3362">
                  <c:v>16.81</c:v>
                </c:pt>
                <c:pt idx="3363">
                  <c:v>16.815</c:v>
                </c:pt>
                <c:pt idx="3364">
                  <c:v>16.82</c:v>
                </c:pt>
                <c:pt idx="3365">
                  <c:v>16.825</c:v>
                </c:pt>
                <c:pt idx="3366">
                  <c:v>16.83</c:v>
                </c:pt>
                <c:pt idx="3367">
                  <c:v>16.835</c:v>
                </c:pt>
                <c:pt idx="3368">
                  <c:v>16.84</c:v>
                </c:pt>
                <c:pt idx="3369">
                  <c:v>16.845</c:v>
                </c:pt>
                <c:pt idx="3370">
                  <c:v>16.85</c:v>
                </c:pt>
                <c:pt idx="3371">
                  <c:v>16.855</c:v>
                </c:pt>
                <c:pt idx="3372">
                  <c:v>16.86</c:v>
                </c:pt>
                <c:pt idx="3373">
                  <c:v>16.865</c:v>
                </c:pt>
                <c:pt idx="3374">
                  <c:v>16.87</c:v>
                </c:pt>
                <c:pt idx="3375">
                  <c:v>16.875</c:v>
                </c:pt>
                <c:pt idx="3376">
                  <c:v>16.88</c:v>
                </c:pt>
                <c:pt idx="3377">
                  <c:v>16.885</c:v>
                </c:pt>
                <c:pt idx="3378">
                  <c:v>16.89</c:v>
                </c:pt>
                <c:pt idx="3379">
                  <c:v>16.895</c:v>
                </c:pt>
                <c:pt idx="3380">
                  <c:v>16.9</c:v>
                </c:pt>
                <c:pt idx="3381">
                  <c:v>16.905</c:v>
                </c:pt>
                <c:pt idx="3382">
                  <c:v>16.91</c:v>
                </c:pt>
                <c:pt idx="3383">
                  <c:v>16.915</c:v>
                </c:pt>
                <c:pt idx="3384">
                  <c:v>16.92</c:v>
                </c:pt>
                <c:pt idx="3385">
                  <c:v>16.925</c:v>
                </c:pt>
                <c:pt idx="3386">
                  <c:v>16.93</c:v>
                </c:pt>
                <c:pt idx="3387">
                  <c:v>16.935</c:v>
                </c:pt>
                <c:pt idx="3388">
                  <c:v>16.94</c:v>
                </c:pt>
                <c:pt idx="3389">
                  <c:v>16.945</c:v>
                </c:pt>
                <c:pt idx="3390">
                  <c:v>16.95</c:v>
                </c:pt>
                <c:pt idx="3391">
                  <c:v>16.955</c:v>
                </c:pt>
                <c:pt idx="3392">
                  <c:v>16.96</c:v>
                </c:pt>
                <c:pt idx="3393">
                  <c:v>16.965</c:v>
                </c:pt>
                <c:pt idx="3394">
                  <c:v>16.97</c:v>
                </c:pt>
                <c:pt idx="3395">
                  <c:v>16.975</c:v>
                </c:pt>
                <c:pt idx="3396">
                  <c:v>16.98</c:v>
                </c:pt>
                <c:pt idx="3397">
                  <c:v>16.985</c:v>
                </c:pt>
                <c:pt idx="3398">
                  <c:v>16.99</c:v>
                </c:pt>
                <c:pt idx="3399">
                  <c:v>16.995</c:v>
                </c:pt>
                <c:pt idx="3400">
                  <c:v>17</c:v>
                </c:pt>
                <c:pt idx="3401">
                  <c:v>17.005</c:v>
                </c:pt>
                <c:pt idx="3402">
                  <c:v>17.01</c:v>
                </c:pt>
                <c:pt idx="3403">
                  <c:v>17.015</c:v>
                </c:pt>
                <c:pt idx="3404">
                  <c:v>17.02</c:v>
                </c:pt>
                <c:pt idx="3405">
                  <c:v>17.025</c:v>
                </c:pt>
                <c:pt idx="3406">
                  <c:v>17.03</c:v>
                </c:pt>
                <c:pt idx="3407">
                  <c:v>17.035</c:v>
                </c:pt>
                <c:pt idx="3408">
                  <c:v>17.04</c:v>
                </c:pt>
                <c:pt idx="3409">
                  <c:v>17.045</c:v>
                </c:pt>
                <c:pt idx="3410">
                  <c:v>17.05</c:v>
                </c:pt>
                <c:pt idx="3411">
                  <c:v>17.055</c:v>
                </c:pt>
                <c:pt idx="3412">
                  <c:v>17.06</c:v>
                </c:pt>
                <c:pt idx="3413">
                  <c:v>17.065</c:v>
                </c:pt>
                <c:pt idx="3414">
                  <c:v>17.07</c:v>
                </c:pt>
                <c:pt idx="3415">
                  <c:v>17.075</c:v>
                </c:pt>
                <c:pt idx="3416">
                  <c:v>17.08</c:v>
                </c:pt>
                <c:pt idx="3417">
                  <c:v>17.085</c:v>
                </c:pt>
                <c:pt idx="3418">
                  <c:v>17.09</c:v>
                </c:pt>
                <c:pt idx="3419">
                  <c:v>17.095</c:v>
                </c:pt>
                <c:pt idx="3420">
                  <c:v>17.1</c:v>
                </c:pt>
                <c:pt idx="3421">
                  <c:v>17.105</c:v>
                </c:pt>
                <c:pt idx="3422">
                  <c:v>17.11</c:v>
                </c:pt>
                <c:pt idx="3423">
                  <c:v>17.115</c:v>
                </c:pt>
                <c:pt idx="3424">
                  <c:v>17.12</c:v>
                </c:pt>
                <c:pt idx="3425">
                  <c:v>17.125</c:v>
                </c:pt>
                <c:pt idx="3426">
                  <c:v>17.13</c:v>
                </c:pt>
                <c:pt idx="3427">
                  <c:v>17.135</c:v>
                </c:pt>
                <c:pt idx="3428">
                  <c:v>17.14</c:v>
                </c:pt>
                <c:pt idx="3429">
                  <c:v>17.145</c:v>
                </c:pt>
                <c:pt idx="3430">
                  <c:v>17.15</c:v>
                </c:pt>
                <c:pt idx="3431">
                  <c:v>17.155</c:v>
                </c:pt>
                <c:pt idx="3432">
                  <c:v>17.16</c:v>
                </c:pt>
                <c:pt idx="3433">
                  <c:v>17.165</c:v>
                </c:pt>
                <c:pt idx="3434">
                  <c:v>17.17</c:v>
                </c:pt>
                <c:pt idx="3435">
                  <c:v>17.175</c:v>
                </c:pt>
                <c:pt idx="3436">
                  <c:v>17.18</c:v>
                </c:pt>
                <c:pt idx="3437">
                  <c:v>17.185</c:v>
                </c:pt>
                <c:pt idx="3438">
                  <c:v>17.19</c:v>
                </c:pt>
                <c:pt idx="3439">
                  <c:v>17.195</c:v>
                </c:pt>
                <c:pt idx="3440">
                  <c:v>17.2</c:v>
                </c:pt>
                <c:pt idx="3441">
                  <c:v>17.205</c:v>
                </c:pt>
                <c:pt idx="3442">
                  <c:v>17.21</c:v>
                </c:pt>
                <c:pt idx="3443">
                  <c:v>17.215</c:v>
                </c:pt>
                <c:pt idx="3444">
                  <c:v>17.22</c:v>
                </c:pt>
                <c:pt idx="3445">
                  <c:v>17.225</c:v>
                </c:pt>
                <c:pt idx="3446">
                  <c:v>17.23</c:v>
                </c:pt>
                <c:pt idx="3447">
                  <c:v>17.235</c:v>
                </c:pt>
                <c:pt idx="3448">
                  <c:v>17.24</c:v>
                </c:pt>
                <c:pt idx="3449">
                  <c:v>17.245</c:v>
                </c:pt>
                <c:pt idx="3450">
                  <c:v>17.25</c:v>
                </c:pt>
                <c:pt idx="3451">
                  <c:v>17.255</c:v>
                </c:pt>
                <c:pt idx="3452">
                  <c:v>17.26</c:v>
                </c:pt>
                <c:pt idx="3453">
                  <c:v>17.265</c:v>
                </c:pt>
                <c:pt idx="3454">
                  <c:v>17.27</c:v>
                </c:pt>
                <c:pt idx="3455">
                  <c:v>17.275</c:v>
                </c:pt>
                <c:pt idx="3456">
                  <c:v>17.28</c:v>
                </c:pt>
                <c:pt idx="3457">
                  <c:v>17.285</c:v>
                </c:pt>
                <c:pt idx="3458">
                  <c:v>17.29</c:v>
                </c:pt>
                <c:pt idx="3459">
                  <c:v>17.295</c:v>
                </c:pt>
                <c:pt idx="3460">
                  <c:v>17.3</c:v>
                </c:pt>
                <c:pt idx="3461">
                  <c:v>17.305</c:v>
                </c:pt>
                <c:pt idx="3462">
                  <c:v>17.31</c:v>
                </c:pt>
                <c:pt idx="3463">
                  <c:v>17.315</c:v>
                </c:pt>
                <c:pt idx="3464">
                  <c:v>17.32</c:v>
                </c:pt>
                <c:pt idx="3465">
                  <c:v>17.325</c:v>
                </c:pt>
                <c:pt idx="3466">
                  <c:v>17.33</c:v>
                </c:pt>
                <c:pt idx="3467">
                  <c:v>17.335</c:v>
                </c:pt>
                <c:pt idx="3468">
                  <c:v>17.34</c:v>
                </c:pt>
                <c:pt idx="3469">
                  <c:v>17.345</c:v>
                </c:pt>
                <c:pt idx="3470">
                  <c:v>17.35</c:v>
                </c:pt>
                <c:pt idx="3471">
                  <c:v>17.355</c:v>
                </c:pt>
                <c:pt idx="3472">
                  <c:v>17.36</c:v>
                </c:pt>
                <c:pt idx="3473">
                  <c:v>17.365</c:v>
                </c:pt>
                <c:pt idx="3474">
                  <c:v>17.37</c:v>
                </c:pt>
                <c:pt idx="3475">
                  <c:v>17.375</c:v>
                </c:pt>
                <c:pt idx="3476">
                  <c:v>17.38</c:v>
                </c:pt>
                <c:pt idx="3477">
                  <c:v>17.385</c:v>
                </c:pt>
                <c:pt idx="3478">
                  <c:v>17.39</c:v>
                </c:pt>
                <c:pt idx="3479">
                  <c:v>17.395</c:v>
                </c:pt>
                <c:pt idx="3480">
                  <c:v>17.4</c:v>
                </c:pt>
                <c:pt idx="3481">
                  <c:v>17.405</c:v>
                </c:pt>
                <c:pt idx="3482">
                  <c:v>17.41</c:v>
                </c:pt>
                <c:pt idx="3483">
                  <c:v>17.415</c:v>
                </c:pt>
                <c:pt idx="3484">
                  <c:v>17.42</c:v>
                </c:pt>
                <c:pt idx="3485">
                  <c:v>17.425</c:v>
                </c:pt>
                <c:pt idx="3486">
                  <c:v>17.43</c:v>
                </c:pt>
                <c:pt idx="3487">
                  <c:v>17.435</c:v>
                </c:pt>
                <c:pt idx="3488">
                  <c:v>17.44</c:v>
                </c:pt>
                <c:pt idx="3489">
                  <c:v>17.445</c:v>
                </c:pt>
                <c:pt idx="3490">
                  <c:v>17.45</c:v>
                </c:pt>
                <c:pt idx="3491">
                  <c:v>17.455</c:v>
                </c:pt>
                <c:pt idx="3492">
                  <c:v>17.46</c:v>
                </c:pt>
                <c:pt idx="3493">
                  <c:v>17.465</c:v>
                </c:pt>
                <c:pt idx="3494">
                  <c:v>17.47</c:v>
                </c:pt>
                <c:pt idx="3495">
                  <c:v>17.475</c:v>
                </c:pt>
                <c:pt idx="3496">
                  <c:v>17.48</c:v>
                </c:pt>
                <c:pt idx="3497">
                  <c:v>17.485</c:v>
                </c:pt>
                <c:pt idx="3498">
                  <c:v>17.49</c:v>
                </c:pt>
                <c:pt idx="3499">
                  <c:v>17.495</c:v>
                </c:pt>
                <c:pt idx="3500">
                  <c:v>17.5</c:v>
                </c:pt>
                <c:pt idx="3501">
                  <c:v>17.505</c:v>
                </c:pt>
                <c:pt idx="3502">
                  <c:v>17.51</c:v>
                </c:pt>
                <c:pt idx="3503">
                  <c:v>17.515</c:v>
                </c:pt>
                <c:pt idx="3504">
                  <c:v>17.52</c:v>
                </c:pt>
                <c:pt idx="3505">
                  <c:v>17.525</c:v>
                </c:pt>
                <c:pt idx="3506">
                  <c:v>17.53</c:v>
                </c:pt>
                <c:pt idx="3507">
                  <c:v>17.535</c:v>
                </c:pt>
                <c:pt idx="3508">
                  <c:v>17.54</c:v>
                </c:pt>
                <c:pt idx="3509">
                  <c:v>17.545</c:v>
                </c:pt>
                <c:pt idx="3510">
                  <c:v>17.55</c:v>
                </c:pt>
                <c:pt idx="3511">
                  <c:v>17.555</c:v>
                </c:pt>
                <c:pt idx="3512">
                  <c:v>17.56</c:v>
                </c:pt>
                <c:pt idx="3513">
                  <c:v>17.565</c:v>
                </c:pt>
                <c:pt idx="3514">
                  <c:v>17.57</c:v>
                </c:pt>
                <c:pt idx="3515">
                  <c:v>17.575</c:v>
                </c:pt>
                <c:pt idx="3516">
                  <c:v>17.58</c:v>
                </c:pt>
                <c:pt idx="3517">
                  <c:v>17.585</c:v>
                </c:pt>
                <c:pt idx="3518">
                  <c:v>17.59</c:v>
                </c:pt>
                <c:pt idx="3519">
                  <c:v>17.595</c:v>
                </c:pt>
                <c:pt idx="3520">
                  <c:v>17.6</c:v>
                </c:pt>
                <c:pt idx="3521">
                  <c:v>17.605</c:v>
                </c:pt>
                <c:pt idx="3522">
                  <c:v>17.61</c:v>
                </c:pt>
                <c:pt idx="3523">
                  <c:v>17.615</c:v>
                </c:pt>
                <c:pt idx="3524">
                  <c:v>17.62</c:v>
                </c:pt>
                <c:pt idx="3525">
                  <c:v>17.625</c:v>
                </c:pt>
                <c:pt idx="3526">
                  <c:v>17.63</c:v>
                </c:pt>
                <c:pt idx="3527">
                  <c:v>17.635</c:v>
                </c:pt>
                <c:pt idx="3528">
                  <c:v>17.64</c:v>
                </c:pt>
                <c:pt idx="3529">
                  <c:v>17.645</c:v>
                </c:pt>
                <c:pt idx="3530">
                  <c:v>17.65</c:v>
                </c:pt>
                <c:pt idx="3531">
                  <c:v>17.655</c:v>
                </c:pt>
                <c:pt idx="3532">
                  <c:v>17.66</c:v>
                </c:pt>
                <c:pt idx="3533">
                  <c:v>17.665</c:v>
                </c:pt>
                <c:pt idx="3534">
                  <c:v>17.67</c:v>
                </c:pt>
                <c:pt idx="3535">
                  <c:v>17.675</c:v>
                </c:pt>
                <c:pt idx="3536">
                  <c:v>17.68</c:v>
                </c:pt>
                <c:pt idx="3537">
                  <c:v>17.685</c:v>
                </c:pt>
                <c:pt idx="3538">
                  <c:v>17.69</c:v>
                </c:pt>
                <c:pt idx="3539">
                  <c:v>17.695</c:v>
                </c:pt>
                <c:pt idx="3540">
                  <c:v>17.7</c:v>
                </c:pt>
                <c:pt idx="3541">
                  <c:v>17.705</c:v>
                </c:pt>
                <c:pt idx="3542">
                  <c:v>17.71</c:v>
                </c:pt>
                <c:pt idx="3543">
                  <c:v>17.715</c:v>
                </c:pt>
                <c:pt idx="3544">
                  <c:v>17.72</c:v>
                </c:pt>
                <c:pt idx="3545">
                  <c:v>17.725</c:v>
                </c:pt>
                <c:pt idx="3546">
                  <c:v>17.73</c:v>
                </c:pt>
                <c:pt idx="3547">
                  <c:v>17.735</c:v>
                </c:pt>
                <c:pt idx="3548">
                  <c:v>17.74</c:v>
                </c:pt>
                <c:pt idx="3549">
                  <c:v>17.745</c:v>
                </c:pt>
                <c:pt idx="3550">
                  <c:v>17.75</c:v>
                </c:pt>
                <c:pt idx="3551">
                  <c:v>17.755</c:v>
                </c:pt>
                <c:pt idx="3552">
                  <c:v>17.76</c:v>
                </c:pt>
                <c:pt idx="3553">
                  <c:v>17.765</c:v>
                </c:pt>
                <c:pt idx="3554">
                  <c:v>17.77</c:v>
                </c:pt>
                <c:pt idx="3555">
                  <c:v>17.775</c:v>
                </c:pt>
                <c:pt idx="3556">
                  <c:v>17.78</c:v>
                </c:pt>
                <c:pt idx="3557">
                  <c:v>17.785</c:v>
                </c:pt>
                <c:pt idx="3558">
                  <c:v>17.79</c:v>
                </c:pt>
                <c:pt idx="3559">
                  <c:v>17.795</c:v>
                </c:pt>
                <c:pt idx="3560">
                  <c:v>17.8</c:v>
                </c:pt>
                <c:pt idx="3561">
                  <c:v>17.805</c:v>
                </c:pt>
                <c:pt idx="3562">
                  <c:v>17.81</c:v>
                </c:pt>
                <c:pt idx="3563">
                  <c:v>17.815</c:v>
                </c:pt>
                <c:pt idx="3564">
                  <c:v>17.82</c:v>
                </c:pt>
                <c:pt idx="3565">
                  <c:v>17.825</c:v>
                </c:pt>
                <c:pt idx="3566">
                  <c:v>17.83</c:v>
                </c:pt>
                <c:pt idx="3567">
                  <c:v>17.835</c:v>
                </c:pt>
                <c:pt idx="3568">
                  <c:v>17.84</c:v>
                </c:pt>
                <c:pt idx="3569">
                  <c:v>17.845</c:v>
                </c:pt>
                <c:pt idx="3570">
                  <c:v>17.85</c:v>
                </c:pt>
                <c:pt idx="3571">
                  <c:v>17.855</c:v>
                </c:pt>
                <c:pt idx="3572">
                  <c:v>17.86</c:v>
                </c:pt>
                <c:pt idx="3573">
                  <c:v>17.865</c:v>
                </c:pt>
                <c:pt idx="3574">
                  <c:v>17.87</c:v>
                </c:pt>
                <c:pt idx="3575">
                  <c:v>17.875</c:v>
                </c:pt>
                <c:pt idx="3576">
                  <c:v>17.88</c:v>
                </c:pt>
                <c:pt idx="3577">
                  <c:v>17.885</c:v>
                </c:pt>
                <c:pt idx="3578">
                  <c:v>17.89</c:v>
                </c:pt>
                <c:pt idx="3579">
                  <c:v>17.895</c:v>
                </c:pt>
                <c:pt idx="3580">
                  <c:v>17.9</c:v>
                </c:pt>
                <c:pt idx="3581">
                  <c:v>17.905</c:v>
                </c:pt>
                <c:pt idx="3582">
                  <c:v>17.91</c:v>
                </c:pt>
                <c:pt idx="3583">
                  <c:v>17.915</c:v>
                </c:pt>
                <c:pt idx="3584">
                  <c:v>17.92</c:v>
                </c:pt>
                <c:pt idx="3585">
                  <c:v>17.925</c:v>
                </c:pt>
                <c:pt idx="3586">
                  <c:v>17.93</c:v>
                </c:pt>
                <c:pt idx="3587">
                  <c:v>17.935</c:v>
                </c:pt>
                <c:pt idx="3588">
                  <c:v>17.94</c:v>
                </c:pt>
                <c:pt idx="3589">
                  <c:v>17.945</c:v>
                </c:pt>
                <c:pt idx="3590">
                  <c:v>17.95</c:v>
                </c:pt>
                <c:pt idx="3591">
                  <c:v>17.955</c:v>
                </c:pt>
                <c:pt idx="3592">
                  <c:v>17.96</c:v>
                </c:pt>
                <c:pt idx="3593">
                  <c:v>17.965</c:v>
                </c:pt>
                <c:pt idx="3594">
                  <c:v>17.97</c:v>
                </c:pt>
                <c:pt idx="3595">
                  <c:v>17.975</c:v>
                </c:pt>
                <c:pt idx="3596">
                  <c:v>17.98</c:v>
                </c:pt>
                <c:pt idx="3597">
                  <c:v>17.985</c:v>
                </c:pt>
                <c:pt idx="3598">
                  <c:v>17.99</c:v>
                </c:pt>
                <c:pt idx="3599">
                  <c:v>17.995</c:v>
                </c:pt>
                <c:pt idx="3600">
                  <c:v>18</c:v>
                </c:pt>
                <c:pt idx="3601">
                  <c:v>18.005</c:v>
                </c:pt>
                <c:pt idx="3602">
                  <c:v>18.01</c:v>
                </c:pt>
                <c:pt idx="3603">
                  <c:v>18.015</c:v>
                </c:pt>
                <c:pt idx="3604">
                  <c:v>18.02</c:v>
                </c:pt>
                <c:pt idx="3605">
                  <c:v>18.025</c:v>
                </c:pt>
                <c:pt idx="3606">
                  <c:v>18.03</c:v>
                </c:pt>
                <c:pt idx="3607">
                  <c:v>18.035</c:v>
                </c:pt>
                <c:pt idx="3608">
                  <c:v>18.04</c:v>
                </c:pt>
                <c:pt idx="3609">
                  <c:v>18.045</c:v>
                </c:pt>
                <c:pt idx="3610">
                  <c:v>18.05</c:v>
                </c:pt>
                <c:pt idx="3611">
                  <c:v>18.055</c:v>
                </c:pt>
                <c:pt idx="3612">
                  <c:v>18.06</c:v>
                </c:pt>
                <c:pt idx="3613">
                  <c:v>18.065</c:v>
                </c:pt>
                <c:pt idx="3614">
                  <c:v>18.07</c:v>
                </c:pt>
                <c:pt idx="3615">
                  <c:v>18.075</c:v>
                </c:pt>
                <c:pt idx="3616">
                  <c:v>18.08</c:v>
                </c:pt>
                <c:pt idx="3617">
                  <c:v>18.085</c:v>
                </c:pt>
                <c:pt idx="3618">
                  <c:v>18.09</c:v>
                </c:pt>
                <c:pt idx="3619">
                  <c:v>18.095</c:v>
                </c:pt>
                <c:pt idx="3620">
                  <c:v>18.1</c:v>
                </c:pt>
                <c:pt idx="3621">
                  <c:v>18.105</c:v>
                </c:pt>
                <c:pt idx="3622">
                  <c:v>18.11</c:v>
                </c:pt>
                <c:pt idx="3623">
                  <c:v>18.115</c:v>
                </c:pt>
                <c:pt idx="3624">
                  <c:v>18.12</c:v>
                </c:pt>
                <c:pt idx="3625">
                  <c:v>18.125</c:v>
                </c:pt>
                <c:pt idx="3626">
                  <c:v>18.13</c:v>
                </c:pt>
                <c:pt idx="3627">
                  <c:v>18.135</c:v>
                </c:pt>
                <c:pt idx="3628">
                  <c:v>18.14</c:v>
                </c:pt>
                <c:pt idx="3629">
                  <c:v>18.145</c:v>
                </c:pt>
                <c:pt idx="3630">
                  <c:v>18.15</c:v>
                </c:pt>
                <c:pt idx="3631">
                  <c:v>18.155</c:v>
                </c:pt>
                <c:pt idx="3632">
                  <c:v>18.16</c:v>
                </c:pt>
                <c:pt idx="3633">
                  <c:v>18.165</c:v>
                </c:pt>
                <c:pt idx="3634">
                  <c:v>18.17</c:v>
                </c:pt>
                <c:pt idx="3635">
                  <c:v>18.175</c:v>
                </c:pt>
                <c:pt idx="3636">
                  <c:v>18.18</c:v>
                </c:pt>
                <c:pt idx="3637">
                  <c:v>18.185</c:v>
                </c:pt>
                <c:pt idx="3638">
                  <c:v>18.19</c:v>
                </c:pt>
                <c:pt idx="3639">
                  <c:v>18.195</c:v>
                </c:pt>
                <c:pt idx="3640">
                  <c:v>18.2</c:v>
                </c:pt>
                <c:pt idx="3641">
                  <c:v>18.205</c:v>
                </c:pt>
                <c:pt idx="3642">
                  <c:v>18.21</c:v>
                </c:pt>
                <c:pt idx="3643">
                  <c:v>18.215</c:v>
                </c:pt>
                <c:pt idx="3644">
                  <c:v>18.22</c:v>
                </c:pt>
                <c:pt idx="3645">
                  <c:v>18.225</c:v>
                </c:pt>
                <c:pt idx="3646">
                  <c:v>18.23</c:v>
                </c:pt>
                <c:pt idx="3647">
                  <c:v>18.235</c:v>
                </c:pt>
                <c:pt idx="3648">
                  <c:v>18.24</c:v>
                </c:pt>
                <c:pt idx="3649">
                  <c:v>18.245</c:v>
                </c:pt>
                <c:pt idx="3650">
                  <c:v>18.25</c:v>
                </c:pt>
                <c:pt idx="3651">
                  <c:v>18.255</c:v>
                </c:pt>
                <c:pt idx="3652">
                  <c:v>18.26</c:v>
                </c:pt>
                <c:pt idx="3653">
                  <c:v>18.265</c:v>
                </c:pt>
                <c:pt idx="3654">
                  <c:v>18.27</c:v>
                </c:pt>
                <c:pt idx="3655">
                  <c:v>18.275</c:v>
                </c:pt>
                <c:pt idx="3656">
                  <c:v>18.28</c:v>
                </c:pt>
                <c:pt idx="3657">
                  <c:v>18.285</c:v>
                </c:pt>
                <c:pt idx="3658">
                  <c:v>18.29</c:v>
                </c:pt>
                <c:pt idx="3659">
                  <c:v>18.295</c:v>
                </c:pt>
                <c:pt idx="3660">
                  <c:v>18.3</c:v>
                </c:pt>
                <c:pt idx="3661">
                  <c:v>18.305</c:v>
                </c:pt>
                <c:pt idx="3662">
                  <c:v>18.31</c:v>
                </c:pt>
                <c:pt idx="3663">
                  <c:v>18.315</c:v>
                </c:pt>
                <c:pt idx="3664">
                  <c:v>18.32</c:v>
                </c:pt>
                <c:pt idx="3665">
                  <c:v>18.325</c:v>
                </c:pt>
                <c:pt idx="3666">
                  <c:v>18.33</c:v>
                </c:pt>
                <c:pt idx="3667">
                  <c:v>18.335</c:v>
                </c:pt>
                <c:pt idx="3668">
                  <c:v>18.34</c:v>
                </c:pt>
                <c:pt idx="3669">
                  <c:v>18.345</c:v>
                </c:pt>
                <c:pt idx="3670">
                  <c:v>18.35</c:v>
                </c:pt>
                <c:pt idx="3671">
                  <c:v>18.355</c:v>
                </c:pt>
                <c:pt idx="3672">
                  <c:v>18.36</c:v>
                </c:pt>
                <c:pt idx="3673">
                  <c:v>18.365</c:v>
                </c:pt>
                <c:pt idx="3674">
                  <c:v>18.37</c:v>
                </c:pt>
                <c:pt idx="3675">
                  <c:v>18.375</c:v>
                </c:pt>
                <c:pt idx="3676">
                  <c:v>18.38</c:v>
                </c:pt>
                <c:pt idx="3677">
                  <c:v>18.385</c:v>
                </c:pt>
                <c:pt idx="3678">
                  <c:v>18.39</c:v>
                </c:pt>
                <c:pt idx="3679">
                  <c:v>18.395</c:v>
                </c:pt>
                <c:pt idx="3680">
                  <c:v>18.4</c:v>
                </c:pt>
                <c:pt idx="3681">
                  <c:v>18.405</c:v>
                </c:pt>
                <c:pt idx="3682">
                  <c:v>18.41</c:v>
                </c:pt>
                <c:pt idx="3683">
                  <c:v>18.415</c:v>
                </c:pt>
                <c:pt idx="3684">
                  <c:v>18.42</c:v>
                </c:pt>
                <c:pt idx="3685">
                  <c:v>18.425</c:v>
                </c:pt>
                <c:pt idx="3686">
                  <c:v>18.43</c:v>
                </c:pt>
                <c:pt idx="3687">
                  <c:v>18.435</c:v>
                </c:pt>
                <c:pt idx="3688">
                  <c:v>18.44</c:v>
                </c:pt>
                <c:pt idx="3689">
                  <c:v>18.445</c:v>
                </c:pt>
                <c:pt idx="3690">
                  <c:v>18.45</c:v>
                </c:pt>
                <c:pt idx="3691">
                  <c:v>18.455</c:v>
                </c:pt>
                <c:pt idx="3692">
                  <c:v>18.46</c:v>
                </c:pt>
                <c:pt idx="3693">
                  <c:v>18.465</c:v>
                </c:pt>
                <c:pt idx="3694">
                  <c:v>18.47</c:v>
                </c:pt>
                <c:pt idx="3695">
                  <c:v>18.475</c:v>
                </c:pt>
                <c:pt idx="3696">
                  <c:v>18.48</c:v>
                </c:pt>
                <c:pt idx="3697">
                  <c:v>18.485</c:v>
                </c:pt>
                <c:pt idx="3698">
                  <c:v>18.49</c:v>
                </c:pt>
                <c:pt idx="3699">
                  <c:v>18.495</c:v>
                </c:pt>
                <c:pt idx="3700">
                  <c:v>18.5</c:v>
                </c:pt>
                <c:pt idx="3701">
                  <c:v>18.505</c:v>
                </c:pt>
                <c:pt idx="3702">
                  <c:v>18.51</c:v>
                </c:pt>
                <c:pt idx="3703">
                  <c:v>18.515</c:v>
                </c:pt>
                <c:pt idx="3704">
                  <c:v>18.52</c:v>
                </c:pt>
                <c:pt idx="3705">
                  <c:v>18.525</c:v>
                </c:pt>
                <c:pt idx="3706">
                  <c:v>18.53</c:v>
                </c:pt>
                <c:pt idx="3707">
                  <c:v>18.535</c:v>
                </c:pt>
                <c:pt idx="3708">
                  <c:v>18.54</c:v>
                </c:pt>
                <c:pt idx="3709">
                  <c:v>18.545</c:v>
                </c:pt>
                <c:pt idx="3710">
                  <c:v>18.55</c:v>
                </c:pt>
                <c:pt idx="3711">
                  <c:v>18.555</c:v>
                </c:pt>
                <c:pt idx="3712">
                  <c:v>18.56</c:v>
                </c:pt>
                <c:pt idx="3713">
                  <c:v>18.565</c:v>
                </c:pt>
                <c:pt idx="3714">
                  <c:v>18.57</c:v>
                </c:pt>
                <c:pt idx="3715">
                  <c:v>18.575</c:v>
                </c:pt>
                <c:pt idx="3716">
                  <c:v>18.58</c:v>
                </c:pt>
                <c:pt idx="3717">
                  <c:v>18.585</c:v>
                </c:pt>
                <c:pt idx="3718">
                  <c:v>18.59</c:v>
                </c:pt>
                <c:pt idx="3719">
                  <c:v>18.595</c:v>
                </c:pt>
                <c:pt idx="3720">
                  <c:v>18.6</c:v>
                </c:pt>
                <c:pt idx="3721">
                  <c:v>18.605</c:v>
                </c:pt>
                <c:pt idx="3722">
                  <c:v>18.61</c:v>
                </c:pt>
                <c:pt idx="3723">
                  <c:v>18.615</c:v>
                </c:pt>
                <c:pt idx="3724">
                  <c:v>18.62</c:v>
                </c:pt>
                <c:pt idx="3725">
                  <c:v>18.625</c:v>
                </c:pt>
                <c:pt idx="3726">
                  <c:v>18.63</c:v>
                </c:pt>
                <c:pt idx="3727">
                  <c:v>18.635</c:v>
                </c:pt>
                <c:pt idx="3728">
                  <c:v>18.64</c:v>
                </c:pt>
                <c:pt idx="3729">
                  <c:v>18.645</c:v>
                </c:pt>
                <c:pt idx="3730">
                  <c:v>18.65</c:v>
                </c:pt>
                <c:pt idx="3731">
                  <c:v>18.655</c:v>
                </c:pt>
                <c:pt idx="3732">
                  <c:v>18.66</c:v>
                </c:pt>
                <c:pt idx="3733">
                  <c:v>18.665</c:v>
                </c:pt>
                <c:pt idx="3734">
                  <c:v>18.67</c:v>
                </c:pt>
                <c:pt idx="3735">
                  <c:v>18.675</c:v>
                </c:pt>
                <c:pt idx="3736">
                  <c:v>18.68</c:v>
                </c:pt>
                <c:pt idx="3737">
                  <c:v>18.685</c:v>
                </c:pt>
                <c:pt idx="3738">
                  <c:v>18.69</c:v>
                </c:pt>
                <c:pt idx="3739">
                  <c:v>18.695</c:v>
                </c:pt>
                <c:pt idx="3740">
                  <c:v>18.7</c:v>
                </c:pt>
                <c:pt idx="3741">
                  <c:v>18.705</c:v>
                </c:pt>
                <c:pt idx="3742">
                  <c:v>18.71</c:v>
                </c:pt>
                <c:pt idx="3743">
                  <c:v>18.715</c:v>
                </c:pt>
                <c:pt idx="3744">
                  <c:v>18.72</c:v>
                </c:pt>
                <c:pt idx="3745">
                  <c:v>18.725</c:v>
                </c:pt>
                <c:pt idx="3746">
                  <c:v>18.73</c:v>
                </c:pt>
                <c:pt idx="3747">
                  <c:v>18.735</c:v>
                </c:pt>
                <c:pt idx="3748">
                  <c:v>18.74</c:v>
                </c:pt>
                <c:pt idx="3749">
                  <c:v>18.745</c:v>
                </c:pt>
                <c:pt idx="3750">
                  <c:v>18.75</c:v>
                </c:pt>
                <c:pt idx="3751">
                  <c:v>18.755</c:v>
                </c:pt>
                <c:pt idx="3752">
                  <c:v>18.76</c:v>
                </c:pt>
                <c:pt idx="3753">
                  <c:v>18.765</c:v>
                </c:pt>
                <c:pt idx="3754">
                  <c:v>18.77</c:v>
                </c:pt>
                <c:pt idx="3755">
                  <c:v>18.775</c:v>
                </c:pt>
                <c:pt idx="3756">
                  <c:v>18.78</c:v>
                </c:pt>
                <c:pt idx="3757">
                  <c:v>18.785</c:v>
                </c:pt>
                <c:pt idx="3758">
                  <c:v>18.79</c:v>
                </c:pt>
                <c:pt idx="3759">
                  <c:v>18.795</c:v>
                </c:pt>
                <c:pt idx="3760">
                  <c:v>18.8</c:v>
                </c:pt>
                <c:pt idx="3761">
                  <c:v>18.805</c:v>
                </c:pt>
                <c:pt idx="3762">
                  <c:v>18.81</c:v>
                </c:pt>
                <c:pt idx="3763">
                  <c:v>18.815</c:v>
                </c:pt>
                <c:pt idx="3764">
                  <c:v>18.82</c:v>
                </c:pt>
                <c:pt idx="3765">
                  <c:v>18.825</c:v>
                </c:pt>
                <c:pt idx="3766">
                  <c:v>18.83</c:v>
                </c:pt>
                <c:pt idx="3767">
                  <c:v>18.835</c:v>
                </c:pt>
                <c:pt idx="3768">
                  <c:v>18.84</c:v>
                </c:pt>
                <c:pt idx="3769">
                  <c:v>18.845</c:v>
                </c:pt>
                <c:pt idx="3770">
                  <c:v>18.85</c:v>
                </c:pt>
                <c:pt idx="3771">
                  <c:v>18.855</c:v>
                </c:pt>
                <c:pt idx="3772">
                  <c:v>18.86</c:v>
                </c:pt>
                <c:pt idx="3773">
                  <c:v>18.865</c:v>
                </c:pt>
                <c:pt idx="3774">
                  <c:v>18.87</c:v>
                </c:pt>
                <c:pt idx="3775">
                  <c:v>18.875</c:v>
                </c:pt>
                <c:pt idx="3776">
                  <c:v>18.88</c:v>
                </c:pt>
                <c:pt idx="3777">
                  <c:v>18.885</c:v>
                </c:pt>
                <c:pt idx="3778">
                  <c:v>18.89</c:v>
                </c:pt>
                <c:pt idx="3779">
                  <c:v>18.895</c:v>
                </c:pt>
                <c:pt idx="3780">
                  <c:v>18.9</c:v>
                </c:pt>
                <c:pt idx="3781">
                  <c:v>18.905</c:v>
                </c:pt>
                <c:pt idx="3782">
                  <c:v>18.91</c:v>
                </c:pt>
                <c:pt idx="3783">
                  <c:v>18.915</c:v>
                </c:pt>
                <c:pt idx="3784">
                  <c:v>18.92</c:v>
                </c:pt>
                <c:pt idx="3785">
                  <c:v>18.925</c:v>
                </c:pt>
                <c:pt idx="3786">
                  <c:v>18.93</c:v>
                </c:pt>
                <c:pt idx="3787">
                  <c:v>18.935</c:v>
                </c:pt>
                <c:pt idx="3788">
                  <c:v>18.94</c:v>
                </c:pt>
                <c:pt idx="3789">
                  <c:v>18.945</c:v>
                </c:pt>
                <c:pt idx="3790">
                  <c:v>18.95</c:v>
                </c:pt>
                <c:pt idx="3791">
                  <c:v>18.955</c:v>
                </c:pt>
                <c:pt idx="3792">
                  <c:v>18.96</c:v>
                </c:pt>
                <c:pt idx="3793">
                  <c:v>18.965</c:v>
                </c:pt>
                <c:pt idx="3794">
                  <c:v>18.97</c:v>
                </c:pt>
                <c:pt idx="3795">
                  <c:v>18.975</c:v>
                </c:pt>
                <c:pt idx="3796">
                  <c:v>18.98</c:v>
                </c:pt>
                <c:pt idx="3797">
                  <c:v>18.985</c:v>
                </c:pt>
                <c:pt idx="3798">
                  <c:v>18.99</c:v>
                </c:pt>
                <c:pt idx="3799">
                  <c:v>18.995</c:v>
                </c:pt>
                <c:pt idx="3800">
                  <c:v>19</c:v>
                </c:pt>
                <c:pt idx="3801">
                  <c:v>19.005</c:v>
                </c:pt>
                <c:pt idx="3802">
                  <c:v>19.01</c:v>
                </c:pt>
                <c:pt idx="3803">
                  <c:v>19.015</c:v>
                </c:pt>
                <c:pt idx="3804">
                  <c:v>19.02</c:v>
                </c:pt>
                <c:pt idx="3805">
                  <c:v>19.025</c:v>
                </c:pt>
                <c:pt idx="3806">
                  <c:v>19.03</c:v>
                </c:pt>
                <c:pt idx="3807">
                  <c:v>19.035</c:v>
                </c:pt>
                <c:pt idx="3808">
                  <c:v>19.04</c:v>
                </c:pt>
                <c:pt idx="3809">
                  <c:v>19.045</c:v>
                </c:pt>
                <c:pt idx="3810">
                  <c:v>19.05</c:v>
                </c:pt>
                <c:pt idx="3811">
                  <c:v>19.055</c:v>
                </c:pt>
                <c:pt idx="3812">
                  <c:v>19.06</c:v>
                </c:pt>
                <c:pt idx="3813">
                  <c:v>19.065</c:v>
                </c:pt>
                <c:pt idx="3814">
                  <c:v>19.07</c:v>
                </c:pt>
                <c:pt idx="3815">
                  <c:v>19.075</c:v>
                </c:pt>
                <c:pt idx="3816">
                  <c:v>19.08</c:v>
                </c:pt>
                <c:pt idx="3817">
                  <c:v>19.085</c:v>
                </c:pt>
                <c:pt idx="3818">
                  <c:v>19.09</c:v>
                </c:pt>
                <c:pt idx="3819">
                  <c:v>19.095</c:v>
                </c:pt>
                <c:pt idx="3820">
                  <c:v>19.1</c:v>
                </c:pt>
                <c:pt idx="3821">
                  <c:v>19.105</c:v>
                </c:pt>
                <c:pt idx="3822">
                  <c:v>19.11</c:v>
                </c:pt>
                <c:pt idx="3823">
                  <c:v>19.115</c:v>
                </c:pt>
                <c:pt idx="3824">
                  <c:v>19.12</c:v>
                </c:pt>
                <c:pt idx="3825">
                  <c:v>19.125</c:v>
                </c:pt>
                <c:pt idx="3826">
                  <c:v>19.13</c:v>
                </c:pt>
                <c:pt idx="3827">
                  <c:v>19.135</c:v>
                </c:pt>
                <c:pt idx="3828">
                  <c:v>19.14</c:v>
                </c:pt>
                <c:pt idx="3829">
                  <c:v>19.145</c:v>
                </c:pt>
                <c:pt idx="3830">
                  <c:v>19.15</c:v>
                </c:pt>
                <c:pt idx="3831">
                  <c:v>19.155</c:v>
                </c:pt>
                <c:pt idx="3832">
                  <c:v>19.16</c:v>
                </c:pt>
                <c:pt idx="3833">
                  <c:v>19.165</c:v>
                </c:pt>
                <c:pt idx="3834">
                  <c:v>19.17</c:v>
                </c:pt>
                <c:pt idx="3835">
                  <c:v>19.175</c:v>
                </c:pt>
                <c:pt idx="3836">
                  <c:v>19.18</c:v>
                </c:pt>
                <c:pt idx="3837">
                  <c:v>19.185</c:v>
                </c:pt>
                <c:pt idx="3838">
                  <c:v>19.19</c:v>
                </c:pt>
                <c:pt idx="3839">
                  <c:v>19.195</c:v>
                </c:pt>
                <c:pt idx="3840">
                  <c:v>19.2</c:v>
                </c:pt>
                <c:pt idx="3841">
                  <c:v>19.205</c:v>
                </c:pt>
                <c:pt idx="3842">
                  <c:v>19.21</c:v>
                </c:pt>
                <c:pt idx="3843">
                  <c:v>19.215</c:v>
                </c:pt>
                <c:pt idx="3844">
                  <c:v>19.22</c:v>
                </c:pt>
                <c:pt idx="3845">
                  <c:v>19.225</c:v>
                </c:pt>
                <c:pt idx="3846">
                  <c:v>19.23</c:v>
                </c:pt>
                <c:pt idx="3847">
                  <c:v>19.235</c:v>
                </c:pt>
                <c:pt idx="3848">
                  <c:v>19.24</c:v>
                </c:pt>
                <c:pt idx="3849">
                  <c:v>19.245</c:v>
                </c:pt>
                <c:pt idx="3850">
                  <c:v>19.25</c:v>
                </c:pt>
                <c:pt idx="3851">
                  <c:v>19.255</c:v>
                </c:pt>
                <c:pt idx="3852">
                  <c:v>19.26</c:v>
                </c:pt>
                <c:pt idx="3853">
                  <c:v>19.265</c:v>
                </c:pt>
                <c:pt idx="3854">
                  <c:v>19.27</c:v>
                </c:pt>
                <c:pt idx="3855">
                  <c:v>19.275</c:v>
                </c:pt>
                <c:pt idx="3856">
                  <c:v>19.28</c:v>
                </c:pt>
                <c:pt idx="3857">
                  <c:v>19.285</c:v>
                </c:pt>
                <c:pt idx="3858">
                  <c:v>19.29</c:v>
                </c:pt>
                <c:pt idx="3859">
                  <c:v>19.295</c:v>
                </c:pt>
                <c:pt idx="3860">
                  <c:v>19.3</c:v>
                </c:pt>
                <c:pt idx="3861">
                  <c:v>19.305</c:v>
                </c:pt>
                <c:pt idx="3862">
                  <c:v>19.31</c:v>
                </c:pt>
                <c:pt idx="3863">
                  <c:v>19.315</c:v>
                </c:pt>
                <c:pt idx="3864">
                  <c:v>19.32</c:v>
                </c:pt>
                <c:pt idx="3865">
                  <c:v>19.325</c:v>
                </c:pt>
                <c:pt idx="3866">
                  <c:v>19.33</c:v>
                </c:pt>
                <c:pt idx="3867">
                  <c:v>19.335</c:v>
                </c:pt>
                <c:pt idx="3868">
                  <c:v>19.34</c:v>
                </c:pt>
                <c:pt idx="3869">
                  <c:v>19.345</c:v>
                </c:pt>
                <c:pt idx="3870">
                  <c:v>19.35</c:v>
                </c:pt>
                <c:pt idx="3871">
                  <c:v>19.355</c:v>
                </c:pt>
                <c:pt idx="3872">
                  <c:v>19.36</c:v>
                </c:pt>
                <c:pt idx="3873">
                  <c:v>19.365</c:v>
                </c:pt>
                <c:pt idx="3874">
                  <c:v>19.37</c:v>
                </c:pt>
                <c:pt idx="3875">
                  <c:v>19.375</c:v>
                </c:pt>
                <c:pt idx="3876">
                  <c:v>19.38</c:v>
                </c:pt>
                <c:pt idx="3877">
                  <c:v>19.385</c:v>
                </c:pt>
                <c:pt idx="3878">
                  <c:v>19.39</c:v>
                </c:pt>
                <c:pt idx="3879">
                  <c:v>19.395</c:v>
                </c:pt>
                <c:pt idx="3880">
                  <c:v>19.4</c:v>
                </c:pt>
                <c:pt idx="3881">
                  <c:v>19.405</c:v>
                </c:pt>
                <c:pt idx="3882">
                  <c:v>19.41</c:v>
                </c:pt>
                <c:pt idx="3883">
                  <c:v>19.415</c:v>
                </c:pt>
                <c:pt idx="3884">
                  <c:v>19.42</c:v>
                </c:pt>
                <c:pt idx="3885">
                  <c:v>19.425</c:v>
                </c:pt>
                <c:pt idx="3886">
                  <c:v>19.43</c:v>
                </c:pt>
                <c:pt idx="3887">
                  <c:v>19.435</c:v>
                </c:pt>
                <c:pt idx="3888">
                  <c:v>19.44</c:v>
                </c:pt>
                <c:pt idx="3889">
                  <c:v>19.445</c:v>
                </c:pt>
                <c:pt idx="3890">
                  <c:v>19.45</c:v>
                </c:pt>
                <c:pt idx="3891">
                  <c:v>19.455</c:v>
                </c:pt>
                <c:pt idx="3892">
                  <c:v>19.46</c:v>
                </c:pt>
                <c:pt idx="3893">
                  <c:v>19.465</c:v>
                </c:pt>
                <c:pt idx="3894">
                  <c:v>19.47</c:v>
                </c:pt>
                <c:pt idx="3895">
                  <c:v>19.475</c:v>
                </c:pt>
                <c:pt idx="3896">
                  <c:v>19.48</c:v>
                </c:pt>
                <c:pt idx="3897">
                  <c:v>19.485</c:v>
                </c:pt>
                <c:pt idx="3898">
                  <c:v>19.49</c:v>
                </c:pt>
                <c:pt idx="3899">
                  <c:v>19.495</c:v>
                </c:pt>
                <c:pt idx="3900">
                  <c:v>19.5</c:v>
                </c:pt>
                <c:pt idx="3901">
                  <c:v>19.505</c:v>
                </c:pt>
                <c:pt idx="3902">
                  <c:v>19.51</c:v>
                </c:pt>
                <c:pt idx="3903">
                  <c:v>19.515</c:v>
                </c:pt>
                <c:pt idx="3904">
                  <c:v>19.52</c:v>
                </c:pt>
                <c:pt idx="3905">
                  <c:v>19.525</c:v>
                </c:pt>
                <c:pt idx="3906">
                  <c:v>19.53</c:v>
                </c:pt>
                <c:pt idx="3907">
                  <c:v>19.535</c:v>
                </c:pt>
                <c:pt idx="3908">
                  <c:v>19.54</c:v>
                </c:pt>
                <c:pt idx="3909">
                  <c:v>19.545</c:v>
                </c:pt>
                <c:pt idx="3910">
                  <c:v>19.55</c:v>
                </c:pt>
                <c:pt idx="3911">
                  <c:v>19.555</c:v>
                </c:pt>
                <c:pt idx="3912">
                  <c:v>19.56</c:v>
                </c:pt>
                <c:pt idx="3913">
                  <c:v>19.565</c:v>
                </c:pt>
                <c:pt idx="3914">
                  <c:v>19.57</c:v>
                </c:pt>
                <c:pt idx="3915">
                  <c:v>19.575</c:v>
                </c:pt>
                <c:pt idx="3916">
                  <c:v>19.58</c:v>
                </c:pt>
                <c:pt idx="3917">
                  <c:v>19.585</c:v>
                </c:pt>
                <c:pt idx="3918">
                  <c:v>19.59</c:v>
                </c:pt>
                <c:pt idx="3919">
                  <c:v>19.595</c:v>
                </c:pt>
                <c:pt idx="3920">
                  <c:v>19.6</c:v>
                </c:pt>
                <c:pt idx="3921">
                  <c:v>19.605</c:v>
                </c:pt>
                <c:pt idx="3922">
                  <c:v>19.61</c:v>
                </c:pt>
                <c:pt idx="3923">
                  <c:v>19.615</c:v>
                </c:pt>
                <c:pt idx="3924">
                  <c:v>19.62</c:v>
                </c:pt>
                <c:pt idx="3925">
                  <c:v>19.625</c:v>
                </c:pt>
                <c:pt idx="3926">
                  <c:v>19.63</c:v>
                </c:pt>
                <c:pt idx="3927">
                  <c:v>19.635</c:v>
                </c:pt>
                <c:pt idx="3928">
                  <c:v>19.64</c:v>
                </c:pt>
                <c:pt idx="3929">
                  <c:v>19.645</c:v>
                </c:pt>
                <c:pt idx="3930">
                  <c:v>19.65</c:v>
                </c:pt>
                <c:pt idx="3931">
                  <c:v>19.655</c:v>
                </c:pt>
                <c:pt idx="3932">
                  <c:v>19.66</c:v>
                </c:pt>
                <c:pt idx="3933">
                  <c:v>19.665</c:v>
                </c:pt>
                <c:pt idx="3934">
                  <c:v>19.67</c:v>
                </c:pt>
                <c:pt idx="3935">
                  <c:v>19.675</c:v>
                </c:pt>
                <c:pt idx="3936">
                  <c:v>19.68</c:v>
                </c:pt>
                <c:pt idx="3937">
                  <c:v>19.685</c:v>
                </c:pt>
                <c:pt idx="3938">
                  <c:v>19.69</c:v>
                </c:pt>
                <c:pt idx="3939">
                  <c:v>19.695</c:v>
                </c:pt>
                <c:pt idx="3940">
                  <c:v>19.7</c:v>
                </c:pt>
                <c:pt idx="3941">
                  <c:v>19.705</c:v>
                </c:pt>
                <c:pt idx="3942">
                  <c:v>19.71</c:v>
                </c:pt>
                <c:pt idx="3943">
                  <c:v>19.715</c:v>
                </c:pt>
                <c:pt idx="3944">
                  <c:v>19.72</c:v>
                </c:pt>
                <c:pt idx="3945">
                  <c:v>19.725</c:v>
                </c:pt>
                <c:pt idx="3946">
                  <c:v>19.73</c:v>
                </c:pt>
                <c:pt idx="3947">
                  <c:v>19.735</c:v>
                </c:pt>
                <c:pt idx="3948">
                  <c:v>19.74</c:v>
                </c:pt>
                <c:pt idx="3949">
                  <c:v>19.745</c:v>
                </c:pt>
                <c:pt idx="3950">
                  <c:v>19.75</c:v>
                </c:pt>
                <c:pt idx="3951">
                  <c:v>19.755</c:v>
                </c:pt>
                <c:pt idx="3952">
                  <c:v>19.76</c:v>
                </c:pt>
                <c:pt idx="3953">
                  <c:v>19.765</c:v>
                </c:pt>
                <c:pt idx="3954">
                  <c:v>19.77</c:v>
                </c:pt>
                <c:pt idx="3955">
                  <c:v>19.775</c:v>
                </c:pt>
                <c:pt idx="3956">
                  <c:v>19.78</c:v>
                </c:pt>
                <c:pt idx="3957">
                  <c:v>19.785</c:v>
                </c:pt>
                <c:pt idx="3958">
                  <c:v>19.79</c:v>
                </c:pt>
                <c:pt idx="3959">
                  <c:v>19.795</c:v>
                </c:pt>
                <c:pt idx="3960">
                  <c:v>19.8</c:v>
                </c:pt>
                <c:pt idx="3961">
                  <c:v>19.805</c:v>
                </c:pt>
                <c:pt idx="3962">
                  <c:v>19.81</c:v>
                </c:pt>
                <c:pt idx="3963">
                  <c:v>19.815</c:v>
                </c:pt>
                <c:pt idx="3964">
                  <c:v>19.82</c:v>
                </c:pt>
                <c:pt idx="3965">
                  <c:v>19.825</c:v>
                </c:pt>
                <c:pt idx="3966">
                  <c:v>19.83</c:v>
                </c:pt>
                <c:pt idx="3967">
                  <c:v>19.835</c:v>
                </c:pt>
                <c:pt idx="3968">
                  <c:v>19.84</c:v>
                </c:pt>
                <c:pt idx="3969">
                  <c:v>19.845</c:v>
                </c:pt>
                <c:pt idx="3970">
                  <c:v>19.85</c:v>
                </c:pt>
                <c:pt idx="3971">
                  <c:v>19.855</c:v>
                </c:pt>
                <c:pt idx="3972">
                  <c:v>19.86</c:v>
                </c:pt>
                <c:pt idx="3973">
                  <c:v>19.865</c:v>
                </c:pt>
                <c:pt idx="3974">
                  <c:v>19.87</c:v>
                </c:pt>
                <c:pt idx="3975">
                  <c:v>19.875</c:v>
                </c:pt>
                <c:pt idx="3976">
                  <c:v>19.88</c:v>
                </c:pt>
                <c:pt idx="3977">
                  <c:v>19.885</c:v>
                </c:pt>
                <c:pt idx="3978">
                  <c:v>19.89</c:v>
                </c:pt>
                <c:pt idx="3979">
                  <c:v>19.895</c:v>
                </c:pt>
                <c:pt idx="3980">
                  <c:v>19.9</c:v>
                </c:pt>
                <c:pt idx="3981">
                  <c:v>19.905</c:v>
                </c:pt>
                <c:pt idx="3982">
                  <c:v>19.91</c:v>
                </c:pt>
                <c:pt idx="3983">
                  <c:v>19.915</c:v>
                </c:pt>
                <c:pt idx="3984">
                  <c:v>19.92</c:v>
                </c:pt>
                <c:pt idx="3985">
                  <c:v>19.925</c:v>
                </c:pt>
                <c:pt idx="3986">
                  <c:v>19.93</c:v>
                </c:pt>
                <c:pt idx="3987">
                  <c:v>19.935</c:v>
                </c:pt>
                <c:pt idx="3988">
                  <c:v>19.94</c:v>
                </c:pt>
                <c:pt idx="3989">
                  <c:v>19.945</c:v>
                </c:pt>
                <c:pt idx="3990">
                  <c:v>19.95</c:v>
                </c:pt>
                <c:pt idx="3991">
                  <c:v>19.955</c:v>
                </c:pt>
                <c:pt idx="3992">
                  <c:v>19.96</c:v>
                </c:pt>
                <c:pt idx="3993">
                  <c:v>19.965</c:v>
                </c:pt>
                <c:pt idx="3994">
                  <c:v>19.97</c:v>
                </c:pt>
                <c:pt idx="3995">
                  <c:v>19.975</c:v>
                </c:pt>
                <c:pt idx="3996">
                  <c:v>19.98</c:v>
                </c:pt>
                <c:pt idx="3997">
                  <c:v>19.985</c:v>
                </c:pt>
                <c:pt idx="3998">
                  <c:v>19.99</c:v>
                </c:pt>
                <c:pt idx="3999">
                  <c:v>19.995</c:v>
                </c:pt>
                <c:pt idx="4000">
                  <c:v>20</c:v>
                </c:pt>
                <c:pt idx="4001">
                  <c:v>20.005</c:v>
                </c:pt>
                <c:pt idx="4002">
                  <c:v>20.01</c:v>
                </c:pt>
                <c:pt idx="4003">
                  <c:v>20.015</c:v>
                </c:pt>
                <c:pt idx="4004">
                  <c:v>20.02</c:v>
                </c:pt>
                <c:pt idx="4005">
                  <c:v>20.025</c:v>
                </c:pt>
                <c:pt idx="4006">
                  <c:v>20.03</c:v>
                </c:pt>
                <c:pt idx="4007">
                  <c:v>20.035</c:v>
                </c:pt>
                <c:pt idx="4008">
                  <c:v>20.04</c:v>
                </c:pt>
                <c:pt idx="4009">
                  <c:v>20.045</c:v>
                </c:pt>
                <c:pt idx="4010">
                  <c:v>20.05</c:v>
                </c:pt>
                <c:pt idx="4011">
                  <c:v>20.055</c:v>
                </c:pt>
                <c:pt idx="4012">
                  <c:v>20.06</c:v>
                </c:pt>
                <c:pt idx="4013">
                  <c:v>20.065</c:v>
                </c:pt>
                <c:pt idx="4014">
                  <c:v>20.07</c:v>
                </c:pt>
                <c:pt idx="4015">
                  <c:v>20.075</c:v>
                </c:pt>
                <c:pt idx="4016">
                  <c:v>20.08</c:v>
                </c:pt>
                <c:pt idx="4017">
                  <c:v>20.085</c:v>
                </c:pt>
                <c:pt idx="4018">
                  <c:v>20.09</c:v>
                </c:pt>
                <c:pt idx="4019">
                  <c:v>20.095</c:v>
                </c:pt>
                <c:pt idx="4020">
                  <c:v>20.1</c:v>
                </c:pt>
                <c:pt idx="4021">
                  <c:v>20.105</c:v>
                </c:pt>
                <c:pt idx="4022">
                  <c:v>20.11</c:v>
                </c:pt>
                <c:pt idx="4023">
                  <c:v>20.115</c:v>
                </c:pt>
                <c:pt idx="4024">
                  <c:v>20.12</c:v>
                </c:pt>
                <c:pt idx="4025">
                  <c:v>20.125</c:v>
                </c:pt>
                <c:pt idx="4026">
                  <c:v>20.13</c:v>
                </c:pt>
                <c:pt idx="4027">
                  <c:v>20.135</c:v>
                </c:pt>
                <c:pt idx="4028">
                  <c:v>20.14</c:v>
                </c:pt>
                <c:pt idx="4029">
                  <c:v>20.145</c:v>
                </c:pt>
                <c:pt idx="4030">
                  <c:v>20.15</c:v>
                </c:pt>
                <c:pt idx="4031">
                  <c:v>20.155</c:v>
                </c:pt>
                <c:pt idx="4032">
                  <c:v>20.16</c:v>
                </c:pt>
                <c:pt idx="4033">
                  <c:v>20.165</c:v>
                </c:pt>
                <c:pt idx="4034">
                  <c:v>20.17</c:v>
                </c:pt>
                <c:pt idx="4035">
                  <c:v>20.175</c:v>
                </c:pt>
                <c:pt idx="4036">
                  <c:v>20.18</c:v>
                </c:pt>
                <c:pt idx="4037">
                  <c:v>20.185</c:v>
                </c:pt>
                <c:pt idx="4038">
                  <c:v>20.19</c:v>
                </c:pt>
                <c:pt idx="4039">
                  <c:v>20.195</c:v>
                </c:pt>
                <c:pt idx="4040">
                  <c:v>20.2</c:v>
                </c:pt>
                <c:pt idx="4041">
                  <c:v>20.205</c:v>
                </c:pt>
                <c:pt idx="4042">
                  <c:v>20.21</c:v>
                </c:pt>
                <c:pt idx="4043">
                  <c:v>20.215</c:v>
                </c:pt>
                <c:pt idx="4044">
                  <c:v>20.22</c:v>
                </c:pt>
                <c:pt idx="4045">
                  <c:v>20.225</c:v>
                </c:pt>
                <c:pt idx="4046">
                  <c:v>20.23</c:v>
                </c:pt>
                <c:pt idx="4047">
                  <c:v>20.235</c:v>
                </c:pt>
                <c:pt idx="4048">
                  <c:v>20.24</c:v>
                </c:pt>
                <c:pt idx="4049">
                  <c:v>20.245</c:v>
                </c:pt>
                <c:pt idx="4050">
                  <c:v>20.25</c:v>
                </c:pt>
                <c:pt idx="4051">
                  <c:v>20.255</c:v>
                </c:pt>
                <c:pt idx="4052">
                  <c:v>20.26</c:v>
                </c:pt>
                <c:pt idx="4053">
                  <c:v>20.265</c:v>
                </c:pt>
                <c:pt idx="4054">
                  <c:v>20.27</c:v>
                </c:pt>
                <c:pt idx="4055">
                  <c:v>20.275</c:v>
                </c:pt>
                <c:pt idx="4056">
                  <c:v>20.28</c:v>
                </c:pt>
                <c:pt idx="4057">
                  <c:v>20.285</c:v>
                </c:pt>
                <c:pt idx="4058">
                  <c:v>20.29</c:v>
                </c:pt>
                <c:pt idx="4059">
                  <c:v>20.295</c:v>
                </c:pt>
                <c:pt idx="4060">
                  <c:v>20.3</c:v>
                </c:pt>
                <c:pt idx="4061">
                  <c:v>20.305</c:v>
                </c:pt>
                <c:pt idx="4062">
                  <c:v>20.31</c:v>
                </c:pt>
                <c:pt idx="4063">
                  <c:v>20.315</c:v>
                </c:pt>
                <c:pt idx="4064">
                  <c:v>20.32</c:v>
                </c:pt>
                <c:pt idx="4065">
                  <c:v>20.325</c:v>
                </c:pt>
                <c:pt idx="4066">
                  <c:v>20.33</c:v>
                </c:pt>
                <c:pt idx="4067">
                  <c:v>20.335</c:v>
                </c:pt>
                <c:pt idx="4068">
                  <c:v>20.34</c:v>
                </c:pt>
                <c:pt idx="4069">
                  <c:v>20.345</c:v>
                </c:pt>
                <c:pt idx="4070">
                  <c:v>20.35</c:v>
                </c:pt>
                <c:pt idx="4071">
                  <c:v>20.355</c:v>
                </c:pt>
                <c:pt idx="4072">
                  <c:v>20.36</c:v>
                </c:pt>
                <c:pt idx="4073">
                  <c:v>20.365</c:v>
                </c:pt>
                <c:pt idx="4074">
                  <c:v>20.37</c:v>
                </c:pt>
                <c:pt idx="4075">
                  <c:v>20.375</c:v>
                </c:pt>
                <c:pt idx="4076">
                  <c:v>20.38</c:v>
                </c:pt>
                <c:pt idx="4077">
                  <c:v>20.385</c:v>
                </c:pt>
                <c:pt idx="4078">
                  <c:v>20.39</c:v>
                </c:pt>
                <c:pt idx="4079">
                  <c:v>20.395</c:v>
                </c:pt>
                <c:pt idx="4080">
                  <c:v>20.4</c:v>
                </c:pt>
                <c:pt idx="4081">
                  <c:v>20.405</c:v>
                </c:pt>
                <c:pt idx="4082">
                  <c:v>20.41</c:v>
                </c:pt>
                <c:pt idx="4083">
                  <c:v>20.415</c:v>
                </c:pt>
                <c:pt idx="4084">
                  <c:v>20.42</c:v>
                </c:pt>
                <c:pt idx="4085">
                  <c:v>20.425</c:v>
                </c:pt>
                <c:pt idx="4086">
                  <c:v>20.43</c:v>
                </c:pt>
                <c:pt idx="4087">
                  <c:v>20.435</c:v>
                </c:pt>
                <c:pt idx="4088">
                  <c:v>20.44</c:v>
                </c:pt>
                <c:pt idx="4089">
                  <c:v>20.445</c:v>
                </c:pt>
                <c:pt idx="4090">
                  <c:v>20.45</c:v>
                </c:pt>
                <c:pt idx="4091">
                  <c:v>20.455</c:v>
                </c:pt>
                <c:pt idx="4092">
                  <c:v>20.46</c:v>
                </c:pt>
                <c:pt idx="4093">
                  <c:v>20.465</c:v>
                </c:pt>
                <c:pt idx="4094">
                  <c:v>20.47</c:v>
                </c:pt>
                <c:pt idx="4095">
                  <c:v>20.475</c:v>
                </c:pt>
                <c:pt idx="4096">
                  <c:v>20.48</c:v>
                </c:pt>
                <c:pt idx="4097">
                  <c:v>20.485</c:v>
                </c:pt>
                <c:pt idx="4098">
                  <c:v>20.49</c:v>
                </c:pt>
                <c:pt idx="4099">
                  <c:v>20.495</c:v>
                </c:pt>
                <c:pt idx="4100">
                  <c:v>20.5</c:v>
                </c:pt>
                <c:pt idx="4101">
                  <c:v>20.505</c:v>
                </c:pt>
                <c:pt idx="4102">
                  <c:v>20.51</c:v>
                </c:pt>
                <c:pt idx="4103">
                  <c:v>20.515</c:v>
                </c:pt>
                <c:pt idx="4104">
                  <c:v>20.52</c:v>
                </c:pt>
                <c:pt idx="4105">
                  <c:v>20.525</c:v>
                </c:pt>
                <c:pt idx="4106">
                  <c:v>20.53</c:v>
                </c:pt>
                <c:pt idx="4107">
                  <c:v>20.535</c:v>
                </c:pt>
                <c:pt idx="4108">
                  <c:v>20.54</c:v>
                </c:pt>
                <c:pt idx="4109">
                  <c:v>20.545</c:v>
                </c:pt>
                <c:pt idx="4110">
                  <c:v>20.55</c:v>
                </c:pt>
                <c:pt idx="4111">
                  <c:v>20.555</c:v>
                </c:pt>
                <c:pt idx="4112">
                  <c:v>20.56</c:v>
                </c:pt>
                <c:pt idx="4113">
                  <c:v>20.565</c:v>
                </c:pt>
                <c:pt idx="4114">
                  <c:v>20.57</c:v>
                </c:pt>
                <c:pt idx="4115">
                  <c:v>20.575</c:v>
                </c:pt>
                <c:pt idx="4116">
                  <c:v>20.58</c:v>
                </c:pt>
                <c:pt idx="4117">
                  <c:v>20.585</c:v>
                </c:pt>
                <c:pt idx="4118">
                  <c:v>20.59</c:v>
                </c:pt>
                <c:pt idx="4119">
                  <c:v>20.595</c:v>
                </c:pt>
                <c:pt idx="4120">
                  <c:v>20.6</c:v>
                </c:pt>
                <c:pt idx="4121">
                  <c:v>20.605</c:v>
                </c:pt>
                <c:pt idx="4122">
                  <c:v>20.61</c:v>
                </c:pt>
                <c:pt idx="4123">
                  <c:v>20.615</c:v>
                </c:pt>
                <c:pt idx="4124">
                  <c:v>20.62</c:v>
                </c:pt>
                <c:pt idx="4125">
                  <c:v>20.625</c:v>
                </c:pt>
                <c:pt idx="4126">
                  <c:v>20.63</c:v>
                </c:pt>
                <c:pt idx="4127">
                  <c:v>20.635</c:v>
                </c:pt>
                <c:pt idx="4128">
                  <c:v>20.64</c:v>
                </c:pt>
                <c:pt idx="4129">
                  <c:v>20.645</c:v>
                </c:pt>
                <c:pt idx="4130">
                  <c:v>20.65</c:v>
                </c:pt>
                <c:pt idx="4131">
                  <c:v>20.655</c:v>
                </c:pt>
                <c:pt idx="4132">
                  <c:v>20.66</c:v>
                </c:pt>
                <c:pt idx="4133">
                  <c:v>20.665</c:v>
                </c:pt>
                <c:pt idx="4134">
                  <c:v>20.67</c:v>
                </c:pt>
                <c:pt idx="4135">
                  <c:v>20.675</c:v>
                </c:pt>
                <c:pt idx="4136">
                  <c:v>20.68</c:v>
                </c:pt>
                <c:pt idx="4137">
                  <c:v>20.685</c:v>
                </c:pt>
                <c:pt idx="4138">
                  <c:v>20.69</c:v>
                </c:pt>
                <c:pt idx="4139">
                  <c:v>20.695</c:v>
                </c:pt>
                <c:pt idx="4140">
                  <c:v>20.7</c:v>
                </c:pt>
                <c:pt idx="4141">
                  <c:v>20.705</c:v>
                </c:pt>
                <c:pt idx="4142">
                  <c:v>20.71</c:v>
                </c:pt>
                <c:pt idx="4143">
                  <c:v>20.715</c:v>
                </c:pt>
                <c:pt idx="4144">
                  <c:v>20.72</c:v>
                </c:pt>
                <c:pt idx="4145">
                  <c:v>20.725</c:v>
                </c:pt>
                <c:pt idx="4146">
                  <c:v>20.73</c:v>
                </c:pt>
                <c:pt idx="4147">
                  <c:v>20.735</c:v>
                </c:pt>
                <c:pt idx="4148">
                  <c:v>20.74</c:v>
                </c:pt>
                <c:pt idx="4149">
                  <c:v>20.745</c:v>
                </c:pt>
                <c:pt idx="4150">
                  <c:v>20.75</c:v>
                </c:pt>
                <c:pt idx="4151">
                  <c:v>20.755</c:v>
                </c:pt>
                <c:pt idx="4152">
                  <c:v>20.76</c:v>
                </c:pt>
                <c:pt idx="4153">
                  <c:v>20.765</c:v>
                </c:pt>
                <c:pt idx="4154">
                  <c:v>20.77</c:v>
                </c:pt>
                <c:pt idx="4155">
                  <c:v>20.775</c:v>
                </c:pt>
                <c:pt idx="4156">
                  <c:v>20.78</c:v>
                </c:pt>
                <c:pt idx="4157">
                  <c:v>20.785</c:v>
                </c:pt>
                <c:pt idx="4158">
                  <c:v>20.79</c:v>
                </c:pt>
                <c:pt idx="4159">
                  <c:v>20.795</c:v>
                </c:pt>
                <c:pt idx="4160">
                  <c:v>20.8</c:v>
                </c:pt>
                <c:pt idx="4161">
                  <c:v>20.805</c:v>
                </c:pt>
                <c:pt idx="4162">
                  <c:v>20.81</c:v>
                </c:pt>
                <c:pt idx="4163">
                  <c:v>20.815</c:v>
                </c:pt>
                <c:pt idx="4164">
                  <c:v>20.82</c:v>
                </c:pt>
                <c:pt idx="4165">
                  <c:v>20.825</c:v>
                </c:pt>
                <c:pt idx="4166">
                  <c:v>20.83</c:v>
                </c:pt>
                <c:pt idx="4167">
                  <c:v>20.835</c:v>
                </c:pt>
                <c:pt idx="4168">
                  <c:v>20.84</c:v>
                </c:pt>
                <c:pt idx="4169">
                  <c:v>20.845</c:v>
                </c:pt>
                <c:pt idx="4170">
                  <c:v>20.85</c:v>
                </c:pt>
                <c:pt idx="4171">
                  <c:v>20.855</c:v>
                </c:pt>
                <c:pt idx="4172">
                  <c:v>20.86</c:v>
                </c:pt>
                <c:pt idx="4173">
                  <c:v>20.865</c:v>
                </c:pt>
                <c:pt idx="4174">
                  <c:v>20.87</c:v>
                </c:pt>
                <c:pt idx="4175">
                  <c:v>20.875</c:v>
                </c:pt>
                <c:pt idx="4176">
                  <c:v>20.88</c:v>
                </c:pt>
                <c:pt idx="4177">
                  <c:v>20.885</c:v>
                </c:pt>
                <c:pt idx="4178">
                  <c:v>20.89</c:v>
                </c:pt>
                <c:pt idx="4179">
                  <c:v>20.895</c:v>
                </c:pt>
                <c:pt idx="4180">
                  <c:v>20.9</c:v>
                </c:pt>
                <c:pt idx="4181">
                  <c:v>20.905</c:v>
                </c:pt>
                <c:pt idx="4182">
                  <c:v>20.91</c:v>
                </c:pt>
                <c:pt idx="4183">
                  <c:v>20.915</c:v>
                </c:pt>
                <c:pt idx="4184">
                  <c:v>20.92</c:v>
                </c:pt>
                <c:pt idx="4185">
                  <c:v>20.925</c:v>
                </c:pt>
                <c:pt idx="4186">
                  <c:v>20.93</c:v>
                </c:pt>
                <c:pt idx="4187">
                  <c:v>20.935</c:v>
                </c:pt>
                <c:pt idx="4188">
                  <c:v>20.94</c:v>
                </c:pt>
                <c:pt idx="4189">
                  <c:v>20.945</c:v>
                </c:pt>
                <c:pt idx="4190">
                  <c:v>20.95</c:v>
                </c:pt>
                <c:pt idx="4191">
                  <c:v>20.955</c:v>
                </c:pt>
                <c:pt idx="4192">
                  <c:v>20.96</c:v>
                </c:pt>
                <c:pt idx="4193">
                  <c:v>20.965</c:v>
                </c:pt>
                <c:pt idx="4194">
                  <c:v>20.97</c:v>
                </c:pt>
                <c:pt idx="4195">
                  <c:v>20.975</c:v>
                </c:pt>
                <c:pt idx="4196">
                  <c:v>20.98</c:v>
                </c:pt>
                <c:pt idx="4197">
                  <c:v>20.985</c:v>
                </c:pt>
                <c:pt idx="4198">
                  <c:v>20.99</c:v>
                </c:pt>
                <c:pt idx="4199">
                  <c:v>20.995</c:v>
                </c:pt>
                <c:pt idx="4200">
                  <c:v>21</c:v>
                </c:pt>
                <c:pt idx="4201">
                  <c:v>21.005</c:v>
                </c:pt>
                <c:pt idx="4202">
                  <c:v>21.01</c:v>
                </c:pt>
                <c:pt idx="4203">
                  <c:v>21.015</c:v>
                </c:pt>
                <c:pt idx="4204">
                  <c:v>21.02</c:v>
                </c:pt>
                <c:pt idx="4205">
                  <c:v>21.025</c:v>
                </c:pt>
                <c:pt idx="4206">
                  <c:v>21.03</c:v>
                </c:pt>
                <c:pt idx="4207">
                  <c:v>21.035</c:v>
                </c:pt>
                <c:pt idx="4208">
                  <c:v>21.04</c:v>
                </c:pt>
                <c:pt idx="4209">
                  <c:v>21.045</c:v>
                </c:pt>
                <c:pt idx="4210">
                  <c:v>21.05</c:v>
                </c:pt>
                <c:pt idx="4211">
                  <c:v>21.055</c:v>
                </c:pt>
                <c:pt idx="4212">
                  <c:v>21.06</c:v>
                </c:pt>
                <c:pt idx="4213">
                  <c:v>21.065</c:v>
                </c:pt>
                <c:pt idx="4214">
                  <c:v>21.07</c:v>
                </c:pt>
                <c:pt idx="4215">
                  <c:v>21.075</c:v>
                </c:pt>
                <c:pt idx="4216">
                  <c:v>21.08</c:v>
                </c:pt>
                <c:pt idx="4217">
                  <c:v>21.085</c:v>
                </c:pt>
                <c:pt idx="4218">
                  <c:v>21.09</c:v>
                </c:pt>
                <c:pt idx="4219">
                  <c:v>21.095</c:v>
                </c:pt>
                <c:pt idx="4220">
                  <c:v>21.1</c:v>
                </c:pt>
                <c:pt idx="4221">
                  <c:v>21.105</c:v>
                </c:pt>
                <c:pt idx="4222">
                  <c:v>21.11</c:v>
                </c:pt>
                <c:pt idx="4223">
                  <c:v>21.115</c:v>
                </c:pt>
                <c:pt idx="4224">
                  <c:v>21.12</c:v>
                </c:pt>
                <c:pt idx="4225">
                  <c:v>21.125</c:v>
                </c:pt>
                <c:pt idx="4226">
                  <c:v>21.13</c:v>
                </c:pt>
                <c:pt idx="4227">
                  <c:v>21.135</c:v>
                </c:pt>
                <c:pt idx="4228">
                  <c:v>21.14</c:v>
                </c:pt>
                <c:pt idx="4229">
                  <c:v>21.145</c:v>
                </c:pt>
                <c:pt idx="4230">
                  <c:v>21.15</c:v>
                </c:pt>
                <c:pt idx="4231">
                  <c:v>21.155</c:v>
                </c:pt>
                <c:pt idx="4232">
                  <c:v>21.16</c:v>
                </c:pt>
                <c:pt idx="4233">
                  <c:v>21.165</c:v>
                </c:pt>
                <c:pt idx="4234">
                  <c:v>21.17</c:v>
                </c:pt>
                <c:pt idx="4235">
                  <c:v>21.175</c:v>
                </c:pt>
                <c:pt idx="4236">
                  <c:v>21.18</c:v>
                </c:pt>
                <c:pt idx="4237">
                  <c:v>21.185</c:v>
                </c:pt>
                <c:pt idx="4238">
                  <c:v>21.19</c:v>
                </c:pt>
                <c:pt idx="4239">
                  <c:v>21.195</c:v>
                </c:pt>
                <c:pt idx="4240">
                  <c:v>21.2</c:v>
                </c:pt>
                <c:pt idx="4241">
                  <c:v>21.205</c:v>
                </c:pt>
                <c:pt idx="4242">
                  <c:v>21.21</c:v>
                </c:pt>
                <c:pt idx="4243">
                  <c:v>21.215</c:v>
                </c:pt>
                <c:pt idx="4244">
                  <c:v>21.22</c:v>
                </c:pt>
                <c:pt idx="4245">
                  <c:v>21.225</c:v>
                </c:pt>
                <c:pt idx="4246">
                  <c:v>21.23</c:v>
                </c:pt>
                <c:pt idx="4247">
                  <c:v>21.235</c:v>
                </c:pt>
                <c:pt idx="4248">
                  <c:v>21.24</c:v>
                </c:pt>
                <c:pt idx="4249">
                  <c:v>21.245</c:v>
                </c:pt>
                <c:pt idx="4250">
                  <c:v>21.25</c:v>
                </c:pt>
                <c:pt idx="4251">
                  <c:v>21.255</c:v>
                </c:pt>
                <c:pt idx="4252">
                  <c:v>21.26</c:v>
                </c:pt>
                <c:pt idx="4253">
                  <c:v>21.265</c:v>
                </c:pt>
                <c:pt idx="4254">
                  <c:v>21.27</c:v>
                </c:pt>
                <c:pt idx="4255">
                  <c:v>21.275</c:v>
                </c:pt>
                <c:pt idx="4256">
                  <c:v>21.28</c:v>
                </c:pt>
                <c:pt idx="4257">
                  <c:v>21.285</c:v>
                </c:pt>
                <c:pt idx="4258">
                  <c:v>21.29</c:v>
                </c:pt>
                <c:pt idx="4259">
                  <c:v>21.295</c:v>
                </c:pt>
                <c:pt idx="4260">
                  <c:v>21.3</c:v>
                </c:pt>
                <c:pt idx="4261">
                  <c:v>21.305</c:v>
                </c:pt>
                <c:pt idx="4262">
                  <c:v>21.31</c:v>
                </c:pt>
                <c:pt idx="4263">
                  <c:v>21.315</c:v>
                </c:pt>
                <c:pt idx="4264">
                  <c:v>21.32</c:v>
                </c:pt>
                <c:pt idx="4265">
                  <c:v>21.325</c:v>
                </c:pt>
                <c:pt idx="4266">
                  <c:v>21.33</c:v>
                </c:pt>
                <c:pt idx="4267">
                  <c:v>21.335</c:v>
                </c:pt>
                <c:pt idx="4268">
                  <c:v>21.34</c:v>
                </c:pt>
                <c:pt idx="4269">
                  <c:v>21.345</c:v>
                </c:pt>
                <c:pt idx="4270">
                  <c:v>21.35</c:v>
                </c:pt>
                <c:pt idx="4271">
                  <c:v>21.355</c:v>
                </c:pt>
                <c:pt idx="4272">
                  <c:v>21.36</c:v>
                </c:pt>
                <c:pt idx="4273">
                  <c:v>21.365</c:v>
                </c:pt>
                <c:pt idx="4274">
                  <c:v>21.37</c:v>
                </c:pt>
                <c:pt idx="4275">
                  <c:v>21.375</c:v>
                </c:pt>
                <c:pt idx="4276">
                  <c:v>21.38</c:v>
                </c:pt>
                <c:pt idx="4277">
                  <c:v>21.385</c:v>
                </c:pt>
                <c:pt idx="4278">
                  <c:v>21.39</c:v>
                </c:pt>
                <c:pt idx="4279">
                  <c:v>21.395</c:v>
                </c:pt>
                <c:pt idx="4280">
                  <c:v>21.4</c:v>
                </c:pt>
                <c:pt idx="4281">
                  <c:v>21.405</c:v>
                </c:pt>
                <c:pt idx="4282">
                  <c:v>21.41</c:v>
                </c:pt>
                <c:pt idx="4283">
                  <c:v>21.415</c:v>
                </c:pt>
                <c:pt idx="4284">
                  <c:v>21.42</c:v>
                </c:pt>
                <c:pt idx="4285">
                  <c:v>21.425</c:v>
                </c:pt>
                <c:pt idx="4286">
                  <c:v>21.43</c:v>
                </c:pt>
                <c:pt idx="4287">
                  <c:v>21.435</c:v>
                </c:pt>
                <c:pt idx="4288">
                  <c:v>21.44</c:v>
                </c:pt>
                <c:pt idx="4289">
                  <c:v>21.445</c:v>
                </c:pt>
                <c:pt idx="4290">
                  <c:v>21.45</c:v>
                </c:pt>
                <c:pt idx="4291">
                  <c:v>21.455</c:v>
                </c:pt>
                <c:pt idx="4292">
                  <c:v>21.46</c:v>
                </c:pt>
                <c:pt idx="4293">
                  <c:v>21.465</c:v>
                </c:pt>
                <c:pt idx="4294">
                  <c:v>21.47</c:v>
                </c:pt>
                <c:pt idx="4295">
                  <c:v>21.475</c:v>
                </c:pt>
                <c:pt idx="4296">
                  <c:v>21.48</c:v>
                </c:pt>
                <c:pt idx="4297">
                  <c:v>21.485</c:v>
                </c:pt>
                <c:pt idx="4298">
                  <c:v>21.49</c:v>
                </c:pt>
                <c:pt idx="4299">
                  <c:v>21.495</c:v>
                </c:pt>
                <c:pt idx="4300">
                  <c:v>21.5</c:v>
                </c:pt>
                <c:pt idx="4301">
                  <c:v>21.505</c:v>
                </c:pt>
                <c:pt idx="4302">
                  <c:v>21.51</c:v>
                </c:pt>
                <c:pt idx="4303">
                  <c:v>21.515</c:v>
                </c:pt>
                <c:pt idx="4304">
                  <c:v>21.52</c:v>
                </c:pt>
                <c:pt idx="4305">
                  <c:v>21.525</c:v>
                </c:pt>
                <c:pt idx="4306">
                  <c:v>21.53</c:v>
                </c:pt>
                <c:pt idx="4307">
                  <c:v>21.535</c:v>
                </c:pt>
                <c:pt idx="4308">
                  <c:v>21.54</c:v>
                </c:pt>
                <c:pt idx="4309">
                  <c:v>21.545</c:v>
                </c:pt>
                <c:pt idx="4310">
                  <c:v>21.55</c:v>
                </c:pt>
                <c:pt idx="4311">
                  <c:v>21.555</c:v>
                </c:pt>
                <c:pt idx="4312">
                  <c:v>21.56</c:v>
                </c:pt>
                <c:pt idx="4313">
                  <c:v>21.565</c:v>
                </c:pt>
                <c:pt idx="4314">
                  <c:v>21.57</c:v>
                </c:pt>
                <c:pt idx="4315">
                  <c:v>21.575</c:v>
                </c:pt>
                <c:pt idx="4316">
                  <c:v>21.58</c:v>
                </c:pt>
                <c:pt idx="4317">
                  <c:v>21.585</c:v>
                </c:pt>
                <c:pt idx="4318">
                  <c:v>21.59</c:v>
                </c:pt>
                <c:pt idx="4319">
                  <c:v>21.595</c:v>
                </c:pt>
                <c:pt idx="4320">
                  <c:v>21.6</c:v>
                </c:pt>
                <c:pt idx="4321">
                  <c:v>21.605</c:v>
                </c:pt>
                <c:pt idx="4322">
                  <c:v>21.61</c:v>
                </c:pt>
                <c:pt idx="4323">
                  <c:v>21.615</c:v>
                </c:pt>
                <c:pt idx="4324">
                  <c:v>21.62</c:v>
                </c:pt>
                <c:pt idx="4325">
                  <c:v>21.625</c:v>
                </c:pt>
                <c:pt idx="4326">
                  <c:v>21.63</c:v>
                </c:pt>
                <c:pt idx="4327">
                  <c:v>21.635</c:v>
                </c:pt>
                <c:pt idx="4328">
                  <c:v>21.64</c:v>
                </c:pt>
                <c:pt idx="4329">
                  <c:v>21.645</c:v>
                </c:pt>
                <c:pt idx="4330">
                  <c:v>21.65</c:v>
                </c:pt>
                <c:pt idx="4331">
                  <c:v>21.655</c:v>
                </c:pt>
                <c:pt idx="4332">
                  <c:v>21.66</c:v>
                </c:pt>
                <c:pt idx="4333">
                  <c:v>21.665</c:v>
                </c:pt>
                <c:pt idx="4334">
                  <c:v>21.67</c:v>
                </c:pt>
                <c:pt idx="4335">
                  <c:v>21.675</c:v>
                </c:pt>
                <c:pt idx="4336">
                  <c:v>21.68</c:v>
                </c:pt>
                <c:pt idx="4337">
                  <c:v>21.685</c:v>
                </c:pt>
                <c:pt idx="4338">
                  <c:v>21.69</c:v>
                </c:pt>
                <c:pt idx="4339">
                  <c:v>21.695</c:v>
                </c:pt>
                <c:pt idx="4340">
                  <c:v>21.7</c:v>
                </c:pt>
                <c:pt idx="4341">
                  <c:v>21.705</c:v>
                </c:pt>
                <c:pt idx="4342">
                  <c:v>21.71</c:v>
                </c:pt>
                <c:pt idx="4343">
                  <c:v>21.715</c:v>
                </c:pt>
                <c:pt idx="4344">
                  <c:v>21.72</c:v>
                </c:pt>
                <c:pt idx="4345">
                  <c:v>21.725</c:v>
                </c:pt>
                <c:pt idx="4346">
                  <c:v>21.73</c:v>
                </c:pt>
                <c:pt idx="4347">
                  <c:v>21.735</c:v>
                </c:pt>
                <c:pt idx="4348">
                  <c:v>21.74</c:v>
                </c:pt>
                <c:pt idx="4349">
                  <c:v>21.745</c:v>
                </c:pt>
                <c:pt idx="4350">
                  <c:v>21.75</c:v>
                </c:pt>
                <c:pt idx="4351">
                  <c:v>21.755</c:v>
                </c:pt>
                <c:pt idx="4352">
                  <c:v>21.76</c:v>
                </c:pt>
                <c:pt idx="4353">
                  <c:v>21.765</c:v>
                </c:pt>
                <c:pt idx="4354">
                  <c:v>21.77</c:v>
                </c:pt>
                <c:pt idx="4355">
                  <c:v>21.775</c:v>
                </c:pt>
                <c:pt idx="4356">
                  <c:v>21.78</c:v>
                </c:pt>
                <c:pt idx="4357">
                  <c:v>21.785</c:v>
                </c:pt>
                <c:pt idx="4358">
                  <c:v>21.79</c:v>
                </c:pt>
                <c:pt idx="4359">
                  <c:v>21.795</c:v>
                </c:pt>
                <c:pt idx="4360">
                  <c:v>21.8</c:v>
                </c:pt>
                <c:pt idx="4361">
                  <c:v>21.805</c:v>
                </c:pt>
                <c:pt idx="4362">
                  <c:v>21.81</c:v>
                </c:pt>
                <c:pt idx="4363">
                  <c:v>21.815</c:v>
                </c:pt>
                <c:pt idx="4364">
                  <c:v>21.82</c:v>
                </c:pt>
                <c:pt idx="4365">
                  <c:v>21.825</c:v>
                </c:pt>
                <c:pt idx="4366">
                  <c:v>21.83</c:v>
                </c:pt>
                <c:pt idx="4367">
                  <c:v>21.835</c:v>
                </c:pt>
                <c:pt idx="4368">
                  <c:v>21.84</c:v>
                </c:pt>
                <c:pt idx="4369">
                  <c:v>21.845</c:v>
                </c:pt>
                <c:pt idx="4370">
                  <c:v>21.85</c:v>
                </c:pt>
                <c:pt idx="4371">
                  <c:v>21.855</c:v>
                </c:pt>
                <c:pt idx="4372">
                  <c:v>21.86</c:v>
                </c:pt>
                <c:pt idx="4373">
                  <c:v>21.865</c:v>
                </c:pt>
                <c:pt idx="4374">
                  <c:v>21.87</c:v>
                </c:pt>
                <c:pt idx="4375">
                  <c:v>21.875</c:v>
                </c:pt>
                <c:pt idx="4376">
                  <c:v>21.88</c:v>
                </c:pt>
                <c:pt idx="4377">
                  <c:v>21.885</c:v>
                </c:pt>
                <c:pt idx="4378">
                  <c:v>21.89</c:v>
                </c:pt>
                <c:pt idx="4379">
                  <c:v>21.895</c:v>
                </c:pt>
                <c:pt idx="4380">
                  <c:v>21.9</c:v>
                </c:pt>
                <c:pt idx="4381">
                  <c:v>21.905</c:v>
                </c:pt>
                <c:pt idx="4382">
                  <c:v>21.91</c:v>
                </c:pt>
                <c:pt idx="4383">
                  <c:v>21.915</c:v>
                </c:pt>
                <c:pt idx="4384">
                  <c:v>21.92</c:v>
                </c:pt>
                <c:pt idx="4385">
                  <c:v>21.925</c:v>
                </c:pt>
                <c:pt idx="4386">
                  <c:v>21.93</c:v>
                </c:pt>
                <c:pt idx="4387">
                  <c:v>21.935</c:v>
                </c:pt>
                <c:pt idx="4388">
                  <c:v>21.94</c:v>
                </c:pt>
                <c:pt idx="4389">
                  <c:v>21.945</c:v>
                </c:pt>
                <c:pt idx="4390">
                  <c:v>21.95</c:v>
                </c:pt>
                <c:pt idx="4391">
                  <c:v>21.955</c:v>
                </c:pt>
                <c:pt idx="4392">
                  <c:v>21.96</c:v>
                </c:pt>
                <c:pt idx="4393">
                  <c:v>21.965</c:v>
                </c:pt>
                <c:pt idx="4394">
                  <c:v>21.97</c:v>
                </c:pt>
                <c:pt idx="4395">
                  <c:v>21.975</c:v>
                </c:pt>
                <c:pt idx="4396">
                  <c:v>21.98</c:v>
                </c:pt>
                <c:pt idx="4397">
                  <c:v>21.985</c:v>
                </c:pt>
                <c:pt idx="4398">
                  <c:v>21.99</c:v>
                </c:pt>
                <c:pt idx="4399">
                  <c:v>21.995</c:v>
                </c:pt>
                <c:pt idx="4400">
                  <c:v>22</c:v>
                </c:pt>
                <c:pt idx="4401">
                  <c:v>22.005</c:v>
                </c:pt>
                <c:pt idx="4402">
                  <c:v>22.01</c:v>
                </c:pt>
                <c:pt idx="4403">
                  <c:v>22.015</c:v>
                </c:pt>
                <c:pt idx="4404">
                  <c:v>22.02</c:v>
                </c:pt>
                <c:pt idx="4405">
                  <c:v>22.025</c:v>
                </c:pt>
                <c:pt idx="4406">
                  <c:v>22.03</c:v>
                </c:pt>
                <c:pt idx="4407">
                  <c:v>22.035</c:v>
                </c:pt>
                <c:pt idx="4408">
                  <c:v>22.04</c:v>
                </c:pt>
                <c:pt idx="4409">
                  <c:v>22.045</c:v>
                </c:pt>
                <c:pt idx="4410">
                  <c:v>22.05</c:v>
                </c:pt>
                <c:pt idx="4411">
                  <c:v>22.055</c:v>
                </c:pt>
                <c:pt idx="4412">
                  <c:v>22.06</c:v>
                </c:pt>
                <c:pt idx="4413">
                  <c:v>22.065</c:v>
                </c:pt>
                <c:pt idx="4414">
                  <c:v>22.07</c:v>
                </c:pt>
                <c:pt idx="4415">
                  <c:v>22.075</c:v>
                </c:pt>
                <c:pt idx="4416">
                  <c:v>22.08</c:v>
                </c:pt>
                <c:pt idx="4417">
                  <c:v>22.085</c:v>
                </c:pt>
                <c:pt idx="4418">
                  <c:v>22.09</c:v>
                </c:pt>
                <c:pt idx="4419">
                  <c:v>22.095</c:v>
                </c:pt>
                <c:pt idx="4420">
                  <c:v>22.1</c:v>
                </c:pt>
                <c:pt idx="4421">
                  <c:v>22.105</c:v>
                </c:pt>
                <c:pt idx="4422">
                  <c:v>22.11</c:v>
                </c:pt>
                <c:pt idx="4423">
                  <c:v>22.115</c:v>
                </c:pt>
                <c:pt idx="4424">
                  <c:v>22.12</c:v>
                </c:pt>
                <c:pt idx="4425">
                  <c:v>22.125</c:v>
                </c:pt>
                <c:pt idx="4426">
                  <c:v>22.13</c:v>
                </c:pt>
                <c:pt idx="4427">
                  <c:v>22.135</c:v>
                </c:pt>
                <c:pt idx="4428">
                  <c:v>22.14</c:v>
                </c:pt>
                <c:pt idx="4429">
                  <c:v>22.145</c:v>
                </c:pt>
                <c:pt idx="4430">
                  <c:v>22.15</c:v>
                </c:pt>
                <c:pt idx="4431">
                  <c:v>22.155</c:v>
                </c:pt>
                <c:pt idx="4432">
                  <c:v>22.16</c:v>
                </c:pt>
                <c:pt idx="4433">
                  <c:v>22.165</c:v>
                </c:pt>
                <c:pt idx="4434">
                  <c:v>22.17</c:v>
                </c:pt>
                <c:pt idx="4435">
                  <c:v>22.175</c:v>
                </c:pt>
                <c:pt idx="4436">
                  <c:v>22.18</c:v>
                </c:pt>
                <c:pt idx="4437">
                  <c:v>22.185</c:v>
                </c:pt>
                <c:pt idx="4438">
                  <c:v>22.19</c:v>
                </c:pt>
                <c:pt idx="4439">
                  <c:v>22.195</c:v>
                </c:pt>
                <c:pt idx="4440">
                  <c:v>22.2</c:v>
                </c:pt>
                <c:pt idx="4441">
                  <c:v>22.205</c:v>
                </c:pt>
                <c:pt idx="4442">
                  <c:v>22.21</c:v>
                </c:pt>
                <c:pt idx="4443">
                  <c:v>22.215</c:v>
                </c:pt>
                <c:pt idx="4444">
                  <c:v>22.22</c:v>
                </c:pt>
                <c:pt idx="4445">
                  <c:v>22.225</c:v>
                </c:pt>
                <c:pt idx="4446">
                  <c:v>22.23</c:v>
                </c:pt>
                <c:pt idx="4447">
                  <c:v>22.235</c:v>
                </c:pt>
                <c:pt idx="4448">
                  <c:v>22.24</c:v>
                </c:pt>
                <c:pt idx="4449">
                  <c:v>22.245</c:v>
                </c:pt>
                <c:pt idx="4450">
                  <c:v>22.25</c:v>
                </c:pt>
                <c:pt idx="4451">
                  <c:v>22.255</c:v>
                </c:pt>
                <c:pt idx="4452">
                  <c:v>22.26</c:v>
                </c:pt>
                <c:pt idx="4453">
                  <c:v>22.265</c:v>
                </c:pt>
                <c:pt idx="4454">
                  <c:v>22.27</c:v>
                </c:pt>
                <c:pt idx="4455">
                  <c:v>22.275</c:v>
                </c:pt>
                <c:pt idx="4456">
                  <c:v>22.28</c:v>
                </c:pt>
                <c:pt idx="4457">
                  <c:v>22.285</c:v>
                </c:pt>
                <c:pt idx="4458">
                  <c:v>22.29</c:v>
                </c:pt>
                <c:pt idx="4459">
                  <c:v>22.295</c:v>
                </c:pt>
                <c:pt idx="4460">
                  <c:v>22.3</c:v>
                </c:pt>
                <c:pt idx="4461">
                  <c:v>22.305</c:v>
                </c:pt>
                <c:pt idx="4462">
                  <c:v>22.31</c:v>
                </c:pt>
                <c:pt idx="4463">
                  <c:v>22.315</c:v>
                </c:pt>
                <c:pt idx="4464">
                  <c:v>22.32</c:v>
                </c:pt>
                <c:pt idx="4465">
                  <c:v>22.325</c:v>
                </c:pt>
                <c:pt idx="4466">
                  <c:v>22.33</c:v>
                </c:pt>
                <c:pt idx="4467">
                  <c:v>22.335</c:v>
                </c:pt>
                <c:pt idx="4468">
                  <c:v>22.34</c:v>
                </c:pt>
                <c:pt idx="4469">
                  <c:v>22.345</c:v>
                </c:pt>
                <c:pt idx="4470">
                  <c:v>22.35</c:v>
                </c:pt>
                <c:pt idx="4471">
                  <c:v>22.355</c:v>
                </c:pt>
                <c:pt idx="4472">
                  <c:v>22.36</c:v>
                </c:pt>
                <c:pt idx="4473">
                  <c:v>22.365</c:v>
                </c:pt>
                <c:pt idx="4474">
                  <c:v>22.37</c:v>
                </c:pt>
                <c:pt idx="4475">
                  <c:v>22.375</c:v>
                </c:pt>
                <c:pt idx="4476">
                  <c:v>22.38</c:v>
                </c:pt>
                <c:pt idx="4477">
                  <c:v>22.385</c:v>
                </c:pt>
                <c:pt idx="4478">
                  <c:v>22.39</c:v>
                </c:pt>
                <c:pt idx="4479">
                  <c:v>22.395</c:v>
                </c:pt>
                <c:pt idx="4480">
                  <c:v>22.4</c:v>
                </c:pt>
                <c:pt idx="4481">
                  <c:v>22.405</c:v>
                </c:pt>
                <c:pt idx="4482">
                  <c:v>22.41</c:v>
                </c:pt>
                <c:pt idx="4483">
                  <c:v>22.415</c:v>
                </c:pt>
                <c:pt idx="4484">
                  <c:v>22.42</c:v>
                </c:pt>
                <c:pt idx="4485">
                  <c:v>22.425</c:v>
                </c:pt>
                <c:pt idx="4486">
                  <c:v>22.43</c:v>
                </c:pt>
                <c:pt idx="4487">
                  <c:v>22.435</c:v>
                </c:pt>
                <c:pt idx="4488">
                  <c:v>22.44</c:v>
                </c:pt>
                <c:pt idx="4489">
                  <c:v>22.445</c:v>
                </c:pt>
                <c:pt idx="4490">
                  <c:v>22.45</c:v>
                </c:pt>
                <c:pt idx="4491">
                  <c:v>22.455</c:v>
                </c:pt>
                <c:pt idx="4492">
                  <c:v>22.46</c:v>
                </c:pt>
                <c:pt idx="4493">
                  <c:v>22.465</c:v>
                </c:pt>
                <c:pt idx="4494">
                  <c:v>22.47</c:v>
                </c:pt>
                <c:pt idx="4495">
                  <c:v>22.475</c:v>
                </c:pt>
                <c:pt idx="4496">
                  <c:v>22.48</c:v>
                </c:pt>
                <c:pt idx="4497">
                  <c:v>22.485</c:v>
                </c:pt>
                <c:pt idx="4498">
                  <c:v>22.49</c:v>
                </c:pt>
                <c:pt idx="4499">
                  <c:v>22.495</c:v>
                </c:pt>
                <c:pt idx="4500">
                  <c:v>22.5</c:v>
                </c:pt>
                <c:pt idx="4501">
                  <c:v>22.505</c:v>
                </c:pt>
                <c:pt idx="4502">
                  <c:v>22.51</c:v>
                </c:pt>
                <c:pt idx="4503">
                  <c:v>22.515</c:v>
                </c:pt>
                <c:pt idx="4504">
                  <c:v>22.52</c:v>
                </c:pt>
                <c:pt idx="4505">
                  <c:v>22.525</c:v>
                </c:pt>
                <c:pt idx="4506">
                  <c:v>22.53</c:v>
                </c:pt>
                <c:pt idx="4507">
                  <c:v>22.535</c:v>
                </c:pt>
                <c:pt idx="4508">
                  <c:v>22.54</c:v>
                </c:pt>
                <c:pt idx="4509">
                  <c:v>22.545</c:v>
                </c:pt>
                <c:pt idx="4510">
                  <c:v>22.55</c:v>
                </c:pt>
                <c:pt idx="4511">
                  <c:v>22.555</c:v>
                </c:pt>
                <c:pt idx="4512">
                  <c:v>22.56</c:v>
                </c:pt>
                <c:pt idx="4513">
                  <c:v>22.565</c:v>
                </c:pt>
                <c:pt idx="4514">
                  <c:v>22.57</c:v>
                </c:pt>
                <c:pt idx="4515">
                  <c:v>22.575</c:v>
                </c:pt>
                <c:pt idx="4516">
                  <c:v>22.58</c:v>
                </c:pt>
                <c:pt idx="4517">
                  <c:v>22.585</c:v>
                </c:pt>
                <c:pt idx="4518">
                  <c:v>22.59</c:v>
                </c:pt>
                <c:pt idx="4519">
                  <c:v>22.595</c:v>
                </c:pt>
                <c:pt idx="4520">
                  <c:v>22.6</c:v>
                </c:pt>
                <c:pt idx="4521">
                  <c:v>22.605</c:v>
                </c:pt>
                <c:pt idx="4522">
                  <c:v>22.61</c:v>
                </c:pt>
                <c:pt idx="4523">
                  <c:v>22.615</c:v>
                </c:pt>
                <c:pt idx="4524">
                  <c:v>22.62</c:v>
                </c:pt>
                <c:pt idx="4525">
                  <c:v>22.625</c:v>
                </c:pt>
                <c:pt idx="4526">
                  <c:v>22.63</c:v>
                </c:pt>
                <c:pt idx="4527">
                  <c:v>22.635</c:v>
                </c:pt>
                <c:pt idx="4528">
                  <c:v>22.64</c:v>
                </c:pt>
                <c:pt idx="4529">
                  <c:v>22.645</c:v>
                </c:pt>
                <c:pt idx="4530">
                  <c:v>22.65</c:v>
                </c:pt>
                <c:pt idx="4531">
                  <c:v>22.655</c:v>
                </c:pt>
                <c:pt idx="4532">
                  <c:v>22.66</c:v>
                </c:pt>
                <c:pt idx="4533">
                  <c:v>22.665</c:v>
                </c:pt>
                <c:pt idx="4534">
                  <c:v>22.67</c:v>
                </c:pt>
                <c:pt idx="4535">
                  <c:v>22.675</c:v>
                </c:pt>
                <c:pt idx="4536">
                  <c:v>22.68</c:v>
                </c:pt>
                <c:pt idx="4537">
                  <c:v>22.685</c:v>
                </c:pt>
                <c:pt idx="4538">
                  <c:v>22.69</c:v>
                </c:pt>
                <c:pt idx="4539">
                  <c:v>22.695</c:v>
                </c:pt>
                <c:pt idx="4540">
                  <c:v>22.7</c:v>
                </c:pt>
                <c:pt idx="4541">
                  <c:v>22.705</c:v>
                </c:pt>
                <c:pt idx="4542">
                  <c:v>22.71</c:v>
                </c:pt>
                <c:pt idx="4543">
                  <c:v>22.715</c:v>
                </c:pt>
                <c:pt idx="4544">
                  <c:v>22.72</c:v>
                </c:pt>
                <c:pt idx="4545">
                  <c:v>22.725</c:v>
                </c:pt>
                <c:pt idx="4546">
                  <c:v>22.73</c:v>
                </c:pt>
                <c:pt idx="4547">
                  <c:v>22.735</c:v>
                </c:pt>
                <c:pt idx="4548">
                  <c:v>22.74</c:v>
                </c:pt>
                <c:pt idx="4549">
                  <c:v>22.745</c:v>
                </c:pt>
                <c:pt idx="4550">
                  <c:v>22.75</c:v>
                </c:pt>
                <c:pt idx="4551">
                  <c:v>22.755</c:v>
                </c:pt>
                <c:pt idx="4552">
                  <c:v>22.76</c:v>
                </c:pt>
                <c:pt idx="4553">
                  <c:v>22.765</c:v>
                </c:pt>
                <c:pt idx="4554">
                  <c:v>22.77</c:v>
                </c:pt>
                <c:pt idx="4555">
                  <c:v>22.775</c:v>
                </c:pt>
                <c:pt idx="4556">
                  <c:v>22.78</c:v>
                </c:pt>
                <c:pt idx="4557">
                  <c:v>22.785</c:v>
                </c:pt>
                <c:pt idx="4558">
                  <c:v>22.79</c:v>
                </c:pt>
                <c:pt idx="4559">
                  <c:v>22.795</c:v>
                </c:pt>
                <c:pt idx="4560">
                  <c:v>22.8</c:v>
                </c:pt>
                <c:pt idx="4561">
                  <c:v>22.805</c:v>
                </c:pt>
                <c:pt idx="4562">
                  <c:v>22.81</c:v>
                </c:pt>
                <c:pt idx="4563">
                  <c:v>22.815</c:v>
                </c:pt>
                <c:pt idx="4564">
                  <c:v>22.82</c:v>
                </c:pt>
                <c:pt idx="4565">
                  <c:v>22.825</c:v>
                </c:pt>
                <c:pt idx="4566">
                  <c:v>22.83</c:v>
                </c:pt>
                <c:pt idx="4567">
                  <c:v>22.835</c:v>
                </c:pt>
                <c:pt idx="4568">
                  <c:v>22.84</c:v>
                </c:pt>
                <c:pt idx="4569">
                  <c:v>22.845</c:v>
                </c:pt>
                <c:pt idx="4570">
                  <c:v>22.85</c:v>
                </c:pt>
                <c:pt idx="4571">
                  <c:v>22.855</c:v>
                </c:pt>
                <c:pt idx="4572">
                  <c:v>22.86</c:v>
                </c:pt>
                <c:pt idx="4573">
                  <c:v>22.865</c:v>
                </c:pt>
                <c:pt idx="4574">
                  <c:v>22.87</c:v>
                </c:pt>
                <c:pt idx="4575">
                  <c:v>22.875</c:v>
                </c:pt>
                <c:pt idx="4576">
                  <c:v>22.88</c:v>
                </c:pt>
                <c:pt idx="4577">
                  <c:v>22.885</c:v>
                </c:pt>
                <c:pt idx="4578">
                  <c:v>22.89</c:v>
                </c:pt>
                <c:pt idx="4579">
                  <c:v>22.895</c:v>
                </c:pt>
                <c:pt idx="4580">
                  <c:v>22.9</c:v>
                </c:pt>
                <c:pt idx="4581">
                  <c:v>22.905</c:v>
                </c:pt>
                <c:pt idx="4582">
                  <c:v>22.91</c:v>
                </c:pt>
                <c:pt idx="4583">
                  <c:v>22.915</c:v>
                </c:pt>
                <c:pt idx="4584">
                  <c:v>22.92</c:v>
                </c:pt>
                <c:pt idx="4585">
                  <c:v>22.925</c:v>
                </c:pt>
                <c:pt idx="4586">
                  <c:v>22.93</c:v>
                </c:pt>
                <c:pt idx="4587">
                  <c:v>22.935</c:v>
                </c:pt>
                <c:pt idx="4588">
                  <c:v>22.94</c:v>
                </c:pt>
                <c:pt idx="4589">
                  <c:v>22.945</c:v>
                </c:pt>
                <c:pt idx="4590">
                  <c:v>22.95</c:v>
                </c:pt>
                <c:pt idx="4591">
                  <c:v>22.955</c:v>
                </c:pt>
                <c:pt idx="4592">
                  <c:v>22.96</c:v>
                </c:pt>
                <c:pt idx="4593">
                  <c:v>22.965</c:v>
                </c:pt>
                <c:pt idx="4594">
                  <c:v>22.97</c:v>
                </c:pt>
                <c:pt idx="4595">
                  <c:v>22.975</c:v>
                </c:pt>
                <c:pt idx="4596">
                  <c:v>22.98</c:v>
                </c:pt>
                <c:pt idx="4597">
                  <c:v>22.985</c:v>
                </c:pt>
                <c:pt idx="4598">
                  <c:v>22.99</c:v>
                </c:pt>
                <c:pt idx="4599">
                  <c:v>22.995</c:v>
                </c:pt>
                <c:pt idx="4600">
                  <c:v>23</c:v>
                </c:pt>
                <c:pt idx="4601">
                  <c:v>23.005</c:v>
                </c:pt>
                <c:pt idx="4602">
                  <c:v>23.01</c:v>
                </c:pt>
                <c:pt idx="4603">
                  <c:v>23.015</c:v>
                </c:pt>
                <c:pt idx="4604">
                  <c:v>23.02</c:v>
                </c:pt>
                <c:pt idx="4605">
                  <c:v>23.025</c:v>
                </c:pt>
                <c:pt idx="4606">
                  <c:v>23.03</c:v>
                </c:pt>
                <c:pt idx="4607">
                  <c:v>23.035</c:v>
                </c:pt>
                <c:pt idx="4608">
                  <c:v>23.04</c:v>
                </c:pt>
                <c:pt idx="4609">
                  <c:v>23.045</c:v>
                </c:pt>
                <c:pt idx="4610">
                  <c:v>23.05</c:v>
                </c:pt>
                <c:pt idx="4611">
                  <c:v>23.055</c:v>
                </c:pt>
                <c:pt idx="4612">
                  <c:v>23.06</c:v>
                </c:pt>
                <c:pt idx="4613">
                  <c:v>23.065</c:v>
                </c:pt>
                <c:pt idx="4614">
                  <c:v>23.07</c:v>
                </c:pt>
                <c:pt idx="4615">
                  <c:v>23.075</c:v>
                </c:pt>
                <c:pt idx="4616">
                  <c:v>23.08</c:v>
                </c:pt>
                <c:pt idx="4617">
                  <c:v>23.085</c:v>
                </c:pt>
                <c:pt idx="4618">
                  <c:v>23.09</c:v>
                </c:pt>
                <c:pt idx="4619">
                  <c:v>23.095</c:v>
                </c:pt>
                <c:pt idx="4620">
                  <c:v>23.1</c:v>
                </c:pt>
                <c:pt idx="4621">
                  <c:v>23.105</c:v>
                </c:pt>
                <c:pt idx="4622">
                  <c:v>23.11</c:v>
                </c:pt>
                <c:pt idx="4623">
                  <c:v>23.115</c:v>
                </c:pt>
                <c:pt idx="4624">
                  <c:v>23.12</c:v>
                </c:pt>
                <c:pt idx="4625">
                  <c:v>23.125</c:v>
                </c:pt>
                <c:pt idx="4626">
                  <c:v>23.13</c:v>
                </c:pt>
                <c:pt idx="4627">
                  <c:v>23.135</c:v>
                </c:pt>
                <c:pt idx="4628">
                  <c:v>23.14</c:v>
                </c:pt>
                <c:pt idx="4629">
                  <c:v>23.145</c:v>
                </c:pt>
                <c:pt idx="4630">
                  <c:v>23.15</c:v>
                </c:pt>
                <c:pt idx="4631">
                  <c:v>23.155</c:v>
                </c:pt>
                <c:pt idx="4632">
                  <c:v>23.16</c:v>
                </c:pt>
                <c:pt idx="4633">
                  <c:v>23.165</c:v>
                </c:pt>
                <c:pt idx="4634">
                  <c:v>23.17</c:v>
                </c:pt>
                <c:pt idx="4635">
                  <c:v>23.175</c:v>
                </c:pt>
                <c:pt idx="4636">
                  <c:v>23.18</c:v>
                </c:pt>
                <c:pt idx="4637">
                  <c:v>23.185</c:v>
                </c:pt>
                <c:pt idx="4638">
                  <c:v>23.19</c:v>
                </c:pt>
                <c:pt idx="4639">
                  <c:v>23.195</c:v>
                </c:pt>
                <c:pt idx="4640">
                  <c:v>23.2</c:v>
                </c:pt>
                <c:pt idx="4641">
                  <c:v>23.205</c:v>
                </c:pt>
                <c:pt idx="4642">
                  <c:v>23.21</c:v>
                </c:pt>
                <c:pt idx="4643">
                  <c:v>23.215</c:v>
                </c:pt>
                <c:pt idx="4644">
                  <c:v>23.22</c:v>
                </c:pt>
                <c:pt idx="4645">
                  <c:v>23.225</c:v>
                </c:pt>
                <c:pt idx="4646">
                  <c:v>23.23</c:v>
                </c:pt>
                <c:pt idx="4647">
                  <c:v>23.235</c:v>
                </c:pt>
                <c:pt idx="4648">
                  <c:v>23.24</c:v>
                </c:pt>
                <c:pt idx="4649">
                  <c:v>23.245</c:v>
                </c:pt>
                <c:pt idx="4650">
                  <c:v>23.25</c:v>
                </c:pt>
                <c:pt idx="4651">
                  <c:v>23.255</c:v>
                </c:pt>
                <c:pt idx="4652">
                  <c:v>23.26</c:v>
                </c:pt>
                <c:pt idx="4653">
                  <c:v>23.265</c:v>
                </c:pt>
                <c:pt idx="4654">
                  <c:v>23.27</c:v>
                </c:pt>
                <c:pt idx="4655">
                  <c:v>23.275</c:v>
                </c:pt>
                <c:pt idx="4656">
                  <c:v>23.28</c:v>
                </c:pt>
                <c:pt idx="4657">
                  <c:v>23.285</c:v>
                </c:pt>
                <c:pt idx="4658">
                  <c:v>23.29</c:v>
                </c:pt>
                <c:pt idx="4659">
                  <c:v>23.295</c:v>
                </c:pt>
                <c:pt idx="4660">
                  <c:v>23.3</c:v>
                </c:pt>
                <c:pt idx="4661">
                  <c:v>23.305</c:v>
                </c:pt>
                <c:pt idx="4662">
                  <c:v>23.31</c:v>
                </c:pt>
                <c:pt idx="4663">
                  <c:v>23.315</c:v>
                </c:pt>
                <c:pt idx="4664">
                  <c:v>23.32</c:v>
                </c:pt>
                <c:pt idx="4665">
                  <c:v>23.325</c:v>
                </c:pt>
                <c:pt idx="4666">
                  <c:v>23.33</c:v>
                </c:pt>
                <c:pt idx="4667">
                  <c:v>23.335</c:v>
                </c:pt>
                <c:pt idx="4668">
                  <c:v>23.34</c:v>
                </c:pt>
                <c:pt idx="4669">
                  <c:v>23.345</c:v>
                </c:pt>
                <c:pt idx="4670">
                  <c:v>23.35</c:v>
                </c:pt>
                <c:pt idx="4671">
                  <c:v>23.355</c:v>
                </c:pt>
                <c:pt idx="4672">
                  <c:v>23.36</c:v>
                </c:pt>
                <c:pt idx="4673">
                  <c:v>23.365</c:v>
                </c:pt>
                <c:pt idx="4674">
                  <c:v>23.37</c:v>
                </c:pt>
                <c:pt idx="4675">
                  <c:v>23.375</c:v>
                </c:pt>
                <c:pt idx="4676">
                  <c:v>23.38</c:v>
                </c:pt>
                <c:pt idx="4677">
                  <c:v>23.385</c:v>
                </c:pt>
                <c:pt idx="4678">
                  <c:v>23.39</c:v>
                </c:pt>
                <c:pt idx="4679">
                  <c:v>23.395</c:v>
                </c:pt>
                <c:pt idx="4680">
                  <c:v>23.4</c:v>
                </c:pt>
                <c:pt idx="4681">
                  <c:v>23.405</c:v>
                </c:pt>
                <c:pt idx="4682">
                  <c:v>23.41</c:v>
                </c:pt>
                <c:pt idx="4683">
                  <c:v>23.415</c:v>
                </c:pt>
                <c:pt idx="4684">
                  <c:v>23.42</c:v>
                </c:pt>
                <c:pt idx="4685">
                  <c:v>23.425</c:v>
                </c:pt>
                <c:pt idx="4686">
                  <c:v>23.43</c:v>
                </c:pt>
                <c:pt idx="4687">
                  <c:v>23.435</c:v>
                </c:pt>
                <c:pt idx="4688">
                  <c:v>23.44</c:v>
                </c:pt>
                <c:pt idx="4689">
                  <c:v>23.445</c:v>
                </c:pt>
                <c:pt idx="4690">
                  <c:v>23.45</c:v>
                </c:pt>
                <c:pt idx="4691">
                  <c:v>23.455</c:v>
                </c:pt>
                <c:pt idx="4692">
                  <c:v>23.46</c:v>
                </c:pt>
                <c:pt idx="4693">
                  <c:v>23.465</c:v>
                </c:pt>
                <c:pt idx="4694">
                  <c:v>23.47</c:v>
                </c:pt>
                <c:pt idx="4695">
                  <c:v>23.475</c:v>
                </c:pt>
                <c:pt idx="4696">
                  <c:v>23.48</c:v>
                </c:pt>
                <c:pt idx="4697">
                  <c:v>23.485</c:v>
                </c:pt>
                <c:pt idx="4698">
                  <c:v>23.49</c:v>
                </c:pt>
                <c:pt idx="4699">
                  <c:v>23.495</c:v>
                </c:pt>
                <c:pt idx="4700">
                  <c:v>23.5</c:v>
                </c:pt>
                <c:pt idx="4701">
                  <c:v>23.505</c:v>
                </c:pt>
                <c:pt idx="4702">
                  <c:v>23.51</c:v>
                </c:pt>
                <c:pt idx="4703">
                  <c:v>23.515</c:v>
                </c:pt>
                <c:pt idx="4704">
                  <c:v>23.52</c:v>
                </c:pt>
                <c:pt idx="4705">
                  <c:v>23.525</c:v>
                </c:pt>
                <c:pt idx="4706">
                  <c:v>23.53</c:v>
                </c:pt>
                <c:pt idx="4707">
                  <c:v>23.535</c:v>
                </c:pt>
                <c:pt idx="4708">
                  <c:v>23.54</c:v>
                </c:pt>
                <c:pt idx="4709">
                  <c:v>23.545</c:v>
                </c:pt>
                <c:pt idx="4710">
                  <c:v>23.55</c:v>
                </c:pt>
                <c:pt idx="4711">
                  <c:v>23.555</c:v>
                </c:pt>
                <c:pt idx="4712">
                  <c:v>23.56</c:v>
                </c:pt>
                <c:pt idx="4713">
                  <c:v>23.565</c:v>
                </c:pt>
                <c:pt idx="4714">
                  <c:v>23.57</c:v>
                </c:pt>
                <c:pt idx="4715">
                  <c:v>23.575</c:v>
                </c:pt>
                <c:pt idx="4716">
                  <c:v>23.58</c:v>
                </c:pt>
                <c:pt idx="4717">
                  <c:v>23.585</c:v>
                </c:pt>
                <c:pt idx="4718">
                  <c:v>23.59</c:v>
                </c:pt>
                <c:pt idx="4719">
                  <c:v>23.595</c:v>
                </c:pt>
                <c:pt idx="4720">
                  <c:v>23.6</c:v>
                </c:pt>
                <c:pt idx="4721">
                  <c:v>23.605</c:v>
                </c:pt>
                <c:pt idx="4722">
                  <c:v>23.61</c:v>
                </c:pt>
                <c:pt idx="4723">
                  <c:v>23.615</c:v>
                </c:pt>
                <c:pt idx="4724">
                  <c:v>23.62</c:v>
                </c:pt>
                <c:pt idx="4725">
                  <c:v>23.625</c:v>
                </c:pt>
                <c:pt idx="4726">
                  <c:v>23.63</c:v>
                </c:pt>
                <c:pt idx="4727">
                  <c:v>23.635</c:v>
                </c:pt>
                <c:pt idx="4728">
                  <c:v>23.64</c:v>
                </c:pt>
                <c:pt idx="4729">
                  <c:v>23.645</c:v>
                </c:pt>
                <c:pt idx="4730">
                  <c:v>23.65</c:v>
                </c:pt>
                <c:pt idx="4731">
                  <c:v>23.655</c:v>
                </c:pt>
                <c:pt idx="4732">
                  <c:v>23.66</c:v>
                </c:pt>
                <c:pt idx="4733">
                  <c:v>23.665</c:v>
                </c:pt>
                <c:pt idx="4734">
                  <c:v>23.67</c:v>
                </c:pt>
                <c:pt idx="4735">
                  <c:v>23.675</c:v>
                </c:pt>
                <c:pt idx="4736">
                  <c:v>23.68</c:v>
                </c:pt>
                <c:pt idx="4737">
                  <c:v>23.685</c:v>
                </c:pt>
                <c:pt idx="4738">
                  <c:v>23.69</c:v>
                </c:pt>
                <c:pt idx="4739">
                  <c:v>23.695</c:v>
                </c:pt>
                <c:pt idx="4740">
                  <c:v>23.7</c:v>
                </c:pt>
                <c:pt idx="4741">
                  <c:v>23.705</c:v>
                </c:pt>
                <c:pt idx="4742">
                  <c:v>23.71</c:v>
                </c:pt>
                <c:pt idx="4743">
                  <c:v>23.715</c:v>
                </c:pt>
                <c:pt idx="4744">
                  <c:v>23.72</c:v>
                </c:pt>
                <c:pt idx="4745">
                  <c:v>23.725</c:v>
                </c:pt>
                <c:pt idx="4746">
                  <c:v>23.73</c:v>
                </c:pt>
                <c:pt idx="4747">
                  <c:v>23.735</c:v>
                </c:pt>
                <c:pt idx="4748">
                  <c:v>23.74</c:v>
                </c:pt>
                <c:pt idx="4749">
                  <c:v>23.745</c:v>
                </c:pt>
                <c:pt idx="4750">
                  <c:v>23.75</c:v>
                </c:pt>
                <c:pt idx="4751">
                  <c:v>23.755</c:v>
                </c:pt>
                <c:pt idx="4752">
                  <c:v>23.76</c:v>
                </c:pt>
                <c:pt idx="4753">
                  <c:v>23.765</c:v>
                </c:pt>
                <c:pt idx="4754">
                  <c:v>23.77</c:v>
                </c:pt>
                <c:pt idx="4755">
                  <c:v>23.775</c:v>
                </c:pt>
                <c:pt idx="4756">
                  <c:v>23.78</c:v>
                </c:pt>
                <c:pt idx="4757">
                  <c:v>23.785</c:v>
                </c:pt>
                <c:pt idx="4758">
                  <c:v>23.79</c:v>
                </c:pt>
                <c:pt idx="4759">
                  <c:v>23.795</c:v>
                </c:pt>
                <c:pt idx="4760">
                  <c:v>23.8</c:v>
                </c:pt>
                <c:pt idx="4761">
                  <c:v>23.805</c:v>
                </c:pt>
                <c:pt idx="4762">
                  <c:v>23.81</c:v>
                </c:pt>
                <c:pt idx="4763">
                  <c:v>23.815</c:v>
                </c:pt>
                <c:pt idx="4764">
                  <c:v>23.82</c:v>
                </c:pt>
                <c:pt idx="4765">
                  <c:v>23.825</c:v>
                </c:pt>
                <c:pt idx="4766">
                  <c:v>23.83</c:v>
                </c:pt>
                <c:pt idx="4767">
                  <c:v>23.835</c:v>
                </c:pt>
                <c:pt idx="4768">
                  <c:v>23.84</c:v>
                </c:pt>
                <c:pt idx="4769">
                  <c:v>23.845</c:v>
                </c:pt>
                <c:pt idx="4770">
                  <c:v>23.85</c:v>
                </c:pt>
                <c:pt idx="4771">
                  <c:v>23.855</c:v>
                </c:pt>
                <c:pt idx="4772">
                  <c:v>23.86</c:v>
                </c:pt>
                <c:pt idx="4773">
                  <c:v>23.865</c:v>
                </c:pt>
                <c:pt idx="4774">
                  <c:v>23.87</c:v>
                </c:pt>
                <c:pt idx="4775">
                  <c:v>23.875</c:v>
                </c:pt>
                <c:pt idx="4776">
                  <c:v>23.88</c:v>
                </c:pt>
                <c:pt idx="4777">
                  <c:v>23.885</c:v>
                </c:pt>
                <c:pt idx="4778">
                  <c:v>23.89</c:v>
                </c:pt>
                <c:pt idx="4779">
                  <c:v>23.895</c:v>
                </c:pt>
                <c:pt idx="4780">
                  <c:v>23.9</c:v>
                </c:pt>
                <c:pt idx="4781">
                  <c:v>23.905</c:v>
                </c:pt>
                <c:pt idx="4782">
                  <c:v>23.91</c:v>
                </c:pt>
                <c:pt idx="4783">
                  <c:v>23.915</c:v>
                </c:pt>
                <c:pt idx="4784">
                  <c:v>23.92</c:v>
                </c:pt>
                <c:pt idx="4785">
                  <c:v>23.925</c:v>
                </c:pt>
                <c:pt idx="4786">
                  <c:v>23.93</c:v>
                </c:pt>
                <c:pt idx="4787">
                  <c:v>23.935</c:v>
                </c:pt>
                <c:pt idx="4788">
                  <c:v>23.94</c:v>
                </c:pt>
                <c:pt idx="4789">
                  <c:v>23.945</c:v>
                </c:pt>
                <c:pt idx="4790">
                  <c:v>23.95</c:v>
                </c:pt>
                <c:pt idx="4791">
                  <c:v>23.955</c:v>
                </c:pt>
                <c:pt idx="4792">
                  <c:v>23.96</c:v>
                </c:pt>
                <c:pt idx="4793">
                  <c:v>23.965</c:v>
                </c:pt>
                <c:pt idx="4794">
                  <c:v>23.97</c:v>
                </c:pt>
                <c:pt idx="4795">
                  <c:v>23.975</c:v>
                </c:pt>
                <c:pt idx="4796">
                  <c:v>23.98</c:v>
                </c:pt>
                <c:pt idx="4797">
                  <c:v>23.985</c:v>
                </c:pt>
                <c:pt idx="4798">
                  <c:v>23.99</c:v>
                </c:pt>
                <c:pt idx="4799">
                  <c:v>23.995</c:v>
                </c:pt>
                <c:pt idx="4800">
                  <c:v>24</c:v>
                </c:pt>
                <c:pt idx="4801">
                  <c:v>24.005</c:v>
                </c:pt>
                <c:pt idx="4802">
                  <c:v>24.01</c:v>
                </c:pt>
                <c:pt idx="4803">
                  <c:v>24.015</c:v>
                </c:pt>
                <c:pt idx="4804">
                  <c:v>24.02</c:v>
                </c:pt>
                <c:pt idx="4805">
                  <c:v>24.025</c:v>
                </c:pt>
                <c:pt idx="4806">
                  <c:v>24.03</c:v>
                </c:pt>
                <c:pt idx="4807">
                  <c:v>24.035</c:v>
                </c:pt>
                <c:pt idx="4808">
                  <c:v>24.04</c:v>
                </c:pt>
                <c:pt idx="4809">
                  <c:v>24.045</c:v>
                </c:pt>
                <c:pt idx="4810">
                  <c:v>24.05</c:v>
                </c:pt>
                <c:pt idx="4811">
                  <c:v>24.055</c:v>
                </c:pt>
                <c:pt idx="4812">
                  <c:v>24.06</c:v>
                </c:pt>
                <c:pt idx="4813">
                  <c:v>24.065</c:v>
                </c:pt>
                <c:pt idx="4814">
                  <c:v>24.07</c:v>
                </c:pt>
                <c:pt idx="4815">
                  <c:v>24.075</c:v>
                </c:pt>
                <c:pt idx="4816">
                  <c:v>24.08</c:v>
                </c:pt>
                <c:pt idx="4817">
                  <c:v>24.085</c:v>
                </c:pt>
                <c:pt idx="4818">
                  <c:v>24.09</c:v>
                </c:pt>
                <c:pt idx="4819">
                  <c:v>24.095</c:v>
                </c:pt>
                <c:pt idx="4820">
                  <c:v>24.1</c:v>
                </c:pt>
                <c:pt idx="4821">
                  <c:v>24.105</c:v>
                </c:pt>
                <c:pt idx="4822">
                  <c:v>24.11</c:v>
                </c:pt>
                <c:pt idx="4823">
                  <c:v>24.115</c:v>
                </c:pt>
                <c:pt idx="4824">
                  <c:v>24.12</c:v>
                </c:pt>
                <c:pt idx="4825">
                  <c:v>24.125</c:v>
                </c:pt>
                <c:pt idx="4826">
                  <c:v>24.13</c:v>
                </c:pt>
                <c:pt idx="4827">
                  <c:v>24.135</c:v>
                </c:pt>
                <c:pt idx="4828">
                  <c:v>24.14</c:v>
                </c:pt>
                <c:pt idx="4829">
                  <c:v>24.145</c:v>
                </c:pt>
                <c:pt idx="4830">
                  <c:v>24.15</c:v>
                </c:pt>
                <c:pt idx="4831">
                  <c:v>24.155</c:v>
                </c:pt>
                <c:pt idx="4832">
                  <c:v>24.16</c:v>
                </c:pt>
                <c:pt idx="4833">
                  <c:v>24.165</c:v>
                </c:pt>
                <c:pt idx="4834">
                  <c:v>24.17</c:v>
                </c:pt>
                <c:pt idx="4835">
                  <c:v>24.175</c:v>
                </c:pt>
                <c:pt idx="4836">
                  <c:v>24.18</c:v>
                </c:pt>
                <c:pt idx="4837">
                  <c:v>24.185</c:v>
                </c:pt>
                <c:pt idx="4838">
                  <c:v>24.19</c:v>
                </c:pt>
                <c:pt idx="4839">
                  <c:v>24.195</c:v>
                </c:pt>
                <c:pt idx="4840">
                  <c:v>24.2</c:v>
                </c:pt>
                <c:pt idx="4841">
                  <c:v>24.205</c:v>
                </c:pt>
                <c:pt idx="4842">
                  <c:v>24.21</c:v>
                </c:pt>
                <c:pt idx="4843">
                  <c:v>24.215</c:v>
                </c:pt>
                <c:pt idx="4844">
                  <c:v>24.22</c:v>
                </c:pt>
                <c:pt idx="4845">
                  <c:v>24.225</c:v>
                </c:pt>
                <c:pt idx="4846">
                  <c:v>24.23</c:v>
                </c:pt>
                <c:pt idx="4847">
                  <c:v>24.235</c:v>
                </c:pt>
                <c:pt idx="4848">
                  <c:v>24.24</c:v>
                </c:pt>
                <c:pt idx="4849">
                  <c:v>24.245</c:v>
                </c:pt>
                <c:pt idx="4850">
                  <c:v>24.25</c:v>
                </c:pt>
                <c:pt idx="4851">
                  <c:v>24.255</c:v>
                </c:pt>
                <c:pt idx="4852">
                  <c:v>24.26</c:v>
                </c:pt>
                <c:pt idx="4853">
                  <c:v>24.265</c:v>
                </c:pt>
                <c:pt idx="4854">
                  <c:v>24.27</c:v>
                </c:pt>
                <c:pt idx="4855">
                  <c:v>24.275</c:v>
                </c:pt>
                <c:pt idx="4856">
                  <c:v>24.28</c:v>
                </c:pt>
                <c:pt idx="4857">
                  <c:v>24.285</c:v>
                </c:pt>
                <c:pt idx="4858">
                  <c:v>24.29</c:v>
                </c:pt>
                <c:pt idx="4859">
                  <c:v>24.295</c:v>
                </c:pt>
                <c:pt idx="4860">
                  <c:v>24.3</c:v>
                </c:pt>
                <c:pt idx="4861">
                  <c:v>24.305</c:v>
                </c:pt>
                <c:pt idx="4862">
                  <c:v>24.31</c:v>
                </c:pt>
                <c:pt idx="4863">
                  <c:v>24.315</c:v>
                </c:pt>
                <c:pt idx="4864">
                  <c:v>24.32</c:v>
                </c:pt>
                <c:pt idx="4865">
                  <c:v>24.325</c:v>
                </c:pt>
                <c:pt idx="4866">
                  <c:v>24.33</c:v>
                </c:pt>
                <c:pt idx="4867">
                  <c:v>24.335</c:v>
                </c:pt>
                <c:pt idx="4868">
                  <c:v>24.34</c:v>
                </c:pt>
                <c:pt idx="4869">
                  <c:v>24.345</c:v>
                </c:pt>
                <c:pt idx="4870">
                  <c:v>24.35</c:v>
                </c:pt>
                <c:pt idx="4871">
                  <c:v>24.355</c:v>
                </c:pt>
                <c:pt idx="4872">
                  <c:v>24.36</c:v>
                </c:pt>
                <c:pt idx="4873">
                  <c:v>24.365</c:v>
                </c:pt>
                <c:pt idx="4874">
                  <c:v>24.37</c:v>
                </c:pt>
                <c:pt idx="4875">
                  <c:v>24.375</c:v>
                </c:pt>
                <c:pt idx="4876">
                  <c:v>24.38</c:v>
                </c:pt>
                <c:pt idx="4877">
                  <c:v>24.385</c:v>
                </c:pt>
                <c:pt idx="4878">
                  <c:v>24.39</c:v>
                </c:pt>
                <c:pt idx="4879">
                  <c:v>24.395</c:v>
                </c:pt>
                <c:pt idx="4880">
                  <c:v>24.4</c:v>
                </c:pt>
                <c:pt idx="4881">
                  <c:v>24.405</c:v>
                </c:pt>
                <c:pt idx="4882">
                  <c:v>24.41</c:v>
                </c:pt>
                <c:pt idx="4883">
                  <c:v>24.415</c:v>
                </c:pt>
                <c:pt idx="4884">
                  <c:v>24.42</c:v>
                </c:pt>
                <c:pt idx="4885">
                  <c:v>24.425</c:v>
                </c:pt>
                <c:pt idx="4886">
                  <c:v>24.43</c:v>
                </c:pt>
                <c:pt idx="4887">
                  <c:v>24.435</c:v>
                </c:pt>
                <c:pt idx="4888">
                  <c:v>24.44</c:v>
                </c:pt>
                <c:pt idx="4889">
                  <c:v>24.445</c:v>
                </c:pt>
                <c:pt idx="4890">
                  <c:v>24.45</c:v>
                </c:pt>
                <c:pt idx="4891">
                  <c:v>24.455</c:v>
                </c:pt>
                <c:pt idx="4892">
                  <c:v>24.46</c:v>
                </c:pt>
                <c:pt idx="4893">
                  <c:v>24.465</c:v>
                </c:pt>
                <c:pt idx="4894">
                  <c:v>24.47</c:v>
                </c:pt>
                <c:pt idx="4895">
                  <c:v>24.475</c:v>
                </c:pt>
                <c:pt idx="4896">
                  <c:v>24.48</c:v>
                </c:pt>
                <c:pt idx="4897">
                  <c:v>24.485</c:v>
                </c:pt>
                <c:pt idx="4898">
                  <c:v>24.49</c:v>
                </c:pt>
                <c:pt idx="4899">
                  <c:v>24.495</c:v>
                </c:pt>
                <c:pt idx="4900">
                  <c:v>24.5</c:v>
                </c:pt>
                <c:pt idx="4901">
                  <c:v>24.505</c:v>
                </c:pt>
                <c:pt idx="4902">
                  <c:v>24.51</c:v>
                </c:pt>
                <c:pt idx="4903">
                  <c:v>24.515</c:v>
                </c:pt>
                <c:pt idx="4904">
                  <c:v>24.52</c:v>
                </c:pt>
                <c:pt idx="4905">
                  <c:v>24.525</c:v>
                </c:pt>
                <c:pt idx="4906">
                  <c:v>24.53</c:v>
                </c:pt>
                <c:pt idx="4907">
                  <c:v>24.535</c:v>
                </c:pt>
                <c:pt idx="4908">
                  <c:v>24.54</c:v>
                </c:pt>
                <c:pt idx="4909">
                  <c:v>24.545</c:v>
                </c:pt>
                <c:pt idx="4910">
                  <c:v>24.55</c:v>
                </c:pt>
                <c:pt idx="4911">
                  <c:v>24.555</c:v>
                </c:pt>
                <c:pt idx="4912">
                  <c:v>24.56</c:v>
                </c:pt>
                <c:pt idx="4913">
                  <c:v>24.565</c:v>
                </c:pt>
                <c:pt idx="4914">
                  <c:v>24.57</c:v>
                </c:pt>
                <c:pt idx="4915">
                  <c:v>24.575</c:v>
                </c:pt>
                <c:pt idx="4916">
                  <c:v>24.58</c:v>
                </c:pt>
                <c:pt idx="4917">
                  <c:v>24.585</c:v>
                </c:pt>
                <c:pt idx="4918">
                  <c:v>24.59</c:v>
                </c:pt>
                <c:pt idx="4919">
                  <c:v>24.595</c:v>
                </c:pt>
                <c:pt idx="4920">
                  <c:v>24.6</c:v>
                </c:pt>
                <c:pt idx="4921">
                  <c:v>24.605</c:v>
                </c:pt>
                <c:pt idx="4922">
                  <c:v>24.61</c:v>
                </c:pt>
                <c:pt idx="4923">
                  <c:v>24.615</c:v>
                </c:pt>
                <c:pt idx="4924">
                  <c:v>24.62</c:v>
                </c:pt>
                <c:pt idx="4925">
                  <c:v>24.625</c:v>
                </c:pt>
                <c:pt idx="4926">
                  <c:v>24.63</c:v>
                </c:pt>
                <c:pt idx="4927">
                  <c:v>24.635</c:v>
                </c:pt>
                <c:pt idx="4928">
                  <c:v>24.64</c:v>
                </c:pt>
                <c:pt idx="4929">
                  <c:v>24.645</c:v>
                </c:pt>
                <c:pt idx="4930">
                  <c:v>24.65</c:v>
                </c:pt>
                <c:pt idx="4931">
                  <c:v>24.655</c:v>
                </c:pt>
                <c:pt idx="4932">
                  <c:v>24.66</c:v>
                </c:pt>
                <c:pt idx="4933">
                  <c:v>24.665</c:v>
                </c:pt>
                <c:pt idx="4934">
                  <c:v>24.67</c:v>
                </c:pt>
                <c:pt idx="4935">
                  <c:v>24.675</c:v>
                </c:pt>
                <c:pt idx="4936">
                  <c:v>24.68</c:v>
                </c:pt>
                <c:pt idx="4937">
                  <c:v>24.685</c:v>
                </c:pt>
                <c:pt idx="4938">
                  <c:v>24.69</c:v>
                </c:pt>
                <c:pt idx="4939">
                  <c:v>24.695</c:v>
                </c:pt>
                <c:pt idx="4940">
                  <c:v>24.7</c:v>
                </c:pt>
                <c:pt idx="4941">
                  <c:v>24.705</c:v>
                </c:pt>
                <c:pt idx="4942">
                  <c:v>24.71</c:v>
                </c:pt>
                <c:pt idx="4943">
                  <c:v>24.715</c:v>
                </c:pt>
                <c:pt idx="4944">
                  <c:v>24.72</c:v>
                </c:pt>
                <c:pt idx="4945">
                  <c:v>24.725</c:v>
                </c:pt>
                <c:pt idx="4946">
                  <c:v>24.73</c:v>
                </c:pt>
                <c:pt idx="4947">
                  <c:v>24.735</c:v>
                </c:pt>
                <c:pt idx="4948">
                  <c:v>24.74</c:v>
                </c:pt>
                <c:pt idx="4949">
                  <c:v>24.745</c:v>
                </c:pt>
                <c:pt idx="4950">
                  <c:v>24.75</c:v>
                </c:pt>
                <c:pt idx="4951">
                  <c:v>24.755</c:v>
                </c:pt>
                <c:pt idx="4952">
                  <c:v>24.76</c:v>
                </c:pt>
                <c:pt idx="4953">
                  <c:v>24.765</c:v>
                </c:pt>
                <c:pt idx="4954">
                  <c:v>24.77</c:v>
                </c:pt>
                <c:pt idx="4955">
                  <c:v>24.775</c:v>
                </c:pt>
                <c:pt idx="4956">
                  <c:v>24.78</c:v>
                </c:pt>
                <c:pt idx="4957">
                  <c:v>24.785</c:v>
                </c:pt>
                <c:pt idx="4958">
                  <c:v>24.79</c:v>
                </c:pt>
                <c:pt idx="4959">
                  <c:v>24.795</c:v>
                </c:pt>
                <c:pt idx="4960">
                  <c:v>24.8</c:v>
                </c:pt>
                <c:pt idx="4961">
                  <c:v>24.805</c:v>
                </c:pt>
                <c:pt idx="4962">
                  <c:v>24.81</c:v>
                </c:pt>
                <c:pt idx="4963">
                  <c:v>24.815</c:v>
                </c:pt>
                <c:pt idx="4964">
                  <c:v>24.82</c:v>
                </c:pt>
                <c:pt idx="4965">
                  <c:v>24.825</c:v>
                </c:pt>
                <c:pt idx="4966">
                  <c:v>24.83</c:v>
                </c:pt>
                <c:pt idx="4967">
                  <c:v>24.835</c:v>
                </c:pt>
                <c:pt idx="4968">
                  <c:v>24.84</c:v>
                </c:pt>
                <c:pt idx="4969">
                  <c:v>24.845</c:v>
                </c:pt>
                <c:pt idx="4970">
                  <c:v>24.85</c:v>
                </c:pt>
                <c:pt idx="4971">
                  <c:v>24.855</c:v>
                </c:pt>
                <c:pt idx="4972">
                  <c:v>24.86</c:v>
                </c:pt>
                <c:pt idx="4973">
                  <c:v>24.865</c:v>
                </c:pt>
                <c:pt idx="4974">
                  <c:v>24.87</c:v>
                </c:pt>
                <c:pt idx="4975">
                  <c:v>24.875</c:v>
                </c:pt>
                <c:pt idx="4976">
                  <c:v>24.88</c:v>
                </c:pt>
                <c:pt idx="4977">
                  <c:v>24.885</c:v>
                </c:pt>
                <c:pt idx="4978">
                  <c:v>24.89</c:v>
                </c:pt>
                <c:pt idx="4979">
                  <c:v>24.895</c:v>
                </c:pt>
                <c:pt idx="4980">
                  <c:v>24.9</c:v>
                </c:pt>
                <c:pt idx="4981">
                  <c:v>24.905</c:v>
                </c:pt>
                <c:pt idx="4982">
                  <c:v>24.91</c:v>
                </c:pt>
                <c:pt idx="4983">
                  <c:v>24.915</c:v>
                </c:pt>
                <c:pt idx="4984">
                  <c:v>24.92</c:v>
                </c:pt>
                <c:pt idx="4985">
                  <c:v>24.925</c:v>
                </c:pt>
                <c:pt idx="4986">
                  <c:v>24.93</c:v>
                </c:pt>
                <c:pt idx="4987">
                  <c:v>24.935</c:v>
                </c:pt>
                <c:pt idx="4988">
                  <c:v>24.94</c:v>
                </c:pt>
                <c:pt idx="4989">
                  <c:v>24.945</c:v>
                </c:pt>
                <c:pt idx="4990">
                  <c:v>24.95</c:v>
                </c:pt>
                <c:pt idx="4991">
                  <c:v>24.955</c:v>
                </c:pt>
                <c:pt idx="4992">
                  <c:v>24.96</c:v>
                </c:pt>
                <c:pt idx="4993">
                  <c:v>24.965</c:v>
                </c:pt>
                <c:pt idx="4994">
                  <c:v>24.97</c:v>
                </c:pt>
                <c:pt idx="4995">
                  <c:v>24.975</c:v>
                </c:pt>
                <c:pt idx="4996">
                  <c:v>24.98</c:v>
                </c:pt>
                <c:pt idx="4997">
                  <c:v>24.985</c:v>
                </c:pt>
                <c:pt idx="4998">
                  <c:v>24.99</c:v>
                </c:pt>
                <c:pt idx="4999">
                  <c:v>24.995</c:v>
                </c:pt>
                <c:pt idx="5000">
                  <c:v>25</c:v>
                </c:pt>
                <c:pt idx="5001">
                  <c:v>25.005</c:v>
                </c:pt>
                <c:pt idx="5002">
                  <c:v>25.01</c:v>
                </c:pt>
                <c:pt idx="5003">
                  <c:v>25.015</c:v>
                </c:pt>
                <c:pt idx="5004">
                  <c:v>25.02</c:v>
                </c:pt>
                <c:pt idx="5005">
                  <c:v>25.025</c:v>
                </c:pt>
                <c:pt idx="5006">
                  <c:v>25.03</c:v>
                </c:pt>
                <c:pt idx="5007">
                  <c:v>25.035</c:v>
                </c:pt>
                <c:pt idx="5008">
                  <c:v>25.04</c:v>
                </c:pt>
                <c:pt idx="5009">
                  <c:v>25.045</c:v>
                </c:pt>
                <c:pt idx="5010">
                  <c:v>25.05</c:v>
                </c:pt>
                <c:pt idx="5011">
                  <c:v>25.055</c:v>
                </c:pt>
                <c:pt idx="5012">
                  <c:v>25.06</c:v>
                </c:pt>
                <c:pt idx="5013">
                  <c:v>25.065</c:v>
                </c:pt>
                <c:pt idx="5014">
                  <c:v>25.07</c:v>
                </c:pt>
                <c:pt idx="5015">
                  <c:v>25.075</c:v>
                </c:pt>
                <c:pt idx="5016">
                  <c:v>25.08</c:v>
                </c:pt>
                <c:pt idx="5017">
                  <c:v>25.085</c:v>
                </c:pt>
                <c:pt idx="5018">
                  <c:v>25.09</c:v>
                </c:pt>
                <c:pt idx="5019">
                  <c:v>25.095</c:v>
                </c:pt>
                <c:pt idx="5020">
                  <c:v>25.1</c:v>
                </c:pt>
                <c:pt idx="5021">
                  <c:v>25.105</c:v>
                </c:pt>
                <c:pt idx="5022">
                  <c:v>25.11</c:v>
                </c:pt>
                <c:pt idx="5023">
                  <c:v>25.115</c:v>
                </c:pt>
                <c:pt idx="5024">
                  <c:v>25.12</c:v>
                </c:pt>
                <c:pt idx="5025">
                  <c:v>25.125</c:v>
                </c:pt>
                <c:pt idx="5026">
                  <c:v>25.13</c:v>
                </c:pt>
                <c:pt idx="5027">
                  <c:v>25.135</c:v>
                </c:pt>
                <c:pt idx="5028">
                  <c:v>25.14</c:v>
                </c:pt>
                <c:pt idx="5029">
                  <c:v>25.145</c:v>
                </c:pt>
                <c:pt idx="5030">
                  <c:v>25.15</c:v>
                </c:pt>
                <c:pt idx="5031">
                  <c:v>25.155</c:v>
                </c:pt>
                <c:pt idx="5032">
                  <c:v>25.16</c:v>
                </c:pt>
                <c:pt idx="5033">
                  <c:v>25.165</c:v>
                </c:pt>
                <c:pt idx="5034">
                  <c:v>25.17</c:v>
                </c:pt>
                <c:pt idx="5035">
                  <c:v>25.175</c:v>
                </c:pt>
                <c:pt idx="5036">
                  <c:v>25.18</c:v>
                </c:pt>
                <c:pt idx="5037">
                  <c:v>25.185</c:v>
                </c:pt>
                <c:pt idx="5038">
                  <c:v>25.19</c:v>
                </c:pt>
                <c:pt idx="5039">
                  <c:v>25.195</c:v>
                </c:pt>
                <c:pt idx="5040">
                  <c:v>25.2</c:v>
                </c:pt>
                <c:pt idx="5041">
                  <c:v>25.205</c:v>
                </c:pt>
                <c:pt idx="5042">
                  <c:v>25.21</c:v>
                </c:pt>
                <c:pt idx="5043">
                  <c:v>25.215</c:v>
                </c:pt>
                <c:pt idx="5044">
                  <c:v>25.22</c:v>
                </c:pt>
                <c:pt idx="5045">
                  <c:v>25.225</c:v>
                </c:pt>
                <c:pt idx="5046">
                  <c:v>25.23</c:v>
                </c:pt>
                <c:pt idx="5047">
                  <c:v>25.235</c:v>
                </c:pt>
                <c:pt idx="5048">
                  <c:v>25.24</c:v>
                </c:pt>
                <c:pt idx="5049">
                  <c:v>25.245</c:v>
                </c:pt>
                <c:pt idx="5050">
                  <c:v>25.25</c:v>
                </c:pt>
                <c:pt idx="5051">
                  <c:v>25.255</c:v>
                </c:pt>
                <c:pt idx="5052">
                  <c:v>25.26</c:v>
                </c:pt>
                <c:pt idx="5053">
                  <c:v>25.265</c:v>
                </c:pt>
                <c:pt idx="5054">
                  <c:v>25.27</c:v>
                </c:pt>
                <c:pt idx="5055">
                  <c:v>25.275</c:v>
                </c:pt>
                <c:pt idx="5056">
                  <c:v>25.28</c:v>
                </c:pt>
                <c:pt idx="5057">
                  <c:v>25.285</c:v>
                </c:pt>
                <c:pt idx="5058">
                  <c:v>25.29</c:v>
                </c:pt>
                <c:pt idx="5059">
                  <c:v>25.295</c:v>
                </c:pt>
                <c:pt idx="5060">
                  <c:v>25.3</c:v>
                </c:pt>
                <c:pt idx="5061">
                  <c:v>25.305</c:v>
                </c:pt>
                <c:pt idx="5062">
                  <c:v>25.31</c:v>
                </c:pt>
                <c:pt idx="5063">
                  <c:v>25.315</c:v>
                </c:pt>
                <c:pt idx="5064">
                  <c:v>25.32</c:v>
                </c:pt>
                <c:pt idx="5065">
                  <c:v>25.325</c:v>
                </c:pt>
                <c:pt idx="5066">
                  <c:v>25.33</c:v>
                </c:pt>
                <c:pt idx="5067">
                  <c:v>25.335</c:v>
                </c:pt>
                <c:pt idx="5068">
                  <c:v>25.34</c:v>
                </c:pt>
                <c:pt idx="5069">
                  <c:v>25.345</c:v>
                </c:pt>
                <c:pt idx="5070">
                  <c:v>25.35</c:v>
                </c:pt>
                <c:pt idx="5071">
                  <c:v>25.355</c:v>
                </c:pt>
                <c:pt idx="5072">
                  <c:v>25.36</c:v>
                </c:pt>
                <c:pt idx="5073">
                  <c:v>25.365</c:v>
                </c:pt>
                <c:pt idx="5074">
                  <c:v>25.37</c:v>
                </c:pt>
                <c:pt idx="5075">
                  <c:v>25.375</c:v>
                </c:pt>
                <c:pt idx="5076">
                  <c:v>25.38</c:v>
                </c:pt>
                <c:pt idx="5077">
                  <c:v>25.385</c:v>
                </c:pt>
                <c:pt idx="5078">
                  <c:v>25.39</c:v>
                </c:pt>
                <c:pt idx="5079">
                  <c:v>25.395</c:v>
                </c:pt>
                <c:pt idx="5080">
                  <c:v>25.4</c:v>
                </c:pt>
                <c:pt idx="5081">
                  <c:v>25.405</c:v>
                </c:pt>
                <c:pt idx="5082">
                  <c:v>25.41</c:v>
                </c:pt>
                <c:pt idx="5083">
                  <c:v>25.415</c:v>
                </c:pt>
                <c:pt idx="5084">
                  <c:v>25.42</c:v>
                </c:pt>
                <c:pt idx="5085">
                  <c:v>25.425</c:v>
                </c:pt>
                <c:pt idx="5086">
                  <c:v>25.43</c:v>
                </c:pt>
                <c:pt idx="5087">
                  <c:v>25.435</c:v>
                </c:pt>
                <c:pt idx="5088">
                  <c:v>25.44</c:v>
                </c:pt>
                <c:pt idx="5089">
                  <c:v>25.445</c:v>
                </c:pt>
                <c:pt idx="5090">
                  <c:v>25.45</c:v>
                </c:pt>
                <c:pt idx="5091">
                  <c:v>25.455</c:v>
                </c:pt>
                <c:pt idx="5092">
                  <c:v>25.46</c:v>
                </c:pt>
                <c:pt idx="5093">
                  <c:v>25.465</c:v>
                </c:pt>
                <c:pt idx="5094">
                  <c:v>25.47</c:v>
                </c:pt>
                <c:pt idx="5095">
                  <c:v>25.475</c:v>
                </c:pt>
                <c:pt idx="5096">
                  <c:v>25.48</c:v>
                </c:pt>
                <c:pt idx="5097">
                  <c:v>25.485</c:v>
                </c:pt>
                <c:pt idx="5098">
                  <c:v>25.49</c:v>
                </c:pt>
                <c:pt idx="5099">
                  <c:v>25.495</c:v>
                </c:pt>
                <c:pt idx="5100">
                  <c:v>25.5</c:v>
                </c:pt>
                <c:pt idx="5101">
                  <c:v>25.505</c:v>
                </c:pt>
                <c:pt idx="5102">
                  <c:v>25.51</c:v>
                </c:pt>
                <c:pt idx="5103">
                  <c:v>25.515</c:v>
                </c:pt>
                <c:pt idx="5104">
                  <c:v>25.52</c:v>
                </c:pt>
                <c:pt idx="5105">
                  <c:v>25.525</c:v>
                </c:pt>
                <c:pt idx="5106">
                  <c:v>25.53</c:v>
                </c:pt>
                <c:pt idx="5107">
                  <c:v>25.535</c:v>
                </c:pt>
                <c:pt idx="5108">
                  <c:v>25.54</c:v>
                </c:pt>
                <c:pt idx="5109">
                  <c:v>25.545</c:v>
                </c:pt>
                <c:pt idx="5110">
                  <c:v>25.55</c:v>
                </c:pt>
                <c:pt idx="5111">
                  <c:v>25.555</c:v>
                </c:pt>
                <c:pt idx="5112">
                  <c:v>25.56</c:v>
                </c:pt>
                <c:pt idx="5113">
                  <c:v>25.565</c:v>
                </c:pt>
                <c:pt idx="5114">
                  <c:v>25.57</c:v>
                </c:pt>
                <c:pt idx="5115">
                  <c:v>25.575</c:v>
                </c:pt>
                <c:pt idx="5116">
                  <c:v>25.58</c:v>
                </c:pt>
                <c:pt idx="5117">
                  <c:v>25.585</c:v>
                </c:pt>
                <c:pt idx="5118">
                  <c:v>25.59</c:v>
                </c:pt>
                <c:pt idx="5119">
                  <c:v>25.595</c:v>
                </c:pt>
                <c:pt idx="5120">
                  <c:v>25.6</c:v>
                </c:pt>
                <c:pt idx="5121">
                  <c:v>25.605</c:v>
                </c:pt>
                <c:pt idx="5122">
                  <c:v>25.61</c:v>
                </c:pt>
                <c:pt idx="5123">
                  <c:v>25.615</c:v>
                </c:pt>
                <c:pt idx="5124">
                  <c:v>25.62</c:v>
                </c:pt>
                <c:pt idx="5125">
                  <c:v>25.625</c:v>
                </c:pt>
                <c:pt idx="5126">
                  <c:v>25.63</c:v>
                </c:pt>
                <c:pt idx="5127">
                  <c:v>25.635</c:v>
                </c:pt>
                <c:pt idx="5128">
                  <c:v>25.64</c:v>
                </c:pt>
                <c:pt idx="5129">
                  <c:v>25.645</c:v>
                </c:pt>
                <c:pt idx="5130">
                  <c:v>25.65</c:v>
                </c:pt>
                <c:pt idx="5131">
                  <c:v>25.655</c:v>
                </c:pt>
                <c:pt idx="5132">
                  <c:v>25.66</c:v>
                </c:pt>
                <c:pt idx="5133">
                  <c:v>25.665</c:v>
                </c:pt>
                <c:pt idx="5134">
                  <c:v>25.67</c:v>
                </c:pt>
                <c:pt idx="5135">
                  <c:v>25.675</c:v>
                </c:pt>
                <c:pt idx="5136">
                  <c:v>25.68</c:v>
                </c:pt>
                <c:pt idx="5137">
                  <c:v>25.685</c:v>
                </c:pt>
                <c:pt idx="5138">
                  <c:v>25.69</c:v>
                </c:pt>
                <c:pt idx="5139">
                  <c:v>25.695</c:v>
                </c:pt>
                <c:pt idx="5140">
                  <c:v>25.7</c:v>
                </c:pt>
                <c:pt idx="5141">
                  <c:v>25.705</c:v>
                </c:pt>
                <c:pt idx="5142">
                  <c:v>25.71</c:v>
                </c:pt>
                <c:pt idx="5143">
                  <c:v>25.715</c:v>
                </c:pt>
                <c:pt idx="5144">
                  <c:v>25.72</c:v>
                </c:pt>
                <c:pt idx="5145">
                  <c:v>25.725</c:v>
                </c:pt>
                <c:pt idx="5146">
                  <c:v>25.73</c:v>
                </c:pt>
                <c:pt idx="5147">
                  <c:v>25.735</c:v>
                </c:pt>
                <c:pt idx="5148">
                  <c:v>25.74</c:v>
                </c:pt>
                <c:pt idx="5149">
                  <c:v>25.745</c:v>
                </c:pt>
                <c:pt idx="5150">
                  <c:v>25.75</c:v>
                </c:pt>
                <c:pt idx="5151">
                  <c:v>25.755</c:v>
                </c:pt>
                <c:pt idx="5152">
                  <c:v>25.76</c:v>
                </c:pt>
                <c:pt idx="5153">
                  <c:v>25.765</c:v>
                </c:pt>
                <c:pt idx="5154">
                  <c:v>25.77</c:v>
                </c:pt>
                <c:pt idx="5155">
                  <c:v>25.775</c:v>
                </c:pt>
                <c:pt idx="5156">
                  <c:v>25.78</c:v>
                </c:pt>
                <c:pt idx="5157">
                  <c:v>25.785</c:v>
                </c:pt>
                <c:pt idx="5158">
                  <c:v>25.79</c:v>
                </c:pt>
                <c:pt idx="5159">
                  <c:v>25.795</c:v>
                </c:pt>
                <c:pt idx="5160">
                  <c:v>25.8</c:v>
                </c:pt>
                <c:pt idx="5161">
                  <c:v>25.805</c:v>
                </c:pt>
                <c:pt idx="5162">
                  <c:v>25.81</c:v>
                </c:pt>
                <c:pt idx="5163">
                  <c:v>25.815</c:v>
                </c:pt>
                <c:pt idx="5164">
                  <c:v>25.82</c:v>
                </c:pt>
                <c:pt idx="5165">
                  <c:v>25.825</c:v>
                </c:pt>
                <c:pt idx="5166">
                  <c:v>25.83</c:v>
                </c:pt>
                <c:pt idx="5167">
                  <c:v>25.835</c:v>
                </c:pt>
                <c:pt idx="5168">
                  <c:v>25.84</c:v>
                </c:pt>
                <c:pt idx="5169">
                  <c:v>25.845</c:v>
                </c:pt>
                <c:pt idx="5170">
                  <c:v>25.85</c:v>
                </c:pt>
                <c:pt idx="5171">
                  <c:v>25.855</c:v>
                </c:pt>
                <c:pt idx="5172">
                  <c:v>25.86</c:v>
                </c:pt>
                <c:pt idx="5173">
                  <c:v>25.865</c:v>
                </c:pt>
                <c:pt idx="5174">
                  <c:v>25.87</c:v>
                </c:pt>
                <c:pt idx="5175">
                  <c:v>25.875</c:v>
                </c:pt>
                <c:pt idx="5176">
                  <c:v>25.88</c:v>
                </c:pt>
                <c:pt idx="5177">
                  <c:v>25.885</c:v>
                </c:pt>
                <c:pt idx="5178">
                  <c:v>25.89</c:v>
                </c:pt>
                <c:pt idx="5179">
                  <c:v>25.895</c:v>
                </c:pt>
                <c:pt idx="5180">
                  <c:v>25.9</c:v>
                </c:pt>
                <c:pt idx="5181">
                  <c:v>25.905</c:v>
                </c:pt>
                <c:pt idx="5182">
                  <c:v>25.91</c:v>
                </c:pt>
                <c:pt idx="5183">
                  <c:v>25.915</c:v>
                </c:pt>
                <c:pt idx="5184">
                  <c:v>25.92</c:v>
                </c:pt>
                <c:pt idx="5185">
                  <c:v>25.925</c:v>
                </c:pt>
                <c:pt idx="5186">
                  <c:v>25.93</c:v>
                </c:pt>
                <c:pt idx="5187">
                  <c:v>25.935</c:v>
                </c:pt>
                <c:pt idx="5188">
                  <c:v>25.94</c:v>
                </c:pt>
                <c:pt idx="5189">
                  <c:v>25.945</c:v>
                </c:pt>
                <c:pt idx="5190">
                  <c:v>25.95</c:v>
                </c:pt>
                <c:pt idx="5191">
                  <c:v>25.955</c:v>
                </c:pt>
                <c:pt idx="5192">
                  <c:v>25.96</c:v>
                </c:pt>
                <c:pt idx="5193">
                  <c:v>25.965</c:v>
                </c:pt>
                <c:pt idx="5194">
                  <c:v>25.97</c:v>
                </c:pt>
                <c:pt idx="5195">
                  <c:v>25.975</c:v>
                </c:pt>
                <c:pt idx="5196">
                  <c:v>25.98</c:v>
                </c:pt>
                <c:pt idx="5197">
                  <c:v>25.985</c:v>
                </c:pt>
                <c:pt idx="5198">
                  <c:v>25.99</c:v>
                </c:pt>
                <c:pt idx="5199">
                  <c:v>25.995</c:v>
                </c:pt>
                <c:pt idx="5200">
                  <c:v>26</c:v>
                </c:pt>
                <c:pt idx="5201">
                  <c:v>26.005</c:v>
                </c:pt>
                <c:pt idx="5202">
                  <c:v>26.01</c:v>
                </c:pt>
                <c:pt idx="5203">
                  <c:v>26.015</c:v>
                </c:pt>
                <c:pt idx="5204">
                  <c:v>26.02</c:v>
                </c:pt>
                <c:pt idx="5205">
                  <c:v>26.025</c:v>
                </c:pt>
                <c:pt idx="5206">
                  <c:v>26.03</c:v>
                </c:pt>
                <c:pt idx="5207">
                  <c:v>26.035</c:v>
                </c:pt>
                <c:pt idx="5208">
                  <c:v>26.04</c:v>
                </c:pt>
                <c:pt idx="5209">
                  <c:v>26.045</c:v>
                </c:pt>
                <c:pt idx="5210">
                  <c:v>26.05</c:v>
                </c:pt>
                <c:pt idx="5211">
                  <c:v>26.055</c:v>
                </c:pt>
                <c:pt idx="5212">
                  <c:v>26.06</c:v>
                </c:pt>
                <c:pt idx="5213">
                  <c:v>26.065</c:v>
                </c:pt>
                <c:pt idx="5214">
                  <c:v>26.07</c:v>
                </c:pt>
                <c:pt idx="5215">
                  <c:v>26.075</c:v>
                </c:pt>
                <c:pt idx="5216">
                  <c:v>26.08</c:v>
                </c:pt>
                <c:pt idx="5217">
                  <c:v>26.085</c:v>
                </c:pt>
                <c:pt idx="5218">
                  <c:v>26.09</c:v>
                </c:pt>
                <c:pt idx="5219">
                  <c:v>26.095</c:v>
                </c:pt>
                <c:pt idx="5220">
                  <c:v>26.1</c:v>
                </c:pt>
                <c:pt idx="5221">
                  <c:v>26.105</c:v>
                </c:pt>
                <c:pt idx="5222">
                  <c:v>26.11</c:v>
                </c:pt>
                <c:pt idx="5223">
                  <c:v>26.115</c:v>
                </c:pt>
                <c:pt idx="5224">
                  <c:v>26.12</c:v>
                </c:pt>
                <c:pt idx="5225">
                  <c:v>26.125</c:v>
                </c:pt>
                <c:pt idx="5226">
                  <c:v>26.13</c:v>
                </c:pt>
                <c:pt idx="5227">
                  <c:v>26.135</c:v>
                </c:pt>
                <c:pt idx="5228">
                  <c:v>26.14</c:v>
                </c:pt>
                <c:pt idx="5229">
                  <c:v>26.145</c:v>
                </c:pt>
                <c:pt idx="5230">
                  <c:v>26.15</c:v>
                </c:pt>
                <c:pt idx="5231">
                  <c:v>26.155</c:v>
                </c:pt>
                <c:pt idx="5232">
                  <c:v>26.16</c:v>
                </c:pt>
                <c:pt idx="5233">
                  <c:v>26.165</c:v>
                </c:pt>
                <c:pt idx="5234">
                  <c:v>26.17</c:v>
                </c:pt>
                <c:pt idx="5235">
                  <c:v>26.175</c:v>
                </c:pt>
                <c:pt idx="5236">
                  <c:v>26.18</c:v>
                </c:pt>
                <c:pt idx="5237">
                  <c:v>26.185</c:v>
                </c:pt>
                <c:pt idx="5238">
                  <c:v>26.19</c:v>
                </c:pt>
                <c:pt idx="5239">
                  <c:v>26.195</c:v>
                </c:pt>
                <c:pt idx="5240">
                  <c:v>26.2</c:v>
                </c:pt>
                <c:pt idx="5241">
                  <c:v>26.205</c:v>
                </c:pt>
                <c:pt idx="5242">
                  <c:v>26.21</c:v>
                </c:pt>
                <c:pt idx="5243">
                  <c:v>26.215</c:v>
                </c:pt>
                <c:pt idx="5244">
                  <c:v>26.22</c:v>
                </c:pt>
                <c:pt idx="5245">
                  <c:v>26.225</c:v>
                </c:pt>
                <c:pt idx="5246">
                  <c:v>26.23</c:v>
                </c:pt>
                <c:pt idx="5247">
                  <c:v>26.235</c:v>
                </c:pt>
                <c:pt idx="5248">
                  <c:v>26.24</c:v>
                </c:pt>
                <c:pt idx="5249">
                  <c:v>26.245</c:v>
                </c:pt>
                <c:pt idx="5250">
                  <c:v>26.25</c:v>
                </c:pt>
                <c:pt idx="5251">
                  <c:v>26.255</c:v>
                </c:pt>
                <c:pt idx="5252">
                  <c:v>26.26</c:v>
                </c:pt>
                <c:pt idx="5253">
                  <c:v>26.265</c:v>
                </c:pt>
                <c:pt idx="5254">
                  <c:v>26.27</c:v>
                </c:pt>
                <c:pt idx="5255">
                  <c:v>26.275</c:v>
                </c:pt>
                <c:pt idx="5256">
                  <c:v>26.28</c:v>
                </c:pt>
                <c:pt idx="5257">
                  <c:v>26.285</c:v>
                </c:pt>
                <c:pt idx="5258">
                  <c:v>26.29</c:v>
                </c:pt>
                <c:pt idx="5259">
                  <c:v>26.295</c:v>
                </c:pt>
                <c:pt idx="5260">
                  <c:v>26.3</c:v>
                </c:pt>
                <c:pt idx="5261">
                  <c:v>26.305</c:v>
                </c:pt>
                <c:pt idx="5262">
                  <c:v>26.31</c:v>
                </c:pt>
                <c:pt idx="5263">
                  <c:v>26.315</c:v>
                </c:pt>
                <c:pt idx="5264">
                  <c:v>26.32</c:v>
                </c:pt>
                <c:pt idx="5265">
                  <c:v>26.325</c:v>
                </c:pt>
                <c:pt idx="5266">
                  <c:v>26.33</c:v>
                </c:pt>
                <c:pt idx="5267">
                  <c:v>26.335</c:v>
                </c:pt>
                <c:pt idx="5268">
                  <c:v>26.34</c:v>
                </c:pt>
                <c:pt idx="5269">
                  <c:v>26.345</c:v>
                </c:pt>
                <c:pt idx="5270">
                  <c:v>26.35</c:v>
                </c:pt>
                <c:pt idx="5271">
                  <c:v>26.355</c:v>
                </c:pt>
                <c:pt idx="5272">
                  <c:v>26.36</c:v>
                </c:pt>
                <c:pt idx="5273">
                  <c:v>26.365</c:v>
                </c:pt>
                <c:pt idx="5274">
                  <c:v>26.37</c:v>
                </c:pt>
                <c:pt idx="5275">
                  <c:v>26.375</c:v>
                </c:pt>
                <c:pt idx="5276">
                  <c:v>26.38</c:v>
                </c:pt>
                <c:pt idx="5277">
                  <c:v>26.385</c:v>
                </c:pt>
                <c:pt idx="5278">
                  <c:v>26.39</c:v>
                </c:pt>
                <c:pt idx="5279">
                  <c:v>26.395</c:v>
                </c:pt>
                <c:pt idx="5280">
                  <c:v>26.4</c:v>
                </c:pt>
                <c:pt idx="5281">
                  <c:v>26.405</c:v>
                </c:pt>
                <c:pt idx="5282">
                  <c:v>26.41</c:v>
                </c:pt>
                <c:pt idx="5283">
                  <c:v>26.415</c:v>
                </c:pt>
                <c:pt idx="5284">
                  <c:v>26.42</c:v>
                </c:pt>
                <c:pt idx="5285">
                  <c:v>26.425</c:v>
                </c:pt>
                <c:pt idx="5286">
                  <c:v>26.43</c:v>
                </c:pt>
                <c:pt idx="5287">
                  <c:v>26.435</c:v>
                </c:pt>
                <c:pt idx="5288">
                  <c:v>26.44</c:v>
                </c:pt>
                <c:pt idx="5289">
                  <c:v>26.445</c:v>
                </c:pt>
                <c:pt idx="5290">
                  <c:v>26.45</c:v>
                </c:pt>
                <c:pt idx="5291">
                  <c:v>26.455</c:v>
                </c:pt>
                <c:pt idx="5292">
                  <c:v>26.46</c:v>
                </c:pt>
                <c:pt idx="5293">
                  <c:v>26.465</c:v>
                </c:pt>
                <c:pt idx="5294">
                  <c:v>26.47</c:v>
                </c:pt>
                <c:pt idx="5295">
                  <c:v>26.475</c:v>
                </c:pt>
                <c:pt idx="5296">
                  <c:v>26.48</c:v>
                </c:pt>
                <c:pt idx="5297">
                  <c:v>26.485</c:v>
                </c:pt>
                <c:pt idx="5298">
                  <c:v>26.49</c:v>
                </c:pt>
                <c:pt idx="5299">
                  <c:v>26.495</c:v>
                </c:pt>
                <c:pt idx="5300">
                  <c:v>26.5</c:v>
                </c:pt>
                <c:pt idx="5301">
                  <c:v>26.505</c:v>
                </c:pt>
                <c:pt idx="5302">
                  <c:v>26.51</c:v>
                </c:pt>
                <c:pt idx="5303">
                  <c:v>26.515</c:v>
                </c:pt>
                <c:pt idx="5304">
                  <c:v>26.52</c:v>
                </c:pt>
                <c:pt idx="5305">
                  <c:v>26.525</c:v>
                </c:pt>
                <c:pt idx="5306">
                  <c:v>26.53</c:v>
                </c:pt>
                <c:pt idx="5307">
                  <c:v>26.535</c:v>
                </c:pt>
                <c:pt idx="5308">
                  <c:v>26.54</c:v>
                </c:pt>
                <c:pt idx="5309">
                  <c:v>26.545</c:v>
                </c:pt>
                <c:pt idx="5310">
                  <c:v>26.55</c:v>
                </c:pt>
                <c:pt idx="5311">
                  <c:v>26.555</c:v>
                </c:pt>
                <c:pt idx="5312">
                  <c:v>26.56</c:v>
                </c:pt>
                <c:pt idx="5313">
                  <c:v>26.565</c:v>
                </c:pt>
                <c:pt idx="5314">
                  <c:v>26.57</c:v>
                </c:pt>
                <c:pt idx="5315">
                  <c:v>26.575</c:v>
                </c:pt>
                <c:pt idx="5316">
                  <c:v>26.58</c:v>
                </c:pt>
                <c:pt idx="5317">
                  <c:v>26.585</c:v>
                </c:pt>
                <c:pt idx="5318">
                  <c:v>26.59</c:v>
                </c:pt>
                <c:pt idx="5319">
                  <c:v>26.595</c:v>
                </c:pt>
                <c:pt idx="5320">
                  <c:v>26.6</c:v>
                </c:pt>
                <c:pt idx="5321">
                  <c:v>26.605</c:v>
                </c:pt>
                <c:pt idx="5322">
                  <c:v>26.61</c:v>
                </c:pt>
                <c:pt idx="5323">
                  <c:v>26.615</c:v>
                </c:pt>
                <c:pt idx="5324">
                  <c:v>26.62</c:v>
                </c:pt>
                <c:pt idx="5325">
                  <c:v>26.625</c:v>
                </c:pt>
                <c:pt idx="5326">
                  <c:v>26.63</c:v>
                </c:pt>
                <c:pt idx="5327">
                  <c:v>26.635</c:v>
                </c:pt>
                <c:pt idx="5328">
                  <c:v>26.64</c:v>
                </c:pt>
                <c:pt idx="5329">
                  <c:v>26.645</c:v>
                </c:pt>
                <c:pt idx="5330">
                  <c:v>26.65</c:v>
                </c:pt>
                <c:pt idx="5331">
                  <c:v>26.655</c:v>
                </c:pt>
                <c:pt idx="5332">
                  <c:v>26.66</c:v>
                </c:pt>
                <c:pt idx="5333">
                  <c:v>26.665</c:v>
                </c:pt>
                <c:pt idx="5334">
                  <c:v>26.67</c:v>
                </c:pt>
                <c:pt idx="5335">
                  <c:v>26.675</c:v>
                </c:pt>
                <c:pt idx="5336">
                  <c:v>26.68</c:v>
                </c:pt>
                <c:pt idx="5337">
                  <c:v>26.685</c:v>
                </c:pt>
                <c:pt idx="5338">
                  <c:v>26.69</c:v>
                </c:pt>
                <c:pt idx="5339">
                  <c:v>26.695</c:v>
                </c:pt>
                <c:pt idx="5340">
                  <c:v>26.7</c:v>
                </c:pt>
                <c:pt idx="5341">
                  <c:v>26.705</c:v>
                </c:pt>
                <c:pt idx="5342">
                  <c:v>26.71</c:v>
                </c:pt>
                <c:pt idx="5343">
                  <c:v>26.715</c:v>
                </c:pt>
                <c:pt idx="5344">
                  <c:v>26.72</c:v>
                </c:pt>
                <c:pt idx="5345">
                  <c:v>26.725</c:v>
                </c:pt>
                <c:pt idx="5346">
                  <c:v>26.73</c:v>
                </c:pt>
                <c:pt idx="5347">
                  <c:v>26.735</c:v>
                </c:pt>
                <c:pt idx="5348">
                  <c:v>26.74</c:v>
                </c:pt>
                <c:pt idx="5349">
                  <c:v>26.745</c:v>
                </c:pt>
                <c:pt idx="5350">
                  <c:v>26.75</c:v>
                </c:pt>
                <c:pt idx="5351">
                  <c:v>26.755</c:v>
                </c:pt>
                <c:pt idx="5352">
                  <c:v>26.76</c:v>
                </c:pt>
                <c:pt idx="5353">
                  <c:v>26.765</c:v>
                </c:pt>
                <c:pt idx="5354">
                  <c:v>26.77</c:v>
                </c:pt>
                <c:pt idx="5355">
                  <c:v>26.775</c:v>
                </c:pt>
                <c:pt idx="5356">
                  <c:v>26.78</c:v>
                </c:pt>
                <c:pt idx="5357">
                  <c:v>26.785</c:v>
                </c:pt>
                <c:pt idx="5358">
                  <c:v>26.79</c:v>
                </c:pt>
                <c:pt idx="5359">
                  <c:v>26.795</c:v>
                </c:pt>
                <c:pt idx="5360">
                  <c:v>26.8</c:v>
                </c:pt>
                <c:pt idx="5361">
                  <c:v>26.805</c:v>
                </c:pt>
                <c:pt idx="5362">
                  <c:v>26.81</c:v>
                </c:pt>
                <c:pt idx="5363">
                  <c:v>26.815</c:v>
                </c:pt>
                <c:pt idx="5364">
                  <c:v>26.82</c:v>
                </c:pt>
                <c:pt idx="5365">
                  <c:v>26.825</c:v>
                </c:pt>
                <c:pt idx="5366">
                  <c:v>26.83</c:v>
                </c:pt>
                <c:pt idx="5367">
                  <c:v>26.835</c:v>
                </c:pt>
                <c:pt idx="5368">
                  <c:v>26.84</c:v>
                </c:pt>
                <c:pt idx="5369">
                  <c:v>26.845</c:v>
                </c:pt>
                <c:pt idx="5370">
                  <c:v>26.85</c:v>
                </c:pt>
                <c:pt idx="5371">
                  <c:v>26.855</c:v>
                </c:pt>
                <c:pt idx="5372">
                  <c:v>26.86</c:v>
                </c:pt>
                <c:pt idx="5373">
                  <c:v>26.865</c:v>
                </c:pt>
                <c:pt idx="5374">
                  <c:v>26.87</c:v>
                </c:pt>
                <c:pt idx="5375">
                  <c:v>26.875</c:v>
                </c:pt>
                <c:pt idx="5376">
                  <c:v>26.88</c:v>
                </c:pt>
                <c:pt idx="5377">
                  <c:v>26.885</c:v>
                </c:pt>
                <c:pt idx="5378">
                  <c:v>26.89</c:v>
                </c:pt>
                <c:pt idx="5379">
                  <c:v>26.895</c:v>
                </c:pt>
                <c:pt idx="5380">
                  <c:v>26.9</c:v>
                </c:pt>
                <c:pt idx="5381">
                  <c:v>26.905</c:v>
                </c:pt>
                <c:pt idx="5382">
                  <c:v>26.91</c:v>
                </c:pt>
                <c:pt idx="5383">
                  <c:v>26.915</c:v>
                </c:pt>
                <c:pt idx="5384">
                  <c:v>26.92</c:v>
                </c:pt>
                <c:pt idx="5385">
                  <c:v>26.925</c:v>
                </c:pt>
                <c:pt idx="5386">
                  <c:v>26.93</c:v>
                </c:pt>
                <c:pt idx="5387">
                  <c:v>26.935</c:v>
                </c:pt>
                <c:pt idx="5388">
                  <c:v>26.94</c:v>
                </c:pt>
                <c:pt idx="5389">
                  <c:v>26.945</c:v>
                </c:pt>
                <c:pt idx="5390">
                  <c:v>26.95</c:v>
                </c:pt>
                <c:pt idx="5391">
                  <c:v>26.955</c:v>
                </c:pt>
                <c:pt idx="5392">
                  <c:v>26.96</c:v>
                </c:pt>
                <c:pt idx="5393">
                  <c:v>26.965</c:v>
                </c:pt>
                <c:pt idx="5394">
                  <c:v>26.97</c:v>
                </c:pt>
                <c:pt idx="5395">
                  <c:v>26.975</c:v>
                </c:pt>
                <c:pt idx="5396">
                  <c:v>26.98</c:v>
                </c:pt>
                <c:pt idx="5397">
                  <c:v>26.985</c:v>
                </c:pt>
                <c:pt idx="5398">
                  <c:v>26.99</c:v>
                </c:pt>
                <c:pt idx="5399">
                  <c:v>26.995</c:v>
                </c:pt>
                <c:pt idx="5400">
                  <c:v>27</c:v>
                </c:pt>
                <c:pt idx="5401">
                  <c:v>27.005</c:v>
                </c:pt>
                <c:pt idx="5402">
                  <c:v>27.01</c:v>
                </c:pt>
                <c:pt idx="5403">
                  <c:v>27.015</c:v>
                </c:pt>
                <c:pt idx="5404">
                  <c:v>27.02</c:v>
                </c:pt>
                <c:pt idx="5405">
                  <c:v>27.025</c:v>
                </c:pt>
                <c:pt idx="5406">
                  <c:v>27.03</c:v>
                </c:pt>
                <c:pt idx="5407">
                  <c:v>27.035</c:v>
                </c:pt>
                <c:pt idx="5408">
                  <c:v>27.04</c:v>
                </c:pt>
                <c:pt idx="5409">
                  <c:v>27.045</c:v>
                </c:pt>
                <c:pt idx="5410">
                  <c:v>27.05</c:v>
                </c:pt>
                <c:pt idx="5411">
                  <c:v>27.055</c:v>
                </c:pt>
                <c:pt idx="5412">
                  <c:v>27.06</c:v>
                </c:pt>
                <c:pt idx="5413">
                  <c:v>27.065</c:v>
                </c:pt>
                <c:pt idx="5414">
                  <c:v>27.07</c:v>
                </c:pt>
                <c:pt idx="5415">
                  <c:v>27.075</c:v>
                </c:pt>
                <c:pt idx="5416">
                  <c:v>27.08</c:v>
                </c:pt>
                <c:pt idx="5417">
                  <c:v>27.085</c:v>
                </c:pt>
                <c:pt idx="5418">
                  <c:v>27.09</c:v>
                </c:pt>
                <c:pt idx="5419">
                  <c:v>27.095</c:v>
                </c:pt>
                <c:pt idx="5420">
                  <c:v>27.1</c:v>
                </c:pt>
                <c:pt idx="5421">
                  <c:v>27.105</c:v>
                </c:pt>
                <c:pt idx="5422">
                  <c:v>27.11</c:v>
                </c:pt>
                <c:pt idx="5423">
                  <c:v>27.115</c:v>
                </c:pt>
                <c:pt idx="5424">
                  <c:v>27.12</c:v>
                </c:pt>
                <c:pt idx="5425">
                  <c:v>27.125</c:v>
                </c:pt>
                <c:pt idx="5426">
                  <c:v>27.13</c:v>
                </c:pt>
                <c:pt idx="5427">
                  <c:v>27.135</c:v>
                </c:pt>
                <c:pt idx="5428">
                  <c:v>27.14</c:v>
                </c:pt>
                <c:pt idx="5429">
                  <c:v>27.145</c:v>
                </c:pt>
                <c:pt idx="5430">
                  <c:v>27.15</c:v>
                </c:pt>
                <c:pt idx="5431">
                  <c:v>27.155</c:v>
                </c:pt>
                <c:pt idx="5432">
                  <c:v>27.16</c:v>
                </c:pt>
                <c:pt idx="5433">
                  <c:v>27.165</c:v>
                </c:pt>
                <c:pt idx="5434">
                  <c:v>27.17</c:v>
                </c:pt>
                <c:pt idx="5435">
                  <c:v>27.175</c:v>
                </c:pt>
                <c:pt idx="5436">
                  <c:v>27.18</c:v>
                </c:pt>
                <c:pt idx="5437">
                  <c:v>27.185</c:v>
                </c:pt>
                <c:pt idx="5438">
                  <c:v>27.19</c:v>
                </c:pt>
                <c:pt idx="5439">
                  <c:v>27.195</c:v>
                </c:pt>
                <c:pt idx="5440">
                  <c:v>27.2</c:v>
                </c:pt>
                <c:pt idx="5441">
                  <c:v>27.205</c:v>
                </c:pt>
                <c:pt idx="5442">
                  <c:v>27.21</c:v>
                </c:pt>
                <c:pt idx="5443">
                  <c:v>27.215</c:v>
                </c:pt>
                <c:pt idx="5444">
                  <c:v>27.22</c:v>
                </c:pt>
                <c:pt idx="5445">
                  <c:v>27.225</c:v>
                </c:pt>
                <c:pt idx="5446">
                  <c:v>27.23</c:v>
                </c:pt>
                <c:pt idx="5447">
                  <c:v>27.235</c:v>
                </c:pt>
                <c:pt idx="5448">
                  <c:v>27.24</c:v>
                </c:pt>
                <c:pt idx="5449">
                  <c:v>27.245</c:v>
                </c:pt>
                <c:pt idx="5450">
                  <c:v>27.25</c:v>
                </c:pt>
                <c:pt idx="5451">
                  <c:v>27.255</c:v>
                </c:pt>
                <c:pt idx="5452">
                  <c:v>27.26</c:v>
                </c:pt>
                <c:pt idx="5453">
                  <c:v>27.265</c:v>
                </c:pt>
                <c:pt idx="5454">
                  <c:v>27.27</c:v>
                </c:pt>
                <c:pt idx="5455">
                  <c:v>27.275</c:v>
                </c:pt>
                <c:pt idx="5456">
                  <c:v>27.28</c:v>
                </c:pt>
                <c:pt idx="5457">
                  <c:v>27.285</c:v>
                </c:pt>
                <c:pt idx="5458">
                  <c:v>27.29</c:v>
                </c:pt>
                <c:pt idx="5459">
                  <c:v>27.295</c:v>
                </c:pt>
                <c:pt idx="5460">
                  <c:v>27.3</c:v>
                </c:pt>
                <c:pt idx="5461">
                  <c:v>27.305</c:v>
                </c:pt>
                <c:pt idx="5462">
                  <c:v>27.31</c:v>
                </c:pt>
                <c:pt idx="5463">
                  <c:v>27.315</c:v>
                </c:pt>
                <c:pt idx="5464">
                  <c:v>27.32</c:v>
                </c:pt>
                <c:pt idx="5465">
                  <c:v>27.325</c:v>
                </c:pt>
                <c:pt idx="5466">
                  <c:v>27.33</c:v>
                </c:pt>
                <c:pt idx="5467">
                  <c:v>27.335</c:v>
                </c:pt>
                <c:pt idx="5468">
                  <c:v>27.34</c:v>
                </c:pt>
                <c:pt idx="5469">
                  <c:v>27.345</c:v>
                </c:pt>
                <c:pt idx="5470">
                  <c:v>27.35</c:v>
                </c:pt>
                <c:pt idx="5471">
                  <c:v>27.355</c:v>
                </c:pt>
                <c:pt idx="5472">
                  <c:v>27.36</c:v>
                </c:pt>
                <c:pt idx="5473">
                  <c:v>27.365</c:v>
                </c:pt>
                <c:pt idx="5474">
                  <c:v>27.37</c:v>
                </c:pt>
                <c:pt idx="5475">
                  <c:v>27.375</c:v>
                </c:pt>
                <c:pt idx="5476">
                  <c:v>27.38</c:v>
                </c:pt>
                <c:pt idx="5477">
                  <c:v>27.385</c:v>
                </c:pt>
                <c:pt idx="5478">
                  <c:v>27.39</c:v>
                </c:pt>
                <c:pt idx="5479">
                  <c:v>27.395</c:v>
                </c:pt>
                <c:pt idx="5480">
                  <c:v>27.4</c:v>
                </c:pt>
                <c:pt idx="5481">
                  <c:v>27.405</c:v>
                </c:pt>
                <c:pt idx="5482">
                  <c:v>27.41</c:v>
                </c:pt>
                <c:pt idx="5483">
                  <c:v>27.415</c:v>
                </c:pt>
                <c:pt idx="5484">
                  <c:v>27.42</c:v>
                </c:pt>
                <c:pt idx="5485">
                  <c:v>27.425</c:v>
                </c:pt>
                <c:pt idx="5486">
                  <c:v>27.43</c:v>
                </c:pt>
                <c:pt idx="5487">
                  <c:v>27.435</c:v>
                </c:pt>
                <c:pt idx="5488">
                  <c:v>27.44</c:v>
                </c:pt>
                <c:pt idx="5489">
                  <c:v>27.445</c:v>
                </c:pt>
                <c:pt idx="5490">
                  <c:v>27.45</c:v>
                </c:pt>
                <c:pt idx="5491">
                  <c:v>27.455</c:v>
                </c:pt>
                <c:pt idx="5492">
                  <c:v>27.46</c:v>
                </c:pt>
                <c:pt idx="5493">
                  <c:v>27.465</c:v>
                </c:pt>
                <c:pt idx="5494">
                  <c:v>27.47</c:v>
                </c:pt>
                <c:pt idx="5495">
                  <c:v>27.475</c:v>
                </c:pt>
                <c:pt idx="5496">
                  <c:v>27.48</c:v>
                </c:pt>
                <c:pt idx="5497">
                  <c:v>27.485</c:v>
                </c:pt>
                <c:pt idx="5498">
                  <c:v>27.49</c:v>
                </c:pt>
                <c:pt idx="5499">
                  <c:v>27.495</c:v>
                </c:pt>
                <c:pt idx="5500">
                  <c:v>27.5</c:v>
                </c:pt>
                <c:pt idx="5501">
                  <c:v>27.505</c:v>
                </c:pt>
                <c:pt idx="5502">
                  <c:v>27.51</c:v>
                </c:pt>
                <c:pt idx="5503">
                  <c:v>27.515</c:v>
                </c:pt>
                <c:pt idx="5504">
                  <c:v>27.52</c:v>
                </c:pt>
                <c:pt idx="5505">
                  <c:v>27.525</c:v>
                </c:pt>
                <c:pt idx="5506">
                  <c:v>27.53</c:v>
                </c:pt>
                <c:pt idx="5507">
                  <c:v>27.535</c:v>
                </c:pt>
                <c:pt idx="5508">
                  <c:v>27.54</c:v>
                </c:pt>
                <c:pt idx="5509">
                  <c:v>27.545</c:v>
                </c:pt>
                <c:pt idx="5510">
                  <c:v>27.55</c:v>
                </c:pt>
                <c:pt idx="5511">
                  <c:v>27.555</c:v>
                </c:pt>
                <c:pt idx="5512">
                  <c:v>27.56</c:v>
                </c:pt>
                <c:pt idx="5513">
                  <c:v>27.565</c:v>
                </c:pt>
                <c:pt idx="5514">
                  <c:v>27.57</c:v>
                </c:pt>
                <c:pt idx="5515">
                  <c:v>27.575</c:v>
                </c:pt>
                <c:pt idx="5516">
                  <c:v>27.58</c:v>
                </c:pt>
                <c:pt idx="5517">
                  <c:v>27.585</c:v>
                </c:pt>
                <c:pt idx="5518">
                  <c:v>27.59</c:v>
                </c:pt>
                <c:pt idx="5519">
                  <c:v>27.595</c:v>
                </c:pt>
                <c:pt idx="5520">
                  <c:v>27.6</c:v>
                </c:pt>
                <c:pt idx="5521">
                  <c:v>27.605</c:v>
                </c:pt>
                <c:pt idx="5522">
                  <c:v>27.61</c:v>
                </c:pt>
                <c:pt idx="5523">
                  <c:v>27.615</c:v>
                </c:pt>
                <c:pt idx="5524">
                  <c:v>27.62</c:v>
                </c:pt>
                <c:pt idx="5525">
                  <c:v>27.625</c:v>
                </c:pt>
                <c:pt idx="5526">
                  <c:v>27.63</c:v>
                </c:pt>
                <c:pt idx="5527">
                  <c:v>27.635</c:v>
                </c:pt>
                <c:pt idx="5528">
                  <c:v>27.64</c:v>
                </c:pt>
                <c:pt idx="5529">
                  <c:v>27.645</c:v>
                </c:pt>
                <c:pt idx="5530">
                  <c:v>27.65</c:v>
                </c:pt>
                <c:pt idx="5531">
                  <c:v>27.655</c:v>
                </c:pt>
                <c:pt idx="5532">
                  <c:v>27.66</c:v>
                </c:pt>
                <c:pt idx="5533">
                  <c:v>27.665</c:v>
                </c:pt>
                <c:pt idx="5534">
                  <c:v>27.67</c:v>
                </c:pt>
                <c:pt idx="5535">
                  <c:v>27.675</c:v>
                </c:pt>
                <c:pt idx="5536">
                  <c:v>27.68</c:v>
                </c:pt>
                <c:pt idx="5537">
                  <c:v>27.685</c:v>
                </c:pt>
                <c:pt idx="5538">
                  <c:v>27.69</c:v>
                </c:pt>
                <c:pt idx="5539">
                  <c:v>27.695</c:v>
                </c:pt>
                <c:pt idx="5540">
                  <c:v>27.7</c:v>
                </c:pt>
                <c:pt idx="5541">
                  <c:v>27.705</c:v>
                </c:pt>
                <c:pt idx="5542">
                  <c:v>27.71</c:v>
                </c:pt>
                <c:pt idx="5543">
                  <c:v>27.715</c:v>
                </c:pt>
                <c:pt idx="5544">
                  <c:v>27.72</c:v>
                </c:pt>
                <c:pt idx="5545">
                  <c:v>27.725</c:v>
                </c:pt>
                <c:pt idx="5546">
                  <c:v>27.73</c:v>
                </c:pt>
                <c:pt idx="5547">
                  <c:v>27.735</c:v>
                </c:pt>
                <c:pt idx="5548">
                  <c:v>27.74</c:v>
                </c:pt>
                <c:pt idx="5549">
                  <c:v>27.745</c:v>
                </c:pt>
                <c:pt idx="5550">
                  <c:v>27.75</c:v>
                </c:pt>
                <c:pt idx="5551">
                  <c:v>27.755</c:v>
                </c:pt>
                <c:pt idx="5552">
                  <c:v>27.76</c:v>
                </c:pt>
                <c:pt idx="5553">
                  <c:v>27.765</c:v>
                </c:pt>
                <c:pt idx="5554">
                  <c:v>27.77</c:v>
                </c:pt>
                <c:pt idx="5555">
                  <c:v>27.775</c:v>
                </c:pt>
                <c:pt idx="5556">
                  <c:v>27.78</c:v>
                </c:pt>
                <c:pt idx="5557">
                  <c:v>27.785</c:v>
                </c:pt>
                <c:pt idx="5558">
                  <c:v>27.79</c:v>
                </c:pt>
                <c:pt idx="5559">
                  <c:v>27.795</c:v>
                </c:pt>
                <c:pt idx="5560">
                  <c:v>27.8</c:v>
                </c:pt>
                <c:pt idx="5561">
                  <c:v>27.805</c:v>
                </c:pt>
                <c:pt idx="5562">
                  <c:v>27.81</c:v>
                </c:pt>
                <c:pt idx="5563">
                  <c:v>27.815</c:v>
                </c:pt>
                <c:pt idx="5564">
                  <c:v>27.82</c:v>
                </c:pt>
                <c:pt idx="5565">
                  <c:v>27.825</c:v>
                </c:pt>
                <c:pt idx="5566">
                  <c:v>27.83</c:v>
                </c:pt>
                <c:pt idx="5567">
                  <c:v>27.835</c:v>
                </c:pt>
                <c:pt idx="5568">
                  <c:v>27.84</c:v>
                </c:pt>
                <c:pt idx="5569">
                  <c:v>27.845</c:v>
                </c:pt>
                <c:pt idx="5570">
                  <c:v>27.85</c:v>
                </c:pt>
                <c:pt idx="5571">
                  <c:v>27.855</c:v>
                </c:pt>
                <c:pt idx="5572">
                  <c:v>27.86</c:v>
                </c:pt>
                <c:pt idx="5573">
                  <c:v>27.865</c:v>
                </c:pt>
                <c:pt idx="5574">
                  <c:v>27.87</c:v>
                </c:pt>
                <c:pt idx="5575">
                  <c:v>27.875</c:v>
                </c:pt>
                <c:pt idx="5576">
                  <c:v>27.88</c:v>
                </c:pt>
                <c:pt idx="5577">
                  <c:v>27.885</c:v>
                </c:pt>
                <c:pt idx="5578">
                  <c:v>27.89</c:v>
                </c:pt>
                <c:pt idx="5579">
                  <c:v>27.895</c:v>
                </c:pt>
                <c:pt idx="5580">
                  <c:v>27.9</c:v>
                </c:pt>
                <c:pt idx="5581">
                  <c:v>27.905</c:v>
                </c:pt>
                <c:pt idx="5582">
                  <c:v>27.91</c:v>
                </c:pt>
                <c:pt idx="5583">
                  <c:v>27.915</c:v>
                </c:pt>
                <c:pt idx="5584">
                  <c:v>27.92</c:v>
                </c:pt>
                <c:pt idx="5585">
                  <c:v>27.925</c:v>
                </c:pt>
                <c:pt idx="5586">
                  <c:v>27.93</c:v>
                </c:pt>
                <c:pt idx="5587">
                  <c:v>27.935</c:v>
                </c:pt>
                <c:pt idx="5588">
                  <c:v>27.94</c:v>
                </c:pt>
                <c:pt idx="5589">
                  <c:v>27.945</c:v>
                </c:pt>
                <c:pt idx="5590">
                  <c:v>27.95</c:v>
                </c:pt>
                <c:pt idx="5591">
                  <c:v>27.955</c:v>
                </c:pt>
                <c:pt idx="5592">
                  <c:v>27.96</c:v>
                </c:pt>
                <c:pt idx="5593">
                  <c:v>27.965</c:v>
                </c:pt>
                <c:pt idx="5594">
                  <c:v>27.97</c:v>
                </c:pt>
                <c:pt idx="5595">
                  <c:v>27.975</c:v>
                </c:pt>
                <c:pt idx="5596">
                  <c:v>27.98</c:v>
                </c:pt>
                <c:pt idx="5597">
                  <c:v>27.985</c:v>
                </c:pt>
                <c:pt idx="5598">
                  <c:v>27.99</c:v>
                </c:pt>
                <c:pt idx="5599">
                  <c:v>27.995</c:v>
                </c:pt>
                <c:pt idx="5600">
                  <c:v>28</c:v>
                </c:pt>
                <c:pt idx="5601">
                  <c:v>28.005</c:v>
                </c:pt>
                <c:pt idx="5602">
                  <c:v>28.01</c:v>
                </c:pt>
                <c:pt idx="5603">
                  <c:v>28.015</c:v>
                </c:pt>
                <c:pt idx="5604">
                  <c:v>28.02</c:v>
                </c:pt>
                <c:pt idx="5605">
                  <c:v>28.025</c:v>
                </c:pt>
                <c:pt idx="5606">
                  <c:v>28.03</c:v>
                </c:pt>
                <c:pt idx="5607">
                  <c:v>28.035</c:v>
                </c:pt>
                <c:pt idx="5608">
                  <c:v>28.04</c:v>
                </c:pt>
                <c:pt idx="5609">
                  <c:v>28.045</c:v>
                </c:pt>
                <c:pt idx="5610">
                  <c:v>28.05</c:v>
                </c:pt>
                <c:pt idx="5611">
                  <c:v>28.055</c:v>
                </c:pt>
                <c:pt idx="5612">
                  <c:v>28.06</c:v>
                </c:pt>
                <c:pt idx="5613">
                  <c:v>28.065</c:v>
                </c:pt>
                <c:pt idx="5614">
                  <c:v>28.07</c:v>
                </c:pt>
                <c:pt idx="5615">
                  <c:v>28.075</c:v>
                </c:pt>
                <c:pt idx="5616">
                  <c:v>28.08</c:v>
                </c:pt>
                <c:pt idx="5617">
                  <c:v>28.085</c:v>
                </c:pt>
                <c:pt idx="5618">
                  <c:v>28.09</c:v>
                </c:pt>
                <c:pt idx="5619">
                  <c:v>28.095</c:v>
                </c:pt>
                <c:pt idx="5620">
                  <c:v>28.1</c:v>
                </c:pt>
                <c:pt idx="5621">
                  <c:v>28.105</c:v>
                </c:pt>
                <c:pt idx="5622">
                  <c:v>28.11</c:v>
                </c:pt>
                <c:pt idx="5623">
                  <c:v>28.115</c:v>
                </c:pt>
                <c:pt idx="5624">
                  <c:v>28.12</c:v>
                </c:pt>
                <c:pt idx="5625">
                  <c:v>28.125</c:v>
                </c:pt>
                <c:pt idx="5626">
                  <c:v>28.13</c:v>
                </c:pt>
                <c:pt idx="5627">
                  <c:v>28.135</c:v>
                </c:pt>
                <c:pt idx="5628">
                  <c:v>28.14</c:v>
                </c:pt>
                <c:pt idx="5629">
                  <c:v>28.145</c:v>
                </c:pt>
                <c:pt idx="5630">
                  <c:v>28.15</c:v>
                </c:pt>
                <c:pt idx="5631">
                  <c:v>28.155</c:v>
                </c:pt>
                <c:pt idx="5632">
                  <c:v>28.16</c:v>
                </c:pt>
                <c:pt idx="5633">
                  <c:v>28.165</c:v>
                </c:pt>
                <c:pt idx="5634">
                  <c:v>28.17</c:v>
                </c:pt>
                <c:pt idx="5635">
                  <c:v>28.175</c:v>
                </c:pt>
                <c:pt idx="5636">
                  <c:v>28.18</c:v>
                </c:pt>
                <c:pt idx="5637">
                  <c:v>28.185</c:v>
                </c:pt>
                <c:pt idx="5638">
                  <c:v>28.19</c:v>
                </c:pt>
                <c:pt idx="5639">
                  <c:v>28.195</c:v>
                </c:pt>
                <c:pt idx="5640">
                  <c:v>28.2</c:v>
                </c:pt>
                <c:pt idx="5641">
                  <c:v>28.205</c:v>
                </c:pt>
                <c:pt idx="5642">
                  <c:v>28.21</c:v>
                </c:pt>
                <c:pt idx="5643">
                  <c:v>28.215</c:v>
                </c:pt>
                <c:pt idx="5644">
                  <c:v>28.22</c:v>
                </c:pt>
                <c:pt idx="5645">
                  <c:v>28.225</c:v>
                </c:pt>
                <c:pt idx="5646">
                  <c:v>28.23</c:v>
                </c:pt>
                <c:pt idx="5647">
                  <c:v>28.235</c:v>
                </c:pt>
                <c:pt idx="5648">
                  <c:v>28.24</c:v>
                </c:pt>
                <c:pt idx="5649">
                  <c:v>28.245</c:v>
                </c:pt>
                <c:pt idx="5650">
                  <c:v>28.25</c:v>
                </c:pt>
                <c:pt idx="5651">
                  <c:v>28.255</c:v>
                </c:pt>
                <c:pt idx="5652">
                  <c:v>28.26</c:v>
                </c:pt>
                <c:pt idx="5653">
                  <c:v>28.265</c:v>
                </c:pt>
                <c:pt idx="5654">
                  <c:v>28.27</c:v>
                </c:pt>
                <c:pt idx="5655">
                  <c:v>28.275</c:v>
                </c:pt>
                <c:pt idx="5656">
                  <c:v>28.28</c:v>
                </c:pt>
                <c:pt idx="5657">
                  <c:v>28.285</c:v>
                </c:pt>
                <c:pt idx="5658">
                  <c:v>28.29</c:v>
                </c:pt>
                <c:pt idx="5659">
                  <c:v>28.295</c:v>
                </c:pt>
                <c:pt idx="5660">
                  <c:v>28.3</c:v>
                </c:pt>
                <c:pt idx="5661">
                  <c:v>28.305</c:v>
                </c:pt>
                <c:pt idx="5662">
                  <c:v>28.31</c:v>
                </c:pt>
                <c:pt idx="5663">
                  <c:v>28.315</c:v>
                </c:pt>
                <c:pt idx="5664">
                  <c:v>28.32</c:v>
                </c:pt>
                <c:pt idx="5665">
                  <c:v>28.325</c:v>
                </c:pt>
                <c:pt idx="5666">
                  <c:v>28.33</c:v>
                </c:pt>
                <c:pt idx="5667">
                  <c:v>28.335</c:v>
                </c:pt>
                <c:pt idx="5668">
                  <c:v>28.34</c:v>
                </c:pt>
                <c:pt idx="5669">
                  <c:v>28.345</c:v>
                </c:pt>
                <c:pt idx="5670">
                  <c:v>28.35</c:v>
                </c:pt>
                <c:pt idx="5671">
                  <c:v>28.355</c:v>
                </c:pt>
                <c:pt idx="5672">
                  <c:v>28.36</c:v>
                </c:pt>
                <c:pt idx="5673">
                  <c:v>28.365</c:v>
                </c:pt>
                <c:pt idx="5674">
                  <c:v>28.37</c:v>
                </c:pt>
                <c:pt idx="5675">
                  <c:v>28.375</c:v>
                </c:pt>
                <c:pt idx="5676">
                  <c:v>28.38</c:v>
                </c:pt>
                <c:pt idx="5677">
                  <c:v>28.385</c:v>
                </c:pt>
                <c:pt idx="5678">
                  <c:v>28.39</c:v>
                </c:pt>
                <c:pt idx="5679">
                  <c:v>28.395</c:v>
                </c:pt>
                <c:pt idx="5680">
                  <c:v>28.4</c:v>
                </c:pt>
                <c:pt idx="5681">
                  <c:v>28.405</c:v>
                </c:pt>
                <c:pt idx="5682">
                  <c:v>28.41</c:v>
                </c:pt>
                <c:pt idx="5683">
                  <c:v>28.415</c:v>
                </c:pt>
                <c:pt idx="5684">
                  <c:v>28.42</c:v>
                </c:pt>
                <c:pt idx="5685">
                  <c:v>28.425</c:v>
                </c:pt>
                <c:pt idx="5686">
                  <c:v>28.43</c:v>
                </c:pt>
                <c:pt idx="5687">
                  <c:v>28.435</c:v>
                </c:pt>
                <c:pt idx="5688">
                  <c:v>28.44</c:v>
                </c:pt>
                <c:pt idx="5689">
                  <c:v>28.445</c:v>
                </c:pt>
                <c:pt idx="5690">
                  <c:v>28.45</c:v>
                </c:pt>
                <c:pt idx="5691">
                  <c:v>28.455</c:v>
                </c:pt>
                <c:pt idx="5692">
                  <c:v>28.46</c:v>
                </c:pt>
                <c:pt idx="5693">
                  <c:v>28.465</c:v>
                </c:pt>
                <c:pt idx="5694">
                  <c:v>28.47</c:v>
                </c:pt>
                <c:pt idx="5695">
                  <c:v>28.475</c:v>
                </c:pt>
                <c:pt idx="5696">
                  <c:v>28.48</c:v>
                </c:pt>
                <c:pt idx="5697">
                  <c:v>28.485</c:v>
                </c:pt>
                <c:pt idx="5698">
                  <c:v>28.49</c:v>
                </c:pt>
                <c:pt idx="5699">
                  <c:v>28.495</c:v>
                </c:pt>
                <c:pt idx="5700">
                  <c:v>28.5</c:v>
                </c:pt>
                <c:pt idx="5701">
                  <c:v>28.505</c:v>
                </c:pt>
                <c:pt idx="5702">
                  <c:v>28.51</c:v>
                </c:pt>
                <c:pt idx="5703">
                  <c:v>28.515</c:v>
                </c:pt>
                <c:pt idx="5704">
                  <c:v>28.52</c:v>
                </c:pt>
                <c:pt idx="5705">
                  <c:v>28.525</c:v>
                </c:pt>
                <c:pt idx="5706">
                  <c:v>28.53</c:v>
                </c:pt>
                <c:pt idx="5707">
                  <c:v>28.535</c:v>
                </c:pt>
                <c:pt idx="5708">
                  <c:v>28.54</c:v>
                </c:pt>
                <c:pt idx="5709">
                  <c:v>28.545</c:v>
                </c:pt>
                <c:pt idx="5710">
                  <c:v>28.55</c:v>
                </c:pt>
                <c:pt idx="5711">
                  <c:v>28.555</c:v>
                </c:pt>
                <c:pt idx="5712">
                  <c:v>28.56</c:v>
                </c:pt>
                <c:pt idx="5713">
                  <c:v>28.565</c:v>
                </c:pt>
                <c:pt idx="5714">
                  <c:v>28.57</c:v>
                </c:pt>
                <c:pt idx="5715">
                  <c:v>28.575</c:v>
                </c:pt>
                <c:pt idx="5716">
                  <c:v>28.58</c:v>
                </c:pt>
                <c:pt idx="5717">
                  <c:v>28.585</c:v>
                </c:pt>
                <c:pt idx="5718">
                  <c:v>28.59</c:v>
                </c:pt>
                <c:pt idx="5719">
                  <c:v>28.595</c:v>
                </c:pt>
                <c:pt idx="5720">
                  <c:v>28.6</c:v>
                </c:pt>
                <c:pt idx="5721">
                  <c:v>28.605</c:v>
                </c:pt>
                <c:pt idx="5722">
                  <c:v>28.61</c:v>
                </c:pt>
                <c:pt idx="5723">
                  <c:v>28.615</c:v>
                </c:pt>
                <c:pt idx="5724">
                  <c:v>28.62</c:v>
                </c:pt>
                <c:pt idx="5725">
                  <c:v>28.625</c:v>
                </c:pt>
                <c:pt idx="5726">
                  <c:v>28.63</c:v>
                </c:pt>
                <c:pt idx="5727">
                  <c:v>28.635</c:v>
                </c:pt>
                <c:pt idx="5728">
                  <c:v>28.64</c:v>
                </c:pt>
                <c:pt idx="5729">
                  <c:v>28.645</c:v>
                </c:pt>
                <c:pt idx="5730">
                  <c:v>28.65</c:v>
                </c:pt>
                <c:pt idx="5731">
                  <c:v>28.655</c:v>
                </c:pt>
                <c:pt idx="5732">
                  <c:v>28.66</c:v>
                </c:pt>
                <c:pt idx="5733">
                  <c:v>28.665</c:v>
                </c:pt>
                <c:pt idx="5734">
                  <c:v>28.67</c:v>
                </c:pt>
                <c:pt idx="5735">
                  <c:v>28.675</c:v>
                </c:pt>
                <c:pt idx="5736">
                  <c:v>28.68</c:v>
                </c:pt>
                <c:pt idx="5737">
                  <c:v>28.685</c:v>
                </c:pt>
                <c:pt idx="5738">
                  <c:v>28.69</c:v>
                </c:pt>
                <c:pt idx="5739">
                  <c:v>28.695</c:v>
                </c:pt>
                <c:pt idx="5740">
                  <c:v>28.7</c:v>
                </c:pt>
                <c:pt idx="5741">
                  <c:v>28.705</c:v>
                </c:pt>
                <c:pt idx="5742">
                  <c:v>28.71</c:v>
                </c:pt>
                <c:pt idx="5743">
                  <c:v>28.715</c:v>
                </c:pt>
                <c:pt idx="5744">
                  <c:v>28.72</c:v>
                </c:pt>
                <c:pt idx="5745">
                  <c:v>28.725</c:v>
                </c:pt>
                <c:pt idx="5746">
                  <c:v>28.73</c:v>
                </c:pt>
                <c:pt idx="5747">
                  <c:v>28.735</c:v>
                </c:pt>
                <c:pt idx="5748">
                  <c:v>28.74</c:v>
                </c:pt>
                <c:pt idx="5749">
                  <c:v>28.745</c:v>
                </c:pt>
                <c:pt idx="5750">
                  <c:v>28.75</c:v>
                </c:pt>
                <c:pt idx="5751">
                  <c:v>28.755</c:v>
                </c:pt>
                <c:pt idx="5752">
                  <c:v>28.76</c:v>
                </c:pt>
                <c:pt idx="5753">
                  <c:v>28.765</c:v>
                </c:pt>
                <c:pt idx="5754">
                  <c:v>28.77</c:v>
                </c:pt>
                <c:pt idx="5755">
                  <c:v>28.775</c:v>
                </c:pt>
                <c:pt idx="5756">
                  <c:v>28.78</c:v>
                </c:pt>
                <c:pt idx="5757">
                  <c:v>28.785</c:v>
                </c:pt>
                <c:pt idx="5758">
                  <c:v>28.79</c:v>
                </c:pt>
                <c:pt idx="5759">
                  <c:v>28.795</c:v>
                </c:pt>
                <c:pt idx="5760">
                  <c:v>28.8</c:v>
                </c:pt>
                <c:pt idx="5761">
                  <c:v>28.805</c:v>
                </c:pt>
                <c:pt idx="5762">
                  <c:v>28.81</c:v>
                </c:pt>
                <c:pt idx="5763">
                  <c:v>28.815</c:v>
                </c:pt>
                <c:pt idx="5764">
                  <c:v>28.82</c:v>
                </c:pt>
                <c:pt idx="5765">
                  <c:v>28.825</c:v>
                </c:pt>
                <c:pt idx="5766">
                  <c:v>28.83</c:v>
                </c:pt>
                <c:pt idx="5767">
                  <c:v>28.835</c:v>
                </c:pt>
                <c:pt idx="5768">
                  <c:v>28.84</c:v>
                </c:pt>
                <c:pt idx="5769">
                  <c:v>28.845</c:v>
                </c:pt>
                <c:pt idx="5770">
                  <c:v>28.85</c:v>
                </c:pt>
                <c:pt idx="5771">
                  <c:v>28.855</c:v>
                </c:pt>
                <c:pt idx="5772">
                  <c:v>28.86</c:v>
                </c:pt>
                <c:pt idx="5773">
                  <c:v>28.865</c:v>
                </c:pt>
                <c:pt idx="5774">
                  <c:v>28.87</c:v>
                </c:pt>
                <c:pt idx="5775">
                  <c:v>28.875</c:v>
                </c:pt>
                <c:pt idx="5776">
                  <c:v>28.88</c:v>
                </c:pt>
                <c:pt idx="5777">
                  <c:v>28.885</c:v>
                </c:pt>
                <c:pt idx="5778">
                  <c:v>28.89</c:v>
                </c:pt>
                <c:pt idx="5779">
                  <c:v>28.895</c:v>
                </c:pt>
                <c:pt idx="5780">
                  <c:v>28.9</c:v>
                </c:pt>
                <c:pt idx="5781">
                  <c:v>28.905</c:v>
                </c:pt>
                <c:pt idx="5782">
                  <c:v>28.91</c:v>
                </c:pt>
                <c:pt idx="5783">
                  <c:v>28.915</c:v>
                </c:pt>
                <c:pt idx="5784">
                  <c:v>28.92</c:v>
                </c:pt>
                <c:pt idx="5785">
                  <c:v>28.925</c:v>
                </c:pt>
                <c:pt idx="5786">
                  <c:v>28.93</c:v>
                </c:pt>
                <c:pt idx="5787">
                  <c:v>28.935</c:v>
                </c:pt>
                <c:pt idx="5788">
                  <c:v>28.94</c:v>
                </c:pt>
                <c:pt idx="5789">
                  <c:v>28.945</c:v>
                </c:pt>
                <c:pt idx="5790">
                  <c:v>28.95</c:v>
                </c:pt>
                <c:pt idx="5791">
                  <c:v>28.955</c:v>
                </c:pt>
                <c:pt idx="5792">
                  <c:v>28.96</c:v>
                </c:pt>
                <c:pt idx="5793">
                  <c:v>28.965</c:v>
                </c:pt>
                <c:pt idx="5794">
                  <c:v>28.97</c:v>
                </c:pt>
                <c:pt idx="5795">
                  <c:v>28.975</c:v>
                </c:pt>
                <c:pt idx="5796">
                  <c:v>28.98</c:v>
                </c:pt>
                <c:pt idx="5797">
                  <c:v>28.985</c:v>
                </c:pt>
                <c:pt idx="5798">
                  <c:v>28.99</c:v>
                </c:pt>
                <c:pt idx="5799">
                  <c:v>28.995</c:v>
                </c:pt>
                <c:pt idx="5800">
                  <c:v>29</c:v>
                </c:pt>
                <c:pt idx="5801">
                  <c:v>29.005</c:v>
                </c:pt>
                <c:pt idx="5802">
                  <c:v>29.01</c:v>
                </c:pt>
                <c:pt idx="5803">
                  <c:v>29.015</c:v>
                </c:pt>
                <c:pt idx="5804">
                  <c:v>29.02</c:v>
                </c:pt>
                <c:pt idx="5805">
                  <c:v>29.025</c:v>
                </c:pt>
                <c:pt idx="5806">
                  <c:v>29.03</c:v>
                </c:pt>
                <c:pt idx="5807">
                  <c:v>29.035</c:v>
                </c:pt>
                <c:pt idx="5808">
                  <c:v>29.04</c:v>
                </c:pt>
                <c:pt idx="5809">
                  <c:v>29.045</c:v>
                </c:pt>
                <c:pt idx="5810">
                  <c:v>29.05</c:v>
                </c:pt>
                <c:pt idx="5811">
                  <c:v>29.055</c:v>
                </c:pt>
                <c:pt idx="5812">
                  <c:v>29.06</c:v>
                </c:pt>
                <c:pt idx="5813">
                  <c:v>29.065</c:v>
                </c:pt>
                <c:pt idx="5814">
                  <c:v>29.07</c:v>
                </c:pt>
                <c:pt idx="5815">
                  <c:v>29.075</c:v>
                </c:pt>
                <c:pt idx="5816">
                  <c:v>29.08</c:v>
                </c:pt>
                <c:pt idx="5817">
                  <c:v>29.085</c:v>
                </c:pt>
                <c:pt idx="5818">
                  <c:v>29.09</c:v>
                </c:pt>
                <c:pt idx="5819">
                  <c:v>29.095</c:v>
                </c:pt>
                <c:pt idx="5820">
                  <c:v>29.1</c:v>
                </c:pt>
                <c:pt idx="5821">
                  <c:v>29.105</c:v>
                </c:pt>
                <c:pt idx="5822">
                  <c:v>29.11</c:v>
                </c:pt>
                <c:pt idx="5823">
                  <c:v>29.115</c:v>
                </c:pt>
                <c:pt idx="5824">
                  <c:v>29.12</c:v>
                </c:pt>
                <c:pt idx="5825">
                  <c:v>29.125</c:v>
                </c:pt>
                <c:pt idx="5826">
                  <c:v>29.13</c:v>
                </c:pt>
                <c:pt idx="5827">
                  <c:v>29.135</c:v>
                </c:pt>
                <c:pt idx="5828">
                  <c:v>29.14</c:v>
                </c:pt>
                <c:pt idx="5829">
                  <c:v>29.145</c:v>
                </c:pt>
                <c:pt idx="5830">
                  <c:v>29.15</c:v>
                </c:pt>
                <c:pt idx="5831">
                  <c:v>29.155</c:v>
                </c:pt>
                <c:pt idx="5832">
                  <c:v>29.16</c:v>
                </c:pt>
                <c:pt idx="5833">
                  <c:v>29.165</c:v>
                </c:pt>
                <c:pt idx="5834">
                  <c:v>29.17</c:v>
                </c:pt>
                <c:pt idx="5835">
                  <c:v>29.175</c:v>
                </c:pt>
                <c:pt idx="5836">
                  <c:v>29.18</c:v>
                </c:pt>
                <c:pt idx="5837">
                  <c:v>29.185</c:v>
                </c:pt>
                <c:pt idx="5838">
                  <c:v>29.19</c:v>
                </c:pt>
                <c:pt idx="5839">
                  <c:v>29.195</c:v>
                </c:pt>
                <c:pt idx="5840">
                  <c:v>29.2</c:v>
                </c:pt>
                <c:pt idx="5841">
                  <c:v>29.205</c:v>
                </c:pt>
                <c:pt idx="5842">
                  <c:v>29.21</c:v>
                </c:pt>
                <c:pt idx="5843">
                  <c:v>29.215</c:v>
                </c:pt>
                <c:pt idx="5844">
                  <c:v>29.22</c:v>
                </c:pt>
                <c:pt idx="5845">
                  <c:v>29.225</c:v>
                </c:pt>
                <c:pt idx="5846">
                  <c:v>29.23</c:v>
                </c:pt>
                <c:pt idx="5847">
                  <c:v>29.235</c:v>
                </c:pt>
                <c:pt idx="5848">
                  <c:v>29.24</c:v>
                </c:pt>
                <c:pt idx="5849">
                  <c:v>29.245</c:v>
                </c:pt>
                <c:pt idx="5850">
                  <c:v>29.25</c:v>
                </c:pt>
                <c:pt idx="5851">
                  <c:v>29.255</c:v>
                </c:pt>
                <c:pt idx="5852">
                  <c:v>29.26</c:v>
                </c:pt>
                <c:pt idx="5853">
                  <c:v>29.265</c:v>
                </c:pt>
                <c:pt idx="5854">
                  <c:v>29.27</c:v>
                </c:pt>
                <c:pt idx="5855">
                  <c:v>29.275</c:v>
                </c:pt>
                <c:pt idx="5856">
                  <c:v>29.28</c:v>
                </c:pt>
                <c:pt idx="5857">
                  <c:v>29.285</c:v>
                </c:pt>
                <c:pt idx="5858">
                  <c:v>29.29</c:v>
                </c:pt>
                <c:pt idx="5859">
                  <c:v>29.295</c:v>
                </c:pt>
                <c:pt idx="5860">
                  <c:v>29.3</c:v>
                </c:pt>
                <c:pt idx="5861">
                  <c:v>29.305</c:v>
                </c:pt>
                <c:pt idx="5862">
                  <c:v>29.31</c:v>
                </c:pt>
                <c:pt idx="5863">
                  <c:v>29.315</c:v>
                </c:pt>
                <c:pt idx="5864">
                  <c:v>29.32</c:v>
                </c:pt>
                <c:pt idx="5865">
                  <c:v>29.325</c:v>
                </c:pt>
                <c:pt idx="5866">
                  <c:v>29.33</c:v>
                </c:pt>
                <c:pt idx="5867">
                  <c:v>29.335</c:v>
                </c:pt>
                <c:pt idx="5868">
                  <c:v>29.34</c:v>
                </c:pt>
                <c:pt idx="5869">
                  <c:v>29.345</c:v>
                </c:pt>
                <c:pt idx="5870">
                  <c:v>29.35</c:v>
                </c:pt>
                <c:pt idx="5871">
                  <c:v>29.355</c:v>
                </c:pt>
                <c:pt idx="5872">
                  <c:v>29.36</c:v>
                </c:pt>
                <c:pt idx="5873">
                  <c:v>29.365</c:v>
                </c:pt>
                <c:pt idx="5874">
                  <c:v>29.37</c:v>
                </c:pt>
                <c:pt idx="5875">
                  <c:v>29.375</c:v>
                </c:pt>
                <c:pt idx="5876">
                  <c:v>29.38</c:v>
                </c:pt>
                <c:pt idx="5877">
                  <c:v>29.385</c:v>
                </c:pt>
                <c:pt idx="5878">
                  <c:v>29.39</c:v>
                </c:pt>
                <c:pt idx="5879">
                  <c:v>29.395</c:v>
                </c:pt>
                <c:pt idx="5880">
                  <c:v>29.4</c:v>
                </c:pt>
                <c:pt idx="5881">
                  <c:v>29.405</c:v>
                </c:pt>
                <c:pt idx="5882">
                  <c:v>29.41</c:v>
                </c:pt>
                <c:pt idx="5883">
                  <c:v>29.415</c:v>
                </c:pt>
                <c:pt idx="5884">
                  <c:v>29.42</c:v>
                </c:pt>
                <c:pt idx="5885">
                  <c:v>29.425</c:v>
                </c:pt>
                <c:pt idx="5886">
                  <c:v>29.43</c:v>
                </c:pt>
                <c:pt idx="5887">
                  <c:v>29.435</c:v>
                </c:pt>
                <c:pt idx="5888">
                  <c:v>29.44</c:v>
                </c:pt>
                <c:pt idx="5889">
                  <c:v>29.445</c:v>
                </c:pt>
                <c:pt idx="5890">
                  <c:v>29.45</c:v>
                </c:pt>
                <c:pt idx="5891">
                  <c:v>29.455</c:v>
                </c:pt>
                <c:pt idx="5892">
                  <c:v>29.46</c:v>
                </c:pt>
                <c:pt idx="5893">
                  <c:v>29.465</c:v>
                </c:pt>
                <c:pt idx="5894">
                  <c:v>29.47</c:v>
                </c:pt>
                <c:pt idx="5895">
                  <c:v>29.475</c:v>
                </c:pt>
                <c:pt idx="5896">
                  <c:v>29.48</c:v>
                </c:pt>
                <c:pt idx="5897">
                  <c:v>29.485</c:v>
                </c:pt>
                <c:pt idx="5898">
                  <c:v>29.49</c:v>
                </c:pt>
                <c:pt idx="5899">
                  <c:v>29.495</c:v>
                </c:pt>
                <c:pt idx="5900">
                  <c:v>29.5</c:v>
                </c:pt>
                <c:pt idx="5901">
                  <c:v>29.505</c:v>
                </c:pt>
                <c:pt idx="5902">
                  <c:v>29.51</c:v>
                </c:pt>
                <c:pt idx="5903">
                  <c:v>29.515</c:v>
                </c:pt>
                <c:pt idx="5904">
                  <c:v>29.52</c:v>
                </c:pt>
                <c:pt idx="5905">
                  <c:v>29.525</c:v>
                </c:pt>
                <c:pt idx="5906">
                  <c:v>29.53</c:v>
                </c:pt>
                <c:pt idx="5907">
                  <c:v>29.535</c:v>
                </c:pt>
                <c:pt idx="5908">
                  <c:v>29.54</c:v>
                </c:pt>
                <c:pt idx="5909">
                  <c:v>29.545</c:v>
                </c:pt>
                <c:pt idx="5910">
                  <c:v>29.55</c:v>
                </c:pt>
                <c:pt idx="5911">
                  <c:v>29.555</c:v>
                </c:pt>
                <c:pt idx="5912">
                  <c:v>29.56</c:v>
                </c:pt>
                <c:pt idx="5913">
                  <c:v>29.565</c:v>
                </c:pt>
                <c:pt idx="5914">
                  <c:v>29.57</c:v>
                </c:pt>
                <c:pt idx="5915">
                  <c:v>29.575</c:v>
                </c:pt>
                <c:pt idx="5916">
                  <c:v>29.58</c:v>
                </c:pt>
                <c:pt idx="5917">
                  <c:v>29.585</c:v>
                </c:pt>
                <c:pt idx="5918">
                  <c:v>29.59</c:v>
                </c:pt>
                <c:pt idx="5919">
                  <c:v>29.595</c:v>
                </c:pt>
                <c:pt idx="5920">
                  <c:v>29.6</c:v>
                </c:pt>
                <c:pt idx="5921">
                  <c:v>29.605</c:v>
                </c:pt>
                <c:pt idx="5922">
                  <c:v>29.61</c:v>
                </c:pt>
                <c:pt idx="5923">
                  <c:v>29.615</c:v>
                </c:pt>
                <c:pt idx="5924">
                  <c:v>29.62</c:v>
                </c:pt>
                <c:pt idx="5925">
                  <c:v>29.625</c:v>
                </c:pt>
                <c:pt idx="5926">
                  <c:v>29.63</c:v>
                </c:pt>
                <c:pt idx="5927">
                  <c:v>29.635</c:v>
                </c:pt>
                <c:pt idx="5928">
                  <c:v>29.64</c:v>
                </c:pt>
                <c:pt idx="5929">
                  <c:v>29.645</c:v>
                </c:pt>
                <c:pt idx="5930">
                  <c:v>29.65</c:v>
                </c:pt>
                <c:pt idx="5931">
                  <c:v>29.655</c:v>
                </c:pt>
                <c:pt idx="5932">
                  <c:v>29.66</c:v>
                </c:pt>
                <c:pt idx="5933">
                  <c:v>29.665</c:v>
                </c:pt>
                <c:pt idx="5934">
                  <c:v>29.67</c:v>
                </c:pt>
                <c:pt idx="5935">
                  <c:v>29.675</c:v>
                </c:pt>
                <c:pt idx="5936">
                  <c:v>29.68</c:v>
                </c:pt>
                <c:pt idx="5937">
                  <c:v>29.685</c:v>
                </c:pt>
                <c:pt idx="5938">
                  <c:v>29.69</c:v>
                </c:pt>
                <c:pt idx="5939">
                  <c:v>29.695</c:v>
                </c:pt>
                <c:pt idx="5940">
                  <c:v>29.7</c:v>
                </c:pt>
                <c:pt idx="5941">
                  <c:v>29.705</c:v>
                </c:pt>
                <c:pt idx="5942">
                  <c:v>29.71</c:v>
                </c:pt>
                <c:pt idx="5943">
                  <c:v>29.715</c:v>
                </c:pt>
                <c:pt idx="5944">
                  <c:v>29.72</c:v>
                </c:pt>
                <c:pt idx="5945">
                  <c:v>29.725</c:v>
                </c:pt>
                <c:pt idx="5946">
                  <c:v>29.73</c:v>
                </c:pt>
                <c:pt idx="5947">
                  <c:v>29.735</c:v>
                </c:pt>
                <c:pt idx="5948">
                  <c:v>29.74</c:v>
                </c:pt>
                <c:pt idx="5949">
                  <c:v>29.745</c:v>
                </c:pt>
                <c:pt idx="5950">
                  <c:v>29.75</c:v>
                </c:pt>
                <c:pt idx="5951">
                  <c:v>29.755</c:v>
                </c:pt>
                <c:pt idx="5952">
                  <c:v>29.76</c:v>
                </c:pt>
                <c:pt idx="5953">
                  <c:v>29.765</c:v>
                </c:pt>
                <c:pt idx="5954">
                  <c:v>29.77</c:v>
                </c:pt>
                <c:pt idx="5955">
                  <c:v>29.775</c:v>
                </c:pt>
                <c:pt idx="5956">
                  <c:v>29.78</c:v>
                </c:pt>
                <c:pt idx="5957">
                  <c:v>29.785</c:v>
                </c:pt>
                <c:pt idx="5958">
                  <c:v>29.79</c:v>
                </c:pt>
                <c:pt idx="5959">
                  <c:v>29.795</c:v>
                </c:pt>
                <c:pt idx="5960">
                  <c:v>29.8</c:v>
                </c:pt>
                <c:pt idx="5961">
                  <c:v>29.805</c:v>
                </c:pt>
                <c:pt idx="5962">
                  <c:v>29.81</c:v>
                </c:pt>
                <c:pt idx="5963">
                  <c:v>29.815</c:v>
                </c:pt>
                <c:pt idx="5964">
                  <c:v>29.82</c:v>
                </c:pt>
                <c:pt idx="5965">
                  <c:v>29.825</c:v>
                </c:pt>
                <c:pt idx="5966">
                  <c:v>29.83</c:v>
                </c:pt>
                <c:pt idx="5967">
                  <c:v>29.835</c:v>
                </c:pt>
                <c:pt idx="5968">
                  <c:v>29.84</c:v>
                </c:pt>
                <c:pt idx="5969">
                  <c:v>29.845</c:v>
                </c:pt>
                <c:pt idx="5970">
                  <c:v>29.85</c:v>
                </c:pt>
                <c:pt idx="5971">
                  <c:v>29.855</c:v>
                </c:pt>
                <c:pt idx="5972">
                  <c:v>29.86</c:v>
                </c:pt>
                <c:pt idx="5973">
                  <c:v>29.865</c:v>
                </c:pt>
                <c:pt idx="5974">
                  <c:v>29.87</c:v>
                </c:pt>
                <c:pt idx="5975">
                  <c:v>29.875</c:v>
                </c:pt>
                <c:pt idx="5976">
                  <c:v>29.88</c:v>
                </c:pt>
                <c:pt idx="5977">
                  <c:v>29.885</c:v>
                </c:pt>
                <c:pt idx="5978">
                  <c:v>29.89</c:v>
                </c:pt>
                <c:pt idx="5979">
                  <c:v>29.895</c:v>
                </c:pt>
                <c:pt idx="5980">
                  <c:v>29.9</c:v>
                </c:pt>
                <c:pt idx="5981">
                  <c:v>29.905</c:v>
                </c:pt>
                <c:pt idx="5982">
                  <c:v>29.91</c:v>
                </c:pt>
                <c:pt idx="5983">
                  <c:v>29.915</c:v>
                </c:pt>
                <c:pt idx="5984">
                  <c:v>29.92</c:v>
                </c:pt>
                <c:pt idx="5985">
                  <c:v>29.925</c:v>
                </c:pt>
                <c:pt idx="5986">
                  <c:v>29.93</c:v>
                </c:pt>
                <c:pt idx="5987">
                  <c:v>29.935</c:v>
                </c:pt>
                <c:pt idx="5988">
                  <c:v>29.94</c:v>
                </c:pt>
                <c:pt idx="5989">
                  <c:v>29.945</c:v>
                </c:pt>
                <c:pt idx="5990">
                  <c:v>29.95</c:v>
                </c:pt>
                <c:pt idx="5991">
                  <c:v>29.955</c:v>
                </c:pt>
                <c:pt idx="5992">
                  <c:v>29.96</c:v>
                </c:pt>
                <c:pt idx="5993">
                  <c:v>29.965</c:v>
                </c:pt>
                <c:pt idx="5994">
                  <c:v>29.97</c:v>
                </c:pt>
                <c:pt idx="5995">
                  <c:v>29.975</c:v>
                </c:pt>
                <c:pt idx="5996">
                  <c:v>29.98</c:v>
                </c:pt>
                <c:pt idx="5997">
                  <c:v>29.985</c:v>
                </c:pt>
                <c:pt idx="5998">
                  <c:v>29.99</c:v>
                </c:pt>
                <c:pt idx="5999">
                  <c:v>29.995</c:v>
                </c:pt>
                <c:pt idx="6000">
                  <c:v>30</c:v>
                </c:pt>
                <c:pt idx="6001">
                  <c:v>30.005</c:v>
                </c:pt>
                <c:pt idx="6002">
                  <c:v>30.01</c:v>
                </c:pt>
                <c:pt idx="6003">
                  <c:v>30.015</c:v>
                </c:pt>
                <c:pt idx="6004">
                  <c:v>30.02</c:v>
                </c:pt>
                <c:pt idx="6005">
                  <c:v>30.025</c:v>
                </c:pt>
                <c:pt idx="6006">
                  <c:v>30.03</c:v>
                </c:pt>
                <c:pt idx="6007">
                  <c:v>30.035</c:v>
                </c:pt>
                <c:pt idx="6008">
                  <c:v>30.04</c:v>
                </c:pt>
                <c:pt idx="6009">
                  <c:v>30.045</c:v>
                </c:pt>
                <c:pt idx="6010">
                  <c:v>30.05</c:v>
                </c:pt>
                <c:pt idx="6011">
                  <c:v>30.055</c:v>
                </c:pt>
                <c:pt idx="6012">
                  <c:v>30.06</c:v>
                </c:pt>
                <c:pt idx="6013">
                  <c:v>30.065</c:v>
                </c:pt>
                <c:pt idx="6014">
                  <c:v>30.07</c:v>
                </c:pt>
                <c:pt idx="6015">
                  <c:v>30.075</c:v>
                </c:pt>
                <c:pt idx="6016">
                  <c:v>30.08</c:v>
                </c:pt>
                <c:pt idx="6017">
                  <c:v>30.085</c:v>
                </c:pt>
                <c:pt idx="6018">
                  <c:v>30.09</c:v>
                </c:pt>
                <c:pt idx="6019">
                  <c:v>30.095</c:v>
                </c:pt>
                <c:pt idx="6020">
                  <c:v>30.1</c:v>
                </c:pt>
                <c:pt idx="6021">
                  <c:v>30.105</c:v>
                </c:pt>
                <c:pt idx="6022">
                  <c:v>30.11</c:v>
                </c:pt>
                <c:pt idx="6023">
                  <c:v>30.115</c:v>
                </c:pt>
                <c:pt idx="6024">
                  <c:v>30.12</c:v>
                </c:pt>
                <c:pt idx="6025">
                  <c:v>30.125</c:v>
                </c:pt>
                <c:pt idx="6026">
                  <c:v>30.13</c:v>
                </c:pt>
                <c:pt idx="6027">
                  <c:v>30.135</c:v>
                </c:pt>
                <c:pt idx="6028">
                  <c:v>30.14</c:v>
                </c:pt>
                <c:pt idx="6029">
                  <c:v>30.145</c:v>
                </c:pt>
                <c:pt idx="6030">
                  <c:v>30.15</c:v>
                </c:pt>
                <c:pt idx="6031">
                  <c:v>30.155</c:v>
                </c:pt>
                <c:pt idx="6032">
                  <c:v>30.16</c:v>
                </c:pt>
                <c:pt idx="6033">
                  <c:v>30.165</c:v>
                </c:pt>
                <c:pt idx="6034">
                  <c:v>30.17</c:v>
                </c:pt>
                <c:pt idx="6035">
                  <c:v>30.175</c:v>
                </c:pt>
                <c:pt idx="6036">
                  <c:v>30.18</c:v>
                </c:pt>
                <c:pt idx="6037">
                  <c:v>30.185</c:v>
                </c:pt>
                <c:pt idx="6038">
                  <c:v>30.19</c:v>
                </c:pt>
                <c:pt idx="6039">
                  <c:v>30.195</c:v>
                </c:pt>
                <c:pt idx="6040">
                  <c:v>30.2</c:v>
                </c:pt>
                <c:pt idx="6041">
                  <c:v>30.205</c:v>
                </c:pt>
                <c:pt idx="6042">
                  <c:v>30.21</c:v>
                </c:pt>
                <c:pt idx="6043">
                  <c:v>30.215</c:v>
                </c:pt>
                <c:pt idx="6044">
                  <c:v>30.22</c:v>
                </c:pt>
                <c:pt idx="6045">
                  <c:v>30.225</c:v>
                </c:pt>
                <c:pt idx="6046">
                  <c:v>30.23</c:v>
                </c:pt>
                <c:pt idx="6047">
                  <c:v>30.235</c:v>
                </c:pt>
                <c:pt idx="6048">
                  <c:v>30.24</c:v>
                </c:pt>
                <c:pt idx="6049">
                  <c:v>30.245</c:v>
                </c:pt>
                <c:pt idx="6050">
                  <c:v>30.25</c:v>
                </c:pt>
                <c:pt idx="6051">
                  <c:v>30.255</c:v>
                </c:pt>
                <c:pt idx="6052">
                  <c:v>30.26</c:v>
                </c:pt>
                <c:pt idx="6053">
                  <c:v>30.265</c:v>
                </c:pt>
                <c:pt idx="6054">
                  <c:v>30.27</c:v>
                </c:pt>
                <c:pt idx="6055">
                  <c:v>30.275</c:v>
                </c:pt>
                <c:pt idx="6056">
                  <c:v>30.28</c:v>
                </c:pt>
                <c:pt idx="6057">
                  <c:v>30.285</c:v>
                </c:pt>
                <c:pt idx="6058">
                  <c:v>30.29</c:v>
                </c:pt>
                <c:pt idx="6059">
                  <c:v>30.295</c:v>
                </c:pt>
                <c:pt idx="6060">
                  <c:v>30.3</c:v>
                </c:pt>
                <c:pt idx="6061">
                  <c:v>30.305</c:v>
                </c:pt>
                <c:pt idx="6062">
                  <c:v>30.31</c:v>
                </c:pt>
                <c:pt idx="6063">
                  <c:v>30.315</c:v>
                </c:pt>
                <c:pt idx="6064">
                  <c:v>30.32</c:v>
                </c:pt>
                <c:pt idx="6065">
                  <c:v>30.325</c:v>
                </c:pt>
                <c:pt idx="6066">
                  <c:v>30.33</c:v>
                </c:pt>
                <c:pt idx="6067">
                  <c:v>30.335</c:v>
                </c:pt>
                <c:pt idx="6068">
                  <c:v>30.34</c:v>
                </c:pt>
                <c:pt idx="6069">
                  <c:v>30.345</c:v>
                </c:pt>
                <c:pt idx="6070">
                  <c:v>30.35</c:v>
                </c:pt>
                <c:pt idx="6071">
                  <c:v>30.355</c:v>
                </c:pt>
                <c:pt idx="6072">
                  <c:v>30.36</c:v>
                </c:pt>
                <c:pt idx="6073">
                  <c:v>30.365</c:v>
                </c:pt>
                <c:pt idx="6074">
                  <c:v>30.37</c:v>
                </c:pt>
                <c:pt idx="6075">
                  <c:v>30.375</c:v>
                </c:pt>
                <c:pt idx="6076">
                  <c:v>30.38</c:v>
                </c:pt>
                <c:pt idx="6077">
                  <c:v>30.385</c:v>
                </c:pt>
                <c:pt idx="6078">
                  <c:v>30.39</c:v>
                </c:pt>
                <c:pt idx="6079">
                  <c:v>30.395</c:v>
                </c:pt>
                <c:pt idx="6080">
                  <c:v>30.4</c:v>
                </c:pt>
                <c:pt idx="6081">
                  <c:v>30.405</c:v>
                </c:pt>
                <c:pt idx="6082">
                  <c:v>30.41</c:v>
                </c:pt>
                <c:pt idx="6083">
                  <c:v>30.415</c:v>
                </c:pt>
                <c:pt idx="6084">
                  <c:v>30.42</c:v>
                </c:pt>
                <c:pt idx="6085">
                  <c:v>30.425</c:v>
                </c:pt>
                <c:pt idx="6086">
                  <c:v>30.43</c:v>
                </c:pt>
                <c:pt idx="6087">
                  <c:v>30.435</c:v>
                </c:pt>
                <c:pt idx="6088">
                  <c:v>30.44</c:v>
                </c:pt>
                <c:pt idx="6089">
                  <c:v>30.445</c:v>
                </c:pt>
                <c:pt idx="6090">
                  <c:v>30.45</c:v>
                </c:pt>
                <c:pt idx="6091">
                  <c:v>30.455</c:v>
                </c:pt>
                <c:pt idx="6092">
                  <c:v>30.46</c:v>
                </c:pt>
                <c:pt idx="6093">
                  <c:v>30.465</c:v>
                </c:pt>
                <c:pt idx="6094">
                  <c:v>30.47</c:v>
                </c:pt>
                <c:pt idx="6095">
                  <c:v>30.475</c:v>
                </c:pt>
                <c:pt idx="6096">
                  <c:v>30.48</c:v>
                </c:pt>
                <c:pt idx="6097">
                  <c:v>30.485</c:v>
                </c:pt>
                <c:pt idx="6098">
                  <c:v>30.49</c:v>
                </c:pt>
                <c:pt idx="6099">
                  <c:v>30.495</c:v>
                </c:pt>
                <c:pt idx="6100">
                  <c:v>30.5</c:v>
                </c:pt>
                <c:pt idx="6101">
                  <c:v>30.505</c:v>
                </c:pt>
                <c:pt idx="6102">
                  <c:v>30.51</c:v>
                </c:pt>
                <c:pt idx="6103">
                  <c:v>30.515</c:v>
                </c:pt>
                <c:pt idx="6104">
                  <c:v>30.52</c:v>
                </c:pt>
                <c:pt idx="6105">
                  <c:v>30.525</c:v>
                </c:pt>
                <c:pt idx="6106">
                  <c:v>30.53</c:v>
                </c:pt>
                <c:pt idx="6107">
                  <c:v>30.535</c:v>
                </c:pt>
                <c:pt idx="6108">
                  <c:v>30.54</c:v>
                </c:pt>
                <c:pt idx="6109">
                  <c:v>30.545</c:v>
                </c:pt>
                <c:pt idx="6110">
                  <c:v>30.55</c:v>
                </c:pt>
                <c:pt idx="6111">
                  <c:v>30.555</c:v>
                </c:pt>
                <c:pt idx="6112">
                  <c:v>30.56</c:v>
                </c:pt>
                <c:pt idx="6113">
                  <c:v>30.565</c:v>
                </c:pt>
                <c:pt idx="6114">
                  <c:v>30.57</c:v>
                </c:pt>
                <c:pt idx="6115">
                  <c:v>30.575</c:v>
                </c:pt>
                <c:pt idx="6116">
                  <c:v>30.58</c:v>
                </c:pt>
                <c:pt idx="6117">
                  <c:v>30.585</c:v>
                </c:pt>
                <c:pt idx="6118">
                  <c:v>30.59</c:v>
                </c:pt>
                <c:pt idx="6119">
                  <c:v>30.595</c:v>
                </c:pt>
                <c:pt idx="6120">
                  <c:v>30.6</c:v>
                </c:pt>
                <c:pt idx="6121">
                  <c:v>30.605</c:v>
                </c:pt>
                <c:pt idx="6122">
                  <c:v>30.61</c:v>
                </c:pt>
                <c:pt idx="6123">
                  <c:v>30.615</c:v>
                </c:pt>
                <c:pt idx="6124">
                  <c:v>30.62</c:v>
                </c:pt>
                <c:pt idx="6125">
                  <c:v>30.625</c:v>
                </c:pt>
                <c:pt idx="6126">
                  <c:v>30.63</c:v>
                </c:pt>
                <c:pt idx="6127">
                  <c:v>30.635</c:v>
                </c:pt>
                <c:pt idx="6128">
                  <c:v>30.64</c:v>
                </c:pt>
                <c:pt idx="6129">
                  <c:v>30.645</c:v>
                </c:pt>
                <c:pt idx="6130">
                  <c:v>30.65</c:v>
                </c:pt>
                <c:pt idx="6131">
                  <c:v>30.655</c:v>
                </c:pt>
                <c:pt idx="6132">
                  <c:v>30.66</c:v>
                </c:pt>
                <c:pt idx="6133">
                  <c:v>30.665</c:v>
                </c:pt>
                <c:pt idx="6134">
                  <c:v>30.67</c:v>
                </c:pt>
                <c:pt idx="6135">
                  <c:v>30.675</c:v>
                </c:pt>
                <c:pt idx="6136">
                  <c:v>30.68</c:v>
                </c:pt>
                <c:pt idx="6137">
                  <c:v>30.685</c:v>
                </c:pt>
                <c:pt idx="6138">
                  <c:v>30.69</c:v>
                </c:pt>
                <c:pt idx="6139">
                  <c:v>30.695</c:v>
                </c:pt>
                <c:pt idx="6140">
                  <c:v>30.7</c:v>
                </c:pt>
                <c:pt idx="6141">
                  <c:v>30.705</c:v>
                </c:pt>
                <c:pt idx="6142">
                  <c:v>30.71</c:v>
                </c:pt>
                <c:pt idx="6143">
                  <c:v>30.715</c:v>
                </c:pt>
                <c:pt idx="6144">
                  <c:v>30.72</c:v>
                </c:pt>
                <c:pt idx="6145">
                  <c:v>30.725</c:v>
                </c:pt>
                <c:pt idx="6146">
                  <c:v>30.73</c:v>
                </c:pt>
                <c:pt idx="6147">
                  <c:v>30.735</c:v>
                </c:pt>
                <c:pt idx="6148">
                  <c:v>30.74</c:v>
                </c:pt>
                <c:pt idx="6149">
                  <c:v>30.745</c:v>
                </c:pt>
                <c:pt idx="6150">
                  <c:v>30.75</c:v>
                </c:pt>
                <c:pt idx="6151">
                  <c:v>30.755</c:v>
                </c:pt>
                <c:pt idx="6152">
                  <c:v>30.76</c:v>
                </c:pt>
                <c:pt idx="6153">
                  <c:v>30.765</c:v>
                </c:pt>
                <c:pt idx="6154">
                  <c:v>30.77</c:v>
                </c:pt>
                <c:pt idx="6155">
                  <c:v>30.775</c:v>
                </c:pt>
                <c:pt idx="6156">
                  <c:v>30.78</c:v>
                </c:pt>
                <c:pt idx="6157">
                  <c:v>30.785</c:v>
                </c:pt>
                <c:pt idx="6158">
                  <c:v>30.79</c:v>
                </c:pt>
                <c:pt idx="6159">
                  <c:v>30.795</c:v>
                </c:pt>
                <c:pt idx="6160">
                  <c:v>30.8</c:v>
                </c:pt>
                <c:pt idx="6161">
                  <c:v>30.805</c:v>
                </c:pt>
                <c:pt idx="6162">
                  <c:v>30.81</c:v>
                </c:pt>
                <c:pt idx="6163">
                  <c:v>30.815</c:v>
                </c:pt>
                <c:pt idx="6164">
                  <c:v>30.82</c:v>
                </c:pt>
                <c:pt idx="6165">
                  <c:v>30.825</c:v>
                </c:pt>
                <c:pt idx="6166">
                  <c:v>30.83</c:v>
                </c:pt>
                <c:pt idx="6167">
                  <c:v>30.835</c:v>
                </c:pt>
                <c:pt idx="6168">
                  <c:v>30.84</c:v>
                </c:pt>
                <c:pt idx="6169">
                  <c:v>30.845</c:v>
                </c:pt>
                <c:pt idx="6170">
                  <c:v>30.85</c:v>
                </c:pt>
                <c:pt idx="6171">
                  <c:v>30.855</c:v>
                </c:pt>
                <c:pt idx="6172">
                  <c:v>30.86</c:v>
                </c:pt>
                <c:pt idx="6173">
                  <c:v>30.865</c:v>
                </c:pt>
                <c:pt idx="6174">
                  <c:v>30.87</c:v>
                </c:pt>
                <c:pt idx="6175">
                  <c:v>30.875</c:v>
                </c:pt>
                <c:pt idx="6176">
                  <c:v>30.88</c:v>
                </c:pt>
                <c:pt idx="6177">
                  <c:v>30.885</c:v>
                </c:pt>
                <c:pt idx="6178">
                  <c:v>30.89</c:v>
                </c:pt>
                <c:pt idx="6179">
                  <c:v>30.895</c:v>
                </c:pt>
                <c:pt idx="6180">
                  <c:v>30.9</c:v>
                </c:pt>
                <c:pt idx="6181">
                  <c:v>30.905</c:v>
                </c:pt>
                <c:pt idx="6182">
                  <c:v>30.91</c:v>
                </c:pt>
                <c:pt idx="6183">
                  <c:v>30.915</c:v>
                </c:pt>
                <c:pt idx="6184">
                  <c:v>30.92</c:v>
                </c:pt>
                <c:pt idx="6185">
                  <c:v>30.925</c:v>
                </c:pt>
                <c:pt idx="6186">
                  <c:v>30.93</c:v>
                </c:pt>
                <c:pt idx="6187">
                  <c:v>30.935</c:v>
                </c:pt>
                <c:pt idx="6188">
                  <c:v>30.94</c:v>
                </c:pt>
                <c:pt idx="6189">
                  <c:v>30.945</c:v>
                </c:pt>
                <c:pt idx="6190">
                  <c:v>30.95</c:v>
                </c:pt>
                <c:pt idx="6191">
                  <c:v>30.955</c:v>
                </c:pt>
                <c:pt idx="6192">
                  <c:v>30.96</c:v>
                </c:pt>
                <c:pt idx="6193">
                  <c:v>30.965</c:v>
                </c:pt>
                <c:pt idx="6194">
                  <c:v>30.97</c:v>
                </c:pt>
                <c:pt idx="6195">
                  <c:v>30.975</c:v>
                </c:pt>
                <c:pt idx="6196">
                  <c:v>30.98</c:v>
                </c:pt>
                <c:pt idx="6197">
                  <c:v>30.985</c:v>
                </c:pt>
                <c:pt idx="6198">
                  <c:v>30.99</c:v>
                </c:pt>
                <c:pt idx="6199">
                  <c:v>30.995</c:v>
                </c:pt>
                <c:pt idx="6200">
                  <c:v>31</c:v>
                </c:pt>
                <c:pt idx="6201">
                  <c:v>31.005</c:v>
                </c:pt>
                <c:pt idx="6202">
                  <c:v>31.01</c:v>
                </c:pt>
                <c:pt idx="6203">
                  <c:v>31.015</c:v>
                </c:pt>
                <c:pt idx="6204">
                  <c:v>31.02</c:v>
                </c:pt>
                <c:pt idx="6205">
                  <c:v>31.025</c:v>
                </c:pt>
                <c:pt idx="6206">
                  <c:v>31.03</c:v>
                </c:pt>
                <c:pt idx="6207">
                  <c:v>31.035</c:v>
                </c:pt>
                <c:pt idx="6208">
                  <c:v>31.04</c:v>
                </c:pt>
                <c:pt idx="6209">
                  <c:v>31.045</c:v>
                </c:pt>
                <c:pt idx="6210">
                  <c:v>31.05</c:v>
                </c:pt>
                <c:pt idx="6211">
                  <c:v>31.055</c:v>
                </c:pt>
                <c:pt idx="6212">
                  <c:v>31.06</c:v>
                </c:pt>
                <c:pt idx="6213">
                  <c:v>31.065</c:v>
                </c:pt>
                <c:pt idx="6214">
                  <c:v>31.07</c:v>
                </c:pt>
                <c:pt idx="6215">
                  <c:v>31.075</c:v>
                </c:pt>
                <c:pt idx="6216">
                  <c:v>31.08</c:v>
                </c:pt>
                <c:pt idx="6217">
                  <c:v>31.085</c:v>
                </c:pt>
                <c:pt idx="6218">
                  <c:v>31.09</c:v>
                </c:pt>
                <c:pt idx="6219">
                  <c:v>31.095</c:v>
                </c:pt>
                <c:pt idx="6220">
                  <c:v>31.1</c:v>
                </c:pt>
                <c:pt idx="6221">
                  <c:v>31.105</c:v>
                </c:pt>
                <c:pt idx="6222">
                  <c:v>31.11</c:v>
                </c:pt>
                <c:pt idx="6223">
                  <c:v>31.115</c:v>
                </c:pt>
                <c:pt idx="6224">
                  <c:v>31.12</c:v>
                </c:pt>
                <c:pt idx="6225">
                  <c:v>31.125</c:v>
                </c:pt>
                <c:pt idx="6226">
                  <c:v>31.13</c:v>
                </c:pt>
                <c:pt idx="6227">
                  <c:v>31.135</c:v>
                </c:pt>
                <c:pt idx="6228">
                  <c:v>31.14</c:v>
                </c:pt>
                <c:pt idx="6229">
                  <c:v>31.145</c:v>
                </c:pt>
                <c:pt idx="6230">
                  <c:v>31.15</c:v>
                </c:pt>
                <c:pt idx="6231">
                  <c:v>31.155</c:v>
                </c:pt>
                <c:pt idx="6232">
                  <c:v>31.16</c:v>
                </c:pt>
                <c:pt idx="6233">
                  <c:v>31.165</c:v>
                </c:pt>
                <c:pt idx="6234">
                  <c:v>31.17</c:v>
                </c:pt>
                <c:pt idx="6235">
                  <c:v>31.175</c:v>
                </c:pt>
                <c:pt idx="6236">
                  <c:v>31.18</c:v>
                </c:pt>
                <c:pt idx="6237">
                  <c:v>31.185</c:v>
                </c:pt>
                <c:pt idx="6238">
                  <c:v>31.19</c:v>
                </c:pt>
                <c:pt idx="6239">
                  <c:v>31.195</c:v>
                </c:pt>
                <c:pt idx="6240">
                  <c:v>31.2</c:v>
                </c:pt>
                <c:pt idx="6241">
                  <c:v>31.205</c:v>
                </c:pt>
                <c:pt idx="6242">
                  <c:v>31.21</c:v>
                </c:pt>
                <c:pt idx="6243">
                  <c:v>31.215</c:v>
                </c:pt>
                <c:pt idx="6244">
                  <c:v>31.22</c:v>
                </c:pt>
                <c:pt idx="6245">
                  <c:v>31.225</c:v>
                </c:pt>
                <c:pt idx="6246">
                  <c:v>31.23</c:v>
                </c:pt>
                <c:pt idx="6247">
                  <c:v>31.235</c:v>
                </c:pt>
                <c:pt idx="6248">
                  <c:v>31.24</c:v>
                </c:pt>
                <c:pt idx="6249">
                  <c:v>31.245</c:v>
                </c:pt>
                <c:pt idx="6250">
                  <c:v>31.25</c:v>
                </c:pt>
                <c:pt idx="6251">
                  <c:v>31.255</c:v>
                </c:pt>
                <c:pt idx="6252">
                  <c:v>31.26</c:v>
                </c:pt>
                <c:pt idx="6253">
                  <c:v>31.265</c:v>
                </c:pt>
                <c:pt idx="6254">
                  <c:v>31.27</c:v>
                </c:pt>
                <c:pt idx="6255">
                  <c:v>31.275</c:v>
                </c:pt>
                <c:pt idx="6256">
                  <c:v>31.28</c:v>
                </c:pt>
                <c:pt idx="6257">
                  <c:v>31.285</c:v>
                </c:pt>
                <c:pt idx="6258">
                  <c:v>31.29</c:v>
                </c:pt>
                <c:pt idx="6259">
                  <c:v>31.295</c:v>
                </c:pt>
                <c:pt idx="6260">
                  <c:v>31.3</c:v>
                </c:pt>
                <c:pt idx="6261">
                  <c:v>31.305</c:v>
                </c:pt>
                <c:pt idx="6262">
                  <c:v>31.31</c:v>
                </c:pt>
                <c:pt idx="6263">
                  <c:v>31.315</c:v>
                </c:pt>
                <c:pt idx="6264">
                  <c:v>31.32</c:v>
                </c:pt>
                <c:pt idx="6265">
                  <c:v>31.325</c:v>
                </c:pt>
                <c:pt idx="6266">
                  <c:v>31.33</c:v>
                </c:pt>
                <c:pt idx="6267">
                  <c:v>31.335</c:v>
                </c:pt>
                <c:pt idx="6268">
                  <c:v>31.34</c:v>
                </c:pt>
                <c:pt idx="6269">
                  <c:v>31.345</c:v>
                </c:pt>
                <c:pt idx="6270">
                  <c:v>31.35</c:v>
                </c:pt>
                <c:pt idx="6271">
                  <c:v>31.355</c:v>
                </c:pt>
                <c:pt idx="6272">
                  <c:v>31.36</c:v>
                </c:pt>
                <c:pt idx="6273">
                  <c:v>31.365</c:v>
                </c:pt>
                <c:pt idx="6274">
                  <c:v>31.37</c:v>
                </c:pt>
                <c:pt idx="6275">
                  <c:v>31.375</c:v>
                </c:pt>
                <c:pt idx="6276">
                  <c:v>31.38</c:v>
                </c:pt>
                <c:pt idx="6277">
                  <c:v>31.385</c:v>
                </c:pt>
                <c:pt idx="6278">
                  <c:v>31.39</c:v>
                </c:pt>
                <c:pt idx="6279">
                  <c:v>31.395</c:v>
                </c:pt>
                <c:pt idx="6280">
                  <c:v>31.4</c:v>
                </c:pt>
                <c:pt idx="6281">
                  <c:v>31.405</c:v>
                </c:pt>
                <c:pt idx="6282">
                  <c:v>31.41</c:v>
                </c:pt>
                <c:pt idx="6283">
                  <c:v>31.415</c:v>
                </c:pt>
                <c:pt idx="6284">
                  <c:v>31.42</c:v>
                </c:pt>
                <c:pt idx="6285">
                  <c:v>31.425</c:v>
                </c:pt>
                <c:pt idx="6286">
                  <c:v>31.43</c:v>
                </c:pt>
                <c:pt idx="6287">
                  <c:v>31.435</c:v>
                </c:pt>
                <c:pt idx="6288">
                  <c:v>31.44</c:v>
                </c:pt>
                <c:pt idx="6289">
                  <c:v>31.445</c:v>
                </c:pt>
                <c:pt idx="6290">
                  <c:v>31.45</c:v>
                </c:pt>
                <c:pt idx="6291">
                  <c:v>31.455</c:v>
                </c:pt>
                <c:pt idx="6292">
                  <c:v>31.46</c:v>
                </c:pt>
                <c:pt idx="6293">
                  <c:v>31.465</c:v>
                </c:pt>
                <c:pt idx="6294">
                  <c:v>31.47</c:v>
                </c:pt>
                <c:pt idx="6295">
                  <c:v>31.475</c:v>
                </c:pt>
                <c:pt idx="6296">
                  <c:v>31.48</c:v>
                </c:pt>
                <c:pt idx="6297">
                  <c:v>31.485</c:v>
                </c:pt>
                <c:pt idx="6298">
                  <c:v>31.49</c:v>
                </c:pt>
                <c:pt idx="6299">
                  <c:v>31.495</c:v>
                </c:pt>
                <c:pt idx="6300">
                  <c:v>31.5</c:v>
                </c:pt>
                <c:pt idx="6301">
                  <c:v>31.505</c:v>
                </c:pt>
                <c:pt idx="6302">
                  <c:v>31.51</c:v>
                </c:pt>
                <c:pt idx="6303">
                  <c:v>31.515</c:v>
                </c:pt>
                <c:pt idx="6304">
                  <c:v>31.52</c:v>
                </c:pt>
                <c:pt idx="6305">
                  <c:v>31.525</c:v>
                </c:pt>
                <c:pt idx="6306">
                  <c:v>31.53</c:v>
                </c:pt>
                <c:pt idx="6307">
                  <c:v>31.535</c:v>
                </c:pt>
                <c:pt idx="6308">
                  <c:v>31.54</c:v>
                </c:pt>
                <c:pt idx="6309">
                  <c:v>31.545</c:v>
                </c:pt>
                <c:pt idx="6310">
                  <c:v>31.55</c:v>
                </c:pt>
                <c:pt idx="6311">
                  <c:v>31.555</c:v>
                </c:pt>
                <c:pt idx="6312">
                  <c:v>31.56</c:v>
                </c:pt>
                <c:pt idx="6313">
                  <c:v>31.565</c:v>
                </c:pt>
                <c:pt idx="6314">
                  <c:v>31.57</c:v>
                </c:pt>
                <c:pt idx="6315">
                  <c:v>31.575</c:v>
                </c:pt>
                <c:pt idx="6316">
                  <c:v>31.58</c:v>
                </c:pt>
                <c:pt idx="6317">
                  <c:v>31.585</c:v>
                </c:pt>
                <c:pt idx="6318">
                  <c:v>31.59</c:v>
                </c:pt>
                <c:pt idx="6319">
                  <c:v>31.595</c:v>
                </c:pt>
                <c:pt idx="6320">
                  <c:v>31.6</c:v>
                </c:pt>
                <c:pt idx="6321">
                  <c:v>31.605</c:v>
                </c:pt>
                <c:pt idx="6322">
                  <c:v>31.61</c:v>
                </c:pt>
                <c:pt idx="6323">
                  <c:v>31.615</c:v>
                </c:pt>
                <c:pt idx="6324">
                  <c:v>31.62</c:v>
                </c:pt>
                <c:pt idx="6325">
                  <c:v>31.625</c:v>
                </c:pt>
                <c:pt idx="6326">
                  <c:v>31.63</c:v>
                </c:pt>
                <c:pt idx="6327">
                  <c:v>31.635</c:v>
                </c:pt>
                <c:pt idx="6328">
                  <c:v>31.64</c:v>
                </c:pt>
                <c:pt idx="6329">
                  <c:v>31.645</c:v>
                </c:pt>
                <c:pt idx="6330">
                  <c:v>31.65</c:v>
                </c:pt>
                <c:pt idx="6331">
                  <c:v>31.655</c:v>
                </c:pt>
                <c:pt idx="6332">
                  <c:v>31.66</c:v>
                </c:pt>
                <c:pt idx="6333">
                  <c:v>31.665</c:v>
                </c:pt>
                <c:pt idx="6334">
                  <c:v>31.67</c:v>
                </c:pt>
                <c:pt idx="6335">
                  <c:v>31.675</c:v>
                </c:pt>
                <c:pt idx="6336">
                  <c:v>31.68</c:v>
                </c:pt>
                <c:pt idx="6337">
                  <c:v>31.685</c:v>
                </c:pt>
                <c:pt idx="6338">
                  <c:v>31.69</c:v>
                </c:pt>
                <c:pt idx="6339">
                  <c:v>31.695</c:v>
                </c:pt>
                <c:pt idx="6340">
                  <c:v>31.7</c:v>
                </c:pt>
                <c:pt idx="6341">
                  <c:v>31.705</c:v>
                </c:pt>
                <c:pt idx="6342">
                  <c:v>31.71</c:v>
                </c:pt>
                <c:pt idx="6343">
                  <c:v>31.715</c:v>
                </c:pt>
                <c:pt idx="6344">
                  <c:v>31.72</c:v>
                </c:pt>
                <c:pt idx="6345">
                  <c:v>31.725</c:v>
                </c:pt>
                <c:pt idx="6346">
                  <c:v>31.73</c:v>
                </c:pt>
                <c:pt idx="6347">
                  <c:v>31.735</c:v>
                </c:pt>
                <c:pt idx="6348">
                  <c:v>31.74</c:v>
                </c:pt>
                <c:pt idx="6349">
                  <c:v>31.745</c:v>
                </c:pt>
                <c:pt idx="6350">
                  <c:v>31.75</c:v>
                </c:pt>
                <c:pt idx="6351">
                  <c:v>31.755</c:v>
                </c:pt>
                <c:pt idx="6352">
                  <c:v>31.76</c:v>
                </c:pt>
                <c:pt idx="6353">
                  <c:v>31.765</c:v>
                </c:pt>
                <c:pt idx="6354">
                  <c:v>31.77</c:v>
                </c:pt>
                <c:pt idx="6355">
                  <c:v>31.775</c:v>
                </c:pt>
                <c:pt idx="6356">
                  <c:v>31.78</c:v>
                </c:pt>
                <c:pt idx="6357">
                  <c:v>31.785</c:v>
                </c:pt>
                <c:pt idx="6358">
                  <c:v>31.79</c:v>
                </c:pt>
                <c:pt idx="6359">
                  <c:v>31.795</c:v>
                </c:pt>
                <c:pt idx="6360">
                  <c:v>31.8</c:v>
                </c:pt>
                <c:pt idx="6361">
                  <c:v>31.805</c:v>
                </c:pt>
                <c:pt idx="6362">
                  <c:v>31.81</c:v>
                </c:pt>
                <c:pt idx="6363">
                  <c:v>31.815</c:v>
                </c:pt>
                <c:pt idx="6364">
                  <c:v>31.82</c:v>
                </c:pt>
                <c:pt idx="6365">
                  <c:v>31.825</c:v>
                </c:pt>
                <c:pt idx="6366">
                  <c:v>31.83</c:v>
                </c:pt>
                <c:pt idx="6367">
                  <c:v>31.835</c:v>
                </c:pt>
                <c:pt idx="6368">
                  <c:v>31.84</c:v>
                </c:pt>
                <c:pt idx="6369">
                  <c:v>31.845</c:v>
                </c:pt>
                <c:pt idx="6370">
                  <c:v>31.85</c:v>
                </c:pt>
                <c:pt idx="6371">
                  <c:v>31.855</c:v>
                </c:pt>
                <c:pt idx="6372">
                  <c:v>31.86</c:v>
                </c:pt>
                <c:pt idx="6373">
                  <c:v>31.865</c:v>
                </c:pt>
                <c:pt idx="6374">
                  <c:v>31.87</c:v>
                </c:pt>
                <c:pt idx="6375">
                  <c:v>31.875</c:v>
                </c:pt>
                <c:pt idx="6376">
                  <c:v>31.88</c:v>
                </c:pt>
                <c:pt idx="6377">
                  <c:v>31.885</c:v>
                </c:pt>
                <c:pt idx="6378">
                  <c:v>31.89</c:v>
                </c:pt>
                <c:pt idx="6379">
                  <c:v>31.895</c:v>
                </c:pt>
                <c:pt idx="6380">
                  <c:v>31.9</c:v>
                </c:pt>
                <c:pt idx="6381">
                  <c:v>31.905</c:v>
                </c:pt>
                <c:pt idx="6382">
                  <c:v>31.91</c:v>
                </c:pt>
                <c:pt idx="6383">
                  <c:v>31.915</c:v>
                </c:pt>
                <c:pt idx="6384">
                  <c:v>31.92</c:v>
                </c:pt>
                <c:pt idx="6385">
                  <c:v>31.925</c:v>
                </c:pt>
                <c:pt idx="6386">
                  <c:v>31.93</c:v>
                </c:pt>
                <c:pt idx="6387">
                  <c:v>31.935</c:v>
                </c:pt>
                <c:pt idx="6388">
                  <c:v>31.94</c:v>
                </c:pt>
                <c:pt idx="6389">
                  <c:v>31.945</c:v>
                </c:pt>
                <c:pt idx="6390">
                  <c:v>31.95</c:v>
                </c:pt>
                <c:pt idx="6391">
                  <c:v>31.955</c:v>
                </c:pt>
                <c:pt idx="6392">
                  <c:v>31.96</c:v>
                </c:pt>
                <c:pt idx="6393">
                  <c:v>31.965</c:v>
                </c:pt>
                <c:pt idx="6394">
                  <c:v>31.97</c:v>
                </c:pt>
                <c:pt idx="6395">
                  <c:v>31.975</c:v>
                </c:pt>
                <c:pt idx="6396">
                  <c:v>31.98</c:v>
                </c:pt>
                <c:pt idx="6397">
                  <c:v>31.985</c:v>
                </c:pt>
                <c:pt idx="6398">
                  <c:v>31.99</c:v>
                </c:pt>
                <c:pt idx="6399">
                  <c:v>31.995</c:v>
                </c:pt>
                <c:pt idx="6400">
                  <c:v>32</c:v>
                </c:pt>
                <c:pt idx="6401">
                  <c:v>32.005</c:v>
                </c:pt>
                <c:pt idx="6402">
                  <c:v>32.01</c:v>
                </c:pt>
                <c:pt idx="6403">
                  <c:v>32.015</c:v>
                </c:pt>
                <c:pt idx="6404">
                  <c:v>32.02</c:v>
                </c:pt>
                <c:pt idx="6405">
                  <c:v>32.025</c:v>
                </c:pt>
                <c:pt idx="6406">
                  <c:v>32.03</c:v>
                </c:pt>
                <c:pt idx="6407">
                  <c:v>32.035</c:v>
                </c:pt>
                <c:pt idx="6408">
                  <c:v>32.04</c:v>
                </c:pt>
                <c:pt idx="6409">
                  <c:v>32.045</c:v>
                </c:pt>
                <c:pt idx="6410">
                  <c:v>32.05</c:v>
                </c:pt>
                <c:pt idx="6411">
                  <c:v>32.055</c:v>
                </c:pt>
                <c:pt idx="6412">
                  <c:v>32.06</c:v>
                </c:pt>
                <c:pt idx="6413">
                  <c:v>32.065</c:v>
                </c:pt>
                <c:pt idx="6414">
                  <c:v>32.07</c:v>
                </c:pt>
                <c:pt idx="6415">
                  <c:v>32.075</c:v>
                </c:pt>
                <c:pt idx="6416">
                  <c:v>32.08</c:v>
                </c:pt>
                <c:pt idx="6417">
                  <c:v>32.085</c:v>
                </c:pt>
                <c:pt idx="6418">
                  <c:v>32.09</c:v>
                </c:pt>
                <c:pt idx="6419">
                  <c:v>32.095</c:v>
                </c:pt>
                <c:pt idx="6420">
                  <c:v>32.1</c:v>
                </c:pt>
                <c:pt idx="6421">
                  <c:v>32.105</c:v>
                </c:pt>
                <c:pt idx="6422">
                  <c:v>32.11</c:v>
                </c:pt>
                <c:pt idx="6423">
                  <c:v>32.115</c:v>
                </c:pt>
                <c:pt idx="6424">
                  <c:v>32.12</c:v>
                </c:pt>
                <c:pt idx="6425">
                  <c:v>32.125</c:v>
                </c:pt>
                <c:pt idx="6426">
                  <c:v>32.13</c:v>
                </c:pt>
                <c:pt idx="6427">
                  <c:v>32.135</c:v>
                </c:pt>
                <c:pt idx="6428">
                  <c:v>32.14</c:v>
                </c:pt>
                <c:pt idx="6429">
                  <c:v>32.145</c:v>
                </c:pt>
                <c:pt idx="6430">
                  <c:v>32.15</c:v>
                </c:pt>
                <c:pt idx="6431">
                  <c:v>32.155</c:v>
                </c:pt>
                <c:pt idx="6432">
                  <c:v>32.16</c:v>
                </c:pt>
                <c:pt idx="6433">
                  <c:v>32.165</c:v>
                </c:pt>
                <c:pt idx="6434">
                  <c:v>32.17</c:v>
                </c:pt>
                <c:pt idx="6435">
                  <c:v>32.175</c:v>
                </c:pt>
                <c:pt idx="6436">
                  <c:v>32.18</c:v>
                </c:pt>
                <c:pt idx="6437">
                  <c:v>32.185</c:v>
                </c:pt>
                <c:pt idx="6438">
                  <c:v>32.19</c:v>
                </c:pt>
                <c:pt idx="6439">
                  <c:v>32.195</c:v>
                </c:pt>
                <c:pt idx="6440">
                  <c:v>32.2</c:v>
                </c:pt>
                <c:pt idx="6441">
                  <c:v>32.205</c:v>
                </c:pt>
                <c:pt idx="6442">
                  <c:v>32.21</c:v>
                </c:pt>
                <c:pt idx="6443">
                  <c:v>32.215</c:v>
                </c:pt>
                <c:pt idx="6444">
                  <c:v>32.22</c:v>
                </c:pt>
                <c:pt idx="6445">
                  <c:v>32.225</c:v>
                </c:pt>
                <c:pt idx="6446">
                  <c:v>32.23</c:v>
                </c:pt>
                <c:pt idx="6447">
                  <c:v>32.235</c:v>
                </c:pt>
                <c:pt idx="6448">
                  <c:v>32.24</c:v>
                </c:pt>
                <c:pt idx="6449">
                  <c:v>32.245</c:v>
                </c:pt>
                <c:pt idx="6450">
                  <c:v>32.25</c:v>
                </c:pt>
                <c:pt idx="6451">
                  <c:v>32.255</c:v>
                </c:pt>
                <c:pt idx="6452">
                  <c:v>32.26</c:v>
                </c:pt>
                <c:pt idx="6453">
                  <c:v>32.265</c:v>
                </c:pt>
                <c:pt idx="6454">
                  <c:v>32.27</c:v>
                </c:pt>
                <c:pt idx="6455">
                  <c:v>32.275</c:v>
                </c:pt>
                <c:pt idx="6456">
                  <c:v>32.28</c:v>
                </c:pt>
                <c:pt idx="6457">
                  <c:v>32.285</c:v>
                </c:pt>
                <c:pt idx="6458">
                  <c:v>32.29</c:v>
                </c:pt>
                <c:pt idx="6459">
                  <c:v>32.295</c:v>
                </c:pt>
                <c:pt idx="6460">
                  <c:v>32.3</c:v>
                </c:pt>
                <c:pt idx="6461">
                  <c:v>32.305</c:v>
                </c:pt>
                <c:pt idx="6462">
                  <c:v>32.31</c:v>
                </c:pt>
                <c:pt idx="6463">
                  <c:v>32.315</c:v>
                </c:pt>
                <c:pt idx="6464">
                  <c:v>32.32</c:v>
                </c:pt>
                <c:pt idx="6465">
                  <c:v>32.325</c:v>
                </c:pt>
                <c:pt idx="6466">
                  <c:v>32.33</c:v>
                </c:pt>
                <c:pt idx="6467">
                  <c:v>32.335</c:v>
                </c:pt>
                <c:pt idx="6468">
                  <c:v>32.34</c:v>
                </c:pt>
                <c:pt idx="6469">
                  <c:v>32.345</c:v>
                </c:pt>
                <c:pt idx="6470">
                  <c:v>32.35</c:v>
                </c:pt>
                <c:pt idx="6471">
                  <c:v>32.355</c:v>
                </c:pt>
                <c:pt idx="6472">
                  <c:v>32.36</c:v>
                </c:pt>
                <c:pt idx="6473">
                  <c:v>32.365</c:v>
                </c:pt>
                <c:pt idx="6474">
                  <c:v>32.37</c:v>
                </c:pt>
                <c:pt idx="6475">
                  <c:v>32.375</c:v>
                </c:pt>
                <c:pt idx="6476">
                  <c:v>32.38</c:v>
                </c:pt>
                <c:pt idx="6477">
                  <c:v>32.385</c:v>
                </c:pt>
                <c:pt idx="6478">
                  <c:v>32.39</c:v>
                </c:pt>
                <c:pt idx="6479">
                  <c:v>32.395</c:v>
                </c:pt>
                <c:pt idx="6480">
                  <c:v>32.4</c:v>
                </c:pt>
                <c:pt idx="6481">
                  <c:v>32.405</c:v>
                </c:pt>
                <c:pt idx="6482">
                  <c:v>32.41</c:v>
                </c:pt>
                <c:pt idx="6483">
                  <c:v>32.415</c:v>
                </c:pt>
                <c:pt idx="6484">
                  <c:v>32.42</c:v>
                </c:pt>
                <c:pt idx="6485">
                  <c:v>32.425</c:v>
                </c:pt>
                <c:pt idx="6486">
                  <c:v>32.43</c:v>
                </c:pt>
                <c:pt idx="6487">
                  <c:v>32.435</c:v>
                </c:pt>
                <c:pt idx="6488">
                  <c:v>32.44</c:v>
                </c:pt>
                <c:pt idx="6489">
                  <c:v>32.445</c:v>
                </c:pt>
                <c:pt idx="6490">
                  <c:v>32.45</c:v>
                </c:pt>
                <c:pt idx="6491">
                  <c:v>32.455</c:v>
                </c:pt>
                <c:pt idx="6492">
                  <c:v>32.46</c:v>
                </c:pt>
                <c:pt idx="6493">
                  <c:v>32.465</c:v>
                </c:pt>
                <c:pt idx="6494">
                  <c:v>32.47</c:v>
                </c:pt>
                <c:pt idx="6495">
                  <c:v>32.475</c:v>
                </c:pt>
                <c:pt idx="6496">
                  <c:v>32.48</c:v>
                </c:pt>
                <c:pt idx="6497">
                  <c:v>32.485</c:v>
                </c:pt>
                <c:pt idx="6498">
                  <c:v>32.49</c:v>
                </c:pt>
                <c:pt idx="6499">
                  <c:v>32.495</c:v>
                </c:pt>
                <c:pt idx="6500">
                  <c:v>32.5</c:v>
                </c:pt>
                <c:pt idx="6501">
                  <c:v>32.505</c:v>
                </c:pt>
                <c:pt idx="6502">
                  <c:v>32.51</c:v>
                </c:pt>
                <c:pt idx="6503">
                  <c:v>32.515</c:v>
                </c:pt>
                <c:pt idx="6504">
                  <c:v>32.52</c:v>
                </c:pt>
                <c:pt idx="6505">
                  <c:v>32.525</c:v>
                </c:pt>
                <c:pt idx="6506">
                  <c:v>32.53</c:v>
                </c:pt>
                <c:pt idx="6507">
                  <c:v>32.535</c:v>
                </c:pt>
                <c:pt idx="6508">
                  <c:v>32.54</c:v>
                </c:pt>
                <c:pt idx="6509">
                  <c:v>32.545</c:v>
                </c:pt>
                <c:pt idx="6510">
                  <c:v>32.55</c:v>
                </c:pt>
                <c:pt idx="6511">
                  <c:v>32.555</c:v>
                </c:pt>
                <c:pt idx="6512">
                  <c:v>32.56</c:v>
                </c:pt>
                <c:pt idx="6513">
                  <c:v>32.565</c:v>
                </c:pt>
                <c:pt idx="6514">
                  <c:v>32.57</c:v>
                </c:pt>
                <c:pt idx="6515">
                  <c:v>32.575</c:v>
                </c:pt>
                <c:pt idx="6516">
                  <c:v>32.58</c:v>
                </c:pt>
                <c:pt idx="6517">
                  <c:v>32.585</c:v>
                </c:pt>
                <c:pt idx="6518">
                  <c:v>32.59</c:v>
                </c:pt>
                <c:pt idx="6519">
                  <c:v>32.595</c:v>
                </c:pt>
                <c:pt idx="6520">
                  <c:v>32.6</c:v>
                </c:pt>
                <c:pt idx="6521">
                  <c:v>32.605</c:v>
                </c:pt>
                <c:pt idx="6522">
                  <c:v>32.61</c:v>
                </c:pt>
                <c:pt idx="6523">
                  <c:v>32.615</c:v>
                </c:pt>
                <c:pt idx="6524">
                  <c:v>32.62</c:v>
                </c:pt>
                <c:pt idx="6525">
                  <c:v>32.625</c:v>
                </c:pt>
                <c:pt idx="6526">
                  <c:v>32.63</c:v>
                </c:pt>
                <c:pt idx="6527">
                  <c:v>32.635</c:v>
                </c:pt>
                <c:pt idx="6528">
                  <c:v>32.64</c:v>
                </c:pt>
                <c:pt idx="6529">
                  <c:v>32.645</c:v>
                </c:pt>
                <c:pt idx="6530">
                  <c:v>32.65</c:v>
                </c:pt>
                <c:pt idx="6531">
                  <c:v>32.655</c:v>
                </c:pt>
                <c:pt idx="6532">
                  <c:v>32.66</c:v>
                </c:pt>
                <c:pt idx="6533">
                  <c:v>32.665</c:v>
                </c:pt>
                <c:pt idx="6534">
                  <c:v>32.67</c:v>
                </c:pt>
                <c:pt idx="6535">
                  <c:v>32.675</c:v>
                </c:pt>
                <c:pt idx="6536">
                  <c:v>32.68</c:v>
                </c:pt>
                <c:pt idx="6537">
                  <c:v>32.685</c:v>
                </c:pt>
                <c:pt idx="6538">
                  <c:v>32.69</c:v>
                </c:pt>
                <c:pt idx="6539">
                  <c:v>32.695</c:v>
                </c:pt>
                <c:pt idx="6540">
                  <c:v>32.7</c:v>
                </c:pt>
                <c:pt idx="6541">
                  <c:v>32.705</c:v>
                </c:pt>
                <c:pt idx="6542">
                  <c:v>32.71</c:v>
                </c:pt>
                <c:pt idx="6543">
                  <c:v>32.715</c:v>
                </c:pt>
                <c:pt idx="6544">
                  <c:v>32.72</c:v>
                </c:pt>
                <c:pt idx="6545">
                  <c:v>32.725</c:v>
                </c:pt>
                <c:pt idx="6546">
                  <c:v>32.73</c:v>
                </c:pt>
                <c:pt idx="6547">
                  <c:v>32.735</c:v>
                </c:pt>
                <c:pt idx="6548">
                  <c:v>32.74</c:v>
                </c:pt>
                <c:pt idx="6549">
                  <c:v>32.745</c:v>
                </c:pt>
                <c:pt idx="6550">
                  <c:v>32.75</c:v>
                </c:pt>
                <c:pt idx="6551">
                  <c:v>32.755</c:v>
                </c:pt>
                <c:pt idx="6552">
                  <c:v>32.76</c:v>
                </c:pt>
                <c:pt idx="6553">
                  <c:v>32.765</c:v>
                </c:pt>
                <c:pt idx="6554">
                  <c:v>32.77</c:v>
                </c:pt>
                <c:pt idx="6555">
                  <c:v>32.775</c:v>
                </c:pt>
                <c:pt idx="6556">
                  <c:v>32.78</c:v>
                </c:pt>
                <c:pt idx="6557">
                  <c:v>32.785</c:v>
                </c:pt>
                <c:pt idx="6558">
                  <c:v>32.79</c:v>
                </c:pt>
                <c:pt idx="6559">
                  <c:v>32.795</c:v>
                </c:pt>
                <c:pt idx="6560">
                  <c:v>32.8</c:v>
                </c:pt>
                <c:pt idx="6561">
                  <c:v>32.805</c:v>
                </c:pt>
                <c:pt idx="6562">
                  <c:v>32.81</c:v>
                </c:pt>
                <c:pt idx="6563">
                  <c:v>32.815</c:v>
                </c:pt>
                <c:pt idx="6564">
                  <c:v>32.82</c:v>
                </c:pt>
                <c:pt idx="6565">
                  <c:v>32.825</c:v>
                </c:pt>
                <c:pt idx="6566">
                  <c:v>32.83</c:v>
                </c:pt>
                <c:pt idx="6567">
                  <c:v>32.835</c:v>
                </c:pt>
                <c:pt idx="6568">
                  <c:v>32.84</c:v>
                </c:pt>
                <c:pt idx="6569">
                  <c:v>32.845</c:v>
                </c:pt>
                <c:pt idx="6570">
                  <c:v>32.85</c:v>
                </c:pt>
                <c:pt idx="6571">
                  <c:v>32.855</c:v>
                </c:pt>
                <c:pt idx="6572">
                  <c:v>32.86</c:v>
                </c:pt>
                <c:pt idx="6573">
                  <c:v>32.865</c:v>
                </c:pt>
                <c:pt idx="6574">
                  <c:v>32.87</c:v>
                </c:pt>
                <c:pt idx="6575">
                  <c:v>32.875</c:v>
                </c:pt>
                <c:pt idx="6576">
                  <c:v>32.88</c:v>
                </c:pt>
                <c:pt idx="6577">
                  <c:v>32.885</c:v>
                </c:pt>
                <c:pt idx="6578">
                  <c:v>32.89</c:v>
                </c:pt>
                <c:pt idx="6579">
                  <c:v>32.895</c:v>
                </c:pt>
                <c:pt idx="6580">
                  <c:v>32.9</c:v>
                </c:pt>
                <c:pt idx="6581">
                  <c:v>32.905</c:v>
                </c:pt>
                <c:pt idx="6582">
                  <c:v>32.91</c:v>
                </c:pt>
                <c:pt idx="6583">
                  <c:v>32.915</c:v>
                </c:pt>
                <c:pt idx="6584">
                  <c:v>32.92</c:v>
                </c:pt>
                <c:pt idx="6585">
                  <c:v>32.925</c:v>
                </c:pt>
                <c:pt idx="6586">
                  <c:v>32.93</c:v>
                </c:pt>
                <c:pt idx="6587">
                  <c:v>32.935</c:v>
                </c:pt>
                <c:pt idx="6588">
                  <c:v>32.94</c:v>
                </c:pt>
                <c:pt idx="6589">
                  <c:v>32.945</c:v>
                </c:pt>
                <c:pt idx="6590">
                  <c:v>32.95</c:v>
                </c:pt>
                <c:pt idx="6591">
                  <c:v>32.955</c:v>
                </c:pt>
                <c:pt idx="6592">
                  <c:v>32.96</c:v>
                </c:pt>
                <c:pt idx="6593">
                  <c:v>32.965</c:v>
                </c:pt>
                <c:pt idx="6594">
                  <c:v>32.97</c:v>
                </c:pt>
                <c:pt idx="6595">
                  <c:v>32.975</c:v>
                </c:pt>
                <c:pt idx="6596">
                  <c:v>32.98</c:v>
                </c:pt>
                <c:pt idx="6597">
                  <c:v>32.985</c:v>
                </c:pt>
                <c:pt idx="6598">
                  <c:v>32.99</c:v>
                </c:pt>
                <c:pt idx="6599">
                  <c:v>32.995</c:v>
                </c:pt>
                <c:pt idx="6600">
                  <c:v>33</c:v>
                </c:pt>
                <c:pt idx="6601">
                  <c:v>33.005</c:v>
                </c:pt>
                <c:pt idx="6602">
                  <c:v>33.01</c:v>
                </c:pt>
                <c:pt idx="6603">
                  <c:v>33.015</c:v>
                </c:pt>
                <c:pt idx="6604">
                  <c:v>33.02</c:v>
                </c:pt>
                <c:pt idx="6605">
                  <c:v>33.025</c:v>
                </c:pt>
                <c:pt idx="6606">
                  <c:v>33.03</c:v>
                </c:pt>
                <c:pt idx="6607">
                  <c:v>33.035</c:v>
                </c:pt>
                <c:pt idx="6608">
                  <c:v>33.04</c:v>
                </c:pt>
                <c:pt idx="6609">
                  <c:v>33.045</c:v>
                </c:pt>
                <c:pt idx="6610">
                  <c:v>33.05</c:v>
                </c:pt>
                <c:pt idx="6611">
                  <c:v>33.055</c:v>
                </c:pt>
                <c:pt idx="6612">
                  <c:v>33.06</c:v>
                </c:pt>
                <c:pt idx="6613">
                  <c:v>33.065</c:v>
                </c:pt>
                <c:pt idx="6614">
                  <c:v>33.07</c:v>
                </c:pt>
                <c:pt idx="6615">
                  <c:v>33.075</c:v>
                </c:pt>
                <c:pt idx="6616">
                  <c:v>33.08</c:v>
                </c:pt>
                <c:pt idx="6617">
                  <c:v>33.085</c:v>
                </c:pt>
                <c:pt idx="6618">
                  <c:v>33.09</c:v>
                </c:pt>
                <c:pt idx="6619">
                  <c:v>33.095</c:v>
                </c:pt>
                <c:pt idx="6620">
                  <c:v>33.1</c:v>
                </c:pt>
                <c:pt idx="6621">
                  <c:v>33.105</c:v>
                </c:pt>
                <c:pt idx="6622">
                  <c:v>33.11</c:v>
                </c:pt>
                <c:pt idx="6623">
                  <c:v>33.115</c:v>
                </c:pt>
                <c:pt idx="6624">
                  <c:v>33.12</c:v>
                </c:pt>
                <c:pt idx="6625">
                  <c:v>33.125</c:v>
                </c:pt>
                <c:pt idx="6626">
                  <c:v>33.13</c:v>
                </c:pt>
                <c:pt idx="6627">
                  <c:v>33.135</c:v>
                </c:pt>
                <c:pt idx="6628">
                  <c:v>33.14</c:v>
                </c:pt>
                <c:pt idx="6629">
                  <c:v>33.145</c:v>
                </c:pt>
                <c:pt idx="6630">
                  <c:v>33.15</c:v>
                </c:pt>
                <c:pt idx="6631">
                  <c:v>33.155</c:v>
                </c:pt>
                <c:pt idx="6632">
                  <c:v>33.16</c:v>
                </c:pt>
                <c:pt idx="6633">
                  <c:v>33.165</c:v>
                </c:pt>
                <c:pt idx="6634">
                  <c:v>33.17</c:v>
                </c:pt>
                <c:pt idx="6635">
                  <c:v>33.175</c:v>
                </c:pt>
                <c:pt idx="6636">
                  <c:v>33.18</c:v>
                </c:pt>
                <c:pt idx="6637">
                  <c:v>33.185</c:v>
                </c:pt>
                <c:pt idx="6638">
                  <c:v>33.19</c:v>
                </c:pt>
                <c:pt idx="6639">
                  <c:v>33.195</c:v>
                </c:pt>
                <c:pt idx="6640">
                  <c:v>33.2</c:v>
                </c:pt>
                <c:pt idx="6641">
                  <c:v>33.205</c:v>
                </c:pt>
                <c:pt idx="6642">
                  <c:v>33.21</c:v>
                </c:pt>
                <c:pt idx="6643">
                  <c:v>33.215</c:v>
                </c:pt>
                <c:pt idx="6644">
                  <c:v>33.22</c:v>
                </c:pt>
                <c:pt idx="6645">
                  <c:v>33.225</c:v>
                </c:pt>
                <c:pt idx="6646">
                  <c:v>33.23</c:v>
                </c:pt>
                <c:pt idx="6647">
                  <c:v>33.235</c:v>
                </c:pt>
                <c:pt idx="6648">
                  <c:v>33.24</c:v>
                </c:pt>
                <c:pt idx="6649">
                  <c:v>33.245</c:v>
                </c:pt>
                <c:pt idx="6650">
                  <c:v>33.25</c:v>
                </c:pt>
                <c:pt idx="6651">
                  <c:v>33.255</c:v>
                </c:pt>
                <c:pt idx="6652">
                  <c:v>33.26</c:v>
                </c:pt>
                <c:pt idx="6653">
                  <c:v>33.265</c:v>
                </c:pt>
                <c:pt idx="6654">
                  <c:v>33.27</c:v>
                </c:pt>
                <c:pt idx="6655">
                  <c:v>33.275</c:v>
                </c:pt>
                <c:pt idx="6656">
                  <c:v>33.28</c:v>
                </c:pt>
                <c:pt idx="6657">
                  <c:v>33.285</c:v>
                </c:pt>
                <c:pt idx="6658">
                  <c:v>33.29</c:v>
                </c:pt>
                <c:pt idx="6659">
                  <c:v>33.295</c:v>
                </c:pt>
                <c:pt idx="6660">
                  <c:v>33.3</c:v>
                </c:pt>
                <c:pt idx="6661">
                  <c:v>33.305</c:v>
                </c:pt>
                <c:pt idx="6662">
                  <c:v>33.31</c:v>
                </c:pt>
                <c:pt idx="6663">
                  <c:v>33.315</c:v>
                </c:pt>
                <c:pt idx="6664">
                  <c:v>33.32</c:v>
                </c:pt>
                <c:pt idx="6665">
                  <c:v>33.325</c:v>
                </c:pt>
                <c:pt idx="6666">
                  <c:v>33.33</c:v>
                </c:pt>
                <c:pt idx="6667">
                  <c:v>33.335</c:v>
                </c:pt>
                <c:pt idx="6668">
                  <c:v>33.34</c:v>
                </c:pt>
                <c:pt idx="6669">
                  <c:v>33.345</c:v>
                </c:pt>
                <c:pt idx="6670">
                  <c:v>33.35</c:v>
                </c:pt>
                <c:pt idx="6671">
                  <c:v>33.355</c:v>
                </c:pt>
                <c:pt idx="6672">
                  <c:v>33.36</c:v>
                </c:pt>
                <c:pt idx="6673">
                  <c:v>33.365</c:v>
                </c:pt>
                <c:pt idx="6674">
                  <c:v>33.37</c:v>
                </c:pt>
                <c:pt idx="6675">
                  <c:v>33.375</c:v>
                </c:pt>
                <c:pt idx="6676">
                  <c:v>33.38</c:v>
                </c:pt>
                <c:pt idx="6677">
                  <c:v>33.385</c:v>
                </c:pt>
                <c:pt idx="6678">
                  <c:v>33.39</c:v>
                </c:pt>
                <c:pt idx="6679">
                  <c:v>33.395</c:v>
                </c:pt>
                <c:pt idx="6680">
                  <c:v>33.4</c:v>
                </c:pt>
                <c:pt idx="6681">
                  <c:v>33.405</c:v>
                </c:pt>
                <c:pt idx="6682">
                  <c:v>33.41</c:v>
                </c:pt>
                <c:pt idx="6683">
                  <c:v>33.415</c:v>
                </c:pt>
                <c:pt idx="6684">
                  <c:v>33.42</c:v>
                </c:pt>
                <c:pt idx="6685">
                  <c:v>33.425</c:v>
                </c:pt>
                <c:pt idx="6686">
                  <c:v>33.43</c:v>
                </c:pt>
                <c:pt idx="6687">
                  <c:v>33.435</c:v>
                </c:pt>
                <c:pt idx="6688">
                  <c:v>33.44</c:v>
                </c:pt>
                <c:pt idx="6689">
                  <c:v>33.445</c:v>
                </c:pt>
                <c:pt idx="6690">
                  <c:v>33.45</c:v>
                </c:pt>
                <c:pt idx="6691">
                  <c:v>33.455</c:v>
                </c:pt>
                <c:pt idx="6692">
                  <c:v>33.46</c:v>
                </c:pt>
                <c:pt idx="6693">
                  <c:v>33.465</c:v>
                </c:pt>
                <c:pt idx="6694">
                  <c:v>33.47</c:v>
                </c:pt>
                <c:pt idx="6695">
                  <c:v>33.475</c:v>
                </c:pt>
                <c:pt idx="6696">
                  <c:v>33.48</c:v>
                </c:pt>
                <c:pt idx="6697">
                  <c:v>33.485</c:v>
                </c:pt>
                <c:pt idx="6698">
                  <c:v>33.49</c:v>
                </c:pt>
                <c:pt idx="6699">
                  <c:v>33.495</c:v>
                </c:pt>
                <c:pt idx="6700">
                  <c:v>33.5</c:v>
                </c:pt>
                <c:pt idx="6701">
                  <c:v>33.505</c:v>
                </c:pt>
                <c:pt idx="6702">
                  <c:v>33.51</c:v>
                </c:pt>
                <c:pt idx="6703">
                  <c:v>33.515</c:v>
                </c:pt>
                <c:pt idx="6704">
                  <c:v>33.52</c:v>
                </c:pt>
                <c:pt idx="6705">
                  <c:v>33.525</c:v>
                </c:pt>
                <c:pt idx="6706">
                  <c:v>33.53</c:v>
                </c:pt>
                <c:pt idx="6707">
                  <c:v>33.535</c:v>
                </c:pt>
                <c:pt idx="6708">
                  <c:v>33.54</c:v>
                </c:pt>
                <c:pt idx="6709">
                  <c:v>33.545</c:v>
                </c:pt>
                <c:pt idx="6710">
                  <c:v>33.55</c:v>
                </c:pt>
                <c:pt idx="6711">
                  <c:v>33.555</c:v>
                </c:pt>
                <c:pt idx="6712">
                  <c:v>33.56</c:v>
                </c:pt>
                <c:pt idx="6713">
                  <c:v>33.565</c:v>
                </c:pt>
                <c:pt idx="6714">
                  <c:v>33.57</c:v>
                </c:pt>
                <c:pt idx="6715">
                  <c:v>33.575</c:v>
                </c:pt>
                <c:pt idx="6716">
                  <c:v>33.58</c:v>
                </c:pt>
                <c:pt idx="6717">
                  <c:v>33.585</c:v>
                </c:pt>
                <c:pt idx="6718">
                  <c:v>33.59</c:v>
                </c:pt>
                <c:pt idx="6719">
                  <c:v>33.595</c:v>
                </c:pt>
                <c:pt idx="6720">
                  <c:v>33.6</c:v>
                </c:pt>
                <c:pt idx="6721">
                  <c:v>33.605</c:v>
                </c:pt>
                <c:pt idx="6722">
                  <c:v>33.61</c:v>
                </c:pt>
                <c:pt idx="6723">
                  <c:v>33.615</c:v>
                </c:pt>
                <c:pt idx="6724">
                  <c:v>33.62</c:v>
                </c:pt>
                <c:pt idx="6725">
                  <c:v>33.625</c:v>
                </c:pt>
                <c:pt idx="6726">
                  <c:v>33.63</c:v>
                </c:pt>
                <c:pt idx="6727">
                  <c:v>33.635</c:v>
                </c:pt>
                <c:pt idx="6728">
                  <c:v>33.64</c:v>
                </c:pt>
                <c:pt idx="6729">
                  <c:v>33.645</c:v>
                </c:pt>
                <c:pt idx="6730">
                  <c:v>33.65</c:v>
                </c:pt>
                <c:pt idx="6731">
                  <c:v>33.655</c:v>
                </c:pt>
                <c:pt idx="6732">
                  <c:v>33.66</c:v>
                </c:pt>
                <c:pt idx="6733">
                  <c:v>33.665</c:v>
                </c:pt>
                <c:pt idx="6734">
                  <c:v>33.67</c:v>
                </c:pt>
                <c:pt idx="6735">
                  <c:v>33.675</c:v>
                </c:pt>
                <c:pt idx="6736">
                  <c:v>33.68</c:v>
                </c:pt>
                <c:pt idx="6737">
                  <c:v>33.685</c:v>
                </c:pt>
                <c:pt idx="6738">
                  <c:v>33.69</c:v>
                </c:pt>
                <c:pt idx="6739">
                  <c:v>33.695</c:v>
                </c:pt>
                <c:pt idx="6740">
                  <c:v>33.7</c:v>
                </c:pt>
                <c:pt idx="6741">
                  <c:v>33.705</c:v>
                </c:pt>
                <c:pt idx="6742">
                  <c:v>33.71</c:v>
                </c:pt>
                <c:pt idx="6743">
                  <c:v>33.715</c:v>
                </c:pt>
                <c:pt idx="6744">
                  <c:v>33.72</c:v>
                </c:pt>
                <c:pt idx="6745">
                  <c:v>33.725</c:v>
                </c:pt>
                <c:pt idx="6746">
                  <c:v>33.73</c:v>
                </c:pt>
                <c:pt idx="6747">
                  <c:v>33.735</c:v>
                </c:pt>
                <c:pt idx="6748">
                  <c:v>33.74</c:v>
                </c:pt>
                <c:pt idx="6749">
                  <c:v>33.745</c:v>
                </c:pt>
                <c:pt idx="6750">
                  <c:v>33.75</c:v>
                </c:pt>
                <c:pt idx="6751">
                  <c:v>33.755</c:v>
                </c:pt>
                <c:pt idx="6752">
                  <c:v>33.76</c:v>
                </c:pt>
                <c:pt idx="6753">
                  <c:v>33.765</c:v>
                </c:pt>
                <c:pt idx="6754">
                  <c:v>33.77</c:v>
                </c:pt>
                <c:pt idx="6755">
                  <c:v>33.775</c:v>
                </c:pt>
                <c:pt idx="6756">
                  <c:v>33.78</c:v>
                </c:pt>
                <c:pt idx="6757">
                  <c:v>33.785</c:v>
                </c:pt>
                <c:pt idx="6758">
                  <c:v>33.79</c:v>
                </c:pt>
                <c:pt idx="6759">
                  <c:v>33.795</c:v>
                </c:pt>
                <c:pt idx="6760">
                  <c:v>33.8</c:v>
                </c:pt>
                <c:pt idx="6761">
                  <c:v>33.805</c:v>
                </c:pt>
                <c:pt idx="6762">
                  <c:v>33.81</c:v>
                </c:pt>
                <c:pt idx="6763">
                  <c:v>33.815</c:v>
                </c:pt>
                <c:pt idx="6764">
                  <c:v>33.82</c:v>
                </c:pt>
                <c:pt idx="6765">
                  <c:v>33.825</c:v>
                </c:pt>
                <c:pt idx="6766">
                  <c:v>33.83</c:v>
                </c:pt>
                <c:pt idx="6767">
                  <c:v>33.835</c:v>
                </c:pt>
                <c:pt idx="6768">
                  <c:v>33.84</c:v>
                </c:pt>
                <c:pt idx="6769">
                  <c:v>33.845</c:v>
                </c:pt>
                <c:pt idx="6770">
                  <c:v>33.85</c:v>
                </c:pt>
                <c:pt idx="6771">
                  <c:v>33.855</c:v>
                </c:pt>
                <c:pt idx="6772">
                  <c:v>33.86</c:v>
                </c:pt>
                <c:pt idx="6773">
                  <c:v>33.865</c:v>
                </c:pt>
                <c:pt idx="6774">
                  <c:v>33.87</c:v>
                </c:pt>
                <c:pt idx="6775">
                  <c:v>33.875</c:v>
                </c:pt>
                <c:pt idx="6776">
                  <c:v>33.88</c:v>
                </c:pt>
                <c:pt idx="6777">
                  <c:v>33.885</c:v>
                </c:pt>
                <c:pt idx="6778">
                  <c:v>33.89</c:v>
                </c:pt>
                <c:pt idx="6779">
                  <c:v>33.895</c:v>
                </c:pt>
                <c:pt idx="6780">
                  <c:v>33.9</c:v>
                </c:pt>
                <c:pt idx="6781">
                  <c:v>33.905</c:v>
                </c:pt>
                <c:pt idx="6782">
                  <c:v>33.91</c:v>
                </c:pt>
                <c:pt idx="6783">
                  <c:v>33.915</c:v>
                </c:pt>
                <c:pt idx="6784">
                  <c:v>33.92</c:v>
                </c:pt>
                <c:pt idx="6785">
                  <c:v>33.925</c:v>
                </c:pt>
                <c:pt idx="6786">
                  <c:v>33.93</c:v>
                </c:pt>
                <c:pt idx="6787">
                  <c:v>33.935</c:v>
                </c:pt>
                <c:pt idx="6788">
                  <c:v>33.94</c:v>
                </c:pt>
                <c:pt idx="6789">
                  <c:v>33.945</c:v>
                </c:pt>
                <c:pt idx="6790">
                  <c:v>33.95</c:v>
                </c:pt>
                <c:pt idx="6791">
                  <c:v>33.955</c:v>
                </c:pt>
                <c:pt idx="6792">
                  <c:v>33.96</c:v>
                </c:pt>
                <c:pt idx="6793">
                  <c:v>33.965</c:v>
                </c:pt>
                <c:pt idx="6794">
                  <c:v>33.97</c:v>
                </c:pt>
                <c:pt idx="6795">
                  <c:v>33.975</c:v>
                </c:pt>
                <c:pt idx="6796">
                  <c:v>33.98</c:v>
                </c:pt>
                <c:pt idx="6797">
                  <c:v>33.985</c:v>
                </c:pt>
                <c:pt idx="6798">
                  <c:v>33.99</c:v>
                </c:pt>
                <c:pt idx="6799">
                  <c:v>33.995</c:v>
                </c:pt>
                <c:pt idx="6800">
                  <c:v>34</c:v>
                </c:pt>
                <c:pt idx="6801">
                  <c:v>34.005</c:v>
                </c:pt>
                <c:pt idx="6802">
                  <c:v>34.01</c:v>
                </c:pt>
                <c:pt idx="6803">
                  <c:v>34.015</c:v>
                </c:pt>
                <c:pt idx="6804">
                  <c:v>34.02</c:v>
                </c:pt>
                <c:pt idx="6805">
                  <c:v>34.025</c:v>
                </c:pt>
                <c:pt idx="6806">
                  <c:v>34.03</c:v>
                </c:pt>
                <c:pt idx="6807">
                  <c:v>34.035</c:v>
                </c:pt>
                <c:pt idx="6808">
                  <c:v>34.04</c:v>
                </c:pt>
                <c:pt idx="6809">
                  <c:v>34.045</c:v>
                </c:pt>
                <c:pt idx="6810">
                  <c:v>34.05</c:v>
                </c:pt>
                <c:pt idx="6811">
                  <c:v>34.055</c:v>
                </c:pt>
                <c:pt idx="6812">
                  <c:v>34.06</c:v>
                </c:pt>
                <c:pt idx="6813">
                  <c:v>34.065</c:v>
                </c:pt>
                <c:pt idx="6814">
                  <c:v>34.07</c:v>
                </c:pt>
                <c:pt idx="6815">
                  <c:v>34.075</c:v>
                </c:pt>
                <c:pt idx="6816">
                  <c:v>34.08</c:v>
                </c:pt>
                <c:pt idx="6817">
                  <c:v>34.085</c:v>
                </c:pt>
                <c:pt idx="6818">
                  <c:v>34.09</c:v>
                </c:pt>
                <c:pt idx="6819">
                  <c:v>34.095</c:v>
                </c:pt>
                <c:pt idx="6820">
                  <c:v>34.1</c:v>
                </c:pt>
                <c:pt idx="6821">
                  <c:v>34.105</c:v>
                </c:pt>
                <c:pt idx="6822">
                  <c:v>34.11</c:v>
                </c:pt>
                <c:pt idx="6823">
                  <c:v>34.115</c:v>
                </c:pt>
                <c:pt idx="6824">
                  <c:v>34.12</c:v>
                </c:pt>
                <c:pt idx="6825">
                  <c:v>34.125</c:v>
                </c:pt>
                <c:pt idx="6826">
                  <c:v>34.13</c:v>
                </c:pt>
                <c:pt idx="6827">
                  <c:v>34.135</c:v>
                </c:pt>
                <c:pt idx="6828">
                  <c:v>34.14</c:v>
                </c:pt>
                <c:pt idx="6829">
                  <c:v>34.145</c:v>
                </c:pt>
                <c:pt idx="6830">
                  <c:v>34.15</c:v>
                </c:pt>
                <c:pt idx="6831">
                  <c:v>34.155</c:v>
                </c:pt>
                <c:pt idx="6832">
                  <c:v>34.16</c:v>
                </c:pt>
                <c:pt idx="6833">
                  <c:v>34.165</c:v>
                </c:pt>
                <c:pt idx="6834">
                  <c:v>34.17</c:v>
                </c:pt>
                <c:pt idx="6835">
                  <c:v>34.175</c:v>
                </c:pt>
                <c:pt idx="6836">
                  <c:v>34.18</c:v>
                </c:pt>
                <c:pt idx="6837">
                  <c:v>34.185</c:v>
                </c:pt>
                <c:pt idx="6838">
                  <c:v>34.19</c:v>
                </c:pt>
                <c:pt idx="6839">
                  <c:v>34.195</c:v>
                </c:pt>
                <c:pt idx="6840">
                  <c:v>34.2</c:v>
                </c:pt>
                <c:pt idx="6841">
                  <c:v>34.205</c:v>
                </c:pt>
                <c:pt idx="6842">
                  <c:v>34.21</c:v>
                </c:pt>
                <c:pt idx="6843">
                  <c:v>34.215</c:v>
                </c:pt>
                <c:pt idx="6844">
                  <c:v>34.22</c:v>
                </c:pt>
                <c:pt idx="6845">
                  <c:v>34.225</c:v>
                </c:pt>
                <c:pt idx="6846">
                  <c:v>34.23</c:v>
                </c:pt>
                <c:pt idx="6847">
                  <c:v>34.235</c:v>
                </c:pt>
                <c:pt idx="6848">
                  <c:v>34.24</c:v>
                </c:pt>
                <c:pt idx="6849">
                  <c:v>34.245</c:v>
                </c:pt>
                <c:pt idx="6850">
                  <c:v>34.25</c:v>
                </c:pt>
                <c:pt idx="6851">
                  <c:v>34.255</c:v>
                </c:pt>
                <c:pt idx="6852">
                  <c:v>34.26</c:v>
                </c:pt>
                <c:pt idx="6853">
                  <c:v>34.265</c:v>
                </c:pt>
                <c:pt idx="6854">
                  <c:v>34.27</c:v>
                </c:pt>
                <c:pt idx="6855">
                  <c:v>34.275</c:v>
                </c:pt>
                <c:pt idx="6856">
                  <c:v>34.28</c:v>
                </c:pt>
                <c:pt idx="6857">
                  <c:v>34.285</c:v>
                </c:pt>
                <c:pt idx="6858">
                  <c:v>34.29</c:v>
                </c:pt>
                <c:pt idx="6859">
                  <c:v>34.295</c:v>
                </c:pt>
                <c:pt idx="6860">
                  <c:v>34.3</c:v>
                </c:pt>
                <c:pt idx="6861">
                  <c:v>34.305</c:v>
                </c:pt>
                <c:pt idx="6862">
                  <c:v>34.31</c:v>
                </c:pt>
                <c:pt idx="6863">
                  <c:v>34.315</c:v>
                </c:pt>
                <c:pt idx="6864">
                  <c:v>34.32</c:v>
                </c:pt>
                <c:pt idx="6865">
                  <c:v>34.325</c:v>
                </c:pt>
                <c:pt idx="6866">
                  <c:v>34.33</c:v>
                </c:pt>
                <c:pt idx="6867">
                  <c:v>34.335</c:v>
                </c:pt>
                <c:pt idx="6868">
                  <c:v>34.34</c:v>
                </c:pt>
                <c:pt idx="6869">
                  <c:v>34.345</c:v>
                </c:pt>
                <c:pt idx="6870">
                  <c:v>34.35</c:v>
                </c:pt>
                <c:pt idx="6871">
                  <c:v>34.355</c:v>
                </c:pt>
                <c:pt idx="6872">
                  <c:v>34.36</c:v>
                </c:pt>
                <c:pt idx="6873">
                  <c:v>34.365</c:v>
                </c:pt>
                <c:pt idx="6874">
                  <c:v>34.37</c:v>
                </c:pt>
                <c:pt idx="6875">
                  <c:v>34.375</c:v>
                </c:pt>
                <c:pt idx="6876">
                  <c:v>34.38</c:v>
                </c:pt>
                <c:pt idx="6877">
                  <c:v>34.385</c:v>
                </c:pt>
                <c:pt idx="6878">
                  <c:v>34.39</c:v>
                </c:pt>
                <c:pt idx="6879">
                  <c:v>34.395</c:v>
                </c:pt>
                <c:pt idx="6880">
                  <c:v>34.4</c:v>
                </c:pt>
                <c:pt idx="6881">
                  <c:v>34.405</c:v>
                </c:pt>
                <c:pt idx="6882">
                  <c:v>34.41</c:v>
                </c:pt>
                <c:pt idx="6883">
                  <c:v>34.415</c:v>
                </c:pt>
                <c:pt idx="6884">
                  <c:v>34.42</c:v>
                </c:pt>
                <c:pt idx="6885">
                  <c:v>34.425</c:v>
                </c:pt>
                <c:pt idx="6886">
                  <c:v>34.43</c:v>
                </c:pt>
                <c:pt idx="6887">
                  <c:v>34.435</c:v>
                </c:pt>
                <c:pt idx="6888">
                  <c:v>34.44</c:v>
                </c:pt>
                <c:pt idx="6889">
                  <c:v>34.445</c:v>
                </c:pt>
                <c:pt idx="6890">
                  <c:v>34.45</c:v>
                </c:pt>
                <c:pt idx="6891">
                  <c:v>34.455</c:v>
                </c:pt>
                <c:pt idx="6892">
                  <c:v>34.46</c:v>
                </c:pt>
                <c:pt idx="6893">
                  <c:v>34.465</c:v>
                </c:pt>
                <c:pt idx="6894">
                  <c:v>34.47</c:v>
                </c:pt>
                <c:pt idx="6895">
                  <c:v>34.475</c:v>
                </c:pt>
                <c:pt idx="6896">
                  <c:v>34.48</c:v>
                </c:pt>
                <c:pt idx="6897">
                  <c:v>34.485</c:v>
                </c:pt>
                <c:pt idx="6898">
                  <c:v>34.49</c:v>
                </c:pt>
                <c:pt idx="6899">
                  <c:v>34.495</c:v>
                </c:pt>
                <c:pt idx="6900">
                  <c:v>34.5</c:v>
                </c:pt>
                <c:pt idx="6901">
                  <c:v>34.505</c:v>
                </c:pt>
                <c:pt idx="6902">
                  <c:v>34.51</c:v>
                </c:pt>
                <c:pt idx="6903">
                  <c:v>34.515</c:v>
                </c:pt>
                <c:pt idx="6904">
                  <c:v>34.52</c:v>
                </c:pt>
                <c:pt idx="6905">
                  <c:v>34.525</c:v>
                </c:pt>
                <c:pt idx="6906">
                  <c:v>34.53</c:v>
                </c:pt>
                <c:pt idx="6907">
                  <c:v>34.535</c:v>
                </c:pt>
                <c:pt idx="6908">
                  <c:v>34.54</c:v>
                </c:pt>
                <c:pt idx="6909">
                  <c:v>34.545</c:v>
                </c:pt>
                <c:pt idx="6910">
                  <c:v>34.55</c:v>
                </c:pt>
                <c:pt idx="6911">
                  <c:v>34.555</c:v>
                </c:pt>
                <c:pt idx="6912">
                  <c:v>34.56</c:v>
                </c:pt>
                <c:pt idx="6913">
                  <c:v>34.565</c:v>
                </c:pt>
                <c:pt idx="6914">
                  <c:v>34.57</c:v>
                </c:pt>
                <c:pt idx="6915">
                  <c:v>34.575</c:v>
                </c:pt>
                <c:pt idx="6916">
                  <c:v>34.58</c:v>
                </c:pt>
                <c:pt idx="6917">
                  <c:v>34.585</c:v>
                </c:pt>
                <c:pt idx="6918">
                  <c:v>34.59</c:v>
                </c:pt>
                <c:pt idx="6919">
                  <c:v>34.595</c:v>
                </c:pt>
                <c:pt idx="6920">
                  <c:v>34.6</c:v>
                </c:pt>
                <c:pt idx="6921">
                  <c:v>34.605</c:v>
                </c:pt>
                <c:pt idx="6922">
                  <c:v>34.61</c:v>
                </c:pt>
                <c:pt idx="6923">
                  <c:v>34.615</c:v>
                </c:pt>
                <c:pt idx="6924">
                  <c:v>34.62</c:v>
                </c:pt>
                <c:pt idx="6925">
                  <c:v>34.625</c:v>
                </c:pt>
                <c:pt idx="6926">
                  <c:v>34.63</c:v>
                </c:pt>
                <c:pt idx="6927">
                  <c:v>34.635</c:v>
                </c:pt>
                <c:pt idx="6928">
                  <c:v>34.64</c:v>
                </c:pt>
                <c:pt idx="6929">
                  <c:v>34.645</c:v>
                </c:pt>
                <c:pt idx="6930">
                  <c:v>34.65</c:v>
                </c:pt>
                <c:pt idx="6931">
                  <c:v>34.655</c:v>
                </c:pt>
                <c:pt idx="6932">
                  <c:v>34.66</c:v>
                </c:pt>
                <c:pt idx="6933">
                  <c:v>34.665</c:v>
                </c:pt>
                <c:pt idx="6934">
                  <c:v>34.67</c:v>
                </c:pt>
                <c:pt idx="6935">
                  <c:v>34.675</c:v>
                </c:pt>
                <c:pt idx="6936">
                  <c:v>34.68</c:v>
                </c:pt>
                <c:pt idx="6937">
                  <c:v>34.685</c:v>
                </c:pt>
                <c:pt idx="6938">
                  <c:v>34.69</c:v>
                </c:pt>
                <c:pt idx="6939">
                  <c:v>34.695</c:v>
                </c:pt>
                <c:pt idx="6940">
                  <c:v>34.7</c:v>
                </c:pt>
                <c:pt idx="6941">
                  <c:v>34.705</c:v>
                </c:pt>
                <c:pt idx="6942">
                  <c:v>34.71</c:v>
                </c:pt>
                <c:pt idx="6943">
                  <c:v>34.715</c:v>
                </c:pt>
                <c:pt idx="6944">
                  <c:v>34.72</c:v>
                </c:pt>
                <c:pt idx="6945">
                  <c:v>34.725</c:v>
                </c:pt>
                <c:pt idx="6946">
                  <c:v>34.73</c:v>
                </c:pt>
                <c:pt idx="6947">
                  <c:v>34.735</c:v>
                </c:pt>
                <c:pt idx="6948">
                  <c:v>34.74</c:v>
                </c:pt>
                <c:pt idx="6949">
                  <c:v>34.745</c:v>
                </c:pt>
                <c:pt idx="6950">
                  <c:v>34.75</c:v>
                </c:pt>
                <c:pt idx="6951">
                  <c:v>34.755</c:v>
                </c:pt>
                <c:pt idx="6952">
                  <c:v>34.76</c:v>
                </c:pt>
                <c:pt idx="6953">
                  <c:v>34.765</c:v>
                </c:pt>
                <c:pt idx="6954">
                  <c:v>34.77</c:v>
                </c:pt>
                <c:pt idx="6955">
                  <c:v>34.775</c:v>
                </c:pt>
                <c:pt idx="6956">
                  <c:v>34.78</c:v>
                </c:pt>
                <c:pt idx="6957">
                  <c:v>34.785</c:v>
                </c:pt>
                <c:pt idx="6958">
                  <c:v>34.79</c:v>
                </c:pt>
                <c:pt idx="6959">
                  <c:v>34.795</c:v>
                </c:pt>
                <c:pt idx="6960">
                  <c:v>34.8</c:v>
                </c:pt>
                <c:pt idx="6961">
                  <c:v>34.805</c:v>
                </c:pt>
                <c:pt idx="6962">
                  <c:v>34.81</c:v>
                </c:pt>
                <c:pt idx="6963">
                  <c:v>34.815</c:v>
                </c:pt>
                <c:pt idx="6964">
                  <c:v>34.82</c:v>
                </c:pt>
                <c:pt idx="6965">
                  <c:v>34.825</c:v>
                </c:pt>
                <c:pt idx="6966">
                  <c:v>34.83</c:v>
                </c:pt>
                <c:pt idx="6967">
                  <c:v>34.835</c:v>
                </c:pt>
                <c:pt idx="6968">
                  <c:v>34.84</c:v>
                </c:pt>
                <c:pt idx="6969">
                  <c:v>34.845</c:v>
                </c:pt>
                <c:pt idx="6970">
                  <c:v>34.85</c:v>
                </c:pt>
                <c:pt idx="6971">
                  <c:v>34.855</c:v>
                </c:pt>
                <c:pt idx="6972">
                  <c:v>34.86</c:v>
                </c:pt>
                <c:pt idx="6973">
                  <c:v>34.865</c:v>
                </c:pt>
                <c:pt idx="6974">
                  <c:v>34.87</c:v>
                </c:pt>
                <c:pt idx="6975">
                  <c:v>34.875</c:v>
                </c:pt>
                <c:pt idx="6976">
                  <c:v>34.88</c:v>
                </c:pt>
                <c:pt idx="6977">
                  <c:v>34.885</c:v>
                </c:pt>
                <c:pt idx="6978">
                  <c:v>34.89</c:v>
                </c:pt>
                <c:pt idx="6979">
                  <c:v>34.895</c:v>
                </c:pt>
                <c:pt idx="6980">
                  <c:v>34.9</c:v>
                </c:pt>
                <c:pt idx="6981">
                  <c:v>34.905</c:v>
                </c:pt>
                <c:pt idx="6982">
                  <c:v>34.91</c:v>
                </c:pt>
                <c:pt idx="6983">
                  <c:v>34.915</c:v>
                </c:pt>
                <c:pt idx="6984">
                  <c:v>34.92</c:v>
                </c:pt>
                <c:pt idx="6985">
                  <c:v>34.925</c:v>
                </c:pt>
                <c:pt idx="6986">
                  <c:v>34.93</c:v>
                </c:pt>
                <c:pt idx="6987">
                  <c:v>34.935</c:v>
                </c:pt>
                <c:pt idx="6988">
                  <c:v>34.94</c:v>
                </c:pt>
                <c:pt idx="6989">
                  <c:v>34.945</c:v>
                </c:pt>
                <c:pt idx="6990">
                  <c:v>34.95</c:v>
                </c:pt>
                <c:pt idx="6991">
                  <c:v>34.955</c:v>
                </c:pt>
                <c:pt idx="6992">
                  <c:v>34.96</c:v>
                </c:pt>
                <c:pt idx="6993">
                  <c:v>34.965</c:v>
                </c:pt>
                <c:pt idx="6994">
                  <c:v>34.97</c:v>
                </c:pt>
                <c:pt idx="6995">
                  <c:v>34.975</c:v>
                </c:pt>
                <c:pt idx="6996">
                  <c:v>34.98</c:v>
                </c:pt>
                <c:pt idx="6997">
                  <c:v>34.985</c:v>
                </c:pt>
                <c:pt idx="6998">
                  <c:v>34.99</c:v>
                </c:pt>
                <c:pt idx="6999">
                  <c:v>34.995</c:v>
                </c:pt>
                <c:pt idx="7000">
                  <c:v>35</c:v>
                </c:pt>
                <c:pt idx="7001">
                  <c:v>35.005</c:v>
                </c:pt>
                <c:pt idx="7002">
                  <c:v>35.01</c:v>
                </c:pt>
                <c:pt idx="7003">
                  <c:v>35.015</c:v>
                </c:pt>
                <c:pt idx="7004">
                  <c:v>35.02</c:v>
                </c:pt>
                <c:pt idx="7005">
                  <c:v>35.025</c:v>
                </c:pt>
                <c:pt idx="7006">
                  <c:v>35.03</c:v>
                </c:pt>
                <c:pt idx="7007">
                  <c:v>35.035</c:v>
                </c:pt>
                <c:pt idx="7008">
                  <c:v>35.04</c:v>
                </c:pt>
                <c:pt idx="7009">
                  <c:v>35.045</c:v>
                </c:pt>
                <c:pt idx="7010">
                  <c:v>35.05</c:v>
                </c:pt>
                <c:pt idx="7011">
                  <c:v>35.055</c:v>
                </c:pt>
                <c:pt idx="7012">
                  <c:v>35.06</c:v>
                </c:pt>
                <c:pt idx="7013">
                  <c:v>35.065</c:v>
                </c:pt>
                <c:pt idx="7014">
                  <c:v>35.07</c:v>
                </c:pt>
                <c:pt idx="7015">
                  <c:v>35.075</c:v>
                </c:pt>
                <c:pt idx="7016">
                  <c:v>35.08</c:v>
                </c:pt>
                <c:pt idx="7017">
                  <c:v>35.085</c:v>
                </c:pt>
                <c:pt idx="7018">
                  <c:v>35.09</c:v>
                </c:pt>
                <c:pt idx="7019">
                  <c:v>35.095</c:v>
                </c:pt>
                <c:pt idx="7020">
                  <c:v>35.1</c:v>
                </c:pt>
                <c:pt idx="7021">
                  <c:v>35.105</c:v>
                </c:pt>
                <c:pt idx="7022">
                  <c:v>35.11</c:v>
                </c:pt>
                <c:pt idx="7023">
                  <c:v>35.115</c:v>
                </c:pt>
                <c:pt idx="7024">
                  <c:v>35.12</c:v>
                </c:pt>
                <c:pt idx="7025">
                  <c:v>35.125</c:v>
                </c:pt>
                <c:pt idx="7026">
                  <c:v>35.13</c:v>
                </c:pt>
                <c:pt idx="7027">
                  <c:v>35.135</c:v>
                </c:pt>
                <c:pt idx="7028">
                  <c:v>35.14</c:v>
                </c:pt>
                <c:pt idx="7029">
                  <c:v>35.145</c:v>
                </c:pt>
                <c:pt idx="7030">
                  <c:v>35.15</c:v>
                </c:pt>
                <c:pt idx="7031">
                  <c:v>35.155</c:v>
                </c:pt>
                <c:pt idx="7032">
                  <c:v>35.16</c:v>
                </c:pt>
                <c:pt idx="7033">
                  <c:v>35.165</c:v>
                </c:pt>
                <c:pt idx="7034">
                  <c:v>35.17</c:v>
                </c:pt>
                <c:pt idx="7035">
                  <c:v>35.175</c:v>
                </c:pt>
                <c:pt idx="7036">
                  <c:v>35.18</c:v>
                </c:pt>
                <c:pt idx="7037">
                  <c:v>35.185</c:v>
                </c:pt>
                <c:pt idx="7038">
                  <c:v>35.19</c:v>
                </c:pt>
                <c:pt idx="7039">
                  <c:v>35.195</c:v>
                </c:pt>
                <c:pt idx="7040">
                  <c:v>35.2</c:v>
                </c:pt>
                <c:pt idx="7041">
                  <c:v>35.205</c:v>
                </c:pt>
                <c:pt idx="7042">
                  <c:v>35.21</c:v>
                </c:pt>
                <c:pt idx="7043">
                  <c:v>35.215</c:v>
                </c:pt>
                <c:pt idx="7044">
                  <c:v>35.22</c:v>
                </c:pt>
                <c:pt idx="7045">
                  <c:v>35.225</c:v>
                </c:pt>
                <c:pt idx="7046">
                  <c:v>35.23</c:v>
                </c:pt>
                <c:pt idx="7047">
                  <c:v>35.235</c:v>
                </c:pt>
                <c:pt idx="7048">
                  <c:v>35.24</c:v>
                </c:pt>
                <c:pt idx="7049">
                  <c:v>35.245</c:v>
                </c:pt>
                <c:pt idx="7050">
                  <c:v>35.25</c:v>
                </c:pt>
                <c:pt idx="7051">
                  <c:v>35.255</c:v>
                </c:pt>
                <c:pt idx="7052">
                  <c:v>35.26</c:v>
                </c:pt>
                <c:pt idx="7053">
                  <c:v>35.265</c:v>
                </c:pt>
                <c:pt idx="7054">
                  <c:v>35.27</c:v>
                </c:pt>
                <c:pt idx="7055">
                  <c:v>35.275</c:v>
                </c:pt>
                <c:pt idx="7056">
                  <c:v>35.28</c:v>
                </c:pt>
                <c:pt idx="7057">
                  <c:v>35.285</c:v>
                </c:pt>
                <c:pt idx="7058">
                  <c:v>35.29</c:v>
                </c:pt>
                <c:pt idx="7059">
                  <c:v>35.295</c:v>
                </c:pt>
                <c:pt idx="7060">
                  <c:v>35.3</c:v>
                </c:pt>
                <c:pt idx="7061">
                  <c:v>35.305</c:v>
                </c:pt>
                <c:pt idx="7062">
                  <c:v>35.31</c:v>
                </c:pt>
                <c:pt idx="7063">
                  <c:v>35.315</c:v>
                </c:pt>
                <c:pt idx="7064">
                  <c:v>35.32</c:v>
                </c:pt>
                <c:pt idx="7065">
                  <c:v>35.325</c:v>
                </c:pt>
                <c:pt idx="7066">
                  <c:v>35.33</c:v>
                </c:pt>
                <c:pt idx="7067">
                  <c:v>35.335</c:v>
                </c:pt>
                <c:pt idx="7068">
                  <c:v>35.34</c:v>
                </c:pt>
                <c:pt idx="7069">
                  <c:v>35.345</c:v>
                </c:pt>
                <c:pt idx="7070">
                  <c:v>35.35</c:v>
                </c:pt>
                <c:pt idx="7071">
                  <c:v>35.355</c:v>
                </c:pt>
                <c:pt idx="7072">
                  <c:v>35.36</c:v>
                </c:pt>
                <c:pt idx="7073">
                  <c:v>35.365</c:v>
                </c:pt>
                <c:pt idx="7074">
                  <c:v>35.37</c:v>
                </c:pt>
                <c:pt idx="7075">
                  <c:v>35.375</c:v>
                </c:pt>
                <c:pt idx="7076">
                  <c:v>35.38</c:v>
                </c:pt>
                <c:pt idx="7077">
                  <c:v>35.385</c:v>
                </c:pt>
                <c:pt idx="7078">
                  <c:v>35.39</c:v>
                </c:pt>
                <c:pt idx="7079">
                  <c:v>35.395</c:v>
                </c:pt>
                <c:pt idx="7080">
                  <c:v>35.4</c:v>
                </c:pt>
                <c:pt idx="7081">
                  <c:v>35.405</c:v>
                </c:pt>
                <c:pt idx="7082">
                  <c:v>35.41</c:v>
                </c:pt>
                <c:pt idx="7083">
                  <c:v>35.415</c:v>
                </c:pt>
                <c:pt idx="7084">
                  <c:v>35.42</c:v>
                </c:pt>
                <c:pt idx="7085">
                  <c:v>35.425</c:v>
                </c:pt>
                <c:pt idx="7086">
                  <c:v>35.43</c:v>
                </c:pt>
                <c:pt idx="7087">
                  <c:v>35.435</c:v>
                </c:pt>
                <c:pt idx="7088">
                  <c:v>35.44</c:v>
                </c:pt>
                <c:pt idx="7089">
                  <c:v>35.445</c:v>
                </c:pt>
                <c:pt idx="7090">
                  <c:v>35.45</c:v>
                </c:pt>
                <c:pt idx="7091">
                  <c:v>35.455</c:v>
                </c:pt>
                <c:pt idx="7092">
                  <c:v>35.46</c:v>
                </c:pt>
                <c:pt idx="7093">
                  <c:v>35.465</c:v>
                </c:pt>
                <c:pt idx="7094">
                  <c:v>35.47</c:v>
                </c:pt>
                <c:pt idx="7095">
                  <c:v>35.475</c:v>
                </c:pt>
                <c:pt idx="7096">
                  <c:v>35.48</c:v>
                </c:pt>
                <c:pt idx="7097">
                  <c:v>35.485</c:v>
                </c:pt>
                <c:pt idx="7098">
                  <c:v>35.49</c:v>
                </c:pt>
                <c:pt idx="7099">
                  <c:v>35.495</c:v>
                </c:pt>
                <c:pt idx="7100">
                  <c:v>35.5</c:v>
                </c:pt>
                <c:pt idx="7101">
                  <c:v>35.505</c:v>
                </c:pt>
                <c:pt idx="7102">
                  <c:v>35.51</c:v>
                </c:pt>
                <c:pt idx="7103">
                  <c:v>35.515</c:v>
                </c:pt>
                <c:pt idx="7104">
                  <c:v>35.52</c:v>
                </c:pt>
                <c:pt idx="7105">
                  <c:v>35.525</c:v>
                </c:pt>
                <c:pt idx="7106">
                  <c:v>35.53</c:v>
                </c:pt>
                <c:pt idx="7107">
                  <c:v>35.535</c:v>
                </c:pt>
                <c:pt idx="7108">
                  <c:v>35.54</c:v>
                </c:pt>
                <c:pt idx="7109">
                  <c:v>35.545</c:v>
                </c:pt>
                <c:pt idx="7110">
                  <c:v>35.55</c:v>
                </c:pt>
                <c:pt idx="7111">
                  <c:v>35.555</c:v>
                </c:pt>
                <c:pt idx="7112">
                  <c:v>35.56</c:v>
                </c:pt>
                <c:pt idx="7113">
                  <c:v>35.565</c:v>
                </c:pt>
                <c:pt idx="7114">
                  <c:v>35.57</c:v>
                </c:pt>
                <c:pt idx="7115">
                  <c:v>35.575</c:v>
                </c:pt>
                <c:pt idx="7116">
                  <c:v>35.58</c:v>
                </c:pt>
                <c:pt idx="7117">
                  <c:v>35.585</c:v>
                </c:pt>
                <c:pt idx="7118">
                  <c:v>35.59</c:v>
                </c:pt>
                <c:pt idx="7119">
                  <c:v>35.595</c:v>
                </c:pt>
                <c:pt idx="7120">
                  <c:v>35.6</c:v>
                </c:pt>
                <c:pt idx="7121">
                  <c:v>35.605</c:v>
                </c:pt>
                <c:pt idx="7122">
                  <c:v>35.61</c:v>
                </c:pt>
                <c:pt idx="7123">
                  <c:v>35.615</c:v>
                </c:pt>
                <c:pt idx="7124">
                  <c:v>35.62</c:v>
                </c:pt>
                <c:pt idx="7125">
                  <c:v>35.625</c:v>
                </c:pt>
                <c:pt idx="7126">
                  <c:v>35.63</c:v>
                </c:pt>
                <c:pt idx="7127">
                  <c:v>35.635</c:v>
                </c:pt>
                <c:pt idx="7128">
                  <c:v>35.64</c:v>
                </c:pt>
                <c:pt idx="7129">
                  <c:v>35.645</c:v>
                </c:pt>
                <c:pt idx="7130">
                  <c:v>35.65</c:v>
                </c:pt>
                <c:pt idx="7131">
                  <c:v>35.655</c:v>
                </c:pt>
                <c:pt idx="7132">
                  <c:v>35.66</c:v>
                </c:pt>
                <c:pt idx="7133">
                  <c:v>35.665</c:v>
                </c:pt>
                <c:pt idx="7134">
                  <c:v>35.67</c:v>
                </c:pt>
                <c:pt idx="7135">
                  <c:v>35.675</c:v>
                </c:pt>
                <c:pt idx="7136">
                  <c:v>35.68</c:v>
                </c:pt>
                <c:pt idx="7137">
                  <c:v>35.685</c:v>
                </c:pt>
                <c:pt idx="7138">
                  <c:v>35.69</c:v>
                </c:pt>
                <c:pt idx="7139">
                  <c:v>35.695</c:v>
                </c:pt>
                <c:pt idx="7140">
                  <c:v>35.7</c:v>
                </c:pt>
                <c:pt idx="7141">
                  <c:v>35.705</c:v>
                </c:pt>
                <c:pt idx="7142">
                  <c:v>35.71</c:v>
                </c:pt>
                <c:pt idx="7143">
                  <c:v>35.715</c:v>
                </c:pt>
                <c:pt idx="7144">
                  <c:v>35.72</c:v>
                </c:pt>
                <c:pt idx="7145">
                  <c:v>35.725</c:v>
                </c:pt>
                <c:pt idx="7146">
                  <c:v>35.73</c:v>
                </c:pt>
                <c:pt idx="7147">
                  <c:v>35.735</c:v>
                </c:pt>
                <c:pt idx="7148">
                  <c:v>35.74</c:v>
                </c:pt>
                <c:pt idx="7149">
                  <c:v>35.745</c:v>
                </c:pt>
                <c:pt idx="7150">
                  <c:v>35.75</c:v>
                </c:pt>
                <c:pt idx="7151">
                  <c:v>35.755</c:v>
                </c:pt>
                <c:pt idx="7152">
                  <c:v>35.76</c:v>
                </c:pt>
                <c:pt idx="7153">
                  <c:v>35.765</c:v>
                </c:pt>
                <c:pt idx="7154">
                  <c:v>35.77</c:v>
                </c:pt>
                <c:pt idx="7155">
                  <c:v>35.775</c:v>
                </c:pt>
                <c:pt idx="7156">
                  <c:v>35.78</c:v>
                </c:pt>
                <c:pt idx="7157">
                  <c:v>35.785</c:v>
                </c:pt>
                <c:pt idx="7158">
                  <c:v>35.79</c:v>
                </c:pt>
                <c:pt idx="7159">
                  <c:v>35.795</c:v>
                </c:pt>
                <c:pt idx="7160">
                  <c:v>35.8</c:v>
                </c:pt>
                <c:pt idx="7161">
                  <c:v>35.805</c:v>
                </c:pt>
                <c:pt idx="7162">
                  <c:v>35.81</c:v>
                </c:pt>
                <c:pt idx="7163">
                  <c:v>35.815</c:v>
                </c:pt>
                <c:pt idx="7164">
                  <c:v>35.82</c:v>
                </c:pt>
                <c:pt idx="7165">
                  <c:v>35.825</c:v>
                </c:pt>
                <c:pt idx="7166">
                  <c:v>35.83</c:v>
                </c:pt>
                <c:pt idx="7167">
                  <c:v>35.835</c:v>
                </c:pt>
                <c:pt idx="7168">
                  <c:v>35.84</c:v>
                </c:pt>
                <c:pt idx="7169">
                  <c:v>35.845</c:v>
                </c:pt>
                <c:pt idx="7170">
                  <c:v>35.85</c:v>
                </c:pt>
                <c:pt idx="7171">
                  <c:v>35.855</c:v>
                </c:pt>
                <c:pt idx="7172">
                  <c:v>35.86</c:v>
                </c:pt>
                <c:pt idx="7173">
                  <c:v>35.865</c:v>
                </c:pt>
                <c:pt idx="7174">
                  <c:v>35.87</c:v>
                </c:pt>
                <c:pt idx="7175">
                  <c:v>35.875</c:v>
                </c:pt>
                <c:pt idx="7176">
                  <c:v>35.88</c:v>
                </c:pt>
                <c:pt idx="7177">
                  <c:v>35.885</c:v>
                </c:pt>
                <c:pt idx="7178">
                  <c:v>35.89</c:v>
                </c:pt>
                <c:pt idx="7179">
                  <c:v>35.895</c:v>
                </c:pt>
                <c:pt idx="7180">
                  <c:v>35.9</c:v>
                </c:pt>
                <c:pt idx="7181">
                  <c:v>35.905</c:v>
                </c:pt>
                <c:pt idx="7182">
                  <c:v>35.91</c:v>
                </c:pt>
                <c:pt idx="7183">
                  <c:v>35.915</c:v>
                </c:pt>
                <c:pt idx="7184">
                  <c:v>35.92</c:v>
                </c:pt>
                <c:pt idx="7185">
                  <c:v>35.925</c:v>
                </c:pt>
                <c:pt idx="7186">
                  <c:v>35.93</c:v>
                </c:pt>
                <c:pt idx="7187">
                  <c:v>35.935</c:v>
                </c:pt>
                <c:pt idx="7188">
                  <c:v>35.94</c:v>
                </c:pt>
                <c:pt idx="7189">
                  <c:v>35.945</c:v>
                </c:pt>
                <c:pt idx="7190">
                  <c:v>35.95</c:v>
                </c:pt>
                <c:pt idx="7191">
                  <c:v>35.955</c:v>
                </c:pt>
                <c:pt idx="7192">
                  <c:v>35.96</c:v>
                </c:pt>
                <c:pt idx="7193">
                  <c:v>35.965</c:v>
                </c:pt>
                <c:pt idx="7194">
                  <c:v>35.97</c:v>
                </c:pt>
                <c:pt idx="7195">
                  <c:v>35.975</c:v>
                </c:pt>
                <c:pt idx="7196">
                  <c:v>35.98</c:v>
                </c:pt>
                <c:pt idx="7197">
                  <c:v>35.985</c:v>
                </c:pt>
                <c:pt idx="7198">
                  <c:v>35.99</c:v>
                </c:pt>
                <c:pt idx="7199">
                  <c:v>35.995</c:v>
                </c:pt>
                <c:pt idx="7200">
                  <c:v>36</c:v>
                </c:pt>
                <c:pt idx="7201">
                  <c:v>36.005</c:v>
                </c:pt>
                <c:pt idx="7202">
                  <c:v>36.01</c:v>
                </c:pt>
                <c:pt idx="7203">
                  <c:v>36.015</c:v>
                </c:pt>
                <c:pt idx="7204">
                  <c:v>36.02</c:v>
                </c:pt>
                <c:pt idx="7205">
                  <c:v>36.025</c:v>
                </c:pt>
                <c:pt idx="7206">
                  <c:v>36.03</c:v>
                </c:pt>
                <c:pt idx="7207">
                  <c:v>36.035</c:v>
                </c:pt>
                <c:pt idx="7208">
                  <c:v>36.04</c:v>
                </c:pt>
                <c:pt idx="7209">
                  <c:v>36.045</c:v>
                </c:pt>
                <c:pt idx="7210">
                  <c:v>36.05</c:v>
                </c:pt>
                <c:pt idx="7211">
                  <c:v>36.055</c:v>
                </c:pt>
                <c:pt idx="7212">
                  <c:v>36.06</c:v>
                </c:pt>
                <c:pt idx="7213">
                  <c:v>36.065</c:v>
                </c:pt>
                <c:pt idx="7214">
                  <c:v>36.07</c:v>
                </c:pt>
                <c:pt idx="7215">
                  <c:v>36.075</c:v>
                </c:pt>
                <c:pt idx="7216">
                  <c:v>36.08</c:v>
                </c:pt>
                <c:pt idx="7217">
                  <c:v>36.085</c:v>
                </c:pt>
                <c:pt idx="7218">
                  <c:v>36.09</c:v>
                </c:pt>
                <c:pt idx="7219">
                  <c:v>36.095</c:v>
                </c:pt>
                <c:pt idx="7220">
                  <c:v>36.1</c:v>
                </c:pt>
                <c:pt idx="7221">
                  <c:v>36.105</c:v>
                </c:pt>
                <c:pt idx="7222">
                  <c:v>36.11</c:v>
                </c:pt>
                <c:pt idx="7223">
                  <c:v>36.115</c:v>
                </c:pt>
                <c:pt idx="7224">
                  <c:v>36.12</c:v>
                </c:pt>
                <c:pt idx="7225">
                  <c:v>36.125</c:v>
                </c:pt>
                <c:pt idx="7226">
                  <c:v>36.13</c:v>
                </c:pt>
                <c:pt idx="7227">
                  <c:v>36.135</c:v>
                </c:pt>
                <c:pt idx="7228">
                  <c:v>36.14</c:v>
                </c:pt>
                <c:pt idx="7229">
                  <c:v>36.145</c:v>
                </c:pt>
                <c:pt idx="7230">
                  <c:v>36.15</c:v>
                </c:pt>
                <c:pt idx="7231">
                  <c:v>36.155</c:v>
                </c:pt>
                <c:pt idx="7232">
                  <c:v>36.16</c:v>
                </c:pt>
                <c:pt idx="7233">
                  <c:v>36.165</c:v>
                </c:pt>
                <c:pt idx="7234">
                  <c:v>36.17</c:v>
                </c:pt>
                <c:pt idx="7235">
                  <c:v>36.175</c:v>
                </c:pt>
                <c:pt idx="7236">
                  <c:v>36.18</c:v>
                </c:pt>
                <c:pt idx="7237">
                  <c:v>36.185</c:v>
                </c:pt>
                <c:pt idx="7238">
                  <c:v>36.19</c:v>
                </c:pt>
                <c:pt idx="7239">
                  <c:v>36.195</c:v>
                </c:pt>
                <c:pt idx="7240">
                  <c:v>36.2</c:v>
                </c:pt>
                <c:pt idx="7241">
                  <c:v>36.205</c:v>
                </c:pt>
                <c:pt idx="7242">
                  <c:v>36.21</c:v>
                </c:pt>
                <c:pt idx="7243">
                  <c:v>36.215</c:v>
                </c:pt>
                <c:pt idx="7244">
                  <c:v>36.22</c:v>
                </c:pt>
                <c:pt idx="7245">
                  <c:v>36.225</c:v>
                </c:pt>
                <c:pt idx="7246">
                  <c:v>36.23</c:v>
                </c:pt>
                <c:pt idx="7247">
                  <c:v>36.235</c:v>
                </c:pt>
                <c:pt idx="7248">
                  <c:v>36.24</c:v>
                </c:pt>
                <c:pt idx="7249">
                  <c:v>36.245</c:v>
                </c:pt>
                <c:pt idx="7250">
                  <c:v>36.25</c:v>
                </c:pt>
                <c:pt idx="7251">
                  <c:v>36.255</c:v>
                </c:pt>
                <c:pt idx="7252">
                  <c:v>36.26</c:v>
                </c:pt>
                <c:pt idx="7253">
                  <c:v>36.265</c:v>
                </c:pt>
                <c:pt idx="7254">
                  <c:v>36.27</c:v>
                </c:pt>
                <c:pt idx="7255">
                  <c:v>36.275</c:v>
                </c:pt>
                <c:pt idx="7256">
                  <c:v>36.28</c:v>
                </c:pt>
                <c:pt idx="7257">
                  <c:v>36.285</c:v>
                </c:pt>
                <c:pt idx="7258">
                  <c:v>36.29</c:v>
                </c:pt>
                <c:pt idx="7259">
                  <c:v>36.295</c:v>
                </c:pt>
                <c:pt idx="7260">
                  <c:v>36.3</c:v>
                </c:pt>
                <c:pt idx="7261">
                  <c:v>36.305</c:v>
                </c:pt>
                <c:pt idx="7262">
                  <c:v>36.31</c:v>
                </c:pt>
                <c:pt idx="7263">
                  <c:v>36.315</c:v>
                </c:pt>
                <c:pt idx="7264">
                  <c:v>36.32</c:v>
                </c:pt>
                <c:pt idx="7265">
                  <c:v>36.325</c:v>
                </c:pt>
                <c:pt idx="7266">
                  <c:v>36.33</c:v>
                </c:pt>
                <c:pt idx="7267">
                  <c:v>36.335</c:v>
                </c:pt>
                <c:pt idx="7268">
                  <c:v>36.34</c:v>
                </c:pt>
                <c:pt idx="7269">
                  <c:v>36.345</c:v>
                </c:pt>
                <c:pt idx="7270">
                  <c:v>36.35</c:v>
                </c:pt>
                <c:pt idx="7271">
                  <c:v>36.355</c:v>
                </c:pt>
                <c:pt idx="7272">
                  <c:v>36.36</c:v>
                </c:pt>
                <c:pt idx="7273">
                  <c:v>36.365</c:v>
                </c:pt>
                <c:pt idx="7274">
                  <c:v>36.37</c:v>
                </c:pt>
                <c:pt idx="7275">
                  <c:v>36.375</c:v>
                </c:pt>
                <c:pt idx="7276">
                  <c:v>36.38</c:v>
                </c:pt>
                <c:pt idx="7277">
                  <c:v>36.385</c:v>
                </c:pt>
                <c:pt idx="7278">
                  <c:v>36.39</c:v>
                </c:pt>
                <c:pt idx="7279">
                  <c:v>36.395</c:v>
                </c:pt>
                <c:pt idx="7280">
                  <c:v>36.4</c:v>
                </c:pt>
                <c:pt idx="7281">
                  <c:v>36.405</c:v>
                </c:pt>
                <c:pt idx="7282">
                  <c:v>36.41</c:v>
                </c:pt>
                <c:pt idx="7283">
                  <c:v>36.415</c:v>
                </c:pt>
                <c:pt idx="7284">
                  <c:v>36.42</c:v>
                </c:pt>
                <c:pt idx="7285">
                  <c:v>36.425</c:v>
                </c:pt>
                <c:pt idx="7286">
                  <c:v>36.43</c:v>
                </c:pt>
                <c:pt idx="7287">
                  <c:v>36.435</c:v>
                </c:pt>
                <c:pt idx="7288">
                  <c:v>36.44</c:v>
                </c:pt>
                <c:pt idx="7289">
                  <c:v>36.445</c:v>
                </c:pt>
                <c:pt idx="7290">
                  <c:v>36.45</c:v>
                </c:pt>
                <c:pt idx="7291">
                  <c:v>36.455</c:v>
                </c:pt>
                <c:pt idx="7292">
                  <c:v>36.46</c:v>
                </c:pt>
                <c:pt idx="7293">
                  <c:v>36.465</c:v>
                </c:pt>
                <c:pt idx="7294">
                  <c:v>36.47</c:v>
                </c:pt>
                <c:pt idx="7295">
                  <c:v>36.475</c:v>
                </c:pt>
                <c:pt idx="7296">
                  <c:v>36.48</c:v>
                </c:pt>
                <c:pt idx="7297">
                  <c:v>36.485</c:v>
                </c:pt>
                <c:pt idx="7298">
                  <c:v>36.49</c:v>
                </c:pt>
                <c:pt idx="7299">
                  <c:v>36.495</c:v>
                </c:pt>
                <c:pt idx="7300">
                  <c:v>36.5</c:v>
                </c:pt>
                <c:pt idx="7301">
                  <c:v>36.505</c:v>
                </c:pt>
                <c:pt idx="7302">
                  <c:v>36.51</c:v>
                </c:pt>
                <c:pt idx="7303">
                  <c:v>36.515</c:v>
                </c:pt>
                <c:pt idx="7304">
                  <c:v>36.52</c:v>
                </c:pt>
                <c:pt idx="7305">
                  <c:v>36.525</c:v>
                </c:pt>
                <c:pt idx="7306">
                  <c:v>36.53</c:v>
                </c:pt>
                <c:pt idx="7307">
                  <c:v>36.535</c:v>
                </c:pt>
                <c:pt idx="7308">
                  <c:v>36.54</c:v>
                </c:pt>
                <c:pt idx="7309">
                  <c:v>36.545</c:v>
                </c:pt>
                <c:pt idx="7310">
                  <c:v>36.55</c:v>
                </c:pt>
                <c:pt idx="7311">
                  <c:v>36.555</c:v>
                </c:pt>
                <c:pt idx="7312">
                  <c:v>36.56</c:v>
                </c:pt>
                <c:pt idx="7313">
                  <c:v>36.565</c:v>
                </c:pt>
              </c:strCache>
            </c:strRef>
          </c:xVal>
          <c:yVal>
            <c:numRef>
              <c:f>Mad!$A:$A</c:f>
              <c:numCache>
                <c:formatCode>General</c:formatCode>
                <c:ptCount val="1048576"/>
                <c:pt idx="0">
                  <c:v>0</c:v>
                </c:pt>
                <c:pt idx="1">
                  <c:v>9.9651622549999992</c:v>
                </c:pt>
                <c:pt idx="2">
                  <c:v>10.319275709999999</c:v>
                </c:pt>
                <c:pt idx="3">
                  <c:v>11.55424389</c:v>
                </c:pt>
                <c:pt idx="4">
                  <c:v>12.381800520000001</c:v>
                </c:pt>
                <c:pt idx="5">
                  <c:v>12.142178919999999</c:v>
                </c:pt>
                <c:pt idx="6">
                  <c:v>11.19530095</c:v>
                </c:pt>
                <c:pt idx="7">
                  <c:v>11.13969438</c:v>
                </c:pt>
                <c:pt idx="8">
                  <c:v>10.753391069999999</c:v>
                </c:pt>
                <c:pt idx="9">
                  <c:v>11.5354338</c:v>
                </c:pt>
                <c:pt idx="10">
                  <c:v>12.8826208</c:v>
                </c:pt>
                <c:pt idx="11">
                  <c:v>13.584164149999999</c:v>
                </c:pt>
                <c:pt idx="12">
                  <c:v>13.57278711</c:v>
                </c:pt>
                <c:pt idx="13">
                  <c:v>13.101962329999999</c:v>
                </c:pt>
                <c:pt idx="14">
                  <c:v>12.457440249999999</c:v>
                </c:pt>
                <c:pt idx="15">
                  <c:v>11.20754711</c:v>
                </c:pt>
                <c:pt idx="16">
                  <c:v>10.040525949999999</c:v>
                </c:pt>
                <c:pt idx="17">
                  <c:v>8.7888201450000007</c:v>
                </c:pt>
                <c:pt idx="18">
                  <c:v>8.1072378860000001</c:v>
                </c:pt>
                <c:pt idx="19">
                  <c:v>8.3006361200000001</c:v>
                </c:pt>
                <c:pt idx="20">
                  <c:v>7.0894430719999999</c:v>
                </c:pt>
                <c:pt idx="21">
                  <c:v>6.3406610140000002</c:v>
                </c:pt>
                <c:pt idx="22">
                  <c:v>6.9317464490000003</c:v>
                </c:pt>
                <c:pt idx="23">
                  <c:v>7.1110871380000003</c:v>
                </c:pt>
                <c:pt idx="24">
                  <c:v>7.1908435700000002</c:v>
                </c:pt>
                <c:pt idx="25">
                  <c:v>6.9097785570000001</c:v>
                </c:pt>
                <c:pt idx="26">
                  <c:v>6.1649748899999999</c:v>
                </c:pt>
                <c:pt idx="27">
                  <c:v>6.2839299090000003</c:v>
                </c:pt>
                <c:pt idx="28">
                  <c:v>6.2860324099999998</c:v>
                </c:pt>
                <c:pt idx="29">
                  <c:v>7.0125158010000002</c:v>
                </c:pt>
                <c:pt idx="30">
                  <c:v>7.2637822549999997</c:v>
                </c:pt>
                <c:pt idx="31">
                  <c:v>7.461599037</c:v>
                </c:pt>
                <c:pt idx="32">
                  <c:v>7.3641640940000004</c:v>
                </c:pt>
                <c:pt idx="33">
                  <c:v>6.42300016</c:v>
                </c:pt>
                <c:pt idx="34">
                  <c:v>6.3817226399999996</c:v>
                </c:pt>
                <c:pt idx="35">
                  <c:v>7.02017282</c:v>
                </c:pt>
                <c:pt idx="36">
                  <c:v>7.6256748329999997</c:v>
                </c:pt>
                <c:pt idx="37">
                  <c:v>8.1297925309999997</c:v>
                </c:pt>
                <c:pt idx="38">
                  <c:v>8.7391016849999996</c:v>
                </c:pt>
                <c:pt idx="39">
                  <c:v>8.807540199</c:v>
                </c:pt>
                <c:pt idx="40">
                  <c:v>8.7929149889999998</c:v>
                </c:pt>
                <c:pt idx="41">
                  <c:v>8.6721731769999995</c:v>
                </c:pt>
                <c:pt idx="42">
                  <c:v>9.1854758630000006</c:v>
                </c:pt>
                <c:pt idx="43">
                  <c:v>8.9814535180000004</c:v>
                </c:pt>
                <c:pt idx="44">
                  <c:v>9.0623289249999992</c:v>
                </c:pt>
                <c:pt idx="45">
                  <c:v>8.1939105820000009</c:v>
                </c:pt>
                <c:pt idx="46">
                  <c:v>7.1853124209999999</c:v>
                </c:pt>
                <c:pt idx="47">
                  <c:v>7.907859363</c:v>
                </c:pt>
                <c:pt idx="48">
                  <c:v>9.6052169089999992</c:v>
                </c:pt>
                <c:pt idx="49">
                  <c:v>9.5370900980000002</c:v>
                </c:pt>
                <c:pt idx="50">
                  <c:v>8.8145804900000009</c:v>
                </c:pt>
                <c:pt idx="51">
                  <c:v>9.7499946509999997</c:v>
                </c:pt>
                <c:pt idx="52">
                  <c:v>11.93159938</c:v>
                </c:pt>
                <c:pt idx="53">
                  <c:v>13.939397659999999</c:v>
                </c:pt>
                <c:pt idx="54">
                  <c:v>14.903659040000001</c:v>
                </c:pt>
                <c:pt idx="55">
                  <c:v>16.67127713</c:v>
                </c:pt>
                <c:pt idx="56">
                  <c:v>17.773907640000001</c:v>
                </c:pt>
                <c:pt idx="57">
                  <c:v>16.953261619999999</c:v>
                </c:pt>
                <c:pt idx="58">
                  <c:v>15.386896699999999</c:v>
                </c:pt>
                <c:pt idx="59">
                  <c:v>13.750513270000001</c:v>
                </c:pt>
                <c:pt idx="60">
                  <c:v>11.94399007</c:v>
                </c:pt>
                <c:pt idx="61">
                  <c:v>10.776027879999999</c:v>
                </c:pt>
                <c:pt idx="62">
                  <c:v>9.9342802510000006</c:v>
                </c:pt>
                <c:pt idx="63">
                  <c:v>8.8092394790000004</c:v>
                </c:pt>
                <c:pt idx="64">
                  <c:v>7.8922867979999998</c:v>
                </c:pt>
                <c:pt idx="65">
                  <c:v>7.6464938279999997</c:v>
                </c:pt>
                <c:pt idx="66">
                  <c:v>6.8474289080000004</c:v>
                </c:pt>
                <c:pt idx="67">
                  <c:v>5.8892715820000001</c:v>
                </c:pt>
                <c:pt idx="68">
                  <c:v>5.6662119950000003</c:v>
                </c:pt>
                <c:pt idx="69">
                  <c:v>7.1342761650000002</c:v>
                </c:pt>
                <c:pt idx="70">
                  <c:v>6.8473983409999999</c:v>
                </c:pt>
                <c:pt idx="71">
                  <c:v>5.638412347</c:v>
                </c:pt>
                <c:pt idx="72">
                  <c:v>6.8920338079999999</c:v>
                </c:pt>
                <c:pt idx="73">
                  <c:v>9.6481550980000002</c:v>
                </c:pt>
                <c:pt idx="74">
                  <c:v>11.595442329999999</c:v>
                </c:pt>
                <c:pt idx="75">
                  <c:v>13.041620460000001</c:v>
                </c:pt>
                <c:pt idx="76">
                  <c:v>11.817440080000001</c:v>
                </c:pt>
                <c:pt idx="77">
                  <c:v>9.712943246</c:v>
                </c:pt>
                <c:pt idx="78">
                  <c:v>9.5289781320000007</c:v>
                </c:pt>
                <c:pt idx="79">
                  <c:v>8.7172126779999992</c:v>
                </c:pt>
                <c:pt idx="80">
                  <c:v>6.8846163349999996</c:v>
                </c:pt>
                <c:pt idx="81">
                  <c:v>7.5313510380000004</c:v>
                </c:pt>
                <c:pt idx="82">
                  <c:v>8.5316314650000002</c:v>
                </c:pt>
                <c:pt idx="83">
                  <c:v>8.3969737359999996</c:v>
                </c:pt>
                <c:pt idx="84">
                  <c:v>8.727069749</c:v>
                </c:pt>
                <c:pt idx="85">
                  <c:v>9.3632936650000005</c:v>
                </c:pt>
                <c:pt idx="86">
                  <c:v>9.7217784460000001</c:v>
                </c:pt>
                <c:pt idx="87">
                  <c:v>10.59615945</c:v>
                </c:pt>
                <c:pt idx="88">
                  <c:v>10.680182459999999</c:v>
                </c:pt>
                <c:pt idx="89">
                  <c:v>9.5853789710000008</c:v>
                </c:pt>
                <c:pt idx="90">
                  <c:v>8.5067237979999994</c:v>
                </c:pt>
                <c:pt idx="91">
                  <c:v>7.9866175420000003</c:v>
                </c:pt>
                <c:pt idx="92">
                  <c:v>7.9999865000000003</c:v>
                </c:pt>
                <c:pt idx="93">
                  <c:v>8.0780088049999996</c:v>
                </c:pt>
                <c:pt idx="94">
                  <c:v>8.0590543879999998</c:v>
                </c:pt>
                <c:pt idx="95">
                  <c:v>7.8255526040000003</c:v>
                </c:pt>
                <c:pt idx="96">
                  <c:v>8.5670530249999999</c:v>
                </c:pt>
                <c:pt idx="97">
                  <c:v>8.9472957110000007</c:v>
                </c:pt>
                <c:pt idx="98">
                  <c:v>8.9684574399999999</c:v>
                </c:pt>
                <c:pt idx="99">
                  <c:v>7.0437069860000001</c:v>
                </c:pt>
                <c:pt idx="100">
                  <c:v>7.9523910019999997</c:v>
                </c:pt>
                <c:pt idx="101">
                  <c:v>10.054886550000001</c:v>
                </c:pt>
                <c:pt idx="102">
                  <c:v>11.429917590000001</c:v>
                </c:pt>
                <c:pt idx="103">
                  <c:v>10.53076664</c:v>
                </c:pt>
                <c:pt idx="104">
                  <c:v>9.0553352230000002</c:v>
                </c:pt>
                <c:pt idx="105">
                  <c:v>7.8825162190000002</c:v>
                </c:pt>
                <c:pt idx="106">
                  <c:v>6.9507794670000003</c:v>
                </c:pt>
                <c:pt idx="107">
                  <c:v>7.6440137970000004</c:v>
                </c:pt>
                <c:pt idx="108">
                  <c:v>8.5470235320000008</c:v>
                </c:pt>
                <c:pt idx="109">
                  <c:v>8.4587629040000003</c:v>
                </c:pt>
                <c:pt idx="110">
                  <c:v>8.1614568579999993</c:v>
                </c:pt>
                <c:pt idx="111">
                  <c:v>8.1041157720000001</c:v>
                </c:pt>
                <c:pt idx="112">
                  <c:v>8.3655809179999991</c:v>
                </c:pt>
                <c:pt idx="113">
                  <c:v>8.6182727999999997</c:v>
                </c:pt>
                <c:pt idx="114">
                  <c:v>8.3728852319999998</c:v>
                </c:pt>
                <c:pt idx="115">
                  <c:v>7.4948870799999998</c:v>
                </c:pt>
                <c:pt idx="116">
                  <c:v>8.0844193099999995</c:v>
                </c:pt>
                <c:pt idx="117">
                  <c:v>11.320711449999999</c:v>
                </c:pt>
                <c:pt idx="118">
                  <c:v>13.001057250000001</c:v>
                </c:pt>
                <c:pt idx="119">
                  <c:v>13.689432050000001</c:v>
                </c:pt>
                <c:pt idx="120">
                  <c:v>15.18545572</c:v>
                </c:pt>
                <c:pt idx="121">
                  <c:v>16.381024740000001</c:v>
                </c:pt>
                <c:pt idx="122">
                  <c:v>16.434320150000001</c:v>
                </c:pt>
                <c:pt idx="123">
                  <c:v>16.11697684</c:v>
                </c:pt>
                <c:pt idx="124">
                  <c:v>15.98858472</c:v>
                </c:pt>
                <c:pt idx="125">
                  <c:v>14.854139350000001</c:v>
                </c:pt>
                <c:pt idx="126">
                  <c:v>13.178820099999999</c:v>
                </c:pt>
                <c:pt idx="127">
                  <c:v>11.93439867</c:v>
                </c:pt>
                <c:pt idx="128">
                  <c:v>10.503709110000001</c:v>
                </c:pt>
                <c:pt idx="129">
                  <c:v>9.9260076349999995</c:v>
                </c:pt>
                <c:pt idx="130">
                  <c:v>10.54216304</c:v>
                </c:pt>
                <c:pt idx="131">
                  <c:v>12.70173782</c:v>
                </c:pt>
                <c:pt idx="132">
                  <c:v>15.357326349999999</c:v>
                </c:pt>
                <c:pt idx="133">
                  <c:v>17.08496564</c:v>
                </c:pt>
                <c:pt idx="134">
                  <c:v>17.325466509999998</c:v>
                </c:pt>
                <c:pt idx="135">
                  <c:v>18.011464650000001</c:v>
                </c:pt>
                <c:pt idx="136">
                  <c:v>16.96478016</c:v>
                </c:pt>
                <c:pt idx="137">
                  <c:v>16.183515459999999</c:v>
                </c:pt>
                <c:pt idx="138">
                  <c:v>16.177920830000001</c:v>
                </c:pt>
                <c:pt idx="139">
                  <c:v>16.06308701</c:v>
                </c:pt>
                <c:pt idx="140">
                  <c:v>15.77285859</c:v>
                </c:pt>
                <c:pt idx="141">
                  <c:v>15.250671840000001</c:v>
                </c:pt>
                <c:pt idx="142">
                  <c:v>14.35535709</c:v>
                </c:pt>
                <c:pt idx="143">
                  <c:v>14.0702397</c:v>
                </c:pt>
                <c:pt idx="144">
                  <c:v>13.208779120000001</c:v>
                </c:pt>
                <c:pt idx="145">
                  <c:v>12.56945698</c:v>
                </c:pt>
                <c:pt idx="146">
                  <c:v>12.287956940000001</c:v>
                </c:pt>
                <c:pt idx="147">
                  <c:v>12.75337352</c:v>
                </c:pt>
                <c:pt idx="148">
                  <c:v>12.06744142</c:v>
                </c:pt>
                <c:pt idx="149">
                  <c:v>11.29111932</c:v>
                </c:pt>
                <c:pt idx="150">
                  <c:v>9.931144711</c:v>
                </c:pt>
                <c:pt idx="151">
                  <c:v>9.8184784779999994</c:v>
                </c:pt>
                <c:pt idx="152">
                  <c:v>9.7486039719999997</c:v>
                </c:pt>
                <c:pt idx="153">
                  <c:v>9.9544778269999998</c:v>
                </c:pt>
                <c:pt idx="154">
                  <c:v>9.7861779470000005</c:v>
                </c:pt>
                <c:pt idx="155">
                  <c:v>9.4077505759999998</c:v>
                </c:pt>
                <c:pt idx="156">
                  <c:v>10.45588433</c:v>
                </c:pt>
                <c:pt idx="157">
                  <c:v>12.12459473</c:v>
                </c:pt>
                <c:pt idx="158">
                  <c:v>11.88300579</c:v>
                </c:pt>
                <c:pt idx="159">
                  <c:v>9.8260719739999995</c:v>
                </c:pt>
                <c:pt idx="160">
                  <c:v>8.7378487190000005</c:v>
                </c:pt>
                <c:pt idx="161">
                  <c:v>7.5082789459999999</c:v>
                </c:pt>
                <c:pt idx="162">
                  <c:v>8.1434016059999994</c:v>
                </c:pt>
                <c:pt idx="163">
                  <c:v>7.8844778910000004</c:v>
                </c:pt>
                <c:pt idx="164">
                  <c:v>7.7565032619999998</c:v>
                </c:pt>
                <c:pt idx="165">
                  <c:v>6.3402272359999996</c:v>
                </c:pt>
                <c:pt idx="166">
                  <c:v>5.97689907</c:v>
                </c:pt>
                <c:pt idx="167">
                  <c:v>7.1347215119999996</c:v>
                </c:pt>
                <c:pt idx="168">
                  <c:v>7.5726124849999996</c:v>
                </c:pt>
                <c:pt idx="169">
                  <c:v>8.029748841</c:v>
                </c:pt>
                <c:pt idx="170">
                  <c:v>7.9356389690000002</c:v>
                </c:pt>
                <c:pt idx="171">
                  <c:v>8.3347974499999999</c:v>
                </c:pt>
                <c:pt idx="172">
                  <c:v>8.130594941</c:v>
                </c:pt>
                <c:pt idx="173">
                  <c:v>7.7643283959999998</c:v>
                </c:pt>
                <c:pt idx="174">
                  <c:v>7.9331445499999997</c:v>
                </c:pt>
                <c:pt idx="175">
                  <c:v>8.1830537230000004</c:v>
                </c:pt>
                <c:pt idx="176">
                  <c:v>8.4448662110000008</c:v>
                </c:pt>
                <c:pt idx="177">
                  <c:v>7.9496163539999998</c:v>
                </c:pt>
                <c:pt idx="178">
                  <c:v>8.5799697909999999</c:v>
                </c:pt>
                <c:pt idx="179">
                  <c:v>9.0509713880000007</c:v>
                </c:pt>
                <c:pt idx="180">
                  <c:v>9.0713350599999991</c:v>
                </c:pt>
                <c:pt idx="181">
                  <c:v>8.2370963049999997</c:v>
                </c:pt>
                <c:pt idx="182">
                  <c:v>6.2324168670000004</c:v>
                </c:pt>
                <c:pt idx="183">
                  <c:v>5.3421146239999997</c:v>
                </c:pt>
                <c:pt idx="184">
                  <c:v>6.6789534169999998</c:v>
                </c:pt>
                <c:pt idx="185">
                  <c:v>7.8465155129999999</c:v>
                </c:pt>
                <c:pt idx="186">
                  <c:v>9.6666147630000001</c:v>
                </c:pt>
                <c:pt idx="187">
                  <c:v>10.398334220000001</c:v>
                </c:pt>
                <c:pt idx="188">
                  <c:v>9.4079354930000001</c:v>
                </c:pt>
                <c:pt idx="189">
                  <c:v>8.4633716589999999</c:v>
                </c:pt>
                <c:pt idx="190">
                  <c:v>6.7002913250000002</c:v>
                </c:pt>
                <c:pt idx="191">
                  <c:v>7.0311037330000001</c:v>
                </c:pt>
                <c:pt idx="192">
                  <c:v>8.3249324429999998</c:v>
                </c:pt>
                <c:pt idx="193">
                  <c:v>10.15743938</c:v>
                </c:pt>
                <c:pt idx="194">
                  <c:v>12.167629639999999</c:v>
                </c:pt>
                <c:pt idx="195">
                  <c:v>13.40888509</c:v>
                </c:pt>
                <c:pt idx="196">
                  <c:v>12.69528891</c:v>
                </c:pt>
                <c:pt idx="197">
                  <c:v>11.636720779999999</c:v>
                </c:pt>
                <c:pt idx="198">
                  <c:v>9.8677538380000005</c:v>
                </c:pt>
                <c:pt idx="199">
                  <c:v>9.0123461369999998</c:v>
                </c:pt>
                <c:pt idx="200">
                  <c:v>8.917419829</c:v>
                </c:pt>
                <c:pt idx="201">
                  <c:v>9.6336833029999998</c:v>
                </c:pt>
                <c:pt idx="202">
                  <c:v>8.3772379840000006</c:v>
                </c:pt>
                <c:pt idx="203">
                  <c:v>8.2399425070000003</c:v>
                </c:pt>
                <c:pt idx="204">
                  <c:v>7.473292754</c:v>
                </c:pt>
                <c:pt idx="205">
                  <c:v>8.2831413230000006</c:v>
                </c:pt>
                <c:pt idx="206">
                  <c:v>8.6607786000000004</c:v>
                </c:pt>
                <c:pt idx="207">
                  <c:v>8.8237806889999995</c:v>
                </c:pt>
                <c:pt idx="208">
                  <c:v>10.070381769999999</c:v>
                </c:pt>
                <c:pt idx="209">
                  <c:v>10.56668189</c:v>
                </c:pt>
                <c:pt idx="210">
                  <c:v>10.784984339999999</c:v>
                </c:pt>
                <c:pt idx="211">
                  <c:v>11.42357578</c:v>
                </c:pt>
                <c:pt idx="212">
                  <c:v>12.091928709999999</c:v>
                </c:pt>
                <c:pt idx="213">
                  <c:v>12.023466839999999</c:v>
                </c:pt>
                <c:pt idx="214">
                  <c:v>10.734376579999999</c:v>
                </c:pt>
                <c:pt idx="215">
                  <c:v>11.44160057</c:v>
                </c:pt>
                <c:pt idx="216">
                  <c:v>13.02588029</c:v>
                </c:pt>
                <c:pt idx="217">
                  <c:v>14.562056739999999</c:v>
                </c:pt>
                <c:pt idx="218">
                  <c:v>16.10773755</c:v>
                </c:pt>
                <c:pt idx="219">
                  <c:v>16.891513969999998</c:v>
                </c:pt>
                <c:pt idx="220">
                  <c:v>17.671077830000002</c:v>
                </c:pt>
                <c:pt idx="221">
                  <c:v>17.78952009</c:v>
                </c:pt>
                <c:pt idx="222">
                  <c:v>18.113640440000001</c:v>
                </c:pt>
                <c:pt idx="223">
                  <c:v>18.27543257</c:v>
                </c:pt>
                <c:pt idx="224">
                  <c:v>17.127893719999999</c:v>
                </c:pt>
                <c:pt idx="225">
                  <c:v>15.96615853</c:v>
                </c:pt>
                <c:pt idx="226">
                  <c:v>13.61962537</c:v>
                </c:pt>
                <c:pt idx="227">
                  <c:v>9.7550503230000007</c:v>
                </c:pt>
                <c:pt idx="228">
                  <c:v>9.8424304370000009</c:v>
                </c:pt>
                <c:pt idx="229">
                  <c:v>10.525651890000001</c:v>
                </c:pt>
                <c:pt idx="230">
                  <c:v>11.92479758</c:v>
                </c:pt>
                <c:pt idx="231">
                  <c:v>12.63054923</c:v>
                </c:pt>
                <c:pt idx="232">
                  <c:v>11.75496686</c:v>
                </c:pt>
                <c:pt idx="233">
                  <c:v>10.52835928</c:v>
                </c:pt>
                <c:pt idx="234">
                  <c:v>9.684995163</c:v>
                </c:pt>
                <c:pt idx="235">
                  <c:v>8.4185753049999992</c:v>
                </c:pt>
                <c:pt idx="236">
                  <c:v>7.8678665929999996</c:v>
                </c:pt>
                <c:pt idx="237">
                  <c:v>8.6510831980000003</c:v>
                </c:pt>
                <c:pt idx="238">
                  <c:v>10.001285709999999</c:v>
                </c:pt>
                <c:pt idx="239">
                  <c:v>10.647301929999999</c:v>
                </c:pt>
                <c:pt idx="240">
                  <c:v>10.52591018</c:v>
                </c:pt>
                <c:pt idx="241">
                  <c:v>4.0130353650000004</c:v>
                </c:pt>
                <c:pt idx="242">
                  <c:v>0</c:v>
                </c:pt>
                <c:pt idx="243">
                  <c:v>0</c:v>
                </c:pt>
                <c:pt idx="244">
                  <c:v>0</c:v>
                </c:pt>
                <c:pt idx="245">
                  <c:v>0</c:v>
                </c:pt>
                <c:pt idx="246">
                  <c:v>0</c:v>
                </c:pt>
                <c:pt idx="247">
                  <c:v>0</c:v>
                </c:pt>
                <c:pt idx="248">
                  <c:v>0.240714977</c:v>
                </c:pt>
                <c:pt idx="249">
                  <c:v>0.20578653999999999</c:v>
                </c:pt>
                <c:pt idx="250">
                  <c:v>0.83312468399999995</c:v>
                </c:pt>
                <c:pt idx="251">
                  <c:v>1.4700870720000001</c:v>
                </c:pt>
                <c:pt idx="252">
                  <c:v>0.63382787100000004</c:v>
                </c:pt>
                <c:pt idx="253">
                  <c:v>0.40447898500000001</c:v>
                </c:pt>
                <c:pt idx="254">
                  <c:v>0</c:v>
                </c:pt>
                <c:pt idx="255">
                  <c:v>0</c:v>
                </c:pt>
                <c:pt idx="256">
                  <c:v>0</c:v>
                </c:pt>
                <c:pt idx="257">
                  <c:v>1.122283978</c:v>
                </c:pt>
                <c:pt idx="258">
                  <c:v>1.1544536540000001</c:v>
                </c:pt>
                <c:pt idx="259">
                  <c:v>0.87961421100000003</c:v>
                </c:pt>
                <c:pt idx="260">
                  <c:v>0.470752854</c:v>
                </c:pt>
                <c:pt idx="261">
                  <c:v>0</c:v>
                </c:pt>
                <c:pt idx="262">
                  <c:v>0</c:v>
                </c:pt>
                <c:pt idx="263">
                  <c:v>0</c:v>
                </c:pt>
                <c:pt idx="264">
                  <c:v>0</c:v>
                </c:pt>
                <c:pt idx="265">
                  <c:v>0</c:v>
                </c:pt>
                <c:pt idx="266">
                  <c:v>0</c:v>
                </c:pt>
                <c:pt idx="267">
                  <c:v>0</c:v>
                </c:pt>
                <c:pt idx="268">
                  <c:v>0.98841987099999995</c:v>
                </c:pt>
                <c:pt idx="269">
                  <c:v>1.8319351290000001</c:v>
                </c:pt>
                <c:pt idx="270">
                  <c:v>2.372688219</c:v>
                </c:pt>
                <c:pt idx="271">
                  <c:v>3.2443513309999998</c:v>
                </c:pt>
                <c:pt idx="272">
                  <c:v>3.2964862030000002</c:v>
                </c:pt>
                <c:pt idx="273">
                  <c:v>1.815653516</c:v>
                </c:pt>
                <c:pt idx="274">
                  <c:v>0.39912179800000003</c:v>
                </c:pt>
                <c:pt idx="275">
                  <c:v>0.47292436999999998</c:v>
                </c:pt>
                <c:pt idx="276">
                  <c:v>0.72584640199999995</c:v>
                </c:pt>
                <c:pt idx="277">
                  <c:v>1.2867645780000001</c:v>
                </c:pt>
                <c:pt idx="278">
                  <c:v>2.0119641279999998</c:v>
                </c:pt>
                <c:pt idx="279">
                  <c:v>2.9074635629999999</c:v>
                </c:pt>
                <c:pt idx="280">
                  <c:v>3.934981933</c:v>
                </c:pt>
                <c:pt idx="281">
                  <c:v>5.4625419329999998</c:v>
                </c:pt>
                <c:pt idx="282">
                  <c:v>6.7452839820000001</c:v>
                </c:pt>
                <c:pt idx="283">
                  <c:v>6.4725193399999998</c:v>
                </c:pt>
                <c:pt idx="284">
                  <c:v>5.3836344189999998</c:v>
                </c:pt>
                <c:pt idx="285">
                  <c:v>3.627580365</c:v>
                </c:pt>
                <c:pt idx="286">
                  <c:v>2.3439462280000001</c:v>
                </c:pt>
                <c:pt idx="287">
                  <c:v>1.034272812</c:v>
                </c:pt>
                <c:pt idx="288">
                  <c:v>0.41907212900000002</c:v>
                </c:pt>
                <c:pt idx="289">
                  <c:v>0</c:v>
                </c:pt>
                <c:pt idx="290">
                  <c:v>0</c:v>
                </c:pt>
                <c:pt idx="291">
                  <c:v>0</c:v>
                </c:pt>
                <c:pt idx="292">
                  <c:v>0</c:v>
                </c:pt>
                <c:pt idx="293">
                  <c:v>0</c:v>
                </c:pt>
                <c:pt idx="294">
                  <c:v>0.72690068699999999</c:v>
                </c:pt>
                <c:pt idx="295">
                  <c:v>1.2489366399999999</c:v>
                </c:pt>
                <c:pt idx="296">
                  <c:v>2.0969491100000002</c:v>
                </c:pt>
                <c:pt idx="297">
                  <c:v>2.6795973000000002</c:v>
                </c:pt>
                <c:pt idx="298">
                  <c:v>2.8298698839999998</c:v>
                </c:pt>
                <c:pt idx="299">
                  <c:v>2.706307996</c:v>
                </c:pt>
                <c:pt idx="300">
                  <c:v>3.61435569</c:v>
                </c:pt>
                <c:pt idx="301">
                  <c:v>5.2280838440000004</c:v>
                </c:pt>
                <c:pt idx="302">
                  <c:v>6.2895115009999998</c:v>
                </c:pt>
                <c:pt idx="303">
                  <c:v>6.0674557189999998</c:v>
                </c:pt>
                <c:pt idx="304">
                  <c:v>5.5361013540000004</c:v>
                </c:pt>
                <c:pt idx="305">
                  <c:v>4.0758976159999998</c:v>
                </c:pt>
                <c:pt idx="306">
                  <c:v>4.1179300110000003</c:v>
                </c:pt>
                <c:pt idx="307">
                  <c:v>4.7887655029999996</c:v>
                </c:pt>
                <c:pt idx="308">
                  <c:v>5.3418486400000003</c:v>
                </c:pt>
                <c:pt idx="309">
                  <c:v>4.4845804100000004</c:v>
                </c:pt>
                <c:pt idx="310">
                  <c:v>3.2886608719999999</c:v>
                </c:pt>
                <c:pt idx="311">
                  <c:v>1.7776397530000001</c:v>
                </c:pt>
                <c:pt idx="312">
                  <c:v>2.583664014</c:v>
                </c:pt>
                <c:pt idx="313">
                  <c:v>2.5192590739999998</c:v>
                </c:pt>
                <c:pt idx="314">
                  <c:v>4.0193260640000004</c:v>
                </c:pt>
                <c:pt idx="315">
                  <c:v>5.3299632920000004</c:v>
                </c:pt>
                <c:pt idx="316">
                  <c:v>5.2489389879999999</c:v>
                </c:pt>
                <c:pt idx="317">
                  <c:v>5.8866623110000003</c:v>
                </c:pt>
                <c:pt idx="318">
                  <c:v>6.6562314980000004</c:v>
                </c:pt>
                <c:pt idx="319">
                  <c:v>8.0462174780000009</c:v>
                </c:pt>
                <c:pt idx="320">
                  <c:v>8.9114169610000005</c:v>
                </c:pt>
                <c:pt idx="321">
                  <c:v>9.8257685390000002</c:v>
                </c:pt>
                <c:pt idx="322">
                  <c:v>10.039894370000001</c:v>
                </c:pt>
                <c:pt idx="323">
                  <c:v>9.7154810939999994</c:v>
                </c:pt>
                <c:pt idx="324">
                  <c:v>9.55132184</c:v>
                </c:pt>
                <c:pt idx="325">
                  <c:v>9.2891214580000003</c:v>
                </c:pt>
                <c:pt idx="326">
                  <c:v>9.0253940529999994</c:v>
                </c:pt>
                <c:pt idx="327">
                  <c:v>8.0756990510000008</c:v>
                </c:pt>
                <c:pt idx="328">
                  <c:v>5.3929877289999997</c:v>
                </c:pt>
                <c:pt idx="329">
                  <c:v>2.365675972</c:v>
                </c:pt>
                <c:pt idx="330">
                  <c:v>1.2840425740000001</c:v>
                </c:pt>
                <c:pt idx="331">
                  <c:v>1.0508977690000001</c:v>
                </c:pt>
                <c:pt idx="332">
                  <c:v>0.91321176599999998</c:v>
                </c:pt>
                <c:pt idx="333">
                  <c:v>1.4085056090000001</c:v>
                </c:pt>
                <c:pt idx="334">
                  <c:v>2.127192746</c:v>
                </c:pt>
                <c:pt idx="335">
                  <c:v>2.086971058</c:v>
                </c:pt>
                <c:pt idx="336">
                  <c:v>3.091069434</c:v>
                </c:pt>
                <c:pt idx="337">
                  <c:v>5.222762736</c:v>
                </c:pt>
                <c:pt idx="338">
                  <c:v>6.8403661480000002</c:v>
                </c:pt>
                <c:pt idx="339">
                  <c:v>9.3083237160000003</c:v>
                </c:pt>
                <c:pt idx="340">
                  <c:v>10.92408957</c:v>
                </c:pt>
                <c:pt idx="341">
                  <c:v>9.4079476320000008</c:v>
                </c:pt>
                <c:pt idx="342">
                  <c:v>7.6381182519999999</c:v>
                </c:pt>
                <c:pt idx="343">
                  <c:v>7.1125438089999999</c:v>
                </c:pt>
                <c:pt idx="344">
                  <c:v>5.2972364589999996</c:v>
                </c:pt>
                <c:pt idx="345">
                  <c:v>3.5852515039999999</c:v>
                </c:pt>
                <c:pt idx="346">
                  <c:v>2.2088517589999999</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0.66454511599999999</c:v>
                </c:pt>
                <c:pt idx="378">
                  <c:v>3.227136652</c:v>
                </c:pt>
                <c:pt idx="379">
                  <c:v>2.6465365080000001</c:v>
                </c:pt>
                <c:pt idx="380">
                  <c:v>1.184992882</c:v>
                </c:pt>
                <c:pt idx="381">
                  <c:v>0.367678583</c:v>
                </c:pt>
                <c:pt idx="382">
                  <c:v>0.15649450400000001</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0.240328879</c:v>
                </c:pt>
                <c:pt idx="404">
                  <c:v>2.0107184839999999</c:v>
                </c:pt>
                <c:pt idx="405">
                  <c:v>3.839727629</c:v>
                </c:pt>
                <c:pt idx="406">
                  <c:v>5.678159612</c:v>
                </c:pt>
                <c:pt idx="407">
                  <c:v>6.4745665370000003</c:v>
                </c:pt>
                <c:pt idx="408">
                  <c:v>6.7199984610000003</c:v>
                </c:pt>
                <c:pt idx="409">
                  <c:v>6.9548999440000001</c:v>
                </c:pt>
                <c:pt idx="410">
                  <c:v>7.7001207689999998</c:v>
                </c:pt>
                <c:pt idx="411">
                  <c:v>7.1250581000000004</c:v>
                </c:pt>
                <c:pt idx="412">
                  <c:v>5.815482952</c:v>
                </c:pt>
                <c:pt idx="413">
                  <c:v>3.849156791</c:v>
                </c:pt>
                <c:pt idx="414">
                  <c:v>2.8945545359999998</c:v>
                </c:pt>
                <c:pt idx="415">
                  <c:v>1.1481190969999999</c:v>
                </c:pt>
                <c:pt idx="416">
                  <c:v>1.892558271</c:v>
                </c:pt>
                <c:pt idx="417">
                  <c:v>2.6492905809999998</c:v>
                </c:pt>
                <c:pt idx="418">
                  <c:v>2.3023774160000001</c:v>
                </c:pt>
                <c:pt idx="419">
                  <c:v>2.1436184169999999</c:v>
                </c:pt>
                <c:pt idx="420">
                  <c:v>1.585445177</c:v>
                </c:pt>
                <c:pt idx="421">
                  <c:v>0.97187786300000001</c:v>
                </c:pt>
                <c:pt idx="422">
                  <c:v>1.4302601509999999</c:v>
                </c:pt>
                <c:pt idx="423">
                  <c:v>1.623034356</c:v>
                </c:pt>
                <c:pt idx="424">
                  <c:v>1.387541192</c:v>
                </c:pt>
                <c:pt idx="425">
                  <c:v>2.65586645</c:v>
                </c:pt>
                <c:pt idx="426">
                  <c:v>4.685182953</c:v>
                </c:pt>
                <c:pt idx="427">
                  <c:v>7.8242573599999998</c:v>
                </c:pt>
                <c:pt idx="428">
                  <c:v>9.2224529420000003</c:v>
                </c:pt>
                <c:pt idx="429">
                  <c:v>9.2349947710000002</c:v>
                </c:pt>
                <c:pt idx="430">
                  <c:v>9.0289072570000002</c:v>
                </c:pt>
                <c:pt idx="431">
                  <c:v>8.4794126819999995</c:v>
                </c:pt>
                <c:pt idx="432">
                  <c:v>7.9293402259999999</c:v>
                </c:pt>
                <c:pt idx="433">
                  <c:v>7.4999819590000003</c:v>
                </c:pt>
                <c:pt idx="434">
                  <c:v>7.0552349080000001</c:v>
                </c:pt>
                <c:pt idx="435">
                  <c:v>6.712246682</c:v>
                </c:pt>
                <c:pt idx="436">
                  <c:v>7.1750470379999998</c:v>
                </c:pt>
                <c:pt idx="437">
                  <c:v>7.8492906739999997</c:v>
                </c:pt>
                <c:pt idx="438">
                  <c:v>7.8609060959999999</c:v>
                </c:pt>
                <c:pt idx="439">
                  <c:v>8.4535272900000002</c:v>
                </c:pt>
                <c:pt idx="440">
                  <c:v>8.2103357819999996</c:v>
                </c:pt>
                <c:pt idx="441">
                  <c:v>8.0636492660000005</c:v>
                </c:pt>
                <c:pt idx="442">
                  <c:v>7.3621358749999999</c:v>
                </c:pt>
                <c:pt idx="443">
                  <c:v>7.0948847669999999</c:v>
                </c:pt>
                <c:pt idx="444">
                  <c:v>7.5681683099999999</c:v>
                </c:pt>
                <c:pt idx="445">
                  <c:v>7.450463235</c:v>
                </c:pt>
                <c:pt idx="446">
                  <c:v>7.9446738180000001</c:v>
                </c:pt>
                <c:pt idx="447">
                  <c:v>8.6018217719999992</c:v>
                </c:pt>
                <c:pt idx="448">
                  <c:v>9.3679875989999992</c:v>
                </c:pt>
                <c:pt idx="449">
                  <c:v>10.617101379999999</c:v>
                </c:pt>
                <c:pt idx="450">
                  <c:v>10.28670694</c:v>
                </c:pt>
                <c:pt idx="451">
                  <c:v>9.2299817040000001</c:v>
                </c:pt>
                <c:pt idx="452">
                  <c:v>9.0377778979999999</c:v>
                </c:pt>
                <c:pt idx="453">
                  <c:v>8.5754834980000005</c:v>
                </c:pt>
                <c:pt idx="454">
                  <c:v>9.2728801579999995</c:v>
                </c:pt>
                <c:pt idx="455">
                  <c:v>12.31442996</c:v>
                </c:pt>
                <c:pt idx="456">
                  <c:v>10.2696834</c:v>
                </c:pt>
                <c:pt idx="457">
                  <c:v>6.5090089600000001</c:v>
                </c:pt>
                <c:pt idx="458">
                  <c:v>8.4981860670000007</c:v>
                </c:pt>
                <c:pt idx="459">
                  <c:v>9.5862773810000004</c:v>
                </c:pt>
                <c:pt idx="460">
                  <c:v>12.939862890000001</c:v>
                </c:pt>
                <c:pt idx="461">
                  <c:v>4.3015461999999997E-2</c:v>
                </c:pt>
                <c:pt idx="462">
                  <c:v>0</c:v>
                </c:pt>
                <c:pt idx="463">
                  <c:v>0</c:v>
                </c:pt>
                <c:pt idx="464">
                  <c:v>3.8981314349999998</c:v>
                </c:pt>
                <c:pt idx="465">
                  <c:v>6.0086447610000002</c:v>
                </c:pt>
                <c:pt idx="466">
                  <c:v>6.9541773520000003</c:v>
                </c:pt>
                <c:pt idx="467">
                  <c:v>6.9442363839999999</c:v>
                </c:pt>
                <c:pt idx="468">
                  <c:v>7.5552009409999998</c:v>
                </c:pt>
                <c:pt idx="469">
                  <c:v>8.8019656469999994</c:v>
                </c:pt>
                <c:pt idx="470">
                  <c:v>9.5249623499999991</c:v>
                </c:pt>
                <c:pt idx="471">
                  <c:v>11.010993819999999</c:v>
                </c:pt>
                <c:pt idx="472">
                  <c:v>10.993891359999999</c:v>
                </c:pt>
                <c:pt idx="473">
                  <c:v>9.9740976050000008</c:v>
                </c:pt>
                <c:pt idx="474">
                  <c:v>9.548176647</c:v>
                </c:pt>
                <c:pt idx="475">
                  <c:v>10.0372208</c:v>
                </c:pt>
                <c:pt idx="476">
                  <c:v>10.651589570000001</c:v>
                </c:pt>
                <c:pt idx="477">
                  <c:v>9.9689531809999998</c:v>
                </c:pt>
                <c:pt idx="478">
                  <c:v>9.3596358209999995</c:v>
                </c:pt>
                <c:pt idx="479">
                  <c:v>8.4921919040000002</c:v>
                </c:pt>
                <c:pt idx="480">
                  <c:v>9.8750258990000006</c:v>
                </c:pt>
                <c:pt idx="481">
                  <c:v>11.977789140000001</c:v>
                </c:pt>
                <c:pt idx="482">
                  <c:v>12.852067679999999</c:v>
                </c:pt>
                <c:pt idx="483">
                  <c:v>12.47900615</c:v>
                </c:pt>
                <c:pt idx="484">
                  <c:v>11.679943550000001</c:v>
                </c:pt>
                <c:pt idx="485">
                  <c:v>10.04210058</c:v>
                </c:pt>
                <c:pt idx="486">
                  <c:v>7.0118413730000002</c:v>
                </c:pt>
                <c:pt idx="487">
                  <c:v>3.592215597</c:v>
                </c:pt>
                <c:pt idx="488">
                  <c:v>2.2818346680000001</c:v>
                </c:pt>
                <c:pt idx="489">
                  <c:v>0.71788417599999998</c:v>
                </c:pt>
                <c:pt idx="490">
                  <c:v>0</c:v>
                </c:pt>
                <c:pt idx="491">
                  <c:v>0</c:v>
                </c:pt>
                <c:pt idx="492">
                  <c:v>0</c:v>
                </c:pt>
                <c:pt idx="493">
                  <c:v>0</c:v>
                </c:pt>
                <c:pt idx="494">
                  <c:v>1.7078547740000001</c:v>
                </c:pt>
                <c:pt idx="495">
                  <c:v>3.6020883079999999</c:v>
                </c:pt>
                <c:pt idx="496">
                  <c:v>5.7114262360000003</c:v>
                </c:pt>
                <c:pt idx="497">
                  <c:v>6.0723440230000003</c:v>
                </c:pt>
                <c:pt idx="498">
                  <c:v>6.5565994180000002</c:v>
                </c:pt>
                <c:pt idx="499">
                  <c:v>6.1488987570000004</c:v>
                </c:pt>
                <c:pt idx="500">
                  <c:v>5.7215844840000001</c:v>
                </c:pt>
                <c:pt idx="501">
                  <c:v>5.0547710380000002</c:v>
                </c:pt>
                <c:pt idx="502">
                  <c:v>4.8746826360000002</c:v>
                </c:pt>
                <c:pt idx="503">
                  <c:v>4.7648578779999999</c:v>
                </c:pt>
                <c:pt idx="504">
                  <c:v>5.2854684680000004</c:v>
                </c:pt>
                <c:pt idx="505">
                  <c:v>6.2536936220000001</c:v>
                </c:pt>
                <c:pt idx="506">
                  <c:v>6.9597416560000003</c:v>
                </c:pt>
                <c:pt idx="507">
                  <c:v>7.4938023410000003</c:v>
                </c:pt>
                <c:pt idx="508">
                  <c:v>6.1773249200000002</c:v>
                </c:pt>
                <c:pt idx="509">
                  <c:v>4.9283655810000004</c:v>
                </c:pt>
                <c:pt idx="510">
                  <c:v>3.5114711810000001</c:v>
                </c:pt>
                <c:pt idx="511">
                  <c:v>2.8652751510000001</c:v>
                </c:pt>
                <c:pt idx="512">
                  <c:v>4.917963254</c:v>
                </c:pt>
                <c:pt idx="513">
                  <c:v>9.2257438969999992</c:v>
                </c:pt>
                <c:pt idx="514">
                  <c:v>13.79204315</c:v>
                </c:pt>
                <c:pt idx="515">
                  <c:v>13.31606433</c:v>
                </c:pt>
                <c:pt idx="516">
                  <c:v>11.40272528</c:v>
                </c:pt>
                <c:pt idx="517">
                  <c:v>10.3859841</c:v>
                </c:pt>
                <c:pt idx="518">
                  <c:v>7.7618592780000002</c:v>
                </c:pt>
                <c:pt idx="519">
                  <c:v>5.211203051</c:v>
                </c:pt>
                <c:pt idx="520">
                  <c:v>2.3664604499999999</c:v>
                </c:pt>
                <c:pt idx="521">
                  <c:v>0</c:v>
                </c:pt>
                <c:pt idx="522">
                  <c:v>0</c:v>
                </c:pt>
                <c:pt idx="523">
                  <c:v>2.4564770469999999</c:v>
                </c:pt>
                <c:pt idx="524">
                  <c:v>6.4052027059999999</c:v>
                </c:pt>
                <c:pt idx="525">
                  <c:v>6.2939824279999996</c:v>
                </c:pt>
                <c:pt idx="526">
                  <c:v>4.7865375060000002</c:v>
                </c:pt>
                <c:pt idx="527">
                  <c:v>2.9941160870000001</c:v>
                </c:pt>
                <c:pt idx="528">
                  <c:v>0</c:v>
                </c:pt>
                <c:pt idx="529">
                  <c:v>0</c:v>
                </c:pt>
                <c:pt idx="530">
                  <c:v>1.5831393279999999</c:v>
                </c:pt>
                <c:pt idx="531">
                  <c:v>2.4336015799999999</c:v>
                </c:pt>
                <c:pt idx="532">
                  <c:v>2.156297957</c:v>
                </c:pt>
                <c:pt idx="533">
                  <c:v>2.0508758739999999</c:v>
                </c:pt>
                <c:pt idx="534">
                  <c:v>1.9632279239999999</c:v>
                </c:pt>
                <c:pt idx="535">
                  <c:v>1.446216806</c:v>
                </c:pt>
                <c:pt idx="536">
                  <c:v>0.86256882099999999</c:v>
                </c:pt>
                <c:pt idx="537">
                  <c:v>0</c:v>
                </c:pt>
                <c:pt idx="538">
                  <c:v>0</c:v>
                </c:pt>
                <c:pt idx="539">
                  <c:v>0</c:v>
                </c:pt>
                <c:pt idx="540">
                  <c:v>0</c:v>
                </c:pt>
                <c:pt idx="541">
                  <c:v>0</c:v>
                </c:pt>
                <c:pt idx="542">
                  <c:v>0</c:v>
                </c:pt>
                <c:pt idx="543">
                  <c:v>0</c:v>
                </c:pt>
                <c:pt idx="544">
                  <c:v>0</c:v>
                </c:pt>
                <c:pt idx="545">
                  <c:v>0</c:v>
                </c:pt>
                <c:pt idx="546">
                  <c:v>0.64579560999999996</c:v>
                </c:pt>
                <c:pt idx="547">
                  <c:v>1.0444523160000001</c:v>
                </c:pt>
                <c:pt idx="548">
                  <c:v>3.4180310899999999</c:v>
                </c:pt>
                <c:pt idx="549">
                  <c:v>5.5377802889999996</c:v>
                </c:pt>
                <c:pt idx="550">
                  <c:v>7.6008589119999996</c:v>
                </c:pt>
                <c:pt idx="551">
                  <c:v>7.9324938449999998</c:v>
                </c:pt>
                <c:pt idx="552">
                  <c:v>7.6472779129999999</c:v>
                </c:pt>
                <c:pt idx="553">
                  <c:v>6.4732079909999998</c:v>
                </c:pt>
                <c:pt idx="554">
                  <c:v>4.7047778999999998</c:v>
                </c:pt>
                <c:pt idx="555">
                  <c:v>2.3010301019999999</c:v>
                </c:pt>
                <c:pt idx="556">
                  <c:v>0.68155528799999998</c:v>
                </c:pt>
                <c:pt idx="557">
                  <c:v>0.84375966300000005</c:v>
                </c:pt>
                <c:pt idx="558">
                  <c:v>1.5226532770000001</c:v>
                </c:pt>
                <c:pt idx="559">
                  <c:v>1.5061475120000001</c:v>
                </c:pt>
                <c:pt idx="560">
                  <c:v>0.76806239899999995</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1.1406858150000001</c:v>
                </c:pt>
                <c:pt idx="598">
                  <c:v>2.3980613709999998</c:v>
                </c:pt>
                <c:pt idx="599">
                  <c:v>4.0839811419999998</c:v>
                </c:pt>
                <c:pt idx="600">
                  <c:v>4.7820142890000001</c:v>
                </c:pt>
                <c:pt idx="601">
                  <c:v>3.8736924419999998</c:v>
                </c:pt>
                <c:pt idx="602">
                  <c:v>2.4134905369999999</c:v>
                </c:pt>
                <c:pt idx="603">
                  <c:v>0.47985674900000003</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1.498224556</c:v>
                </c:pt>
                <c:pt idx="620">
                  <c:v>2.8777793699999998</c:v>
                </c:pt>
                <c:pt idx="621">
                  <c:v>3.361223308</c:v>
                </c:pt>
                <c:pt idx="622">
                  <c:v>4.059621194</c:v>
                </c:pt>
                <c:pt idx="623">
                  <c:v>4.6275625470000001</c:v>
                </c:pt>
                <c:pt idx="624">
                  <c:v>5.3183353220000003</c:v>
                </c:pt>
                <c:pt idx="625">
                  <c:v>6.2769703850000003</c:v>
                </c:pt>
                <c:pt idx="626">
                  <c:v>5.5157680520000003</c:v>
                </c:pt>
                <c:pt idx="627">
                  <c:v>4.8215998439999996</c:v>
                </c:pt>
                <c:pt idx="628">
                  <c:v>3.7570169089999998</c:v>
                </c:pt>
                <c:pt idx="629">
                  <c:v>4.2165134460000004</c:v>
                </c:pt>
                <c:pt idx="630">
                  <c:v>6.1246139810000004</c:v>
                </c:pt>
                <c:pt idx="631">
                  <c:v>6.7813049569999997</c:v>
                </c:pt>
                <c:pt idx="632">
                  <c:v>6.3215728110000002</c:v>
                </c:pt>
                <c:pt idx="633">
                  <c:v>5.0449294240000002</c:v>
                </c:pt>
                <c:pt idx="634">
                  <c:v>3.5256512259999999</c:v>
                </c:pt>
                <c:pt idx="635">
                  <c:v>3.3544608280000001</c:v>
                </c:pt>
                <c:pt idx="636">
                  <c:v>4.7585499609999999</c:v>
                </c:pt>
                <c:pt idx="637">
                  <c:v>5.9628515130000004</c:v>
                </c:pt>
                <c:pt idx="638">
                  <c:v>6.5576834240000004</c:v>
                </c:pt>
                <c:pt idx="639">
                  <c:v>6.9503530040000001</c:v>
                </c:pt>
                <c:pt idx="640">
                  <c:v>7.2990453139999998</c:v>
                </c:pt>
                <c:pt idx="641">
                  <c:v>7.4947358690000003</c:v>
                </c:pt>
                <c:pt idx="642">
                  <c:v>7.8595764900000002</c:v>
                </c:pt>
                <c:pt idx="643">
                  <c:v>8.0785735190000008</c:v>
                </c:pt>
                <c:pt idx="644">
                  <c:v>7.8362146189999997</c:v>
                </c:pt>
                <c:pt idx="645">
                  <c:v>7.8011566229999998</c:v>
                </c:pt>
                <c:pt idx="646">
                  <c:v>6.432553059</c:v>
                </c:pt>
                <c:pt idx="647">
                  <c:v>5.1390933839999997</c:v>
                </c:pt>
                <c:pt idx="648">
                  <c:v>5.2367539269999996</c:v>
                </c:pt>
                <c:pt idx="649">
                  <c:v>3.7970177039999999</c:v>
                </c:pt>
                <c:pt idx="650">
                  <c:v>3.0486082240000001</c:v>
                </c:pt>
                <c:pt idx="651">
                  <c:v>2.6635873129999998</c:v>
                </c:pt>
                <c:pt idx="652">
                  <c:v>3.0446244189999998</c:v>
                </c:pt>
                <c:pt idx="653">
                  <c:v>3.9467598119999998</c:v>
                </c:pt>
                <c:pt idx="654">
                  <c:v>4.2671761029999997</c:v>
                </c:pt>
                <c:pt idx="655">
                  <c:v>6.388427074</c:v>
                </c:pt>
                <c:pt idx="656">
                  <c:v>9.4173351919999995</c:v>
                </c:pt>
                <c:pt idx="657">
                  <c:v>10.134992110000001</c:v>
                </c:pt>
                <c:pt idx="658">
                  <c:v>10.67275332</c:v>
                </c:pt>
                <c:pt idx="659">
                  <c:v>9.6438416189999998</c:v>
                </c:pt>
                <c:pt idx="660">
                  <c:v>8.4585910940000009</c:v>
                </c:pt>
                <c:pt idx="661">
                  <c:v>6.2261344879999996</c:v>
                </c:pt>
                <c:pt idx="662">
                  <c:v>3.9807121639999998</c:v>
                </c:pt>
                <c:pt idx="663">
                  <c:v>4.298304978</c:v>
                </c:pt>
                <c:pt idx="664">
                  <c:v>3.6777653250000002</c:v>
                </c:pt>
                <c:pt idx="665">
                  <c:v>2.9673959110000001</c:v>
                </c:pt>
                <c:pt idx="666">
                  <c:v>3.0631386269999998</c:v>
                </c:pt>
                <c:pt idx="667">
                  <c:v>3.9032795920000001</c:v>
                </c:pt>
                <c:pt idx="668">
                  <c:v>5.9216313720000002</c:v>
                </c:pt>
                <c:pt idx="669">
                  <c:v>8.2851931660000009</c:v>
                </c:pt>
                <c:pt idx="670">
                  <c:v>9.4021357519999995</c:v>
                </c:pt>
                <c:pt idx="671">
                  <c:v>9.1720280899999995</c:v>
                </c:pt>
                <c:pt idx="672">
                  <c:v>7.9970690280000003</c:v>
                </c:pt>
                <c:pt idx="673">
                  <c:v>8.0230066309999994</c:v>
                </c:pt>
                <c:pt idx="674">
                  <c:v>7.776323637</c:v>
                </c:pt>
                <c:pt idx="675">
                  <c:v>8.3368101580000005</c:v>
                </c:pt>
                <c:pt idx="676">
                  <c:v>9.2988514930000008</c:v>
                </c:pt>
                <c:pt idx="677">
                  <c:v>9.7290972240000002</c:v>
                </c:pt>
                <c:pt idx="678">
                  <c:v>9.3333769649999994</c:v>
                </c:pt>
                <c:pt idx="679">
                  <c:v>7.9821970120000003</c:v>
                </c:pt>
                <c:pt idx="680">
                  <c:v>8.1630329390000007</c:v>
                </c:pt>
                <c:pt idx="681">
                  <c:v>6.8777834269999998</c:v>
                </c:pt>
                <c:pt idx="682">
                  <c:v>5.4986192880000004</c:v>
                </c:pt>
                <c:pt idx="683">
                  <c:v>5.416523658</c:v>
                </c:pt>
                <c:pt idx="684">
                  <c:v>5.076756016</c:v>
                </c:pt>
                <c:pt idx="685">
                  <c:v>5.4931243329999999</c:v>
                </c:pt>
                <c:pt idx="686">
                  <c:v>8.1927514600000002</c:v>
                </c:pt>
                <c:pt idx="687">
                  <c:v>13.021465060000001</c:v>
                </c:pt>
                <c:pt idx="688">
                  <c:v>12.89279676</c:v>
                </c:pt>
                <c:pt idx="689">
                  <c:v>10.8370885</c:v>
                </c:pt>
                <c:pt idx="690">
                  <c:v>10.18189136</c:v>
                </c:pt>
                <c:pt idx="691">
                  <c:v>11.175276759999999</c:v>
                </c:pt>
                <c:pt idx="692">
                  <c:v>12.0558376</c:v>
                </c:pt>
                <c:pt idx="693">
                  <c:v>13.091767969999999</c:v>
                </c:pt>
                <c:pt idx="694">
                  <c:v>10.95336745</c:v>
                </c:pt>
                <c:pt idx="695">
                  <c:v>8.1075743609999993</c:v>
                </c:pt>
                <c:pt idx="696">
                  <c:v>6.3539707940000003</c:v>
                </c:pt>
                <c:pt idx="697">
                  <c:v>4.6246538749999999</c:v>
                </c:pt>
                <c:pt idx="698">
                  <c:v>3.6218339610000001</c:v>
                </c:pt>
                <c:pt idx="699">
                  <c:v>3.6785878080000001</c:v>
                </c:pt>
                <c:pt idx="700">
                  <c:v>4.3249521900000003</c:v>
                </c:pt>
                <c:pt idx="701">
                  <c:v>5.1493849200000001</c:v>
                </c:pt>
                <c:pt idx="702">
                  <c:v>4.9858593500000001</c:v>
                </c:pt>
                <c:pt idx="703">
                  <c:v>5.7135225160000003</c:v>
                </c:pt>
                <c:pt idx="704">
                  <c:v>4.7181448320000001</c:v>
                </c:pt>
                <c:pt idx="705">
                  <c:v>4.3003662399999998</c:v>
                </c:pt>
                <c:pt idx="706">
                  <c:v>4.4772118909999996</c:v>
                </c:pt>
                <c:pt idx="707">
                  <c:v>5.566202917</c:v>
                </c:pt>
                <c:pt idx="708">
                  <c:v>6.25760805</c:v>
                </c:pt>
                <c:pt idx="709">
                  <c:v>6.1165439069999996</c:v>
                </c:pt>
                <c:pt idx="710">
                  <c:v>5.5024086839999997</c:v>
                </c:pt>
                <c:pt idx="711">
                  <c:v>4.7046697670000004</c:v>
                </c:pt>
                <c:pt idx="712">
                  <c:v>3.2837035999999999</c:v>
                </c:pt>
                <c:pt idx="713">
                  <c:v>3.4366953090000001</c:v>
                </c:pt>
                <c:pt idx="714">
                  <c:v>4.4821106869999996</c:v>
                </c:pt>
                <c:pt idx="715">
                  <c:v>5.8889606910000003</c:v>
                </c:pt>
                <c:pt idx="716">
                  <c:v>6.3804148380000001</c:v>
                </c:pt>
                <c:pt idx="717">
                  <c:v>6.0128405809999999</c:v>
                </c:pt>
                <c:pt idx="718">
                  <c:v>5.5198787090000003</c:v>
                </c:pt>
                <c:pt idx="719">
                  <c:v>5.7064719610000001</c:v>
                </c:pt>
                <c:pt idx="720">
                  <c:v>5.120224984</c:v>
                </c:pt>
                <c:pt idx="721">
                  <c:v>4.5902367220000002</c:v>
                </c:pt>
                <c:pt idx="722">
                  <c:v>5.0095105799999997</c:v>
                </c:pt>
                <c:pt idx="723">
                  <c:v>5.1255005779999996</c:v>
                </c:pt>
                <c:pt idx="724">
                  <c:v>5.0685229610000002</c:v>
                </c:pt>
                <c:pt idx="725">
                  <c:v>4.5268086470000002</c:v>
                </c:pt>
                <c:pt idx="726">
                  <c:v>4.1710072199999999</c:v>
                </c:pt>
                <c:pt idx="727">
                  <c:v>4.7034720249999999</c:v>
                </c:pt>
                <c:pt idx="728">
                  <c:v>6.2416663870000004</c:v>
                </c:pt>
                <c:pt idx="729">
                  <c:v>7.7650739939999998</c:v>
                </c:pt>
                <c:pt idx="730">
                  <c:v>9.1430656159999995</c:v>
                </c:pt>
                <c:pt idx="731">
                  <c:v>10.284306000000001</c:v>
                </c:pt>
                <c:pt idx="732">
                  <c:v>10.94771122</c:v>
                </c:pt>
                <c:pt idx="733">
                  <c:v>12.046558490000001</c:v>
                </c:pt>
                <c:pt idx="734">
                  <c:v>12.704837339999999</c:v>
                </c:pt>
                <c:pt idx="735">
                  <c:v>11.906927659999999</c:v>
                </c:pt>
                <c:pt idx="736">
                  <c:v>10.19090701</c:v>
                </c:pt>
                <c:pt idx="737">
                  <c:v>8.8841576329999992</c:v>
                </c:pt>
                <c:pt idx="738">
                  <c:v>7.4192467649999996</c:v>
                </c:pt>
                <c:pt idx="739">
                  <c:v>5.9354033260000003</c:v>
                </c:pt>
                <c:pt idx="740">
                  <c:v>5.3442655329999997</c:v>
                </c:pt>
                <c:pt idx="741">
                  <c:v>3.8985027799999998</c:v>
                </c:pt>
                <c:pt idx="742">
                  <c:v>2.6546438430000001</c:v>
                </c:pt>
                <c:pt idx="743">
                  <c:v>1.9596564110000001</c:v>
                </c:pt>
                <c:pt idx="744">
                  <c:v>1.6238984729999999</c:v>
                </c:pt>
                <c:pt idx="745">
                  <c:v>1.4488097740000001</c:v>
                </c:pt>
                <c:pt idx="746">
                  <c:v>0.94444688600000004</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0.439109372</c:v>
                </c:pt>
                <c:pt idx="761">
                  <c:v>1.406350582</c:v>
                </c:pt>
                <c:pt idx="762">
                  <c:v>1.143478435</c:v>
                </c:pt>
                <c:pt idx="763">
                  <c:v>1.85618982</c:v>
                </c:pt>
                <c:pt idx="764">
                  <c:v>1.1130743460000001</c:v>
                </c:pt>
                <c:pt idx="765">
                  <c:v>8.0300560000000007E-2</c:v>
                </c:pt>
                <c:pt idx="766">
                  <c:v>6.5111058999999999E-2</c:v>
                </c:pt>
                <c:pt idx="767">
                  <c:v>0</c:v>
                </c:pt>
                <c:pt idx="768">
                  <c:v>0</c:v>
                </c:pt>
                <c:pt idx="769">
                  <c:v>4.10122E-3</c:v>
                </c:pt>
                <c:pt idx="770">
                  <c:v>0.56990687799999995</c:v>
                </c:pt>
                <c:pt idx="771">
                  <c:v>0.54729608100000005</c:v>
                </c:pt>
                <c:pt idx="772">
                  <c:v>0.59742160099999997</c:v>
                </c:pt>
                <c:pt idx="773">
                  <c:v>1.079901555</c:v>
                </c:pt>
                <c:pt idx="774">
                  <c:v>0.95989868700000003</c:v>
                </c:pt>
                <c:pt idx="775">
                  <c:v>1.312468704</c:v>
                </c:pt>
                <c:pt idx="776">
                  <c:v>2.4468710900000001</c:v>
                </c:pt>
                <c:pt idx="777">
                  <c:v>3.6813471629999999</c:v>
                </c:pt>
                <c:pt idx="778">
                  <c:v>4.1733417230000001</c:v>
                </c:pt>
                <c:pt idx="779">
                  <c:v>4.5841056050000004</c:v>
                </c:pt>
                <c:pt idx="780">
                  <c:v>3.4021896269999998</c:v>
                </c:pt>
                <c:pt idx="781">
                  <c:v>1.540042691</c:v>
                </c:pt>
                <c:pt idx="782">
                  <c:v>0.51532125900000003</c:v>
                </c:pt>
                <c:pt idx="783">
                  <c:v>0.37316196299999999</c:v>
                </c:pt>
                <c:pt idx="784">
                  <c:v>0.39721224799999999</c:v>
                </c:pt>
                <c:pt idx="785">
                  <c:v>0.76478307999999995</c:v>
                </c:pt>
                <c:pt idx="786">
                  <c:v>1.21298566</c:v>
                </c:pt>
                <c:pt idx="787">
                  <c:v>0.94997044100000005</c:v>
                </c:pt>
                <c:pt idx="788">
                  <c:v>0.365176259</c:v>
                </c:pt>
                <c:pt idx="789">
                  <c:v>0</c:v>
                </c:pt>
                <c:pt idx="790">
                  <c:v>0</c:v>
                </c:pt>
                <c:pt idx="791">
                  <c:v>0</c:v>
                </c:pt>
                <c:pt idx="792">
                  <c:v>0</c:v>
                </c:pt>
                <c:pt idx="793">
                  <c:v>0.62914853599999998</c:v>
                </c:pt>
                <c:pt idx="794">
                  <c:v>2.0883922670000001</c:v>
                </c:pt>
                <c:pt idx="795">
                  <c:v>3.0576039330000002</c:v>
                </c:pt>
                <c:pt idx="796">
                  <c:v>3.9429589950000001</c:v>
                </c:pt>
                <c:pt idx="797">
                  <c:v>3.7857818810000001</c:v>
                </c:pt>
                <c:pt idx="798">
                  <c:v>3.3247581859999999</c:v>
                </c:pt>
                <c:pt idx="799">
                  <c:v>3.3872293770000002</c:v>
                </c:pt>
                <c:pt idx="800">
                  <c:v>3.0719006370000002</c:v>
                </c:pt>
                <c:pt idx="801">
                  <c:v>2.5590012510000002</c:v>
                </c:pt>
                <c:pt idx="802">
                  <c:v>2.2047167729999999</c:v>
                </c:pt>
                <c:pt idx="803">
                  <c:v>2.6481043510000002</c:v>
                </c:pt>
                <c:pt idx="804">
                  <c:v>2.6826037089999999</c:v>
                </c:pt>
                <c:pt idx="805">
                  <c:v>2.5173308159999999</c:v>
                </c:pt>
                <c:pt idx="806">
                  <c:v>1.9013762649999999</c:v>
                </c:pt>
                <c:pt idx="807">
                  <c:v>2.02704518</c:v>
                </c:pt>
                <c:pt idx="808">
                  <c:v>2.6752007949999999</c:v>
                </c:pt>
                <c:pt idx="809">
                  <c:v>1.9708539899999999</c:v>
                </c:pt>
                <c:pt idx="810">
                  <c:v>1.341927345</c:v>
                </c:pt>
                <c:pt idx="811">
                  <c:v>0.91875206600000003</c:v>
                </c:pt>
                <c:pt idx="812">
                  <c:v>0.56148308099999999</c:v>
                </c:pt>
                <c:pt idx="813">
                  <c:v>0</c:v>
                </c:pt>
                <c:pt idx="814">
                  <c:v>0</c:v>
                </c:pt>
                <c:pt idx="815">
                  <c:v>0</c:v>
                </c:pt>
                <c:pt idx="816">
                  <c:v>0</c:v>
                </c:pt>
                <c:pt idx="817">
                  <c:v>0</c:v>
                </c:pt>
                <c:pt idx="818">
                  <c:v>0</c:v>
                </c:pt>
                <c:pt idx="819">
                  <c:v>0</c:v>
                </c:pt>
                <c:pt idx="820">
                  <c:v>0</c:v>
                </c:pt>
                <c:pt idx="821">
                  <c:v>4.1013923339999998</c:v>
                </c:pt>
                <c:pt idx="822">
                  <c:v>6.8596564960000004</c:v>
                </c:pt>
                <c:pt idx="823">
                  <c:v>4.4839883159999996</c:v>
                </c:pt>
                <c:pt idx="824">
                  <c:v>1.2144480879999999</c:v>
                </c:pt>
                <c:pt idx="825">
                  <c:v>0</c:v>
                </c:pt>
                <c:pt idx="826">
                  <c:v>0</c:v>
                </c:pt>
                <c:pt idx="827">
                  <c:v>0</c:v>
                </c:pt>
                <c:pt idx="828">
                  <c:v>0</c:v>
                </c:pt>
                <c:pt idx="829">
                  <c:v>0</c:v>
                </c:pt>
                <c:pt idx="830">
                  <c:v>0</c:v>
                </c:pt>
                <c:pt idx="831">
                  <c:v>0</c:v>
                </c:pt>
                <c:pt idx="832">
                  <c:v>0</c:v>
                </c:pt>
                <c:pt idx="833">
                  <c:v>0</c:v>
                </c:pt>
                <c:pt idx="834">
                  <c:v>0</c:v>
                </c:pt>
                <c:pt idx="835">
                  <c:v>0.71655278200000005</c:v>
                </c:pt>
                <c:pt idx="836">
                  <c:v>0</c:v>
                </c:pt>
                <c:pt idx="837">
                  <c:v>0.58092348100000002</c:v>
                </c:pt>
                <c:pt idx="838">
                  <c:v>0.66835961200000005</c:v>
                </c:pt>
                <c:pt idx="839">
                  <c:v>0</c:v>
                </c:pt>
                <c:pt idx="840">
                  <c:v>0</c:v>
                </c:pt>
                <c:pt idx="841">
                  <c:v>0</c:v>
                </c:pt>
                <c:pt idx="842">
                  <c:v>0</c:v>
                </c:pt>
                <c:pt idx="843">
                  <c:v>0</c:v>
                </c:pt>
                <c:pt idx="844">
                  <c:v>0</c:v>
                </c:pt>
                <c:pt idx="845">
                  <c:v>0</c:v>
                </c:pt>
                <c:pt idx="846">
                  <c:v>0</c:v>
                </c:pt>
                <c:pt idx="847">
                  <c:v>0</c:v>
                </c:pt>
                <c:pt idx="848">
                  <c:v>0.17408391600000001</c:v>
                </c:pt>
                <c:pt idx="849">
                  <c:v>1.7954855409999999</c:v>
                </c:pt>
                <c:pt idx="850">
                  <c:v>2.6549671369999999</c:v>
                </c:pt>
                <c:pt idx="851">
                  <c:v>3.1419413270000001</c:v>
                </c:pt>
                <c:pt idx="852">
                  <c:v>3.4844734599999998</c:v>
                </c:pt>
                <c:pt idx="853">
                  <c:v>3.287587926</c:v>
                </c:pt>
                <c:pt idx="854">
                  <c:v>3.6320241640000002</c:v>
                </c:pt>
                <c:pt idx="855">
                  <c:v>3.476327478</c:v>
                </c:pt>
                <c:pt idx="856">
                  <c:v>3.0279403060000001</c:v>
                </c:pt>
                <c:pt idx="857">
                  <c:v>1.9892066610000001</c:v>
                </c:pt>
                <c:pt idx="858">
                  <c:v>0.71455418999999998</c:v>
                </c:pt>
                <c:pt idx="859">
                  <c:v>0</c:v>
                </c:pt>
                <c:pt idx="860">
                  <c:v>0</c:v>
                </c:pt>
                <c:pt idx="861">
                  <c:v>0</c:v>
                </c:pt>
                <c:pt idx="862">
                  <c:v>0.422709734</c:v>
                </c:pt>
                <c:pt idx="863">
                  <c:v>0.225486518</c:v>
                </c:pt>
                <c:pt idx="864">
                  <c:v>0.17730301800000001</c:v>
                </c:pt>
                <c:pt idx="865">
                  <c:v>0</c:v>
                </c:pt>
                <c:pt idx="866">
                  <c:v>1.366006458</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9.9387374000000001E-2</c:v>
                </c:pt>
                <c:pt idx="895">
                  <c:v>0.77816333800000004</c:v>
                </c:pt>
                <c:pt idx="896">
                  <c:v>1.959603319</c:v>
                </c:pt>
                <c:pt idx="897">
                  <c:v>3.2224247519999998</c:v>
                </c:pt>
                <c:pt idx="898">
                  <c:v>3.509168683</c:v>
                </c:pt>
                <c:pt idx="899">
                  <c:v>4.9016143010000004</c:v>
                </c:pt>
                <c:pt idx="900">
                  <c:v>4.6123777209999997</c:v>
                </c:pt>
                <c:pt idx="901">
                  <c:v>3.028178869</c:v>
                </c:pt>
                <c:pt idx="902">
                  <c:v>1.667312584</c:v>
                </c:pt>
                <c:pt idx="903">
                  <c:v>1.6749087730000001</c:v>
                </c:pt>
                <c:pt idx="904">
                  <c:v>2.6524061319999999</c:v>
                </c:pt>
                <c:pt idx="905">
                  <c:v>2.9856246670000002</c:v>
                </c:pt>
                <c:pt idx="906">
                  <c:v>2.2287157849999999</c:v>
                </c:pt>
                <c:pt idx="907">
                  <c:v>0.62041103399999997</c:v>
                </c:pt>
                <c:pt idx="908">
                  <c:v>0</c:v>
                </c:pt>
                <c:pt idx="909">
                  <c:v>0</c:v>
                </c:pt>
                <c:pt idx="910">
                  <c:v>0</c:v>
                </c:pt>
                <c:pt idx="911">
                  <c:v>0</c:v>
                </c:pt>
                <c:pt idx="912">
                  <c:v>1.3413878379999999</c:v>
                </c:pt>
                <c:pt idx="913">
                  <c:v>2.8944954389999999</c:v>
                </c:pt>
                <c:pt idx="914">
                  <c:v>3.4601589289999999</c:v>
                </c:pt>
                <c:pt idx="915">
                  <c:v>3.5924930869999998</c:v>
                </c:pt>
                <c:pt idx="916">
                  <c:v>3.4027958210000002</c:v>
                </c:pt>
                <c:pt idx="917">
                  <c:v>3.6257214790000001</c:v>
                </c:pt>
                <c:pt idx="918">
                  <c:v>2.86632971</c:v>
                </c:pt>
                <c:pt idx="919">
                  <c:v>1.6745483720000001</c:v>
                </c:pt>
                <c:pt idx="920">
                  <c:v>0.86410510900000004</c:v>
                </c:pt>
                <c:pt idx="921">
                  <c:v>0.17112945399999999</c:v>
                </c:pt>
                <c:pt idx="922">
                  <c:v>0</c:v>
                </c:pt>
                <c:pt idx="923">
                  <c:v>0</c:v>
                </c:pt>
                <c:pt idx="924">
                  <c:v>0</c:v>
                </c:pt>
                <c:pt idx="925">
                  <c:v>0</c:v>
                </c:pt>
                <c:pt idx="926">
                  <c:v>1.673589E-2</c:v>
                </c:pt>
                <c:pt idx="927">
                  <c:v>0.27989144399999999</c:v>
                </c:pt>
                <c:pt idx="928">
                  <c:v>0.265605496</c:v>
                </c:pt>
                <c:pt idx="929">
                  <c:v>3.2715898E-2</c:v>
                </c:pt>
                <c:pt idx="930">
                  <c:v>0</c:v>
                </c:pt>
                <c:pt idx="931">
                  <c:v>0</c:v>
                </c:pt>
                <c:pt idx="932">
                  <c:v>0</c:v>
                </c:pt>
                <c:pt idx="933">
                  <c:v>0</c:v>
                </c:pt>
                <c:pt idx="934">
                  <c:v>0</c:v>
                </c:pt>
                <c:pt idx="935">
                  <c:v>0</c:v>
                </c:pt>
                <c:pt idx="936">
                  <c:v>0</c:v>
                </c:pt>
                <c:pt idx="937">
                  <c:v>0</c:v>
                </c:pt>
                <c:pt idx="938">
                  <c:v>0</c:v>
                </c:pt>
                <c:pt idx="939">
                  <c:v>6.9028969999999999E-3</c:v>
                </c:pt>
                <c:pt idx="940">
                  <c:v>2.6287174160000002</c:v>
                </c:pt>
                <c:pt idx="941">
                  <c:v>4.0954090059999997</c:v>
                </c:pt>
                <c:pt idx="942">
                  <c:v>6.2534916020000004</c:v>
                </c:pt>
                <c:pt idx="943">
                  <c:v>6.5943663839999997</c:v>
                </c:pt>
                <c:pt idx="944">
                  <c:v>5.8286514069999997</c:v>
                </c:pt>
                <c:pt idx="945">
                  <c:v>5.3658647110000004</c:v>
                </c:pt>
                <c:pt idx="946">
                  <c:v>4.9120380130000001</c:v>
                </c:pt>
                <c:pt idx="947">
                  <c:v>4.6494093440000004</c:v>
                </c:pt>
                <c:pt idx="948">
                  <c:v>3.8326088980000002</c:v>
                </c:pt>
                <c:pt idx="949">
                  <c:v>1.9647739129999999</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3.1058171999999998E-2</c:v>
                </c:pt>
                <c:pt idx="966">
                  <c:v>0.43395672600000001</c:v>
                </c:pt>
                <c:pt idx="967">
                  <c:v>1.0583678050000001</c:v>
                </c:pt>
                <c:pt idx="968">
                  <c:v>2.2308495110000002</c:v>
                </c:pt>
                <c:pt idx="969">
                  <c:v>1.8077831529999999</c:v>
                </c:pt>
                <c:pt idx="970">
                  <c:v>1.7622302969999999</c:v>
                </c:pt>
                <c:pt idx="971">
                  <c:v>2.1470171169999999</c:v>
                </c:pt>
                <c:pt idx="972">
                  <c:v>2.4977303960000001</c:v>
                </c:pt>
                <c:pt idx="973">
                  <c:v>2.7856252480000001</c:v>
                </c:pt>
                <c:pt idx="974">
                  <c:v>2.7470478279999999</c:v>
                </c:pt>
                <c:pt idx="975">
                  <c:v>2.5487473</c:v>
                </c:pt>
                <c:pt idx="976">
                  <c:v>1.910147021</c:v>
                </c:pt>
                <c:pt idx="977">
                  <c:v>1.3786721040000001</c:v>
                </c:pt>
                <c:pt idx="978">
                  <c:v>1.677074314</c:v>
                </c:pt>
                <c:pt idx="979">
                  <c:v>1.9820899890000001</c:v>
                </c:pt>
                <c:pt idx="980">
                  <c:v>1.253270538</c:v>
                </c:pt>
                <c:pt idx="981">
                  <c:v>0.48442099500000002</c:v>
                </c:pt>
                <c:pt idx="982">
                  <c:v>0.764414292</c:v>
                </c:pt>
                <c:pt idx="983">
                  <c:v>3.538807147</c:v>
                </c:pt>
                <c:pt idx="984">
                  <c:v>5.5728419840000001</c:v>
                </c:pt>
                <c:pt idx="985">
                  <c:v>7.3886468179999998</c:v>
                </c:pt>
                <c:pt idx="986">
                  <c:v>7.8974815659999997</c:v>
                </c:pt>
                <c:pt idx="987">
                  <c:v>8.3641542350000009</c:v>
                </c:pt>
                <c:pt idx="988">
                  <c:v>8.8634554649999995</c:v>
                </c:pt>
                <c:pt idx="989">
                  <c:v>8.4855352620000009</c:v>
                </c:pt>
                <c:pt idx="990">
                  <c:v>7.9031657539999998</c:v>
                </c:pt>
                <c:pt idx="991">
                  <c:v>6.6775996500000003</c:v>
                </c:pt>
                <c:pt idx="992">
                  <c:v>5.6711316580000002</c:v>
                </c:pt>
                <c:pt idx="993">
                  <c:v>5.0521512</c:v>
                </c:pt>
                <c:pt idx="994">
                  <c:v>5.4243455819999999</c:v>
                </c:pt>
                <c:pt idx="995">
                  <c:v>5.2166594079999999</c:v>
                </c:pt>
                <c:pt idx="996">
                  <c:v>3.3802103620000001</c:v>
                </c:pt>
                <c:pt idx="997">
                  <c:v>2.1064378879999999</c:v>
                </c:pt>
                <c:pt idx="998">
                  <c:v>1.6856507860000001</c:v>
                </c:pt>
                <c:pt idx="999">
                  <c:v>0.69942274000000004</c:v>
                </c:pt>
                <c:pt idx="1000">
                  <c:v>0</c:v>
                </c:pt>
                <c:pt idx="1001">
                  <c:v>0</c:v>
                </c:pt>
                <c:pt idx="1002">
                  <c:v>0</c:v>
                </c:pt>
                <c:pt idx="1003">
                  <c:v>0</c:v>
                </c:pt>
                <c:pt idx="1004">
                  <c:v>0.16226521499999999</c:v>
                </c:pt>
                <c:pt idx="1005">
                  <c:v>0.51895165600000004</c:v>
                </c:pt>
                <c:pt idx="1006">
                  <c:v>1.147137412</c:v>
                </c:pt>
                <c:pt idx="1007">
                  <c:v>0.39019051799999999</c:v>
                </c:pt>
                <c:pt idx="1008">
                  <c:v>0</c:v>
                </c:pt>
                <c:pt idx="1009">
                  <c:v>0</c:v>
                </c:pt>
                <c:pt idx="1010">
                  <c:v>0</c:v>
                </c:pt>
                <c:pt idx="1011">
                  <c:v>0</c:v>
                </c:pt>
                <c:pt idx="1012">
                  <c:v>0</c:v>
                </c:pt>
                <c:pt idx="1013">
                  <c:v>0</c:v>
                </c:pt>
                <c:pt idx="1014">
                  <c:v>0</c:v>
                </c:pt>
                <c:pt idx="1015">
                  <c:v>0</c:v>
                </c:pt>
                <c:pt idx="1016">
                  <c:v>0.81865952399999997</c:v>
                </c:pt>
                <c:pt idx="1017">
                  <c:v>5.5462567209999998</c:v>
                </c:pt>
                <c:pt idx="1018">
                  <c:v>8.4157349440000004</c:v>
                </c:pt>
                <c:pt idx="1019">
                  <c:v>9.5603179390000008</c:v>
                </c:pt>
                <c:pt idx="1020">
                  <c:v>7.91247641</c:v>
                </c:pt>
                <c:pt idx="1021">
                  <c:v>6.3581026649999997</c:v>
                </c:pt>
                <c:pt idx="1022">
                  <c:v>5.5779235600000003</c:v>
                </c:pt>
                <c:pt idx="1023">
                  <c:v>5.9139153139999996</c:v>
                </c:pt>
                <c:pt idx="1024">
                  <c:v>5.746907255</c:v>
                </c:pt>
                <c:pt idx="1025">
                  <c:v>4.5147570029999997</c:v>
                </c:pt>
                <c:pt idx="1026">
                  <c:v>3.8965588169999998</c:v>
                </c:pt>
                <c:pt idx="1027">
                  <c:v>3.0844797609999999</c:v>
                </c:pt>
                <c:pt idx="1028">
                  <c:v>2.8530960109999999</c:v>
                </c:pt>
                <c:pt idx="1029">
                  <c:v>3.9782330290000001</c:v>
                </c:pt>
                <c:pt idx="1030">
                  <c:v>4.8809797479999997</c:v>
                </c:pt>
                <c:pt idx="1031">
                  <c:v>5.6004483240000003</c:v>
                </c:pt>
                <c:pt idx="1032">
                  <c:v>4.2190699279999997</c:v>
                </c:pt>
                <c:pt idx="1033">
                  <c:v>5.121587055</c:v>
                </c:pt>
                <c:pt idx="1034">
                  <c:v>6.9179734609999999</c:v>
                </c:pt>
                <c:pt idx="1035">
                  <c:v>7.7794068269999999</c:v>
                </c:pt>
                <c:pt idx="1036">
                  <c:v>7.7755476269999999</c:v>
                </c:pt>
                <c:pt idx="1037">
                  <c:v>8.1999927929999998</c:v>
                </c:pt>
                <c:pt idx="1038">
                  <c:v>8.438342961</c:v>
                </c:pt>
                <c:pt idx="1039">
                  <c:v>7.7694710139999996</c:v>
                </c:pt>
                <c:pt idx="1040">
                  <c:v>7.0352755020000002</c:v>
                </c:pt>
                <c:pt idx="1041">
                  <c:v>6.5280225659999997</c:v>
                </c:pt>
                <c:pt idx="1042">
                  <c:v>7.0168150970000003</c:v>
                </c:pt>
                <c:pt idx="1043">
                  <c:v>7.7673545519999996</c:v>
                </c:pt>
                <c:pt idx="1044">
                  <c:v>9.0528860560000002</c:v>
                </c:pt>
                <c:pt idx="1045">
                  <c:v>10.29683109</c:v>
                </c:pt>
                <c:pt idx="1046">
                  <c:v>11.163325690000001</c:v>
                </c:pt>
                <c:pt idx="1047">
                  <c:v>10.68638296</c:v>
                </c:pt>
                <c:pt idx="1048">
                  <c:v>9.7527786410000008</c:v>
                </c:pt>
                <c:pt idx="1049">
                  <c:v>8.7588367320000007</c:v>
                </c:pt>
                <c:pt idx="1050">
                  <c:v>7.9955299640000002</c:v>
                </c:pt>
                <c:pt idx="1051">
                  <c:v>6.947161962</c:v>
                </c:pt>
                <c:pt idx="1052">
                  <c:v>5.289867321</c:v>
                </c:pt>
                <c:pt idx="1053">
                  <c:v>2.5929433529999999</c:v>
                </c:pt>
                <c:pt idx="1054">
                  <c:v>1.8990028569999999</c:v>
                </c:pt>
                <c:pt idx="1055">
                  <c:v>2.49913315</c:v>
                </c:pt>
                <c:pt idx="1056">
                  <c:v>2.6643220109999999</c:v>
                </c:pt>
                <c:pt idx="1057">
                  <c:v>3.9760824010000002</c:v>
                </c:pt>
                <c:pt idx="1058">
                  <c:v>2.4804665469999998</c:v>
                </c:pt>
                <c:pt idx="1059">
                  <c:v>2.0132001590000002</c:v>
                </c:pt>
                <c:pt idx="1060">
                  <c:v>2.696522828</c:v>
                </c:pt>
                <c:pt idx="1061">
                  <c:v>4.5694586629999998</c:v>
                </c:pt>
                <c:pt idx="1062">
                  <c:v>4.5741910419999998</c:v>
                </c:pt>
                <c:pt idx="1063">
                  <c:v>4.2062927759999997</c:v>
                </c:pt>
                <c:pt idx="1064">
                  <c:v>7.1056097319999996</c:v>
                </c:pt>
                <c:pt idx="1065">
                  <c:v>10.80356441</c:v>
                </c:pt>
                <c:pt idx="1066">
                  <c:v>13.657754990000001</c:v>
                </c:pt>
                <c:pt idx="1067">
                  <c:v>15.653326720000001</c:v>
                </c:pt>
                <c:pt idx="1068">
                  <c:v>15.77683847</c:v>
                </c:pt>
                <c:pt idx="1069">
                  <c:v>14.983860180000001</c:v>
                </c:pt>
                <c:pt idx="1070">
                  <c:v>14.19140073</c:v>
                </c:pt>
                <c:pt idx="1071">
                  <c:v>14.65019169</c:v>
                </c:pt>
                <c:pt idx="1072">
                  <c:v>15.91261723</c:v>
                </c:pt>
                <c:pt idx="1073">
                  <c:v>18.882519869999999</c:v>
                </c:pt>
                <c:pt idx="1074">
                  <c:v>20.77469455</c:v>
                </c:pt>
                <c:pt idx="1075">
                  <c:v>21.58814164</c:v>
                </c:pt>
                <c:pt idx="1076">
                  <c:v>21.036454989999999</c:v>
                </c:pt>
                <c:pt idx="1077">
                  <c:v>19.598049769999999</c:v>
                </c:pt>
                <c:pt idx="1078">
                  <c:v>19.120786760000001</c:v>
                </c:pt>
                <c:pt idx="1079">
                  <c:v>19.034304169999999</c:v>
                </c:pt>
                <c:pt idx="1080">
                  <c:v>17.594917720000002</c:v>
                </c:pt>
                <c:pt idx="1081">
                  <c:v>15.40710782</c:v>
                </c:pt>
                <c:pt idx="1082">
                  <c:v>12.743034189999999</c:v>
                </c:pt>
                <c:pt idx="1083">
                  <c:v>10.3188429</c:v>
                </c:pt>
                <c:pt idx="1084">
                  <c:v>9.6617302879999993</c:v>
                </c:pt>
                <c:pt idx="1085">
                  <c:v>11.150690989999999</c:v>
                </c:pt>
                <c:pt idx="1086">
                  <c:v>12.49479863</c:v>
                </c:pt>
                <c:pt idx="1087">
                  <c:v>13.08284055</c:v>
                </c:pt>
                <c:pt idx="1088">
                  <c:v>11.655927009999999</c:v>
                </c:pt>
                <c:pt idx="1089">
                  <c:v>10.133907430000001</c:v>
                </c:pt>
                <c:pt idx="1090">
                  <c:v>9.6913477829999994</c:v>
                </c:pt>
                <c:pt idx="1091">
                  <c:v>9.8315482739999993</c:v>
                </c:pt>
                <c:pt idx="1092">
                  <c:v>10.0245677</c:v>
                </c:pt>
                <c:pt idx="1093">
                  <c:v>8.9478902829999996</c:v>
                </c:pt>
                <c:pt idx="1094">
                  <c:v>9.4217409960000005</c:v>
                </c:pt>
                <c:pt idx="1095">
                  <c:v>7.2212120210000004</c:v>
                </c:pt>
                <c:pt idx="1096">
                  <c:v>7.4437918490000001</c:v>
                </c:pt>
                <c:pt idx="1097">
                  <c:v>7.1879911419999996</c:v>
                </c:pt>
                <c:pt idx="1098">
                  <c:v>9.4435628030000007</c:v>
                </c:pt>
                <c:pt idx="1099">
                  <c:v>11.389609399999999</c:v>
                </c:pt>
                <c:pt idx="1100">
                  <c:v>12.57513217</c:v>
                </c:pt>
                <c:pt idx="1101">
                  <c:v>13.047313880000001</c:v>
                </c:pt>
                <c:pt idx="1102">
                  <c:v>12.02229636</c:v>
                </c:pt>
                <c:pt idx="1103">
                  <c:v>11.496634</c:v>
                </c:pt>
                <c:pt idx="1104">
                  <c:v>10.96520739</c:v>
                </c:pt>
                <c:pt idx="1105">
                  <c:v>9.3440871580000007</c:v>
                </c:pt>
                <c:pt idx="1106">
                  <c:v>10.65693626</c:v>
                </c:pt>
                <c:pt idx="1107">
                  <c:v>11.19082993</c:v>
                </c:pt>
                <c:pt idx="1108">
                  <c:v>12.82586629</c:v>
                </c:pt>
                <c:pt idx="1109">
                  <c:v>14.92502809</c:v>
                </c:pt>
                <c:pt idx="1110">
                  <c:v>13.67789486</c:v>
                </c:pt>
                <c:pt idx="1111">
                  <c:v>12.38348776</c:v>
                </c:pt>
                <c:pt idx="1112">
                  <c:v>12.44834322</c:v>
                </c:pt>
                <c:pt idx="1113">
                  <c:v>12.625969400000001</c:v>
                </c:pt>
                <c:pt idx="1114">
                  <c:v>12.73217678</c:v>
                </c:pt>
                <c:pt idx="1115">
                  <c:v>13.11541364</c:v>
                </c:pt>
                <c:pt idx="1116">
                  <c:v>0</c:v>
                </c:pt>
                <c:pt idx="1117">
                  <c:v>0</c:v>
                </c:pt>
                <c:pt idx="1118">
                  <c:v>0</c:v>
                </c:pt>
                <c:pt idx="1119">
                  <c:v>0</c:v>
                </c:pt>
                <c:pt idx="1120">
                  <c:v>0</c:v>
                </c:pt>
                <c:pt idx="1121">
                  <c:v>1.480060084</c:v>
                </c:pt>
                <c:pt idx="1122">
                  <c:v>2.170376251</c:v>
                </c:pt>
                <c:pt idx="1123">
                  <c:v>6.282644415</c:v>
                </c:pt>
                <c:pt idx="1124">
                  <c:v>10.01389796</c:v>
                </c:pt>
                <c:pt idx="1125">
                  <c:v>12.183802160000001</c:v>
                </c:pt>
                <c:pt idx="1126">
                  <c:v>11.38255914</c:v>
                </c:pt>
                <c:pt idx="1127">
                  <c:v>11.46900621</c:v>
                </c:pt>
                <c:pt idx="1128">
                  <c:v>11.511211550000001</c:v>
                </c:pt>
                <c:pt idx="1129">
                  <c:v>9.5167496440000008</c:v>
                </c:pt>
                <c:pt idx="1130">
                  <c:v>4.4192135329999997</c:v>
                </c:pt>
                <c:pt idx="1131">
                  <c:v>0.39755207300000001</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1.9420865999999998E-2</c:v>
                </c:pt>
                <c:pt idx="1148">
                  <c:v>1.714576251</c:v>
                </c:pt>
                <c:pt idx="1149">
                  <c:v>3.819250802</c:v>
                </c:pt>
                <c:pt idx="1150">
                  <c:v>4.1936174470000003</c:v>
                </c:pt>
                <c:pt idx="1151">
                  <c:v>3.9386283770000001</c:v>
                </c:pt>
                <c:pt idx="1152">
                  <c:v>4.5653066139999998</c:v>
                </c:pt>
                <c:pt idx="1153">
                  <c:v>5.0117842010000002</c:v>
                </c:pt>
                <c:pt idx="1154">
                  <c:v>5.0176976450000002</c:v>
                </c:pt>
                <c:pt idx="1155">
                  <c:v>5.8014996209999996</c:v>
                </c:pt>
                <c:pt idx="1156">
                  <c:v>5.5690348910000003</c:v>
                </c:pt>
                <c:pt idx="1157">
                  <c:v>4.710244619</c:v>
                </c:pt>
                <c:pt idx="1158">
                  <c:v>4.0524857719999998</c:v>
                </c:pt>
                <c:pt idx="1159">
                  <c:v>3.272083056</c:v>
                </c:pt>
                <c:pt idx="1160">
                  <c:v>2.1450450619999999</c:v>
                </c:pt>
                <c:pt idx="1161">
                  <c:v>1.161481489</c:v>
                </c:pt>
                <c:pt idx="1162">
                  <c:v>0</c:v>
                </c:pt>
                <c:pt idx="1163">
                  <c:v>0</c:v>
                </c:pt>
                <c:pt idx="1164">
                  <c:v>0</c:v>
                </c:pt>
                <c:pt idx="1165">
                  <c:v>0</c:v>
                </c:pt>
                <c:pt idx="1166">
                  <c:v>0</c:v>
                </c:pt>
                <c:pt idx="1167">
                  <c:v>0</c:v>
                </c:pt>
                <c:pt idx="1168">
                  <c:v>0</c:v>
                </c:pt>
                <c:pt idx="1169">
                  <c:v>0.513620191</c:v>
                </c:pt>
                <c:pt idx="1170">
                  <c:v>1.6251633519999999</c:v>
                </c:pt>
                <c:pt idx="1171">
                  <c:v>2.9475504579999998</c:v>
                </c:pt>
                <c:pt idx="1172">
                  <c:v>3.8920640010000001</c:v>
                </c:pt>
                <c:pt idx="1173">
                  <c:v>3.6846455640000002</c:v>
                </c:pt>
                <c:pt idx="1174">
                  <c:v>2.938209327</c:v>
                </c:pt>
                <c:pt idx="1175">
                  <c:v>2.910114879</c:v>
                </c:pt>
                <c:pt idx="1176">
                  <c:v>2.7785745890000002</c:v>
                </c:pt>
                <c:pt idx="1177">
                  <c:v>3.188750282</c:v>
                </c:pt>
                <c:pt idx="1178">
                  <c:v>3.812677259</c:v>
                </c:pt>
                <c:pt idx="1179">
                  <c:v>3.5349800180000002</c:v>
                </c:pt>
                <c:pt idx="1180">
                  <c:v>3.6419159159999999</c:v>
                </c:pt>
                <c:pt idx="1181">
                  <c:v>4.431156477</c:v>
                </c:pt>
                <c:pt idx="1182">
                  <c:v>7.6891398000000004</c:v>
                </c:pt>
                <c:pt idx="1183">
                  <c:v>11.33183856</c:v>
                </c:pt>
                <c:pt idx="1184">
                  <c:v>14.289786830000001</c:v>
                </c:pt>
                <c:pt idx="1185">
                  <c:v>16.17331454</c:v>
                </c:pt>
                <c:pt idx="1186">
                  <c:v>24.993905439999999</c:v>
                </c:pt>
                <c:pt idx="1187">
                  <c:v>21.932650689999999</c:v>
                </c:pt>
                <c:pt idx="1188">
                  <c:v>17.190982739999999</c:v>
                </c:pt>
                <c:pt idx="1189">
                  <c:v>13.61144811</c:v>
                </c:pt>
                <c:pt idx="1190">
                  <c:v>9.9898542070000005</c:v>
                </c:pt>
                <c:pt idx="1191">
                  <c:v>6.1607124789999999</c:v>
                </c:pt>
                <c:pt idx="1192">
                  <c:v>5.756818344</c:v>
                </c:pt>
                <c:pt idx="1193">
                  <c:v>5.0570455460000003</c:v>
                </c:pt>
                <c:pt idx="1194">
                  <c:v>4.4676129759999998</c:v>
                </c:pt>
                <c:pt idx="1195">
                  <c:v>4.1775848450000002</c:v>
                </c:pt>
                <c:pt idx="1196">
                  <c:v>4.8553850719999998</c:v>
                </c:pt>
                <c:pt idx="1197">
                  <c:v>6.30010841</c:v>
                </c:pt>
                <c:pt idx="1198">
                  <c:v>9.3189394080000003</c:v>
                </c:pt>
                <c:pt idx="1199">
                  <c:v>11.66639906</c:v>
                </c:pt>
                <c:pt idx="1200">
                  <c:v>12.67260724</c:v>
                </c:pt>
                <c:pt idx="1201">
                  <c:v>13.82085483</c:v>
                </c:pt>
                <c:pt idx="1202">
                  <c:v>15.77976249</c:v>
                </c:pt>
                <c:pt idx="1203">
                  <c:v>17.27316768</c:v>
                </c:pt>
                <c:pt idx="1204">
                  <c:v>19.058731359999999</c:v>
                </c:pt>
                <c:pt idx="1205">
                  <c:v>20.647358520000001</c:v>
                </c:pt>
                <c:pt idx="1206">
                  <c:v>20.911365679999999</c:v>
                </c:pt>
                <c:pt idx="1207">
                  <c:v>19.219898789999998</c:v>
                </c:pt>
                <c:pt idx="1208">
                  <c:v>17.6563464</c:v>
                </c:pt>
                <c:pt idx="1209">
                  <c:v>17.023981379999999</c:v>
                </c:pt>
                <c:pt idx="1210">
                  <c:v>17.147902139999999</c:v>
                </c:pt>
                <c:pt idx="1211">
                  <c:v>17.833947770000002</c:v>
                </c:pt>
                <c:pt idx="1212">
                  <c:v>18.1410269</c:v>
                </c:pt>
                <c:pt idx="1213">
                  <c:v>18.24315348</c:v>
                </c:pt>
                <c:pt idx="1214">
                  <c:v>18.239440389999999</c:v>
                </c:pt>
                <c:pt idx="1215">
                  <c:v>17.960219219999999</c:v>
                </c:pt>
                <c:pt idx="1216">
                  <c:v>17.137946029999998</c:v>
                </c:pt>
                <c:pt idx="1217">
                  <c:v>14.66185202</c:v>
                </c:pt>
                <c:pt idx="1218">
                  <c:v>8.4562141059999991</c:v>
                </c:pt>
                <c:pt idx="1219">
                  <c:v>7.9040632439999996</c:v>
                </c:pt>
                <c:pt idx="1220">
                  <c:v>7.7658847719999997</c:v>
                </c:pt>
                <c:pt idx="1221">
                  <c:v>7.4873708880000001</c:v>
                </c:pt>
                <c:pt idx="1222">
                  <c:v>7.0976401190000002</c:v>
                </c:pt>
                <c:pt idx="1223">
                  <c:v>6.4828013950000001</c:v>
                </c:pt>
                <c:pt idx="1224">
                  <c:v>6.1548100979999996</c:v>
                </c:pt>
                <c:pt idx="1225">
                  <c:v>6.1104920429999998</c:v>
                </c:pt>
                <c:pt idx="1226">
                  <c:v>6.0251978140000002</c:v>
                </c:pt>
                <c:pt idx="1227">
                  <c:v>6.1010393580000004</c:v>
                </c:pt>
                <c:pt idx="1228">
                  <c:v>6.8875370589999996</c:v>
                </c:pt>
                <c:pt idx="1229">
                  <c:v>6.7012436859999998</c:v>
                </c:pt>
                <c:pt idx="1230">
                  <c:v>7.2920636119999998</c:v>
                </c:pt>
                <c:pt idx="1231">
                  <c:v>7.8964775789999999</c:v>
                </c:pt>
                <c:pt idx="1232">
                  <c:v>7.872379692</c:v>
                </c:pt>
                <c:pt idx="1233">
                  <c:v>7.9433018239999997</c:v>
                </c:pt>
                <c:pt idx="1234">
                  <c:v>8.0783888319999999</c:v>
                </c:pt>
                <c:pt idx="1235">
                  <c:v>8.1132578439999996</c:v>
                </c:pt>
                <c:pt idx="1236">
                  <c:v>7.4107464649999999</c:v>
                </c:pt>
                <c:pt idx="1237">
                  <c:v>7.9119115620000002</c:v>
                </c:pt>
                <c:pt idx="1238">
                  <c:v>8.1257991020000002</c:v>
                </c:pt>
                <c:pt idx="1239">
                  <c:v>7.3928188270000001</c:v>
                </c:pt>
                <c:pt idx="1240">
                  <c:v>6.4340098890000004</c:v>
                </c:pt>
                <c:pt idx="1241">
                  <c:v>5.4315460939999998</c:v>
                </c:pt>
                <c:pt idx="1242">
                  <c:v>4.8350779470000003</c:v>
                </c:pt>
                <c:pt idx="1243">
                  <c:v>5.4843257239999996</c:v>
                </c:pt>
                <c:pt idx="1244">
                  <c:v>5.205546097</c:v>
                </c:pt>
                <c:pt idx="1245">
                  <c:v>4.2506258130000001</c:v>
                </c:pt>
                <c:pt idx="1246">
                  <c:v>4.2116217359999997</c:v>
                </c:pt>
                <c:pt idx="1247">
                  <c:v>5.1713390879999999</c:v>
                </c:pt>
                <c:pt idx="1248">
                  <c:v>6.6562223070000002</c:v>
                </c:pt>
                <c:pt idx="1249">
                  <c:v>7.2298458349999999</c:v>
                </c:pt>
                <c:pt idx="1250">
                  <c:v>7.1154012570000003</c:v>
                </c:pt>
                <c:pt idx="1251">
                  <c:v>7.39169447</c:v>
                </c:pt>
                <c:pt idx="1252">
                  <c:v>7.4641866910000001</c:v>
                </c:pt>
                <c:pt idx="1253">
                  <c:v>7.5806406759999998</c:v>
                </c:pt>
                <c:pt idx="1254">
                  <c:v>7.0198436580000001</c:v>
                </c:pt>
                <c:pt idx="1255">
                  <c:v>6.6572931799999999</c:v>
                </c:pt>
                <c:pt idx="1256">
                  <c:v>5.4309447159999999</c:v>
                </c:pt>
                <c:pt idx="1257">
                  <c:v>5.4254611429999997</c:v>
                </c:pt>
                <c:pt idx="1258">
                  <c:v>4.5089853949999998</c:v>
                </c:pt>
                <c:pt idx="1259">
                  <c:v>4.595014935</c:v>
                </c:pt>
                <c:pt idx="1260">
                  <c:v>4.9857215530000003</c:v>
                </c:pt>
                <c:pt idx="1261">
                  <c:v>6.7766774930000002</c:v>
                </c:pt>
                <c:pt idx="1262">
                  <c:v>7.8029813700000004</c:v>
                </c:pt>
                <c:pt idx="1263">
                  <c:v>8.7704571300000005</c:v>
                </c:pt>
                <c:pt idx="1264">
                  <c:v>8.1034528439999995</c:v>
                </c:pt>
                <c:pt idx="1265">
                  <c:v>7.3431366840000001</c:v>
                </c:pt>
                <c:pt idx="1266">
                  <c:v>6.704454406</c:v>
                </c:pt>
                <c:pt idx="1267">
                  <c:v>7.0566030179999997</c:v>
                </c:pt>
                <c:pt idx="1268">
                  <c:v>7.4506282050000001</c:v>
                </c:pt>
                <c:pt idx="1269">
                  <c:v>7.7331573020000004</c:v>
                </c:pt>
                <c:pt idx="1270">
                  <c:v>7.6486095709999997</c:v>
                </c:pt>
                <c:pt idx="1271">
                  <c:v>6.7579366939999996</c:v>
                </c:pt>
                <c:pt idx="1272">
                  <c:v>5.3921490639999998</c:v>
                </c:pt>
                <c:pt idx="1273">
                  <c:v>4.6749658500000004</c:v>
                </c:pt>
                <c:pt idx="1274">
                  <c:v>5.1843252809999996</c:v>
                </c:pt>
                <c:pt idx="1275">
                  <c:v>3.8014321660000001</c:v>
                </c:pt>
                <c:pt idx="1276">
                  <c:v>3.87438591</c:v>
                </c:pt>
                <c:pt idx="1277">
                  <c:v>6.496167078</c:v>
                </c:pt>
                <c:pt idx="1278">
                  <c:v>7.613561164</c:v>
                </c:pt>
                <c:pt idx="1279">
                  <c:v>9.6951082849999999</c:v>
                </c:pt>
                <c:pt idx="1280">
                  <c:v>10.9746343</c:v>
                </c:pt>
                <c:pt idx="1281">
                  <c:v>11.187758560000001</c:v>
                </c:pt>
                <c:pt idx="1282">
                  <c:v>11.23032465</c:v>
                </c:pt>
                <c:pt idx="1283">
                  <c:v>12.054833950000001</c:v>
                </c:pt>
                <c:pt idx="1284">
                  <c:v>12.490511250000001</c:v>
                </c:pt>
                <c:pt idx="1285">
                  <c:v>13.75977408</c:v>
                </c:pt>
                <c:pt idx="1286">
                  <c:v>14.6035237</c:v>
                </c:pt>
                <c:pt idx="1287">
                  <c:v>13.89171238</c:v>
                </c:pt>
                <c:pt idx="1288">
                  <c:v>10.638743659999999</c:v>
                </c:pt>
                <c:pt idx="1289">
                  <c:v>7.34587185</c:v>
                </c:pt>
                <c:pt idx="1290">
                  <c:v>2.0455399139999999</c:v>
                </c:pt>
                <c:pt idx="1291">
                  <c:v>0.51873288900000003</c:v>
                </c:pt>
                <c:pt idx="1292">
                  <c:v>0.42164205199999999</c:v>
                </c:pt>
                <c:pt idx="1293">
                  <c:v>0</c:v>
                </c:pt>
                <c:pt idx="1294">
                  <c:v>0.24747545400000001</c:v>
                </c:pt>
                <c:pt idx="1295">
                  <c:v>2.306747063</c:v>
                </c:pt>
                <c:pt idx="1296">
                  <c:v>1.7135169560000001</c:v>
                </c:pt>
                <c:pt idx="1297">
                  <c:v>0.96595364800000005</c:v>
                </c:pt>
                <c:pt idx="1298">
                  <c:v>1.609341742</c:v>
                </c:pt>
                <c:pt idx="1299">
                  <c:v>2.1814061379999998</c:v>
                </c:pt>
                <c:pt idx="1300">
                  <c:v>2.7690382630000001</c:v>
                </c:pt>
                <c:pt idx="1301">
                  <c:v>3.5628949150000002</c:v>
                </c:pt>
                <c:pt idx="1302">
                  <c:v>3.6914641540000002</c:v>
                </c:pt>
                <c:pt idx="1303">
                  <c:v>3.4892760530000002</c:v>
                </c:pt>
                <c:pt idx="1304">
                  <c:v>4.1955728480000003</c:v>
                </c:pt>
                <c:pt idx="1305">
                  <c:v>4.5637774369999997</c:v>
                </c:pt>
                <c:pt idx="1306">
                  <c:v>4.6632296560000004</c:v>
                </c:pt>
                <c:pt idx="1307">
                  <c:v>4.4659594489999996</c:v>
                </c:pt>
                <c:pt idx="1308">
                  <c:v>3.4090751369999999</c:v>
                </c:pt>
                <c:pt idx="1309">
                  <c:v>3.5617322150000001</c:v>
                </c:pt>
                <c:pt idx="1310">
                  <c:v>3.6048174510000002</c:v>
                </c:pt>
                <c:pt idx="1311">
                  <c:v>3.1428234910000001</c:v>
                </c:pt>
                <c:pt idx="1312">
                  <c:v>1.5865867</c:v>
                </c:pt>
                <c:pt idx="1313">
                  <c:v>1.97537385</c:v>
                </c:pt>
                <c:pt idx="1314">
                  <c:v>2.8132832219999999</c:v>
                </c:pt>
                <c:pt idx="1315">
                  <c:v>1.430653714</c:v>
                </c:pt>
                <c:pt idx="1316">
                  <c:v>0.75870948199999999</c:v>
                </c:pt>
                <c:pt idx="1317">
                  <c:v>0.36115449700000002</c:v>
                </c:pt>
                <c:pt idx="1318">
                  <c:v>0.25799108500000001</c:v>
                </c:pt>
                <c:pt idx="1319">
                  <c:v>0.868127698</c:v>
                </c:pt>
                <c:pt idx="1320">
                  <c:v>2.0336825360000002</c:v>
                </c:pt>
                <c:pt idx="1321">
                  <c:v>3.0047545480000002</c:v>
                </c:pt>
                <c:pt idx="1322">
                  <c:v>4.7779529350000001</c:v>
                </c:pt>
                <c:pt idx="1323">
                  <c:v>5.5545650149999997</c:v>
                </c:pt>
                <c:pt idx="1324">
                  <c:v>7.2576470310000003</c:v>
                </c:pt>
                <c:pt idx="1325">
                  <c:v>7.2833228600000002</c:v>
                </c:pt>
                <c:pt idx="1326">
                  <c:v>8.0718547130000005</c:v>
                </c:pt>
                <c:pt idx="1327">
                  <c:v>9.54403662</c:v>
                </c:pt>
                <c:pt idx="1328">
                  <c:v>10.51405793</c:v>
                </c:pt>
                <c:pt idx="1329">
                  <c:v>12.249877489999999</c:v>
                </c:pt>
                <c:pt idx="1330">
                  <c:v>9.5042138440000006</c:v>
                </c:pt>
                <c:pt idx="1331">
                  <c:v>0.13597782899999999</c:v>
                </c:pt>
                <c:pt idx="1332">
                  <c:v>3.3228915730000002</c:v>
                </c:pt>
                <c:pt idx="1333">
                  <c:v>14.78629162</c:v>
                </c:pt>
                <c:pt idx="1334">
                  <c:v>11.522047089999999</c:v>
                </c:pt>
                <c:pt idx="1335">
                  <c:v>9.0892035</c:v>
                </c:pt>
                <c:pt idx="1336">
                  <c:v>4.3860012590000004</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0.12788561300000001</c:v>
                </c:pt>
                <c:pt idx="1359">
                  <c:v>0.93161444900000001</c:v>
                </c:pt>
                <c:pt idx="1360">
                  <c:v>1.118821353</c:v>
                </c:pt>
                <c:pt idx="1361">
                  <c:v>1.264577641</c:v>
                </c:pt>
                <c:pt idx="1362">
                  <c:v>1.080178133</c:v>
                </c:pt>
                <c:pt idx="1363">
                  <c:v>0.633809128</c:v>
                </c:pt>
                <c:pt idx="1364">
                  <c:v>0</c:v>
                </c:pt>
                <c:pt idx="1365">
                  <c:v>0</c:v>
                </c:pt>
                <c:pt idx="1366">
                  <c:v>0</c:v>
                </c:pt>
                <c:pt idx="1367">
                  <c:v>0</c:v>
                </c:pt>
                <c:pt idx="1368">
                  <c:v>0</c:v>
                </c:pt>
                <c:pt idx="1369">
                  <c:v>0</c:v>
                </c:pt>
                <c:pt idx="1370">
                  <c:v>0</c:v>
                </c:pt>
                <c:pt idx="1371">
                  <c:v>0</c:v>
                </c:pt>
                <c:pt idx="1372">
                  <c:v>0</c:v>
                </c:pt>
                <c:pt idx="1373">
                  <c:v>0.53822844599999997</c:v>
                </c:pt>
                <c:pt idx="1374">
                  <c:v>1.6430706289999999</c:v>
                </c:pt>
                <c:pt idx="1375">
                  <c:v>2.6175054860000002</c:v>
                </c:pt>
                <c:pt idx="1376">
                  <c:v>2.8668815460000001</c:v>
                </c:pt>
                <c:pt idx="1377">
                  <c:v>2.6121671320000002</c:v>
                </c:pt>
                <c:pt idx="1378">
                  <c:v>2.0340064359999999</c:v>
                </c:pt>
                <c:pt idx="1379">
                  <c:v>0.78768804100000001</c:v>
                </c:pt>
                <c:pt idx="1380">
                  <c:v>0.33936418499999998</c:v>
                </c:pt>
                <c:pt idx="1381">
                  <c:v>0</c:v>
                </c:pt>
                <c:pt idx="1382">
                  <c:v>0.26785048099999997</c:v>
                </c:pt>
                <c:pt idx="1383">
                  <c:v>1.488782472</c:v>
                </c:pt>
                <c:pt idx="1384">
                  <c:v>2.9352554400000002</c:v>
                </c:pt>
                <c:pt idx="1385">
                  <c:v>4.7047013870000001</c:v>
                </c:pt>
                <c:pt idx="1386">
                  <c:v>4.6810349579999997</c:v>
                </c:pt>
                <c:pt idx="1387">
                  <c:v>5.4623185640000003</c:v>
                </c:pt>
                <c:pt idx="1388">
                  <c:v>6.2257578240000004</c:v>
                </c:pt>
                <c:pt idx="1389">
                  <c:v>6.139809906</c:v>
                </c:pt>
                <c:pt idx="1390">
                  <c:v>4.6693823190000003</c:v>
                </c:pt>
                <c:pt idx="1391">
                  <c:v>3.2799667989999999</c:v>
                </c:pt>
                <c:pt idx="1392">
                  <c:v>1.392785701</c:v>
                </c:pt>
                <c:pt idx="1393">
                  <c:v>0</c:v>
                </c:pt>
                <c:pt idx="1394">
                  <c:v>0</c:v>
                </c:pt>
                <c:pt idx="1395">
                  <c:v>0</c:v>
                </c:pt>
                <c:pt idx="1396">
                  <c:v>0.230473817</c:v>
                </c:pt>
                <c:pt idx="1397">
                  <c:v>1.5079852419999999</c:v>
                </c:pt>
                <c:pt idx="1398">
                  <c:v>2.457659525</c:v>
                </c:pt>
                <c:pt idx="1399">
                  <c:v>1.897631326</c:v>
                </c:pt>
                <c:pt idx="1400">
                  <c:v>1.3655157339999999</c:v>
                </c:pt>
                <c:pt idx="1401">
                  <c:v>0.71114000099999997</c:v>
                </c:pt>
                <c:pt idx="1402">
                  <c:v>1.000525007</c:v>
                </c:pt>
                <c:pt idx="1403">
                  <c:v>2.7808799419999999</c:v>
                </c:pt>
                <c:pt idx="1404">
                  <c:v>3.69849622</c:v>
                </c:pt>
                <c:pt idx="1405">
                  <c:v>5.9900862760000004</c:v>
                </c:pt>
                <c:pt idx="1406">
                  <c:v>8.7665180589999991</c:v>
                </c:pt>
                <c:pt idx="1407">
                  <c:v>10.218318500000001</c:v>
                </c:pt>
                <c:pt idx="1408">
                  <c:v>7.6752104240000003</c:v>
                </c:pt>
                <c:pt idx="1409">
                  <c:v>6.5918224319999998</c:v>
                </c:pt>
                <c:pt idx="1410">
                  <c:v>6.9047253670000002</c:v>
                </c:pt>
                <c:pt idx="1411">
                  <c:v>7.526811736</c:v>
                </c:pt>
                <c:pt idx="1412">
                  <c:v>8.0195657069999999</c:v>
                </c:pt>
                <c:pt idx="1413">
                  <c:v>7.4372604000000004</c:v>
                </c:pt>
                <c:pt idx="1414">
                  <c:v>6.0478577060000003</c:v>
                </c:pt>
                <c:pt idx="1415">
                  <c:v>5.7004114269999997</c:v>
                </c:pt>
                <c:pt idx="1416">
                  <c:v>6.1182353569999997</c:v>
                </c:pt>
                <c:pt idx="1417">
                  <c:v>7.465807903</c:v>
                </c:pt>
                <c:pt idx="1418">
                  <c:v>8.8993091629999999</c:v>
                </c:pt>
                <c:pt idx="1419">
                  <c:v>9.8136235040000006</c:v>
                </c:pt>
                <c:pt idx="1420">
                  <c:v>11.169977510000001</c:v>
                </c:pt>
                <c:pt idx="1421">
                  <c:v>11.98078477</c:v>
                </c:pt>
                <c:pt idx="1422">
                  <c:v>12.607501559999999</c:v>
                </c:pt>
                <c:pt idx="1423">
                  <c:v>12.75942759</c:v>
                </c:pt>
                <c:pt idx="1424">
                  <c:v>12.44188823</c:v>
                </c:pt>
                <c:pt idx="1425">
                  <c:v>12.535072530000001</c:v>
                </c:pt>
                <c:pt idx="1426">
                  <c:v>13.24051257</c:v>
                </c:pt>
                <c:pt idx="1427">
                  <c:v>13.12022586</c:v>
                </c:pt>
                <c:pt idx="1428">
                  <c:v>11.160111540000001</c:v>
                </c:pt>
                <c:pt idx="1429">
                  <c:v>9.8525569110000006</c:v>
                </c:pt>
                <c:pt idx="1430">
                  <c:v>9.8050140409999997</c:v>
                </c:pt>
                <c:pt idx="1431">
                  <c:v>9.1727644700000006</c:v>
                </c:pt>
                <c:pt idx="1432">
                  <c:v>7.5574319699999997</c:v>
                </c:pt>
                <c:pt idx="1433">
                  <c:v>6.0202363339999998</c:v>
                </c:pt>
                <c:pt idx="1434">
                  <c:v>3.6223304609999998</c:v>
                </c:pt>
                <c:pt idx="1435">
                  <c:v>1.032951717</c:v>
                </c:pt>
                <c:pt idx="1436">
                  <c:v>0</c:v>
                </c:pt>
                <c:pt idx="1437">
                  <c:v>0</c:v>
                </c:pt>
                <c:pt idx="1438">
                  <c:v>1.0456091249999999</c:v>
                </c:pt>
                <c:pt idx="1439">
                  <c:v>3.8742738829999999</c:v>
                </c:pt>
                <c:pt idx="1440">
                  <c:v>7.4319758150000004</c:v>
                </c:pt>
                <c:pt idx="1441">
                  <c:v>10.36592431</c:v>
                </c:pt>
                <c:pt idx="1442">
                  <c:v>12.68873668</c:v>
                </c:pt>
                <c:pt idx="1443">
                  <c:v>15.48935195</c:v>
                </c:pt>
                <c:pt idx="1444">
                  <c:v>17.755146379999999</c:v>
                </c:pt>
                <c:pt idx="1445">
                  <c:v>18.501849230000001</c:v>
                </c:pt>
                <c:pt idx="1446">
                  <c:v>17.915128490000001</c:v>
                </c:pt>
                <c:pt idx="1447">
                  <c:v>15.626025950000001</c:v>
                </c:pt>
                <c:pt idx="1448">
                  <c:v>12.69150975</c:v>
                </c:pt>
                <c:pt idx="1449">
                  <c:v>8.5270473199999994</c:v>
                </c:pt>
                <c:pt idx="1450">
                  <c:v>5.3535359580000002</c:v>
                </c:pt>
                <c:pt idx="1451">
                  <c:v>1.860883018</c:v>
                </c:pt>
                <c:pt idx="1452">
                  <c:v>0</c:v>
                </c:pt>
                <c:pt idx="1453">
                  <c:v>2.5414698819999999</c:v>
                </c:pt>
                <c:pt idx="1454">
                  <c:v>5.3071757359999996</c:v>
                </c:pt>
                <c:pt idx="1455">
                  <c:v>7.3058348540000004</c:v>
                </c:pt>
                <c:pt idx="1456">
                  <c:v>6.6356032110000003</c:v>
                </c:pt>
                <c:pt idx="1457">
                  <c:v>5.2681295090000004</c:v>
                </c:pt>
                <c:pt idx="1458">
                  <c:v>4.7540351909999998</c:v>
                </c:pt>
                <c:pt idx="1459">
                  <c:v>3.8400772719999998</c:v>
                </c:pt>
                <c:pt idx="1460">
                  <c:v>3.3284523290000001</c:v>
                </c:pt>
                <c:pt idx="1461">
                  <c:v>2.7413574490000001</c:v>
                </c:pt>
                <c:pt idx="1462">
                  <c:v>2.4943485889999999</c:v>
                </c:pt>
                <c:pt idx="1463">
                  <c:v>3.2822403090000001</c:v>
                </c:pt>
                <c:pt idx="1464">
                  <c:v>4.612168402</c:v>
                </c:pt>
                <c:pt idx="1465">
                  <c:v>6.9231255120000004</c:v>
                </c:pt>
                <c:pt idx="1466">
                  <c:v>8.1948895339999996</c:v>
                </c:pt>
                <c:pt idx="1467">
                  <c:v>8.8604704600000002</c:v>
                </c:pt>
                <c:pt idx="1468">
                  <c:v>9.6028883660000002</c:v>
                </c:pt>
                <c:pt idx="1469">
                  <c:v>10.01239925</c:v>
                </c:pt>
                <c:pt idx="1470">
                  <c:v>10.10853592</c:v>
                </c:pt>
                <c:pt idx="1471">
                  <c:v>10.230755719999999</c:v>
                </c:pt>
                <c:pt idx="1472">
                  <c:v>10.808378039999999</c:v>
                </c:pt>
                <c:pt idx="1473">
                  <c:v>10.88018853</c:v>
                </c:pt>
                <c:pt idx="1474">
                  <c:v>10.81793807</c:v>
                </c:pt>
                <c:pt idx="1475">
                  <c:v>10.59995788</c:v>
                </c:pt>
                <c:pt idx="1476">
                  <c:v>9.6423227259999997</c:v>
                </c:pt>
                <c:pt idx="1477">
                  <c:v>8.3386766110000003</c:v>
                </c:pt>
                <c:pt idx="1478">
                  <c:v>9.446735361</c:v>
                </c:pt>
                <c:pt idx="1479">
                  <c:v>10.83794797</c:v>
                </c:pt>
                <c:pt idx="1480">
                  <c:v>10.207139919999999</c:v>
                </c:pt>
                <c:pt idx="1481">
                  <c:v>8.7339733739999996</c:v>
                </c:pt>
                <c:pt idx="1482">
                  <c:v>7.1203050079999999</c:v>
                </c:pt>
                <c:pt idx="1483">
                  <c:v>6.5300908199999999</c:v>
                </c:pt>
                <c:pt idx="1484">
                  <c:v>6.0241788239999998</c:v>
                </c:pt>
                <c:pt idx="1485">
                  <c:v>4.8879104169999996</c:v>
                </c:pt>
                <c:pt idx="1486">
                  <c:v>3.985797985</c:v>
                </c:pt>
                <c:pt idx="1487">
                  <c:v>4.0750645639999998</c:v>
                </c:pt>
                <c:pt idx="1488">
                  <c:v>3.5913020480000002</c:v>
                </c:pt>
                <c:pt idx="1489">
                  <c:v>3.1241614059999998</c:v>
                </c:pt>
                <c:pt idx="1490">
                  <c:v>3.2052909770000002</c:v>
                </c:pt>
                <c:pt idx="1491">
                  <c:v>3.6345633300000002</c:v>
                </c:pt>
                <c:pt idx="1492">
                  <c:v>3.0299918049999999</c:v>
                </c:pt>
                <c:pt idx="1493">
                  <c:v>3.6168081980000002</c:v>
                </c:pt>
                <c:pt idx="1494">
                  <c:v>3.7042475430000001</c:v>
                </c:pt>
                <c:pt idx="1495">
                  <c:v>3.4688795020000001</c:v>
                </c:pt>
                <c:pt idx="1496">
                  <c:v>3.0346779160000001</c:v>
                </c:pt>
                <c:pt idx="1497">
                  <c:v>2.2296370379999999</c:v>
                </c:pt>
                <c:pt idx="1498">
                  <c:v>2.3369464899999999</c:v>
                </c:pt>
                <c:pt idx="1499">
                  <c:v>2.601979563</c:v>
                </c:pt>
                <c:pt idx="1500">
                  <c:v>2.4527945889999998</c:v>
                </c:pt>
                <c:pt idx="1501">
                  <c:v>2.6153529419999999</c:v>
                </c:pt>
                <c:pt idx="1502">
                  <c:v>4.4643433669999997</c:v>
                </c:pt>
                <c:pt idx="1503">
                  <c:v>6.673568349</c:v>
                </c:pt>
                <c:pt idx="1504">
                  <c:v>8.6938405830000001</c:v>
                </c:pt>
                <c:pt idx="1505">
                  <c:v>10.195095289999999</c:v>
                </c:pt>
                <c:pt idx="1506">
                  <c:v>9.7403701700000003</c:v>
                </c:pt>
                <c:pt idx="1507">
                  <c:v>10.651166699999999</c:v>
                </c:pt>
                <c:pt idx="1508">
                  <c:v>13.69573299</c:v>
                </c:pt>
                <c:pt idx="1509">
                  <c:v>14.180060299999999</c:v>
                </c:pt>
                <c:pt idx="1510">
                  <c:v>13.548752</c:v>
                </c:pt>
                <c:pt idx="1511">
                  <c:v>11.964566530000001</c:v>
                </c:pt>
                <c:pt idx="1512">
                  <c:v>10.493101299999999</c:v>
                </c:pt>
                <c:pt idx="1513">
                  <c:v>9.5930924419999997</c:v>
                </c:pt>
                <c:pt idx="1514">
                  <c:v>9.0529266830000008</c:v>
                </c:pt>
                <c:pt idx="1515">
                  <c:v>7.8230482099999996</c:v>
                </c:pt>
                <c:pt idx="1516">
                  <c:v>6.2383558260000003</c:v>
                </c:pt>
                <c:pt idx="1517">
                  <c:v>4.715705195</c:v>
                </c:pt>
                <c:pt idx="1518">
                  <c:v>4.0356878480000002</c:v>
                </c:pt>
                <c:pt idx="1519">
                  <c:v>4.9045488979999998</c:v>
                </c:pt>
                <c:pt idx="1520">
                  <c:v>5.178768754</c:v>
                </c:pt>
                <c:pt idx="1521">
                  <c:v>5.3758471200000004</c:v>
                </c:pt>
                <c:pt idx="1522">
                  <c:v>4.5207491519999996</c:v>
                </c:pt>
                <c:pt idx="1523">
                  <c:v>4.1354118389999996</c:v>
                </c:pt>
                <c:pt idx="1524">
                  <c:v>3.7428886509999999</c:v>
                </c:pt>
                <c:pt idx="1525">
                  <c:v>4.8411827079999998</c:v>
                </c:pt>
                <c:pt idx="1526">
                  <c:v>5.0103719240000002</c:v>
                </c:pt>
                <c:pt idx="1527">
                  <c:v>3.4814038909999998</c:v>
                </c:pt>
                <c:pt idx="1528">
                  <c:v>0.85023291000000001</c:v>
                </c:pt>
                <c:pt idx="1529">
                  <c:v>0</c:v>
                </c:pt>
                <c:pt idx="1530">
                  <c:v>0</c:v>
                </c:pt>
                <c:pt idx="1531">
                  <c:v>0</c:v>
                </c:pt>
                <c:pt idx="1532">
                  <c:v>0.86120671199999999</c:v>
                </c:pt>
                <c:pt idx="1533">
                  <c:v>2.332718539</c:v>
                </c:pt>
                <c:pt idx="1534">
                  <c:v>2.8538223720000002</c:v>
                </c:pt>
                <c:pt idx="1535">
                  <c:v>3.3543768100000002</c:v>
                </c:pt>
                <c:pt idx="1536">
                  <c:v>2.122348852</c:v>
                </c:pt>
                <c:pt idx="1537">
                  <c:v>1.883497781</c:v>
                </c:pt>
                <c:pt idx="1538">
                  <c:v>1.5941202109999999</c:v>
                </c:pt>
                <c:pt idx="1539">
                  <c:v>0.82283564600000003</c:v>
                </c:pt>
                <c:pt idx="1540">
                  <c:v>0.28671728299999999</c:v>
                </c:pt>
                <c:pt idx="1541">
                  <c:v>0</c:v>
                </c:pt>
                <c:pt idx="1542">
                  <c:v>0</c:v>
                </c:pt>
                <c:pt idx="1543">
                  <c:v>0</c:v>
                </c:pt>
                <c:pt idx="1544">
                  <c:v>4.1957716999999999E-2</c:v>
                </c:pt>
                <c:pt idx="1545">
                  <c:v>0.200979725</c:v>
                </c:pt>
                <c:pt idx="1546">
                  <c:v>0.48512274700000002</c:v>
                </c:pt>
                <c:pt idx="1547">
                  <c:v>0.54448769500000005</c:v>
                </c:pt>
                <c:pt idx="1548">
                  <c:v>1.101133294</c:v>
                </c:pt>
                <c:pt idx="1549">
                  <c:v>1.9586027800000001</c:v>
                </c:pt>
                <c:pt idx="1550">
                  <c:v>0.76646829699999997</c:v>
                </c:pt>
                <c:pt idx="1551">
                  <c:v>0.37128804199999998</c:v>
                </c:pt>
                <c:pt idx="1552">
                  <c:v>4.4354592999999998E-2</c:v>
                </c:pt>
                <c:pt idx="1553">
                  <c:v>0</c:v>
                </c:pt>
                <c:pt idx="1554">
                  <c:v>0</c:v>
                </c:pt>
                <c:pt idx="1555">
                  <c:v>0.54660538800000003</c:v>
                </c:pt>
                <c:pt idx="1556">
                  <c:v>1.5834690149999999</c:v>
                </c:pt>
                <c:pt idx="1557">
                  <c:v>3.2902281210000002</c:v>
                </c:pt>
                <c:pt idx="1558">
                  <c:v>5.3007011799999999</c:v>
                </c:pt>
                <c:pt idx="1559">
                  <c:v>6.9802198110000004</c:v>
                </c:pt>
                <c:pt idx="1560">
                  <c:v>8.4135890389999997</c:v>
                </c:pt>
                <c:pt idx="1561">
                  <c:v>10.536700570000001</c:v>
                </c:pt>
                <c:pt idx="1562">
                  <c:v>12.81261144</c:v>
                </c:pt>
                <c:pt idx="1563">
                  <c:v>14.57492656</c:v>
                </c:pt>
                <c:pt idx="1564">
                  <c:v>16.218595820000001</c:v>
                </c:pt>
                <c:pt idx="1565">
                  <c:v>18.09165432</c:v>
                </c:pt>
                <c:pt idx="1566">
                  <c:v>19.31945614</c:v>
                </c:pt>
                <c:pt idx="1567">
                  <c:v>19.582862930000001</c:v>
                </c:pt>
                <c:pt idx="1568">
                  <c:v>19.27863851</c:v>
                </c:pt>
                <c:pt idx="1569">
                  <c:v>18.266525819999998</c:v>
                </c:pt>
                <c:pt idx="1570">
                  <c:v>16.182085610000001</c:v>
                </c:pt>
                <c:pt idx="1571">
                  <c:v>13.708967919999999</c:v>
                </c:pt>
                <c:pt idx="1572">
                  <c:v>11.132739089999999</c:v>
                </c:pt>
                <c:pt idx="1573">
                  <c:v>10.565693230000001</c:v>
                </c:pt>
                <c:pt idx="1574">
                  <c:v>10.010883420000001</c:v>
                </c:pt>
                <c:pt idx="1575">
                  <c:v>10.24779084</c:v>
                </c:pt>
                <c:pt idx="1576">
                  <c:v>10.70100849</c:v>
                </c:pt>
                <c:pt idx="1577">
                  <c:v>11.32993254</c:v>
                </c:pt>
                <c:pt idx="1578">
                  <c:v>11.853751859999999</c:v>
                </c:pt>
                <c:pt idx="1579">
                  <c:v>10.28949274</c:v>
                </c:pt>
                <c:pt idx="1580">
                  <c:v>8.0033052560000009</c:v>
                </c:pt>
                <c:pt idx="1581">
                  <c:v>7.3446797190000002</c:v>
                </c:pt>
                <c:pt idx="1582">
                  <c:v>6.6204955249999999</c:v>
                </c:pt>
                <c:pt idx="1583">
                  <c:v>6.538389435</c:v>
                </c:pt>
                <c:pt idx="1584">
                  <c:v>6.9912157920000002</c:v>
                </c:pt>
                <c:pt idx="1585">
                  <c:v>7.1573547980000001</c:v>
                </c:pt>
                <c:pt idx="1586">
                  <c:v>6.9867620260000001</c:v>
                </c:pt>
                <c:pt idx="1587">
                  <c:v>7.8543309560000001</c:v>
                </c:pt>
                <c:pt idx="1588">
                  <c:v>7.5391319450000003</c:v>
                </c:pt>
                <c:pt idx="1589">
                  <c:v>7.1834230779999997</c:v>
                </c:pt>
                <c:pt idx="1590">
                  <c:v>6.7967039050000002</c:v>
                </c:pt>
                <c:pt idx="1591">
                  <c:v>6.1779122439999998</c:v>
                </c:pt>
                <c:pt idx="1592">
                  <c:v>5.5916279390000003</c:v>
                </c:pt>
                <c:pt idx="1593">
                  <c:v>4.915821577</c:v>
                </c:pt>
                <c:pt idx="1594">
                  <c:v>4.4214729589999999</c:v>
                </c:pt>
                <c:pt idx="1595">
                  <c:v>3.9051011629999999</c:v>
                </c:pt>
                <c:pt idx="1596">
                  <c:v>3.3993131600000002</c:v>
                </c:pt>
                <c:pt idx="1597">
                  <c:v>3.0918743900000001</c:v>
                </c:pt>
                <c:pt idx="1598">
                  <c:v>2.4508753740000002</c:v>
                </c:pt>
                <c:pt idx="1599">
                  <c:v>2.2077596719999999</c:v>
                </c:pt>
                <c:pt idx="1600">
                  <c:v>1.6459309980000001</c:v>
                </c:pt>
                <c:pt idx="1601">
                  <c:v>1.944771424</c:v>
                </c:pt>
                <c:pt idx="1602">
                  <c:v>3.8824177080000002</c:v>
                </c:pt>
                <c:pt idx="1603">
                  <c:v>5.2101699679999998</c:v>
                </c:pt>
                <c:pt idx="1604">
                  <c:v>6.616191594</c:v>
                </c:pt>
                <c:pt idx="1605">
                  <c:v>6.8251452559999999</c:v>
                </c:pt>
                <c:pt idx="1606">
                  <c:v>6.3400835930000001</c:v>
                </c:pt>
                <c:pt idx="1607">
                  <c:v>4.9691456049999996</c:v>
                </c:pt>
                <c:pt idx="1608">
                  <c:v>3.405200298</c:v>
                </c:pt>
                <c:pt idx="1609">
                  <c:v>3.9052709779999999</c:v>
                </c:pt>
                <c:pt idx="1610">
                  <c:v>3.8397328869999998</c:v>
                </c:pt>
                <c:pt idx="1611">
                  <c:v>3.4977796159999999</c:v>
                </c:pt>
                <c:pt idx="1612">
                  <c:v>4.0330756320000001</c:v>
                </c:pt>
                <c:pt idx="1613">
                  <c:v>4.3564239010000003</c:v>
                </c:pt>
                <c:pt idx="1614">
                  <c:v>4.5254111339999996</c:v>
                </c:pt>
                <c:pt idx="1615">
                  <c:v>3.944461</c:v>
                </c:pt>
                <c:pt idx="1616">
                  <c:v>3.1336963</c:v>
                </c:pt>
                <c:pt idx="1617">
                  <c:v>2.916452434</c:v>
                </c:pt>
                <c:pt idx="1618">
                  <c:v>2.7274657100000002</c:v>
                </c:pt>
                <c:pt idx="1619">
                  <c:v>3.114865912</c:v>
                </c:pt>
                <c:pt idx="1620">
                  <c:v>3.9100147340000002</c:v>
                </c:pt>
                <c:pt idx="1621">
                  <c:v>3.7076503179999998</c:v>
                </c:pt>
                <c:pt idx="1622">
                  <c:v>2.6770426860000001</c:v>
                </c:pt>
                <c:pt idx="1623">
                  <c:v>1.286033456</c:v>
                </c:pt>
                <c:pt idx="1624">
                  <c:v>8.0248426999999997E-2</c:v>
                </c:pt>
                <c:pt idx="1625">
                  <c:v>0</c:v>
                </c:pt>
                <c:pt idx="1626">
                  <c:v>0</c:v>
                </c:pt>
                <c:pt idx="1627">
                  <c:v>0</c:v>
                </c:pt>
                <c:pt idx="1628">
                  <c:v>0</c:v>
                </c:pt>
                <c:pt idx="1629">
                  <c:v>0</c:v>
                </c:pt>
                <c:pt idx="1630">
                  <c:v>0</c:v>
                </c:pt>
                <c:pt idx="1631">
                  <c:v>0.28235575099999999</c:v>
                </c:pt>
                <c:pt idx="1632">
                  <c:v>0.89785669300000004</c:v>
                </c:pt>
                <c:pt idx="1633">
                  <c:v>1.1433459539999999</c:v>
                </c:pt>
                <c:pt idx="1634">
                  <c:v>3.0953239199999998</c:v>
                </c:pt>
                <c:pt idx="1635">
                  <c:v>6.3597865010000003</c:v>
                </c:pt>
                <c:pt idx="1636">
                  <c:v>7.9033560270000001</c:v>
                </c:pt>
                <c:pt idx="1637">
                  <c:v>9.7325070460000003</c:v>
                </c:pt>
                <c:pt idx="1638">
                  <c:v>10.52617824</c:v>
                </c:pt>
                <c:pt idx="1639">
                  <c:v>10.04790629</c:v>
                </c:pt>
                <c:pt idx="1640">
                  <c:v>9.4474874</c:v>
                </c:pt>
                <c:pt idx="1641">
                  <c:v>9.0505533759999999</c:v>
                </c:pt>
                <c:pt idx="1642">
                  <c:v>8.9512582760000008</c:v>
                </c:pt>
                <c:pt idx="1643">
                  <c:v>9.0081034259999999</c:v>
                </c:pt>
                <c:pt idx="1644">
                  <c:v>9.1496778049999996</c:v>
                </c:pt>
                <c:pt idx="1645">
                  <c:v>9.4197361159999993</c:v>
                </c:pt>
                <c:pt idx="1646">
                  <c:v>9.4357170640000003</c:v>
                </c:pt>
                <c:pt idx="1647">
                  <c:v>8.792439817</c:v>
                </c:pt>
                <c:pt idx="1648">
                  <c:v>8.5455897259999993</c:v>
                </c:pt>
                <c:pt idx="1649">
                  <c:v>6.4666678900000001</c:v>
                </c:pt>
                <c:pt idx="1650">
                  <c:v>4.3950629360000004</c:v>
                </c:pt>
                <c:pt idx="1651">
                  <c:v>1.7653516199999999</c:v>
                </c:pt>
                <c:pt idx="1652">
                  <c:v>0</c:v>
                </c:pt>
                <c:pt idx="1653">
                  <c:v>0</c:v>
                </c:pt>
                <c:pt idx="1654">
                  <c:v>0</c:v>
                </c:pt>
                <c:pt idx="1655">
                  <c:v>0</c:v>
                </c:pt>
                <c:pt idx="1656">
                  <c:v>0</c:v>
                </c:pt>
                <c:pt idx="1657">
                  <c:v>0</c:v>
                </c:pt>
                <c:pt idx="1658">
                  <c:v>0</c:v>
                </c:pt>
                <c:pt idx="1659">
                  <c:v>0</c:v>
                </c:pt>
                <c:pt idx="1660">
                  <c:v>2.6134395110000002</c:v>
                </c:pt>
                <c:pt idx="1661">
                  <c:v>4.3881440559999998</c:v>
                </c:pt>
                <c:pt idx="1662">
                  <c:v>5.917062391</c:v>
                </c:pt>
                <c:pt idx="1663">
                  <c:v>7.5511072410000004</c:v>
                </c:pt>
                <c:pt idx="1664">
                  <c:v>9.0401313069999993</c:v>
                </c:pt>
                <c:pt idx="1665">
                  <c:v>10.89160708</c:v>
                </c:pt>
                <c:pt idx="1666">
                  <c:v>13.15395382</c:v>
                </c:pt>
                <c:pt idx="1667">
                  <c:v>14.54244913</c:v>
                </c:pt>
                <c:pt idx="1668">
                  <c:v>15.81633967</c:v>
                </c:pt>
                <c:pt idx="1669">
                  <c:v>16.960001630000001</c:v>
                </c:pt>
                <c:pt idx="1670">
                  <c:v>18.302994590000001</c:v>
                </c:pt>
                <c:pt idx="1671">
                  <c:v>19.474423269999999</c:v>
                </c:pt>
                <c:pt idx="1672">
                  <c:v>21.325521049999999</c:v>
                </c:pt>
                <c:pt idx="1673">
                  <c:v>22.561624909999999</c:v>
                </c:pt>
                <c:pt idx="1674">
                  <c:v>22.857566429999999</c:v>
                </c:pt>
                <c:pt idx="1675">
                  <c:v>20.905916820000002</c:v>
                </c:pt>
                <c:pt idx="1676">
                  <c:v>17.107624900000001</c:v>
                </c:pt>
                <c:pt idx="1677">
                  <c:v>16.55568993</c:v>
                </c:pt>
                <c:pt idx="1678">
                  <c:v>24.189405600000001</c:v>
                </c:pt>
                <c:pt idx="1679">
                  <c:v>22.61020916</c:v>
                </c:pt>
                <c:pt idx="1680">
                  <c:v>17.204723649999998</c:v>
                </c:pt>
                <c:pt idx="1681">
                  <c:v>6.5048531460000003</c:v>
                </c:pt>
                <c:pt idx="1682">
                  <c:v>0</c:v>
                </c:pt>
                <c:pt idx="1683">
                  <c:v>0.54563967000000002</c:v>
                </c:pt>
                <c:pt idx="1684">
                  <c:v>3.3626653439999998</c:v>
                </c:pt>
                <c:pt idx="1685">
                  <c:v>4.1272174169999998</c:v>
                </c:pt>
                <c:pt idx="1686">
                  <c:v>4.9832411060000004</c:v>
                </c:pt>
                <c:pt idx="1687">
                  <c:v>9.4957086440000005</c:v>
                </c:pt>
                <c:pt idx="1688">
                  <c:v>13.35735597</c:v>
                </c:pt>
                <c:pt idx="1689">
                  <c:v>16.219411869999998</c:v>
                </c:pt>
                <c:pt idx="1690">
                  <c:v>17.396802430000001</c:v>
                </c:pt>
                <c:pt idx="1691">
                  <c:v>17.84838397</c:v>
                </c:pt>
                <c:pt idx="1692">
                  <c:v>19.644310109999999</c:v>
                </c:pt>
                <c:pt idx="1693">
                  <c:v>20.29274109</c:v>
                </c:pt>
                <c:pt idx="1694">
                  <c:v>19.297495900000001</c:v>
                </c:pt>
                <c:pt idx="1695">
                  <c:v>17.088394130000001</c:v>
                </c:pt>
                <c:pt idx="1696">
                  <c:v>15.96850148</c:v>
                </c:pt>
                <c:pt idx="1697">
                  <c:v>14.729561990000001</c:v>
                </c:pt>
                <c:pt idx="1698">
                  <c:v>13.751544579999999</c:v>
                </c:pt>
                <c:pt idx="1699">
                  <c:v>12.689793870000001</c:v>
                </c:pt>
                <c:pt idx="1700">
                  <c:v>11.40793631</c:v>
                </c:pt>
                <c:pt idx="1701">
                  <c:v>10.6193224</c:v>
                </c:pt>
                <c:pt idx="1702">
                  <c:v>8.9371160110000005</c:v>
                </c:pt>
                <c:pt idx="1703">
                  <c:v>6.7486724169999999</c:v>
                </c:pt>
                <c:pt idx="1704">
                  <c:v>5.2852269339999998</c:v>
                </c:pt>
                <c:pt idx="1705">
                  <c:v>4.7054034680000001</c:v>
                </c:pt>
                <c:pt idx="1706">
                  <c:v>3.9172197099999999</c:v>
                </c:pt>
                <c:pt idx="1707">
                  <c:v>3.5396295549999999</c:v>
                </c:pt>
                <c:pt idx="1708">
                  <c:v>3.1567626579999999</c:v>
                </c:pt>
                <c:pt idx="1709">
                  <c:v>3.0329268809999999</c:v>
                </c:pt>
                <c:pt idx="1710">
                  <c:v>4.5721763849999997</c:v>
                </c:pt>
                <c:pt idx="1711">
                  <c:v>8.7931035449999992</c:v>
                </c:pt>
                <c:pt idx="1712">
                  <c:v>9.7174226079999997</c:v>
                </c:pt>
                <c:pt idx="1713">
                  <c:v>10.070147329999999</c:v>
                </c:pt>
                <c:pt idx="1714">
                  <c:v>8.7070931419999997</c:v>
                </c:pt>
                <c:pt idx="1715">
                  <c:v>6.4292956539999997</c:v>
                </c:pt>
                <c:pt idx="1716">
                  <c:v>4.093429403</c:v>
                </c:pt>
                <c:pt idx="1717">
                  <c:v>2.4747604600000002</c:v>
                </c:pt>
                <c:pt idx="1718">
                  <c:v>2.3273970620000002</c:v>
                </c:pt>
                <c:pt idx="1719">
                  <c:v>2.1383973859999998</c:v>
                </c:pt>
                <c:pt idx="1720">
                  <c:v>2.061591628</c:v>
                </c:pt>
                <c:pt idx="1721">
                  <c:v>1.7434747660000001</c:v>
                </c:pt>
                <c:pt idx="1722">
                  <c:v>1.3027867120000001</c:v>
                </c:pt>
                <c:pt idx="1723">
                  <c:v>1.266991038</c:v>
                </c:pt>
                <c:pt idx="1724">
                  <c:v>1.5526757069999999</c:v>
                </c:pt>
                <c:pt idx="1725">
                  <c:v>1.5439718250000001</c:v>
                </c:pt>
                <c:pt idx="1726">
                  <c:v>8.7132089999999995E-3</c:v>
                </c:pt>
                <c:pt idx="1727">
                  <c:v>0</c:v>
                </c:pt>
                <c:pt idx="1728">
                  <c:v>0</c:v>
                </c:pt>
                <c:pt idx="1729">
                  <c:v>0</c:v>
                </c:pt>
                <c:pt idx="1730">
                  <c:v>0</c:v>
                </c:pt>
                <c:pt idx="1731">
                  <c:v>0</c:v>
                </c:pt>
                <c:pt idx="1732">
                  <c:v>0</c:v>
                </c:pt>
                <c:pt idx="1733">
                  <c:v>0</c:v>
                </c:pt>
                <c:pt idx="1734">
                  <c:v>0</c:v>
                </c:pt>
                <c:pt idx="1735">
                  <c:v>0</c:v>
                </c:pt>
                <c:pt idx="1736">
                  <c:v>0</c:v>
                </c:pt>
                <c:pt idx="1737">
                  <c:v>0</c:v>
                </c:pt>
                <c:pt idx="1738">
                  <c:v>0.15982302700000001</c:v>
                </c:pt>
                <c:pt idx="1739">
                  <c:v>2.4185434049999999</c:v>
                </c:pt>
                <c:pt idx="1740">
                  <c:v>4.9920581300000002</c:v>
                </c:pt>
                <c:pt idx="1741">
                  <c:v>7.965733513</c:v>
                </c:pt>
                <c:pt idx="1742">
                  <c:v>8.8317485560000009</c:v>
                </c:pt>
                <c:pt idx="1743">
                  <c:v>8.6390965370000004</c:v>
                </c:pt>
                <c:pt idx="1744">
                  <c:v>7.8187570949999996</c:v>
                </c:pt>
                <c:pt idx="1745">
                  <c:v>7.0229610229999997</c:v>
                </c:pt>
                <c:pt idx="1746">
                  <c:v>6.0351149590000004</c:v>
                </c:pt>
                <c:pt idx="1747">
                  <c:v>5.1058712599999998</c:v>
                </c:pt>
                <c:pt idx="1748">
                  <c:v>4.4248435370000001</c:v>
                </c:pt>
                <c:pt idx="1749">
                  <c:v>4.758289199</c:v>
                </c:pt>
                <c:pt idx="1750">
                  <c:v>5.9409382639999997</c:v>
                </c:pt>
                <c:pt idx="1751">
                  <c:v>7.2431311259999998</c:v>
                </c:pt>
                <c:pt idx="1752">
                  <c:v>8.0410204640000007</c:v>
                </c:pt>
                <c:pt idx="1753">
                  <c:v>8.6248703439999996</c:v>
                </c:pt>
                <c:pt idx="1754">
                  <c:v>9.2475450810000002</c:v>
                </c:pt>
                <c:pt idx="1755">
                  <c:v>8.2862914130000007</c:v>
                </c:pt>
                <c:pt idx="1756">
                  <c:v>7.5130499220000004</c:v>
                </c:pt>
                <c:pt idx="1757">
                  <c:v>6.2297807619999999</c:v>
                </c:pt>
                <c:pt idx="1758">
                  <c:v>4.9343646659999996</c:v>
                </c:pt>
                <c:pt idx="1759">
                  <c:v>1.994564827</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1.265161432</c:v>
                </c:pt>
                <c:pt idx="1773">
                  <c:v>3.5765588849999999</c:v>
                </c:pt>
                <c:pt idx="1774">
                  <c:v>5.0515520719999998</c:v>
                </c:pt>
                <c:pt idx="1775">
                  <c:v>6.7684541710000001</c:v>
                </c:pt>
                <c:pt idx="1776">
                  <c:v>9.280978545</c:v>
                </c:pt>
                <c:pt idx="1777">
                  <c:v>12.08590968</c:v>
                </c:pt>
                <c:pt idx="1778">
                  <c:v>12.553053500000001</c:v>
                </c:pt>
                <c:pt idx="1779">
                  <c:v>12.168931239999999</c:v>
                </c:pt>
                <c:pt idx="1780">
                  <c:v>11.46245907</c:v>
                </c:pt>
                <c:pt idx="1781">
                  <c:v>10.22985049</c:v>
                </c:pt>
                <c:pt idx="1782">
                  <c:v>8.2874592329999999</c:v>
                </c:pt>
                <c:pt idx="1783">
                  <c:v>7.3206536460000002</c:v>
                </c:pt>
                <c:pt idx="1784">
                  <c:v>6.5647397300000003</c:v>
                </c:pt>
                <c:pt idx="1785">
                  <c:v>5.2521706149999998</c:v>
                </c:pt>
                <c:pt idx="1786">
                  <c:v>4.6188838800000003</c:v>
                </c:pt>
                <c:pt idx="1787">
                  <c:v>3.6500179460000002</c:v>
                </c:pt>
                <c:pt idx="1788">
                  <c:v>2.292704085</c:v>
                </c:pt>
                <c:pt idx="1789">
                  <c:v>1.075701864</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11.315453249999999</c:v>
                </c:pt>
                <c:pt idx="1818">
                  <c:v>14.500473100000001</c:v>
                </c:pt>
                <c:pt idx="1819">
                  <c:v>13.68915677</c:v>
                </c:pt>
                <c:pt idx="1820">
                  <c:v>9.4616905599999992</c:v>
                </c:pt>
                <c:pt idx="1821">
                  <c:v>6.8021477560000001</c:v>
                </c:pt>
                <c:pt idx="1822">
                  <c:v>6.4930705389999996</c:v>
                </c:pt>
                <c:pt idx="1823">
                  <c:v>7.0755636700000002</c:v>
                </c:pt>
                <c:pt idx="1824">
                  <c:v>8.4363138430000006</c:v>
                </c:pt>
                <c:pt idx="1825">
                  <c:v>10.931742290000001</c:v>
                </c:pt>
                <c:pt idx="1826">
                  <c:v>12.924260950000001</c:v>
                </c:pt>
                <c:pt idx="1827">
                  <c:v>14.7821184</c:v>
                </c:pt>
                <c:pt idx="1828">
                  <c:v>16.69031369</c:v>
                </c:pt>
                <c:pt idx="1829">
                  <c:v>18.64367858</c:v>
                </c:pt>
                <c:pt idx="1830">
                  <c:v>17.949055430000001</c:v>
                </c:pt>
                <c:pt idx="1831">
                  <c:v>18.691020290000001</c:v>
                </c:pt>
                <c:pt idx="1832">
                  <c:v>18.426970359999999</c:v>
                </c:pt>
                <c:pt idx="1833">
                  <c:v>17.715582009999999</c:v>
                </c:pt>
                <c:pt idx="1834">
                  <c:v>22.14423261</c:v>
                </c:pt>
                <c:pt idx="1835">
                  <c:v>29.553419659999999</c:v>
                </c:pt>
                <c:pt idx="1836">
                  <c:v>30.819727879999999</c:v>
                </c:pt>
                <c:pt idx="1837">
                  <c:v>31.899608229999998</c:v>
                </c:pt>
                <c:pt idx="1838">
                  <c:v>26.97519269</c:v>
                </c:pt>
                <c:pt idx="1839">
                  <c:v>17.843068689999999</c:v>
                </c:pt>
                <c:pt idx="1840">
                  <c:v>14.466629279999999</c:v>
                </c:pt>
                <c:pt idx="1841">
                  <c:v>10.96663976</c:v>
                </c:pt>
                <c:pt idx="1842">
                  <c:v>8.9371821829999991</c:v>
                </c:pt>
                <c:pt idx="1843">
                  <c:v>8.187576279</c:v>
                </c:pt>
                <c:pt idx="1844">
                  <c:v>8.4705138360000003</c:v>
                </c:pt>
                <c:pt idx="1845">
                  <c:v>9.0167355439999994</c:v>
                </c:pt>
                <c:pt idx="1846">
                  <c:v>7.5594523069999999</c:v>
                </c:pt>
                <c:pt idx="1847">
                  <c:v>5.0642353990000002</c:v>
                </c:pt>
                <c:pt idx="1848">
                  <c:v>4.7606596190000001</c:v>
                </c:pt>
                <c:pt idx="1849">
                  <c:v>5.2516540349999996</c:v>
                </c:pt>
                <c:pt idx="1850">
                  <c:v>5.0765851800000004</c:v>
                </c:pt>
                <c:pt idx="1851">
                  <c:v>5.2606719310000001</c:v>
                </c:pt>
                <c:pt idx="1852">
                  <c:v>7.6572659099999996</c:v>
                </c:pt>
                <c:pt idx="1853">
                  <c:v>10.421216380000001</c:v>
                </c:pt>
                <c:pt idx="1854">
                  <c:v>11.78216067</c:v>
                </c:pt>
                <c:pt idx="1855">
                  <c:v>11.65545549</c:v>
                </c:pt>
                <c:pt idx="1856">
                  <c:v>12.090869059999999</c:v>
                </c:pt>
                <c:pt idx="1857">
                  <c:v>12.84107552</c:v>
                </c:pt>
                <c:pt idx="1858">
                  <c:v>13.91284892</c:v>
                </c:pt>
                <c:pt idx="1859">
                  <c:v>16.633594729999999</c:v>
                </c:pt>
                <c:pt idx="1860">
                  <c:v>18.76052812</c:v>
                </c:pt>
                <c:pt idx="1861">
                  <c:v>21.710573960000001</c:v>
                </c:pt>
                <c:pt idx="1862">
                  <c:v>23.003153000000001</c:v>
                </c:pt>
                <c:pt idx="1863">
                  <c:v>24.403823809999999</c:v>
                </c:pt>
                <c:pt idx="1864">
                  <c:v>24.98287088</c:v>
                </c:pt>
                <c:pt idx="1865">
                  <c:v>24.56672588</c:v>
                </c:pt>
                <c:pt idx="1866">
                  <c:v>22.839061310000002</c:v>
                </c:pt>
                <c:pt idx="1867">
                  <c:v>21.413166440000001</c:v>
                </c:pt>
                <c:pt idx="1868">
                  <c:v>19.47995933</c:v>
                </c:pt>
                <c:pt idx="1869">
                  <c:v>17.289915319999999</c:v>
                </c:pt>
                <c:pt idx="1870">
                  <c:v>14.954938479999999</c:v>
                </c:pt>
                <c:pt idx="1871">
                  <c:v>12.213406519999999</c:v>
                </c:pt>
                <c:pt idx="1872">
                  <c:v>6.2180147830000001</c:v>
                </c:pt>
                <c:pt idx="1873">
                  <c:v>2.0691266110000002</c:v>
                </c:pt>
                <c:pt idx="1874">
                  <c:v>0.36967014100000001</c:v>
                </c:pt>
                <c:pt idx="1875">
                  <c:v>2.4727266829999999</c:v>
                </c:pt>
                <c:pt idx="1876">
                  <c:v>3.7489019539999999</c:v>
                </c:pt>
                <c:pt idx="1877">
                  <c:v>3.2794492979999998</c:v>
                </c:pt>
                <c:pt idx="1878">
                  <c:v>3.0698389740000001</c:v>
                </c:pt>
                <c:pt idx="1879">
                  <c:v>3.5963910380000002</c:v>
                </c:pt>
                <c:pt idx="1880">
                  <c:v>5.2511026349999996</c:v>
                </c:pt>
                <c:pt idx="1881">
                  <c:v>6.500377544</c:v>
                </c:pt>
                <c:pt idx="1882">
                  <c:v>4.9719123520000004</c:v>
                </c:pt>
                <c:pt idx="1883">
                  <c:v>6.3638766679999996</c:v>
                </c:pt>
                <c:pt idx="1884">
                  <c:v>7.6505473869999996</c:v>
                </c:pt>
                <c:pt idx="1885">
                  <c:v>9.5849833100000001</c:v>
                </c:pt>
                <c:pt idx="1886">
                  <c:v>10.260605269999999</c:v>
                </c:pt>
                <c:pt idx="1887">
                  <c:v>12.111131090000001</c:v>
                </c:pt>
                <c:pt idx="1888">
                  <c:v>14.055662440000001</c:v>
                </c:pt>
                <c:pt idx="1889">
                  <c:v>16.17427193</c:v>
                </c:pt>
                <c:pt idx="1890">
                  <c:v>17.67256334</c:v>
                </c:pt>
                <c:pt idx="1891">
                  <c:v>20.345192130000001</c:v>
                </c:pt>
                <c:pt idx="1892">
                  <c:v>24.61912976</c:v>
                </c:pt>
                <c:pt idx="1893">
                  <c:v>28.490094769999999</c:v>
                </c:pt>
                <c:pt idx="1894">
                  <c:v>29.84894508</c:v>
                </c:pt>
                <c:pt idx="1895">
                  <c:v>26.982195740000002</c:v>
                </c:pt>
                <c:pt idx="1896">
                  <c:v>27.168984099999999</c:v>
                </c:pt>
                <c:pt idx="1897">
                  <c:v>28.265995530000001</c:v>
                </c:pt>
                <c:pt idx="1898">
                  <c:v>28.388049089999999</c:v>
                </c:pt>
                <c:pt idx="1899">
                  <c:v>27.917179350000001</c:v>
                </c:pt>
                <c:pt idx="1900">
                  <c:v>26.72814644</c:v>
                </c:pt>
                <c:pt idx="1901">
                  <c:v>25.366365890000001</c:v>
                </c:pt>
                <c:pt idx="1902">
                  <c:v>22.561480970000002</c:v>
                </c:pt>
                <c:pt idx="1903">
                  <c:v>16.037470379999998</c:v>
                </c:pt>
                <c:pt idx="1904">
                  <c:v>12.171902210000001</c:v>
                </c:pt>
                <c:pt idx="1905">
                  <c:v>5.7814654909999996</c:v>
                </c:pt>
                <c:pt idx="1906">
                  <c:v>3.2855277329999999</c:v>
                </c:pt>
                <c:pt idx="1907">
                  <c:v>5.7039744079999997</c:v>
                </c:pt>
                <c:pt idx="1908">
                  <c:v>26.032009970000001</c:v>
                </c:pt>
                <c:pt idx="1909">
                  <c:v>29.04278601</c:v>
                </c:pt>
                <c:pt idx="1910">
                  <c:v>19.27365696</c:v>
                </c:pt>
                <c:pt idx="1911">
                  <c:v>69.080770779999995</c:v>
                </c:pt>
                <c:pt idx="1912">
                  <c:v>21.174690779999999</c:v>
                </c:pt>
                <c:pt idx="1913">
                  <c:v>22.647447490000001</c:v>
                </c:pt>
                <c:pt idx="1914">
                  <c:v>12.247681160000001</c:v>
                </c:pt>
                <c:pt idx="1915">
                  <c:v>9.4139860169999992</c:v>
                </c:pt>
                <c:pt idx="1916">
                  <c:v>7.3468014009999996</c:v>
                </c:pt>
                <c:pt idx="1917">
                  <c:v>5.9438419639999998</c:v>
                </c:pt>
                <c:pt idx="1918">
                  <c:v>4.4969713410000001</c:v>
                </c:pt>
                <c:pt idx="1919">
                  <c:v>3.3362223539999998</c:v>
                </c:pt>
                <c:pt idx="1920">
                  <c:v>2.0267441329999998</c:v>
                </c:pt>
                <c:pt idx="1921">
                  <c:v>0.34490991500000001</c:v>
                </c:pt>
                <c:pt idx="1922">
                  <c:v>0</c:v>
                </c:pt>
                <c:pt idx="1923">
                  <c:v>0</c:v>
                </c:pt>
                <c:pt idx="1924">
                  <c:v>0</c:v>
                </c:pt>
                <c:pt idx="1925">
                  <c:v>0</c:v>
                </c:pt>
                <c:pt idx="1926">
                  <c:v>0</c:v>
                </c:pt>
                <c:pt idx="1927">
                  <c:v>0</c:v>
                </c:pt>
                <c:pt idx="1928">
                  <c:v>1.278601619</c:v>
                </c:pt>
                <c:pt idx="1929">
                  <c:v>1.8862747040000001</c:v>
                </c:pt>
                <c:pt idx="1930">
                  <c:v>2.553344364</c:v>
                </c:pt>
                <c:pt idx="1931">
                  <c:v>2.2194377780000001</c:v>
                </c:pt>
                <c:pt idx="1932">
                  <c:v>1.775953313</c:v>
                </c:pt>
                <c:pt idx="1933">
                  <c:v>1.6108186520000001</c:v>
                </c:pt>
                <c:pt idx="1934">
                  <c:v>1.933903785</c:v>
                </c:pt>
                <c:pt idx="1935">
                  <c:v>1.78768229</c:v>
                </c:pt>
                <c:pt idx="1936">
                  <c:v>0.95249359499999997</c:v>
                </c:pt>
                <c:pt idx="1937">
                  <c:v>0.108260842</c:v>
                </c:pt>
                <c:pt idx="1938">
                  <c:v>0</c:v>
                </c:pt>
                <c:pt idx="1939">
                  <c:v>1.9907787999999999E-2</c:v>
                </c:pt>
                <c:pt idx="1940">
                  <c:v>0.67463122499999995</c:v>
                </c:pt>
                <c:pt idx="1941">
                  <c:v>3.3092008289999999</c:v>
                </c:pt>
                <c:pt idx="1942">
                  <c:v>7.0953262260000001</c:v>
                </c:pt>
                <c:pt idx="1943">
                  <c:v>9.4136042080000006</c:v>
                </c:pt>
                <c:pt idx="1944">
                  <c:v>11.156548300000001</c:v>
                </c:pt>
                <c:pt idx="1945">
                  <c:v>13.24594692</c:v>
                </c:pt>
                <c:pt idx="1946">
                  <c:v>15.51973057</c:v>
                </c:pt>
                <c:pt idx="1947">
                  <c:v>17.319834149999998</c:v>
                </c:pt>
                <c:pt idx="1948">
                  <c:v>18.686796829999999</c:v>
                </c:pt>
                <c:pt idx="1949">
                  <c:v>20.540001419999999</c:v>
                </c:pt>
                <c:pt idx="1950">
                  <c:v>21.21120217</c:v>
                </c:pt>
                <c:pt idx="1951">
                  <c:v>21.30366106</c:v>
                </c:pt>
                <c:pt idx="1952">
                  <c:v>20.943869039999999</c:v>
                </c:pt>
                <c:pt idx="1953">
                  <c:v>22.35653645</c:v>
                </c:pt>
                <c:pt idx="1954">
                  <c:v>23.669642379999999</c:v>
                </c:pt>
                <c:pt idx="1955">
                  <c:v>23.509776410000001</c:v>
                </c:pt>
                <c:pt idx="1956">
                  <c:v>22.848477720000002</c:v>
                </c:pt>
                <c:pt idx="1957">
                  <c:v>23.240238099999999</c:v>
                </c:pt>
                <c:pt idx="1958">
                  <c:v>21.550735750000001</c:v>
                </c:pt>
                <c:pt idx="1959">
                  <c:v>22.582340970000001</c:v>
                </c:pt>
                <c:pt idx="1960">
                  <c:v>23.025404850000001</c:v>
                </c:pt>
                <c:pt idx="1961">
                  <c:v>22.17039991</c:v>
                </c:pt>
                <c:pt idx="1962">
                  <c:v>22.325941660000002</c:v>
                </c:pt>
                <c:pt idx="1963">
                  <c:v>23.244764660000001</c:v>
                </c:pt>
                <c:pt idx="1964">
                  <c:v>24.499588060000001</c:v>
                </c:pt>
                <c:pt idx="1965">
                  <c:v>24.597934890000001</c:v>
                </c:pt>
                <c:pt idx="1966">
                  <c:v>24.18589523</c:v>
                </c:pt>
                <c:pt idx="1967">
                  <c:v>24.027186400000001</c:v>
                </c:pt>
                <c:pt idx="1968">
                  <c:v>23.366973640000001</c:v>
                </c:pt>
                <c:pt idx="1969">
                  <c:v>21.829416139999999</c:v>
                </c:pt>
                <c:pt idx="1970">
                  <c:v>19.932393659999999</c:v>
                </c:pt>
                <c:pt idx="1971">
                  <c:v>18.229124500000001</c:v>
                </c:pt>
                <c:pt idx="1972">
                  <c:v>16.760318600000002</c:v>
                </c:pt>
                <c:pt idx="1973">
                  <c:v>15.9982437</c:v>
                </c:pt>
                <c:pt idx="1974">
                  <c:v>14.60927205</c:v>
                </c:pt>
                <c:pt idx="1975">
                  <c:v>12.14892628</c:v>
                </c:pt>
                <c:pt idx="1976">
                  <c:v>9.1340246629999999</c:v>
                </c:pt>
                <c:pt idx="1977">
                  <c:v>4.1208243659999999</c:v>
                </c:pt>
                <c:pt idx="1978">
                  <c:v>2.583395388</c:v>
                </c:pt>
                <c:pt idx="1979">
                  <c:v>0.53696728000000005</c:v>
                </c:pt>
                <c:pt idx="1980">
                  <c:v>0</c:v>
                </c:pt>
                <c:pt idx="1981">
                  <c:v>0</c:v>
                </c:pt>
                <c:pt idx="1982">
                  <c:v>0</c:v>
                </c:pt>
                <c:pt idx="1983">
                  <c:v>0</c:v>
                </c:pt>
                <c:pt idx="1984">
                  <c:v>0</c:v>
                </c:pt>
                <c:pt idx="1985">
                  <c:v>0</c:v>
                </c:pt>
                <c:pt idx="1986">
                  <c:v>0</c:v>
                </c:pt>
                <c:pt idx="1987">
                  <c:v>0</c:v>
                </c:pt>
                <c:pt idx="1988">
                  <c:v>2.0483537310000002</c:v>
                </c:pt>
                <c:pt idx="1989">
                  <c:v>3.7979896530000001</c:v>
                </c:pt>
                <c:pt idx="1990">
                  <c:v>5.025746636</c:v>
                </c:pt>
                <c:pt idx="1991">
                  <c:v>7.6215453819999999</c:v>
                </c:pt>
                <c:pt idx="1992">
                  <c:v>7.512170212</c:v>
                </c:pt>
                <c:pt idx="1993">
                  <c:v>7.2056923919999996</c:v>
                </c:pt>
                <c:pt idx="1994">
                  <c:v>8.7841914289999998</c:v>
                </c:pt>
                <c:pt idx="1995">
                  <c:v>10.24370927</c:v>
                </c:pt>
                <c:pt idx="1996">
                  <c:v>10.18728651</c:v>
                </c:pt>
                <c:pt idx="1997">
                  <c:v>10.062321150000001</c:v>
                </c:pt>
                <c:pt idx="1998">
                  <c:v>10.26422312</c:v>
                </c:pt>
                <c:pt idx="1999">
                  <c:v>10.88383308</c:v>
                </c:pt>
                <c:pt idx="2000">
                  <c:v>11.486342</c:v>
                </c:pt>
                <c:pt idx="2001">
                  <c:v>11.832585570000001</c:v>
                </c:pt>
                <c:pt idx="2002">
                  <c:v>11.557944000000001</c:v>
                </c:pt>
                <c:pt idx="2003">
                  <c:v>11.07155584</c:v>
                </c:pt>
                <c:pt idx="2004">
                  <c:v>8.8343775349999998</c:v>
                </c:pt>
                <c:pt idx="2005">
                  <c:v>7.93828245</c:v>
                </c:pt>
                <c:pt idx="2006">
                  <c:v>6.607786538</c:v>
                </c:pt>
                <c:pt idx="2007">
                  <c:v>4.9593470389999998</c:v>
                </c:pt>
                <c:pt idx="2008">
                  <c:v>3.9547259440000002</c:v>
                </c:pt>
                <c:pt idx="2009">
                  <c:v>3.303168377</c:v>
                </c:pt>
                <c:pt idx="2010">
                  <c:v>2.4008518830000001</c:v>
                </c:pt>
                <c:pt idx="2011">
                  <c:v>2.1958439040000002</c:v>
                </c:pt>
                <c:pt idx="2012">
                  <c:v>1.8555956950000001</c:v>
                </c:pt>
                <c:pt idx="2013">
                  <c:v>1.424840079</c:v>
                </c:pt>
                <c:pt idx="2014">
                  <c:v>1.0945847879999999</c:v>
                </c:pt>
                <c:pt idx="2015">
                  <c:v>0.94769012399999997</c:v>
                </c:pt>
                <c:pt idx="2016">
                  <c:v>1.0080929359999999</c:v>
                </c:pt>
                <c:pt idx="2017">
                  <c:v>1.387047981</c:v>
                </c:pt>
                <c:pt idx="2018">
                  <c:v>2.1329420479999999</c:v>
                </c:pt>
                <c:pt idx="2019">
                  <c:v>3.3125021729999999</c:v>
                </c:pt>
                <c:pt idx="2020">
                  <c:v>4.5380188690000001</c:v>
                </c:pt>
                <c:pt idx="2021">
                  <c:v>5.5841061549999997</c:v>
                </c:pt>
                <c:pt idx="2022">
                  <c:v>6.4958346049999998</c:v>
                </c:pt>
                <c:pt idx="2023">
                  <c:v>7.1902230979999997</c:v>
                </c:pt>
                <c:pt idx="2024">
                  <c:v>7.1508371979999996</c:v>
                </c:pt>
                <c:pt idx="2025">
                  <c:v>6.5268775699999999</c:v>
                </c:pt>
                <c:pt idx="2026">
                  <c:v>6.2306004179999999</c:v>
                </c:pt>
                <c:pt idx="2027">
                  <c:v>4.5197827080000001</c:v>
                </c:pt>
                <c:pt idx="2028">
                  <c:v>4.1267542989999999</c:v>
                </c:pt>
                <c:pt idx="2029">
                  <c:v>3.629391542</c:v>
                </c:pt>
                <c:pt idx="2030">
                  <c:v>2.856498411</c:v>
                </c:pt>
                <c:pt idx="2031">
                  <c:v>2.5221147199999998</c:v>
                </c:pt>
                <c:pt idx="2032">
                  <c:v>2.4982722210000001</c:v>
                </c:pt>
                <c:pt idx="2033">
                  <c:v>2.2847530279999999</c:v>
                </c:pt>
                <c:pt idx="2034">
                  <c:v>1.8077209350000001</c:v>
                </c:pt>
                <c:pt idx="2035">
                  <c:v>1.236099142</c:v>
                </c:pt>
                <c:pt idx="2036">
                  <c:v>1.0970066590000001</c:v>
                </c:pt>
                <c:pt idx="2037">
                  <c:v>0.62226364999999995</c:v>
                </c:pt>
                <c:pt idx="2038">
                  <c:v>0</c:v>
                </c:pt>
                <c:pt idx="2039">
                  <c:v>0</c:v>
                </c:pt>
                <c:pt idx="2040">
                  <c:v>0</c:v>
                </c:pt>
                <c:pt idx="2041">
                  <c:v>3.2376071999999999E-2</c:v>
                </c:pt>
                <c:pt idx="2042">
                  <c:v>1.187788617</c:v>
                </c:pt>
                <c:pt idx="2043">
                  <c:v>2.4872089279999998</c:v>
                </c:pt>
                <c:pt idx="2044">
                  <c:v>2.9951279670000002</c:v>
                </c:pt>
                <c:pt idx="2045">
                  <c:v>3.6700522339999999</c:v>
                </c:pt>
                <c:pt idx="2046">
                  <c:v>4.3918790760000004</c:v>
                </c:pt>
                <c:pt idx="2047">
                  <c:v>5.6569159320000004</c:v>
                </c:pt>
                <c:pt idx="2048">
                  <c:v>6.8637283980000001</c:v>
                </c:pt>
                <c:pt idx="2049">
                  <c:v>8.6467600230000006</c:v>
                </c:pt>
                <c:pt idx="2050">
                  <c:v>9.5308520839999993</c:v>
                </c:pt>
                <c:pt idx="2051">
                  <c:v>10.18088365</c:v>
                </c:pt>
                <c:pt idx="2052">
                  <c:v>11.883904210000001</c:v>
                </c:pt>
                <c:pt idx="2053">
                  <c:v>12.27274669</c:v>
                </c:pt>
                <c:pt idx="2054">
                  <c:v>12.71841882</c:v>
                </c:pt>
                <c:pt idx="2055">
                  <c:v>13.783821550000001</c:v>
                </c:pt>
                <c:pt idx="2056">
                  <c:v>15.763354250000001</c:v>
                </c:pt>
                <c:pt idx="2057">
                  <c:v>18.57296478</c:v>
                </c:pt>
                <c:pt idx="2058">
                  <c:v>21.89841113</c:v>
                </c:pt>
                <c:pt idx="2059">
                  <c:v>23.437008370000001</c:v>
                </c:pt>
                <c:pt idx="2060">
                  <c:v>24.787722219999999</c:v>
                </c:pt>
                <c:pt idx="2061">
                  <c:v>24.891775750000001</c:v>
                </c:pt>
                <c:pt idx="2062">
                  <c:v>24.767380169999999</c:v>
                </c:pt>
                <c:pt idx="2063">
                  <c:v>25.118100349999999</c:v>
                </c:pt>
                <c:pt idx="2064">
                  <c:v>24.55941799</c:v>
                </c:pt>
                <c:pt idx="2065">
                  <c:v>24.281050159999999</c:v>
                </c:pt>
                <c:pt idx="2066">
                  <c:v>23.99136227</c:v>
                </c:pt>
                <c:pt idx="2067">
                  <c:v>22.702222890000002</c:v>
                </c:pt>
                <c:pt idx="2068">
                  <c:v>20.636717390000001</c:v>
                </c:pt>
                <c:pt idx="2069">
                  <c:v>18.548844160000002</c:v>
                </c:pt>
                <c:pt idx="2070">
                  <c:v>15.32889756</c:v>
                </c:pt>
                <c:pt idx="2071">
                  <c:v>12.186469150000001</c:v>
                </c:pt>
                <c:pt idx="2072">
                  <c:v>9.1946911730000007</c:v>
                </c:pt>
                <c:pt idx="2073">
                  <c:v>9.1891441740000008</c:v>
                </c:pt>
                <c:pt idx="2074">
                  <c:v>7.9125832850000002</c:v>
                </c:pt>
                <c:pt idx="2075">
                  <c:v>6.6788165309999998</c:v>
                </c:pt>
                <c:pt idx="2076">
                  <c:v>4.1477115360000001</c:v>
                </c:pt>
                <c:pt idx="2077">
                  <c:v>1.638871213</c:v>
                </c:pt>
                <c:pt idx="2078">
                  <c:v>0</c:v>
                </c:pt>
                <c:pt idx="2079">
                  <c:v>0</c:v>
                </c:pt>
                <c:pt idx="2080">
                  <c:v>0</c:v>
                </c:pt>
                <c:pt idx="2081">
                  <c:v>0</c:v>
                </c:pt>
                <c:pt idx="2082">
                  <c:v>0</c:v>
                </c:pt>
                <c:pt idx="2083">
                  <c:v>0</c:v>
                </c:pt>
                <c:pt idx="2084">
                  <c:v>0</c:v>
                </c:pt>
                <c:pt idx="2085">
                  <c:v>0</c:v>
                </c:pt>
                <c:pt idx="2086">
                  <c:v>0</c:v>
                </c:pt>
                <c:pt idx="2087">
                  <c:v>0.16225621600000001</c:v>
                </c:pt>
                <c:pt idx="2088">
                  <c:v>5.4986139820000002</c:v>
                </c:pt>
                <c:pt idx="2089">
                  <c:v>6.2321399099999999</c:v>
                </c:pt>
                <c:pt idx="2090">
                  <c:v>5.3943131959999997</c:v>
                </c:pt>
                <c:pt idx="2091">
                  <c:v>4.2944474540000002</c:v>
                </c:pt>
                <c:pt idx="2092">
                  <c:v>3.1465931290000002</c:v>
                </c:pt>
                <c:pt idx="2093">
                  <c:v>4.1747628360000002</c:v>
                </c:pt>
                <c:pt idx="2094">
                  <c:v>8.3403956519999998</c:v>
                </c:pt>
                <c:pt idx="2095">
                  <c:v>14.584403529999999</c:v>
                </c:pt>
                <c:pt idx="2096">
                  <c:v>16.939651749999999</c:v>
                </c:pt>
                <c:pt idx="2097">
                  <c:v>16.403681559999999</c:v>
                </c:pt>
                <c:pt idx="2098">
                  <c:v>3.0156615250000001</c:v>
                </c:pt>
                <c:pt idx="2099">
                  <c:v>0.74790354999999997</c:v>
                </c:pt>
                <c:pt idx="2100">
                  <c:v>0.96269490999999996</c:v>
                </c:pt>
                <c:pt idx="2101">
                  <c:v>3.3152369840000002</c:v>
                </c:pt>
                <c:pt idx="2102">
                  <c:v>7.5475046739999998</c:v>
                </c:pt>
                <c:pt idx="2103">
                  <c:v>7.9198003039999998</c:v>
                </c:pt>
                <c:pt idx="2104">
                  <c:v>4.120199435</c:v>
                </c:pt>
                <c:pt idx="2105">
                  <c:v>2.938071221</c:v>
                </c:pt>
                <c:pt idx="2106">
                  <c:v>0.23744525599999999</c:v>
                </c:pt>
                <c:pt idx="2107">
                  <c:v>0</c:v>
                </c:pt>
                <c:pt idx="2108">
                  <c:v>0</c:v>
                </c:pt>
                <c:pt idx="2109">
                  <c:v>0</c:v>
                </c:pt>
                <c:pt idx="2110">
                  <c:v>0</c:v>
                </c:pt>
                <c:pt idx="2111">
                  <c:v>0</c:v>
                </c:pt>
                <c:pt idx="2112">
                  <c:v>0</c:v>
                </c:pt>
                <c:pt idx="2113">
                  <c:v>0</c:v>
                </c:pt>
                <c:pt idx="2114">
                  <c:v>0</c:v>
                </c:pt>
                <c:pt idx="2115">
                  <c:v>0.33463595200000001</c:v>
                </c:pt>
                <c:pt idx="2116">
                  <c:v>1.1290351329999999</c:v>
                </c:pt>
                <c:pt idx="2117">
                  <c:v>2.0430313180000002</c:v>
                </c:pt>
                <c:pt idx="2118">
                  <c:v>2.6674139459999999</c:v>
                </c:pt>
                <c:pt idx="2119">
                  <c:v>2.8893388889999998</c:v>
                </c:pt>
                <c:pt idx="2120">
                  <c:v>2.4578251560000002</c:v>
                </c:pt>
                <c:pt idx="2121">
                  <c:v>2.425011971</c:v>
                </c:pt>
                <c:pt idx="2122">
                  <c:v>1.772341527</c:v>
                </c:pt>
                <c:pt idx="2123">
                  <c:v>2.5981290690000001</c:v>
                </c:pt>
                <c:pt idx="2124">
                  <c:v>3.3383759049999999</c:v>
                </c:pt>
                <c:pt idx="2125">
                  <c:v>3.1573567250000001</c:v>
                </c:pt>
                <c:pt idx="2126">
                  <c:v>3.6110820779999999</c:v>
                </c:pt>
                <c:pt idx="2127">
                  <c:v>4.9064975369999999</c:v>
                </c:pt>
                <c:pt idx="2128">
                  <c:v>6.2527269739999998</c:v>
                </c:pt>
                <c:pt idx="2129">
                  <c:v>7.406885248</c:v>
                </c:pt>
                <c:pt idx="2130">
                  <c:v>7.4051924519999996</c:v>
                </c:pt>
                <c:pt idx="2131">
                  <c:v>6.6033125449999996</c:v>
                </c:pt>
                <c:pt idx="2132">
                  <c:v>5.7936439139999996</c:v>
                </c:pt>
                <c:pt idx="2133">
                  <c:v>4.8685478929999997</c:v>
                </c:pt>
                <c:pt idx="2134">
                  <c:v>3.4892440570000001</c:v>
                </c:pt>
                <c:pt idx="2135">
                  <c:v>2.4432603180000001</c:v>
                </c:pt>
                <c:pt idx="2136">
                  <c:v>1.696380338</c:v>
                </c:pt>
                <c:pt idx="2137">
                  <c:v>1.283947387</c:v>
                </c:pt>
                <c:pt idx="2138">
                  <c:v>1.064680896</c:v>
                </c:pt>
                <c:pt idx="2139">
                  <c:v>0.91698883399999997</c:v>
                </c:pt>
                <c:pt idx="2140">
                  <c:v>0.79267101100000004</c:v>
                </c:pt>
                <c:pt idx="2141">
                  <c:v>0.93944760400000005</c:v>
                </c:pt>
                <c:pt idx="2142">
                  <c:v>1.9714540469999999</c:v>
                </c:pt>
                <c:pt idx="2143">
                  <c:v>3.006366453</c:v>
                </c:pt>
                <c:pt idx="2144">
                  <c:v>4.0226857420000002</c:v>
                </c:pt>
                <c:pt idx="2145">
                  <c:v>4.8931660690000003</c:v>
                </c:pt>
                <c:pt idx="2146">
                  <c:v>5.727057404</c:v>
                </c:pt>
                <c:pt idx="2147">
                  <c:v>5.6248958719999997</c:v>
                </c:pt>
                <c:pt idx="2148">
                  <c:v>5.229458352</c:v>
                </c:pt>
                <c:pt idx="2149">
                  <c:v>5.1314591390000004</c:v>
                </c:pt>
                <c:pt idx="2150">
                  <c:v>5.2576025309999999</c:v>
                </c:pt>
                <c:pt idx="2151">
                  <c:v>4.9149964969999997</c:v>
                </c:pt>
                <c:pt idx="2152">
                  <c:v>4.388755046</c:v>
                </c:pt>
                <c:pt idx="2153">
                  <c:v>4.1040872569999998</c:v>
                </c:pt>
                <c:pt idx="2154">
                  <c:v>3.1948700269999999</c:v>
                </c:pt>
                <c:pt idx="2155">
                  <c:v>1.6074779260000001</c:v>
                </c:pt>
                <c:pt idx="2156">
                  <c:v>0</c:v>
                </c:pt>
                <c:pt idx="2157">
                  <c:v>0</c:v>
                </c:pt>
                <c:pt idx="2158">
                  <c:v>0</c:v>
                </c:pt>
                <c:pt idx="2159">
                  <c:v>0</c:v>
                </c:pt>
                <c:pt idx="2160">
                  <c:v>0</c:v>
                </c:pt>
                <c:pt idx="2161">
                  <c:v>0</c:v>
                </c:pt>
                <c:pt idx="2162">
                  <c:v>0</c:v>
                </c:pt>
                <c:pt idx="2163">
                  <c:v>0</c:v>
                </c:pt>
                <c:pt idx="2164">
                  <c:v>0</c:v>
                </c:pt>
                <c:pt idx="2165">
                  <c:v>0</c:v>
                </c:pt>
                <c:pt idx="2166">
                  <c:v>0.29089826299999999</c:v>
                </c:pt>
                <c:pt idx="2167">
                  <c:v>0.89988822000000002</c:v>
                </c:pt>
                <c:pt idx="2168">
                  <c:v>0.98399441099999996</c:v>
                </c:pt>
                <c:pt idx="2169">
                  <c:v>1.216197821</c:v>
                </c:pt>
                <c:pt idx="2170">
                  <c:v>0.66183739699999999</c:v>
                </c:pt>
                <c:pt idx="2171">
                  <c:v>0</c:v>
                </c:pt>
                <c:pt idx="2172">
                  <c:v>0</c:v>
                </c:pt>
                <c:pt idx="2173">
                  <c:v>0</c:v>
                </c:pt>
                <c:pt idx="2174">
                  <c:v>0</c:v>
                </c:pt>
                <c:pt idx="2175">
                  <c:v>0</c:v>
                </c:pt>
                <c:pt idx="2176">
                  <c:v>0</c:v>
                </c:pt>
                <c:pt idx="2177">
                  <c:v>0</c:v>
                </c:pt>
                <c:pt idx="2178">
                  <c:v>0</c:v>
                </c:pt>
                <c:pt idx="2179">
                  <c:v>0.50109905200000004</c:v>
                </c:pt>
                <c:pt idx="2180">
                  <c:v>1.421813947</c:v>
                </c:pt>
                <c:pt idx="2181">
                  <c:v>1.9484716989999999</c:v>
                </c:pt>
                <c:pt idx="2182">
                  <c:v>2.4764737019999998</c:v>
                </c:pt>
                <c:pt idx="2183">
                  <c:v>2.699713016</c:v>
                </c:pt>
                <c:pt idx="2184">
                  <c:v>1.9720967039999999</c:v>
                </c:pt>
                <c:pt idx="2185">
                  <c:v>1.804798119</c:v>
                </c:pt>
                <c:pt idx="2186">
                  <c:v>1.5692894310000001</c:v>
                </c:pt>
                <c:pt idx="2187">
                  <c:v>1.6015433610000001</c:v>
                </c:pt>
                <c:pt idx="2188">
                  <c:v>1.50484131</c:v>
                </c:pt>
                <c:pt idx="2189">
                  <c:v>1.1356524910000001</c:v>
                </c:pt>
                <c:pt idx="2190">
                  <c:v>0.74266808900000003</c:v>
                </c:pt>
                <c:pt idx="2191">
                  <c:v>3.7011804819999998</c:v>
                </c:pt>
                <c:pt idx="2192">
                  <c:v>5.4520586450000001</c:v>
                </c:pt>
                <c:pt idx="2193">
                  <c:v>6.2499327429999996</c:v>
                </c:pt>
                <c:pt idx="2194">
                  <c:v>6.9790576919999996</c:v>
                </c:pt>
                <c:pt idx="2195">
                  <c:v>6.8968113170000001</c:v>
                </c:pt>
                <c:pt idx="2196">
                  <c:v>6.9192623739999997</c:v>
                </c:pt>
                <c:pt idx="2197">
                  <c:v>6.593876957</c:v>
                </c:pt>
                <c:pt idx="2198">
                  <c:v>6.446636722</c:v>
                </c:pt>
                <c:pt idx="2199">
                  <c:v>7.3095211439999996</c:v>
                </c:pt>
                <c:pt idx="2200">
                  <c:v>8.6341436009999999</c:v>
                </c:pt>
                <c:pt idx="2201">
                  <c:v>9.7173947829999996</c:v>
                </c:pt>
                <c:pt idx="2202">
                  <c:v>10.03911373</c:v>
                </c:pt>
                <c:pt idx="2203">
                  <c:v>9.1985211509999996</c:v>
                </c:pt>
                <c:pt idx="2204">
                  <c:v>7.5345461370000004</c:v>
                </c:pt>
                <c:pt idx="2205">
                  <c:v>5.5644322710000003</c:v>
                </c:pt>
                <c:pt idx="2206">
                  <c:v>6.2413349279999997</c:v>
                </c:pt>
                <c:pt idx="2207">
                  <c:v>7.2593849510000004</c:v>
                </c:pt>
                <c:pt idx="2208">
                  <c:v>7.2908436920000002</c:v>
                </c:pt>
                <c:pt idx="2209">
                  <c:v>6.0482004260000002</c:v>
                </c:pt>
                <c:pt idx="2210">
                  <c:v>5.9490205889999999</c:v>
                </c:pt>
                <c:pt idx="2211">
                  <c:v>5.5822189790000003</c:v>
                </c:pt>
                <c:pt idx="2212">
                  <c:v>5.6369185350000004</c:v>
                </c:pt>
                <c:pt idx="2213">
                  <c:v>6.5178756910000004</c:v>
                </c:pt>
                <c:pt idx="2214">
                  <c:v>7.5805386520000004</c:v>
                </c:pt>
                <c:pt idx="2215">
                  <c:v>7.8893288180000001</c:v>
                </c:pt>
                <c:pt idx="2216">
                  <c:v>8.2152495670000008</c:v>
                </c:pt>
                <c:pt idx="2217">
                  <c:v>8.6174672220000001</c:v>
                </c:pt>
                <c:pt idx="2218">
                  <c:v>8.8545925130000001</c:v>
                </c:pt>
                <c:pt idx="2219">
                  <c:v>10.087798100000001</c:v>
                </c:pt>
                <c:pt idx="2220">
                  <c:v>11.50609852</c:v>
                </c:pt>
                <c:pt idx="2221">
                  <c:v>12.50864208</c:v>
                </c:pt>
                <c:pt idx="2222">
                  <c:v>13.027212690000001</c:v>
                </c:pt>
                <c:pt idx="2223">
                  <c:v>13.66696846</c:v>
                </c:pt>
                <c:pt idx="2224">
                  <c:v>13.95261513</c:v>
                </c:pt>
                <c:pt idx="2225">
                  <c:v>14.35969577</c:v>
                </c:pt>
                <c:pt idx="2226">
                  <c:v>14.493177080000001</c:v>
                </c:pt>
                <c:pt idx="2227">
                  <c:v>14.345350359999999</c:v>
                </c:pt>
                <c:pt idx="2228">
                  <c:v>14.73730359</c:v>
                </c:pt>
                <c:pt idx="2229">
                  <c:v>15.360621070000001</c:v>
                </c:pt>
                <c:pt idx="2230">
                  <c:v>14.27345953</c:v>
                </c:pt>
                <c:pt idx="2231">
                  <c:v>14.57913207</c:v>
                </c:pt>
                <c:pt idx="2232">
                  <c:v>14.17841833</c:v>
                </c:pt>
                <c:pt idx="2233">
                  <c:v>13.17262315</c:v>
                </c:pt>
                <c:pt idx="2234">
                  <c:v>12.71780979</c:v>
                </c:pt>
                <c:pt idx="2235">
                  <c:v>12.515556159999999</c:v>
                </c:pt>
                <c:pt idx="2236">
                  <c:v>12.07467443</c:v>
                </c:pt>
                <c:pt idx="2237">
                  <c:v>11.559504</c:v>
                </c:pt>
                <c:pt idx="2238">
                  <c:v>10.746505600000001</c:v>
                </c:pt>
                <c:pt idx="2239">
                  <c:v>9.6447079630000001</c:v>
                </c:pt>
                <c:pt idx="2240">
                  <c:v>9.9219809819999991</c:v>
                </c:pt>
                <c:pt idx="2241">
                  <c:v>9.3209143769999994</c:v>
                </c:pt>
                <c:pt idx="2242">
                  <c:v>7.8788022700000004</c:v>
                </c:pt>
                <c:pt idx="2243">
                  <c:v>7.4804427310000001</c:v>
                </c:pt>
                <c:pt idx="2244">
                  <c:v>5.1478720439999996</c:v>
                </c:pt>
                <c:pt idx="2245">
                  <c:v>2.5726269560000001</c:v>
                </c:pt>
                <c:pt idx="2246">
                  <c:v>0</c:v>
                </c:pt>
                <c:pt idx="2247">
                  <c:v>0</c:v>
                </c:pt>
                <c:pt idx="2248">
                  <c:v>0</c:v>
                </c:pt>
                <c:pt idx="2249">
                  <c:v>0</c:v>
                </c:pt>
                <c:pt idx="2250">
                  <c:v>0</c:v>
                </c:pt>
                <c:pt idx="2251">
                  <c:v>0</c:v>
                </c:pt>
                <c:pt idx="2252">
                  <c:v>0</c:v>
                </c:pt>
                <c:pt idx="2253">
                  <c:v>0</c:v>
                </c:pt>
                <c:pt idx="2254">
                  <c:v>0.30874821499999999</c:v>
                </c:pt>
                <c:pt idx="2255">
                  <c:v>3.830638531</c:v>
                </c:pt>
                <c:pt idx="2256">
                  <c:v>6.1091149509999996</c:v>
                </c:pt>
                <c:pt idx="2257">
                  <c:v>8.0187494840000006</c:v>
                </c:pt>
                <c:pt idx="2258">
                  <c:v>8.1532129439999999</c:v>
                </c:pt>
                <c:pt idx="2259">
                  <c:v>8.5726309660000002</c:v>
                </c:pt>
                <c:pt idx="2260">
                  <c:v>9.4162162509999998</c:v>
                </c:pt>
                <c:pt idx="2261">
                  <c:v>9.5434968050000002</c:v>
                </c:pt>
                <c:pt idx="2262">
                  <c:v>9.3953100460000005</c:v>
                </c:pt>
                <c:pt idx="2263">
                  <c:v>8.6200039129999997</c:v>
                </c:pt>
                <c:pt idx="2264">
                  <c:v>7.8787286219999997</c:v>
                </c:pt>
                <c:pt idx="2265">
                  <c:v>7.6301746020000003</c:v>
                </c:pt>
                <c:pt idx="2266">
                  <c:v>7.117655783</c:v>
                </c:pt>
                <c:pt idx="2267">
                  <c:v>7.4593037989999997</c:v>
                </c:pt>
                <c:pt idx="2268">
                  <c:v>8.2476094629999999</c:v>
                </c:pt>
                <c:pt idx="2269">
                  <c:v>8.5850718839999995</c:v>
                </c:pt>
                <c:pt idx="2270">
                  <c:v>10.06399379</c:v>
                </c:pt>
                <c:pt idx="2271">
                  <c:v>10.99704719</c:v>
                </c:pt>
                <c:pt idx="2272">
                  <c:v>14.12986517</c:v>
                </c:pt>
                <c:pt idx="2273">
                  <c:v>15.531825769999999</c:v>
                </c:pt>
                <c:pt idx="2274">
                  <c:v>14.349915360000001</c:v>
                </c:pt>
                <c:pt idx="2275">
                  <c:v>16.304163580000001</c:v>
                </c:pt>
                <c:pt idx="2276">
                  <c:v>18.08918195</c:v>
                </c:pt>
                <c:pt idx="2277">
                  <c:v>20.578998890000001</c:v>
                </c:pt>
                <c:pt idx="2278">
                  <c:v>20.202797189999998</c:v>
                </c:pt>
                <c:pt idx="2279">
                  <c:v>20.02167068</c:v>
                </c:pt>
                <c:pt idx="2280">
                  <c:v>20.427346010000001</c:v>
                </c:pt>
                <c:pt idx="2281">
                  <c:v>21.478566730000001</c:v>
                </c:pt>
                <c:pt idx="2282">
                  <c:v>21.834954289999999</c:v>
                </c:pt>
                <c:pt idx="2283">
                  <c:v>21.759105000000002</c:v>
                </c:pt>
                <c:pt idx="2284">
                  <c:v>21.713231329999999</c:v>
                </c:pt>
                <c:pt idx="2285">
                  <c:v>21.873116549999999</c:v>
                </c:pt>
                <c:pt idx="2286">
                  <c:v>23.188322339999999</c:v>
                </c:pt>
                <c:pt idx="2287">
                  <c:v>24.40859133</c:v>
                </c:pt>
                <c:pt idx="2288">
                  <c:v>25.550748380000002</c:v>
                </c:pt>
                <c:pt idx="2289">
                  <c:v>26.013834469999999</c:v>
                </c:pt>
                <c:pt idx="2290">
                  <c:v>26.04511269</c:v>
                </c:pt>
                <c:pt idx="2291">
                  <c:v>26.653013779999998</c:v>
                </c:pt>
                <c:pt idx="2292">
                  <c:v>27.67936731</c:v>
                </c:pt>
                <c:pt idx="2293">
                  <c:v>27.648238169999999</c:v>
                </c:pt>
                <c:pt idx="2294">
                  <c:v>28.139143480000001</c:v>
                </c:pt>
                <c:pt idx="2295">
                  <c:v>28.47526057</c:v>
                </c:pt>
                <c:pt idx="2296">
                  <c:v>28.997604370000001</c:v>
                </c:pt>
                <c:pt idx="2297">
                  <c:v>28.84181899</c:v>
                </c:pt>
                <c:pt idx="2298">
                  <c:v>29.200523539999999</c:v>
                </c:pt>
                <c:pt idx="2299">
                  <c:v>28.18539852</c:v>
                </c:pt>
                <c:pt idx="2300">
                  <c:v>27.472880310000001</c:v>
                </c:pt>
                <c:pt idx="2301">
                  <c:v>26.498137509999999</c:v>
                </c:pt>
                <c:pt idx="2302">
                  <c:v>25.08804636</c:v>
                </c:pt>
                <c:pt idx="2303">
                  <c:v>22.887023079999999</c:v>
                </c:pt>
                <c:pt idx="2304">
                  <c:v>21.047902520000001</c:v>
                </c:pt>
                <c:pt idx="2305">
                  <c:v>20.10005675</c:v>
                </c:pt>
                <c:pt idx="2306">
                  <c:v>18.297148310000001</c:v>
                </c:pt>
                <c:pt idx="2307">
                  <c:v>17.302373620000001</c:v>
                </c:pt>
                <c:pt idx="2308">
                  <c:v>15.25966158</c:v>
                </c:pt>
                <c:pt idx="2309">
                  <c:v>13.448251640000001</c:v>
                </c:pt>
                <c:pt idx="2310">
                  <c:v>11.347948369999999</c:v>
                </c:pt>
                <c:pt idx="2311">
                  <c:v>10.51933925</c:v>
                </c:pt>
                <c:pt idx="2312">
                  <c:v>10.08714456</c:v>
                </c:pt>
                <c:pt idx="2313">
                  <c:v>8.5386033329999993</c:v>
                </c:pt>
                <c:pt idx="2314">
                  <c:v>6.1053174549999998</c:v>
                </c:pt>
                <c:pt idx="2315">
                  <c:v>3.9669318750000002</c:v>
                </c:pt>
                <c:pt idx="2316">
                  <c:v>2.7247671520000001</c:v>
                </c:pt>
                <c:pt idx="2317">
                  <c:v>1.4244505540000001</c:v>
                </c:pt>
                <c:pt idx="2318">
                  <c:v>1.4318069870000001</c:v>
                </c:pt>
                <c:pt idx="2319">
                  <c:v>1.87910211</c:v>
                </c:pt>
                <c:pt idx="2320">
                  <c:v>4.064881593</c:v>
                </c:pt>
                <c:pt idx="2321">
                  <c:v>6.3124203100000003</c:v>
                </c:pt>
                <c:pt idx="2322">
                  <c:v>8.1430902389999993</c:v>
                </c:pt>
                <c:pt idx="2323">
                  <c:v>8.9076966869999996</c:v>
                </c:pt>
                <c:pt idx="2324">
                  <c:v>10.57188543</c:v>
                </c:pt>
                <c:pt idx="2325">
                  <c:v>12.59112369</c:v>
                </c:pt>
                <c:pt idx="2326">
                  <c:v>13.939564280000001</c:v>
                </c:pt>
                <c:pt idx="2327">
                  <c:v>15.52960953</c:v>
                </c:pt>
                <c:pt idx="2328">
                  <c:v>17.01393917</c:v>
                </c:pt>
                <c:pt idx="2329">
                  <c:v>18.730070919999999</c:v>
                </c:pt>
                <c:pt idx="2330">
                  <c:v>20.727748129999998</c:v>
                </c:pt>
                <c:pt idx="2331">
                  <c:v>21.412361000000001</c:v>
                </c:pt>
                <c:pt idx="2332">
                  <c:v>22.108180990000001</c:v>
                </c:pt>
                <c:pt idx="2333">
                  <c:v>22.619348800000001</c:v>
                </c:pt>
                <c:pt idx="2334">
                  <c:v>23.863432639999999</c:v>
                </c:pt>
                <c:pt idx="2335">
                  <c:v>25.13687273</c:v>
                </c:pt>
                <c:pt idx="2336">
                  <c:v>25.828124129999999</c:v>
                </c:pt>
                <c:pt idx="2337">
                  <c:v>26.110701580000001</c:v>
                </c:pt>
                <c:pt idx="2338">
                  <c:v>25.301838109999998</c:v>
                </c:pt>
                <c:pt idx="2339">
                  <c:v>26.658796330000001</c:v>
                </c:pt>
                <c:pt idx="2340">
                  <c:v>27.711248149999999</c:v>
                </c:pt>
                <c:pt idx="2341">
                  <c:v>29.06387793</c:v>
                </c:pt>
                <c:pt idx="2342">
                  <c:v>28.945444139999999</c:v>
                </c:pt>
                <c:pt idx="2343">
                  <c:v>28.44229747</c:v>
                </c:pt>
                <c:pt idx="2344">
                  <c:v>27.210163640000001</c:v>
                </c:pt>
                <c:pt idx="2345">
                  <c:v>24.84183749</c:v>
                </c:pt>
                <c:pt idx="2346">
                  <c:v>20.878108180000002</c:v>
                </c:pt>
                <c:pt idx="2347">
                  <c:v>13.41029084</c:v>
                </c:pt>
                <c:pt idx="2348">
                  <c:v>12.364296120000001</c:v>
                </c:pt>
                <c:pt idx="2349">
                  <c:v>13.009662759999999</c:v>
                </c:pt>
                <c:pt idx="2350">
                  <c:v>12.067318390000001</c:v>
                </c:pt>
                <c:pt idx="2351">
                  <c:v>11.41073679</c:v>
                </c:pt>
                <c:pt idx="2352">
                  <c:v>10.45924443</c:v>
                </c:pt>
                <c:pt idx="2353">
                  <c:v>10.632465720000001</c:v>
                </c:pt>
                <c:pt idx="2354">
                  <c:v>11.534702619999999</c:v>
                </c:pt>
                <c:pt idx="2355">
                  <c:v>12.511509759999999</c:v>
                </c:pt>
                <c:pt idx="2356">
                  <c:v>13.79766599</c:v>
                </c:pt>
                <c:pt idx="2357">
                  <c:v>16.484232500000001</c:v>
                </c:pt>
                <c:pt idx="2358">
                  <c:v>20.473145169999999</c:v>
                </c:pt>
                <c:pt idx="2359">
                  <c:v>26.07613688</c:v>
                </c:pt>
                <c:pt idx="2360">
                  <c:v>29.85730384</c:v>
                </c:pt>
                <c:pt idx="2361">
                  <c:v>31.78489708</c:v>
                </c:pt>
                <c:pt idx="2362">
                  <c:v>33.681848770000002</c:v>
                </c:pt>
                <c:pt idx="2363">
                  <c:v>36.718275820000002</c:v>
                </c:pt>
                <c:pt idx="2364">
                  <c:v>40.073406249999998</c:v>
                </c:pt>
                <c:pt idx="2365">
                  <c:v>42.351492729999997</c:v>
                </c:pt>
                <c:pt idx="2366">
                  <c:v>44.691563080000002</c:v>
                </c:pt>
                <c:pt idx="2367">
                  <c:v>44.54970308</c:v>
                </c:pt>
                <c:pt idx="2368">
                  <c:v>45.094929059999998</c:v>
                </c:pt>
                <c:pt idx="2369">
                  <c:v>45.387467319999999</c:v>
                </c:pt>
                <c:pt idx="2370">
                  <c:v>48.113506700000002</c:v>
                </c:pt>
                <c:pt idx="2371">
                  <c:v>53.50093571</c:v>
                </c:pt>
                <c:pt idx="2372">
                  <c:v>55.869417390000002</c:v>
                </c:pt>
                <c:pt idx="2373">
                  <c:v>56.495408269999999</c:v>
                </c:pt>
                <c:pt idx="2374">
                  <c:v>58.710121530000002</c:v>
                </c:pt>
                <c:pt idx="2375">
                  <c:v>61.148883099999999</c:v>
                </c:pt>
                <c:pt idx="2376">
                  <c:v>61.450701590000001</c:v>
                </c:pt>
                <c:pt idx="2377">
                  <c:v>59.379359649999998</c:v>
                </c:pt>
                <c:pt idx="2378">
                  <c:v>59.280865679999998</c:v>
                </c:pt>
                <c:pt idx="2379">
                  <c:v>59.371411039999998</c:v>
                </c:pt>
                <c:pt idx="2380">
                  <c:v>57.844453989999998</c:v>
                </c:pt>
                <c:pt idx="2381">
                  <c:v>54.09648335</c:v>
                </c:pt>
                <c:pt idx="2382">
                  <c:v>49.952684959999999</c:v>
                </c:pt>
                <c:pt idx="2383">
                  <c:v>47.190203080000003</c:v>
                </c:pt>
                <c:pt idx="2384">
                  <c:v>44.19056148</c:v>
                </c:pt>
                <c:pt idx="2385">
                  <c:v>42.360408739999997</c:v>
                </c:pt>
                <c:pt idx="2386">
                  <c:v>37.554847520000003</c:v>
                </c:pt>
                <c:pt idx="2387">
                  <c:v>30.50948399</c:v>
                </c:pt>
                <c:pt idx="2388">
                  <c:v>23.198442780000001</c:v>
                </c:pt>
                <c:pt idx="2389">
                  <c:v>19.351908590000001</c:v>
                </c:pt>
                <c:pt idx="2390">
                  <c:v>18.6532701</c:v>
                </c:pt>
                <c:pt idx="2391">
                  <c:v>17.739492729999998</c:v>
                </c:pt>
                <c:pt idx="2392">
                  <c:v>16.592775079999999</c:v>
                </c:pt>
                <c:pt idx="2393">
                  <c:v>14.99801493</c:v>
                </c:pt>
                <c:pt idx="2394">
                  <c:v>13.0870651</c:v>
                </c:pt>
                <c:pt idx="2395">
                  <c:v>11.916251340000001</c:v>
                </c:pt>
                <c:pt idx="2396">
                  <c:v>10.643029719999999</c:v>
                </c:pt>
                <c:pt idx="2397">
                  <c:v>9.7710118230000003</c:v>
                </c:pt>
                <c:pt idx="2398">
                  <c:v>9.9155818119999992</c:v>
                </c:pt>
                <c:pt idx="2399">
                  <c:v>10.516968759999999</c:v>
                </c:pt>
                <c:pt idx="2400">
                  <c:v>11.75569379</c:v>
                </c:pt>
                <c:pt idx="2401">
                  <c:v>13.393066749999999</c:v>
                </c:pt>
                <c:pt idx="2402">
                  <c:v>15.489248999999999</c:v>
                </c:pt>
                <c:pt idx="2403">
                  <c:v>17.151229950000001</c:v>
                </c:pt>
                <c:pt idx="2404">
                  <c:v>18.382947619999999</c:v>
                </c:pt>
                <c:pt idx="2405">
                  <c:v>20.982838449999999</c:v>
                </c:pt>
                <c:pt idx="2406">
                  <c:v>23.5339934</c:v>
                </c:pt>
                <c:pt idx="2407">
                  <c:v>25.38212845</c:v>
                </c:pt>
                <c:pt idx="2408">
                  <c:v>27.01916533</c:v>
                </c:pt>
                <c:pt idx="2409">
                  <c:v>28.86862047</c:v>
                </c:pt>
                <c:pt idx="2410">
                  <c:v>29.969769880000001</c:v>
                </c:pt>
                <c:pt idx="2411">
                  <c:v>32.397546149999997</c:v>
                </c:pt>
                <c:pt idx="2412">
                  <c:v>34.945280109999999</c:v>
                </c:pt>
                <c:pt idx="2413">
                  <c:v>35.77935986</c:v>
                </c:pt>
                <c:pt idx="2414">
                  <c:v>35.153481120000002</c:v>
                </c:pt>
                <c:pt idx="2415">
                  <c:v>31.632388129999999</c:v>
                </c:pt>
                <c:pt idx="2416">
                  <c:v>27.171338129999999</c:v>
                </c:pt>
                <c:pt idx="2417">
                  <c:v>20.345781379999998</c:v>
                </c:pt>
                <c:pt idx="2418">
                  <c:v>14.564491220000001</c:v>
                </c:pt>
                <c:pt idx="2419">
                  <c:v>7.7875473230000001</c:v>
                </c:pt>
                <c:pt idx="2420">
                  <c:v>0.72916546800000004</c:v>
                </c:pt>
                <c:pt idx="2421">
                  <c:v>0</c:v>
                </c:pt>
                <c:pt idx="2422">
                  <c:v>0</c:v>
                </c:pt>
                <c:pt idx="2423">
                  <c:v>0.53067513600000005</c:v>
                </c:pt>
                <c:pt idx="2424">
                  <c:v>3.2605896780000001</c:v>
                </c:pt>
                <c:pt idx="2425">
                  <c:v>6.220774231</c:v>
                </c:pt>
                <c:pt idx="2426">
                  <c:v>7.2375738719999996</c:v>
                </c:pt>
                <c:pt idx="2427">
                  <c:v>6.9999828659999999</c:v>
                </c:pt>
                <c:pt idx="2428">
                  <c:v>7.2064634329999997</c:v>
                </c:pt>
                <c:pt idx="2429">
                  <c:v>8.9727157569999996</c:v>
                </c:pt>
                <c:pt idx="2430">
                  <c:v>9.4078004499999999</c:v>
                </c:pt>
                <c:pt idx="2431">
                  <c:v>8.5516272240000006</c:v>
                </c:pt>
                <c:pt idx="2432">
                  <c:v>8.5590918120000001</c:v>
                </c:pt>
                <c:pt idx="2433">
                  <c:v>8.1115968610000007</c:v>
                </c:pt>
                <c:pt idx="2434">
                  <c:v>8.3232487939999995</c:v>
                </c:pt>
                <c:pt idx="2435">
                  <c:v>9.1862479419999996</c:v>
                </c:pt>
                <c:pt idx="2436">
                  <c:v>9.3747944010000008</c:v>
                </c:pt>
                <c:pt idx="2437">
                  <c:v>9.8038752270000007</c:v>
                </c:pt>
                <c:pt idx="2438">
                  <c:v>10.68961547</c:v>
                </c:pt>
                <c:pt idx="2439">
                  <c:v>11.082654809999999</c:v>
                </c:pt>
                <c:pt idx="2440">
                  <c:v>11.01591032</c:v>
                </c:pt>
                <c:pt idx="2441">
                  <c:v>11.511555510000001</c:v>
                </c:pt>
                <c:pt idx="2442">
                  <c:v>9.4588532880000002</c:v>
                </c:pt>
                <c:pt idx="2443">
                  <c:v>4.5043049850000001</c:v>
                </c:pt>
                <c:pt idx="2444">
                  <c:v>4.5038255219999996</c:v>
                </c:pt>
                <c:pt idx="2445">
                  <c:v>4.8662502090000004</c:v>
                </c:pt>
                <c:pt idx="2446">
                  <c:v>5.5542831479999997</c:v>
                </c:pt>
                <c:pt idx="2447">
                  <c:v>5.7437443989999997</c:v>
                </c:pt>
                <c:pt idx="2448">
                  <c:v>4.7798291710000003</c:v>
                </c:pt>
                <c:pt idx="2449">
                  <c:v>4.7800833880000004</c:v>
                </c:pt>
                <c:pt idx="2450">
                  <c:v>4.2150153899999996</c:v>
                </c:pt>
                <c:pt idx="2451">
                  <c:v>5.0712365049999999</c:v>
                </c:pt>
                <c:pt idx="2452">
                  <c:v>5.2675935860000003</c:v>
                </c:pt>
                <c:pt idx="2453">
                  <c:v>4.4474559850000004</c:v>
                </c:pt>
                <c:pt idx="2454">
                  <c:v>3.8158079620000001</c:v>
                </c:pt>
                <c:pt idx="2455">
                  <c:v>3.2067485429999998</c:v>
                </c:pt>
                <c:pt idx="2456">
                  <c:v>2.8656326079999999</c:v>
                </c:pt>
                <c:pt idx="2457">
                  <c:v>1.696900662</c:v>
                </c:pt>
                <c:pt idx="2458">
                  <c:v>0</c:v>
                </c:pt>
                <c:pt idx="2459">
                  <c:v>0</c:v>
                </c:pt>
                <c:pt idx="2460">
                  <c:v>0</c:v>
                </c:pt>
                <c:pt idx="2461">
                  <c:v>0</c:v>
                </c:pt>
                <c:pt idx="2462">
                  <c:v>0</c:v>
                </c:pt>
                <c:pt idx="2463">
                  <c:v>0.56686404800000001</c:v>
                </c:pt>
                <c:pt idx="2464">
                  <c:v>2.4555252350000001</c:v>
                </c:pt>
                <c:pt idx="2465">
                  <c:v>4.0200410570000003</c:v>
                </c:pt>
                <c:pt idx="2466">
                  <c:v>5.8951995720000001</c:v>
                </c:pt>
                <c:pt idx="2467">
                  <c:v>7.1679399300000002</c:v>
                </c:pt>
                <c:pt idx="2468">
                  <c:v>8.3018461590000001</c:v>
                </c:pt>
                <c:pt idx="2469">
                  <c:v>8.9743525900000005</c:v>
                </c:pt>
                <c:pt idx="2470">
                  <c:v>9.0213555660000004</c:v>
                </c:pt>
                <c:pt idx="2471">
                  <c:v>7.9133156690000002</c:v>
                </c:pt>
                <c:pt idx="2472">
                  <c:v>8.2805256140000001</c:v>
                </c:pt>
                <c:pt idx="2473">
                  <c:v>7.0678784510000003</c:v>
                </c:pt>
                <c:pt idx="2474">
                  <c:v>6.8438188110000002</c:v>
                </c:pt>
                <c:pt idx="2475">
                  <c:v>7.1910475180000004</c:v>
                </c:pt>
                <c:pt idx="2476">
                  <c:v>8.7738742550000008</c:v>
                </c:pt>
                <c:pt idx="2477">
                  <c:v>9.055956643</c:v>
                </c:pt>
                <c:pt idx="2478">
                  <c:v>9.4907073000000004</c:v>
                </c:pt>
                <c:pt idx="2479">
                  <c:v>9.7284872189999998</c:v>
                </c:pt>
                <c:pt idx="2480">
                  <c:v>9.9906200179999995</c:v>
                </c:pt>
                <c:pt idx="2481">
                  <c:v>10.01919726</c:v>
                </c:pt>
                <c:pt idx="2482">
                  <c:v>9.013694289</c:v>
                </c:pt>
                <c:pt idx="2483">
                  <c:v>7.4777725520000002</c:v>
                </c:pt>
                <c:pt idx="2484">
                  <c:v>6.27646047</c:v>
                </c:pt>
                <c:pt idx="2485">
                  <c:v>5.2623315789999996</c:v>
                </c:pt>
                <c:pt idx="2486">
                  <c:v>4.8155162069999999</c:v>
                </c:pt>
                <c:pt idx="2487">
                  <c:v>4.317807835</c:v>
                </c:pt>
                <c:pt idx="2488">
                  <c:v>3.688526553</c:v>
                </c:pt>
                <c:pt idx="2489">
                  <c:v>4.6521140330000001</c:v>
                </c:pt>
                <c:pt idx="2490">
                  <c:v>4.6456705319999996</c:v>
                </c:pt>
                <c:pt idx="2491">
                  <c:v>4.7735720820000003</c:v>
                </c:pt>
                <c:pt idx="2492">
                  <c:v>5.5780003320000002</c:v>
                </c:pt>
                <c:pt idx="2493">
                  <c:v>5.1133077910000004</c:v>
                </c:pt>
                <c:pt idx="2494">
                  <c:v>4.0489127480000002</c:v>
                </c:pt>
                <c:pt idx="2495">
                  <c:v>2.0996421879999998</c:v>
                </c:pt>
                <c:pt idx="2496">
                  <c:v>0.39016494000000002</c:v>
                </c:pt>
                <c:pt idx="2497">
                  <c:v>0</c:v>
                </c:pt>
                <c:pt idx="2498">
                  <c:v>0</c:v>
                </c:pt>
                <c:pt idx="2499">
                  <c:v>0</c:v>
                </c:pt>
                <c:pt idx="2500">
                  <c:v>0</c:v>
                </c:pt>
                <c:pt idx="2501">
                  <c:v>0.91542623899999997</c:v>
                </c:pt>
                <c:pt idx="2502">
                  <c:v>2.282138657</c:v>
                </c:pt>
                <c:pt idx="2503">
                  <c:v>4.6195846190000003</c:v>
                </c:pt>
                <c:pt idx="2504">
                  <c:v>8.6072328450000004</c:v>
                </c:pt>
                <c:pt idx="2505">
                  <c:v>11.710076219999999</c:v>
                </c:pt>
                <c:pt idx="2506">
                  <c:v>16.32215759</c:v>
                </c:pt>
                <c:pt idx="2507">
                  <c:v>20.13819178</c:v>
                </c:pt>
                <c:pt idx="2508">
                  <c:v>22.679150589999999</c:v>
                </c:pt>
                <c:pt idx="2509">
                  <c:v>26.03666995</c:v>
                </c:pt>
                <c:pt idx="2510">
                  <c:v>27.49854552</c:v>
                </c:pt>
                <c:pt idx="2511">
                  <c:v>26.96469982</c:v>
                </c:pt>
                <c:pt idx="2512">
                  <c:v>24.802412579999999</c:v>
                </c:pt>
                <c:pt idx="2513">
                  <c:v>23.61719961</c:v>
                </c:pt>
                <c:pt idx="2514">
                  <c:v>22.494430940000001</c:v>
                </c:pt>
                <c:pt idx="2515">
                  <c:v>22.11201651</c:v>
                </c:pt>
                <c:pt idx="2516">
                  <c:v>21.580462700000002</c:v>
                </c:pt>
                <c:pt idx="2517">
                  <c:v>21.109143029999998</c:v>
                </c:pt>
                <c:pt idx="2518">
                  <c:v>16.793893990000001</c:v>
                </c:pt>
                <c:pt idx="2519">
                  <c:v>11.31354237</c:v>
                </c:pt>
                <c:pt idx="2520">
                  <c:v>11.943040249999999</c:v>
                </c:pt>
                <c:pt idx="2521">
                  <c:v>12.287545740000001</c:v>
                </c:pt>
                <c:pt idx="2522">
                  <c:v>12.31570692</c:v>
                </c:pt>
                <c:pt idx="2523">
                  <c:v>12.336108449999999</c:v>
                </c:pt>
                <c:pt idx="2524">
                  <c:v>12.33032141</c:v>
                </c:pt>
                <c:pt idx="2525">
                  <c:v>12.24692548</c:v>
                </c:pt>
                <c:pt idx="2526">
                  <c:v>12.444238309999999</c:v>
                </c:pt>
                <c:pt idx="2527">
                  <c:v>12.019770380000001</c:v>
                </c:pt>
                <c:pt idx="2528">
                  <c:v>11.253341349999999</c:v>
                </c:pt>
                <c:pt idx="2529">
                  <c:v>10.82151855</c:v>
                </c:pt>
                <c:pt idx="2530">
                  <c:v>9.8410909279999998</c:v>
                </c:pt>
                <c:pt idx="2531">
                  <c:v>8.3212410769999998</c:v>
                </c:pt>
                <c:pt idx="2532">
                  <c:v>7.498322752</c:v>
                </c:pt>
                <c:pt idx="2533">
                  <c:v>7.8114626060000001</c:v>
                </c:pt>
                <c:pt idx="2534">
                  <c:v>8.0681273279999992</c:v>
                </c:pt>
                <c:pt idx="2535">
                  <c:v>8.0434790140000008</c:v>
                </c:pt>
                <c:pt idx="2536">
                  <c:v>8.0548438349999998</c:v>
                </c:pt>
                <c:pt idx="2537">
                  <c:v>7.5444055209999998</c:v>
                </c:pt>
                <c:pt idx="2538">
                  <c:v>7.4120898139999998</c:v>
                </c:pt>
                <c:pt idx="2539">
                  <c:v>7.8974762209999998</c:v>
                </c:pt>
                <c:pt idx="2540">
                  <c:v>8.4361673249999996</c:v>
                </c:pt>
                <c:pt idx="2541">
                  <c:v>9.833639024</c:v>
                </c:pt>
                <c:pt idx="2542">
                  <c:v>10.583574779999999</c:v>
                </c:pt>
                <c:pt idx="2543">
                  <c:v>9.3635915470000004</c:v>
                </c:pt>
                <c:pt idx="2544">
                  <c:v>8.2325325889999998</c:v>
                </c:pt>
                <c:pt idx="2545">
                  <c:v>5.8212476200000003</c:v>
                </c:pt>
                <c:pt idx="2546">
                  <c:v>1.621715123</c:v>
                </c:pt>
                <c:pt idx="2547">
                  <c:v>0.50776014899999999</c:v>
                </c:pt>
                <c:pt idx="2548">
                  <c:v>0</c:v>
                </c:pt>
                <c:pt idx="2549">
                  <c:v>0</c:v>
                </c:pt>
                <c:pt idx="2550">
                  <c:v>0</c:v>
                </c:pt>
                <c:pt idx="2551">
                  <c:v>0</c:v>
                </c:pt>
                <c:pt idx="2552">
                  <c:v>0</c:v>
                </c:pt>
                <c:pt idx="2553">
                  <c:v>2.1920508779999999</c:v>
                </c:pt>
                <c:pt idx="2554">
                  <c:v>6.666279158</c:v>
                </c:pt>
                <c:pt idx="2555">
                  <c:v>10.62044141</c:v>
                </c:pt>
                <c:pt idx="2556">
                  <c:v>15.80415339</c:v>
                </c:pt>
                <c:pt idx="2557">
                  <c:v>19.381995280000002</c:v>
                </c:pt>
                <c:pt idx="2558">
                  <c:v>21.367778789999999</c:v>
                </c:pt>
                <c:pt idx="2559">
                  <c:v>22.957443560000002</c:v>
                </c:pt>
                <c:pt idx="2560">
                  <c:v>24.194095099999998</c:v>
                </c:pt>
                <c:pt idx="2561">
                  <c:v>25.190277649999999</c:v>
                </c:pt>
                <c:pt idx="2562">
                  <c:v>26.097134870000001</c:v>
                </c:pt>
                <c:pt idx="2563">
                  <c:v>27.340541389999999</c:v>
                </c:pt>
                <c:pt idx="2564">
                  <c:v>27.93077757</c:v>
                </c:pt>
                <c:pt idx="2565">
                  <c:v>27.245020310000001</c:v>
                </c:pt>
                <c:pt idx="2566">
                  <c:v>26.4076673</c:v>
                </c:pt>
                <c:pt idx="2567">
                  <c:v>25.046327980000001</c:v>
                </c:pt>
                <c:pt idx="2568">
                  <c:v>22.872712759999999</c:v>
                </c:pt>
                <c:pt idx="2569">
                  <c:v>19.756325780000001</c:v>
                </c:pt>
                <c:pt idx="2570">
                  <c:v>16.684934640000002</c:v>
                </c:pt>
                <c:pt idx="2571">
                  <c:v>11.55436229</c:v>
                </c:pt>
                <c:pt idx="2572">
                  <c:v>6.6484818590000003</c:v>
                </c:pt>
                <c:pt idx="2573">
                  <c:v>4.1697584059999997</c:v>
                </c:pt>
                <c:pt idx="2574">
                  <c:v>0.70080448100000003</c:v>
                </c:pt>
                <c:pt idx="2575">
                  <c:v>0</c:v>
                </c:pt>
                <c:pt idx="2576">
                  <c:v>0</c:v>
                </c:pt>
                <c:pt idx="2577">
                  <c:v>0</c:v>
                </c:pt>
                <c:pt idx="2578">
                  <c:v>0</c:v>
                </c:pt>
                <c:pt idx="2579">
                  <c:v>0</c:v>
                </c:pt>
                <c:pt idx="2580">
                  <c:v>1.307978994</c:v>
                </c:pt>
                <c:pt idx="2581">
                  <c:v>2.4880708120000001</c:v>
                </c:pt>
                <c:pt idx="2582">
                  <c:v>2.8460090550000001</c:v>
                </c:pt>
                <c:pt idx="2583">
                  <c:v>3.8120630329999998</c:v>
                </c:pt>
                <c:pt idx="2584">
                  <c:v>4.8221070340000001</c:v>
                </c:pt>
                <c:pt idx="2585">
                  <c:v>5.9579000420000003</c:v>
                </c:pt>
                <c:pt idx="2586">
                  <c:v>6.9849931520000004</c:v>
                </c:pt>
                <c:pt idx="2587">
                  <c:v>8.2693832240000003</c:v>
                </c:pt>
                <c:pt idx="2588">
                  <c:v>9.6328219799999992</c:v>
                </c:pt>
                <c:pt idx="2589">
                  <c:v>9.7154285270000003</c:v>
                </c:pt>
                <c:pt idx="2590">
                  <c:v>8.825325479</c:v>
                </c:pt>
                <c:pt idx="2591">
                  <c:v>6.935541196</c:v>
                </c:pt>
                <c:pt idx="2592">
                  <c:v>6.054892905</c:v>
                </c:pt>
                <c:pt idx="2593">
                  <c:v>6.4565807399999997</c:v>
                </c:pt>
                <c:pt idx="2594">
                  <c:v>7.4162348060000003</c:v>
                </c:pt>
                <c:pt idx="2595">
                  <c:v>8.5209287600000003</c:v>
                </c:pt>
                <c:pt idx="2596">
                  <c:v>10.37304709</c:v>
                </c:pt>
                <c:pt idx="2597">
                  <c:v>12.361465340000001</c:v>
                </c:pt>
                <c:pt idx="2598">
                  <c:v>13.71513824</c:v>
                </c:pt>
                <c:pt idx="2599">
                  <c:v>16.640356329999999</c:v>
                </c:pt>
                <c:pt idx="2600">
                  <c:v>19.439068649999999</c:v>
                </c:pt>
                <c:pt idx="2601">
                  <c:v>21.653623360000001</c:v>
                </c:pt>
                <c:pt idx="2602">
                  <c:v>22.323646780000001</c:v>
                </c:pt>
                <c:pt idx="2603">
                  <c:v>22.23514776</c:v>
                </c:pt>
                <c:pt idx="2604">
                  <c:v>20.62377656</c:v>
                </c:pt>
                <c:pt idx="2605">
                  <c:v>18.308277570000001</c:v>
                </c:pt>
                <c:pt idx="2606">
                  <c:v>15.376680179999999</c:v>
                </c:pt>
                <c:pt idx="2607">
                  <c:v>13.399903330000001</c:v>
                </c:pt>
                <c:pt idx="2608">
                  <c:v>12.019328700000001</c:v>
                </c:pt>
                <c:pt idx="2609">
                  <c:v>11.18494089</c:v>
                </c:pt>
                <c:pt idx="2610">
                  <c:v>10.4631369</c:v>
                </c:pt>
                <c:pt idx="2611">
                  <c:v>10.46577703</c:v>
                </c:pt>
                <c:pt idx="2612">
                  <c:v>9.8798073209999995</c:v>
                </c:pt>
                <c:pt idx="2613">
                  <c:v>9.0453608269999997</c:v>
                </c:pt>
                <c:pt idx="2614">
                  <c:v>8.9839094349999993</c:v>
                </c:pt>
                <c:pt idx="2615">
                  <c:v>9.4441211030000005</c:v>
                </c:pt>
                <c:pt idx="2616">
                  <c:v>8.7592514529999992</c:v>
                </c:pt>
                <c:pt idx="2617">
                  <c:v>8.9314714819999992</c:v>
                </c:pt>
                <c:pt idx="2618">
                  <c:v>10.39806772</c:v>
                </c:pt>
                <c:pt idx="2619">
                  <c:v>10.10373233</c:v>
                </c:pt>
                <c:pt idx="2620">
                  <c:v>10.707129249999999</c:v>
                </c:pt>
                <c:pt idx="2621">
                  <c:v>14.40276789</c:v>
                </c:pt>
                <c:pt idx="2622">
                  <c:v>17.049668839999999</c:v>
                </c:pt>
                <c:pt idx="2623">
                  <c:v>18.196019060000001</c:v>
                </c:pt>
                <c:pt idx="2624">
                  <c:v>17.85828665</c:v>
                </c:pt>
                <c:pt idx="2625">
                  <c:v>15.732886819999999</c:v>
                </c:pt>
                <c:pt idx="2626">
                  <c:v>11.697621030000001</c:v>
                </c:pt>
                <c:pt idx="2627">
                  <c:v>11.22189459</c:v>
                </c:pt>
                <c:pt idx="2628">
                  <c:v>9.8051194850000005</c:v>
                </c:pt>
                <c:pt idx="2629">
                  <c:v>10.681968060000001</c:v>
                </c:pt>
                <c:pt idx="2630">
                  <c:v>10.69414023</c:v>
                </c:pt>
                <c:pt idx="2631">
                  <c:v>7.6939132790000002</c:v>
                </c:pt>
                <c:pt idx="2632">
                  <c:v>6.0281916100000004</c:v>
                </c:pt>
                <c:pt idx="2633">
                  <c:v>5.3703945160000002</c:v>
                </c:pt>
                <c:pt idx="2634">
                  <c:v>4.9128749980000004</c:v>
                </c:pt>
                <c:pt idx="2635">
                  <c:v>4.5429598389999999</c:v>
                </c:pt>
                <c:pt idx="2636">
                  <c:v>4.7890059139999996</c:v>
                </c:pt>
                <c:pt idx="2637">
                  <c:v>3.776783542</c:v>
                </c:pt>
                <c:pt idx="2638">
                  <c:v>2.5486223589999999</c:v>
                </c:pt>
                <c:pt idx="2639">
                  <c:v>2.4262837770000001</c:v>
                </c:pt>
                <c:pt idx="2640">
                  <c:v>3.716073245</c:v>
                </c:pt>
                <c:pt idx="2641">
                  <c:v>3.9861120209999998</c:v>
                </c:pt>
                <c:pt idx="2642">
                  <c:v>3.2588567089999998</c:v>
                </c:pt>
                <c:pt idx="2643">
                  <c:v>1.9280273859999999</c:v>
                </c:pt>
                <c:pt idx="2644">
                  <c:v>0.72687339299999998</c:v>
                </c:pt>
                <c:pt idx="2645">
                  <c:v>0</c:v>
                </c:pt>
                <c:pt idx="2646">
                  <c:v>0</c:v>
                </c:pt>
                <c:pt idx="2647">
                  <c:v>0</c:v>
                </c:pt>
                <c:pt idx="2648">
                  <c:v>0</c:v>
                </c:pt>
                <c:pt idx="2649">
                  <c:v>0</c:v>
                </c:pt>
                <c:pt idx="2650">
                  <c:v>0</c:v>
                </c:pt>
                <c:pt idx="2651">
                  <c:v>0</c:v>
                </c:pt>
                <c:pt idx="2652">
                  <c:v>0</c:v>
                </c:pt>
                <c:pt idx="2653">
                  <c:v>0</c:v>
                </c:pt>
                <c:pt idx="2654">
                  <c:v>0</c:v>
                </c:pt>
                <c:pt idx="2655">
                  <c:v>0.89010008900000004</c:v>
                </c:pt>
                <c:pt idx="2656">
                  <c:v>1.6860001899999999</c:v>
                </c:pt>
                <c:pt idx="2657">
                  <c:v>2.3573247419999999</c:v>
                </c:pt>
                <c:pt idx="2658">
                  <c:v>3.2200417629999998</c:v>
                </c:pt>
                <c:pt idx="2659">
                  <c:v>4.4106573899999999</c:v>
                </c:pt>
                <c:pt idx="2660">
                  <c:v>5.1320455569999996</c:v>
                </c:pt>
                <c:pt idx="2661">
                  <c:v>4.8584451350000002</c:v>
                </c:pt>
                <c:pt idx="2662">
                  <c:v>3.617826896</c:v>
                </c:pt>
                <c:pt idx="2663">
                  <c:v>3.6078367280000001</c:v>
                </c:pt>
                <c:pt idx="2664">
                  <c:v>3.334606054</c:v>
                </c:pt>
                <c:pt idx="2665">
                  <c:v>3.4127661420000002</c:v>
                </c:pt>
                <c:pt idx="2666">
                  <c:v>3.9033614189999999</c:v>
                </c:pt>
                <c:pt idx="2667">
                  <c:v>4.4533004050000002</c:v>
                </c:pt>
                <c:pt idx="2668">
                  <c:v>4.0118061020000004</c:v>
                </c:pt>
                <c:pt idx="2669">
                  <c:v>2.1638795260000001</c:v>
                </c:pt>
                <c:pt idx="2670">
                  <c:v>0.36658048199999999</c:v>
                </c:pt>
                <c:pt idx="2671">
                  <c:v>1.4530071250000001</c:v>
                </c:pt>
                <c:pt idx="2672">
                  <c:v>2.0230840730000001</c:v>
                </c:pt>
                <c:pt idx="2673">
                  <c:v>3.5601747750000001</c:v>
                </c:pt>
                <c:pt idx="2674">
                  <c:v>3.7149056310000002</c:v>
                </c:pt>
                <c:pt idx="2675">
                  <c:v>3.2016985779999998</c:v>
                </c:pt>
                <c:pt idx="2676">
                  <c:v>3.348478729</c:v>
                </c:pt>
                <c:pt idx="2677">
                  <c:v>1.9513066670000001</c:v>
                </c:pt>
                <c:pt idx="2678">
                  <c:v>2.0550973340000001</c:v>
                </c:pt>
                <c:pt idx="2679">
                  <c:v>2.9299107580000001</c:v>
                </c:pt>
                <c:pt idx="2680">
                  <c:v>2.96183306</c:v>
                </c:pt>
                <c:pt idx="2681">
                  <c:v>2.6138053280000002</c:v>
                </c:pt>
                <c:pt idx="2682">
                  <c:v>2.7159013839999999</c:v>
                </c:pt>
                <c:pt idx="2683">
                  <c:v>2.5776899470000001</c:v>
                </c:pt>
                <c:pt idx="2684">
                  <c:v>3.4300317200000001</c:v>
                </c:pt>
                <c:pt idx="2685">
                  <c:v>2.6905091209999998</c:v>
                </c:pt>
                <c:pt idx="2686">
                  <c:v>2.4892999219999998</c:v>
                </c:pt>
                <c:pt idx="2687">
                  <c:v>2.0654459310000002</c:v>
                </c:pt>
                <c:pt idx="2688">
                  <c:v>3.095558977</c:v>
                </c:pt>
                <c:pt idx="2689">
                  <c:v>3.9587680710000002</c:v>
                </c:pt>
                <c:pt idx="2690">
                  <c:v>5.3538444590000003</c:v>
                </c:pt>
                <c:pt idx="2691">
                  <c:v>5.7588000639999999</c:v>
                </c:pt>
                <c:pt idx="2692">
                  <c:v>6.1391170759999998</c:v>
                </c:pt>
                <c:pt idx="2693">
                  <c:v>6.4907209730000002</c:v>
                </c:pt>
                <c:pt idx="2694">
                  <c:v>5.3725334240000002</c:v>
                </c:pt>
                <c:pt idx="2695">
                  <c:v>3.888168378</c:v>
                </c:pt>
                <c:pt idx="2696">
                  <c:v>2.781499487</c:v>
                </c:pt>
                <c:pt idx="2697">
                  <c:v>2.8151142500000002</c:v>
                </c:pt>
                <c:pt idx="2698">
                  <c:v>2.4209623389999999</c:v>
                </c:pt>
                <c:pt idx="2699">
                  <c:v>2.2633799940000001</c:v>
                </c:pt>
                <c:pt idx="2700">
                  <c:v>2.8043365219999998</c:v>
                </c:pt>
                <c:pt idx="2701">
                  <c:v>3.4606666599999998</c:v>
                </c:pt>
                <c:pt idx="2702">
                  <c:v>4.4434775799999997</c:v>
                </c:pt>
                <c:pt idx="2703">
                  <c:v>4.1231267909999998</c:v>
                </c:pt>
                <c:pt idx="2704">
                  <c:v>4.1278996909999996</c:v>
                </c:pt>
                <c:pt idx="2705">
                  <c:v>3.9325708050000001</c:v>
                </c:pt>
                <c:pt idx="2706">
                  <c:v>5.1612400440000004</c:v>
                </c:pt>
                <c:pt idx="2707">
                  <c:v>5.7694109600000001</c:v>
                </c:pt>
                <c:pt idx="2708">
                  <c:v>6.3970080840000003</c:v>
                </c:pt>
                <c:pt idx="2709">
                  <c:v>6.5900149519999998</c:v>
                </c:pt>
                <c:pt idx="2710">
                  <c:v>5.6078212780000003</c:v>
                </c:pt>
                <c:pt idx="2711">
                  <c:v>4.9182975310000003</c:v>
                </c:pt>
                <c:pt idx="2712">
                  <c:v>3.9202835829999998</c:v>
                </c:pt>
                <c:pt idx="2713">
                  <c:v>2.218590201</c:v>
                </c:pt>
                <c:pt idx="2714">
                  <c:v>0.65998322700000001</c:v>
                </c:pt>
                <c:pt idx="2715">
                  <c:v>0.58161111600000004</c:v>
                </c:pt>
                <c:pt idx="2716">
                  <c:v>1.2347764210000001</c:v>
                </c:pt>
                <c:pt idx="2717">
                  <c:v>1.4890374070000001</c:v>
                </c:pt>
                <c:pt idx="2718">
                  <c:v>1.769914038</c:v>
                </c:pt>
                <c:pt idx="2719">
                  <c:v>2.2738798230000001</c:v>
                </c:pt>
                <c:pt idx="2720">
                  <c:v>3.1298237160000002</c:v>
                </c:pt>
                <c:pt idx="2721">
                  <c:v>3.4177486419999998</c:v>
                </c:pt>
                <c:pt idx="2722">
                  <c:v>5.308259198</c:v>
                </c:pt>
                <c:pt idx="2723">
                  <c:v>7.0885112369999996</c:v>
                </c:pt>
                <c:pt idx="2724">
                  <c:v>7.850032788</c:v>
                </c:pt>
                <c:pt idx="2725">
                  <c:v>8.7002801339999998</c:v>
                </c:pt>
                <c:pt idx="2726">
                  <c:v>10.22092632</c:v>
                </c:pt>
                <c:pt idx="2727">
                  <c:v>11.742983150000001</c:v>
                </c:pt>
                <c:pt idx="2728">
                  <c:v>12.54294662</c:v>
                </c:pt>
                <c:pt idx="2729">
                  <c:v>10.632908840000001</c:v>
                </c:pt>
                <c:pt idx="2730">
                  <c:v>9.2778040900000001</c:v>
                </c:pt>
                <c:pt idx="2731">
                  <c:v>9.1899711350000004</c:v>
                </c:pt>
                <c:pt idx="2732">
                  <c:v>9.2887545130000007</c:v>
                </c:pt>
                <c:pt idx="2733">
                  <c:v>10.34853899</c:v>
                </c:pt>
                <c:pt idx="2734">
                  <c:v>11.958933500000001</c:v>
                </c:pt>
                <c:pt idx="2735">
                  <c:v>13.150366289999999</c:v>
                </c:pt>
                <c:pt idx="2736">
                  <c:v>12.01033981</c:v>
                </c:pt>
                <c:pt idx="2737">
                  <c:v>11.6065404</c:v>
                </c:pt>
                <c:pt idx="2738">
                  <c:v>11.56746869</c:v>
                </c:pt>
                <c:pt idx="2739">
                  <c:v>11.177261339999999</c:v>
                </c:pt>
                <c:pt idx="2740">
                  <c:v>11.52499431</c:v>
                </c:pt>
                <c:pt idx="2741">
                  <c:v>11.545707050000001</c:v>
                </c:pt>
                <c:pt idx="2742">
                  <c:v>10.46617247</c:v>
                </c:pt>
                <c:pt idx="2743">
                  <c:v>9.1689459939999995</c:v>
                </c:pt>
                <c:pt idx="2744">
                  <c:v>8.038280104</c:v>
                </c:pt>
                <c:pt idx="2745">
                  <c:v>6.5856476319999997</c:v>
                </c:pt>
                <c:pt idx="2746">
                  <c:v>3.9145562530000002</c:v>
                </c:pt>
                <c:pt idx="2747">
                  <c:v>1.298401868</c:v>
                </c:pt>
                <c:pt idx="2748">
                  <c:v>0</c:v>
                </c:pt>
                <c:pt idx="2749">
                  <c:v>0</c:v>
                </c:pt>
                <c:pt idx="2750">
                  <c:v>0</c:v>
                </c:pt>
                <c:pt idx="2751">
                  <c:v>0</c:v>
                </c:pt>
                <c:pt idx="2752">
                  <c:v>0</c:v>
                </c:pt>
                <c:pt idx="2753">
                  <c:v>0.36086360000000001</c:v>
                </c:pt>
                <c:pt idx="2754">
                  <c:v>2.2356293890000001</c:v>
                </c:pt>
                <c:pt idx="2755">
                  <c:v>4.4620153260000004</c:v>
                </c:pt>
                <c:pt idx="2756">
                  <c:v>4.6877785630000002</c:v>
                </c:pt>
                <c:pt idx="2757">
                  <c:v>5.5844935759999998</c:v>
                </c:pt>
                <c:pt idx="2758">
                  <c:v>5.7311547039999997</c:v>
                </c:pt>
                <c:pt idx="2759">
                  <c:v>6.1658846489999997</c:v>
                </c:pt>
                <c:pt idx="2760">
                  <c:v>5.3544572710000002</c:v>
                </c:pt>
                <c:pt idx="2761">
                  <c:v>4.473843703</c:v>
                </c:pt>
                <c:pt idx="2762">
                  <c:v>4.7432317629999998</c:v>
                </c:pt>
                <c:pt idx="2763">
                  <c:v>5.171959824</c:v>
                </c:pt>
                <c:pt idx="2764">
                  <c:v>6.3447299709999996</c:v>
                </c:pt>
                <c:pt idx="2765">
                  <c:v>6.8144076309999999</c:v>
                </c:pt>
                <c:pt idx="2766">
                  <c:v>6.1522825489999997</c:v>
                </c:pt>
                <c:pt idx="2767">
                  <c:v>6.19165791</c:v>
                </c:pt>
                <c:pt idx="2768">
                  <c:v>6.2472018079999998</c:v>
                </c:pt>
                <c:pt idx="2769">
                  <c:v>6.0659239280000001</c:v>
                </c:pt>
                <c:pt idx="2770">
                  <c:v>5.6079295020000002</c:v>
                </c:pt>
                <c:pt idx="2771">
                  <c:v>4.9828853820000001</c:v>
                </c:pt>
                <c:pt idx="2772">
                  <c:v>4.205835564</c:v>
                </c:pt>
                <c:pt idx="2773">
                  <c:v>3.2588131640000002</c:v>
                </c:pt>
                <c:pt idx="2774">
                  <c:v>3.585969795</c:v>
                </c:pt>
                <c:pt idx="2775">
                  <c:v>3.9821531029999999</c:v>
                </c:pt>
                <c:pt idx="2776">
                  <c:v>4.4581548030000002</c:v>
                </c:pt>
                <c:pt idx="2777">
                  <c:v>3.065158968</c:v>
                </c:pt>
                <c:pt idx="2778">
                  <c:v>2.4105645519999999</c:v>
                </c:pt>
                <c:pt idx="2779">
                  <c:v>2.8505321270000001</c:v>
                </c:pt>
                <c:pt idx="2780">
                  <c:v>3.336464119</c:v>
                </c:pt>
                <c:pt idx="2781">
                  <c:v>4.2575347710000004</c:v>
                </c:pt>
                <c:pt idx="2782">
                  <c:v>5.4471457220000001</c:v>
                </c:pt>
                <c:pt idx="2783">
                  <c:v>6.06889769</c:v>
                </c:pt>
                <c:pt idx="2784">
                  <c:v>7.1685327990000003</c:v>
                </c:pt>
                <c:pt idx="2785">
                  <c:v>7.9566981239999999</c:v>
                </c:pt>
                <c:pt idx="2786">
                  <c:v>8.7327169199999997</c:v>
                </c:pt>
                <c:pt idx="2787">
                  <c:v>9.5267997369999993</c:v>
                </c:pt>
                <c:pt idx="2788">
                  <c:v>9.6572128900000003</c:v>
                </c:pt>
                <c:pt idx="2789">
                  <c:v>10.920732539999999</c:v>
                </c:pt>
                <c:pt idx="2790">
                  <c:v>11.41771935</c:v>
                </c:pt>
                <c:pt idx="2791">
                  <c:v>10.64269007</c:v>
                </c:pt>
                <c:pt idx="2792">
                  <c:v>9.4087993670000003</c:v>
                </c:pt>
                <c:pt idx="2793">
                  <c:v>8.1795493369999992</c:v>
                </c:pt>
                <c:pt idx="2794">
                  <c:v>5.9729814960000001</c:v>
                </c:pt>
                <c:pt idx="2795">
                  <c:v>4.3667683479999999</c:v>
                </c:pt>
                <c:pt idx="2796">
                  <c:v>4.131089663</c:v>
                </c:pt>
                <c:pt idx="2797">
                  <c:v>4.5524969359999998</c:v>
                </c:pt>
                <c:pt idx="2798">
                  <c:v>4.9042297870000002</c:v>
                </c:pt>
                <c:pt idx="2799">
                  <c:v>5.3449532140000002</c:v>
                </c:pt>
                <c:pt idx="2800">
                  <c:v>5.2375805480000004</c:v>
                </c:pt>
                <c:pt idx="2801">
                  <c:v>5.202218878</c:v>
                </c:pt>
                <c:pt idx="2802">
                  <c:v>6.2477493690000001</c:v>
                </c:pt>
                <c:pt idx="2803">
                  <c:v>7.8904230780000004</c:v>
                </c:pt>
                <c:pt idx="2804">
                  <c:v>7.3503780489999997</c:v>
                </c:pt>
                <c:pt idx="2805">
                  <c:v>5.7887041909999999</c:v>
                </c:pt>
                <c:pt idx="2806">
                  <c:v>5.0099160400000002</c:v>
                </c:pt>
                <c:pt idx="2807">
                  <c:v>4.1423090089999999</c:v>
                </c:pt>
                <c:pt idx="2808">
                  <c:v>3.7611355999999998</c:v>
                </c:pt>
                <c:pt idx="2809">
                  <c:v>3.3121141660000002</c:v>
                </c:pt>
                <c:pt idx="2810">
                  <c:v>2.0116336170000002</c:v>
                </c:pt>
                <c:pt idx="2811">
                  <c:v>0.74881800200000004</c:v>
                </c:pt>
                <c:pt idx="2812">
                  <c:v>4.5941919999999997E-2</c:v>
                </c:pt>
                <c:pt idx="2813">
                  <c:v>0.24629309799999999</c:v>
                </c:pt>
                <c:pt idx="2814">
                  <c:v>0.61475394299999997</c:v>
                </c:pt>
                <c:pt idx="2815">
                  <c:v>1.449602407</c:v>
                </c:pt>
                <c:pt idx="2816">
                  <c:v>2.3202287049999999</c:v>
                </c:pt>
                <c:pt idx="2817">
                  <c:v>3.6466186939999998</c:v>
                </c:pt>
                <c:pt idx="2818">
                  <c:v>5.2958187319999999</c:v>
                </c:pt>
                <c:pt idx="2819">
                  <c:v>6.1930101549999996</c:v>
                </c:pt>
                <c:pt idx="2820">
                  <c:v>7.3267960790000002</c:v>
                </c:pt>
                <c:pt idx="2821">
                  <c:v>7.5146122149999997</c:v>
                </c:pt>
                <c:pt idx="2822">
                  <c:v>6.6837480850000004</c:v>
                </c:pt>
                <c:pt idx="2823">
                  <c:v>5.1064285229999999</c:v>
                </c:pt>
                <c:pt idx="2824">
                  <c:v>6.1234280549999998</c:v>
                </c:pt>
                <c:pt idx="2825">
                  <c:v>7.082819679</c:v>
                </c:pt>
                <c:pt idx="2826">
                  <c:v>6.7321062989999998</c:v>
                </c:pt>
                <c:pt idx="2827">
                  <c:v>7.8235319130000001</c:v>
                </c:pt>
                <c:pt idx="2828">
                  <c:v>8.6368829320000007</c:v>
                </c:pt>
                <c:pt idx="2829">
                  <c:v>8.9792562419999999</c:v>
                </c:pt>
                <c:pt idx="2830">
                  <c:v>10.211836099999999</c:v>
                </c:pt>
                <c:pt idx="2831">
                  <c:v>10.168359710000001</c:v>
                </c:pt>
                <c:pt idx="2832">
                  <c:v>8.9438653670000008</c:v>
                </c:pt>
                <c:pt idx="2833">
                  <c:v>7.4936314419999999</c:v>
                </c:pt>
                <c:pt idx="2834">
                  <c:v>7.4854795689999998</c:v>
                </c:pt>
                <c:pt idx="2835">
                  <c:v>6.8011485089999999</c:v>
                </c:pt>
                <c:pt idx="2836">
                  <c:v>5.6315196170000004</c:v>
                </c:pt>
                <c:pt idx="2837">
                  <c:v>4.8409027379999996</c:v>
                </c:pt>
                <c:pt idx="2838">
                  <c:v>5.2766368220000004</c:v>
                </c:pt>
                <c:pt idx="2839">
                  <c:v>4.9162831340000004</c:v>
                </c:pt>
                <c:pt idx="2840">
                  <c:v>5.7784105390000002</c:v>
                </c:pt>
                <c:pt idx="2841">
                  <c:v>6.5107639390000003</c:v>
                </c:pt>
                <c:pt idx="2842">
                  <c:v>7.3725080270000003</c:v>
                </c:pt>
                <c:pt idx="2843">
                  <c:v>7.8868643460000003</c:v>
                </c:pt>
                <c:pt idx="2844">
                  <c:v>7.3509470749999997</c:v>
                </c:pt>
                <c:pt idx="2845">
                  <c:v>6.3061191030000003</c:v>
                </c:pt>
                <c:pt idx="2846">
                  <c:v>5.0174078660000001</c:v>
                </c:pt>
                <c:pt idx="2847">
                  <c:v>4.6592617980000002</c:v>
                </c:pt>
                <c:pt idx="2848">
                  <c:v>4.2105943809999999</c:v>
                </c:pt>
                <c:pt idx="2849">
                  <c:v>4.035048712</c:v>
                </c:pt>
                <c:pt idx="2850">
                  <c:v>4.1188693000000001</c:v>
                </c:pt>
                <c:pt idx="2851">
                  <c:v>4.726343065</c:v>
                </c:pt>
                <c:pt idx="2852">
                  <c:v>5.8538222209999997</c:v>
                </c:pt>
                <c:pt idx="2853">
                  <c:v>5.2627895349999996</c:v>
                </c:pt>
                <c:pt idx="2854">
                  <c:v>5.5034273269999998</c:v>
                </c:pt>
                <c:pt idx="2855">
                  <c:v>4.5501486250000003</c:v>
                </c:pt>
                <c:pt idx="2856">
                  <c:v>4.5373008219999997</c:v>
                </c:pt>
                <c:pt idx="2857">
                  <c:v>3.9219460160000001</c:v>
                </c:pt>
                <c:pt idx="2858">
                  <c:v>3.8109233429999998</c:v>
                </c:pt>
                <c:pt idx="2859">
                  <c:v>3.686910734</c:v>
                </c:pt>
                <c:pt idx="2860">
                  <c:v>3.8997376969999999</c:v>
                </c:pt>
                <c:pt idx="2861">
                  <c:v>3.881768922</c:v>
                </c:pt>
                <c:pt idx="2862">
                  <c:v>4.2502373789999996</c:v>
                </c:pt>
                <c:pt idx="2863">
                  <c:v>5.6797383970000004</c:v>
                </c:pt>
                <c:pt idx="2864">
                  <c:v>7.9024794500000004</c:v>
                </c:pt>
                <c:pt idx="2865">
                  <c:v>9.3733176440000001</c:v>
                </c:pt>
                <c:pt idx="2866">
                  <c:v>9.0843340129999994</c:v>
                </c:pt>
                <c:pt idx="2867">
                  <c:v>8.1754222589999994</c:v>
                </c:pt>
                <c:pt idx="2868">
                  <c:v>7.6312448939999999</c:v>
                </c:pt>
                <c:pt idx="2869">
                  <c:v>7.8664203280000002</c:v>
                </c:pt>
                <c:pt idx="2870">
                  <c:v>5.9308322699999998</c:v>
                </c:pt>
                <c:pt idx="2871">
                  <c:v>3.87249949</c:v>
                </c:pt>
                <c:pt idx="2872">
                  <c:v>4.2249486100000002</c:v>
                </c:pt>
                <c:pt idx="2873">
                  <c:v>4.8710407069999997</c:v>
                </c:pt>
                <c:pt idx="2874">
                  <c:v>4.4444643340000001</c:v>
                </c:pt>
                <c:pt idx="2875">
                  <c:v>4.2853180809999998</c:v>
                </c:pt>
                <c:pt idx="2876">
                  <c:v>5.7497435159999997</c:v>
                </c:pt>
                <c:pt idx="2877">
                  <c:v>7.2577199879999998</c:v>
                </c:pt>
                <c:pt idx="2878">
                  <c:v>7.3407147080000001</c:v>
                </c:pt>
                <c:pt idx="2879">
                  <c:v>6.1093811430000002</c:v>
                </c:pt>
                <c:pt idx="2880">
                  <c:v>6.2483891729999996</c:v>
                </c:pt>
                <c:pt idx="2881">
                  <c:v>17.177640459999999</c:v>
                </c:pt>
                <c:pt idx="2882">
                  <c:v>15.334175070000001</c:v>
                </c:pt>
                <c:pt idx="2883">
                  <c:v>6.0107955960000004</c:v>
                </c:pt>
                <c:pt idx="2884">
                  <c:v>3.4757583489999999</c:v>
                </c:pt>
                <c:pt idx="2885">
                  <c:v>3.3029972449999998</c:v>
                </c:pt>
                <c:pt idx="2886">
                  <c:v>3.485950023</c:v>
                </c:pt>
                <c:pt idx="2887">
                  <c:v>5.7788367159999998</c:v>
                </c:pt>
                <c:pt idx="2888">
                  <c:v>7.9857846180000003</c:v>
                </c:pt>
                <c:pt idx="2889">
                  <c:v>9.499385599</c:v>
                </c:pt>
                <c:pt idx="2890">
                  <c:v>8.9164245270000002</c:v>
                </c:pt>
                <c:pt idx="2891">
                  <c:v>9.2668314259999995</c:v>
                </c:pt>
                <c:pt idx="2892">
                  <c:v>9.8589585139999993</c:v>
                </c:pt>
                <c:pt idx="2893">
                  <c:v>11.76622822</c:v>
                </c:pt>
                <c:pt idx="2894">
                  <c:v>14.63152777</c:v>
                </c:pt>
                <c:pt idx="2895">
                  <c:v>14.5639729</c:v>
                </c:pt>
                <c:pt idx="2896">
                  <c:v>13.02593534</c:v>
                </c:pt>
                <c:pt idx="2897">
                  <c:v>11.13432691</c:v>
                </c:pt>
                <c:pt idx="2898">
                  <c:v>8.8556325630000003</c:v>
                </c:pt>
                <c:pt idx="2899">
                  <c:v>7.3031174280000002</c:v>
                </c:pt>
                <c:pt idx="2900">
                  <c:v>7.0578389990000003</c:v>
                </c:pt>
                <c:pt idx="2901">
                  <c:v>7.6939427509999998</c:v>
                </c:pt>
                <c:pt idx="2902">
                  <c:v>7.6480248770000001</c:v>
                </c:pt>
                <c:pt idx="2903">
                  <c:v>9.1638490529999999</c:v>
                </c:pt>
                <c:pt idx="2904">
                  <c:v>9.5384281009999992</c:v>
                </c:pt>
                <c:pt idx="2905">
                  <c:v>9.9845527629999999</c:v>
                </c:pt>
                <c:pt idx="2906">
                  <c:v>9.5285774920000001</c:v>
                </c:pt>
                <c:pt idx="2907">
                  <c:v>8.2475877129999997</c:v>
                </c:pt>
                <c:pt idx="2908">
                  <c:v>7.5291561089999997</c:v>
                </c:pt>
                <c:pt idx="2909">
                  <c:v>7.9594350880000002</c:v>
                </c:pt>
                <c:pt idx="2910">
                  <c:v>8.76051</c:v>
                </c:pt>
                <c:pt idx="2911">
                  <c:v>10.946890639999999</c:v>
                </c:pt>
                <c:pt idx="2912">
                  <c:v>13.131189089999999</c:v>
                </c:pt>
                <c:pt idx="2913">
                  <c:v>14.71120269</c:v>
                </c:pt>
                <c:pt idx="2914">
                  <c:v>15.536854529999999</c:v>
                </c:pt>
                <c:pt idx="2915">
                  <c:v>17.914421040000001</c:v>
                </c:pt>
                <c:pt idx="2916">
                  <c:v>21.753814299999998</c:v>
                </c:pt>
                <c:pt idx="2917">
                  <c:v>26.990995900000001</c:v>
                </c:pt>
                <c:pt idx="2918">
                  <c:v>27.019866310000001</c:v>
                </c:pt>
                <c:pt idx="2919">
                  <c:v>27.42272599</c:v>
                </c:pt>
                <c:pt idx="2920">
                  <c:v>27.30535008</c:v>
                </c:pt>
                <c:pt idx="2921">
                  <c:v>25.89048171</c:v>
                </c:pt>
                <c:pt idx="2922">
                  <c:v>25.061747789999998</c:v>
                </c:pt>
                <c:pt idx="2923">
                  <c:v>24.777792210000001</c:v>
                </c:pt>
                <c:pt idx="2924">
                  <c:v>20.507640989999999</c:v>
                </c:pt>
                <c:pt idx="2925">
                  <c:v>5.1315776849999999</c:v>
                </c:pt>
                <c:pt idx="2926">
                  <c:v>2.0925591730000002</c:v>
                </c:pt>
                <c:pt idx="2927">
                  <c:v>3.6060644000000003E-2</c:v>
                </c:pt>
                <c:pt idx="2928">
                  <c:v>0.13142983</c:v>
                </c:pt>
                <c:pt idx="2929">
                  <c:v>4.5708822309999997</c:v>
                </c:pt>
                <c:pt idx="2930">
                  <c:v>17.994152379999999</c:v>
                </c:pt>
                <c:pt idx="2931">
                  <c:v>0</c:v>
                </c:pt>
                <c:pt idx="2932">
                  <c:v>0</c:v>
                </c:pt>
                <c:pt idx="2933">
                  <c:v>0</c:v>
                </c:pt>
                <c:pt idx="2934">
                  <c:v>0</c:v>
                </c:pt>
                <c:pt idx="2935">
                  <c:v>0</c:v>
                </c:pt>
                <c:pt idx="2936">
                  <c:v>2.0158782820000001</c:v>
                </c:pt>
                <c:pt idx="2937">
                  <c:v>5.0850431509999998</c:v>
                </c:pt>
                <c:pt idx="2938">
                  <c:v>7.4331530389999996</c:v>
                </c:pt>
                <c:pt idx="2939">
                  <c:v>8.4219129279999994</c:v>
                </c:pt>
                <c:pt idx="2940">
                  <c:v>8.6243852160000003</c:v>
                </c:pt>
                <c:pt idx="2941">
                  <c:v>8.8977855370000007</c:v>
                </c:pt>
                <c:pt idx="2942">
                  <c:v>8.8270397129999996</c:v>
                </c:pt>
                <c:pt idx="2943">
                  <c:v>8.5199371149999994</c:v>
                </c:pt>
                <c:pt idx="2944">
                  <c:v>6.5271566830000003</c:v>
                </c:pt>
                <c:pt idx="2945">
                  <c:v>3.7106913349999999</c:v>
                </c:pt>
                <c:pt idx="2946">
                  <c:v>2.5690067829999998</c:v>
                </c:pt>
                <c:pt idx="2947">
                  <c:v>2.064163872</c:v>
                </c:pt>
                <c:pt idx="2948">
                  <c:v>2.6808990819999998</c:v>
                </c:pt>
                <c:pt idx="2949">
                  <c:v>4.5142462280000002</c:v>
                </c:pt>
                <c:pt idx="2950">
                  <c:v>7.3512775829999999</c:v>
                </c:pt>
                <c:pt idx="2951">
                  <c:v>10.73258622</c:v>
                </c:pt>
                <c:pt idx="2952">
                  <c:v>10.180553639999999</c:v>
                </c:pt>
                <c:pt idx="2953">
                  <c:v>6.5515024930000001</c:v>
                </c:pt>
                <c:pt idx="2954">
                  <c:v>4.3199185690000004</c:v>
                </c:pt>
                <c:pt idx="2955">
                  <c:v>4.9036798929999996</c:v>
                </c:pt>
                <c:pt idx="2956">
                  <c:v>3.465702426</c:v>
                </c:pt>
                <c:pt idx="2957">
                  <c:v>2.871067177</c:v>
                </c:pt>
                <c:pt idx="2958">
                  <c:v>1.418069931</c:v>
                </c:pt>
                <c:pt idx="2959">
                  <c:v>1.6880469929999999</c:v>
                </c:pt>
                <c:pt idx="2960">
                  <c:v>0.37912220899999999</c:v>
                </c:pt>
                <c:pt idx="2961">
                  <c:v>0</c:v>
                </c:pt>
                <c:pt idx="2962">
                  <c:v>0</c:v>
                </c:pt>
                <c:pt idx="2963">
                  <c:v>3.5583282000000001E-2</c:v>
                </c:pt>
                <c:pt idx="2964">
                  <c:v>0.21085694199999999</c:v>
                </c:pt>
                <c:pt idx="2965">
                  <c:v>0.52431934000000002</c:v>
                </c:pt>
                <c:pt idx="2966">
                  <c:v>1.42091031</c:v>
                </c:pt>
                <c:pt idx="2967">
                  <c:v>1.7155119400000001</c:v>
                </c:pt>
                <c:pt idx="2968">
                  <c:v>2.2948432140000001</c:v>
                </c:pt>
                <c:pt idx="2969">
                  <c:v>2.502291439</c:v>
                </c:pt>
                <c:pt idx="2970">
                  <c:v>2.9332005319999999</c:v>
                </c:pt>
                <c:pt idx="2971">
                  <c:v>3.4974227880000002</c:v>
                </c:pt>
                <c:pt idx="2972">
                  <c:v>3.6876673339999999</c:v>
                </c:pt>
                <c:pt idx="2973">
                  <c:v>3.9654169029999999</c:v>
                </c:pt>
                <c:pt idx="2974">
                  <c:v>4.2314911139999998</c:v>
                </c:pt>
                <c:pt idx="2975">
                  <c:v>5.1022252909999999</c:v>
                </c:pt>
                <c:pt idx="2976">
                  <c:v>5.6747666050000003</c:v>
                </c:pt>
                <c:pt idx="2977">
                  <c:v>7.7814698760000001</c:v>
                </c:pt>
                <c:pt idx="2978">
                  <c:v>9.8175830059999996</c:v>
                </c:pt>
                <c:pt idx="2979">
                  <c:v>10.40330923</c:v>
                </c:pt>
                <c:pt idx="2980">
                  <c:v>8.8834593999999996</c:v>
                </c:pt>
                <c:pt idx="2981">
                  <c:v>5.5714778200000001</c:v>
                </c:pt>
                <c:pt idx="2982">
                  <c:v>3.6153495549999999</c:v>
                </c:pt>
                <c:pt idx="2983">
                  <c:v>2.2577212699999998</c:v>
                </c:pt>
                <c:pt idx="2984">
                  <c:v>0.89024172499999998</c:v>
                </c:pt>
                <c:pt idx="2985">
                  <c:v>0</c:v>
                </c:pt>
                <c:pt idx="2986">
                  <c:v>0</c:v>
                </c:pt>
                <c:pt idx="2987">
                  <c:v>0</c:v>
                </c:pt>
                <c:pt idx="2988">
                  <c:v>0</c:v>
                </c:pt>
                <c:pt idx="2989">
                  <c:v>0</c:v>
                </c:pt>
                <c:pt idx="2990">
                  <c:v>0</c:v>
                </c:pt>
                <c:pt idx="2991">
                  <c:v>0</c:v>
                </c:pt>
                <c:pt idx="2992">
                  <c:v>0</c:v>
                </c:pt>
                <c:pt idx="2993">
                  <c:v>1.026440515</c:v>
                </c:pt>
                <c:pt idx="2994">
                  <c:v>0.50722990899999998</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1.147789151</c:v>
                </c:pt>
                <c:pt idx="3021">
                  <c:v>4.2705932090000003</c:v>
                </c:pt>
                <c:pt idx="3022">
                  <c:v>6.3244837059999996</c:v>
                </c:pt>
                <c:pt idx="3023">
                  <c:v>7.6912354589999996</c:v>
                </c:pt>
                <c:pt idx="3024">
                  <c:v>11.296014120000001</c:v>
                </c:pt>
                <c:pt idx="3025">
                  <c:v>18.024111260000002</c:v>
                </c:pt>
                <c:pt idx="3026">
                  <c:v>20.671601020000001</c:v>
                </c:pt>
                <c:pt idx="3027">
                  <c:v>22.392091140000002</c:v>
                </c:pt>
                <c:pt idx="3028">
                  <c:v>23.47782102</c:v>
                </c:pt>
                <c:pt idx="3029">
                  <c:v>19.520318939999999</c:v>
                </c:pt>
                <c:pt idx="3030">
                  <c:v>18.554539590000001</c:v>
                </c:pt>
                <c:pt idx="3031">
                  <c:v>13.889931410000001</c:v>
                </c:pt>
                <c:pt idx="3032">
                  <c:v>8.5270766140000003</c:v>
                </c:pt>
                <c:pt idx="3033">
                  <c:v>2.3481225050000001</c:v>
                </c:pt>
                <c:pt idx="3034">
                  <c:v>1.483304237</c:v>
                </c:pt>
                <c:pt idx="3035">
                  <c:v>1.5328090459999999</c:v>
                </c:pt>
                <c:pt idx="3036">
                  <c:v>0.65410048200000004</c:v>
                </c:pt>
                <c:pt idx="3037">
                  <c:v>0.39276927099999998</c:v>
                </c:pt>
                <c:pt idx="3038">
                  <c:v>0.191546992</c:v>
                </c:pt>
                <c:pt idx="3039">
                  <c:v>0</c:v>
                </c:pt>
                <c:pt idx="3040">
                  <c:v>0.46954927299999999</c:v>
                </c:pt>
                <c:pt idx="3041">
                  <c:v>1.830708196</c:v>
                </c:pt>
                <c:pt idx="3042">
                  <c:v>0.17297077799999999</c:v>
                </c:pt>
                <c:pt idx="3043">
                  <c:v>0.27707986299999998</c:v>
                </c:pt>
                <c:pt idx="3044">
                  <c:v>0</c:v>
                </c:pt>
                <c:pt idx="3045">
                  <c:v>0</c:v>
                </c:pt>
                <c:pt idx="3046">
                  <c:v>0</c:v>
                </c:pt>
                <c:pt idx="3047">
                  <c:v>0</c:v>
                </c:pt>
                <c:pt idx="3048">
                  <c:v>0</c:v>
                </c:pt>
                <c:pt idx="3049">
                  <c:v>0</c:v>
                </c:pt>
                <c:pt idx="3050">
                  <c:v>0.57272955199999998</c:v>
                </c:pt>
                <c:pt idx="3051">
                  <c:v>1.8804558730000001</c:v>
                </c:pt>
                <c:pt idx="3052">
                  <c:v>2.8057976330000001</c:v>
                </c:pt>
                <c:pt idx="3053">
                  <c:v>3.9319004510000002</c:v>
                </c:pt>
                <c:pt idx="3054">
                  <c:v>5.0473629740000003</c:v>
                </c:pt>
                <c:pt idx="3055">
                  <c:v>5.7271681729999999</c:v>
                </c:pt>
                <c:pt idx="3056">
                  <c:v>6.4190103179999998</c:v>
                </c:pt>
                <c:pt idx="3057">
                  <c:v>6.9865142699999998</c:v>
                </c:pt>
                <c:pt idx="3058">
                  <c:v>7.2188224029999999</c:v>
                </c:pt>
                <c:pt idx="3059">
                  <c:v>6.942228139</c:v>
                </c:pt>
                <c:pt idx="3060">
                  <c:v>7.1902460670000004</c:v>
                </c:pt>
                <c:pt idx="3061">
                  <c:v>6.6049389959999996</c:v>
                </c:pt>
                <c:pt idx="3062">
                  <c:v>6.4385712030000004</c:v>
                </c:pt>
                <c:pt idx="3063">
                  <c:v>6.9878467540000004</c:v>
                </c:pt>
                <c:pt idx="3064">
                  <c:v>6.5474112880000002</c:v>
                </c:pt>
                <c:pt idx="3065">
                  <c:v>5.987635268</c:v>
                </c:pt>
                <c:pt idx="3066">
                  <c:v>6.0958700920000002</c:v>
                </c:pt>
                <c:pt idx="3067">
                  <c:v>5.4198828499999996</c:v>
                </c:pt>
                <c:pt idx="3068">
                  <c:v>5.199112264</c:v>
                </c:pt>
                <c:pt idx="3069">
                  <c:v>5.1215146919999999</c:v>
                </c:pt>
                <c:pt idx="3070">
                  <c:v>4.431614035</c:v>
                </c:pt>
                <c:pt idx="3071">
                  <c:v>3.1869826560000001</c:v>
                </c:pt>
                <c:pt idx="3072">
                  <c:v>2.3146641269999999</c:v>
                </c:pt>
                <c:pt idx="3073">
                  <c:v>1.4749692379999999</c:v>
                </c:pt>
                <c:pt idx="3074">
                  <c:v>0.93771031800000004</c:v>
                </c:pt>
                <c:pt idx="3075">
                  <c:v>1.6702527979999999</c:v>
                </c:pt>
                <c:pt idx="3076">
                  <c:v>2.6672557320000001</c:v>
                </c:pt>
                <c:pt idx="3077">
                  <c:v>3.58817509</c:v>
                </c:pt>
                <c:pt idx="3078">
                  <c:v>4.096947611</c:v>
                </c:pt>
                <c:pt idx="3079">
                  <c:v>5.5328032479999996</c:v>
                </c:pt>
                <c:pt idx="3080">
                  <c:v>6.6813292100000004</c:v>
                </c:pt>
                <c:pt idx="3081">
                  <c:v>7.0696049969999999</c:v>
                </c:pt>
                <c:pt idx="3082">
                  <c:v>6.3923964670000002</c:v>
                </c:pt>
                <c:pt idx="3083">
                  <c:v>5.5291974140000004</c:v>
                </c:pt>
                <c:pt idx="3084">
                  <c:v>5.7252094119999999</c:v>
                </c:pt>
                <c:pt idx="3085">
                  <c:v>6.5352069039999998</c:v>
                </c:pt>
                <c:pt idx="3086">
                  <c:v>6.7525589500000001</c:v>
                </c:pt>
                <c:pt idx="3087">
                  <c:v>7.0505271240000003</c:v>
                </c:pt>
                <c:pt idx="3088">
                  <c:v>7.9025254199999999</c:v>
                </c:pt>
                <c:pt idx="3089">
                  <c:v>6.5322090920000004</c:v>
                </c:pt>
                <c:pt idx="3090">
                  <c:v>5.2191268280000003</c:v>
                </c:pt>
                <c:pt idx="3091">
                  <c:v>4.0731264669999998</c:v>
                </c:pt>
                <c:pt idx="3092">
                  <c:v>3.6421913799999999</c:v>
                </c:pt>
                <c:pt idx="3093">
                  <c:v>3.6526918249999998</c:v>
                </c:pt>
                <c:pt idx="3094">
                  <c:v>3.073429059</c:v>
                </c:pt>
                <c:pt idx="3095">
                  <c:v>2.4651052469999999</c:v>
                </c:pt>
                <c:pt idx="3096">
                  <c:v>2.0812235459999999</c:v>
                </c:pt>
                <c:pt idx="3097">
                  <c:v>1.6253182390000001</c:v>
                </c:pt>
                <c:pt idx="3098">
                  <c:v>0.78518717500000001</c:v>
                </c:pt>
                <c:pt idx="3099">
                  <c:v>0.84994452700000001</c:v>
                </c:pt>
                <c:pt idx="3100">
                  <c:v>0.65557162899999999</c:v>
                </c:pt>
                <c:pt idx="3101">
                  <c:v>0.87381107800000002</c:v>
                </c:pt>
                <c:pt idx="3102">
                  <c:v>1.7930909429999999</c:v>
                </c:pt>
                <c:pt idx="3103">
                  <c:v>3.0643000800000002</c:v>
                </c:pt>
                <c:pt idx="3104">
                  <c:v>3.6639963130000002</c:v>
                </c:pt>
                <c:pt idx="3105">
                  <c:v>3.999201126</c:v>
                </c:pt>
                <c:pt idx="3106">
                  <c:v>4.0327726850000003</c:v>
                </c:pt>
                <c:pt idx="3107">
                  <c:v>3.6800869619999999</c:v>
                </c:pt>
                <c:pt idx="3108">
                  <c:v>3.3784241669999999</c:v>
                </c:pt>
                <c:pt idx="3109">
                  <c:v>2.6943416359999999</c:v>
                </c:pt>
                <c:pt idx="3110">
                  <c:v>2.4794939999999999</c:v>
                </c:pt>
                <c:pt idx="3111">
                  <c:v>2.3875329550000002</c:v>
                </c:pt>
                <c:pt idx="3112">
                  <c:v>2.0918824919999999</c:v>
                </c:pt>
                <c:pt idx="3113">
                  <c:v>1.2819848250000001</c:v>
                </c:pt>
                <c:pt idx="3114">
                  <c:v>0.81023675500000003</c:v>
                </c:pt>
                <c:pt idx="3115">
                  <c:v>0.89512795099999998</c:v>
                </c:pt>
                <c:pt idx="3116">
                  <c:v>1.198287498</c:v>
                </c:pt>
                <c:pt idx="3117">
                  <c:v>1.268313534</c:v>
                </c:pt>
                <c:pt idx="3118">
                  <c:v>1.347353391</c:v>
                </c:pt>
                <c:pt idx="3119">
                  <c:v>1.1641477570000001</c:v>
                </c:pt>
                <c:pt idx="3120">
                  <c:v>0.65497114499999998</c:v>
                </c:pt>
                <c:pt idx="3121">
                  <c:v>0.23387862200000001</c:v>
                </c:pt>
                <c:pt idx="3122">
                  <c:v>0</c:v>
                </c:pt>
                <c:pt idx="3123">
                  <c:v>0.89273933999999999</c:v>
                </c:pt>
                <c:pt idx="3124">
                  <c:v>1.4045119580000001</c:v>
                </c:pt>
                <c:pt idx="3125">
                  <c:v>1.787310409</c:v>
                </c:pt>
                <c:pt idx="3126">
                  <c:v>1.834015408</c:v>
                </c:pt>
                <c:pt idx="3127">
                  <c:v>1.8234360329999999</c:v>
                </c:pt>
                <c:pt idx="3128">
                  <c:v>1.9932405600000001</c:v>
                </c:pt>
                <c:pt idx="3129">
                  <c:v>2.4625196279999999</c:v>
                </c:pt>
                <c:pt idx="3130">
                  <c:v>3.2308364310000002</c:v>
                </c:pt>
                <c:pt idx="3131">
                  <c:v>3.7341310000000001</c:v>
                </c:pt>
                <c:pt idx="3132">
                  <c:v>4.0190486999999999</c:v>
                </c:pt>
                <c:pt idx="3133">
                  <c:v>3.8516150219999998</c:v>
                </c:pt>
                <c:pt idx="3134">
                  <c:v>2.4309154529999999</c:v>
                </c:pt>
                <c:pt idx="3135">
                  <c:v>1.2843495009999999</c:v>
                </c:pt>
                <c:pt idx="3136">
                  <c:v>0</c:v>
                </c:pt>
                <c:pt idx="3137">
                  <c:v>0</c:v>
                </c:pt>
                <c:pt idx="3138">
                  <c:v>0</c:v>
                </c:pt>
                <c:pt idx="3139">
                  <c:v>0.72734479399999996</c:v>
                </c:pt>
                <c:pt idx="3140">
                  <c:v>0.26196841399999998</c:v>
                </c:pt>
                <c:pt idx="3141">
                  <c:v>0</c:v>
                </c:pt>
                <c:pt idx="3142">
                  <c:v>0</c:v>
                </c:pt>
                <c:pt idx="3143">
                  <c:v>0</c:v>
                </c:pt>
                <c:pt idx="3144">
                  <c:v>0</c:v>
                </c:pt>
                <c:pt idx="3145">
                  <c:v>0.227368819</c:v>
                </c:pt>
                <c:pt idx="3146">
                  <c:v>0.84188888900000003</c:v>
                </c:pt>
                <c:pt idx="3147">
                  <c:v>1.1465560260000001</c:v>
                </c:pt>
                <c:pt idx="3148">
                  <c:v>1.7731108090000001</c:v>
                </c:pt>
                <c:pt idx="3149">
                  <c:v>2.4364407840000002</c:v>
                </c:pt>
                <c:pt idx="3150">
                  <c:v>2.4806833460000002</c:v>
                </c:pt>
                <c:pt idx="3151">
                  <c:v>2.6561266639999999</c:v>
                </c:pt>
                <c:pt idx="3152">
                  <c:v>3.356862918</c:v>
                </c:pt>
                <c:pt idx="3153">
                  <c:v>3.7966608399999999</c:v>
                </c:pt>
                <c:pt idx="3154">
                  <c:v>4.0534437519999997</c:v>
                </c:pt>
                <c:pt idx="3155">
                  <c:v>6.5838599660000003</c:v>
                </c:pt>
                <c:pt idx="3156">
                  <c:v>11.315519739999999</c:v>
                </c:pt>
                <c:pt idx="3157">
                  <c:v>18.02247942</c:v>
                </c:pt>
                <c:pt idx="3158">
                  <c:v>22.788602969999999</c:v>
                </c:pt>
                <c:pt idx="3159">
                  <c:v>25.30891686</c:v>
                </c:pt>
                <c:pt idx="3160">
                  <c:v>26.6874909</c:v>
                </c:pt>
                <c:pt idx="3161">
                  <c:v>27.654886250000001</c:v>
                </c:pt>
                <c:pt idx="3162">
                  <c:v>27.204646579999999</c:v>
                </c:pt>
                <c:pt idx="3163">
                  <c:v>26.167291639999998</c:v>
                </c:pt>
                <c:pt idx="3164">
                  <c:v>23.354383769999998</c:v>
                </c:pt>
                <c:pt idx="3165">
                  <c:v>20.70324188</c:v>
                </c:pt>
                <c:pt idx="3166">
                  <c:v>17.74085612</c:v>
                </c:pt>
                <c:pt idx="3167">
                  <c:v>16.21289196</c:v>
                </c:pt>
                <c:pt idx="3168">
                  <c:v>15.46541695</c:v>
                </c:pt>
                <c:pt idx="3169">
                  <c:v>15.43306499</c:v>
                </c:pt>
                <c:pt idx="3170">
                  <c:v>15.363145319999999</c:v>
                </c:pt>
                <c:pt idx="3171">
                  <c:v>15.1206643</c:v>
                </c:pt>
                <c:pt idx="3172">
                  <c:v>14.31742749</c:v>
                </c:pt>
                <c:pt idx="3173">
                  <c:v>13.565781510000001</c:v>
                </c:pt>
                <c:pt idx="3174">
                  <c:v>12.4120601</c:v>
                </c:pt>
                <c:pt idx="3175">
                  <c:v>10.278452939999999</c:v>
                </c:pt>
                <c:pt idx="3176">
                  <c:v>8.6099540240000003</c:v>
                </c:pt>
                <c:pt idx="3177">
                  <c:v>6.5759618399999997</c:v>
                </c:pt>
                <c:pt idx="3178">
                  <c:v>5.209778826</c:v>
                </c:pt>
                <c:pt idx="3179">
                  <c:v>4.0083380980000003</c:v>
                </c:pt>
                <c:pt idx="3180">
                  <c:v>3.6248713590000001</c:v>
                </c:pt>
                <c:pt idx="3181">
                  <c:v>2.9019405680000001</c:v>
                </c:pt>
                <c:pt idx="3182">
                  <c:v>3.8443476649999999</c:v>
                </c:pt>
                <c:pt idx="3183">
                  <c:v>5.806857881</c:v>
                </c:pt>
                <c:pt idx="3184">
                  <c:v>5.9329773719999999</c:v>
                </c:pt>
                <c:pt idx="3185">
                  <c:v>6.4517256119999997</c:v>
                </c:pt>
                <c:pt idx="3186">
                  <c:v>9.8715201920000002</c:v>
                </c:pt>
                <c:pt idx="3187">
                  <c:v>12.68555325</c:v>
                </c:pt>
                <c:pt idx="3188">
                  <c:v>16.82855146</c:v>
                </c:pt>
                <c:pt idx="3189">
                  <c:v>22.776419279999999</c:v>
                </c:pt>
                <c:pt idx="3190">
                  <c:v>22.474719440000001</c:v>
                </c:pt>
                <c:pt idx="3191">
                  <c:v>21.948066149999999</c:v>
                </c:pt>
                <c:pt idx="3192">
                  <c:v>21.748739369999999</c:v>
                </c:pt>
                <c:pt idx="3193">
                  <c:v>21.39910201</c:v>
                </c:pt>
                <c:pt idx="3194">
                  <c:v>22.343831909999999</c:v>
                </c:pt>
                <c:pt idx="3195">
                  <c:v>22.280827129999999</c:v>
                </c:pt>
                <c:pt idx="3196">
                  <c:v>22.500509959999999</c:v>
                </c:pt>
                <c:pt idx="3197">
                  <c:v>23.849837990000001</c:v>
                </c:pt>
                <c:pt idx="3198">
                  <c:v>24.680890399999999</c:v>
                </c:pt>
                <c:pt idx="3199">
                  <c:v>28.041633839999999</c:v>
                </c:pt>
                <c:pt idx="3200">
                  <c:v>34.520193519999999</c:v>
                </c:pt>
                <c:pt idx="3201">
                  <c:v>37.4769802</c:v>
                </c:pt>
                <c:pt idx="3202">
                  <c:v>37.838291140000003</c:v>
                </c:pt>
                <c:pt idx="3203">
                  <c:v>38.49315387</c:v>
                </c:pt>
                <c:pt idx="3204">
                  <c:v>38.937404659999999</c:v>
                </c:pt>
                <c:pt idx="3205">
                  <c:v>38.24369574</c:v>
                </c:pt>
                <c:pt idx="3206">
                  <c:v>37.659373739999999</c:v>
                </c:pt>
                <c:pt idx="3207">
                  <c:v>37.188508489999997</c:v>
                </c:pt>
                <c:pt idx="3208">
                  <c:v>35.946445109999999</c:v>
                </c:pt>
                <c:pt idx="3209">
                  <c:v>34.85042189</c:v>
                </c:pt>
                <c:pt idx="3210">
                  <c:v>32.66892266</c:v>
                </c:pt>
                <c:pt idx="3211">
                  <c:v>31.99507616</c:v>
                </c:pt>
                <c:pt idx="3212">
                  <c:v>30.767978039999999</c:v>
                </c:pt>
                <c:pt idx="3213">
                  <c:v>29.693877820000001</c:v>
                </c:pt>
                <c:pt idx="3214">
                  <c:v>27.735894600000002</c:v>
                </c:pt>
                <c:pt idx="3215">
                  <c:v>24.745096780000001</c:v>
                </c:pt>
                <c:pt idx="3216">
                  <c:v>20.595604900000001</c:v>
                </c:pt>
                <c:pt idx="3217">
                  <c:v>14.713609079999999</c:v>
                </c:pt>
                <c:pt idx="3218">
                  <c:v>9.8705974340000004</c:v>
                </c:pt>
                <c:pt idx="3219">
                  <c:v>2.9826190270000001</c:v>
                </c:pt>
                <c:pt idx="3220">
                  <c:v>2.732282214</c:v>
                </c:pt>
                <c:pt idx="3221">
                  <c:v>2.6118986359999998</c:v>
                </c:pt>
                <c:pt idx="3222">
                  <c:v>2.6622309479999999</c:v>
                </c:pt>
                <c:pt idx="3223">
                  <c:v>3.6843759810000001</c:v>
                </c:pt>
                <c:pt idx="3224">
                  <c:v>4.9139781500000002</c:v>
                </c:pt>
                <c:pt idx="3225">
                  <c:v>5.5828292230000001</c:v>
                </c:pt>
                <c:pt idx="3226">
                  <c:v>6.3173479449999999</c:v>
                </c:pt>
                <c:pt idx="3227">
                  <c:v>6.3396995150000004</c:v>
                </c:pt>
                <c:pt idx="3228">
                  <c:v>5.970293957</c:v>
                </c:pt>
                <c:pt idx="3229">
                  <c:v>5.5394673790000004</c:v>
                </c:pt>
                <c:pt idx="3230">
                  <c:v>4.3631081739999997</c:v>
                </c:pt>
                <c:pt idx="3231">
                  <c:v>3.0950337669999999</c:v>
                </c:pt>
                <c:pt idx="3232">
                  <c:v>2.4617674649999999</c:v>
                </c:pt>
                <c:pt idx="3233">
                  <c:v>3.210635576</c:v>
                </c:pt>
                <c:pt idx="3234">
                  <c:v>3.7855787510000001</c:v>
                </c:pt>
                <c:pt idx="3235">
                  <c:v>4.2307006139999999</c:v>
                </c:pt>
                <c:pt idx="3236">
                  <c:v>4.2353278430000003</c:v>
                </c:pt>
                <c:pt idx="3237">
                  <c:v>5.3237043430000002</c:v>
                </c:pt>
                <c:pt idx="3238">
                  <c:v>6.3741931269999998</c:v>
                </c:pt>
                <c:pt idx="3239">
                  <c:v>6.5935775120000004</c:v>
                </c:pt>
                <c:pt idx="3240">
                  <c:v>6.2712600099999998</c:v>
                </c:pt>
                <c:pt idx="3241">
                  <c:v>6.3731572620000003</c:v>
                </c:pt>
                <c:pt idx="3242">
                  <c:v>6.1813578339999999</c:v>
                </c:pt>
                <c:pt idx="3243">
                  <c:v>4.9720315660000001</c:v>
                </c:pt>
                <c:pt idx="3244">
                  <c:v>4.5825749059999996</c:v>
                </c:pt>
                <c:pt idx="3245">
                  <c:v>3.6095596190000001</c:v>
                </c:pt>
                <c:pt idx="3246">
                  <c:v>2.8330277599999998</c:v>
                </c:pt>
                <c:pt idx="3247">
                  <c:v>2.3052227520000002</c:v>
                </c:pt>
                <c:pt idx="3248">
                  <c:v>2.518326836</c:v>
                </c:pt>
                <c:pt idx="3249">
                  <c:v>1.994242866</c:v>
                </c:pt>
                <c:pt idx="3250">
                  <c:v>0.46644502399999999</c:v>
                </c:pt>
                <c:pt idx="3251">
                  <c:v>0</c:v>
                </c:pt>
                <c:pt idx="3252">
                  <c:v>0</c:v>
                </c:pt>
                <c:pt idx="3253">
                  <c:v>2.2488610320000002</c:v>
                </c:pt>
                <c:pt idx="3254">
                  <c:v>4.8862191780000002</c:v>
                </c:pt>
                <c:pt idx="3255">
                  <c:v>7.376149989</c:v>
                </c:pt>
                <c:pt idx="3256">
                  <c:v>8.4025926060000007</c:v>
                </c:pt>
                <c:pt idx="3257">
                  <c:v>8.8042721680000007</c:v>
                </c:pt>
                <c:pt idx="3258">
                  <c:v>8.4183487229999994</c:v>
                </c:pt>
                <c:pt idx="3259">
                  <c:v>11.843283400000001</c:v>
                </c:pt>
                <c:pt idx="3260">
                  <c:v>14.08277388</c:v>
                </c:pt>
                <c:pt idx="3261">
                  <c:v>14.69917283</c:v>
                </c:pt>
                <c:pt idx="3262">
                  <c:v>13.904477979999999</c:v>
                </c:pt>
                <c:pt idx="3263">
                  <c:v>12.55939716</c:v>
                </c:pt>
                <c:pt idx="3264">
                  <c:v>11.494582550000001</c:v>
                </c:pt>
                <c:pt idx="3265">
                  <c:v>10.4900447</c:v>
                </c:pt>
                <c:pt idx="3266">
                  <c:v>9.6562726919999999</c:v>
                </c:pt>
                <c:pt idx="3267">
                  <c:v>8.1351765609999998</c:v>
                </c:pt>
                <c:pt idx="3268">
                  <c:v>8.1537039389999997</c:v>
                </c:pt>
                <c:pt idx="3269">
                  <c:v>7.9614261969999998</c:v>
                </c:pt>
                <c:pt idx="3270">
                  <c:v>6.5975056050000003</c:v>
                </c:pt>
                <c:pt idx="3271">
                  <c:v>6.7989531919999999</c:v>
                </c:pt>
                <c:pt idx="3272">
                  <c:v>6.7461171210000002</c:v>
                </c:pt>
                <c:pt idx="3273">
                  <c:v>6.4758561969999997</c:v>
                </c:pt>
                <c:pt idx="3274">
                  <c:v>6.8666509490000003</c:v>
                </c:pt>
                <c:pt idx="3275">
                  <c:v>7.4814524750000002</c:v>
                </c:pt>
                <c:pt idx="3276">
                  <c:v>7.3988287130000003</c:v>
                </c:pt>
                <c:pt idx="3277">
                  <c:v>7.0132112580000001</c:v>
                </c:pt>
                <c:pt idx="3278">
                  <c:v>6.1648149439999997</c:v>
                </c:pt>
                <c:pt idx="3279">
                  <c:v>5.4268665460000003</c:v>
                </c:pt>
                <c:pt idx="3280">
                  <c:v>5.5747582949999996</c:v>
                </c:pt>
                <c:pt idx="3281">
                  <c:v>6.2916917049999999</c:v>
                </c:pt>
                <c:pt idx="3282">
                  <c:v>6.3251128850000002</c:v>
                </c:pt>
                <c:pt idx="3283">
                  <c:v>6.5222425060000004</c:v>
                </c:pt>
                <c:pt idx="3284">
                  <c:v>7.2955774719999997</c:v>
                </c:pt>
                <c:pt idx="3285">
                  <c:v>7.1348824009999996</c:v>
                </c:pt>
                <c:pt idx="3286">
                  <c:v>7.8418357539999999</c:v>
                </c:pt>
                <c:pt idx="3287">
                  <c:v>7.1754967719999998</c:v>
                </c:pt>
                <c:pt idx="3288">
                  <c:v>6.2350354609999998</c:v>
                </c:pt>
                <c:pt idx="3289">
                  <c:v>6.1726928709999997</c:v>
                </c:pt>
                <c:pt idx="3290">
                  <c:v>7.1663623999999997</c:v>
                </c:pt>
                <c:pt idx="3291">
                  <c:v>7.9067278600000002</c:v>
                </c:pt>
                <c:pt idx="3292">
                  <c:v>8.6449370460000008</c:v>
                </c:pt>
                <c:pt idx="3293">
                  <c:v>9.3958548149999999</c:v>
                </c:pt>
                <c:pt idx="3294">
                  <c:v>10.561019180000001</c:v>
                </c:pt>
                <c:pt idx="3295">
                  <c:v>11.39702964</c:v>
                </c:pt>
                <c:pt idx="3296">
                  <c:v>11.63252855</c:v>
                </c:pt>
                <c:pt idx="3297">
                  <c:v>11.57322173</c:v>
                </c:pt>
                <c:pt idx="3298">
                  <c:v>11.22938937</c:v>
                </c:pt>
                <c:pt idx="3299">
                  <c:v>11.1616684</c:v>
                </c:pt>
                <c:pt idx="3300">
                  <c:v>11.165657469999999</c:v>
                </c:pt>
                <c:pt idx="3301">
                  <c:v>10.75849204</c:v>
                </c:pt>
                <c:pt idx="3302">
                  <c:v>10.00362515</c:v>
                </c:pt>
                <c:pt idx="3303">
                  <c:v>9.5364556440000001</c:v>
                </c:pt>
                <c:pt idx="3304">
                  <c:v>9.4253501590000006</c:v>
                </c:pt>
                <c:pt idx="3305">
                  <c:v>9.5184247000000006</c:v>
                </c:pt>
                <c:pt idx="3306">
                  <c:v>9.7223133859999997</c:v>
                </c:pt>
                <c:pt idx="3307">
                  <c:v>9.9143644129999995</c:v>
                </c:pt>
                <c:pt idx="3308">
                  <c:v>10.086320280000001</c:v>
                </c:pt>
                <c:pt idx="3309">
                  <c:v>9.5419054009999993</c:v>
                </c:pt>
                <c:pt idx="3310">
                  <c:v>8.7314502950000001</c:v>
                </c:pt>
                <c:pt idx="3311">
                  <c:v>8.2314348509999995</c:v>
                </c:pt>
                <c:pt idx="3312">
                  <c:v>7.9456117920000002</c:v>
                </c:pt>
                <c:pt idx="3313">
                  <c:v>8.0966513100000004</c:v>
                </c:pt>
                <c:pt idx="3314">
                  <c:v>9.7000305919999992</c:v>
                </c:pt>
                <c:pt idx="3315">
                  <c:v>10.757831319999999</c:v>
                </c:pt>
                <c:pt idx="3316">
                  <c:v>10.30311064</c:v>
                </c:pt>
                <c:pt idx="3317">
                  <c:v>8.2562435290000007</c:v>
                </c:pt>
                <c:pt idx="3318">
                  <c:v>6.3239566160000003</c:v>
                </c:pt>
                <c:pt idx="3319">
                  <c:v>5.3298230220000002</c:v>
                </c:pt>
                <c:pt idx="3320">
                  <c:v>5.6957524140000002</c:v>
                </c:pt>
                <c:pt idx="3321">
                  <c:v>5.8600143920000001</c:v>
                </c:pt>
                <c:pt idx="3322">
                  <c:v>6.0778997449999999</c:v>
                </c:pt>
                <c:pt idx="3323">
                  <c:v>5.9482296669999997</c:v>
                </c:pt>
                <c:pt idx="3324">
                  <c:v>5.0037278839999999</c:v>
                </c:pt>
                <c:pt idx="3325">
                  <c:v>3.9818278540000001</c:v>
                </c:pt>
                <c:pt idx="3326">
                  <c:v>3.139172721</c:v>
                </c:pt>
                <c:pt idx="3327">
                  <c:v>3.3040271319999999</c:v>
                </c:pt>
                <c:pt idx="3328">
                  <c:v>3.8383782580000001</c:v>
                </c:pt>
                <c:pt idx="3329">
                  <c:v>5.1181227849999997</c:v>
                </c:pt>
                <c:pt idx="3330">
                  <c:v>6.4777318360000002</c:v>
                </c:pt>
                <c:pt idx="3331">
                  <c:v>7.4728167430000001</c:v>
                </c:pt>
                <c:pt idx="3332">
                  <c:v>8.4896164770000002</c:v>
                </c:pt>
                <c:pt idx="3333">
                  <c:v>9.6635638480000008</c:v>
                </c:pt>
                <c:pt idx="3334">
                  <c:v>11.421989549999999</c:v>
                </c:pt>
                <c:pt idx="3335">
                  <c:v>12.416805139999999</c:v>
                </c:pt>
                <c:pt idx="3336">
                  <c:v>12.899911019999999</c:v>
                </c:pt>
                <c:pt idx="3337">
                  <c:v>13.2531283</c:v>
                </c:pt>
                <c:pt idx="3338">
                  <c:v>13.555238510000001</c:v>
                </c:pt>
                <c:pt idx="3339">
                  <c:v>13.36453051</c:v>
                </c:pt>
                <c:pt idx="3340">
                  <c:v>13.189898510000001</c:v>
                </c:pt>
                <c:pt idx="3341">
                  <c:v>13.495667320000001</c:v>
                </c:pt>
                <c:pt idx="3342">
                  <c:v>13.87764443</c:v>
                </c:pt>
                <c:pt idx="3343">
                  <c:v>14.07539493</c:v>
                </c:pt>
                <c:pt idx="3344">
                  <c:v>16.047823390000001</c:v>
                </c:pt>
                <c:pt idx="3345">
                  <c:v>18.081011279999998</c:v>
                </c:pt>
                <c:pt idx="3346">
                  <c:v>16.695174909999999</c:v>
                </c:pt>
                <c:pt idx="3347">
                  <c:v>15.44735964</c:v>
                </c:pt>
                <c:pt idx="3348">
                  <c:v>14.409787959999999</c:v>
                </c:pt>
                <c:pt idx="3349">
                  <c:v>8.5836010490000003</c:v>
                </c:pt>
                <c:pt idx="3350">
                  <c:v>6.1109095189999998</c:v>
                </c:pt>
                <c:pt idx="3351">
                  <c:v>5.2185037449999996</c:v>
                </c:pt>
                <c:pt idx="3352">
                  <c:v>4.3642733829999996</c:v>
                </c:pt>
                <c:pt idx="3353">
                  <c:v>3.2616862649999998</c:v>
                </c:pt>
                <c:pt idx="3354">
                  <c:v>4.392231121</c:v>
                </c:pt>
                <c:pt idx="3355">
                  <c:v>5.6442418820000002</c:v>
                </c:pt>
                <c:pt idx="3356">
                  <c:v>4.8256938209999998</c:v>
                </c:pt>
                <c:pt idx="3357">
                  <c:v>4.5815514799999999</c:v>
                </c:pt>
                <c:pt idx="3358">
                  <c:v>3.3179118700000001</c:v>
                </c:pt>
                <c:pt idx="3359">
                  <c:v>1.2852196389999999</c:v>
                </c:pt>
                <c:pt idx="3360">
                  <c:v>0</c:v>
                </c:pt>
                <c:pt idx="3361">
                  <c:v>0</c:v>
                </c:pt>
                <c:pt idx="3362">
                  <c:v>0</c:v>
                </c:pt>
                <c:pt idx="3363">
                  <c:v>0</c:v>
                </c:pt>
                <c:pt idx="3364">
                  <c:v>0</c:v>
                </c:pt>
                <c:pt idx="3365">
                  <c:v>0</c:v>
                </c:pt>
                <c:pt idx="3366">
                  <c:v>1.045016924</c:v>
                </c:pt>
                <c:pt idx="3367">
                  <c:v>3.4617142479999998</c:v>
                </c:pt>
                <c:pt idx="3368">
                  <c:v>4.7444149729999996</c:v>
                </c:pt>
                <c:pt idx="3369">
                  <c:v>4.8931070400000003</c:v>
                </c:pt>
                <c:pt idx="3370">
                  <c:v>4.3790175419999997</c:v>
                </c:pt>
                <c:pt idx="3371">
                  <c:v>4.4340564929999999</c:v>
                </c:pt>
                <c:pt idx="3372">
                  <c:v>4.0558404110000001</c:v>
                </c:pt>
                <c:pt idx="3373">
                  <c:v>4.4060010820000004</c:v>
                </c:pt>
                <c:pt idx="3374">
                  <c:v>4.8637828709999997</c:v>
                </c:pt>
                <c:pt idx="3375">
                  <c:v>4.5601991970000002</c:v>
                </c:pt>
                <c:pt idx="3376">
                  <c:v>5.0246006259999998</c:v>
                </c:pt>
                <c:pt idx="3377">
                  <c:v>5.4462530060000001</c:v>
                </c:pt>
                <c:pt idx="3378">
                  <c:v>5.040676339</c:v>
                </c:pt>
                <c:pt idx="3379">
                  <c:v>4.175427322</c:v>
                </c:pt>
                <c:pt idx="3380">
                  <c:v>3.290164555</c:v>
                </c:pt>
                <c:pt idx="3381">
                  <c:v>2.8515413120000002</c:v>
                </c:pt>
                <c:pt idx="3382">
                  <c:v>2.846720162</c:v>
                </c:pt>
                <c:pt idx="3383">
                  <c:v>2.571115346</c:v>
                </c:pt>
                <c:pt idx="3384">
                  <c:v>2.726862127</c:v>
                </c:pt>
                <c:pt idx="3385">
                  <c:v>3.5292968770000002</c:v>
                </c:pt>
                <c:pt idx="3386">
                  <c:v>3.5959050590000001</c:v>
                </c:pt>
                <c:pt idx="3387">
                  <c:v>2.8598561459999998</c:v>
                </c:pt>
                <c:pt idx="3388">
                  <c:v>2.3035121900000002</c:v>
                </c:pt>
                <c:pt idx="3389">
                  <c:v>1.7684780600000001</c:v>
                </c:pt>
                <c:pt idx="3390">
                  <c:v>1.763258263</c:v>
                </c:pt>
                <c:pt idx="3391">
                  <c:v>0.82103442699999996</c:v>
                </c:pt>
                <c:pt idx="3392">
                  <c:v>0</c:v>
                </c:pt>
                <c:pt idx="3393">
                  <c:v>0</c:v>
                </c:pt>
                <c:pt idx="3394">
                  <c:v>0</c:v>
                </c:pt>
                <c:pt idx="3395">
                  <c:v>0</c:v>
                </c:pt>
                <c:pt idx="3396">
                  <c:v>0</c:v>
                </c:pt>
                <c:pt idx="3397">
                  <c:v>0</c:v>
                </c:pt>
                <c:pt idx="3398">
                  <c:v>0</c:v>
                </c:pt>
                <c:pt idx="3399">
                  <c:v>0</c:v>
                </c:pt>
                <c:pt idx="3400">
                  <c:v>0</c:v>
                </c:pt>
                <c:pt idx="3401">
                  <c:v>0</c:v>
                </c:pt>
                <c:pt idx="3402">
                  <c:v>0</c:v>
                </c:pt>
                <c:pt idx="3403">
                  <c:v>0.33135197300000002</c:v>
                </c:pt>
                <c:pt idx="3404">
                  <c:v>0.28118081299999997</c:v>
                </c:pt>
                <c:pt idx="3405">
                  <c:v>0</c:v>
                </c:pt>
                <c:pt idx="3406">
                  <c:v>0</c:v>
                </c:pt>
                <c:pt idx="3407">
                  <c:v>0</c:v>
                </c:pt>
                <c:pt idx="3408">
                  <c:v>0</c:v>
                </c:pt>
                <c:pt idx="3409">
                  <c:v>0</c:v>
                </c:pt>
                <c:pt idx="3410">
                  <c:v>0</c:v>
                </c:pt>
                <c:pt idx="3411">
                  <c:v>0</c:v>
                </c:pt>
                <c:pt idx="3412">
                  <c:v>0</c:v>
                </c:pt>
                <c:pt idx="3413">
                  <c:v>0</c:v>
                </c:pt>
                <c:pt idx="3414">
                  <c:v>0</c:v>
                </c:pt>
                <c:pt idx="3415">
                  <c:v>0.67632327400000003</c:v>
                </c:pt>
                <c:pt idx="3416">
                  <c:v>1.141727709</c:v>
                </c:pt>
                <c:pt idx="3417">
                  <c:v>1.191387196</c:v>
                </c:pt>
                <c:pt idx="3418">
                  <c:v>1.172441866</c:v>
                </c:pt>
                <c:pt idx="3419">
                  <c:v>1.254964446</c:v>
                </c:pt>
                <c:pt idx="3420">
                  <c:v>1.7778712329999999</c:v>
                </c:pt>
                <c:pt idx="3421">
                  <c:v>1.3822497060000001</c:v>
                </c:pt>
                <c:pt idx="3422">
                  <c:v>0.309067388</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1.402899144</c:v>
                </c:pt>
                <c:pt idx="3445">
                  <c:v>2.4532549889999999</c:v>
                </c:pt>
                <c:pt idx="3446">
                  <c:v>5.2594708069999996</c:v>
                </c:pt>
                <c:pt idx="3447">
                  <c:v>8.2117340270000003</c:v>
                </c:pt>
                <c:pt idx="3448">
                  <c:v>10.42618794</c:v>
                </c:pt>
                <c:pt idx="3449">
                  <c:v>12.65155983</c:v>
                </c:pt>
                <c:pt idx="3450">
                  <c:v>14.22898095</c:v>
                </c:pt>
                <c:pt idx="3451">
                  <c:v>13.419238139999999</c:v>
                </c:pt>
                <c:pt idx="3452">
                  <c:v>12.25318727</c:v>
                </c:pt>
                <c:pt idx="3453">
                  <c:v>9.9498519289999994</c:v>
                </c:pt>
                <c:pt idx="3454">
                  <c:v>9.5284616280000005</c:v>
                </c:pt>
                <c:pt idx="3455">
                  <c:v>8.2033298069999994</c:v>
                </c:pt>
                <c:pt idx="3456">
                  <c:v>7.8936459540000001</c:v>
                </c:pt>
                <c:pt idx="3457">
                  <c:v>6.6133367099999996</c:v>
                </c:pt>
                <c:pt idx="3458">
                  <c:v>5.7289133679999997</c:v>
                </c:pt>
                <c:pt idx="3459">
                  <c:v>4.9882948640000002</c:v>
                </c:pt>
                <c:pt idx="3460">
                  <c:v>3.5595236099999998</c:v>
                </c:pt>
                <c:pt idx="3461">
                  <c:v>2.3295441370000001</c:v>
                </c:pt>
                <c:pt idx="3462">
                  <c:v>1.659037037</c:v>
                </c:pt>
                <c:pt idx="3463">
                  <c:v>0.52687407399999997</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0.72164241200000001</c:v>
                </c:pt>
                <c:pt idx="3499">
                  <c:v>0.54046514199999995</c:v>
                </c:pt>
                <c:pt idx="3500">
                  <c:v>1.165235641</c:v>
                </c:pt>
                <c:pt idx="3501">
                  <c:v>1.959726225</c:v>
                </c:pt>
                <c:pt idx="3502">
                  <c:v>0.64487785600000003</c:v>
                </c:pt>
                <c:pt idx="3503">
                  <c:v>0</c:v>
                </c:pt>
                <c:pt idx="3504">
                  <c:v>0</c:v>
                </c:pt>
                <c:pt idx="3505">
                  <c:v>0.276018496</c:v>
                </c:pt>
                <c:pt idx="3506">
                  <c:v>0</c:v>
                </c:pt>
                <c:pt idx="3507">
                  <c:v>0</c:v>
                </c:pt>
                <c:pt idx="3508">
                  <c:v>0</c:v>
                </c:pt>
                <c:pt idx="3509">
                  <c:v>8.2064913000000003E-2</c:v>
                </c:pt>
                <c:pt idx="3510">
                  <c:v>0</c:v>
                </c:pt>
                <c:pt idx="3511">
                  <c:v>0</c:v>
                </c:pt>
                <c:pt idx="3512">
                  <c:v>0.123863473</c:v>
                </c:pt>
                <c:pt idx="3513">
                  <c:v>0.38044138799999999</c:v>
                </c:pt>
                <c:pt idx="3514">
                  <c:v>1.407368076</c:v>
                </c:pt>
                <c:pt idx="3515">
                  <c:v>1.6642860960000001</c:v>
                </c:pt>
                <c:pt idx="3516">
                  <c:v>1.406384904</c:v>
                </c:pt>
                <c:pt idx="3517">
                  <c:v>1.17253553</c:v>
                </c:pt>
                <c:pt idx="3518">
                  <c:v>0</c:v>
                </c:pt>
                <c:pt idx="3519">
                  <c:v>0</c:v>
                </c:pt>
                <c:pt idx="3520">
                  <c:v>0</c:v>
                </c:pt>
                <c:pt idx="3521">
                  <c:v>0</c:v>
                </c:pt>
                <c:pt idx="3522">
                  <c:v>0</c:v>
                </c:pt>
                <c:pt idx="3523">
                  <c:v>0</c:v>
                </c:pt>
                <c:pt idx="3524">
                  <c:v>0</c:v>
                </c:pt>
                <c:pt idx="3525">
                  <c:v>0</c:v>
                </c:pt>
                <c:pt idx="3526">
                  <c:v>0</c:v>
                </c:pt>
                <c:pt idx="3527">
                  <c:v>0</c:v>
                </c:pt>
                <c:pt idx="3528">
                  <c:v>0</c:v>
                </c:pt>
                <c:pt idx="3529">
                  <c:v>0.234148885</c:v>
                </c:pt>
                <c:pt idx="3530">
                  <c:v>1.253497133</c:v>
                </c:pt>
                <c:pt idx="3531">
                  <c:v>1.275717151</c:v>
                </c:pt>
                <c:pt idx="3532">
                  <c:v>0.95418459899999997</c:v>
                </c:pt>
                <c:pt idx="3533">
                  <c:v>1.340832354</c:v>
                </c:pt>
                <c:pt idx="3534">
                  <c:v>1.3568625169999999</c:v>
                </c:pt>
                <c:pt idx="3535">
                  <c:v>1.853208215</c:v>
                </c:pt>
                <c:pt idx="3536">
                  <c:v>3.1834056190000002</c:v>
                </c:pt>
                <c:pt idx="3537">
                  <c:v>4.6973665840000001</c:v>
                </c:pt>
                <c:pt idx="3538">
                  <c:v>6.5813382809999998</c:v>
                </c:pt>
                <c:pt idx="3539">
                  <c:v>5.9128533929999998</c:v>
                </c:pt>
                <c:pt idx="3540">
                  <c:v>6.1562002439999999</c:v>
                </c:pt>
                <c:pt idx="3541">
                  <c:v>6.9472581279999996</c:v>
                </c:pt>
                <c:pt idx="3542">
                  <c:v>7.1183683179999999</c:v>
                </c:pt>
                <c:pt idx="3543">
                  <c:v>6.7062943280000002</c:v>
                </c:pt>
                <c:pt idx="3544">
                  <c:v>6.3009803240000002</c:v>
                </c:pt>
                <c:pt idx="3545">
                  <c:v>5.1243031349999999</c:v>
                </c:pt>
                <c:pt idx="3546">
                  <c:v>4.3861946249999999</c:v>
                </c:pt>
                <c:pt idx="3547">
                  <c:v>2.8350210800000002</c:v>
                </c:pt>
                <c:pt idx="3548">
                  <c:v>1.934814474</c:v>
                </c:pt>
                <c:pt idx="3549">
                  <c:v>0.19036021</c:v>
                </c:pt>
                <c:pt idx="3550">
                  <c:v>0.318416331</c:v>
                </c:pt>
                <c:pt idx="3551">
                  <c:v>1.6914596799999999</c:v>
                </c:pt>
                <c:pt idx="3552">
                  <c:v>2.4261063969999999</c:v>
                </c:pt>
                <c:pt idx="3553">
                  <c:v>2.0442033479999999</c:v>
                </c:pt>
                <c:pt idx="3554">
                  <c:v>2.3770470449999999</c:v>
                </c:pt>
                <c:pt idx="3555">
                  <c:v>2.9336281230000001</c:v>
                </c:pt>
                <c:pt idx="3556">
                  <c:v>3.3939146089999999</c:v>
                </c:pt>
                <c:pt idx="3557">
                  <c:v>3.8387373149999999</c:v>
                </c:pt>
                <c:pt idx="3558">
                  <c:v>4.6572774040000002</c:v>
                </c:pt>
                <c:pt idx="3559">
                  <c:v>4.402090823</c:v>
                </c:pt>
                <c:pt idx="3560">
                  <c:v>3.913942772</c:v>
                </c:pt>
                <c:pt idx="3561">
                  <c:v>4.3829616360000001</c:v>
                </c:pt>
                <c:pt idx="3562">
                  <c:v>4.8803177379999996</c:v>
                </c:pt>
                <c:pt idx="3563">
                  <c:v>4.5426025809999997</c:v>
                </c:pt>
                <c:pt idx="3564">
                  <c:v>3.2977779620000001</c:v>
                </c:pt>
                <c:pt idx="3565">
                  <c:v>1.4614828129999999</c:v>
                </c:pt>
                <c:pt idx="3566">
                  <c:v>0.17086193299999999</c:v>
                </c:pt>
                <c:pt idx="3567">
                  <c:v>0</c:v>
                </c:pt>
                <c:pt idx="3568">
                  <c:v>0</c:v>
                </c:pt>
                <c:pt idx="3569">
                  <c:v>0</c:v>
                </c:pt>
                <c:pt idx="3570">
                  <c:v>0</c:v>
                </c:pt>
                <c:pt idx="3571">
                  <c:v>0</c:v>
                </c:pt>
                <c:pt idx="3572">
                  <c:v>0</c:v>
                </c:pt>
                <c:pt idx="3573">
                  <c:v>0</c:v>
                </c:pt>
                <c:pt idx="3574">
                  <c:v>0</c:v>
                </c:pt>
                <c:pt idx="3575">
                  <c:v>0</c:v>
                </c:pt>
                <c:pt idx="3576">
                  <c:v>0</c:v>
                </c:pt>
                <c:pt idx="3577">
                  <c:v>0</c:v>
                </c:pt>
                <c:pt idx="3578">
                  <c:v>0.24060284800000001</c:v>
                </c:pt>
                <c:pt idx="3579">
                  <c:v>1.156487864</c:v>
                </c:pt>
                <c:pt idx="3580">
                  <c:v>2.018578771</c:v>
                </c:pt>
                <c:pt idx="3581">
                  <c:v>1.786933857</c:v>
                </c:pt>
                <c:pt idx="3582">
                  <c:v>1.970808983</c:v>
                </c:pt>
                <c:pt idx="3583">
                  <c:v>2.1418936139999998</c:v>
                </c:pt>
                <c:pt idx="3584">
                  <c:v>2.4593181560000001</c:v>
                </c:pt>
                <c:pt idx="3585">
                  <c:v>2.75796865</c:v>
                </c:pt>
                <c:pt idx="3586">
                  <c:v>3.2941152690000002</c:v>
                </c:pt>
                <c:pt idx="3587">
                  <c:v>3.9143261410000001</c:v>
                </c:pt>
                <c:pt idx="3588">
                  <c:v>4.1201740750000004</c:v>
                </c:pt>
                <c:pt idx="3589">
                  <c:v>4.8151765930000003</c:v>
                </c:pt>
                <c:pt idx="3590">
                  <c:v>5.2277047899999998</c:v>
                </c:pt>
                <c:pt idx="3591">
                  <c:v>5.2546754079999998</c:v>
                </c:pt>
                <c:pt idx="3592">
                  <c:v>5.2519337820000001</c:v>
                </c:pt>
                <c:pt idx="3593">
                  <c:v>5.2569484019999999</c:v>
                </c:pt>
                <c:pt idx="3594">
                  <c:v>5.067143239</c:v>
                </c:pt>
                <c:pt idx="3595">
                  <c:v>4.5570896200000002</c:v>
                </c:pt>
                <c:pt idx="3596">
                  <c:v>4.1898499170000001</c:v>
                </c:pt>
                <c:pt idx="3597">
                  <c:v>4.0066451809999997</c:v>
                </c:pt>
                <c:pt idx="3598">
                  <c:v>3.6814934500000001</c:v>
                </c:pt>
                <c:pt idx="3599">
                  <c:v>3.437453783</c:v>
                </c:pt>
                <c:pt idx="3600">
                  <c:v>3.476560047</c:v>
                </c:pt>
                <c:pt idx="3601">
                  <c:v>3.5565722879999999</c:v>
                </c:pt>
                <c:pt idx="3602">
                  <c:v>3.671491471</c:v>
                </c:pt>
                <c:pt idx="3603">
                  <c:v>3.9479348939999999</c:v>
                </c:pt>
                <c:pt idx="3604">
                  <c:v>3.745821888</c:v>
                </c:pt>
                <c:pt idx="3605">
                  <c:v>3.7896537069999998</c:v>
                </c:pt>
                <c:pt idx="3606">
                  <c:v>3.6508775529999999</c:v>
                </c:pt>
                <c:pt idx="3607">
                  <c:v>3.6949571419999998</c:v>
                </c:pt>
                <c:pt idx="3608">
                  <c:v>3.727613877</c:v>
                </c:pt>
                <c:pt idx="3609">
                  <c:v>3.7140620690000001</c:v>
                </c:pt>
                <c:pt idx="3610">
                  <c:v>3.7502425530000001</c:v>
                </c:pt>
                <c:pt idx="3611">
                  <c:v>3.5283853270000001</c:v>
                </c:pt>
                <c:pt idx="3612">
                  <c:v>3.1665299259999999</c:v>
                </c:pt>
                <c:pt idx="3613">
                  <c:v>2.3135228950000002</c:v>
                </c:pt>
                <c:pt idx="3614">
                  <c:v>0</c:v>
                </c:pt>
                <c:pt idx="3615">
                  <c:v>0</c:v>
                </c:pt>
                <c:pt idx="3616">
                  <c:v>0</c:v>
                </c:pt>
                <c:pt idx="3617">
                  <c:v>0</c:v>
                </c:pt>
                <c:pt idx="3618">
                  <c:v>0</c:v>
                </c:pt>
                <c:pt idx="3619">
                  <c:v>0.15688253599999999</c:v>
                </c:pt>
                <c:pt idx="3620">
                  <c:v>0.407852351</c:v>
                </c:pt>
                <c:pt idx="3621">
                  <c:v>0.76736323900000003</c:v>
                </c:pt>
                <c:pt idx="3622">
                  <c:v>1.1626203589999999</c:v>
                </c:pt>
                <c:pt idx="3623">
                  <c:v>1.4141934949999999</c:v>
                </c:pt>
                <c:pt idx="3624">
                  <c:v>1.7388329419999999</c:v>
                </c:pt>
                <c:pt idx="3625">
                  <c:v>1.829979169</c:v>
                </c:pt>
                <c:pt idx="3626">
                  <c:v>2.2165374469999999</c:v>
                </c:pt>
                <c:pt idx="3627">
                  <c:v>2.4498740479999999</c:v>
                </c:pt>
                <c:pt idx="3628">
                  <c:v>2.586201183</c:v>
                </c:pt>
                <c:pt idx="3629">
                  <c:v>2.3732969690000001</c:v>
                </c:pt>
                <c:pt idx="3630">
                  <c:v>1.992646948</c:v>
                </c:pt>
                <c:pt idx="3631">
                  <c:v>2.1233985149999999</c:v>
                </c:pt>
                <c:pt idx="3632">
                  <c:v>2.1852600799999999</c:v>
                </c:pt>
                <c:pt idx="3633">
                  <c:v>1.2149860290000001</c:v>
                </c:pt>
                <c:pt idx="3634">
                  <c:v>1.276670596</c:v>
                </c:pt>
                <c:pt idx="3635">
                  <c:v>1.072568156</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1.0954309710000001</c:v>
                </c:pt>
                <c:pt idx="3657">
                  <c:v>0.109267241</c:v>
                </c:pt>
                <c:pt idx="3658">
                  <c:v>0.154997419</c:v>
                </c:pt>
                <c:pt idx="3659">
                  <c:v>0.17361385200000001</c:v>
                </c:pt>
                <c:pt idx="3660">
                  <c:v>4.7297461999999998E-2</c:v>
                </c:pt>
                <c:pt idx="3661">
                  <c:v>0</c:v>
                </c:pt>
                <c:pt idx="3662">
                  <c:v>0</c:v>
                </c:pt>
                <c:pt idx="3663">
                  <c:v>0.18147245000000001</c:v>
                </c:pt>
                <c:pt idx="3664">
                  <c:v>1.576357244</c:v>
                </c:pt>
                <c:pt idx="3665">
                  <c:v>2.860851442</c:v>
                </c:pt>
                <c:pt idx="3666">
                  <c:v>0.56738138699999996</c:v>
                </c:pt>
                <c:pt idx="3667">
                  <c:v>0</c:v>
                </c:pt>
                <c:pt idx="3668">
                  <c:v>0</c:v>
                </c:pt>
                <c:pt idx="3669">
                  <c:v>0</c:v>
                </c:pt>
                <c:pt idx="3670">
                  <c:v>0</c:v>
                </c:pt>
                <c:pt idx="3671">
                  <c:v>0</c:v>
                </c:pt>
                <c:pt idx="3672">
                  <c:v>0</c:v>
                </c:pt>
                <c:pt idx="3673">
                  <c:v>0</c:v>
                </c:pt>
                <c:pt idx="3674">
                  <c:v>0</c:v>
                </c:pt>
                <c:pt idx="3675">
                  <c:v>0</c:v>
                </c:pt>
                <c:pt idx="3676">
                  <c:v>0.119621779</c:v>
                </c:pt>
                <c:pt idx="3677">
                  <c:v>0</c:v>
                </c:pt>
                <c:pt idx="3678">
                  <c:v>0.131733406</c:v>
                </c:pt>
                <c:pt idx="3679">
                  <c:v>0</c:v>
                </c:pt>
                <c:pt idx="3680">
                  <c:v>0</c:v>
                </c:pt>
                <c:pt idx="3681">
                  <c:v>0</c:v>
                </c:pt>
                <c:pt idx="3682">
                  <c:v>0</c:v>
                </c:pt>
                <c:pt idx="3683">
                  <c:v>0</c:v>
                </c:pt>
                <c:pt idx="3684">
                  <c:v>0</c:v>
                </c:pt>
                <c:pt idx="3685">
                  <c:v>0</c:v>
                </c:pt>
                <c:pt idx="3686">
                  <c:v>0</c:v>
                </c:pt>
                <c:pt idx="3687">
                  <c:v>0</c:v>
                </c:pt>
                <c:pt idx="3688">
                  <c:v>0.52770985500000001</c:v>
                </c:pt>
                <c:pt idx="3689">
                  <c:v>1.2580705590000001</c:v>
                </c:pt>
                <c:pt idx="3690">
                  <c:v>2.167001773</c:v>
                </c:pt>
                <c:pt idx="3691">
                  <c:v>3.0890163770000001</c:v>
                </c:pt>
                <c:pt idx="3692">
                  <c:v>4.5728703499999996</c:v>
                </c:pt>
                <c:pt idx="3693">
                  <c:v>5.5228154070000004</c:v>
                </c:pt>
                <c:pt idx="3694">
                  <c:v>5.9781725940000001</c:v>
                </c:pt>
                <c:pt idx="3695">
                  <c:v>5.8543761080000003</c:v>
                </c:pt>
                <c:pt idx="3696">
                  <c:v>6.2414195670000003</c:v>
                </c:pt>
                <c:pt idx="3697">
                  <c:v>6.3332102949999998</c:v>
                </c:pt>
                <c:pt idx="3698">
                  <c:v>6.5314765059999997</c:v>
                </c:pt>
                <c:pt idx="3699">
                  <c:v>6.7871803770000003</c:v>
                </c:pt>
                <c:pt idx="3700">
                  <c:v>6.9173169080000001</c:v>
                </c:pt>
                <c:pt idx="3701">
                  <c:v>7.52125545</c:v>
                </c:pt>
                <c:pt idx="3702">
                  <c:v>8.287386347</c:v>
                </c:pt>
                <c:pt idx="3703">
                  <c:v>9.829494983</c:v>
                </c:pt>
                <c:pt idx="3704">
                  <c:v>11.51750841</c:v>
                </c:pt>
                <c:pt idx="3705">
                  <c:v>12.712308650000001</c:v>
                </c:pt>
                <c:pt idx="3706">
                  <c:v>14.250399140000001</c:v>
                </c:pt>
                <c:pt idx="3707">
                  <c:v>16.078846479999999</c:v>
                </c:pt>
                <c:pt idx="3708">
                  <c:v>18.5290888</c:v>
                </c:pt>
                <c:pt idx="3709">
                  <c:v>21.336792620000001</c:v>
                </c:pt>
                <c:pt idx="3710">
                  <c:v>22.916037630000002</c:v>
                </c:pt>
                <c:pt idx="3711">
                  <c:v>25.427348089999999</c:v>
                </c:pt>
                <c:pt idx="3712">
                  <c:v>28.1237289</c:v>
                </c:pt>
                <c:pt idx="3713">
                  <c:v>30.87521753</c:v>
                </c:pt>
                <c:pt idx="3714">
                  <c:v>33.767306249999997</c:v>
                </c:pt>
                <c:pt idx="3715">
                  <c:v>36.063191029999999</c:v>
                </c:pt>
                <c:pt idx="3716">
                  <c:v>37.817768370000003</c:v>
                </c:pt>
                <c:pt idx="3717">
                  <c:v>39.452717550000003</c:v>
                </c:pt>
                <c:pt idx="3718">
                  <c:v>39.932425969999997</c:v>
                </c:pt>
                <c:pt idx="3719">
                  <c:v>39.610065630000001</c:v>
                </c:pt>
                <c:pt idx="3720">
                  <c:v>40.459346269999998</c:v>
                </c:pt>
                <c:pt idx="3721">
                  <c:v>41.603803259999999</c:v>
                </c:pt>
                <c:pt idx="3722">
                  <c:v>41.26311888</c:v>
                </c:pt>
                <c:pt idx="3723">
                  <c:v>40.20931075</c:v>
                </c:pt>
                <c:pt idx="3724">
                  <c:v>37.901776890000001</c:v>
                </c:pt>
                <c:pt idx="3725">
                  <c:v>35.372685439999998</c:v>
                </c:pt>
                <c:pt idx="3726">
                  <c:v>32.220518040000002</c:v>
                </c:pt>
                <c:pt idx="3727">
                  <c:v>27.497195659999999</c:v>
                </c:pt>
                <c:pt idx="3728">
                  <c:v>24.243487129999998</c:v>
                </c:pt>
                <c:pt idx="3729">
                  <c:v>19.82853296</c:v>
                </c:pt>
                <c:pt idx="3730">
                  <c:v>16.083403789999998</c:v>
                </c:pt>
                <c:pt idx="3731">
                  <c:v>15.328136929999999</c:v>
                </c:pt>
                <c:pt idx="3732">
                  <c:v>17.461049410000001</c:v>
                </c:pt>
                <c:pt idx="3733">
                  <c:v>26.15523803</c:v>
                </c:pt>
                <c:pt idx="3734">
                  <c:v>68.573068879999994</c:v>
                </c:pt>
                <c:pt idx="3735">
                  <c:v>72.059045940000004</c:v>
                </c:pt>
                <c:pt idx="3736">
                  <c:v>11.73371702</c:v>
                </c:pt>
                <c:pt idx="3737">
                  <c:v>8.1746128220000003</c:v>
                </c:pt>
                <c:pt idx="3738">
                  <c:v>6.7607003639999999</c:v>
                </c:pt>
                <c:pt idx="3739">
                  <c:v>4.9323235680000002</c:v>
                </c:pt>
                <c:pt idx="3740">
                  <c:v>4.0920246660000004</c:v>
                </c:pt>
                <c:pt idx="3741">
                  <c:v>3.8078076259999998</c:v>
                </c:pt>
                <c:pt idx="3742">
                  <c:v>3.2820107639999998</c:v>
                </c:pt>
                <c:pt idx="3743">
                  <c:v>2.5068667699999998</c:v>
                </c:pt>
                <c:pt idx="3744">
                  <c:v>1.0870803550000001</c:v>
                </c:pt>
                <c:pt idx="3745">
                  <c:v>1.151224622</c:v>
                </c:pt>
                <c:pt idx="3746">
                  <c:v>0.62063233900000003</c:v>
                </c:pt>
                <c:pt idx="3747">
                  <c:v>1.552224088</c:v>
                </c:pt>
                <c:pt idx="3748">
                  <c:v>4.9935970789999997</c:v>
                </c:pt>
                <c:pt idx="3749">
                  <c:v>6.398089304</c:v>
                </c:pt>
                <c:pt idx="3750">
                  <c:v>6.3946583410000004</c:v>
                </c:pt>
                <c:pt idx="3751">
                  <c:v>5.703315656</c:v>
                </c:pt>
                <c:pt idx="3752">
                  <c:v>4.5019409750000001</c:v>
                </c:pt>
                <c:pt idx="3753">
                  <c:v>4.0533930140000001</c:v>
                </c:pt>
                <c:pt idx="3754">
                  <c:v>2.612665775</c:v>
                </c:pt>
                <c:pt idx="3755">
                  <c:v>1.0868650559999999</c:v>
                </c:pt>
                <c:pt idx="3756">
                  <c:v>1.502853392</c:v>
                </c:pt>
                <c:pt idx="3757">
                  <c:v>2.9714212940000002</c:v>
                </c:pt>
                <c:pt idx="3758">
                  <c:v>3.5877847950000001</c:v>
                </c:pt>
                <c:pt idx="3759">
                  <c:v>4.6224207310000001</c:v>
                </c:pt>
                <c:pt idx="3760">
                  <c:v>5.9647839730000003</c:v>
                </c:pt>
                <c:pt idx="3761">
                  <c:v>6.27084814</c:v>
                </c:pt>
                <c:pt idx="3762">
                  <c:v>6.7632335729999999</c:v>
                </c:pt>
                <c:pt idx="3763">
                  <c:v>5.4308994320000004</c:v>
                </c:pt>
                <c:pt idx="3764">
                  <c:v>4.3349016239999996</c:v>
                </c:pt>
                <c:pt idx="3765">
                  <c:v>2.8552755749999998</c:v>
                </c:pt>
                <c:pt idx="3766">
                  <c:v>1.1539657919999999</c:v>
                </c:pt>
                <c:pt idx="3767">
                  <c:v>0</c:v>
                </c:pt>
                <c:pt idx="3768">
                  <c:v>0</c:v>
                </c:pt>
                <c:pt idx="3769">
                  <c:v>1.598904391</c:v>
                </c:pt>
                <c:pt idx="3770">
                  <c:v>4.7642346929999997</c:v>
                </c:pt>
                <c:pt idx="3771">
                  <c:v>6.3032275240000004</c:v>
                </c:pt>
                <c:pt idx="3772">
                  <c:v>7.4816392479999996</c:v>
                </c:pt>
                <c:pt idx="3773">
                  <c:v>8.0121155040000005</c:v>
                </c:pt>
                <c:pt idx="3774">
                  <c:v>8.531338409</c:v>
                </c:pt>
                <c:pt idx="3775">
                  <c:v>8.7368392840000002</c:v>
                </c:pt>
                <c:pt idx="3776">
                  <c:v>7.2878329050000001</c:v>
                </c:pt>
                <c:pt idx="3777">
                  <c:v>6.6920825979999998</c:v>
                </c:pt>
                <c:pt idx="3778">
                  <c:v>6.6612802220000003</c:v>
                </c:pt>
                <c:pt idx="3779">
                  <c:v>6.3499416020000004</c:v>
                </c:pt>
                <c:pt idx="3780">
                  <c:v>6.5363845119999997</c:v>
                </c:pt>
                <c:pt idx="3781">
                  <c:v>6.48541422</c:v>
                </c:pt>
                <c:pt idx="3782">
                  <c:v>5.8918001230000003</c:v>
                </c:pt>
                <c:pt idx="3783">
                  <c:v>5.8146182059999996</c:v>
                </c:pt>
                <c:pt idx="3784">
                  <c:v>5.0379421879999997</c:v>
                </c:pt>
                <c:pt idx="3785">
                  <c:v>4.8857725460000001</c:v>
                </c:pt>
                <c:pt idx="3786">
                  <c:v>5.8489127480000001</c:v>
                </c:pt>
                <c:pt idx="3787">
                  <c:v>7.2991712030000002</c:v>
                </c:pt>
                <c:pt idx="3788">
                  <c:v>8.7911839260000004</c:v>
                </c:pt>
                <c:pt idx="3789">
                  <c:v>9.3552497960000007</c:v>
                </c:pt>
                <c:pt idx="3790">
                  <c:v>8.7399014790000003</c:v>
                </c:pt>
                <c:pt idx="3791">
                  <c:v>9.5731962920000004</c:v>
                </c:pt>
                <c:pt idx="3792">
                  <c:v>10.680096109999999</c:v>
                </c:pt>
                <c:pt idx="3793">
                  <c:v>11.884514319999999</c:v>
                </c:pt>
                <c:pt idx="3794">
                  <c:v>12.813800499999999</c:v>
                </c:pt>
                <c:pt idx="3795">
                  <c:v>14.212138169999999</c:v>
                </c:pt>
                <c:pt idx="3796">
                  <c:v>14.545513619999999</c:v>
                </c:pt>
                <c:pt idx="3797">
                  <c:v>14.81843372</c:v>
                </c:pt>
                <c:pt idx="3798">
                  <c:v>14.910463719999999</c:v>
                </c:pt>
                <c:pt idx="3799">
                  <c:v>14.68178928</c:v>
                </c:pt>
                <c:pt idx="3800">
                  <c:v>13.5929036</c:v>
                </c:pt>
                <c:pt idx="3801">
                  <c:v>11.725431410000001</c:v>
                </c:pt>
                <c:pt idx="3802">
                  <c:v>9.8114477010000005</c:v>
                </c:pt>
                <c:pt idx="3803">
                  <c:v>8.4944718259999998</c:v>
                </c:pt>
                <c:pt idx="3804">
                  <c:v>6.3600245160000002</c:v>
                </c:pt>
                <c:pt idx="3805">
                  <c:v>4.5307717590000003</c:v>
                </c:pt>
                <c:pt idx="3806">
                  <c:v>3.0433328589999999</c:v>
                </c:pt>
                <c:pt idx="3807">
                  <c:v>2.5708806989999999</c:v>
                </c:pt>
                <c:pt idx="3808">
                  <c:v>2.8302142149999998</c:v>
                </c:pt>
                <c:pt idx="3809">
                  <c:v>2.822995438</c:v>
                </c:pt>
                <c:pt idx="3810">
                  <c:v>2.611989565</c:v>
                </c:pt>
                <c:pt idx="3811">
                  <c:v>3.3489037549999998</c:v>
                </c:pt>
                <c:pt idx="3812">
                  <c:v>2.7687382619999998</c:v>
                </c:pt>
                <c:pt idx="3813">
                  <c:v>2.8116167179999998</c:v>
                </c:pt>
                <c:pt idx="3814">
                  <c:v>3.1848998260000001</c:v>
                </c:pt>
                <c:pt idx="3815">
                  <c:v>3.5762533049999998</c:v>
                </c:pt>
                <c:pt idx="3816">
                  <c:v>4.1658689229999997</c:v>
                </c:pt>
                <c:pt idx="3817">
                  <c:v>4.7853710349999998</c:v>
                </c:pt>
                <c:pt idx="3818">
                  <c:v>5.478011779</c:v>
                </c:pt>
                <c:pt idx="3819">
                  <c:v>6.0622479330000001</c:v>
                </c:pt>
                <c:pt idx="3820">
                  <c:v>6.4268444389999999</c:v>
                </c:pt>
                <c:pt idx="3821">
                  <c:v>6.3266436449999999</c:v>
                </c:pt>
                <c:pt idx="3822">
                  <c:v>6.4426724960000001</c:v>
                </c:pt>
                <c:pt idx="3823">
                  <c:v>5.7211953529999997</c:v>
                </c:pt>
                <c:pt idx="3824">
                  <c:v>4.1610777299999997</c:v>
                </c:pt>
                <c:pt idx="3825">
                  <c:v>3.0899310839999998</c:v>
                </c:pt>
                <c:pt idx="3826">
                  <c:v>3.4932105309999999</c:v>
                </c:pt>
                <c:pt idx="3827">
                  <c:v>1.6417024579999999</c:v>
                </c:pt>
                <c:pt idx="3828">
                  <c:v>1.047821135</c:v>
                </c:pt>
                <c:pt idx="3829">
                  <c:v>0.73015064900000004</c:v>
                </c:pt>
                <c:pt idx="3830">
                  <c:v>0</c:v>
                </c:pt>
                <c:pt idx="3831">
                  <c:v>0</c:v>
                </c:pt>
                <c:pt idx="3832">
                  <c:v>0.87068554600000003</c:v>
                </c:pt>
                <c:pt idx="3833">
                  <c:v>1.5731994540000001</c:v>
                </c:pt>
                <c:pt idx="3834">
                  <c:v>1.400039389</c:v>
                </c:pt>
                <c:pt idx="3835">
                  <c:v>0.91974129599999999</c:v>
                </c:pt>
                <c:pt idx="3836">
                  <c:v>0.51091339700000005</c:v>
                </c:pt>
                <c:pt idx="3837">
                  <c:v>0.94641750899999999</c:v>
                </c:pt>
                <c:pt idx="3838">
                  <c:v>1.335153268</c:v>
                </c:pt>
                <c:pt idx="3839">
                  <c:v>2.440612255</c:v>
                </c:pt>
                <c:pt idx="3840">
                  <c:v>2.501050373</c:v>
                </c:pt>
                <c:pt idx="3841">
                  <c:v>1.870165353</c:v>
                </c:pt>
                <c:pt idx="3842">
                  <c:v>0.81401017200000003</c:v>
                </c:pt>
                <c:pt idx="3843">
                  <c:v>0</c:v>
                </c:pt>
                <c:pt idx="3844">
                  <c:v>0</c:v>
                </c:pt>
                <c:pt idx="3845">
                  <c:v>0</c:v>
                </c:pt>
                <c:pt idx="3846">
                  <c:v>0</c:v>
                </c:pt>
                <c:pt idx="3847">
                  <c:v>0</c:v>
                </c:pt>
                <c:pt idx="3848">
                  <c:v>0</c:v>
                </c:pt>
                <c:pt idx="3849">
                  <c:v>0</c:v>
                </c:pt>
                <c:pt idx="3850">
                  <c:v>0</c:v>
                </c:pt>
                <c:pt idx="3851">
                  <c:v>0</c:v>
                </c:pt>
                <c:pt idx="3852">
                  <c:v>0.485218394</c:v>
                </c:pt>
                <c:pt idx="3853">
                  <c:v>1.085470774</c:v>
                </c:pt>
                <c:pt idx="3854">
                  <c:v>1.1016760000000001</c:v>
                </c:pt>
                <c:pt idx="3855">
                  <c:v>1.2955569689999999</c:v>
                </c:pt>
                <c:pt idx="3856">
                  <c:v>1.5677856269999999</c:v>
                </c:pt>
                <c:pt idx="3857">
                  <c:v>3.1296298199999999</c:v>
                </c:pt>
                <c:pt idx="3858">
                  <c:v>5.4846223570000001</c:v>
                </c:pt>
                <c:pt idx="3859">
                  <c:v>7.1329684520000001</c:v>
                </c:pt>
                <c:pt idx="3860">
                  <c:v>9.1780846629999999</c:v>
                </c:pt>
                <c:pt idx="3861">
                  <c:v>9.8883278959999998</c:v>
                </c:pt>
                <c:pt idx="3862">
                  <c:v>9.7459431569999992</c:v>
                </c:pt>
                <c:pt idx="3863">
                  <c:v>10.04643109</c:v>
                </c:pt>
                <c:pt idx="3864">
                  <c:v>10.122197809999999</c:v>
                </c:pt>
                <c:pt idx="3865">
                  <c:v>10.621003809999999</c:v>
                </c:pt>
                <c:pt idx="3866">
                  <c:v>10.811103989999999</c:v>
                </c:pt>
                <c:pt idx="3867">
                  <c:v>10.57294031</c:v>
                </c:pt>
                <c:pt idx="3868">
                  <c:v>10.17626976</c:v>
                </c:pt>
                <c:pt idx="3869">
                  <c:v>11.551766430000001</c:v>
                </c:pt>
                <c:pt idx="3870">
                  <c:v>13.484076849999999</c:v>
                </c:pt>
                <c:pt idx="3871">
                  <c:v>14.703619789999999</c:v>
                </c:pt>
                <c:pt idx="3872">
                  <c:v>17.147965259999999</c:v>
                </c:pt>
                <c:pt idx="3873">
                  <c:v>18.08303952</c:v>
                </c:pt>
                <c:pt idx="3874">
                  <c:v>19.031076680000002</c:v>
                </c:pt>
                <c:pt idx="3875">
                  <c:v>20.228962769999999</c:v>
                </c:pt>
                <c:pt idx="3876">
                  <c:v>21.321282020000002</c:v>
                </c:pt>
                <c:pt idx="3877">
                  <c:v>23.6426315</c:v>
                </c:pt>
                <c:pt idx="3878">
                  <c:v>25.34286071</c:v>
                </c:pt>
                <c:pt idx="3879">
                  <c:v>19.870717509999999</c:v>
                </c:pt>
                <c:pt idx="3880">
                  <c:v>10.73364666</c:v>
                </c:pt>
                <c:pt idx="3881">
                  <c:v>3.666028243</c:v>
                </c:pt>
                <c:pt idx="3882">
                  <c:v>0.19945109599999999</c:v>
                </c:pt>
                <c:pt idx="3883">
                  <c:v>0.46377663899999999</c:v>
                </c:pt>
                <c:pt idx="3884">
                  <c:v>0</c:v>
                </c:pt>
                <c:pt idx="3885">
                  <c:v>0</c:v>
                </c:pt>
                <c:pt idx="3886">
                  <c:v>0</c:v>
                </c:pt>
                <c:pt idx="3887">
                  <c:v>3.388137779</c:v>
                </c:pt>
                <c:pt idx="3888">
                  <c:v>5.5348028569999999</c:v>
                </c:pt>
                <c:pt idx="3889">
                  <c:v>6.5121929549999997</c:v>
                </c:pt>
                <c:pt idx="3890">
                  <c:v>6.580276799</c:v>
                </c:pt>
                <c:pt idx="3891">
                  <c:v>6.0587949229999998</c:v>
                </c:pt>
                <c:pt idx="3892">
                  <c:v>6.7166376889999997</c:v>
                </c:pt>
                <c:pt idx="3893">
                  <c:v>6.8523731809999999</c:v>
                </c:pt>
                <c:pt idx="3894">
                  <c:v>5.8849175779999996</c:v>
                </c:pt>
                <c:pt idx="3895">
                  <c:v>5.5573752949999999</c:v>
                </c:pt>
                <c:pt idx="3896">
                  <c:v>5.4903808659999997</c:v>
                </c:pt>
                <c:pt idx="3897">
                  <c:v>2.7905867199999999</c:v>
                </c:pt>
                <c:pt idx="3898">
                  <c:v>2.0135589500000002</c:v>
                </c:pt>
                <c:pt idx="3899">
                  <c:v>1.5616917910000001</c:v>
                </c:pt>
                <c:pt idx="3900">
                  <c:v>0.31557789800000002</c:v>
                </c:pt>
                <c:pt idx="3901">
                  <c:v>1.490412413</c:v>
                </c:pt>
                <c:pt idx="3902">
                  <c:v>1.3738158540000001</c:v>
                </c:pt>
                <c:pt idx="3903">
                  <c:v>0</c:v>
                </c:pt>
                <c:pt idx="3904">
                  <c:v>0</c:v>
                </c:pt>
                <c:pt idx="3905">
                  <c:v>0</c:v>
                </c:pt>
                <c:pt idx="3906">
                  <c:v>0</c:v>
                </c:pt>
                <c:pt idx="3907">
                  <c:v>0</c:v>
                </c:pt>
                <c:pt idx="3908">
                  <c:v>0</c:v>
                </c:pt>
                <c:pt idx="3909">
                  <c:v>0</c:v>
                </c:pt>
                <c:pt idx="3910">
                  <c:v>0</c:v>
                </c:pt>
                <c:pt idx="3911">
                  <c:v>0</c:v>
                </c:pt>
                <c:pt idx="3912">
                  <c:v>0</c:v>
                </c:pt>
                <c:pt idx="3913">
                  <c:v>0.11766430899999999</c:v>
                </c:pt>
                <c:pt idx="3914">
                  <c:v>0.59354842299999999</c:v>
                </c:pt>
                <c:pt idx="3915">
                  <c:v>0.59640668100000005</c:v>
                </c:pt>
                <c:pt idx="3916">
                  <c:v>1.9022216540000001</c:v>
                </c:pt>
                <c:pt idx="3917">
                  <c:v>2.3212910949999999</c:v>
                </c:pt>
                <c:pt idx="3918">
                  <c:v>2.8164505200000001</c:v>
                </c:pt>
                <c:pt idx="3919">
                  <c:v>3.2019298200000001</c:v>
                </c:pt>
                <c:pt idx="3920">
                  <c:v>3.8759345000000001</c:v>
                </c:pt>
                <c:pt idx="3921">
                  <c:v>3.9772113820000001</c:v>
                </c:pt>
                <c:pt idx="3922">
                  <c:v>3.7063119530000002</c:v>
                </c:pt>
                <c:pt idx="3923">
                  <c:v>3.603195951</c:v>
                </c:pt>
                <c:pt idx="3924">
                  <c:v>3.4878784980000002</c:v>
                </c:pt>
                <c:pt idx="3925">
                  <c:v>4.088252464</c:v>
                </c:pt>
                <c:pt idx="3926">
                  <c:v>4.8810457459999999</c:v>
                </c:pt>
                <c:pt idx="3927">
                  <c:v>5.7985992319999999</c:v>
                </c:pt>
                <c:pt idx="3928">
                  <c:v>7.6789088359999997</c:v>
                </c:pt>
                <c:pt idx="3929">
                  <c:v>8.7571903679999998</c:v>
                </c:pt>
                <c:pt idx="3930">
                  <c:v>8.9175524500000005</c:v>
                </c:pt>
                <c:pt idx="3931">
                  <c:v>9.1463690040000003</c:v>
                </c:pt>
                <c:pt idx="3932">
                  <c:v>10.02326637</c:v>
                </c:pt>
                <c:pt idx="3933">
                  <c:v>10.087686789999999</c:v>
                </c:pt>
                <c:pt idx="3934">
                  <c:v>9.3507661950000003</c:v>
                </c:pt>
                <c:pt idx="3935">
                  <c:v>6.8513252930000004</c:v>
                </c:pt>
                <c:pt idx="3936">
                  <c:v>4.7357983460000002</c:v>
                </c:pt>
                <c:pt idx="3937">
                  <c:v>2.1065762260000001</c:v>
                </c:pt>
                <c:pt idx="3938">
                  <c:v>0.28105104400000003</c:v>
                </c:pt>
                <c:pt idx="3939">
                  <c:v>0</c:v>
                </c:pt>
                <c:pt idx="3940">
                  <c:v>0</c:v>
                </c:pt>
                <c:pt idx="3941">
                  <c:v>0</c:v>
                </c:pt>
                <c:pt idx="3942">
                  <c:v>0</c:v>
                </c:pt>
                <c:pt idx="3943">
                  <c:v>0</c:v>
                </c:pt>
                <c:pt idx="3944">
                  <c:v>0</c:v>
                </c:pt>
                <c:pt idx="3945">
                  <c:v>0.66542284299999999</c:v>
                </c:pt>
                <c:pt idx="3946">
                  <c:v>0</c:v>
                </c:pt>
                <c:pt idx="3947">
                  <c:v>0</c:v>
                </c:pt>
                <c:pt idx="3948">
                  <c:v>0</c:v>
                </c:pt>
                <c:pt idx="3949">
                  <c:v>0</c:v>
                </c:pt>
                <c:pt idx="3950">
                  <c:v>0</c:v>
                </c:pt>
                <c:pt idx="3951">
                  <c:v>0</c:v>
                </c:pt>
                <c:pt idx="3952">
                  <c:v>0</c:v>
                </c:pt>
                <c:pt idx="3953">
                  <c:v>0</c:v>
                </c:pt>
                <c:pt idx="3954">
                  <c:v>0</c:v>
                </c:pt>
                <c:pt idx="3955">
                  <c:v>0</c:v>
                </c:pt>
                <c:pt idx="3956">
                  <c:v>0</c:v>
                </c:pt>
                <c:pt idx="3957">
                  <c:v>0.16840501699999999</c:v>
                </c:pt>
                <c:pt idx="3958">
                  <c:v>2.0549818590000002</c:v>
                </c:pt>
                <c:pt idx="3959">
                  <c:v>2.4071228730000001</c:v>
                </c:pt>
                <c:pt idx="3960">
                  <c:v>2.3065666720000002</c:v>
                </c:pt>
                <c:pt idx="3961">
                  <c:v>0.206845378</c:v>
                </c:pt>
                <c:pt idx="3962">
                  <c:v>0</c:v>
                </c:pt>
                <c:pt idx="3963">
                  <c:v>0</c:v>
                </c:pt>
                <c:pt idx="3964">
                  <c:v>3.183788034</c:v>
                </c:pt>
                <c:pt idx="3965">
                  <c:v>3.3288104079999998</c:v>
                </c:pt>
                <c:pt idx="3966">
                  <c:v>2.7836019599999999</c:v>
                </c:pt>
                <c:pt idx="3967">
                  <c:v>2.356597093</c:v>
                </c:pt>
                <c:pt idx="3968">
                  <c:v>3.668722931</c:v>
                </c:pt>
                <c:pt idx="3969">
                  <c:v>4.7090475989999998</c:v>
                </c:pt>
                <c:pt idx="3970">
                  <c:v>5.7215888240000004</c:v>
                </c:pt>
                <c:pt idx="3971">
                  <c:v>6.7552284370000004</c:v>
                </c:pt>
                <c:pt idx="3972">
                  <c:v>7.0633140890000004</c:v>
                </c:pt>
                <c:pt idx="3973">
                  <c:v>6.4298147800000001</c:v>
                </c:pt>
                <c:pt idx="3974">
                  <c:v>5.8140475980000001</c:v>
                </c:pt>
                <c:pt idx="3975">
                  <c:v>5.3836540609999997</c:v>
                </c:pt>
                <c:pt idx="3976">
                  <c:v>4.8110180209999998</c:v>
                </c:pt>
                <c:pt idx="3977">
                  <c:v>3.8402674189999999</c:v>
                </c:pt>
                <c:pt idx="3978">
                  <c:v>3.1437506420000001</c:v>
                </c:pt>
                <c:pt idx="3979">
                  <c:v>3.156527562</c:v>
                </c:pt>
                <c:pt idx="3980">
                  <c:v>2.461202278</c:v>
                </c:pt>
                <c:pt idx="3981">
                  <c:v>1.8372697149999999</c:v>
                </c:pt>
                <c:pt idx="3982">
                  <c:v>1.5924848920000001</c:v>
                </c:pt>
                <c:pt idx="3983">
                  <c:v>2.1044805090000001</c:v>
                </c:pt>
                <c:pt idx="3984">
                  <c:v>2.6095433410000002</c:v>
                </c:pt>
                <c:pt idx="3985">
                  <c:v>2.587169405</c:v>
                </c:pt>
                <c:pt idx="3986">
                  <c:v>2.207300037</c:v>
                </c:pt>
                <c:pt idx="3987">
                  <c:v>2.234332395</c:v>
                </c:pt>
                <c:pt idx="3988">
                  <c:v>1.2325603430000001</c:v>
                </c:pt>
                <c:pt idx="3989">
                  <c:v>0.530119279</c:v>
                </c:pt>
                <c:pt idx="3990">
                  <c:v>0</c:v>
                </c:pt>
                <c:pt idx="3991">
                  <c:v>0</c:v>
                </c:pt>
                <c:pt idx="3992">
                  <c:v>0</c:v>
                </c:pt>
                <c:pt idx="3993">
                  <c:v>0</c:v>
                </c:pt>
                <c:pt idx="3994">
                  <c:v>1.4508418599999999</c:v>
                </c:pt>
                <c:pt idx="3995">
                  <c:v>3.7444235830000001</c:v>
                </c:pt>
                <c:pt idx="3996">
                  <c:v>5.730864263</c:v>
                </c:pt>
                <c:pt idx="3997">
                  <c:v>6.0029517649999997</c:v>
                </c:pt>
                <c:pt idx="3998">
                  <c:v>6.0269134260000001</c:v>
                </c:pt>
                <c:pt idx="3999">
                  <c:v>5.4401489950000004</c:v>
                </c:pt>
                <c:pt idx="4000">
                  <c:v>4.798238843</c:v>
                </c:pt>
                <c:pt idx="4001">
                  <c:v>3.0407741769999999</c:v>
                </c:pt>
                <c:pt idx="4002">
                  <c:v>0.59680634200000005</c:v>
                </c:pt>
                <c:pt idx="4003">
                  <c:v>0</c:v>
                </c:pt>
                <c:pt idx="4004">
                  <c:v>0</c:v>
                </c:pt>
                <c:pt idx="4005">
                  <c:v>0</c:v>
                </c:pt>
                <c:pt idx="4006">
                  <c:v>0</c:v>
                </c:pt>
                <c:pt idx="4007">
                  <c:v>0</c:v>
                </c:pt>
                <c:pt idx="4008">
                  <c:v>0</c:v>
                </c:pt>
                <c:pt idx="4009">
                  <c:v>0</c:v>
                </c:pt>
                <c:pt idx="4010">
                  <c:v>0</c:v>
                </c:pt>
                <c:pt idx="4011">
                  <c:v>0</c:v>
                </c:pt>
                <c:pt idx="4012">
                  <c:v>0</c:v>
                </c:pt>
                <c:pt idx="4013">
                  <c:v>0</c:v>
                </c:pt>
                <c:pt idx="4014">
                  <c:v>0</c:v>
                </c:pt>
                <c:pt idx="4015">
                  <c:v>0</c:v>
                </c:pt>
                <c:pt idx="4016">
                  <c:v>0</c:v>
                </c:pt>
                <c:pt idx="4017">
                  <c:v>0</c:v>
                </c:pt>
                <c:pt idx="4018">
                  <c:v>0</c:v>
                </c:pt>
                <c:pt idx="4019">
                  <c:v>0</c:v>
                </c:pt>
                <c:pt idx="4020">
                  <c:v>0</c:v>
                </c:pt>
                <c:pt idx="4021">
                  <c:v>0</c:v>
                </c:pt>
                <c:pt idx="4022">
                  <c:v>0</c:v>
                </c:pt>
                <c:pt idx="4023">
                  <c:v>0</c:v>
                </c:pt>
                <c:pt idx="4024">
                  <c:v>0</c:v>
                </c:pt>
                <c:pt idx="4025">
                  <c:v>0</c:v>
                </c:pt>
                <c:pt idx="4026">
                  <c:v>0</c:v>
                </c:pt>
                <c:pt idx="4027">
                  <c:v>0</c:v>
                </c:pt>
                <c:pt idx="4028">
                  <c:v>0</c:v>
                </c:pt>
                <c:pt idx="4029">
                  <c:v>0</c:v>
                </c:pt>
                <c:pt idx="4030">
                  <c:v>0</c:v>
                </c:pt>
                <c:pt idx="4031">
                  <c:v>0</c:v>
                </c:pt>
                <c:pt idx="4032">
                  <c:v>0</c:v>
                </c:pt>
                <c:pt idx="4033">
                  <c:v>0</c:v>
                </c:pt>
                <c:pt idx="4034">
                  <c:v>0</c:v>
                </c:pt>
                <c:pt idx="4035">
                  <c:v>0</c:v>
                </c:pt>
                <c:pt idx="4036">
                  <c:v>0</c:v>
                </c:pt>
                <c:pt idx="4037">
                  <c:v>0</c:v>
                </c:pt>
                <c:pt idx="4038">
                  <c:v>0</c:v>
                </c:pt>
                <c:pt idx="4039">
                  <c:v>0</c:v>
                </c:pt>
                <c:pt idx="4040">
                  <c:v>0</c:v>
                </c:pt>
                <c:pt idx="4041">
                  <c:v>0</c:v>
                </c:pt>
                <c:pt idx="4042">
                  <c:v>0</c:v>
                </c:pt>
                <c:pt idx="4043">
                  <c:v>0</c:v>
                </c:pt>
                <c:pt idx="4044">
                  <c:v>0</c:v>
                </c:pt>
                <c:pt idx="4045">
                  <c:v>0</c:v>
                </c:pt>
                <c:pt idx="4046">
                  <c:v>0</c:v>
                </c:pt>
                <c:pt idx="4047">
                  <c:v>0</c:v>
                </c:pt>
                <c:pt idx="4048">
                  <c:v>0</c:v>
                </c:pt>
                <c:pt idx="4049">
                  <c:v>0</c:v>
                </c:pt>
                <c:pt idx="4050">
                  <c:v>0</c:v>
                </c:pt>
                <c:pt idx="4051">
                  <c:v>0</c:v>
                </c:pt>
                <c:pt idx="4052">
                  <c:v>0.51413470999999999</c:v>
                </c:pt>
                <c:pt idx="4053">
                  <c:v>0</c:v>
                </c:pt>
                <c:pt idx="4054">
                  <c:v>0</c:v>
                </c:pt>
                <c:pt idx="4055">
                  <c:v>0</c:v>
                </c:pt>
                <c:pt idx="4056">
                  <c:v>0</c:v>
                </c:pt>
                <c:pt idx="4057">
                  <c:v>0</c:v>
                </c:pt>
                <c:pt idx="4058">
                  <c:v>0</c:v>
                </c:pt>
                <c:pt idx="4059">
                  <c:v>0</c:v>
                </c:pt>
                <c:pt idx="4060">
                  <c:v>0</c:v>
                </c:pt>
                <c:pt idx="4061">
                  <c:v>0</c:v>
                </c:pt>
                <c:pt idx="4062">
                  <c:v>0</c:v>
                </c:pt>
                <c:pt idx="4063">
                  <c:v>0</c:v>
                </c:pt>
                <c:pt idx="4064">
                  <c:v>0</c:v>
                </c:pt>
                <c:pt idx="4065">
                  <c:v>0</c:v>
                </c:pt>
                <c:pt idx="4066">
                  <c:v>0</c:v>
                </c:pt>
                <c:pt idx="4067">
                  <c:v>0</c:v>
                </c:pt>
                <c:pt idx="4068">
                  <c:v>0</c:v>
                </c:pt>
                <c:pt idx="4069">
                  <c:v>0</c:v>
                </c:pt>
                <c:pt idx="4070">
                  <c:v>0</c:v>
                </c:pt>
                <c:pt idx="4071">
                  <c:v>0</c:v>
                </c:pt>
                <c:pt idx="4072">
                  <c:v>0</c:v>
                </c:pt>
                <c:pt idx="4073">
                  <c:v>0</c:v>
                </c:pt>
                <c:pt idx="4074">
                  <c:v>0</c:v>
                </c:pt>
                <c:pt idx="4075">
                  <c:v>0</c:v>
                </c:pt>
                <c:pt idx="4076">
                  <c:v>0</c:v>
                </c:pt>
                <c:pt idx="4077">
                  <c:v>0</c:v>
                </c:pt>
                <c:pt idx="4078">
                  <c:v>0</c:v>
                </c:pt>
                <c:pt idx="4079">
                  <c:v>0</c:v>
                </c:pt>
                <c:pt idx="4080">
                  <c:v>0</c:v>
                </c:pt>
                <c:pt idx="4081">
                  <c:v>0</c:v>
                </c:pt>
                <c:pt idx="4082">
                  <c:v>0</c:v>
                </c:pt>
                <c:pt idx="4083">
                  <c:v>0</c:v>
                </c:pt>
                <c:pt idx="4084">
                  <c:v>0</c:v>
                </c:pt>
                <c:pt idx="4085">
                  <c:v>0</c:v>
                </c:pt>
                <c:pt idx="4086">
                  <c:v>0</c:v>
                </c:pt>
                <c:pt idx="4087">
                  <c:v>0</c:v>
                </c:pt>
                <c:pt idx="4088">
                  <c:v>0</c:v>
                </c:pt>
                <c:pt idx="4089">
                  <c:v>0</c:v>
                </c:pt>
                <c:pt idx="4090">
                  <c:v>0</c:v>
                </c:pt>
                <c:pt idx="4091">
                  <c:v>5.7626731E-2</c:v>
                </c:pt>
                <c:pt idx="4092">
                  <c:v>0</c:v>
                </c:pt>
                <c:pt idx="4093">
                  <c:v>0</c:v>
                </c:pt>
                <c:pt idx="4094">
                  <c:v>0.213741923</c:v>
                </c:pt>
                <c:pt idx="4095">
                  <c:v>0.98820428000000005</c:v>
                </c:pt>
                <c:pt idx="4096">
                  <c:v>0.56141026000000005</c:v>
                </c:pt>
                <c:pt idx="4097">
                  <c:v>3.8662772999999998E-2</c:v>
                </c:pt>
                <c:pt idx="4098">
                  <c:v>0.134786498</c:v>
                </c:pt>
                <c:pt idx="4099">
                  <c:v>0</c:v>
                </c:pt>
                <c:pt idx="4100">
                  <c:v>0.56546587000000004</c:v>
                </c:pt>
                <c:pt idx="4101">
                  <c:v>2.082754553</c:v>
                </c:pt>
                <c:pt idx="4102">
                  <c:v>3.9419535080000001</c:v>
                </c:pt>
                <c:pt idx="4103">
                  <c:v>3.597459556</c:v>
                </c:pt>
                <c:pt idx="4104">
                  <c:v>4.826234028</c:v>
                </c:pt>
                <c:pt idx="4105">
                  <c:v>4.5186588380000003</c:v>
                </c:pt>
                <c:pt idx="4106">
                  <c:v>1.3380285279999999</c:v>
                </c:pt>
                <c:pt idx="4107">
                  <c:v>0</c:v>
                </c:pt>
                <c:pt idx="4108">
                  <c:v>0</c:v>
                </c:pt>
                <c:pt idx="4109">
                  <c:v>0.27622994099999998</c:v>
                </c:pt>
                <c:pt idx="4110">
                  <c:v>0.37953741699999999</c:v>
                </c:pt>
                <c:pt idx="4111">
                  <c:v>1.2737372140000001</c:v>
                </c:pt>
                <c:pt idx="4112">
                  <c:v>1.0161172030000001</c:v>
                </c:pt>
                <c:pt idx="4113">
                  <c:v>0.93608956899999995</c:v>
                </c:pt>
                <c:pt idx="4114">
                  <c:v>1.5011884959999999</c:v>
                </c:pt>
                <c:pt idx="4115">
                  <c:v>2.6744913100000001</c:v>
                </c:pt>
                <c:pt idx="4116">
                  <c:v>3.5412212150000002</c:v>
                </c:pt>
                <c:pt idx="4117">
                  <c:v>3.2428115750000002</c:v>
                </c:pt>
                <c:pt idx="4118">
                  <c:v>1.0670362879999999</c:v>
                </c:pt>
                <c:pt idx="4119">
                  <c:v>0</c:v>
                </c:pt>
                <c:pt idx="4120">
                  <c:v>0</c:v>
                </c:pt>
                <c:pt idx="4121">
                  <c:v>0</c:v>
                </c:pt>
                <c:pt idx="4122">
                  <c:v>0.203456581</c:v>
                </c:pt>
                <c:pt idx="4123">
                  <c:v>0</c:v>
                </c:pt>
                <c:pt idx="4124">
                  <c:v>0</c:v>
                </c:pt>
                <c:pt idx="4125">
                  <c:v>0</c:v>
                </c:pt>
                <c:pt idx="4126">
                  <c:v>0</c:v>
                </c:pt>
                <c:pt idx="4127">
                  <c:v>0</c:v>
                </c:pt>
                <c:pt idx="4128">
                  <c:v>0</c:v>
                </c:pt>
                <c:pt idx="4129">
                  <c:v>0</c:v>
                </c:pt>
                <c:pt idx="4130">
                  <c:v>0</c:v>
                </c:pt>
                <c:pt idx="4131">
                  <c:v>0</c:v>
                </c:pt>
                <c:pt idx="4132">
                  <c:v>0</c:v>
                </c:pt>
                <c:pt idx="4133">
                  <c:v>0</c:v>
                </c:pt>
                <c:pt idx="4134">
                  <c:v>0</c:v>
                </c:pt>
                <c:pt idx="4135">
                  <c:v>0</c:v>
                </c:pt>
                <c:pt idx="4136">
                  <c:v>0.51042014099999999</c:v>
                </c:pt>
                <c:pt idx="4137">
                  <c:v>0</c:v>
                </c:pt>
                <c:pt idx="4138">
                  <c:v>0</c:v>
                </c:pt>
                <c:pt idx="4139">
                  <c:v>0</c:v>
                </c:pt>
                <c:pt idx="4140">
                  <c:v>0</c:v>
                </c:pt>
                <c:pt idx="4141">
                  <c:v>0</c:v>
                </c:pt>
                <c:pt idx="4142">
                  <c:v>0</c:v>
                </c:pt>
                <c:pt idx="4143">
                  <c:v>0</c:v>
                </c:pt>
                <c:pt idx="4144">
                  <c:v>0</c:v>
                </c:pt>
                <c:pt idx="4145">
                  <c:v>0</c:v>
                </c:pt>
                <c:pt idx="4146">
                  <c:v>0</c:v>
                </c:pt>
                <c:pt idx="4147">
                  <c:v>0</c:v>
                </c:pt>
                <c:pt idx="4148">
                  <c:v>0</c:v>
                </c:pt>
                <c:pt idx="4149">
                  <c:v>0.61448021100000005</c:v>
                </c:pt>
                <c:pt idx="4150">
                  <c:v>1.8728515080000001</c:v>
                </c:pt>
                <c:pt idx="4151">
                  <c:v>2.6404892979999999</c:v>
                </c:pt>
                <c:pt idx="4152">
                  <c:v>2.8646307439999998</c:v>
                </c:pt>
                <c:pt idx="4153">
                  <c:v>2.724800772</c:v>
                </c:pt>
                <c:pt idx="4154">
                  <c:v>2.6658728040000002</c:v>
                </c:pt>
                <c:pt idx="4155">
                  <c:v>2.820639275</c:v>
                </c:pt>
                <c:pt idx="4156">
                  <c:v>2.3888290539999999</c:v>
                </c:pt>
                <c:pt idx="4157">
                  <c:v>2.4494858640000001</c:v>
                </c:pt>
                <c:pt idx="4158">
                  <c:v>3.2400154309999998</c:v>
                </c:pt>
                <c:pt idx="4159">
                  <c:v>3.6992976889999998</c:v>
                </c:pt>
                <c:pt idx="4160">
                  <c:v>3.8173866350000001</c:v>
                </c:pt>
                <c:pt idx="4161">
                  <c:v>3.7147411350000001</c:v>
                </c:pt>
                <c:pt idx="4162">
                  <c:v>3.4814467169999999</c:v>
                </c:pt>
                <c:pt idx="4163">
                  <c:v>3.3523580989999999</c:v>
                </c:pt>
                <c:pt idx="4164">
                  <c:v>3.0525757150000001</c:v>
                </c:pt>
                <c:pt idx="4165">
                  <c:v>2.2887909350000002</c:v>
                </c:pt>
                <c:pt idx="4166">
                  <c:v>1.026292843</c:v>
                </c:pt>
                <c:pt idx="4167">
                  <c:v>0</c:v>
                </c:pt>
                <c:pt idx="4168">
                  <c:v>0</c:v>
                </c:pt>
                <c:pt idx="4169">
                  <c:v>0</c:v>
                </c:pt>
                <c:pt idx="4170">
                  <c:v>0</c:v>
                </c:pt>
                <c:pt idx="4171">
                  <c:v>0</c:v>
                </c:pt>
                <c:pt idx="4172">
                  <c:v>0</c:v>
                </c:pt>
                <c:pt idx="4173">
                  <c:v>0</c:v>
                </c:pt>
                <c:pt idx="4174">
                  <c:v>0</c:v>
                </c:pt>
                <c:pt idx="4175">
                  <c:v>7.3468699999999998E-2</c:v>
                </c:pt>
                <c:pt idx="4176">
                  <c:v>2.930378755</c:v>
                </c:pt>
                <c:pt idx="4177">
                  <c:v>5.1616290549999997</c:v>
                </c:pt>
                <c:pt idx="4178">
                  <c:v>7.3607855500000001</c:v>
                </c:pt>
                <c:pt idx="4179">
                  <c:v>7.3938979299999996</c:v>
                </c:pt>
                <c:pt idx="4180">
                  <c:v>7.2582183110000003</c:v>
                </c:pt>
                <c:pt idx="4181">
                  <c:v>6.6350000519999996</c:v>
                </c:pt>
                <c:pt idx="4182">
                  <c:v>5.0043207990000003</c:v>
                </c:pt>
                <c:pt idx="4183">
                  <c:v>3.0108476629999998</c:v>
                </c:pt>
                <c:pt idx="4184">
                  <c:v>0.66826740900000003</c:v>
                </c:pt>
                <c:pt idx="4185">
                  <c:v>0</c:v>
                </c:pt>
                <c:pt idx="4186">
                  <c:v>0</c:v>
                </c:pt>
                <c:pt idx="4187">
                  <c:v>0</c:v>
                </c:pt>
                <c:pt idx="4188">
                  <c:v>0</c:v>
                </c:pt>
                <c:pt idx="4189">
                  <c:v>0</c:v>
                </c:pt>
                <c:pt idx="4190">
                  <c:v>0</c:v>
                </c:pt>
                <c:pt idx="4191">
                  <c:v>0</c:v>
                </c:pt>
                <c:pt idx="4192">
                  <c:v>0</c:v>
                </c:pt>
                <c:pt idx="4193">
                  <c:v>0</c:v>
                </c:pt>
                <c:pt idx="4194">
                  <c:v>0</c:v>
                </c:pt>
                <c:pt idx="4195">
                  <c:v>0</c:v>
                </c:pt>
                <c:pt idx="4196">
                  <c:v>0</c:v>
                </c:pt>
                <c:pt idx="4197">
                  <c:v>0</c:v>
                </c:pt>
                <c:pt idx="4198">
                  <c:v>0</c:v>
                </c:pt>
                <c:pt idx="4199">
                  <c:v>0</c:v>
                </c:pt>
                <c:pt idx="4200">
                  <c:v>0</c:v>
                </c:pt>
                <c:pt idx="4201">
                  <c:v>0</c:v>
                </c:pt>
                <c:pt idx="4202">
                  <c:v>0</c:v>
                </c:pt>
                <c:pt idx="4203">
                  <c:v>0</c:v>
                </c:pt>
                <c:pt idx="4204">
                  <c:v>0</c:v>
                </c:pt>
                <c:pt idx="4205">
                  <c:v>0</c:v>
                </c:pt>
                <c:pt idx="4206">
                  <c:v>0</c:v>
                </c:pt>
                <c:pt idx="4207">
                  <c:v>0</c:v>
                </c:pt>
                <c:pt idx="4208">
                  <c:v>0</c:v>
                </c:pt>
                <c:pt idx="4209">
                  <c:v>0</c:v>
                </c:pt>
                <c:pt idx="4210">
                  <c:v>0</c:v>
                </c:pt>
                <c:pt idx="4211">
                  <c:v>0</c:v>
                </c:pt>
                <c:pt idx="4212">
                  <c:v>0</c:v>
                </c:pt>
                <c:pt idx="4213">
                  <c:v>0</c:v>
                </c:pt>
                <c:pt idx="4214">
                  <c:v>0</c:v>
                </c:pt>
                <c:pt idx="4215">
                  <c:v>0</c:v>
                </c:pt>
                <c:pt idx="4216">
                  <c:v>0</c:v>
                </c:pt>
                <c:pt idx="4217">
                  <c:v>0</c:v>
                </c:pt>
                <c:pt idx="4218">
                  <c:v>0</c:v>
                </c:pt>
                <c:pt idx="4219">
                  <c:v>0</c:v>
                </c:pt>
                <c:pt idx="4220">
                  <c:v>0</c:v>
                </c:pt>
                <c:pt idx="4221">
                  <c:v>0</c:v>
                </c:pt>
                <c:pt idx="4222">
                  <c:v>1.861095272</c:v>
                </c:pt>
                <c:pt idx="4223">
                  <c:v>4.447915944</c:v>
                </c:pt>
                <c:pt idx="4224">
                  <c:v>4.8271550489999999</c:v>
                </c:pt>
                <c:pt idx="4225">
                  <c:v>6.2406283739999999</c:v>
                </c:pt>
                <c:pt idx="4226">
                  <c:v>7.8173221320000001</c:v>
                </c:pt>
                <c:pt idx="4227">
                  <c:v>8.6002479300000001</c:v>
                </c:pt>
                <c:pt idx="4228">
                  <c:v>8.2994710699999992</c:v>
                </c:pt>
                <c:pt idx="4229">
                  <c:v>7.4429885609999999</c:v>
                </c:pt>
                <c:pt idx="4230">
                  <c:v>4.5962953720000002</c:v>
                </c:pt>
                <c:pt idx="4231">
                  <c:v>2.1255078279999999</c:v>
                </c:pt>
                <c:pt idx="4232">
                  <c:v>1.278064885</c:v>
                </c:pt>
                <c:pt idx="4233">
                  <c:v>1.27820088</c:v>
                </c:pt>
                <c:pt idx="4234">
                  <c:v>0.37892954499999998</c:v>
                </c:pt>
                <c:pt idx="4235">
                  <c:v>0</c:v>
                </c:pt>
                <c:pt idx="4236">
                  <c:v>0.85567068999999996</c:v>
                </c:pt>
                <c:pt idx="4237">
                  <c:v>1.2603531290000001</c:v>
                </c:pt>
                <c:pt idx="4238">
                  <c:v>1.7958717209999999</c:v>
                </c:pt>
                <c:pt idx="4239">
                  <c:v>2.4893868239999999</c:v>
                </c:pt>
                <c:pt idx="4240">
                  <c:v>2.7326787769999998</c:v>
                </c:pt>
                <c:pt idx="4241">
                  <c:v>3.963460338</c:v>
                </c:pt>
                <c:pt idx="4242">
                  <c:v>5.1328330729999996</c:v>
                </c:pt>
                <c:pt idx="4243">
                  <c:v>6.9089902309999998</c:v>
                </c:pt>
                <c:pt idx="4244">
                  <c:v>8.0376166250000001</c:v>
                </c:pt>
                <c:pt idx="4245">
                  <c:v>8.9332366820000004</c:v>
                </c:pt>
                <c:pt idx="4246">
                  <c:v>8.7536782009999996</c:v>
                </c:pt>
                <c:pt idx="4247">
                  <c:v>8.2101724039999997</c:v>
                </c:pt>
                <c:pt idx="4248">
                  <c:v>7.9392056550000003</c:v>
                </c:pt>
                <c:pt idx="4249">
                  <c:v>7.1983962000000004</c:v>
                </c:pt>
                <c:pt idx="4250">
                  <c:v>6.2981103520000001</c:v>
                </c:pt>
                <c:pt idx="4251">
                  <c:v>5.4481360209999998</c:v>
                </c:pt>
                <c:pt idx="4252">
                  <c:v>4.6881858010000004</c:v>
                </c:pt>
                <c:pt idx="4253">
                  <c:v>3.909005397</c:v>
                </c:pt>
                <c:pt idx="4254">
                  <c:v>3.238766262</c:v>
                </c:pt>
                <c:pt idx="4255">
                  <c:v>2.7015731430000001</c:v>
                </c:pt>
                <c:pt idx="4256">
                  <c:v>1.9400180330000001</c:v>
                </c:pt>
                <c:pt idx="4257">
                  <c:v>1.9209272399999999</c:v>
                </c:pt>
                <c:pt idx="4258">
                  <c:v>1.6031379379999999</c:v>
                </c:pt>
                <c:pt idx="4259">
                  <c:v>1.737115875</c:v>
                </c:pt>
                <c:pt idx="4260">
                  <c:v>1.1157745379999999</c:v>
                </c:pt>
                <c:pt idx="4261">
                  <c:v>0.36815980199999998</c:v>
                </c:pt>
                <c:pt idx="4262">
                  <c:v>0</c:v>
                </c:pt>
                <c:pt idx="4263">
                  <c:v>0</c:v>
                </c:pt>
                <c:pt idx="4264">
                  <c:v>0</c:v>
                </c:pt>
                <c:pt idx="4265">
                  <c:v>0</c:v>
                </c:pt>
                <c:pt idx="4266">
                  <c:v>0.18249934200000001</c:v>
                </c:pt>
                <c:pt idx="4267">
                  <c:v>0.31697523500000002</c:v>
                </c:pt>
                <c:pt idx="4268">
                  <c:v>0.99227359100000001</c:v>
                </c:pt>
                <c:pt idx="4269">
                  <c:v>2.3826957210000002</c:v>
                </c:pt>
                <c:pt idx="4270">
                  <c:v>3.1405143689999999</c:v>
                </c:pt>
                <c:pt idx="4271">
                  <c:v>3.3150233330000001</c:v>
                </c:pt>
                <c:pt idx="4272">
                  <c:v>2.2985585159999999</c:v>
                </c:pt>
                <c:pt idx="4273">
                  <c:v>1.3610752960000001</c:v>
                </c:pt>
                <c:pt idx="4274">
                  <c:v>0.30575815499999998</c:v>
                </c:pt>
                <c:pt idx="4275">
                  <c:v>0.87804916200000005</c:v>
                </c:pt>
                <c:pt idx="4276">
                  <c:v>2.0746332019999998</c:v>
                </c:pt>
                <c:pt idx="4277">
                  <c:v>2.513309676</c:v>
                </c:pt>
                <c:pt idx="4278">
                  <c:v>1.9992183100000001</c:v>
                </c:pt>
                <c:pt idx="4279">
                  <c:v>2.048294474</c:v>
                </c:pt>
                <c:pt idx="4280">
                  <c:v>2.2170045470000002</c:v>
                </c:pt>
                <c:pt idx="4281">
                  <c:v>2.5599976350000002</c:v>
                </c:pt>
                <c:pt idx="4282">
                  <c:v>2.5393487690000001</c:v>
                </c:pt>
                <c:pt idx="4283">
                  <c:v>3.1310521339999999</c:v>
                </c:pt>
                <c:pt idx="4284">
                  <c:v>3.9676184299999999</c:v>
                </c:pt>
                <c:pt idx="4285">
                  <c:v>3.567002274</c:v>
                </c:pt>
                <c:pt idx="4286">
                  <c:v>3.4035477090000001</c:v>
                </c:pt>
                <c:pt idx="4287">
                  <c:v>1.6200767700000001</c:v>
                </c:pt>
                <c:pt idx="4288">
                  <c:v>0.57956026400000005</c:v>
                </c:pt>
                <c:pt idx="4289">
                  <c:v>0</c:v>
                </c:pt>
                <c:pt idx="4290">
                  <c:v>0</c:v>
                </c:pt>
                <c:pt idx="4291">
                  <c:v>0</c:v>
                </c:pt>
                <c:pt idx="4292">
                  <c:v>0</c:v>
                </c:pt>
                <c:pt idx="4293">
                  <c:v>0</c:v>
                </c:pt>
                <c:pt idx="4294">
                  <c:v>0</c:v>
                </c:pt>
                <c:pt idx="4295">
                  <c:v>0</c:v>
                </c:pt>
                <c:pt idx="4296">
                  <c:v>0</c:v>
                </c:pt>
                <c:pt idx="4297">
                  <c:v>0</c:v>
                </c:pt>
                <c:pt idx="4298">
                  <c:v>0</c:v>
                </c:pt>
                <c:pt idx="4299">
                  <c:v>0</c:v>
                </c:pt>
                <c:pt idx="4300">
                  <c:v>0.51736077300000005</c:v>
                </c:pt>
                <c:pt idx="4301">
                  <c:v>0.41959810600000003</c:v>
                </c:pt>
                <c:pt idx="4302">
                  <c:v>0</c:v>
                </c:pt>
                <c:pt idx="4303">
                  <c:v>0.18764077400000001</c:v>
                </c:pt>
                <c:pt idx="4304">
                  <c:v>0.34531419099999999</c:v>
                </c:pt>
                <c:pt idx="4305">
                  <c:v>0.37204941899999999</c:v>
                </c:pt>
                <c:pt idx="4306">
                  <c:v>0.44310486300000002</c:v>
                </c:pt>
                <c:pt idx="4307">
                  <c:v>0</c:v>
                </c:pt>
                <c:pt idx="4308">
                  <c:v>0.15582159700000001</c:v>
                </c:pt>
                <c:pt idx="4309">
                  <c:v>1.4110171439999999</c:v>
                </c:pt>
                <c:pt idx="4310">
                  <c:v>2.1459386469999999</c:v>
                </c:pt>
                <c:pt idx="4311">
                  <c:v>2.621053592</c:v>
                </c:pt>
                <c:pt idx="4312">
                  <c:v>2.9707721650000001</c:v>
                </c:pt>
                <c:pt idx="4313">
                  <c:v>3.9541456739999998</c:v>
                </c:pt>
                <c:pt idx="4314">
                  <c:v>5.1756665149999996</c:v>
                </c:pt>
                <c:pt idx="4315">
                  <c:v>6.4759407070000004</c:v>
                </c:pt>
                <c:pt idx="4316">
                  <c:v>5.8355961690000004</c:v>
                </c:pt>
                <c:pt idx="4317">
                  <c:v>4.8582617409999997</c:v>
                </c:pt>
                <c:pt idx="4318">
                  <c:v>5.1574322160000001</c:v>
                </c:pt>
                <c:pt idx="4319">
                  <c:v>7.2987455819999996</c:v>
                </c:pt>
                <c:pt idx="4320">
                  <c:v>8.0554261220000001</c:v>
                </c:pt>
                <c:pt idx="4321">
                  <c:v>7.675852806</c:v>
                </c:pt>
                <c:pt idx="4322">
                  <c:v>7.5439322410000003</c:v>
                </c:pt>
                <c:pt idx="4323">
                  <c:v>6.9306343899999998</c:v>
                </c:pt>
                <c:pt idx="4324">
                  <c:v>8.3369448869999996</c:v>
                </c:pt>
                <c:pt idx="4325">
                  <c:v>6.9749361939999996</c:v>
                </c:pt>
                <c:pt idx="4326">
                  <c:v>5.4714314850000001</c:v>
                </c:pt>
                <c:pt idx="4327">
                  <c:v>4.4627272079999996</c:v>
                </c:pt>
                <c:pt idx="4328">
                  <c:v>4.3058604550000004</c:v>
                </c:pt>
                <c:pt idx="4329">
                  <c:v>3.319082501</c:v>
                </c:pt>
                <c:pt idx="4330">
                  <c:v>2.5825017419999998</c:v>
                </c:pt>
                <c:pt idx="4331">
                  <c:v>1.6445675049999999</c:v>
                </c:pt>
                <c:pt idx="4332">
                  <c:v>0.62012203399999999</c:v>
                </c:pt>
                <c:pt idx="4333">
                  <c:v>0</c:v>
                </c:pt>
                <c:pt idx="4334">
                  <c:v>0</c:v>
                </c:pt>
                <c:pt idx="4335">
                  <c:v>0.286952331</c:v>
                </c:pt>
                <c:pt idx="4336">
                  <c:v>1.0782915749999999</c:v>
                </c:pt>
                <c:pt idx="4337">
                  <c:v>1.4385351019999999</c:v>
                </c:pt>
                <c:pt idx="4338">
                  <c:v>2.2498767659999999</c:v>
                </c:pt>
                <c:pt idx="4339">
                  <c:v>2.8682548969999999</c:v>
                </c:pt>
                <c:pt idx="4340">
                  <c:v>2.9922243590000002</c:v>
                </c:pt>
                <c:pt idx="4341">
                  <c:v>3.6404476899999998</c:v>
                </c:pt>
                <c:pt idx="4342">
                  <c:v>4.0175681399999998</c:v>
                </c:pt>
                <c:pt idx="4343">
                  <c:v>4.4129944520000004</c:v>
                </c:pt>
                <c:pt idx="4344">
                  <c:v>5.426819858</c:v>
                </c:pt>
                <c:pt idx="4345">
                  <c:v>5.1143877099999999</c:v>
                </c:pt>
                <c:pt idx="4346">
                  <c:v>4.284089807</c:v>
                </c:pt>
                <c:pt idx="4347">
                  <c:v>3.9304513189999999</c:v>
                </c:pt>
                <c:pt idx="4348">
                  <c:v>4.0204772350000004</c:v>
                </c:pt>
                <c:pt idx="4349">
                  <c:v>3.431727548</c:v>
                </c:pt>
                <c:pt idx="4350">
                  <c:v>3.1403093630000001</c:v>
                </c:pt>
                <c:pt idx="4351">
                  <c:v>2.7589816549999999</c:v>
                </c:pt>
                <c:pt idx="4352">
                  <c:v>2.144824716</c:v>
                </c:pt>
                <c:pt idx="4353">
                  <c:v>1.6718725219999999</c:v>
                </c:pt>
                <c:pt idx="4354">
                  <c:v>0.24049251499999999</c:v>
                </c:pt>
                <c:pt idx="4355">
                  <c:v>0</c:v>
                </c:pt>
                <c:pt idx="4356">
                  <c:v>0</c:v>
                </c:pt>
                <c:pt idx="4357">
                  <c:v>0</c:v>
                </c:pt>
                <c:pt idx="4358">
                  <c:v>0</c:v>
                </c:pt>
                <c:pt idx="4359">
                  <c:v>0</c:v>
                </c:pt>
                <c:pt idx="4360">
                  <c:v>0</c:v>
                </c:pt>
                <c:pt idx="4361">
                  <c:v>0</c:v>
                </c:pt>
                <c:pt idx="4362">
                  <c:v>0</c:v>
                </c:pt>
                <c:pt idx="4363">
                  <c:v>1.0262795769999999</c:v>
                </c:pt>
                <c:pt idx="4364">
                  <c:v>1.523946078</c:v>
                </c:pt>
                <c:pt idx="4365">
                  <c:v>1.3192946489999999</c:v>
                </c:pt>
                <c:pt idx="4366">
                  <c:v>0.910439416</c:v>
                </c:pt>
                <c:pt idx="4367">
                  <c:v>4.3791479180000001</c:v>
                </c:pt>
                <c:pt idx="4368">
                  <c:v>6.0989490670000004</c:v>
                </c:pt>
                <c:pt idx="4369">
                  <c:v>4.4052201550000003</c:v>
                </c:pt>
                <c:pt idx="4370">
                  <c:v>2.0840800000000002</c:v>
                </c:pt>
                <c:pt idx="4371">
                  <c:v>2.6175695920000002</c:v>
                </c:pt>
                <c:pt idx="4372">
                  <c:v>3.1320323179999998</c:v>
                </c:pt>
                <c:pt idx="4373">
                  <c:v>4.1179480430000002</c:v>
                </c:pt>
                <c:pt idx="4374">
                  <c:v>5.1818729430000001</c:v>
                </c:pt>
                <c:pt idx="4375">
                  <c:v>5.7843841100000004</c:v>
                </c:pt>
                <c:pt idx="4376">
                  <c:v>5.158276248</c:v>
                </c:pt>
                <c:pt idx="4377">
                  <c:v>4.903281303</c:v>
                </c:pt>
                <c:pt idx="4378">
                  <c:v>6.4976798230000004</c:v>
                </c:pt>
                <c:pt idx="4379">
                  <c:v>9.3740258839999999</c:v>
                </c:pt>
                <c:pt idx="4380">
                  <c:v>2.2193265320000002</c:v>
                </c:pt>
                <c:pt idx="4381">
                  <c:v>1.235295094</c:v>
                </c:pt>
                <c:pt idx="4382">
                  <c:v>3.3847502060000001</c:v>
                </c:pt>
                <c:pt idx="4383">
                  <c:v>2.621046373</c:v>
                </c:pt>
                <c:pt idx="4384">
                  <c:v>0.92257783000000004</c:v>
                </c:pt>
                <c:pt idx="4385">
                  <c:v>1.974701032</c:v>
                </c:pt>
                <c:pt idx="4386">
                  <c:v>3.109508264</c:v>
                </c:pt>
                <c:pt idx="4387">
                  <c:v>4.1252020079999996</c:v>
                </c:pt>
                <c:pt idx="4388">
                  <c:v>3.956223751</c:v>
                </c:pt>
                <c:pt idx="4389">
                  <c:v>3.9851857769999999</c:v>
                </c:pt>
                <c:pt idx="4390">
                  <c:v>3.2938196560000002</c:v>
                </c:pt>
                <c:pt idx="4391">
                  <c:v>3.4526035400000001</c:v>
                </c:pt>
                <c:pt idx="4392">
                  <c:v>3.751240154</c:v>
                </c:pt>
                <c:pt idx="4393">
                  <c:v>3.6174267229999999</c:v>
                </c:pt>
                <c:pt idx="4394">
                  <c:v>3.6508896069999999</c:v>
                </c:pt>
                <c:pt idx="4395">
                  <c:v>5.4788231239999998</c:v>
                </c:pt>
                <c:pt idx="4396">
                  <c:v>5.4047013890000004</c:v>
                </c:pt>
                <c:pt idx="4397">
                  <c:v>4.517785859</c:v>
                </c:pt>
                <c:pt idx="4398">
                  <c:v>3.2161358189999998</c:v>
                </c:pt>
                <c:pt idx="4399">
                  <c:v>2.7994376650000001</c:v>
                </c:pt>
                <c:pt idx="4400">
                  <c:v>2.767262294</c:v>
                </c:pt>
                <c:pt idx="4401">
                  <c:v>2.8299742829999999</c:v>
                </c:pt>
                <c:pt idx="4402">
                  <c:v>2.4993436779999998</c:v>
                </c:pt>
                <c:pt idx="4403">
                  <c:v>3.4430346030000001</c:v>
                </c:pt>
                <c:pt idx="4404">
                  <c:v>4.657661611</c:v>
                </c:pt>
                <c:pt idx="4405">
                  <c:v>5.5851944060000003</c:v>
                </c:pt>
                <c:pt idx="4406">
                  <c:v>6.2346535340000004</c:v>
                </c:pt>
                <c:pt idx="4407">
                  <c:v>7.0674417329999999</c:v>
                </c:pt>
                <c:pt idx="4408">
                  <c:v>7.2447508620000001</c:v>
                </c:pt>
                <c:pt idx="4409">
                  <c:v>7.3620651759999998</c:v>
                </c:pt>
                <c:pt idx="4410">
                  <c:v>7.5060405799999996</c:v>
                </c:pt>
                <c:pt idx="4411">
                  <c:v>7.8982507279999998</c:v>
                </c:pt>
                <c:pt idx="4412">
                  <c:v>7.9807392520000002</c:v>
                </c:pt>
                <c:pt idx="4413">
                  <c:v>7.9490976629999999</c:v>
                </c:pt>
                <c:pt idx="4414">
                  <c:v>8.0951453919999992</c:v>
                </c:pt>
                <c:pt idx="4415">
                  <c:v>8.3636520050000005</c:v>
                </c:pt>
                <c:pt idx="4416">
                  <c:v>9.2326080079999997</c:v>
                </c:pt>
                <c:pt idx="4417">
                  <c:v>9.1990971259999998</c:v>
                </c:pt>
                <c:pt idx="4418">
                  <c:v>8.5126110169999993</c:v>
                </c:pt>
                <c:pt idx="4419">
                  <c:v>8.2512647040000004</c:v>
                </c:pt>
                <c:pt idx="4420">
                  <c:v>8.7458932639999993</c:v>
                </c:pt>
                <c:pt idx="4421">
                  <c:v>8.7694193479999996</c:v>
                </c:pt>
                <c:pt idx="4422">
                  <c:v>8.8496512480000007</c:v>
                </c:pt>
                <c:pt idx="4423">
                  <c:v>9.1991915320000004</c:v>
                </c:pt>
                <c:pt idx="4424">
                  <c:v>9.1152175569999994</c:v>
                </c:pt>
                <c:pt idx="4425">
                  <c:v>9.3360695059999994</c:v>
                </c:pt>
                <c:pt idx="4426">
                  <c:v>9.7029071029999994</c:v>
                </c:pt>
                <c:pt idx="4427">
                  <c:v>9.426334636</c:v>
                </c:pt>
                <c:pt idx="4428">
                  <c:v>9.0434572039999992</c:v>
                </c:pt>
                <c:pt idx="4429">
                  <c:v>8.092877541</c:v>
                </c:pt>
                <c:pt idx="4430">
                  <c:v>7.8061528149999999</c:v>
                </c:pt>
                <c:pt idx="4431">
                  <c:v>8.2396870450000002</c:v>
                </c:pt>
                <c:pt idx="4432">
                  <c:v>7.5338689810000004</c:v>
                </c:pt>
                <c:pt idx="4433">
                  <c:v>7.1406916389999999</c:v>
                </c:pt>
                <c:pt idx="4434">
                  <c:v>6.9507084370000003</c:v>
                </c:pt>
                <c:pt idx="4435">
                  <c:v>6.8686096550000002</c:v>
                </c:pt>
                <c:pt idx="4436">
                  <c:v>6.612829595</c:v>
                </c:pt>
                <c:pt idx="4437">
                  <c:v>5.462034933</c:v>
                </c:pt>
                <c:pt idx="4438">
                  <c:v>5.5470403289999997</c:v>
                </c:pt>
                <c:pt idx="4439">
                  <c:v>4.7323724</c:v>
                </c:pt>
                <c:pt idx="4440">
                  <c:v>4.4928271689999999</c:v>
                </c:pt>
                <c:pt idx="4441">
                  <c:v>5.3826795819999997</c:v>
                </c:pt>
                <c:pt idx="4442">
                  <c:v>5.5051485969999998</c:v>
                </c:pt>
                <c:pt idx="4443">
                  <c:v>5.980118933</c:v>
                </c:pt>
                <c:pt idx="4444">
                  <c:v>6.9735231049999999</c:v>
                </c:pt>
                <c:pt idx="4445">
                  <c:v>6.7596549699999997</c:v>
                </c:pt>
                <c:pt idx="4446">
                  <c:v>5.6680477170000003</c:v>
                </c:pt>
                <c:pt idx="4447">
                  <c:v>4.1076470220000001</c:v>
                </c:pt>
                <c:pt idx="4448">
                  <c:v>3.0466309030000001</c:v>
                </c:pt>
                <c:pt idx="4449">
                  <c:v>2.2859750160000001</c:v>
                </c:pt>
                <c:pt idx="4450">
                  <c:v>2.383563992</c:v>
                </c:pt>
                <c:pt idx="4451">
                  <c:v>1.9933163620000001</c:v>
                </c:pt>
                <c:pt idx="4452">
                  <c:v>2.1058447419999999</c:v>
                </c:pt>
                <c:pt idx="4453">
                  <c:v>2.9047112350000002</c:v>
                </c:pt>
                <c:pt idx="4454">
                  <c:v>3.8120257500000001</c:v>
                </c:pt>
                <c:pt idx="4455">
                  <c:v>4.1668067249999998</c:v>
                </c:pt>
                <c:pt idx="4456">
                  <c:v>4.4311159370000004</c:v>
                </c:pt>
                <c:pt idx="4457">
                  <c:v>3.834780469</c:v>
                </c:pt>
                <c:pt idx="4458">
                  <c:v>3.319328241</c:v>
                </c:pt>
                <c:pt idx="4459">
                  <c:v>3.4504866449999998</c:v>
                </c:pt>
                <c:pt idx="4460">
                  <c:v>3.3752906139999999</c:v>
                </c:pt>
                <c:pt idx="4461">
                  <c:v>2.0128679049999998</c:v>
                </c:pt>
                <c:pt idx="4462">
                  <c:v>1.261911392</c:v>
                </c:pt>
                <c:pt idx="4463">
                  <c:v>0.66521964</c:v>
                </c:pt>
                <c:pt idx="4464">
                  <c:v>0.36249093900000001</c:v>
                </c:pt>
                <c:pt idx="4465">
                  <c:v>0.42136732199999999</c:v>
                </c:pt>
                <c:pt idx="4466">
                  <c:v>0</c:v>
                </c:pt>
                <c:pt idx="4467">
                  <c:v>0</c:v>
                </c:pt>
                <c:pt idx="4468">
                  <c:v>0</c:v>
                </c:pt>
                <c:pt idx="4469">
                  <c:v>3.1827660000000001E-3</c:v>
                </c:pt>
                <c:pt idx="4470">
                  <c:v>5.7438140999999998E-2</c:v>
                </c:pt>
                <c:pt idx="4471">
                  <c:v>0</c:v>
                </c:pt>
                <c:pt idx="4472">
                  <c:v>0</c:v>
                </c:pt>
                <c:pt idx="4473">
                  <c:v>0</c:v>
                </c:pt>
                <c:pt idx="4474">
                  <c:v>1.005162434</c:v>
                </c:pt>
                <c:pt idx="4475">
                  <c:v>2.8634590000000002</c:v>
                </c:pt>
                <c:pt idx="4476">
                  <c:v>4.9727425070000004</c:v>
                </c:pt>
                <c:pt idx="4477">
                  <c:v>6.698052197</c:v>
                </c:pt>
                <c:pt idx="4478">
                  <c:v>7.2001894259999997</c:v>
                </c:pt>
                <c:pt idx="4479">
                  <c:v>7.9729485279999999</c:v>
                </c:pt>
                <c:pt idx="4480">
                  <c:v>8.5398376060000007</c:v>
                </c:pt>
                <c:pt idx="4481">
                  <c:v>8.0749785690000007</c:v>
                </c:pt>
                <c:pt idx="4482">
                  <c:v>6.864301201</c:v>
                </c:pt>
                <c:pt idx="4483">
                  <c:v>6.488229392</c:v>
                </c:pt>
                <c:pt idx="4484">
                  <c:v>6.8923613660000003</c:v>
                </c:pt>
                <c:pt idx="4485">
                  <c:v>7.645182095</c:v>
                </c:pt>
                <c:pt idx="4486">
                  <c:v>8.0620626249999994</c:v>
                </c:pt>
                <c:pt idx="4487">
                  <c:v>8.0773640160000006</c:v>
                </c:pt>
                <c:pt idx="4488">
                  <c:v>7.9022127729999996</c:v>
                </c:pt>
                <c:pt idx="4489">
                  <c:v>8.0618536089999999</c:v>
                </c:pt>
                <c:pt idx="4490">
                  <c:v>8.1967747539999998</c:v>
                </c:pt>
                <c:pt idx="4491">
                  <c:v>8.4010358739999997</c:v>
                </c:pt>
                <c:pt idx="4492">
                  <c:v>8.5366768700000009</c:v>
                </c:pt>
                <c:pt idx="4493">
                  <c:v>8.6453375319999992</c:v>
                </c:pt>
                <c:pt idx="4494">
                  <c:v>8.8251419490000007</c:v>
                </c:pt>
                <c:pt idx="4495">
                  <c:v>9.0541073609999998</c:v>
                </c:pt>
                <c:pt idx="4496">
                  <c:v>8.0093880070000001</c:v>
                </c:pt>
                <c:pt idx="4497">
                  <c:v>7.2570098590000001</c:v>
                </c:pt>
                <c:pt idx="4498">
                  <c:v>7.2699618370000003</c:v>
                </c:pt>
                <c:pt idx="4499">
                  <c:v>6.049716482</c:v>
                </c:pt>
                <c:pt idx="4500">
                  <c:v>5.5365089809999999</c:v>
                </c:pt>
                <c:pt idx="4501">
                  <c:v>5.4752003629999999</c:v>
                </c:pt>
                <c:pt idx="4502">
                  <c:v>5.3195625450000001</c:v>
                </c:pt>
                <c:pt idx="4503">
                  <c:v>5.2084140410000002</c:v>
                </c:pt>
                <c:pt idx="4504">
                  <c:v>4.634900698</c:v>
                </c:pt>
                <c:pt idx="4505">
                  <c:v>4.3333423250000003</c:v>
                </c:pt>
                <c:pt idx="4506">
                  <c:v>3.7087486850000002</c:v>
                </c:pt>
                <c:pt idx="4507">
                  <c:v>3.0435138780000002</c:v>
                </c:pt>
                <c:pt idx="4508">
                  <c:v>2.4857637530000001</c:v>
                </c:pt>
                <c:pt idx="4509">
                  <c:v>2.747761653</c:v>
                </c:pt>
                <c:pt idx="4510">
                  <c:v>3.6852956209999999</c:v>
                </c:pt>
                <c:pt idx="4511">
                  <c:v>4.5418356319999997</c:v>
                </c:pt>
                <c:pt idx="4512">
                  <c:v>3.7684776339999999</c:v>
                </c:pt>
                <c:pt idx="4513">
                  <c:v>3.2983345759999998</c:v>
                </c:pt>
                <c:pt idx="4514">
                  <c:v>3.698998805</c:v>
                </c:pt>
                <c:pt idx="4515">
                  <c:v>4.1810845780000001</c:v>
                </c:pt>
                <c:pt idx="4516">
                  <c:v>3.98480408</c:v>
                </c:pt>
                <c:pt idx="4517">
                  <c:v>3.6449075839999998</c:v>
                </c:pt>
                <c:pt idx="4518">
                  <c:v>3.4552634690000001</c:v>
                </c:pt>
                <c:pt idx="4519">
                  <c:v>2.7782011980000001</c:v>
                </c:pt>
                <c:pt idx="4520">
                  <c:v>2.4469174649999998</c:v>
                </c:pt>
                <c:pt idx="4521">
                  <c:v>2.1569297650000001</c:v>
                </c:pt>
                <c:pt idx="4522">
                  <c:v>2.204306297</c:v>
                </c:pt>
                <c:pt idx="4523">
                  <c:v>2.709657757</c:v>
                </c:pt>
                <c:pt idx="4524">
                  <c:v>2.7966747999999999</c:v>
                </c:pt>
                <c:pt idx="4525">
                  <c:v>4.3002460439999997</c:v>
                </c:pt>
                <c:pt idx="4526">
                  <c:v>6.2017555939999998</c:v>
                </c:pt>
                <c:pt idx="4527">
                  <c:v>8.7214637530000001</c:v>
                </c:pt>
                <c:pt idx="4528">
                  <c:v>9.9257472599999996</c:v>
                </c:pt>
                <c:pt idx="4529">
                  <c:v>9.7810140580000002</c:v>
                </c:pt>
                <c:pt idx="4530">
                  <c:v>9.5667337200000002</c:v>
                </c:pt>
                <c:pt idx="4531">
                  <c:v>9.4015876970000001</c:v>
                </c:pt>
                <c:pt idx="4532">
                  <c:v>8.1930720049999994</c:v>
                </c:pt>
                <c:pt idx="4533">
                  <c:v>7.2418894800000002</c:v>
                </c:pt>
                <c:pt idx="4534">
                  <c:v>5.3797362949999998</c:v>
                </c:pt>
                <c:pt idx="4535">
                  <c:v>3.3209732089999999</c:v>
                </c:pt>
                <c:pt idx="4536">
                  <c:v>2.323424857</c:v>
                </c:pt>
                <c:pt idx="4537">
                  <c:v>1.502121646</c:v>
                </c:pt>
                <c:pt idx="4538">
                  <c:v>1.231856176</c:v>
                </c:pt>
                <c:pt idx="4539">
                  <c:v>1.0659756570000001</c:v>
                </c:pt>
                <c:pt idx="4540">
                  <c:v>0</c:v>
                </c:pt>
                <c:pt idx="4541">
                  <c:v>0</c:v>
                </c:pt>
                <c:pt idx="4542">
                  <c:v>5.7720880000000002E-2</c:v>
                </c:pt>
                <c:pt idx="4543">
                  <c:v>1.0149142330000001</c:v>
                </c:pt>
                <c:pt idx="4544">
                  <c:v>3.0343286740000002</c:v>
                </c:pt>
                <c:pt idx="4545">
                  <c:v>4.6737322670000001</c:v>
                </c:pt>
                <c:pt idx="4546">
                  <c:v>5.532250855</c:v>
                </c:pt>
                <c:pt idx="4547">
                  <c:v>5.853122033</c:v>
                </c:pt>
                <c:pt idx="4548">
                  <c:v>5.4220526790000001</c:v>
                </c:pt>
                <c:pt idx="4549">
                  <c:v>4.3521802779999996</c:v>
                </c:pt>
                <c:pt idx="4550">
                  <c:v>4.2279019910000004</c:v>
                </c:pt>
                <c:pt idx="4551">
                  <c:v>3.7528347919999998</c:v>
                </c:pt>
                <c:pt idx="4552">
                  <c:v>3.1142793599999998</c:v>
                </c:pt>
                <c:pt idx="4553">
                  <c:v>3.000340574</c:v>
                </c:pt>
                <c:pt idx="4554">
                  <c:v>4.7662326100000003</c:v>
                </c:pt>
                <c:pt idx="4555">
                  <c:v>4.0690461339999997</c:v>
                </c:pt>
                <c:pt idx="4556">
                  <c:v>3.404229382</c:v>
                </c:pt>
                <c:pt idx="4557">
                  <c:v>3.106863551</c:v>
                </c:pt>
                <c:pt idx="4558">
                  <c:v>1.98191439</c:v>
                </c:pt>
                <c:pt idx="4559">
                  <c:v>0</c:v>
                </c:pt>
                <c:pt idx="4560">
                  <c:v>0</c:v>
                </c:pt>
                <c:pt idx="4561">
                  <c:v>0</c:v>
                </c:pt>
                <c:pt idx="4562">
                  <c:v>0</c:v>
                </c:pt>
                <c:pt idx="4563">
                  <c:v>0</c:v>
                </c:pt>
                <c:pt idx="4564">
                  <c:v>0</c:v>
                </c:pt>
                <c:pt idx="4565">
                  <c:v>0</c:v>
                </c:pt>
                <c:pt idx="4566">
                  <c:v>0.28615031000000002</c:v>
                </c:pt>
                <c:pt idx="4567">
                  <c:v>0.121443527</c:v>
                </c:pt>
                <c:pt idx="4568">
                  <c:v>0.79571362300000004</c:v>
                </c:pt>
                <c:pt idx="4569">
                  <c:v>0.93672971999999999</c:v>
                </c:pt>
                <c:pt idx="4570">
                  <c:v>1.4463800499999999</c:v>
                </c:pt>
                <c:pt idx="4571">
                  <c:v>1.6446046489999999</c:v>
                </c:pt>
                <c:pt idx="4572">
                  <c:v>1.989701307</c:v>
                </c:pt>
                <c:pt idx="4573">
                  <c:v>2.2722167529999999</c:v>
                </c:pt>
                <c:pt idx="4574">
                  <c:v>2.464140816</c:v>
                </c:pt>
                <c:pt idx="4575">
                  <c:v>2.206232365</c:v>
                </c:pt>
                <c:pt idx="4576">
                  <c:v>1.1543079700000001</c:v>
                </c:pt>
                <c:pt idx="4577">
                  <c:v>1.204949703</c:v>
                </c:pt>
                <c:pt idx="4578">
                  <c:v>1.7585376269999999</c:v>
                </c:pt>
                <c:pt idx="4579">
                  <c:v>3.1260224729999999</c:v>
                </c:pt>
                <c:pt idx="4580">
                  <c:v>2.9248435210000001</c:v>
                </c:pt>
                <c:pt idx="4581">
                  <c:v>2.5468058760000001</c:v>
                </c:pt>
                <c:pt idx="4582">
                  <c:v>1.22094228</c:v>
                </c:pt>
                <c:pt idx="4583">
                  <c:v>0</c:v>
                </c:pt>
                <c:pt idx="4584">
                  <c:v>0</c:v>
                </c:pt>
                <c:pt idx="4585">
                  <c:v>0.124894836</c:v>
                </c:pt>
                <c:pt idx="4586">
                  <c:v>0.32908480699999998</c:v>
                </c:pt>
                <c:pt idx="4587">
                  <c:v>0.34130363400000002</c:v>
                </c:pt>
                <c:pt idx="4588">
                  <c:v>1.215285218</c:v>
                </c:pt>
                <c:pt idx="4589">
                  <c:v>1.9384648170000001</c:v>
                </c:pt>
                <c:pt idx="4590">
                  <c:v>2.2957424789999998</c:v>
                </c:pt>
                <c:pt idx="4591">
                  <c:v>2.1133277189999999</c:v>
                </c:pt>
                <c:pt idx="4592">
                  <c:v>2.8972815970000001</c:v>
                </c:pt>
                <c:pt idx="4593">
                  <c:v>2.0666721680000002</c:v>
                </c:pt>
                <c:pt idx="4594">
                  <c:v>1.397182124</c:v>
                </c:pt>
                <c:pt idx="4595">
                  <c:v>4.0524683999999998E-2</c:v>
                </c:pt>
                <c:pt idx="4596">
                  <c:v>0</c:v>
                </c:pt>
                <c:pt idx="4597">
                  <c:v>0</c:v>
                </c:pt>
                <c:pt idx="4598">
                  <c:v>0</c:v>
                </c:pt>
                <c:pt idx="4599">
                  <c:v>0</c:v>
                </c:pt>
                <c:pt idx="4600">
                  <c:v>0</c:v>
                </c:pt>
                <c:pt idx="4601">
                  <c:v>0</c:v>
                </c:pt>
                <c:pt idx="4602">
                  <c:v>0</c:v>
                </c:pt>
                <c:pt idx="4603">
                  <c:v>1.2249548770000001</c:v>
                </c:pt>
                <c:pt idx="4604">
                  <c:v>4.186717818</c:v>
                </c:pt>
                <c:pt idx="4605">
                  <c:v>5.7765700029999998</c:v>
                </c:pt>
                <c:pt idx="4606">
                  <c:v>5.9730318950000001</c:v>
                </c:pt>
                <c:pt idx="4607">
                  <c:v>5.9192119009999997</c:v>
                </c:pt>
                <c:pt idx="4608">
                  <c:v>3.434713661</c:v>
                </c:pt>
                <c:pt idx="4609">
                  <c:v>3.3800095649999999</c:v>
                </c:pt>
                <c:pt idx="4610">
                  <c:v>2.6679139790000002</c:v>
                </c:pt>
                <c:pt idx="4611">
                  <c:v>3.0508688689999999</c:v>
                </c:pt>
                <c:pt idx="4612">
                  <c:v>3.4033927030000002</c:v>
                </c:pt>
                <c:pt idx="4613">
                  <c:v>4.2919204940000002</c:v>
                </c:pt>
                <c:pt idx="4614">
                  <c:v>4.9257508320000003</c:v>
                </c:pt>
                <c:pt idx="4615">
                  <c:v>4.7657165969999999</c:v>
                </c:pt>
                <c:pt idx="4616">
                  <c:v>4.3852673859999998</c:v>
                </c:pt>
                <c:pt idx="4617">
                  <c:v>5.0882848239999996</c:v>
                </c:pt>
                <c:pt idx="4618">
                  <c:v>6.4113129969999996</c:v>
                </c:pt>
                <c:pt idx="4619">
                  <c:v>6.6077969899999998</c:v>
                </c:pt>
                <c:pt idx="4620">
                  <c:v>6.5768862050000001</c:v>
                </c:pt>
                <c:pt idx="4621">
                  <c:v>6.5128587309999997</c:v>
                </c:pt>
                <c:pt idx="4622">
                  <c:v>5.6393996079999997</c:v>
                </c:pt>
                <c:pt idx="4623">
                  <c:v>5.09614879</c:v>
                </c:pt>
                <c:pt idx="4624">
                  <c:v>4.8681276660000004</c:v>
                </c:pt>
                <c:pt idx="4625">
                  <c:v>4.849983259</c:v>
                </c:pt>
                <c:pt idx="4626">
                  <c:v>4.9683437589999997</c:v>
                </c:pt>
                <c:pt idx="4627">
                  <c:v>4.5669643190000002</c:v>
                </c:pt>
                <c:pt idx="4628">
                  <c:v>4.6543770130000004</c:v>
                </c:pt>
                <c:pt idx="4629">
                  <c:v>5.3373805059999997</c:v>
                </c:pt>
                <c:pt idx="4630">
                  <c:v>6.040901592</c:v>
                </c:pt>
                <c:pt idx="4631">
                  <c:v>6.4050186699999996</c:v>
                </c:pt>
                <c:pt idx="4632">
                  <c:v>6.2598043319999999</c:v>
                </c:pt>
                <c:pt idx="4633">
                  <c:v>6.0878602669999999</c:v>
                </c:pt>
                <c:pt idx="4634">
                  <c:v>5.7913654169999997</c:v>
                </c:pt>
                <c:pt idx="4635">
                  <c:v>6.055657354</c:v>
                </c:pt>
                <c:pt idx="4636">
                  <c:v>6.1762084460000004</c:v>
                </c:pt>
                <c:pt idx="4637">
                  <c:v>5.9171812770000001</c:v>
                </c:pt>
                <c:pt idx="4638">
                  <c:v>5.6777324159999996</c:v>
                </c:pt>
                <c:pt idx="4639">
                  <c:v>5.2749254649999999</c:v>
                </c:pt>
                <c:pt idx="4640">
                  <c:v>4.8181006259999997</c:v>
                </c:pt>
                <c:pt idx="4641">
                  <c:v>3.656656211</c:v>
                </c:pt>
                <c:pt idx="4642">
                  <c:v>2.7573396030000001</c:v>
                </c:pt>
                <c:pt idx="4643">
                  <c:v>2.179754408</c:v>
                </c:pt>
                <c:pt idx="4644">
                  <c:v>0.80330308800000005</c:v>
                </c:pt>
                <c:pt idx="4645">
                  <c:v>0</c:v>
                </c:pt>
                <c:pt idx="4646">
                  <c:v>0</c:v>
                </c:pt>
                <c:pt idx="4647">
                  <c:v>0</c:v>
                </c:pt>
                <c:pt idx="4648">
                  <c:v>0</c:v>
                </c:pt>
                <c:pt idx="4649">
                  <c:v>0</c:v>
                </c:pt>
                <c:pt idx="4650">
                  <c:v>0</c:v>
                </c:pt>
                <c:pt idx="4651">
                  <c:v>0</c:v>
                </c:pt>
                <c:pt idx="4652">
                  <c:v>0</c:v>
                </c:pt>
                <c:pt idx="4653">
                  <c:v>0</c:v>
                </c:pt>
                <c:pt idx="4654">
                  <c:v>0</c:v>
                </c:pt>
                <c:pt idx="4655">
                  <c:v>0</c:v>
                </c:pt>
                <c:pt idx="4656">
                  <c:v>0</c:v>
                </c:pt>
                <c:pt idx="4657">
                  <c:v>0</c:v>
                </c:pt>
                <c:pt idx="4658">
                  <c:v>0</c:v>
                </c:pt>
                <c:pt idx="4659">
                  <c:v>0</c:v>
                </c:pt>
                <c:pt idx="4660">
                  <c:v>0</c:v>
                </c:pt>
                <c:pt idx="4661">
                  <c:v>0</c:v>
                </c:pt>
                <c:pt idx="4662">
                  <c:v>0</c:v>
                </c:pt>
                <c:pt idx="4663">
                  <c:v>0</c:v>
                </c:pt>
                <c:pt idx="4664">
                  <c:v>0</c:v>
                </c:pt>
                <c:pt idx="4665">
                  <c:v>0</c:v>
                </c:pt>
                <c:pt idx="4666">
                  <c:v>8.1400250000000004E-3</c:v>
                </c:pt>
                <c:pt idx="4667">
                  <c:v>0.96304812500000003</c:v>
                </c:pt>
                <c:pt idx="4668">
                  <c:v>1.961245524</c:v>
                </c:pt>
                <c:pt idx="4669">
                  <c:v>1.4040572819999999</c:v>
                </c:pt>
                <c:pt idx="4670">
                  <c:v>0.27610804100000003</c:v>
                </c:pt>
                <c:pt idx="4671">
                  <c:v>0</c:v>
                </c:pt>
                <c:pt idx="4672">
                  <c:v>0</c:v>
                </c:pt>
                <c:pt idx="4673">
                  <c:v>0</c:v>
                </c:pt>
                <c:pt idx="4674">
                  <c:v>0.19938467800000001</c:v>
                </c:pt>
                <c:pt idx="4675">
                  <c:v>0</c:v>
                </c:pt>
                <c:pt idx="4676">
                  <c:v>0</c:v>
                </c:pt>
                <c:pt idx="4677">
                  <c:v>0</c:v>
                </c:pt>
                <c:pt idx="4678">
                  <c:v>0</c:v>
                </c:pt>
                <c:pt idx="4679">
                  <c:v>0</c:v>
                </c:pt>
                <c:pt idx="4680">
                  <c:v>0</c:v>
                </c:pt>
                <c:pt idx="4681">
                  <c:v>0</c:v>
                </c:pt>
                <c:pt idx="4682">
                  <c:v>0</c:v>
                </c:pt>
                <c:pt idx="4683">
                  <c:v>0</c:v>
                </c:pt>
                <c:pt idx="4684">
                  <c:v>0</c:v>
                </c:pt>
                <c:pt idx="4685">
                  <c:v>0</c:v>
                </c:pt>
                <c:pt idx="4686">
                  <c:v>0</c:v>
                </c:pt>
                <c:pt idx="4687">
                  <c:v>0</c:v>
                </c:pt>
                <c:pt idx="4688">
                  <c:v>0</c:v>
                </c:pt>
                <c:pt idx="4689">
                  <c:v>0</c:v>
                </c:pt>
                <c:pt idx="4690">
                  <c:v>0</c:v>
                </c:pt>
                <c:pt idx="4691">
                  <c:v>0</c:v>
                </c:pt>
                <c:pt idx="4692">
                  <c:v>0</c:v>
                </c:pt>
                <c:pt idx="4693">
                  <c:v>0</c:v>
                </c:pt>
                <c:pt idx="4694">
                  <c:v>0</c:v>
                </c:pt>
                <c:pt idx="4695">
                  <c:v>0</c:v>
                </c:pt>
                <c:pt idx="4696">
                  <c:v>0</c:v>
                </c:pt>
                <c:pt idx="4697">
                  <c:v>0</c:v>
                </c:pt>
                <c:pt idx="4698">
                  <c:v>0</c:v>
                </c:pt>
                <c:pt idx="4699">
                  <c:v>0</c:v>
                </c:pt>
                <c:pt idx="4700">
                  <c:v>0</c:v>
                </c:pt>
                <c:pt idx="4701">
                  <c:v>0</c:v>
                </c:pt>
                <c:pt idx="4702">
                  <c:v>0</c:v>
                </c:pt>
                <c:pt idx="4703">
                  <c:v>0</c:v>
                </c:pt>
                <c:pt idx="4704">
                  <c:v>0.19151026099999999</c:v>
                </c:pt>
                <c:pt idx="4705">
                  <c:v>0.99038193200000002</c:v>
                </c:pt>
                <c:pt idx="4706">
                  <c:v>1.489552752</c:v>
                </c:pt>
                <c:pt idx="4707">
                  <c:v>1.8399973270000001</c:v>
                </c:pt>
                <c:pt idx="4708">
                  <c:v>1.7653325799999999</c:v>
                </c:pt>
                <c:pt idx="4709">
                  <c:v>1.168652668</c:v>
                </c:pt>
                <c:pt idx="4710">
                  <c:v>1.261345095</c:v>
                </c:pt>
                <c:pt idx="4711">
                  <c:v>0.77525766799999996</c:v>
                </c:pt>
                <c:pt idx="4712">
                  <c:v>1.6318684569999999</c:v>
                </c:pt>
                <c:pt idx="4713">
                  <c:v>2.4274865619999999</c:v>
                </c:pt>
                <c:pt idx="4714">
                  <c:v>3.8899196709999999</c:v>
                </c:pt>
                <c:pt idx="4715">
                  <c:v>4.9963956239999998</c:v>
                </c:pt>
                <c:pt idx="4716">
                  <c:v>5.474437601</c:v>
                </c:pt>
                <c:pt idx="4717">
                  <c:v>5.6391498110000002</c:v>
                </c:pt>
                <c:pt idx="4718">
                  <c:v>5.3299301310000002</c:v>
                </c:pt>
                <c:pt idx="4719">
                  <c:v>5.0140820059999998</c:v>
                </c:pt>
                <c:pt idx="4720">
                  <c:v>4.0242400549999999</c:v>
                </c:pt>
                <c:pt idx="4721">
                  <c:v>2.853980323</c:v>
                </c:pt>
                <c:pt idx="4722">
                  <c:v>2.3972092100000002</c:v>
                </c:pt>
                <c:pt idx="4723">
                  <c:v>1.9526696720000001</c:v>
                </c:pt>
                <c:pt idx="4724">
                  <c:v>1.894905657</c:v>
                </c:pt>
                <c:pt idx="4725">
                  <c:v>1.7505550270000001</c:v>
                </c:pt>
                <c:pt idx="4726">
                  <c:v>1.6221998550000001</c:v>
                </c:pt>
                <c:pt idx="4727">
                  <c:v>2.6610234730000002</c:v>
                </c:pt>
                <c:pt idx="4728">
                  <c:v>2.8967800370000001</c:v>
                </c:pt>
                <c:pt idx="4729">
                  <c:v>2.8232830579999999</c:v>
                </c:pt>
                <c:pt idx="4730">
                  <c:v>4.1560495460000002</c:v>
                </c:pt>
                <c:pt idx="4731">
                  <c:v>3.3983131100000001</c:v>
                </c:pt>
                <c:pt idx="4732">
                  <c:v>3.3224967560000001</c:v>
                </c:pt>
                <c:pt idx="4733">
                  <c:v>2.9942175679999998</c:v>
                </c:pt>
                <c:pt idx="4734">
                  <c:v>2.95377979</c:v>
                </c:pt>
                <c:pt idx="4735">
                  <c:v>3.1739225759999998</c:v>
                </c:pt>
                <c:pt idx="4736">
                  <c:v>3.0264678709999999</c:v>
                </c:pt>
                <c:pt idx="4737">
                  <c:v>3.73698219</c:v>
                </c:pt>
                <c:pt idx="4738">
                  <c:v>4.4279034949999998</c:v>
                </c:pt>
                <c:pt idx="4739">
                  <c:v>4.5604723759999999</c:v>
                </c:pt>
                <c:pt idx="4740">
                  <c:v>2.8994727189999998</c:v>
                </c:pt>
                <c:pt idx="4741">
                  <c:v>1.0782749380000001</c:v>
                </c:pt>
                <c:pt idx="4742">
                  <c:v>1.9794394399999999</c:v>
                </c:pt>
                <c:pt idx="4743">
                  <c:v>2.5065428160000001</c:v>
                </c:pt>
                <c:pt idx="4744">
                  <c:v>2.546267421</c:v>
                </c:pt>
                <c:pt idx="4745">
                  <c:v>2.1456683270000001</c:v>
                </c:pt>
                <c:pt idx="4746">
                  <c:v>2.3128089780000001</c:v>
                </c:pt>
                <c:pt idx="4747">
                  <c:v>2.7676853459999999</c:v>
                </c:pt>
                <c:pt idx="4748">
                  <c:v>2.0811672799999998</c:v>
                </c:pt>
                <c:pt idx="4749">
                  <c:v>1.4428853660000001</c:v>
                </c:pt>
                <c:pt idx="4750">
                  <c:v>0.30021520699999998</c:v>
                </c:pt>
                <c:pt idx="4751">
                  <c:v>0</c:v>
                </c:pt>
                <c:pt idx="4752">
                  <c:v>0</c:v>
                </c:pt>
                <c:pt idx="4753">
                  <c:v>0</c:v>
                </c:pt>
                <c:pt idx="4754">
                  <c:v>0.47030425300000001</c:v>
                </c:pt>
                <c:pt idx="4755">
                  <c:v>0.940512652</c:v>
                </c:pt>
                <c:pt idx="4756">
                  <c:v>1.5305482029999999</c:v>
                </c:pt>
                <c:pt idx="4757">
                  <c:v>2.1582125300000001</c:v>
                </c:pt>
                <c:pt idx="4758">
                  <c:v>2.6082267730000002</c:v>
                </c:pt>
                <c:pt idx="4759">
                  <c:v>2.671218359</c:v>
                </c:pt>
                <c:pt idx="4760">
                  <c:v>3.2133877719999999</c:v>
                </c:pt>
                <c:pt idx="4761">
                  <c:v>2.8777590210000001</c:v>
                </c:pt>
                <c:pt idx="4762">
                  <c:v>2.8073536739999998</c:v>
                </c:pt>
                <c:pt idx="4763">
                  <c:v>3.0282514580000002</c:v>
                </c:pt>
                <c:pt idx="4764">
                  <c:v>3.4108360329999998</c:v>
                </c:pt>
                <c:pt idx="4765">
                  <c:v>3.9476454300000001</c:v>
                </c:pt>
                <c:pt idx="4766">
                  <c:v>4.7260716150000004</c:v>
                </c:pt>
                <c:pt idx="4767">
                  <c:v>5.0056135519999998</c:v>
                </c:pt>
                <c:pt idx="4768">
                  <c:v>5.4648461470000003</c:v>
                </c:pt>
                <c:pt idx="4769">
                  <c:v>5.9367879869999998</c:v>
                </c:pt>
                <c:pt idx="4770">
                  <c:v>6.1507404570000004</c:v>
                </c:pt>
                <c:pt idx="4771">
                  <c:v>6.7580352169999998</c:v>
                </c:pt>
                <c:pt idx="4772">
                  <c:v>6.7985308829999997</c:v>
                </c:pt>
                <c:pt idx="4773">
                  <c:v>6.1544122149999998</c:v>
                </c:pt>
                <c:pt idx="4774">
                  <c:v>5.2482305260000004</c:v>
                </c:pt>
                <c:pt idx="4775">
                  <c:v>6.8490345540000002</c:v>
                </c:pt>
                <c:pt idx="4776">
                  <c:v>4.1723301920000004</c:v>
                </c:pt>
                <c:pt idx="4777">
                  <c:v>2.957971321</c:v>
                </c:pt>
                <c:pt idx="4778">
                  <c:v>2.4514738949999999</c:v>
                </c:pt>
                <c:pt idx="4779">
                  <c:v>1.2683104350000001</c:v>
                </c:pt>
                <c:pt idx="4780">
                  <c:v>0.96174032300000001</c:v>
                </c:pt>
                <c:pt idx="4781">
                  <c:v>2.0673622059999999</c:v>
                </c:pt>
                <c:pt idx="4782">
                  <c:v>4.0964366050000001</c:v>
                </c:pt>
                <c:pt idx="4783">
                  <c:v>5.0782798769999999</c:v>
                </c:pt>
                <c:pt idx="4784">
                  <c:v>5.7697107809999997</c:v>
                </c:pt>
                <c:pt idx="4785">
                  <c:v>6.0226499709999999</c:v>
                </c:pt>
                <c:pt idx="4786">
                  <c:v>6.1179712139999998</c:v>
                </c:pt>
                <c:pt idx="4787">
                  <c:v>7.2812424379999996</c:v>
                </c:pt>
                <c:pt idx="4788">
                  <c:v>9.9537199479999998</c:v>
                </c:pt>
                <c:pt idx="4789">
                  <c:v>11.421268830000001</c:v>
                </c:pt>
                <c:pt idx="4790">
                  <c:v>11.853821269999999</c:v>
                </c:pt>
                <c:pt idx="4791">
                  <c:v>10.123077540000001</c:v>
                </c:pt>
                <c:pt idx="4792">
                  <c:v>9.0819760400000007</c:v>
                </c:pt>
                <c:pt idx="4793">
                  <c:v>8.7200979679999993</c:v>
                </c:pt>
                <c:pt idx="4794">
                  <c:v>8.2212550709999999</c:v>
                </c:pt>
                <c:pt idx="4795">
                  <c:v>9.7755142849999999</c:v>
                </c:pt>
                <c:pt idx="4796">
                  <c:v>10.86471774</c:v>
                </c:pt>
                <c:pt idx="4797">
                  <c:v>13.14824928</c:v>
                </c:pt>
                <c:pt idx="4798">
                  <c:v>15.167060360000001</c:v>
                </c:pt>
                <c:pt idx="4799">
                  <c:v>17.102546700000001</c:v>
                </c:pt>
                <c:pt idx="4800">
                  <c:v>17.89130948</c:v>
                </c:pt>
                <c:pt idx="4801">
                  <c:v>22.074292400000001</c:v>
                </c:pt>
                <c:pt idx="4802">
                  <c:v>25.608409420000001</c:v>
                </c:pt>
                <c:pt idx="4803">
                  <c:v>26.226197119999998</c:v>
                </c:pt>
                <c:pt idx="4804">
                  <c:v>25.614140219999999</c:v>
                </c:pt>
                <c:pt idx="4805">
                  <c:v>25.06352562</c:v>
                </c:pt>
                <c:pt idx="4806">
                  <c:v>24.724748630000001</c:v>
                </c:pt>
                <c:pt idx="4807">
                  <c:v>24.304868580000001</c:v>
                </c:pt>
                <c:pt idx="4808">
                  <c:v>22.123237660000001</c:v>
                </c:pt>
                <c:pt idx="4809">
                  <c:v>19.698370919999999</c:v>
                </c:pt>
                <c:pt idx="4810">
                  <c:v>16.668831969999999</c:v>
                </c:pt>
                <c:pt idx="4811">
                  <c:v>12.2897249</c:v>
                </c:pt>
                <c:pt idx="4812">
                  <c:v>8.2336678120000002</c:v>
                </c:pt>
                <c:pt idx="4813">
                  <c:v>5.2577936750000003</c:v>
                </c:pt>
                <c:pt idx="4814">
                  <c:v>3.6627543600000001</c:v>
                </c:pt>
                <c:pt idx="4815">
                  <c:v>4.3082769320000001</c:v>
                </c:pt>
                <c:pt idx="4816">
                  <c:v>5.2215959180000002</c:v>
                </c:pt>
                <c:pt idx="4817">
                  <c:v>5.5323975350000003</c:v>
                </c:pt>
                <c:pt idx="4818">
                  <c:v>4.3505073840000001</c:v>
                </c:pt>
                <c:pt idx="4819">
                  <c:v>3.3144906120000002</c:v>
                </c:pt>
                <c:pt idx="4820">
                  <c:v>3.4672740430000002</c:v>
                </c:pt>
                <c:pt idx="4821">
                  <c:v>3.3740764269999999</c:v>
                </c:pt>
                <c:pt idx="4822">
                  <c:v>3.5100318769999999</c:v>
                </c:pt>
                <c:pt idx="4823">
                  <c:v>3.8080655980000002</c:v>
                </c:pt>
                <c:pt idx="4824">
                  <c:v>4.3619537020000001</c:v>
                </c:pt>
                <c:pt idx="4825">
                  <c:v>4.8989533109999996</c:v>
                </c:pt>
                <c:pt idx="4826">
                  <c:v>5.3162017590000001</c:v>
                </c:pt>
                <c:pt idx="4827">
                  <c:v>4.4755114889999996</c:v>
                </c:pt>
                <c:pt idx="4828">
                  <c:v>3.288473733</c:v>
                </c:pt>
                <c:pt idx="4829">
                  <c:v>2.376129181</c:v>
                </c:pt>
                <c:pt idx="4830">
                  <c:v>2.2714558949999999</c:v>
                </c:pt>
                <c:pt idx="4831">
                  <c:v>1.4050996410000001</c:v>
                </c:pt>
                <c:pt idx="4832">
                  <c:v>0.24207573199999999</c:v>
                </c:pt>
                <c:pt idx="4833">
                  <c:v>0</c:v>
                </c:pt>
                <c:pt idx="4834">
                  <c:v>0</c:v>
                </c:pt>
                <c:pt idx="4835">
                  <c:v>0</c:v>
                </c:pt>
                <c:pt idx="4836">
                  <c:v>0</c:v>
                </c:pt>
                <c:pt idx="4837">
                  <c:v>0</c:v>
                </c:pt>
                <c:pt idx="4838">
                  <c:v>0</c:v>
                </c:pt>
                <c:pt idx="4839">
                  <c:v>0</c:v>
                </c:pt>
                <c:pt idx="4840">
                  <c:v>0</c:v>
                </c:pt>
                <c:pt idx="4841">
                  <c:v>0</c:v>
                </c:pt>
                <c:pt idx="4842">
                  <c:v>0</c:v>
                </c:pt>
                <c:pt idx="4843">
                  <c:v>0.400932925</c:v>
                </c:pt>
                <c:pt idx="4844">
                  <c:v>1.0028198340000001</c:v>
                </c:pt>
                <c:pt idx="4845">
                  <c:v>0.77067903100000001</c:v>
                </c:pt>
                <c:pt idx="4846">
                  <c:v>0.48515449100000002</c:v>
                </c:pt>
                <c:pt idx="4847">
                  <c:v>0.40107960399999998</c:v>
                </c:pt>
                <c:pt idx="4848">
                  <c:v>0.19384522200000001</c:v>
                </c:pt>
                <c:pt idx="4849">
                  <c:v>0</c:v>
                </c:pt>
                <c:pt idx="4850">
                  <c:v>0</c:v>
                </c:pt>
                <c:pt idx="4851">
                  <c:v>0</c:v>
                </c:pt>
                <c:pt idx="4852">
                  <c:v>0</c:v>
                </c:pt>
                <c:pt idx="4853">
                  <c:v>0</c:v>
                </c:pt>
                <c:pt idx="4854">
                  <c:v>0.55431474800000002</c:v>
                </c:pt>
                <c:pt idx="4855">
                  <c:v>0</c:v>
                </c:pt>
                <c:pt idx="4856">
                  <c:v>0</c:v>
                </c:pt>
                <c:pt idx="4857">
                  <c:v>0</c:v>
                </c:pt>
                <c:pt idx="4858">
                  <c:v>0</c:v>
                </c:pt>
                <c:pt idx="4859">
                  <c:v>0</c:v>
                </c:pt>
                <c:pt idx="4860">
                  <c:v>0</c:v>
                </c:pt>
                <c:pt idx="4861">
                  <c:v>0</c:v>
                </c:pt>
                <c:pt idx="4862">
                  <c:v>0</c:v>
                </c:pt>
                <c:pt idx="4863">
                  <c:v>0</c:v>
                </c:pt>
                <c:pt idx="4864">
                  <c:v>0</c:v>
                </c:pt>
                <c:pt idx="4865">
                  <c:v>0.15555018500000001</c:v>
                </c:pt>
                <c:pt idx="4866">
                  <c:v>0.231935272</c:v>
                </c:pt>
                <c:pt idx="4867">
                  <c:v>0.457064733</c:v>
                </c:pt>
                <c:pt idx="4868">
                  <c:v>0</c:v>
                </c:pt>
                <c:pt idx="4869">
                  <c:v>0</c:v>
                </c:pt>
                <c:pt idx="4870">
                  <c:v>0</c:v>
                </c:pt>
                <c:pt idx="4871">
                  <c:v>0</c:v>
                </c:pt>
                <c:pt idx="4872">
                  <c:v>0</c:v>
                </c:pt>
                <c:pt idx="4873">
                  <c:v>0</c:v>
                </c:pt>
                <c:pt idx="4874">
                  <c:v>0</c:v>
                </c:pt>
                <c:pt idx="4875">
                  <c:v>0</c:v>
                </c:pt>
                <c:pt idx="4876">
                  <c:v>0</c:v>
                </c:pt>
                <c:pt idx="4877">
                  <c:v>0</c:v>
                </c:pt>
                <c:pt idx="4878">
                  <c:v>0</c:v>
                </c:pt>
                <c:pt idx="4879">
                  <c:v>0</c:v>
                </c:pt>
                <c:pt idx="4880">
                  <c:v>0</c:v>
                </c:pt>
                <c:pt idx="4881">
                  <c:v>0</c:v>
                </c:pt>
                <c:pt idx="4882">
                  <c:v>0</c:v>
                </c:pt>
                <c:pt idx="4883">
                  <c:v>0</c:v>
                </c:pt>
                <c:pt idx="4884">
                  <c:v>0</c:v>
                </c:pt>
                <c:pt idx="4885">
                  <c:v>0</c:v>
                </c:pt>
                <c:pt idx="4886">
                  <c:v>0</c:v>
                </c:pt>
                <c:pt idx="4887">
                  <c:v>0</c:v>
                </c:pt>
                <c:pt idx="4888">
                  <c:v>0</c:v>
                </c:pt>
                <c:pt idx="4889">
                  <c:v>0</c:v>
                </c:pt>
                <c:pt idx="4890">
                  <c:v>0</c:v>
                </c:pt>
                <c:pt idx="4891">
                  <c:v>4.7117936999999999E-2</c:v>
                </c:pt>
                <c:pt idx="4892">
                  <c:v>0.280700214</c:v>
                </c:pt>
                <c:pt idx="4893">
                  <c:v>0.79017910000000002</c:v>
                </c:pt>
                <c:pt idx="4894">
                  <c:v>1.65808391</c:v>
                </c:pt>
                <c:pt idx="4895">
                  <c:v>2.5703023109999998</c:v>
                </c:pt>
                <c:pt idx="4896">
                  <c:v>1.9165123529999999</c:v>
                </c:pt>
                <c:pt idx="4897">
                  <c:v>1.492003432</c:v>
                </c:pt>
                <c:pt idx="4898">
                  <c:v>2.12717774</c:v>
                </c:pt>
                <c:pt idx="4899">
                  <c:v>2.6465117610000002</c:v>
                </c:pt>
                <c:pt idx="4900">
                  <c:v>2.1345953620000002</c:v>
                </c:pt>
                <c:pt idx="4901">
                  <c:v>1.8769766160000001</c:v>
                </c:pt>
                <c:pt idx="4902">
                  <c:v>1.095388721</c:v>
                </c:pt>
                <c:pt idx="4903">
                  <c:v>0.43067315900000003</c:v>
                </c:pt>
                <c:pt idx="4904">
                  <c:v>0.87753544000000006</c:v>
                </c:pt>
                <c:pt idx="4905">
                  <c:v>0.26241343299999997</c:v>
                </c:pt>
                <c:pt idx="4906">
                  <c:v>0</c:v>
                </c:pt>
                <c:pt idx="4907">
                  <c:v>0</c:v>
                </c:pt>
                <c:pt idx="4908">
                  <c:v>2.2358437950000001</c:v>
                </c:pt>
                <c:pt idx="4909">
                  <c:v>5.589020122</c:v>
                </c:pt>
                <c:pt idx="4910">
                  <c:v>3.8369999350000001</c:v>
                </c:pt>
                <c:pt idx="4911">
                  <c:v>3.375620906</c:v>
                </c:pt>
                <c:pt idx="4912">
                  <c:v>2.8539328369999999</c:v>
                </c:pt>
                <c:pt idx="4913">
                  <c:v>2.0804694779999999</c:v>
                </c:pt>
                <c:pt idx="4914">
                  <c:v>1.9654670679999999</c:v>
                </c:pt>
                <c:pt idx="4915">
                  <c:v>1.310740451</c:v>
                </c:pt>
                <c:pt idx="4916">
                  <c:v>0.72499892300000002</c:v>
                </c:pt>
                <c:pt idx="4917">
                  <c:v>1.288211698</c:v>
                </c:pt>
                <c:pt idx="4918">
                  <c:v>3.3831182800000001</c:v>
                </c:pt>
                <c:pt idx="4919">
                  <c:v>0.879149191</c:v>
                </c:pt>
                <c:pt idx="4920">
                  <c:v>4.8428791279999999</c:v>
                </c:pt>
                <c:pt idx="4921">
                  <c:v>7.431920796</c:v>
                </c:pt>
                <c:pt idx="4922">
                  <c:v>9.0755787530000003</c:v>
                </c:pt>
                <c:pt idx="4923">
                  <c:v>9.3489011899999994</c:v>
                </c:pt>
                <c:pt idx="4924">
                  <c:v>8.4636982379999992</c:v>
                </c:pt>
                <c:pt idx="4925">
                  <c:v>9.5379358770000007</c:v>
                </c:pt>
                <c:pt idx="4926">
                  <c:v>13.861456049999999</c:v>
                </c:pt>
                <c:pt idx="4927">
                  <c:v>4.1291881579999998</c:v>
                </c:pt>
                <c:pt idx="4928">
                  <c:v>0.34318795099999999</c:v>
                </c:pt>
                <c:pt idx="4929">
                  <c:v>0</c:v>
                </c:pt>
                <c:pt idx="4930">
                  <c:v>0</c:v>
                </c:pt>
                <c:pt idx="4931">
                  <c:v>1.221287429</c:v>
                </c:pt>
                <c:pt idx="4932">
                  <c:v>4.1225598080000001</c:v>
                </c:pt>
                <c:pt idx="4933">
                  <c:v>5.5880212680000003</c:v>
                </c:pt>
                <c:pt idx="4934">
                  <c:v>4.7764830680000001</c:v>
                </c:pt>
                <c:pt idx="4935">
                  <c:v>2.1509876110000001</c:v>
                </c:pt>
                <c:pt idx="4936">
                  <c:v>0.81034739600000005</c:v>
                </c:pt>
                <c:pt idx="4937">
                  <c:v>0.47683109200000001</c:v>
                </c:pt>
                <c:pt idx="4938">
                  <c:v>1.2067510509999999</c:v>
                </c:pt>
                <c:pt idx="4939">
                  <c:v>1.80822449</c:v>
                </c:pt>
                <c:pt idx="4940">
                  <c:v>2.3846121710000001</c:v>
                </c:pt>
                <c:pt idx="4941">
                  <c:v>1.9350417310000001</c:v>
                </c:pt>
                <c:pt idx="4942">
                  <c:v>1.699719945</c:v>
                </c:pt>
                <c:pt idx="4943">
                  <c:v>2.7834176429999999</c:v>
                </c:pt>
                <c:pt idx="4944">
                  <c:v>2.9350588129999999</c:v>
                </c:pt>
                <c:pt idx="4945">
                  <c:v>2.8598743639999999</c:v>
                </c:pt>
                <c:pt idx="4946">
                  <c:v>3.1439954600000002</c:v>
                </c:pt>
                <c:pt idx="4947">
                  <c:v>2.8864450009999998</c:v>
                </c:pt>
                <c:pt idx="4948">
                  <c:v>3.0879802509999998</c:v>
                </c:pt>
                <c:pt idx="4949">
                  <c:v>3.6194107170000001</c:v>
                </c:pt>
                <c:pt idx="4950">
                  <c:v>3.7674942470000001</c:v>
                </c:pt>
                <c:pt idx="4951">
                  <c:v>3.0644607480000001</c:v>
                </c:pt>
                <c:pt idx="4952">
                  <c:v>1.9592659990000001</c:v>
                </c:pt>
                <c:pt idx="4953">
                  <c:v>1.353105542</c:v>
                </c:pt>
                <c:pt idx="4954">
                  <c:v>1.159859411</c:v>
                </c:pt>
                <c:pt idx="4955">
                  <c:v>0.57769850499999997</c:v>
                </c:pt>
                <c:pt idx="4956">
                  <c:v>0.106447075</c:v>
                </c:pt>
                <c:pt idx="4957">
                  <c:v>0.17409681199999999</c:v>
                </c:pt>
                <c:pt idx="4958">
                  <c:v>0.22602092800000001</c:v>
                </c:pt>
                <c:pt idx="4959">
                  <c:v>0</c:v>
                </c:pt>
                <c:pt idx="4960">
                  <c:v>0</c:v>
                </c:pt>
                <c:pt idx="4961">
                  <c:v>0</c:v>
                </c:pt>
                <c:pt idx="4962">
                  <c:v>0</c:v>
                </c:pt>
                <c:pt idx="4963">
                  <c:v>0</c:v>
                </c:pt>
                <c:pt idx="4964">
                  <c:v>0</c:v>
                </c:pt>
                <c:pt idx="4965">
                  <c:v>1.02100046</c:v>
                </c:pt>
                <c:pt idx="4966">
                  <c:v>2.0181726879999999</c:v>
                </c:pt>
                <c:pt idx="4967">
                  <c:v>3.3242218019999998</c:v>
                </c:pt>
                <c:pt idx="4968">
                  <c:v>5.9483346419999998</c:v>
                </c:pt>
                <c:pt idx="4969">
                  <c:v>8.3547393660000004</c:v>
                </c:pt>
                <c:pt idx="4970">
                  <c:v>11.294509509999999</c:v>
                </c:pt>
                <c:pt idx="4971">
                  <c:v>11.88338476</c:v>
                </c:pt>
                <c:pt idx="4972">
                  <c:v>15.46374389</c:v>
                </c:pt>
                <c:pt idx="4973">
                  <c:v>15.918326540000001</c:v>
                </c:pt>
                <c:pt idx="4974">
                  <c:v>17.778940819999999</c:v>
                </c:pt>
                <c:pt idx="4975">
                  <c:v>20.206853559999999</c:v>
                </c:pt>
                <c:pt idx="4976">
                  <c:v>20.667054920000002</c:v>
                </c:pt>
                <c:pt idx="4977">
                  <c:v>18.116142230000001</c:v>
                </c:pt>
                <c:pt idx="4978">
                  <c:v>17.153824870000001</c:v>
                </c:pt>
                <c:pt idx="4979">
                  <c:v>15.69512209</c:v>
                </c:pt>
                <c:pt idx="4980">
                  <c:v>15.25349314</c:v>
                </c:pt>
                <c:pt idx="4981">
                  <c:v>16.715248020000001</c:v>
                </c:pt>
                <c:pt idx="4982">
                  <c:v>14.63000034</c:v>
                </c:pt>
                <c:pt idx="4983">
                  <c:v>12.99044862</c:v>
                </c:pt>
                <c:pt idx="4984">
                  <c:v>12.76906967</c:v>
                </c:pt>
                <c:pt idx="4985">
                  <c:v>12.86257764</c:v>
                </c:pt>
                <c:pt idx="4986">
                  <c:v>10.68155617</c:v>
                </c:pt>
                <c:pt idx="4987">
                  <c:v>9.003742183</c:v>
                </c:pt>
                <c:pt idx="4988">
                  <c:v>4.3717218960000004</c:v>
                </c:pt>
                <c:pt idx="4989">
                  <c:v>1.856119877</c:v>
                </c:pt>
                <c:pt idx="4990">
                  <c:v>2.6933980860000002</c:v>
                </c:pt>
                <c:pt idx="4991">
                  <c:v>9.0104227699999999</c:v>
                </c:pt>
                <c:pt idx="4992">
                  <c:v>15.76630675</c:v>
                </c:pt>
                <c:pt idx="4993">
                  <c:v>17.709583330000001</c:v>
                </c:pt>
                <c:pt idx="4994">
                  <c:v>19.128357430000001</c:v>
                </c:pt>
                <c:pt idx="4995">
                  <c:v>21.698494950000001</c:v>
                </c:pt>
                <c:pt idx="4996">
                  <c:v>25.258994420000001</c:v>
                </c:pt>
                <c:pt idx="4997">
                  <c:v>21.859610109999998</c:v>
                </c:pt>
                <c:pt idx="4998">
                  <c:v>19.056573749999998</c:v>
                </c:pt>
                <c:pt idx="4999">
                  <c:v>16.483102599999999</c:v>
                </c:pt>
                <c:pt idx="5000">
                  <c:v>13.26924034</c:v>
                </c:pt>
                <c:pt idx="5001">
                  <c:v>8.325493389</c:v>
                </c:pt>
                <c:pt idx="5002">
                  <c:v>6.9396426230000001</c:v>
                </c:pt>
                <c:pt idx="5003">
                  <c:v>4.7736757790000004</c:v>
                </c:pt>
                <c:pt idx="5004">
                  <c:v>5.7698057929999997</c:v>
                </c:pt>
                <c:pt idx="5005">
                  <c:v>5.5893561570000001</c:v>
                </c:pt>
                <c:pt idx="5006">
                  <c:v>6.8225696039999999</c:v>
                </c:pt>
                <c:pt idx="5007">
                  <c:v>7.9940179640000002</c:v>
                </c:pt>
                <c:pt idx="5008">
                  <c:v>8.5096018319999995</c:v>
                </c:pt>
                <c:pt idx="5009">
                  <c:v>9.9881548529999993</c:v>
                </c:pt>
                <c:pt idx="5010">
                  <c:v>13.13043585</c:v>
                </c:pt>
                <c:pt idx="5011">
                  <c:v>16.86016966</c:v>
                </c:pt>
                <c:pt idx="5012">
                  <c:v>18.572509279999998</c:v>
                </c:pt>
                <c:pt idx="5013">
                  <c:v>19.912465319999999</c:v>
                </c:pt>
                <c:pt idx="5014">
                  <c:v>21.808971119999999</c:v>
                </c:pt>
                <c:pt idx="5015">
                  <c:v>24.146239229999999</c:v>
                </c:pt>
                <c:pt idx="5016">
                  <c:v>24.957516399999999</c:v>
                </c:pt>
                <c:pt idx="5017">
                  <c:v>24.244059060000001</c:v>
                </c:pt>
                <c:pt idx="5018">
                  <c:v>22.485913159999999</c:v>
                </c:pt>
                <c:pt idx="5019">
                  <c:v>20.809357500000001</c:v>
                </c:pt>
                <c:pt idx="5020">
                  <c:v>17.842473160000001</c:v>
                </c:pt>
                <c:pt idx="5021">
                  <c:v>12.91449907</c:v>
                </c:pt>
                <c:pt idx="5022">
                  <c:v>6.499855814</c:v>
                </c:pt>
                <c:pt idx="5023">
                  <c:v>2.4061601210000001</c:v>
                </c:pt>
                <c:pt idx="5024">
                  <c:v>0</c:v>
                </c:pt>
                <c:pt idx="5025">
                  <c:v>0</c:v>
                </c:pt>
                <c:pt idx="5026">
                  <c:v>0</c:v>
                </c:pt>
                <c:pt idx="5027">
                  <c:v>0</c:v>
                </c:pt>
                <c:pt idx="5028">
                  <c:v>0</c:v>
                </c:pt>
                <c:pt idx="5029">
                  <c:v>0</c:v>
                </c:pt>
                <c:pt idx="5030">
                  <c:v>0</c:v>
                </c:pt>
                <c:pt idx="5031">
                  <c:v>0</c:v>
                </c:pt>
                <c:pt idx="5032">
                  <c:v>0</c:v>
                </c:pt>
                <c:pt idx="5033">
                  <c:v>0.134576744</c:v>
                </c:pt>
                <c:pt idx="5034">
                  <c:v>1.1776170560000001</c:v>
                </c:pt>
                <c:pt idx="5035">
                  <c:v>1.6344525320000001</c:v>
                </c:pt>
                <c:pt idx="5036">
                  <c:v>1.750843639</c:v>
                </c:pt>
                <c:pt idx="5037">
                  <c:v>1.832376558</c:v>
                </c:pt>
                <c:pt idx="5038">
                  <c:v>1.795500278</c:v>
                </c:pt>
                <c:pt idx="5039">
                  <c:v>1.1475919139999999</c:v>
                </c:pt>
                <c:pt idx="5040">
                  <c:v>0.35836975300000001</c:v>
                </c:pt>
                <c:pt idx="5041">
                  <c:v>0.82063869</c:v>
                </c:pt>
                <c:pt idx="5042">
                  <c:v>0.102681888</c:v>
                </c:pt>
                <c:pt idx="5043">
                  <c:v>0.737837407</c:v>
                </c:pt>
                <c:pt idx="5044">
                  <c:v>1.1363046859999999</c:v>
                </c:pt>
                <c:pt idx="5045">
                  <c:v>1.31401554</c:v>
                </c:pt>
                <c:pt idx="5046">
                  <c:v>0.14619497300000001</c:v>
                </c:pt>
                <c:pt idx="5047">
                  <c:v>0.339447742</c:v>
                </c:pt>
                <c:pt idx="5048">
                  <c:v>1.846905499</c:v>
                </c:pt>
                <c:pt idx="5049">
                  <c:v>2.4747850410000001</c:v>
                </c:pt>
                <c:pt idx="5050">
                  <c:v>2.6744695780000001</c:v>
                </c:pt>
                <c:pt idx="5051">
                  <c:v>2.0929699589999999</c:v>
                </c:pt>
                <c:pt idx="5052">
                  <c:v>2.7777159290000002</c:v>
                </c:pt>
                <c:pt idx="5053">
                  <c:v>4.0857831100000004</c:v>
                </c:pt>
                <c:pt idx="5054">
                  <c:v>5.3109668660000002</c:v>
                </c:pt>
                <c:pt idx="5055">
                  <c:v>7.1136166559999996</c:v>
                </c:pt>
                <c:pt idx="5056">
                  <c:v>9.0332446320000006</c:v>
                </c:pt>
                <c:pt idx="5057">
                  <c:v>9.9168082720000008</c:v>
                </c:pt>
                <c:pt idx="5058">
                  <c:v>8.4162419919999998</c:v>
                </c:pt>
                <c:pt idx="5059">
                  <c:v>6.9747559109999999</c:v>
                </c:pt>
                <c:pt idx="5060">
                  <c:v>4.9396519169999999</c:v>
                </c:pt>
                <c:pt idx="5061">
                  <c:v>4.5230992759999999</c:v>
                </c:pt>
                <c:pt idx="5062">
                  <c:v>4.4354275909999998</c:v>
                </c:pt>
                <c:pt idx="5063">
                  <c:v>4.795857764</c:v>
                </c:pt>
                <c:pt idx="5064">
                  <c:v>4.5469826879999999</c:v>
                </c:pt>
                <c:pt idx="5065">
                  <c:v>5.3825569209999999</c:v>
                </c:pt>
                <c:pt idx="5066">
                  <c:v>4.527296067</c:v>
                </c:pt>
                <c:pt idx="5067">
                  <c:v>3.8638575820000001</c:v>
                </c:pt>
                <c:pt idx="5068">
                  <c:v>3.515968183</c:v>
                </c:pt>
                <c:pt idx="5069">
                  <c:v>4.0205250660000003</c:v>
                </c:pt>
                <c:pt idx="5070">
                  <c:v>4.6660143879999998</c:v>
                </c:pt>
                <c:pt idx="5071">
                  <c:v>8.874859249</c:v>
                </c:pt>
                <c:pt idx="5072">
                  <c:v>13.24344855</c:v>
                </c:pt>
                <c:pt idx="5073">
                  <c:v>10.949762509999999</c:v>
                </c:pt>
                <c:pt idx="5074">
                  <c:v>5.404705141</c:v>
                </c:pt>
                <c:pt idx="5075">
                  <c:v>3.8030668470000002</c:v>
                </c:pt>
                <c:pt idx="5076">
                  <c:v>4.9806686930000001</c:v>
                </c:pt>
                <c:pt idx="5077">
                  <c:v>5.2500591239999999</c:v>
                </c:pt>
                <c:pt idx="5078">
                  <c:v>5.2523066519999997</c:v>
                </c:pt>
                <c:pt idx="5079">
                  <c:v>4.0969485050000003</c:v>
                </c:pt>
                <c:pt idx="5080">
                  <c:v>3.3992851750000002</c:v>
                </c:pt>
                <c:pt idx="5081">
                  <c:v>3.3415530480000002</c:v>
                </c:pt>
                <c:pt idx="5082">
                  <c:v>3.4255550119999998</c:v>
                </c:pt>
                <c:pt idx="5083">
                  <c:v>3.3085815699999999</c:v>
                </c:pt>
                <c:pt idx="5084">
                  <c:v>4.713809726</c:v>
                </c:pt>
                <c:pt idx="5085">
                  <c:v>4.7100584210000003</c:v>
                </c:pt>
                <c:pt idx="5086">
                  <c:v>4.2610512979999999</c:v>
                </c:pt>
                <c:pt idx="5087">
                  <c:v>3.8831256509999998</c:v>
                </c:pt>
                <c:pt idx="5088">
                  <c:v>3.716740014</c:v>
                </c:pt>
                <c:pt idx="5089">
                  <c:v>3.1722049569999999</c:v>
                </c:pt>
                <c:pt idx="5090">
                  <c:v>3.0915513539999999</c:v>
                </c:pt>
                <c:pt idx="5091">
                  <c:v>0.124778363</c:v>
                </c:pt>
                <c:pt idx="5092">
                  <c:v>0.43401793700000002</c:v>
                </c:pt>
                <c:pt idx="5093">
                  <c:v>0.478265889</c:v>
                </c:pt>
                <c:pt idx="5094">
                  <c:v>0.30950712499999999</c:v>
                </c:pt>
                <c:pt idx="5095">
                  <c:v>0.21151061400000001</c:v>
                </c:pt>
                <c:pt idx="5096">
                  <c:v>1.0701557509999999</c:v>
                </c:pt>
                <c:pt idx="5097">
                  <c:v>1.7986831990000001</c:v>
                </c:pt>
                <c:pt idx="5098">
                  <c:v>3.6581722550000002</c:v>
                </c:pt>
                <c:pt idx="5099">
                  <c:v>4.7135675460000002</c:v>
                </c:pt>
                <c:pt idx="5100">
                  <c:v>5.6165530009999998</c:v>
                </c:pt>
                <c:pt idx="5101">
                  <c:v>6.5488923220000004</c:v>
                </c:pt>
                <c:pt idx="5102">
                  <c:v>6.4574869330000002</c:v>
                </c:pt>
                <c:pt idx="5103">
                  <c:v>5.603640102</c:v>
                </c:pt>
                <c:pt idx="5104">
                  <c:v>5.0718340409999998</c:v>
                </c:pt>
                <c:pt idx="5105">
                  <c:v>4.7419267779999998</c:v>
                </c:pt>
                <c:pt idx="5106">
                  <c:v>4.6170869789999998</c:v>
                </c:pt>
                <c:pt idx="5107">
                  <c:v>5.105378977</c:v>
                </c:pt>
                <c:pt idx="5108">
                  <c:v>6.2644833220000002</c:v>
                </c:pt>
                <c:pt idx="5109">
                  <c:v>4.7703489829999999</c:v>
                </c:pt>
                <c:pt idx="5110">
                  <c:v>3.5138032770000001</c:v>
                </c:pt>
                <c:pt idx="5111">
                  <c:v>2.2528103559999999</c:v>
                </c:pt>
                <c:pt idx="5112">
                  <c:v>2.7427301960000001</c:v>
                </c:pt>
                <c:pt idx="5113">
                  <c:v>3.2810227439999999</c:v>
                </c:pt>
                <c:pt idx="5114">
                  <c:v>3.0254507789999998</c:v>
                </c:pt>
                <c:pt idx="5115">
                  <c:v>2.0653911680000001</c:v>
                </c:pt>
                <c:pt idx="5116">
                  <c:v>2.302990775</c:v>
                </c:pt>
                <c:pt idx="5117">
                  <c:v>2.0701194620000001</c:v>
                </c:pt>
                <c:pt idx="5118">
                  <c:v>1.7238144120000001</c:v>
                </c:pt>
                <c:pt idx="5119">
                  <c:v>1.0912975009999999</c:v>
                </c:pt>
                <c:pt idx="5120">
                  <c:v>1.346376263</c:v>
                </c:pt>
                <c:pt idx="5121">
                  <c:v>1.3819142120000001</c:v>
                </c:pt>
                <c:pt idx="5122">
                  <c:v>1.1144392139999999</c:v>
                </c:pt>
                <c:pt idx="5123">
                  <c:v>1.605012975</c:v>
                </c:pt>
                <c:pt idx="5124">
                  <c:v>1.722032016</c:v>
                </c:pt>
                <c:pt idx="5125">
                  <c:v>2.0841132349999998</c:v>
                </c:pt>
                <c:pt idx="5126">
                  <c:v>1.886252585</c:v>
                </c:pt>
                <c:pt idx="5127">
                  <c:v>1.42312978</c:v>
                </c:pt>
                <c:pt idx="5128">
                  <c:v>1.248309916</c:v>
                </c:pt>
                <c:pt idx="5129">
                  <c:v>2.5114636149999998</c:v>
                </c:pt>
                <c:pt idx="5130">
                  <c:v>9.108835547</c:v>
                </c:pt>
                <c:pt idx="5131">
                  <c:v>12.990770789999999</c:v>
                </c:pt>
                <c:pt idx="5132">
                  <c:v>9.7965474940000004</c:v>
                </c:pt>
                <c:pt idx="5133">
                  <c:v>6.0871726519999996</c:v>
                </c:pt>
                <c:pt idx="5134">
                  <c:v>2.9802013770000002</c:v>
                </c:pt>
                <c:pt idx="5135">
                  <c:v>0.64301595700000003</c:v>
                </c:pt>
                <c:pt idx="5136">
                  <c:v>0</c:v>
                </c:pt>
                <c:pt idx="5137">
                  <c:v>0</c:v>
                </c:pt>
                <c:pt idx="5138">
                  <c:v>0</c:v>
                </c:pt>
                <c:pt idx="5139">
                  <c:v>0</c:v>
                </c:pt>
                <c:pt idx="5140">
                  <c:v>0</c:v>
                </c:pt>
                <c:pt idx="5141">
                  <c:v>0</c:v>
                </c:pt>
                <c:pt idx="5142">
                  <c:v>0.106634046</c:v>
                </c:pt>
                <c:pt idx="5143">
                  <c:v>0.301163758</c:v>
                </c:pt>
                <c:pt idx="5144">
                  <c:v>0.35603686600000001</c:v>
                </c:pt>
                <c:pt idx="5145">
                  <c:v>0.35575403</c:v>
                </c:pt>
                <c:pt idx="5146">
                  <c:v>0.47264136499999998</c:v>
                </c:pt>
                <c:pt idx="5147">
                  <c:v>0</c:v>
                </c:pt>
                <c:pt idx="5148">
                  <c:v>1.172057699</c:v>
                </c:pt>
                <c:pt idx="5149">
                  <c:v>8.0753574999999994E-2</c:v>
                </c:pt>
                <c:pt idx="5150">
                  <c:v>0.56428974899999995</c:v>
                </c:pt>
                <c:pt idx="5151">
                  <c:v>2.0255737210000002</c:v>
                </c:pt>
                <c:pt idx="5152">
                  <c:v>5.2068199990000004</c:v>
                </c:pt>
                <c:pt idx="5153">
                  <c:v>7.1720299499999998</c:v>
                </c:pt>
                <c:pt idx="5154">
                  <c:v>5.6084870779999996</c:v>
                </c:pt>
                <c:pt idx="5155">
                  <c:v>3.3702078950000001</c:v>
                </c:pt>
                <c:pt idx="5156">
                  <c:v>0.77803108899999995</c:v>
                </c:pt>
                <c:pt idx="5157">
                  <c:v>0.39196720400000001</c:v>
                </c:pt>
                <c:pt idx="5158">
                  <c:v>0.62219844199999996</c:v>
                </c:pt>
                <c:pt idx="5159">
                  <c:v>1.7652442909999999</c:v>
                </c:pt>
                <c:pt idx="5160">
                  <c:v>4.6820867660000003</c:v>
                </c:pt>
                <c:pt idx="5161">
                  <c:v>8.847250893</c:v>
                </c:pt>
                <c:pt idx="5162">
                  <c:v>8.7763334509999993</c:v>
                </c:pt>
                <c:pt idx="5163">
                  <c:v>6.8073310149999999</c:v>
                </c:pt>
                <c:pt idx="5164">
                  <c:v>6.0073753879999998</c:v>
                </c:pt>
                <c:pt idx="5165">
                  <c:v>7.1020899599999998</c:v>
                </c:pt>
                <c:pt idx="5166">
                  <c:v>7.3966697440000004</c:v>
                </c:pt>
                <c:pt idx="5167">
                  <c:v>6.3949695440000003</c:v>
                </c:pt>
                <c:pt idx="5168">
                  <c:v>5.5470643089999996</c:v>
                </c:pt>
                <c:pt idx="5169">
                  <c:v>3.7665072230000001</c:v>
                </c:pt>
                <c:pt idx="5170">
                  <c:v>2.9728962069999998</c:v>
                </c:pt>
                <c:pt idx="5171">
                  <c:v>1.5101284619999999</c:v>
                </c:pt>
                <c:pt idx="5172">
                  <c:v>0.66328692300000003</c:v>
                </c:pt>
                <c:pt idx="5173">
                  <c:v>1.915709836</c:v>
                </c:pt>
                <c:pt idx="5174">
                  <c:v>4.2583744729999999</c:v>
                </c:pt>
                <c:pt idx="5175">
                  <c:v>4.6042176919999998</c:v>
                </c:pt>
                <c:pt idx="5176">
                  <c:v>4.6645057400000001</c:v>
                </c:pt>
                <c:pt idx="5177">
                  <c:v>5.2581761419999999</c:v>
                </c:pt>
                <c:pt idx="5178">
                  <c:v>7.2920684040000001</c:v>
                </c:pt>
                <c:pt idx="5179">
                  <c:v>11.045951779999999</c:v>
                </c:pt>
                <c:pt idx="5180">
                  <c:v>9.3487838140000008</c:v>
                </c:pt>
                <c:pt idx="5181">
                  <c:v>8.5859006759999996</c:v>
                </c:pt>
                <c:pt idx="5182">
                  <c:v>9.3564683459999998</c:v>
                </c:pt>
                <c:pt idx="5183">
                  <c:v>7.3996260449999998</c:v>
                </c:pt>
                <c:pt idx="5184">
                  <c:v>5.6119061070000003</c:v>
                </c:pt>
                <c:pt idx="5185">
                  <c:v>5.0278611050000004</c:v>
                </c:pt>
                <c:pt idx="5186">
                  <c:v>4.5516727570000004</c:v>
                </c:pt>
                <c:pt idx="5187">
                  <c:v>3.5333355790000001</c:v>
                </c:pt>
                <c:pt idx="5188">
                  <c:v>3.4667960619999998</c:v>
                </c:pt>
                <c:pt idx="5189">
                  <c:v>2.8363590360000002</c:v>
                </c:pt>
                <c:pt idx="5190">
                  <c:v>1.5123187499999999</c:v>
                </c:pt>
                <c:pt idx="5191">
                  <c:v>0</c:v>
                </c:pt>
                <c:pt idx="5192">
                  <c:v>0</c:v>
                </c:pt>
                <c:pt idx="5193">
                  <c:v>0</c:v>
                </c:pt>
                <c:pt idx="5194">
                  <c:v>0</c:v>
                </c:pt>
                <c:pt idx="5195">
                  <c:v>0</c:v>
                </c:pt>
                <c:pt idx="5196">
                  <c:v>0</c:v>
                </c:pt>
                <c:pt idx="5197">
                  <c:v>0</c:v>
                </c:pt>
                <c:pt idx="5198">
                  <c:v>0</c:v>
                </c:pt>
                <c:pt idx="5199">
                  <c:v>0</c:v>
                </c:pt>
                <c:pt idx="5200">
                  <c:v>0.113986402</c:v>
                </c:pt>
                <c:pt idx="5201">
                  <c:v>0.88779808999999998</c:v>
                </c:pt>
                <c:pt idx="5202">
                  <c:v>1.009876953</c:v>
                </c:pt>
                <c:pt idx="5203">
                  <c:v>0.59524143900000004</c:v>
                </c:pt>
                <c:pt idx="5204">
                  <c:v>0.74687533800000006</c:v>
                </c:pt>
                <c:pt idx="5205">
                  <c:v>1.4551956189999999</c:v>
                </c:pt>
                <c:pt idx="5206">
                  <c:v>1.612824866</c:v>
                </c:pt>
                <c:pt idx="5207">
                  <c:v>1.857775148</c:v>
                </c:pt>
                <c:pt idx="5208">
                  <c:v>2.436837937</c:v>
                </c:pt>
                <c:pt idx="5209">
                  <c:v>2.970986833</c:v>
                </c:pt>
                <c:pt idx="5210">
                  <c:v>3.2027516980000001</c:v>
                </c:pt>
                <c:pt idx="5211">
                  <c:v>2.9880992169999998</c:v>
                </c:pt>
                <c:pt idx="5212">
                  <c:v>2.4368820430000002</c:v>
                </c:pt>
                <c:pt idx="5213">
                  <c:v>2.4398330640000001</c:v>
                </c:pt>
                <c:pt idx="5214">
                  <c:v>2.6230194280000001</c:v>
                </c:pt>
                <c:pt idx="5215">
                  <c:v>2.8348694569999999</c:v>
                </c:pt>
                <c:pt idx="5216">
                  <c:v>2.6370416460000001</c:v>
                </c:pt>
                <c:pt idx="5217">
                  <c:v>2.4924284640000001</c:v>
                </c:pt>
                <c:pt idx="5218">
                  <c:v>2.7416936449999998</c:v>
                </c:pt>
                <c:pt idx="5219">
                  <c:v>2.99794231</c:v>
                </c:pt>
                <c:pt idx="5220">
                  <c:v>2.7670346889999999</c:v>
                </c:pt>
                <c:pt idx="5221">
                  <c:v>2.1317650549999998</c:v>
                </c:pt>
                <c:pt idx="5222">
                  <c:v>1.340636062</c:v>
                </c:pt>
                <c:pt idx="5223">
                  <c:v>1.273047509</c:v>
                </c:pt>
                <c:pt idx="5224">
                  <c:v>1.7859356790000001</c:v>
                </c:pt>
                <c:pt idx="5225">
                  <c:v>2.5498973779999998</c:v>
                </c:pt>
                <c:pt idx="5226">
                  <c:v>3.0692503640000002</c:v>
                </c:pt>
                <c:pt idx="5227">
                  <c:v>2.6084412549999998</c:v>
                </c:pt>
                <c:pt idx="5228">
                  <c:v>2.3483034310000002</c:v>
                </c:pt>
                <c:pt idx="5229">
                  <c:v>0.87093890799999996</c:v>
                </c:pt>
                <c:pt idx="5230">
                  <c:v>0.61144416800000001</c:v>
                </c:pt>
                <c:pt idx="5231">
                  <c:v>1.3422686939999999</c:v>
                </c:pt>
                <c:pt idx="5232">
                  <c:v>2.4987326319999998</c:v>
                </c:pt>
                <c:pt idx="5233">
                  <c:v>3.6522496040000001</c:v>
                </c:pt>
                <c:pt idx="5234">
                  <c:v>3.5795414239999999</c:v>
                </c:pt>
                <c:pt idx="5235">
                  <c:v>3.4717921879999998</c:v>
                </c:pt>
                <c:pt idx="5236">
                  <c:v>4.6638893660000003</c:v>
                </c:pt>
                <c:pt idx="5237">
                  <c:v>5.5564865699999997</c:v>
                </c:pt>
                <c:pt idx="5238">
                  <c:v>4.636039673</c:v>
                </c:pt>
                <c:pt idx="5239">
                  <c:v>4.4900687599999998</c:v>
                </c:pt>
                <c:pt idx="5240">
                  <c:v>5.4609408699999999</c:v>
                </c:pt>
                <c:pt idx="5241">
                  <c:v>5.4802451789999997</c:v>
                </c:pt>
                <c:pt idx="5242">
                  <c:v>4.7771193519999997</c:v>
                </c:pt>
                <c:pt idx="5243">
                  <c:v>4.0578666429999997</c:v>
                </c:pt>
                <c:pt idx="5244">
                  <c:v>2.727945015</c:v>
                </c:pt>
                <c:pt idx="5245">
                  <c:v>1.579558027</c:v>
                </c:pt>
                <c:pt idx="5246">
                  <c:v>0.428893366</c:v>
                </c:pt>
                <c:pt idx="5247">
                  <c:v>0.77006008299999995</c:v>
                </c:pt>
                <c:pt idx="5248">
                  <c:v>1.2479580290000001</c:v>
                </c:pt>
                <c:pt idx="5249">
                  <c:v>1.2121617259999999</c:v>
                </c:pt>
                <c:pt idx="5250">
                  <c:v>2.4492160479999998</c:v>
                </c:pt>
                <c:pt idx="5251">
                  <c:v>4.1901065109999998</c:v>
                </c:pt>
                <c:pt idx="5252">
                  <c:v>4.6917940800000002</c:v>
                </c:pt>
                <c:pt idx="5253">
                  <c:v>4.506929263</c:v>
                </c:pt>
                <c:pt idx="5254">
                  <c:v>3.9149402649999998</c:v>
                </c:pt>
                <c:pt idx="5255">
                  <c:v>4.2535998700000004</c:v>
                </c:pt>
                <c:pt idx="5256">
                  <c:v>4.7874796740000001</c:v>
                </c:pt>
                <c:pt idx="5257">
                  <c:v>5.3495855790000002</c:v>
                </c:pt>
                <c:pt idx="5258">
                  <c:v>5.8893596940000004</c:v>
                </c:pt>
                <c:pt idx="5259">
                  <c:v>6.6631447890000004</c:v>
                </c:pt>
                <c:pt idx="5260">
                  <c:v>6.5558988600000001</c:v>
                </c:pt>
                <c:pt idx="5261">
                  <c:v>5.5618412660000001</c:v>
                </c:pt>
                <c:pt idx="5262">
                  <c:v>5.1017754269999998</c:v>
                </c:pt>
                <c:pt idx="5263">
                  <c:v>5.6596050870000001</c:v>
                </c:pt>
                <c:pt idx="5264">
                  <c:v>6.881373859</c:v>
                </c:pt>
                <c:pt idx="5265">
                  <c:v>9.0023048190000008</c:v>
                </c:pt>
                <c:pt idx="5266">
                  <c:v>9.7162718899999998</c:v>
                </c:pt>
                <c:pt idx="5267">
                  <c:v>10.685161219999999</c:v>
                </c:pt>
                <c:pt idx="5268">
                  <c:v>11.81707063</c:v>
                </c:pt>
                <c:pt idx="5269">
                  <c:v>12.765392629999999</c:v>
                </c:pt>
                <c:pt idx="5270">
                  <c:v>13.39423773</c:v>
                </c:pt>
                <c:pt idx="5271">
                  <c:v>15.566644399999999</c:v>
                </c:pt>
                <c:pt idx="5272">
                  <c:v>16.07838842</c:v>
                </c:pt>
                <c:pt idx="5273">
                  <c:v>17.959512029999999</c:v>
                </c:pt>
                <c:pt idx="5274">
                  <c:v>14.63817631</c:v>
                </c:pt>
                <c:pt idx="5275">
                  <c:v>9.1845807599999993</c:v>
                </c:pt>
                <c:pt idx="5276">
                  <c:v>5.2742772970000003</c:v>
                </c:pt>
                <c:pt idx="5277">
                  <c:v>2.7744410450000001</c:v>
                </c:pt>
                <c:pt idx="5278">
                  <c:v>2.9486119660000001</c:v>
                </c:pt>
                <c:pt idx="5279">
                  <c:v>0.49460198100000002</c:v>
                </c:pt>
                <c:pt idx="5280">
                  <c:v>0</c:v>
                </c:pt>
                <c:pt idx="5281">
                  <c:v>0</c:v>
                </c:pt>
                <c:pt idx="5282">
                  <c:v>0</c:v>
                </c:pt>
                <c:pt idx="5283">
                  <c:v>0</c:v>
                </c:pt>
                <c:pt idx="5284">
                  <c:v>0.87744926899999998</c:v>
                </c:pt>
                <c:pt idx="5285">
                  <c:v>0.927286795</c:v>
                </c:pt>
                <c:pt idx="5286">
                  <c:v>1.1745494839999999</c:v>
                </c:pt>
                <c:pt idx="5287">
                  <c:v>0.36068691400000003</c:v>
                </c:pt>
                <c:pt idx="5288">
                  <c:v>0.81234599799999996</c:v>
                </c:pt>
                <c:pt idx="5289">
                  <c:v>1.2911161449999999</c:v>
                </c:pt>
                <c:pt idx="5290">
                  <c:v>2.405074479</c:v>
                </c:pt>
                <c:pt idx="5291">
                  <c:v>2.0150063280000001</c:v>
                </c:pt>
                <c:pt idx="5292">
                  <c:v>2.9946428250000001</c:v>
                </c:pt>
                <c:pt idx="5293">
                  <c:v>3.56742107</c:v>
                </c:pt>
                <c:pt idx="5294">
                  <c:v>2.8099794600000001</c:v>
                </c:pt>
                <c:pt idx="5295">
                  <c:v>1.5809347359999999</c:v>
                </c:pt>
                <c:pt idx="5296">
                  <c:v>1.512884758</c:v>
                </c:pt>
                <c:pt idx="5297">
                  <c:v>1.3978108199999999</c:v>
                </c:pt>
                <c:pt idx="5298">
                  <c:v>1.997482728</c:v>
                </c:pt>
                <c:pt idx="5299">
                  <c:v>2.6667533159999999</c:v>
                </c:pt>
                <c:pt idx="5300">
                  <c:v>2.799160219</c:v>
                </c:pt>
                <c:pt idx="5301">
                  <c:v>2.5384141360000001</c:v>
                </c:pt>
                <c:pt idx="5302">
                  <c:v>2.5637751560000002</c:v>
                </c:pt>
                <c:pt idx="5303">
                  <c:v>2.5503513039999999</c:v>
                </c:pt>
                <c:pt idx="5304">
                  <c:v>2.4203861020000002</c:v>
                </c:pt>
                <c:pt idx="5305">
                  <c:v>2.322799641</c:v>
                </c:pt>
                <c:pt idx="5306">
                  <c:v>1.799963347</c:v>
                </c:pt>
                <c:pt idx="5307">
                  <c:v>1.0153468480000001</c:v>
                </c:pt>
                <c:pt idx="5308">
                  <c:v>0</c:v>
                </c:pt>
                <c:pt idx="5309">
                  <c:v>0</c:v>
                </c:pt>
                <c:pt idx="5310">
                  <c:v>0.57623228800000004</c:v>
                </c:pt>
                <c:pt idx="5311">
                  <c:v>1.4351815569999999</c:v>
                </c:pt>
                <c:pt idx="5312">
                  <c:v>2.384724522</c:v>
                </c:pt>
                <c:pt idx="5313">
                  <c:v>2.4564346960000001</c:v>
                </c:pt>
                <c:pt idx="5314">
                  <c:v>2.6328371389999998</c:v>
                </c:pt>
                <c:pt idx="5315">
                  <c:v>2.3326022489999998</c:v>
                </c:pt>
                <c:pt idx="5316">
                  <c:v>1.550416464</c:v>
                </c:pt>
                <c:pt idx="5317">
                  <c:v>2.4107373920000001</c:v>
                </c:pt>
                <c:pt idx="5318">
                  <c:v>3.1811790769999999</c:v>
                </c:pt>
                <c:pt idx="5319">
                  <c:v>3.7648912129999998</c:v>
                </c:pt>
                <c:pt idx="5320">
                  <c:v>4.916931999</c:v>
                </c:pt>
                <c:pt idx="5321">
                  <c:v>4.3063612779999998</c:v>
                </c:pt>
                <c:pt idx="5322">
                  <c:v>3.997180057</c:v>
                </c:pt>
                <c:pt idx="5323">
                  <c:v>4.5865498020000004</c:v>
                </c:pt>
                <c:pt idx="5324">
                  <c:v>5.6881381160000002</c:v>
                </c:pt>
                <c:pt idx="5325">
                  <c:v>7.1116267210000004</c:v>
                </c:pt>
                <c:pt idx="5326">
                  <c:v>8.2089075870000006</c:v>
                </c:pt>
                <c:pt idx="5327">
                  <c:v>9.2088681109999992</c:v>
                </c:pt>
                <c:pt idx="5328">
                  <c:v>9.7318702580000007</c:v>
                </c:pt>
                <c:pt idx="5329">
                  <c:v>9.5378614989999999</c:v>
                </c:pt>
                <c:pt idx="5330">
                  <c:v>8.6086996300000003</c:v>
                </c:pt>
                <c:pt idx="5331">
                  <c:v>8.9230748290000008</c:v>
                </c:pt>
                <c:pt idx="5332">
                  <c:v>9.0072633020000001</c:v>
                </c:pt>
                <c:pt idx="5333">
                  <c:v>9.536878132</c:v>
                </c:pt>
                <c:pt idx="5334">
                  <c:v>9.747507293</c:v>
                </c:pt>
                <c:pt idx="5335">
                  <c:v>8.9425388970000004</c:v>
                </c:pt>
                <c:pt idx="5336">
                  <c:v>8.3910438549999995</c:v>
                </c:pt>
                <c:pt idx="5337">
                  <c:v>8.5761461800000003</c:v>
                </c:pt>
                <c:pt idx="5338">
                  <c:v>9.4763410589999992</c:v>
                </c:pt>
                <c:pt idx="5339">
                  <c:v>10.34500412</c:v>
                </c:pt>
                <c:pt idx="5340">
                  <c:v>13.859901219999999</c:v>
                </c:pt>
                <c:pt idx="5341">
                  <c:v>20.400273330000001</c:v>
                </c:pt>
                <c:pt idx="5342">
                  <c:v>28.29478911</c:v>
                </c:pt>
                <c:pt idx="5343">
                  <c:v>38.7604671</c:v>
                </c:pt>
                <c:pt idx="5344">
                  <c:v>48.907899270000001</c:v>
                </c:pt>
                <c:pt idx="5345">
                  <c:v>46.133475930000003</c:v>
                </c:pt>
                <c:pt idx="5346">
                  <c:v>44.823317250000002</c:v>
                </c:pt>
                <c:pt idx="5347">
                  <c:v>45.18781122</c:v>
                </c:pt>
                <c:pt idx="5348">
                  <c:v>45.214874469999998</c:v>
                </c:pt>
                <c:pt idx="5349">
                  <c:v>45.306147410000001</c:v>
                </c:pt>
                <c:pt idx="5350">
                  <c:v>45.35893884</c:v>
                </c:pt>
                <c:pt idx="5351">
                  <c:v>44.894775240000001</c:v>
                </c:pt>
                <c:pt idx="5352">
                  <c:v>43.904958110000003</c:v>
                </c:pt>
                <c:pt idx="5353">
                  <c:v>44.080199129999997</c:v>
                </c:pt>
                <c:pt idx="5354">
                  <c:v>45.437417250000003</c:v>
                </c:pt>
                <c:pt idx="5355">
                  <c:v>45.220939809999997</c:v>
                </c:pt>
                <c:pt idx="5356">
                  <c:v>44.785505260000001</c:v>
                </c:pt>
                <c:pt idx="5357">
                  <c:v>44.76334069</c:v>
                </c:pt>
                <c:pt idx="5358">
                  <c:v>42.707511369999999</c:v>
                </c:pt>
                <c:pt idx="5359">
                  <c:v>39.92203387</c:v>
                </c:pt>
                <c:pt idx="5360">
                  <c:v>37.466515829999999</c:v>
                </c:pt>
                <c:pt idx="5361">
                  <c:v>36.928646659999998</c:v>
                </c:pt>
                <c:pt idx="5362">
                  <c:v>36.086137829999998</c:v>
                </c:pt>
                <c:pt idx="5363">
                  <c:v>35.19797492</c:v>
                </c:pt>
                <c:pt idx="5364">
                  <c:v>34.415523350000001</c:v>
                </c:pt>
                <c:pt idx="5365">
                  <c:v>35.288389340000002</c:v>
                </c:pt>
                <c:pt idx="5366">
                  <c:v>36.229968329999998</c:v>
                </c:pt>
                <c:pt idx="5367">
                  <c:v>37.315998909999998</c:v>
                </c:pt>
                <c:pt idx="5368">
                  <c:v>37.662842079999997</c:v>
                </c:pt>
                <c:pt idx="5369">
                  <c:v>36.7502067</c:v>
                </c:pt>
                <c:pt idx="5370">
                  <c:v>35.939537799999997</c:v>
                </c:pt>
                <c:pt idx="5371">
                  <c:v>36.542443149999997</c:v>
                </c:pt>
                <c:pt idx="5372">
                  <c:v>38.462646220000003</c:v>
                </c:pt>
                <c:pt idx="5373">
                  <c:v>39.846928949999999</c:v>
                </c:pt>
                <c:pt idx="5374">
                  <c:v>40.725478320000001</c:v>
                </c:pt>
                <c:pt idx="5375">
                  <c:v>41.151134419999998</c:v>
                </c:pt>
                <c:pt idx="5376">
                  <c:v>41.931173909999998</c:v>
                </c:pt>
                <c:pt idx="5377">
                  <c:v>42.877358960000002</c:v>
                </c:pt>
                <c:pt idx="5378">
                  <c:v>43.289773719999999</c:v>
                </c:pt>
                <c:pt idx="5379">
                  <c:v>42.199866069999999</c:v>
                </c:pt>
                <c:pt idx="5380">
                  <c:v>39.550805570000001</c:v>
                </c:pt>
                <c:pt idx="5381">
                  <c:v>36.855804249999998</c:v>
                </c:pt>
                <c:pt idx="5382">
                  <c:v>37.152518579999999</c:v>
                </c:pt>
                <c:pt idx="5383">
                  <c:v>38.440159549999997</c:v>
                </c:pt>
                <c:pt idx="5384">
                  <c:v>38.150374569999997</c:v>
                </c:pt>
                <c:pt idx="5385">
                  <c:v>38.512939000000003</c:v>
                </c:pt>
                <c:pt idx="5386">
                  <c:v>38.848376989999998</c:v>
                </c:pt>
                <c:pt idx="5387">
                  <c:v>38.431954220000001</c:v>
                </c:pt>
                <c:pt idx="5388">
                  <c:v>38.43281425</c:v>
                </c:pt>
                <c:pt idx="5389">
                  <c:v>37.600855879999997</c:v>
                </c:pt>
                <c:pt idx="5390">
                  <c:v>37.688716880000001</c:v>
                </c:pt>
                <c:pt idx="5391">
                  <c:v>36.959901049999999</c:v>
                </c:pt>
                <c:pt idx="5392">
                  <c:v>36.42635293</c:v>
                </c:pt>
                <c:pt idx="5393">
                  <c:v>35.57688151</c:v>
                </c:pt>
                <c:pt idx="5394">
                  <c:v>35.181824290000002</c:v>
                </c:pt>
                <c:pt idx="5395">
                  <c:v>33.792397749999999</c:v>
                </c:pt>
                <c:pt idx="5396">
                  <c:v>31.785185290000001</c:v>
                </c:pt>
                <c:pt idx="5397">
                  <c:v>31.41337133</c:v>
                </c:pt>
                <c:pt idx="5398">
                  <c:v>31.475529999999999</c:v>
                </c:pt>
                <c:pt idx="5399">
                  <c:v>32.298738759999999</c:v>
                </c:pt>
                <c:pt idx="5400">
                  <c:v>33.514912799999998</c:v>
                </c:pt>
                <c:pt idx="5401">
                  <c:v>35.76026908</c:v>
                </c:pt>
                <c:pt idx="5402">
                  <c:v>36.922004430000001</c:v>
                </c:pt>
                <c:pt idx="5403">
                  <c:v>37.151001460000003</c:v>
                </c:pt>
                <c:pt idx="5404">
                  <c:v>36.531507470000001</c:v>
                </c:pt>
                <c:pt idx="5405">
                  <c:v>36.039431200000003</c:v>
                </c:pt>
                <c:pt idx="5406">
                  <c:v>35.693896709999997</c:v>
                </c:pt>
                <c:pt idx="5407">
                  <c:v>34.797987740000003</c:v>
                </c:pt>
                <c:pt idx="5408">
                  <c:v>34.683937190000002</c:v>
                </c:pt>
                <c:pt idx="5409">
                  <c:v>34.12648325</c:v>
                </c:pt>
                <c:pt idx="5410">
                  <c:v>34.153371329999999</c:v>
                </c:pt>
                <c:pt idx="5411">
                  <c:v>34.338681690000001</c:v>
                </c:pt>
                <c:pt idx="5412">
                  <c:v>34.061826320000002</c:v>
                </c:pt>
                <c:pt idx="5413">
                  <c:v>34.691900160000003</c:v>
                </c:pt>
                <c:pt idx="5414">
                  <c:v>35.067042919999999</c:v>
                </c:pt>
                <c:pt idx="5415">
                  <c:v>34.86336541</c:v>
                </c:pt>
                <c:pt idx="5416">
                  <c:v>34.736512699999999</c:v>
                </c:pt>
                <c:pt idx="5417">
                  <c:v>34.541309169999998</c:v>
                </c:pt>
                <c:pt idx="5418">
                  <c:v>34.633098490000002</c:v>
                </c:pt>
                <c:pt idx="5419">
                  <c:v>34.6593473</c:v>
                </c:pt>
                <c:pt idx="5420">
                  <c:v>35.11823596</c:v>
                </c:pt>
                <c:pt idx="5421">
                  <c:v>35.599048150000002</c:v>
                </c:pt>
                <c:pt idx="5422">
                  <c:v>36.066748160000003</c:v>
                </c:pt>
                <c:pt idx="5423">
                  <c:v>35.492219259999999</c:v>
                </c:pt>
                <c:pt idx="5424">
                  <c:v>34.734086359999999</c:v>
                </c:pt>
                <c:pt idx="5425">
                  <c:v>35.180121300000003</c:v>
                </c:pt>
                <c:pt idx="5426">
                  <c:v>35.875711449999997</c:v>
                </c:pt>
                <c:pt idx="5427">
                  <c:v>36.26145511</c:v>
                </c:pt>
                <c:pt idx="5428">
                  <c:v>35.422244470000003</c:v>
                </c:pt>
                <c:pt idx="5429">
                  <c:v>34.625677320000001</c:v>
                </c:pt>
                <c:pt idx="5430">
                  <c:v>34.902654589999997</c:v>
                </c:pt>
                <c:pt idx="5431">
                  <c:v>34.951619149999999</c:v>
                </c:pt>
                <c:pt idx="5432">
                  <c:v>34.431331780000001</c:v>
                </c:pt>
                <c:pt idx="5433">
                  <c:v>33.604539690000003</c:v>
                </c:pt>
                <c:pt idx="5434">
                  <c:v>33.626439679999997</c:v>
                </c:pt>
                <c:pt idx="5435">
                  <c:v>33.738780810000002</c:v>
                </c:pt>
                <c:pt idx="5436">
                  <c:v>34.109495580000001</c:v>
                </c:pt>
                <c:pt idx="5437">
                  <c:v>33.851624370000003</c:v>
                </c:pt>
                <c:pt idx="5438">
                  <c:v>33.9990363</c:v>
                </c:pt>
                <c:pt idx="5439">
                  <c:v>33.514289980000001</c:v>
                </c:pt>
                <c:pt idx="5440">
                  <c:v>32.447102839999999</c:v>
                </c:pt>
                <c:pt idx="5441">
                  <c:v>31.493479239999999</c:v>
                </c:pt>
                <c:pt idx="5442">
                  <c:v>30.158151839999999</c:v>
                </c:pt>
                <c:pt idx="5443">
                  <c:v>28.75303126</c:v>
                </c:pt>
                <c:pt idx="5444">
                  <c:v>28.61853687</c:v>
                </c:pt>
                <c:pt idx="5445">
                  <c:v>28.746384590000002</c:v>
                </c:pt>
                <c:pt idx="5446">
                  <c:v>29.419917609999999</c:v>
                </c:pt>
                <c:pt idx="5447">
                  <c:v>30.362215150000001</c:v>
                </c:pt>
                <c:pt idx="5448">
                  <c:v>31.589230430000001</c:v>
                </c:pt>
                <c:pt idx="5449">
                  <c:v>30.973497219999999</c:v>
                </c:pt>
                <c:pt idx="5450">
                  <c:v>29.924087050000001</c:v>
                </c:pt>
                <c:pt idx="5451">
                  <c:v>31.734304250000001</c:v>
                </c:pt>
                <c:pt idx="5452">
                  <c:v>34.403210219999998</c:v>
                </c:pt>
                <c:pt idx="5453">
                  <c:v>35.54267428</c:v>
                </c:pt>
                <c:pt idx="5454">
                  <c:v>36.134618070000002</c:v>
                </c:pt>
                <c:pt idx="5455">
                  <c:v>36.7395426</c:v>
                </c:pt>
                <c:pt idx="5456">
                  <c:v>37.087608179999997</c:v>
                </c:pt>
                <c:pt idx="5457">
                  <c:v>37.572466570000003</c:v>
                </c:pt>
                <c:pt idx="5458">
                  <c:v>35.571944209999998</c:v>
                </c:pt>
                <c:pt idx="5459">
                  <c:v>37.114567340000001</c:v>
                </c:pt>
                <c:pt idx="5460">
                  <c:v>38.759130949999999</c:v>
                </c:pt>
                <c:pt idx="5461">
                  <c:v>40.653364879999998</c:v>
                </c:pt>
                <c:pt idx="5462">
                  <c:v>40.274984949999997</c:v>
                </c:pt>
                <c:pt idx="5463">
                  <c:v>38.970187850000002</c:v>
                </c:pt>
                <c:pt idx="5464">
                  <c:v>38.23168458</c:v>
                </c:pt>
                <c:pt idx="5465">
                  <c:v>37.555981000000003</c:v>
                </c:pt>
                <c:pt idx="5466">
                  <c:v>36.73857718</c:v>
                </c:pt>
                <c:pt idx="5467">
                  <c:v>35.575371609999998</c:v>
                </c:pt>
                <c:pt idx="5468">
                  <c:v>34.218982189999998</c:v>
                </c:pt>
                <c:pt idx="5469">
                  <c:v>34.23658193</c:v>
                </c:pt>
                <c:pt idx="5470">
                  <c:v>35.089684259999999</c:v>
                </c:pt>
                <c:pt idx="5471">
                  <c:v>35.692385450000003</c:v>
                </c:pt>
                <c:pt idx="5472">
                  <c:v>36.534887589999997</c:v>
                </c:pt>
                <c:pt idx="5473">
                  <c:v>37.65799037</c:v>
                </c:pt>
                <c:pt idx="5474">
                  <c:v>38.564134410000001</c:v>
                </c:pt>
                <c:pt idx="5475">
                  <c:v>39.846627490000003</c:v>
                </c:pt>
                <c:pt idx="5476">
                  <c:v>41.083384160000001</c:v>
                </c:pt>
                <c:pt idx="5477">
                  <c:v>42.503184169999997</c:v>
                </c:pt>
                <c:pt idx="5478">
                  <c:v>43.40265007</c:v>
                </c:pt>
                <c:pt idx="5479">
                  <c:v>42.632199620000002</c:v>
                </c:pt>
                <c:pt idx="5480">
                  <c:v>40.841398570000003</c:v>
                </c:pt>
                <c:pt idx="5481">
                  <c:v>38.286785440000003</c:v>
                </c:pt>
                <c:pt idx="5482">
                  <c:v>36.265577630000003</c:v>
                </c:pt>
                <c:pt idx="5483">
                  <c:v>35.500026730000002</c:v>
                </c:pt>
                <c:pt idx="5484">
                  <c:v>37.006827399999999</c:v>
                </c:pt>
                <c:pt idx="5485">
                  <c:v>38.774081989999999</c:v>
                </c:pt>
                <c:pt idx="5486">
                  <c:v>38.110650659999997</c:v>
                </c:pt>
                <c:pt idx="5487">
                  <c:v>37.125651640000001</c:v>
                </c:pt>
                <c:pt idx="5488">
                  <c:v>36.256777399999997</c:v>
                </c:pt>
                <c:pt idx="5489">
                  <c:v>35.474821779999999</c:v>
                </c:pt>
                <c:pt idx="5490">
                  <c:v>36.462518250000002</c:v>
                </c:pt>
                <c:pt idx="5491">
                  <c:v>38.780184769999998</c:v>
                </c:pt>
                <c:pt idx="5492">
                  <c:v>40.132254379999999</c:v>
                </c:pt>
                <c:pt idx="5493">
                  <c:v>40.161662499999998</c:v>
                </c:pt>
                <c:pt idx="5494">
                  <c:v>39.548039209999999</c:v>
                </c:pt>
                <c:pt idx="5495">
                  <c:v>39.361013759999999</c:v>
                </c:pt>
                <c:pt idx="5496">
                  <c:v>39.570268820000003</c:v>
                </c:pt>
                <c:pt idx="5497">
                  <c:v>39.652193160000003</c:v>
                </c:pt>
                <c:pt idx="5498">
                  <c:v>40.080707539999999</c:v>
                </c:pt>
                <c:pt idx="5499">
                  <c:v>40.521225639999997</c:v>
                </c:pt>
                <c:pt idx="5500">
                  <c:v>40.34583937</c:v>
                </c:pt>
                <c:pt idx="5501">
                  <c:v>39.731892330000001</c:v>
                </c:pt>
                <c:pt idx="5502">
                  <c:v>38.836615399999999</c:v>
                </c:pt>
                <c:pt idx="5503">
                  <c:v>38.118420989999997</c:v>
                </c:pt>
                <c:pt idx="5504">
                  <c:v>38.545646779999998</c:v>
                </c:pt>
                <c:pt idx="5505">
                  <c:v>38.812585230000003</c:v>
                </c:pt>
                <c:pt idx="5506">
                  <c:v>38.363177479999997</c:v>
                </c:pt>
                <c:pt idx="5507">
                  <c:v>36.958203709999999</c:v>
                </c:pt>
                <c:pt idx="5508">
                  <c:v>35.061434689999999</c:v>
                </c:pt>
                <c:pt idx="5509">
                  <c:v>34.121769759999999</c:v>
                </c:pt>
                <c:pt idx="5510">
                  <c:v>34.272179360000003</c:v>
                </c:pt>
                <c:pt idx="5511">
                  <c:v>33.923829740000002</c:v>
                </c:pt>
                <c:pt idx="5512">
                  <c:v>33.561760810000003</c:v>
                </c:pt>
                <c:pt idx="5513">
                  <c:v>33.21183782</c:v>
                </c:pt>
                <c:pt idx="5514">
                  <c:v>33.35079159</c:v>
                </c:pt>
                <c:pt idx="5515">
                  <c:v>33.464439800000001</c:v>
                </c:pt>
                <c:pt idx="5516">
                  <c:v>32.937649669999999</c:v>
                </c:pt>
                <c:pt idx="5517">
                  <c:v>32.072262960000003</c:v>
                </c:pt>
                <c:pt idx="5518">
                  <c:v>31.267968150000002</c:v>
                </c:pt>
                <c:pt idx="5519">
                  <c:v>30.11444775</c:v>
                </c:pt>
                <c:pt idx="5520">
                  <c:v>32.851403869999999</c:v>
                </c:pt>
                <c:pt idx="5521">
                  <c:v>33.105652120000002</c:v>
                </c:pt>
                <c:pt idx="5522">
                  <c:v>32.054356400000003</c:v>
                </c:pt>
                <c:pt idx="5523">
                  <c:v>29.54985808</c:v>
                </c:pt>
                <c:pt idx="5524">
                  <c:v>29.54526255</c:v>
                </c:pt>
                <c:pt idx="5525">
                  <c:v>30.670451969999998</c:v>
                </c:pt>
                <c:pt idx="5526">
                  <c:v>32.590874890000002</c:v>
                </c:pt>
                <c:pt idx="5527">
                  <c:v>34.721819179999997</c:v>
                </c:pt>
                <c:pt idx="5528">
                  <c:v>35.08831644</c:v>
                </c:pt>
                <c:pt idx="5529">
                  <c:v>34.467791179999999</c:v>
                </c:pt>
                <c:pt idx="5530">
                  <c:v>33.074505979999998</c:v>
                </c:pt>
                <c:pt idx="5531">
                  <c:v>32.071243619999997</c:v>
                </c:pt>
                <c:pt idx="5532">
                  <c:v>30.952413580000002</c:v>
                </c:pt>
                <c:pt idx="5533">
                  <c:v>30.658356149999999</c:v>
                </c:pt>
                <c:pt idx="5534">
                  <c:v>31.62708275</c:v>
                </c:pt>
                <c:pt idx="5535">
                  <c:v>35.206208840000002</c:v>
                </c:pt>
                <c:pt idx="5536">
                  <c:v>38.73138032</c:v>
                </c:pt>
                <c:pt idx="5537">
                  <c:v>41.199721429999997</c:v>
                </c:pt>
                <c:pt idx="5538">
                  <c:v>42.453776070000004</c:v>
                </c:pt>
                <c:pt idx="5539">
                  <c:v>42.815767409999999</c:v>
                </c:pt>
                <c:pt idx="5540">
                  <c:v>42.186088720000001</c:v>
                </c:pt>
                <c:pt idx="5541">
                  <c:v>40.978583460000003</c:v>
                </c:pt>
                <c:pt idx="5542">
                  <c:v>39.907688649999997</c:v>
                </c:pt>
                <c:pt idx="5543">
                  <c:v>39.384418369999999</c:v>
                </c:pt>
                <c:pt idx="5544">
                  <c:v>38.005582500000003</c:v>
                </c:pt>
                <c:pt idx="5545">
                  <c:v>36.969925439999997</c:v>
                </c:pt>
                <c:pt idx="5546">
                  <c:v>36.21275</c:v>
                </c:pt>
                <c:pt idx="5547">
                  <c:v>34.736246749999999</c:v>
                </c:pt>
                <c:pt idx="5548">
                  <c:v>31.55250444</c:v>
                </c:pt>
                <c:pt idx="5549">
                  <c:v>30.012507410000001</c:v>
                </c:pt>
                <c:pt idx="5550">
                  <c:v>30.686727319999999</c:v>
                </c:pt>
                <c:pt idx="5551">
                  <c:v>29.910046130000001</c:v>
                </c:pt>
                <c:pt idx="5552">
                  <c:v>29.641108209999999</c:v>
                </c:pt>
                <c:pt idx="5553">
                  <c:v>29.83852813</c:v>
                </c:pt>
                <c:pt idx="5554">
                  <c:v>29.521397870000001</c:v>
                </c:pt>
                <c:pt idx="5555">
                  <c:v>28.785469460000002</c:v>
                </c:pt>
                <c:pt idx="5556">
                  <c:v>28.67948372</c:v>
                </c:pt>
                <c:pt idx="5557">
                  <c:v>30.95412748</c:v>
                </c:pt>
                <c:pt idx="5558">
                  <c:v>32.410652229999997</c:v>
                </c:pt>
                <c:pt idx="5559">
                  <c:v>32.345362369999997</c:v>
                </c:pt>
                <c:pt idx="5560">
                  <c:v>31.386476810000001</c:v>
                </c:pt>
                <c:pt idx="5561">
                  <c:v>30.722255539999999</c:v>
                </c:pt>
                <c:pt idx="5562">
                  <c:v>30.047458559999999</c:v>
                </c:pt>
                <c:pt idx="5563">
                  <c:v>28.751698130000001</c:v>
                </c:pt>
                <c:pt idx="5564">
                  <c:v>27.152230190000001</c:v>
                </c:pt>
                <c:pt idx="5565">
                  <c:v>27.055254009999999</c:v>
                </c:pt>
                <c:pt idx="5566">
                  <c:v>27.581858619999998</c:v>
                </c:pt>
                <c:pt idx="5567">
                  <c:v>28.905616299999998</c:v>
                </c:pt>
                <c:pt idx="5568">
                  <c:v>29.086230789999998</c:v>
                </c:pt>
                <c:pt idx="5569">
                  <c:v>30.060390300000002</c:v>
                </c:pt>
                <c:pt idx="5570">
                  <c:v>28.87059434</c:v>
                </c:pt>
                <c:pt idx="5571">
                  <c:v>28.731428470000001</c:v>
                </c:pt>
                <c:pt idx="5572">
                  <c:v>29.388937120000001</c:v>
                </c:pt>
                <c:pt idx="5573">
                  <c:v>31.369897479999999</c:v>
                </c:pt>
                <c:pt idx="5574">
                  <c:v>32.830507879999999</c:v>
                </c:pt>
                <c:pt idx="5575">
                  <c:v>35.983249129999997</c:v>
                </c:pt>
                <c:pt idx="5576">
                  <c:v>38.680671670000002</c:v>
                </c:pt>
                <c:pt idx="5577">
                  <c:v>39.373010839999999</c:v>
                </c:pt>
                <c:pt idx="5578">
                  <c:v>37.830076390000002</c:v>
                </c:pt>
                <c:pt idx="5579">
                  <c:v>34.357774370000001</c:v>
                </c:pt>
                <c:pt idx="5580">
                  <c:v>33.15364143</c:v>
                </c:pt>
                <c:pt idx="5581">
                  <c:v>33.68392841</c:v>
                </c:pt>
                <c:pt idx="5582">
                  <c:v>33.939180409999999</c:v>
                </c:pt>
                <c:pt idx="5583">
                  <c:v>32.786041320000002</c:v>
                </c:pt>
                <c:pt idx="5584">
                  <c:v>31.293275990000001</c:v>
                </c:pt>
                <c:pt idx="5585">
                  <c:v>31.65625004</c:v>
                </c:pt>
                <c:pt idx="5586">
                  <c:v>31.629413960000001</c:v>
                </c:pt>
                <c:pt idx="5587">
                  <c:v>31.589226310000001</c:v>
                </c:pt>
                <c:pt idx="5588">
                  <c:v>29.784064870000002</c:v>
                </c:pt>
                <c:pt idx="5589">
                  <c:v>30.698677199999999</c:v>
                </c:pt>
                <c:pt idx="5590">
                  <c:v>31.730509269999999</c:v>
                </c:pt>
                <c:pt idx="5591">
                  <c:v>33.005382750000003</c:v>
                </c:pt>
                <c:pt idx="5592">
                  <c:v>34.081863300000002</c:v>
                </c:pt>
                <c:pt idx="5593">
                  <c:v>33.381950340000003</c:v>
                </c:pt>
                <c:pt idx="5594">
                  <c:v>32.039581779999999</c:v>
                </c:pt>
                <c:pt idx="5595">
                  <c:v>30.89689624</c:v>
                </c:pt>
                <c:pt idx="5596">
                  <c:v>31.537384329999998</c:v>
                </c:pt>
                <c:pt idx="5597">
                  <c:v>32.559837350000002</c:v>
                </c:pt>
                <c:pt idx="5598">
                  <c:v>34.4999921</c:v>
                </c:pt>
                <c:pt idx="5599">
                  <c:v>36.098049860000003</c:v>
                </c:pt>
                <c:pt idx="5600">
                  <c:v>37.786452189999999</c:v>
                </c:pt>
                <c:pt idx="5601">
                  <c:v>39.160018219999998</c:v>
                </c:pt>
                <c:pt idx="5602">
                  <c:v>32.465169019999998</c:v>
                </c:pt>
                <c:pt idx="5603">
                  <c:v>25.520549760000002</c:v>
                </c:pt>
                <c:pt idx="5604">
                  <c:v>22.593294440000001</c:v>
                </c:pt>
                <c:pt idx="5605">
                  <c:v>20.894194550000002</c:v>
                </c:pt>
                <c:pt idx="5606">
                  <c:v>19.287014030000002</c:v>
                </c:pt>
                <c:pt idx="5607">
                  <c:v>18.144073250000002</c:v>
                </c:pt>
                <c:pt idx="5608">
                  <c:v>18.84477644</c:v>
                </c:pt>
                <c:pt idx="5609">
                  <c:v>19.189076849999999</c:v>
                </c:pt>
                <c:pt idx="5610">
                  <c:v>21.270661090000001</c:v>
                </c:pt>
                <c:pt idx="5611">
                  <c:v>24.326520410000001</c:v>
                </c:pt>
                <c:pt idx="5612">
                  <c:v>26.099833799999999</c:v>
                </c:pt>
                <c:pt idx="5613">
                  <c:v>27.202185839999999</c:v>
                </c:pt>
                <c:pt idx="5614">
                  <c:v>27.90723435</c:v>
                </c:pt>
                <c:pt idx="5615">
                  <c:v>28.381048140000001</c:v>
                </c:pt>
                <c:pt idx="5616">
                  <c:v>29.368836129999998</c:v>
                </c:pt>
                <c:pt idx="5617">
                  <c:v>31.032963630000001</c:v>
                </c:pt>
                <c:pt idx="5618">
                  <c:v>33.894644399999997</c:v>
                </c:pt>
                <c:pt idx="5619">
                  <c:v>37.513578039999999</c:v>
                </c:pt>
                <c:pt idx="5620">
                  <c:v>36.533433879999997</c:v>
                </c:pt>
                <c:pt idx="5621">
                  <c:v>35.841742689999997</c:v>
                </c:pt>
                <c:pt idx="5622">
                  <c:v>36.889175649999999</c:v>
                </c:pt>
                <c:pt idx="5623">
                  <c:v>38.19311991</c:v>
                </c:pt>
                <c:pt idx="5624">
                  <c:v>37.936677520000003</c:v>
                </c:pt>
                <c:pt idx="5625">
                  <c:v>36.782840409999999</c:v>
                </c:pt>
                <c:pt idx="5626">
                  <c:v>35.0045243</c:v>
                </c:pt>
                <c:pt idx="5627">
                  <c:v>34.735004940000003</c:v>
                </c:pt>
                <c:pt idx="5628">
                  <c:v>34.603231170000001</c:v>
                </c:pt>
                <c:pt idx="5629">
                  <c:v>34.584100329999998</c:v>
                </c:pt>
                <c:pt idx="5630">
                  <c:v>35.478440020000001</c:v>
                </c:pt>
                <c:pt idx="5631">
                  <c:v>36.723874240000001</c:v>
                </c:pt>
                <c:pt idx="5632">
                  <c:v>36.533314470000001</c:v>
                </c:pt>
                <c:pt idx="5633">
                  <c:v>35.415885179999997</c:v>
                </c:pt>
                <c:pt idx="5634">
                  <c:v>35.081022189999999</c:v>
                </c:pt>
                <c:pt idx="5635">
                  <c:v>35.181936229999998</c:v>
                </c:pt>
                <c:pt idx="5636">
                  <c:v>35.321551059999997</c:v>
                </c:pt>
                <c:pt idx="5637">
                  <c:v>35.258266020000001</c:v>
                </c:pt>
                <c:pt idx="5638">
                  <c:v>35.575521000000002</c:v>
                </c:pt>
                <c:pt idx="5639">
                  <c:v>35.735029570000002</c:v>
                </c:pt>
                <c:pt idx="5640">
                  <c:v>35.183655510000001</c:v>
                </c:pt>
                <c:pt idx="5641">
                  <c:v>35.892973509999997</c:v>
                </c:pt>
                <c:pt idx="5642">
                  <c:v>36.976522439999997</c:v>
                </c:pt>
                <c:pt idx="5643">
                  <c:v>37.011069839999998</c:v>
                </c:pt>
                <c:pt idx="5644">
                  <c:v>35.767935260000002</c:v>
                </c:pt>
                <c:pt idx="5645">
                  <c:v>31.386274830000001</c:v>
                </c:pt>
                <c:pt idx="5646">
                  <c:v>29.428421490000002</c:v>
                </c:pt>
                <c:pt idx="5647">
                  <c:v>29.73480296</c:v>
                </c:pt>
                <c:pt idx="5648">
                  <c:v>34.174145430000003</c:v>
                </c:pt>
                <c:pt idx="5649">
                  <c:v>35.294577629999999</c:v>
                </c:pt>
                <c:pt idx="5650">
                  <c:v>35.34922916</c:v>
                </c:pt>
                <c:pt idx="5651">
                  <c:v>35.298212229999997</c:v>
                </c:pt>
                <c:pt idx="5652">
                  <c:v>35.570316689999999</c:v>
                </c:pt>
                <c:pt idx="5653">
                  <c:v>36.160634039999998</c:v>
                </c:pt>
                <c:pt idx="5654">
                  <c:v>36.823267299999998</c:v>
                </c:pt>
                <c:pt idx="5655">
                  <c:v>36.707748369999997</c:v>
                </c:pt>
                <c:pt idx="5656">
                  <c:v>36.670271360000001</c:v>
                </c:pt>
                <c:pt idx="5657">
                  <c:v>36.718009909999999</c:v>
                </c:pt>
                <c:pt idx="5658">
                  <c:v>37.317656749999998</c:v>
                </c:pt>
                <c:pt idx="5659">
                  <c:v>37.783311879999999</c:v>
                </c:pt>
                <c:pt idx="5660">
                  <c:v>38.421013639999998</c:v>
                </c:pt>
                <c:pt idx="5661">
                  <c:v>38.032707250000001</c:v>
                </c:pt>
                <c:pt idx="5662">
                  <c:v>37.411607979999999</c:v>
                </c:pt>
                <c:pt idx="5663">
                  <c:v>35.324003210000001</c:v>
                </c:pt>
                <c:pt idx="5664">
                  <c:v>34.707420839999997</c:v>
                </c:pt>
                <c:pt idx="5665">
                  <c:v>35.081796859999997</c:v>
                </c:pt>
                <c:pt idx="5666">
                  <c:v>36.694946549999997</c:v>
                </c:pt>
                <c:pt idx="5667">
                  <c:v>38.74862779</c:v>
                </c:pt>
                <c:pt idx="5668">
                  <c:v>40.40572135</c:v>
                </c:pt>
                <c:pt idx="5669">
                  <c:v>43.176047789999998</c:v>
                </c:pt>
                <c:pt idx="5670">
                  <c:v>43.540468830000002</c:v>
                </c:pt>
                <c:pt idx="5671">
                  <c:v>43.672412170000001</c:v>
                </c:pt>
                <c:pt idx="5672">
                  <c:v>44.29400433</c:v>
                </c:pt>
                <c:pt idx="5673">
                  <c:v>44.02206193</c:v>
                </c:pt>
                <c:pt idx="5674">
                  <c:v>43.278369069999997</c:v>
                </c:pt>
                <c:pt idx="5675">
                  <c:v>42.123532789999999</c:v>
                </c:pt>
                <c:pt idx="5676">
                  <c:v>41.58637916</c:v>
                </c:pt>
                <c:pt idx="5677">
                  <c:v>41.261023559999998</c:v>
                </c:pt>
                <c:pt idx="5678">
                  <c:v>40.566650000000003</c:v>
                </c:pt>
                <c:pt idx="5679">
                  <c:v>39.349930460000003</c:v>
                </c:pt>
                <c:pt idx="5680">
                  <c:v>38.040203949999999</c:v>
                </c:pt>
                <c:pt idx="5681">
                  <c:v>36.718690709999997</c:v>
                </c:pt>
                <c:pt idx="5682">
                  <c:v>36.77053386</c:v>
                </c:pt>
                <c:pt idx="5683">
                  <c:v>36.805768469999997</c:v>
                </c:pt>
                <c:pt idx="5684">
                  <c:v>37.621743870000003</c:v>
                </c:pt>
                <c:pt idx="5685">
                  <c:v>38.652135800000003</c:v>
                </c:pt>
                <c:pt idx="5686">
                  <c:v>38.472036439999997</c:v>
                </c:pt>
                <c:pt idx="5687">
                  <c:v>37.318102369999998</c:v>
                </c:pt>
                <c:pt idx="5688">
                  <c:v>36.069202160000003</c:v>
                </c:pt>
                <c:pt idx="5689">
                  <c:v>35.126543470000001</c:v>
                </c:pt>
                <c:pt idx="5690">
                  <c:v>33.71491022</c:v>
                </c:pt>
                <c:pt idx="5691">
                  <c:v>32.461761930000002</c:v>
                </c:pt>
                <c:pt idx="5692">
                  <c:v>31.39993187</c:v>
                </c:pt>
                <c:pt idx="5693">
                  <c:v>30.27490019</c:v>
                </c:pt>
                <c:pt idx="5694">
                  <c:v>29.93412717</c:v>
                </c:pt>
                <c:pt idx="5695">
                  <c:v>30.463512550000001</c:v>
                </c:pt>
                <c:pt idx="5696">
                  <c:v>31.026713869999998</c:v>
                </c:pt>
                <c:pt idx="5697">
                  <c:v>31.337697389999999</c:v>
                </c:pt>
                <c:pt idx="5698">
                  <c:v>32.301570640000001</c:v>
                </c:pt>
                <c:pt idx="5699">
                  <c:v>32.520462780000003</c:v>
                </c:pt>
                <c:pt idx="5700">
                  <c:v>31.977892140000002</c:v>
                </c:pt>
                <c:pt idx="5701">
                  <c:v>31.307092900000001</c:v>
                </c:pt>
                <c:pt idx="5702">
                  <c:v>30.232151850000001</c:v>
                </c:pt>
                <c:pt idx="5703">
                  <c:v>29.585621629999999</c:v>
                </c:pt>
                <c:pt idx="5704">
                  <c:v>29.37372285</c:v>
                </c:pt>
                <c:pt idx="5705">
                  <c:v>29.71263635</c:v>
                </c:pt>
                <c:pt idx="5706">
                  <c:v>29.912091570000001</c:v>
                </c:pt>
                <c:pt idx="5707">
                  <c:v>30.1600544</c:v>
                </c:pt>
                <c:pt idx="5708">
                  <c:v>29.870481439999999</c:v>
                </c:pt>
                <c:pt idx="5709">
                  <c:v>29.250600080000002</c:v>
                </c:pt>
                <c:pt idx="5710">
                  <c:v>28.989793290000001</c:v>
                </c:pt>
                <c:pt idx="5711">
                  <c:v>28.597792869999999</c:v>
                </c:pt>
                <c:pt idx="5712">
                  <c:v>27.771020060000001</c:v>
                </c:pt>
                <c:pt idx="5713">
                  <c:v>27.85652842</c:v>
                </c:pt>
                <c:pt idx="5714">
                  <c:v>27.771651120000001</c:v>
                </c:pt>
                <c:pt idx="5715">
                  <c:v>26.60616358</c:v>
                </c:pt>
                <c:pt idx="5716">
                  <c:v>26.744853800000001</c:v>
                </c:pt>
                <c:pt idx="5717">
                  <c:v>27.99860189</c:v>
                </c:pt>
                <c:pt idx="5718">
                  <c:v>31.11910292</c:v>
                </c:pt>
                <c:pt idx="5719">
                  <c:v>33.342465060000002</c:v>
                </c:pt>
                <c:pt idx="5720">
                  <c:v>33.571238080000001</c:v>
                </c:pt>
                <c:pt idx="5721">
                  <c:v>33.419959679999998</c:v>
                </c:pt>
                <c:pt idx="5722">
                  <c:v>34.30145143</c:v>
                </c:pt>
                <c:pt idx="5723">
                  <c:v>34.576231970000002</c:v>
                </c:pt>
                <c:pt idx="5724">
                  <c:v>33.929906330000001</c:v>
                </c:pt>
                <c:pt idx="5725">
                  <c:v>33.102951040000001</c:v>
                </c:pt>
                <c:pt idx="5726">
                  <c:v>32.71341202</c:v>
                </c:pt>
                <c:pt idx="5727">
                  <c:v>32.024388510000001</c:v>
                </c:pt>
                <c:pt idx="5728">
                  <c:v>33.003060019999999</c:v>
                </c:pt>
                <c:pt idx="5729">
                  <c:v>32.774453110000003</c:v>
                </c:pt>
                <c:pt idx="5730">
                  <c:v>31.790173750000001</c:v>
                </c:pt>
                <c:pt idx="5731">
                  <c:v>30.899329949999998</c:v>
                </c:pt>
                <c:pt idx="5732">
                  <c:v>30.05346977</c:v>
                </c:pt>
                <c:pt idx="5733">
                  <c:v>28.91201599</c:v>
                </c:pt>
                <c:pt idx="5734">
                  <c:v>28.32762748</c:v>
                </c:pt>
                <c:pt idx="5735">
                  <c:v>28.393609959999999</c:v>
                </c:pt>
                <c:pt idx="5736">
                  <c:v>29.524521570000001</c:v>
                </c:pt>
                <c:pt idx="5737">
                  <c:v>30.526807519999998</c:v>
                </c:pt>
                <c:pt idx="5738">
                  <c:v>31.262009370000001</c:v>
                </c:pt>
                <c:pt idx="5739">
                  <c:v>29.31783553</c:v>
                </c:pt>
                <c:pt idx="5740">
                  <c:v>27.021769670000001</c:v>
                </c:pt>
                <c:pt idx="5741">
                  <c:v>26.02839861</c:v>
                </c:pt>
                <c:pt idx="5742">
                  <c:v>25.674622670000002</c:v>
                </c:pt>
                <c:pt idx="5743">
                  <c:v>26.627621210000001</c:v>
                </c:pt>
                <c:pt idx="5744">
                  <c:v>27.47530368</c:v>
                </c:pt>
                <c:pt idx="5745">
                  <c:v>27.92161106</c:v>
                </c:pt>
                <c:pt idx="5746">
                  <c:v>28.149324480000001</c:v>
                </c:pt>
                <c:pt idx="5747">
                  <c:v>28.675140320000001</c:v>
                </c:pt>
                <c:pt idx="5748">
                  <c:v>27.72755918</c:v>
                </c:pt>
                <c:pt idx="5749">
                  <c:v>26.630992859999999</c:v>
                </c:pt>
                <c:pt idx="5750">
                  <c:v>26.300606349999999</c:v>
                </c:pt>
                <c:pt idx="5751">
                  <c:v>26.97895668</c:v>
                </c:pt>
                <c:pt idx="5752">
                  <c:v>29.09480057</c:v>
                </c:pt>
                <c:pt idx="5753">
                  <c:v>30.440839010000001</c:v>
                </c:pt>
                <c:pt idx="5754">
                  <c:v>31.802691299999999</c:v>
                </c:pt>
                <c:pt idx="5755">
                  <c:v>32.033416500000001</c:v>
                </c:pt>
                <c:pt idx="5756">
                  <c:v>32.347641969999998</c:v>
                </c:pt>
                <c:pt idx="5757">
                  <c:v>33.000793520000002</c:v>
                </c:pt>
                <c:pt idx="5758">
                  <c:v>33.427200980000002</c:v>
                </c:pt>
                <c:pt idx="5759">
                  <c:v>36.235940290000002</c:v>
                </c:pt>
                <c:pt idx="5760">
                  <c:v>37.669115619999999</c:v>
                </c:pt>
                <c:pt idx="5761">
                  <c:v>38.386734220000001</c:v>
                </c:pt>
                <c:pt idx="5762">
                  <c:v>37.511920609999997</c:v>
                </c:pt>
                <c:pt idx="5763">
                  <c:v>36.178477669999999</c:v>
                </c:pt>
                <c:pt idx="5764">
                  <c:v>35.73492418</c:v>
                </c:pt>
                <c:pt idx="5765">
                  <c:v>34.955344410000002</c:v>
                </c:pt>
                <c:pt idx="5766">
                  <c:v>34.933806590000003</c:v>
                </c:pt>
                <c:pt idx="5767">
                  <c:v>35.849128309999998</c:v>
                </c:pt>
                <c:pt idx="5768">
                  <c:v>37.164737639999998</c:v>
                </c:pt>
                <c:pt idx="5769">
                  <c:v>37.611827220000002</c:v>
                </c:pt>
                <c:pt idx="5770">
                  <c:v>39.014550360000001</c:v>
                </c:pt>
                <c:pt idx="5771">
                  <c:v>37.874643280000001</c:v>
                </c:pt>
                <c:pt idx="5772">
                  <c:v>36.40627636</c:v>
                </c:pt>
                <c:pt idx="5773">
                  <c:v>35.469319169999999</c:v>
                </c:pt>
                <c:pt idx="5774">
                  <c:v>34.612863949999998</c:v>
                </c:pt>
                <c:pt idx="5775">
                  <c:v>34.265502519999998</c:v>
                </c:pt>
                <c:pt idx="5776">
                  <c:v>35.482000190000001</c:v>
                </c:pt>
                <c:pt idx="5777">
                  <c:v>35.033879820000003</c:v>
                </c:pt>
                <c:pt idx="5778">
                  <c:v>33.913776550000001</c:v>
                </c:pt>
                <c:pt idx="5779">
                  <c:v>33.14906835</c:v>
                </c:pt>
                <c:pt idx="5780">
                  <c:v>31.89630601</c:v>
                </c:pt>
                <c:pt idx="5781">
                  <c:v>31.979127120000001</c:v>
                </c:pt>
                <c:pt idx="5782">
                  <c:v>31.76199703</c:v>
                </c:pt>
                <c:pt idx="5783">
                  <c:v>30.31587871</c:v>
                </c:pt>
                <c:pt idx="5784">
                  <c:v>29.803575649999999</c:v>
                </c:pt>
                <c:pt idx="5785">
                  <c:v>30.62122209</c:v>
                </c:pt>
                <c:pt idx="5786">
                  <c:v>31.10207299</c:v>
                </c:pt>
                <c:pt idx="5787">
                  <c:v>32.443768650000003</c:v>
                </c:pt>
                <c:pt idx="5788">
                  <c:v>33.257924490000001</c:v>
                </c:pt>
                <c:pt idx="5789">
                  <c:v>32.954951610000002</c:v>
                </c:pt>
                <c:pt idx="5790">
                  <c:v>31.696991279999999</c:v>
                </c:pt>
                <c:pt idx="5791">
                  <c:v>32.626320550000003</c:v>
                </c:pt>
                <c:pt idx="5792">
                  <c:v>33.303714390000003</c:v>
                </c:pt>
                <c:pt idx="5793">
                  <c:v>33.46759745</c:v>
                </c:pt>
                <c:pt idx="5794">
                  <c:v>31.874930670000001</c:v>
                </c:pt>
                <c:pt idx="5795">
                  <c:v>30.637369459999999</c:v>
                </c:pt>
                <c:pt idx="5796">
                  <c:v>30.383077409999999</c:v>
                </c:pt>
                <c:pt idx="5797">
                  <c:v>29.70578532</c:v>
                </c:pt>
                <c:pt idx="5798">
                  <c:v>28.460246550000001</c:v>
                </c:pt>
                <c:pt idx="5799">
                  <c:v>27.816772749999998</c:v>
                </c:pt>
                <c:pt idx="5800">
                  <c:v>27.637215430000001</c:v>
                </c:pt>
                <c:pt idx="5801">
                  <c:v>27.141085400000001</c:v>
                </c:pt>
                <c:pt idx="5802">
                  <c:v>26.435067969999999</c:v>
                </c:pt>
                <c:pt idx="5803">
                  <c:v>26.01587164</c:v>
                </c:pt>
                <c:pt idx="5804">
                  <c:v>25.723355680000001</c:v>
                </c:pt>
                <c:pt idx="5805">
                  <c:v>25.400148850000001</c:v>
                </c:pt>
                <c:pt idx="5806">
                  <c:v>25.05007329</c:v>
                </c:pt>
                <c:pt idx="5807">
                  <c:v>23.992190180000001</c:v>
                </c:pt>
                <c:pt idx="5808">
                  <c:v>22.34587509</c:v>
                </c:pt>
                <c:pt idx="5809">
                  <c:v>22.839057690000001</c:v>
                </c:pt>
                <c:pt idx="5810">
                  <c:v>23.962626929999999</c:v>
                </c:pt>
                <c:pt idx="5811">
                  <c:v>24.756948009999999</c:v>
                </c:pt>
                <c:pt idx="5812">
                  <c:v>25.836907629999999</c:v>
                </c:pt>
                <c:pt idx="5813">
                  <c:v>26.971760339999999</c:v>
                </c:pt>
                <c:pt idx="5814">
                  <c:v>28.060374169999999</c:v>
                </c:pt>
                <c:pt idx="5815">
                  <c:v>28.539289969999999</c:v>
                </c:pt>
                <c:pt idx="5816">
                  <c:v>29.917862629999998</c:v>
                </c:pt>
                <c:pt idx="5817">
                  <c:v>31.448741349999999</c:v>
                </c:pt>
                <c:pt idx="5818">
                  <c:v>33.403882230000001</c:v>
                </c:pt>
                <c:pt idx="5819">
                  <c:v>34.056832499999999</c:v>
                </c:pt>
                <c:pt idx="5820">
                  <c:v>34.509558839999997</c:v>
                </c:pt>
                <c:pt idx="5821">
                  <c:v>35.719720909999999</c:v>
                </c:pt>
                <c:pt idx="5822">
                  <c:v>37.219024640000001</c:v>
                </c:pt>
                <c:pt idx="5823">
                  <c:v>39.171013139999999</c:v>
                </c:pt>
                <c:pt idx="5824">
                  <c:v>40.569900140000001</c:v>
                </c:pt>
                <c:pt idx="5825">
                  <c:v>41.214194990000003</c:v>
                </c:pt>
                <c:pt idx="5826">
                  <c:v>40.592316169999997</c:v>
                </c:pt>
                <c:pt idx="5827">
                  <c:v>37.433322109999999</c:v>
                </c:pt>
                <c:pt idx="5828">
                  <c:v>35.370050829999997</c:v>
                </c:pt>
                <c:pt idx="5829">
                  <c:v>33.709579679999997</c:v>
                </c:pt>
                <c:pt idx="5830">
                  <c:v>32.482449969999998</c:v>
                </c:pt>
                <c:pt idx="5831">
                  <c:v>29.952106499999999</c:v>
                </c:pt>
                <c:pt idx="5832">
                  <c:v>30.17150578</c:v>
                </c:pt>
                <c:pt idx="5833">
                  <c:v>29.601090299999999</c:v>
                </c:pt>
                <c:pt idx="5834">
                  <c:v>28.32669512</c:v>
                </c:pt>
                <c:pt idx="5835">
                  <c:v>26.840614030000001</c:v>
                </c:pt>
                <c:pt idx="5836">
                  <c:v>26.475821109999998</c:v>
                </c:pt>
                <c:pt idx="5837">
                  <c:v>26.09861699</c:v>
                </c:pt>
                <c:pt idx="5838">
                  <c:v>26.561664650000001</c:v>
                </c:pt>
                <c:pt idx="5839">
                  <c:v>26.994879950000001</c:v>
                </c:pt>
                <c:pt idx="5840">
                  <c:v>27.402693750000001</c:v>
                </c:pt>
                <c:pt idx="5841">
                  <c:v>28.48227885</c:v>
                </c:pt>
                <c:pt idx="5842">
                  <c:v>29.093801970000001</c:v>
                </c:pt>
                <c:pt idx="5843">
                  <c:v>29.065296579999998</c:v>
                </c:pt>
                <c:pt idx="5844">
                  <c:v>29.138856959999998</c:v>
                </c:pt>
                <c:pt idx="5845">
                  <c:v>27.51379815</c:v>
                </c:pt>
                <c:pt idx="5846">
                  <c:v>26.028274199999998</c:v>
                </c:pt>
                <c:pt idx="5847">
                  <c:v>25.05482125</c:v>
                </c:pt>
                <c:pt idx="5848">
                  <c:v>23.46809773</c:v>
                </c:pt>
                <c:pt idx="5849">
                  <c:v>22.27049894</c:v>
                </c:pt>
                <c:pt idx="5850">
                  <c:v>21.82555923</c:v>
                </c:pt>
                <c:pt idx="5851">
                  <c:v>23.196742650000001</c:v>
                </c:pt>
                <c:pt idx="5852">
                  <c:v>25.031720700000001</c:v>
                </c:pt>
                <c:pt idx="5853">
                  <c:v>24.558839840000001</c:v>
                </c:pt>
                <c:pt idx="5854">
                  <c:v>24.524411019999999</c:v>
                </c:pt>
                <c:pt idx="5855">
                  <c:v>25.330471299999999</c:v>
                </c:pt>
                <c:pt idx="5856">
                  <c:v>25.400941240000002</c:v>
                </c:pt>
                <c:pt idx="5857">
                  <c:v>26.118468719999999</c:v>
                </c:pt>
                <c:pt idx="5858">
                  <c:v>26.973754889999999</c:v>
                </c:pt>
                <c:pt idx="5859">
                  <c:v>28.226214160000001</c:v>
                </c:pt>
                <c:pt idx="5860">
                  <c:v>28.22459855</c:v>
                </c:pt>
                <c:pt idx="5861">
                  <c:v>29.045830670000001</c:v>
                </c:pt>
                <c:pt idx="5862">
                  <c:v>29.90391318</c:v>
                </c:pt>
                <c:pt idx="5863">
                  <c:v>30.56277742</c:v>
                </c:pt>
                <c:pt idx="5864">
                  <c:v>30.741845009999999</c:v>
                </c:pt>
                <c:pt idx="5865">
                  <c:v>29.544372689999999</c:v>
                </c:pt>
                <c:pt idx="5866">
                  <c:v>28.78227283</c:v>
                </c:pt>
                <c:pt idx="5867">
                  <c:v>28.311448850000001</c:v>
                </c:pt>
                <c:pt idx="5868">
                  <c:v>29.002090639999999</c:v>
                </c:pt>
                <c:pt idx="5869">
                  <c:v>29.528260970000002</c:v>
                </c:pt>
                <c:pt idx="5870">
                  <c:v>30.007444370000002</c:v>
                </c:pt>
                <c:pt idx="5871">
                  <c:v>28.931924080000002</c:v>
                </c:pt>
                <c:pt idx="5872">
                  <c:v>29.79277149</c:v>
                </c:pt>
                <c:pt idx="5873">
                  <c:v>30.249042719999998</c:v>
                </c:pt>
                <c:pt idx="5874">
                  <c:v>31.126627719999998</c:v>
                </c:pt>
                <c:pt idx="5875">
                  <c:v>31.554030919999999</c:v>
                </c:pt>
                <c:pt idx="5876">
                  <c:v>30.716189459999999</c:v>
                </c:pt>
                <c:pt idx="5877">
                  <c:v>30.309947350000002</c:v>
                </c:pt>
                <c:pt idx="5878">
                  <c:v>31.596260300000001</c:v>
                </c:pt>
                <c:pt idx="5879">
                  <c:v>33.359226999999997</c:v>
                </c:pt>
                <c:pt idx="5880">
                  <c:v>34.330628300000001</c:v>
                </c:pt>
                <c:pt idx="5881">
                  <c:v>33.71843277</c:v>
                </c:pt>
                <c:pt idx="5882">
                  <c:v>32.187417140000001</c:v>
                </c:pt>
                <c:pt idx="5883">
                  <c:v>31.468193410000001</c:v>
                </c:pt>
                <c:pt idx="5884">
                  <c:v>32.124908259999998</c:v>
                </c:pt>
                <c:pt idx="5885">
                  <c:v>32.646167130000002</c:v>
                </c:pt>
                <c:pt idx="5886">
                  <c:v>32.931717489999997</c:v>
                </c:pt>
                <c:pt idx="5887">
                  <c:v>34.563812640000002</c:v>
                </c:pt>
                <c:pt idx="5888">
                  <c:v>36.061614300000002</c:v>
                </c:pt>
                <c:pt idx="5889">
                  <c:v>35.489481329999997</c:v>
                </c:pt>
                <c:pt idx="5890">
                  <c:v>34.515030680000002</c:v>
                </c:pt>
                <c:pt idx="5891">
                  <c:v>32.918396459999997</c:v>
                </c:pt>
                <c:pt idx="5892">
                  <c:v>32.187696160000002</c:v>
                </c:pt>
                <c:pt idx="5893">
                  <c:v>31.409493770000001</c:v>
                </c:pt>
                <c:pt idx="5894">
                  <c:v>31.598091849999999</c:v>
                </c:pt>
                <c:pt idx="5895">
                  <c:v>32.514563019999997</c:v>
                </c:pt>
                <c:pt idx="5896">
                  <c:v>34.003343309999998</c:v>
                </c:pt>
                <c:pt idx="5897">
                  <c:v>34.217359719999997</c:v>
                </c:pt>
                <c:pt idx="5898">
                  <c:v>34.792755460000002</c:v>
                </c:pt>
                <c:pt idx="5899">
                  <c:v>35.466474810000001</c:v>
                </c:pt>
                <c:pt idx="5900">
                  <c:v>34.61685232</c:v>
                </c:pt>
                <c:pt idx="5901">
                  <c:v>33.890082560000003</c:v>
                </c:pt>
                <c:pt idx="5902">
                  <c:v>33.876326689999999</c:v>
                </c:pt>
                <c:pt idx="5903">
                  <c:v>33.306042849999997</c:v>
                </c:pt>
                <c:pt idx="5904">
                  <c:v>33.044554329999997</c:v>
                </c:pt>
                <c:pt idx="5905">
                  <c:v>31.472300619999999</c:v>
                </c:pt>
                <c:pt idx="5906">
                  <c:v>30.821186319999999</c:v>
                </c:pt>
                <c:pt idx="5907">
                  <c:v>30.367496370000001</c:v>
                </c:pt>
                <c:pt idx="5908">
                  <c:v>30.07169094</c:v>
                </c:pt>
                <c:pt idx="5909">
                  <c:v>29.966348740000001</c:v>
                </c:pt>
                <c:pt idx="5910">
                  <c:v>30.668814059999999</c:v>
                </c:pt>
                <c:pt idx="5911">
                  <c:v>29.970200720000001</c:v>
                </c:pt>
                <c:pt idx="5912">
                  <c:v>29.504809739999999</c:v>
                </c:pt>
                <c:pt idx="5913">
                  <c:v>28.662274589999999</c:v>
                </c:pt>
                <c:pt idx="5914">
                  <c:v>28.415552739999999</c:v>
                </c:pt>
                <c:pt idx="5915">
                  <c:v>28.523712199999999</c:v>
                </c:pt>
                <c:pt idx="5916">
                  <c:v>28.233992390000001</c:v>
                </c:pt>
                <c:pt idx="5917">
                  <c:v>28.46825411</c:v>
                </c:pt>
                <c:pt idx="5918">
                  <c:v>27.010097519999999</c:v>
                </c:pt>
                <c:pt idx="5919">
                  <c:v>25.300664820000001</c:v>
                </c:pt>
                <c:pt idx="5920">
                  <c:v>24.697606579999999</c:v>
                </c:pt>
                <c:pt idx="5921">
                  <c:v>25.132889070000001</c:v>
                </c:pt>
                <c:pt idx="5922">
                  <c:v>26.072500590000001</c:v>
                </c:pt>
                <c:pt idx="5923">
                  <c:v>26.568219989999999</c:v>
                </c:pt>
                <c:pt idx="5924">
                  <c:v>26.46149784</c:v>
                </c:pt>
                <c:pt idx="5925">
                  <c:v>26.903971680000001</c:v>
                </c:pt>
                <c:pt idx="5926">
                  <c:v>27.610015600000001</c:v>
                </c:pt>
                <c:pt idx="5927">
                  <c:v>26.373359929999999</c:v>
                </c:pt>
                <c:pt idx="5928">
                  <c:v>25.476367400000001</c:v>
                </c:pt>
                <c:pt idx="5929">
                  <c:v>24.968516709999999</c:v>
                </c:pt>
                <c:pt idx="5930">
                  <c:v>25.899090260000001</c:v>
                </c:pt>
                <c:pt idx="5931">
                  <c:v>27.146922329999999</c:v>
                </c:pt>
                <c:pt idx="5932">
                  <c:v>28.291271129999998</c:v>
                </c:pt>
                <c:pt idx="5933">
                  <c:v>28.706282290000001</c:v>
                </c:pt>
                <c:pt idx="5934">
                  <c:v>29.683912509999999</c:v>
                </c:pt>
                <c:pt idx="5935">
                  <c:v>31.231454939999999</c:v>
                </c:pt>
                <c:pt idx="5936">
                  <c:v>32.703236560000001</c:v>
                </c:pt>
                <c:pt idx="5937">
                  <c:v>33.524666979999999</c:v>
                </c:pt>
                <c:pt idx="5938">
                  <c:v>34.19704539</c:v>
                </c:pt>
                <c:pt idx="5939">
                  <c:v>33.365268579999999</c:v>
                </c:pt>
                <c:pt idx="5940">
                  <c:v>32.064530949999998</c:v>
                </c:pt>
                <c:pt idx="5941">
                  <c:v>32.73084721</c:v>
                </c:pt>
                <c:pt idx="5942">
                  <c:v>34.054481269999997</c:v>
                </c:pt>
                <c:pt idx="5943">
                  <c:v>33.659594830000003</c:v>
                </c:pt>
                <c:pt idx="5944">
                  <c:v>32.313465260000001</c:v>
                </c:pt>
                <c:pt idx="5945">
                  <c:v>31.071373860000001</c:v>
                </c:pt>
                <c:pt idx="5946">
                  <c:v>28.950183620000001</c:v>
                </c:pt>
                <c:pt idx="5947">
                  <c:v>27.651011050000001</c:v>
                </c:pt>
                <c:pt idx="5948">
                  <c:v>27.563171560000001</c:v>
                </c:pt>
                <c:pt idx="5949">
                  <c:v>28.527621740000001</c:v>
                </c:pt>
                <c:pt idx="5950">
                  <c:v>29.66402218</c:v>
                </c:pt>
                <c:pt idx="5951">
                  <c:v>30.707227920000001</c:v>
                </c:pt>
                <c:pt idx="5952">
                  <c:v>31.67098463</c:v>
                </c:pt>
                <c:pt idx="5953">
                  <c:v>33.202812250000001</c:v>
                </c:pt>
                <c:pt idx="5954">
                  <c:v>35.021889809999998</c:v>
                </c:pt>
                <c:pt idx="5955">
                  <c:v>35.746172950000002</c:v>
                </c:pt>
                <c:pt idx="5956">
                  <c:v>36.669636279999999</c:v>
                </c:pt>
                <c:pt idx="5957">
                  <c:v>36.860344069999996</c:v>
                </c:pt>
                <c:pt idx="5958">
                  <c:v>36.80576713</c:v>
                </c:pt>
                <c:pt idx="5959">
                  <c:v>37.084361899999998</c:v>
                </c:pt>
                <c:pt idx="5960">
                  <c:v>37.783750990000001</c:v>
                </c:pt>
                <c:pt idx="5961">
                  <c:v>38.55616431</c:v>
                </c:pt>
                <c:pt idx="5962">
                  <c:v>38.695230070000001</c:v>
                </c:pt>
                <c:pt idx="5963">
                  <c:v>38.109938020000001</c:v>
                </c:pt>
                <c:pt idx="5964">
                  <c:v>38.548759949999997</c:v>
                </c:pt>
                <c:pt idx="5965">
                  <c:v>39.029023430000002</c:v>
                </c:pt>
                <c:pt idx="5966">
                  <c:v>39.824022460000002</c:v>
                </c:pt>
                <c:pt idx="5967">
                  <c:v>39.569890200000003</c:v>
                </c:pt>
                <c:pt idx="5968">
                  <c:v>38.811663369999998</c:v>
                </c:pt>
                <c:pt idx="5969">
                  <c:v>38.174079810000002</c:v>
                </c:pt>
                <c:pt idx="5970">
                  <c:v>38.235251429999998</c:v>
                </c:pt>
                <c:pt idx="5971">
                  <c:v>37.004077760000001</c:v>
                </c:pt>
                <c:pt idx="5972">
                  <c:v>35.788991719999999</c:v>
                </c:pt>
                <c:pt idx="5973">
                  <c:v>36.019914700000001</c:v>
                </c:pt>
                <c:pt idx="5974">
                  <c:v>34.53871221</c:v>
                </c:pt>
                <c:pt idx="5975">
                  <c:v>33.14716979</c:v>
                </c:pt>
                <c:pt idx="5976">
                  <c:v>31.875164860000002</c:v>
                </c:pt>
                <c:pt idx="5977">
                  <c:v>31.519292629999999</c:v>
                </c:pt>
                <c:pt idx="5978">
                  <c:v>31.272926930000001</c:v>
                </c:pt>
                <c:pt idx="5979">
                  <c:v>31.425585720000001</c:v>
                </c:pt>
                <c:pt idx="5980">
                  <c:v>31.795834729999999</c:v>
                </c:pt>
                <c:pt idx="5981">
                  <c:v>32.8910287</c:v>
                </c:pt>
                <c:pt idx="5982">
                  <c:v>35.485096200000001</c:v>
                </c:pt>
                <c:pt idx="5983">
                  <c:v>35.418978240000001</c:v>
                </c:pt>
                <c:pt idx="5984">
                  <c:v>34.970333580000002</c:v>
                </c:pt>
                <c:pt idx="5985">
                  <c:v>33.710535899999996</c:v>
                </c:pt>
                <c:pt idx="5986">
                  <c:v>33.838011029999997</c:v>
                </c:pt>
                <c:pt idx="5987">
                  <c:v>33.520417479999999</c:v>
                </c:pt>
                <c:pt idx="5988">
                  <c:v>32.730045760000003</c:v>
                </c:pt>
                <c:pt idx="5989">
                  <c:v>33.200718739999999</c:v>
                </c:pt>
                <c:pt idx="5990">
                  <c:v>32.83602922</c:v>
                </c:pt>
                <c:pt idx="5991">
                  <c:v>32.78629875</c:v>
                </c:pt>
                <c:pt idx="5992">
                  <c:v>32.626083039999997</c:v>
                </c:pt>
                <c:pt idx="5993">
                  <c:v>31.393120450000001</c:v>
                </c:pt>
                <c:pt idx="5994">
                  <c:v>30.906062779999999</c:v>
                </c:pt>
                <c:pt idx="5995">
                  <c:v>30.356092950000001</c:v>
                </c:pt>
                <c:pt idx="5996">
                  <c:v>29.714473550000001</c:v>
                </c:pt>
                <c:pt idx="5997">
                  <c:v>30.59670603</c:v>
                </c:pt>
                <c:pt idx="5998">
                  <c:v>31.56841537</c:v>
                </c:pt>
                <c:pt idx="5999">
                  <c:v>32.750343129999997</c:v>
                </c:pt>
                <c:pt idx="6000">
                  <c:v>33.787216119999997</c:v>
                </c:pt>
                <c:pt idx="6001">
                  <c:v>35.565232790000003</c:v>
                </c:pt>
                <c:pt idx="6002">
                  <c:v>37.703234190000003</c:v>
                </c:pt>
                <c:pt idx="6003">
                  <c:v>39.518234980000003</c:v>
                </c:pt>
                <c:pt idx="6004">
                  <c:v>39.216812990000001</c:v>
                </c:pt>
                <c:pt idx="6005">
                  <c:v>36.408354090000003</c:v>
                </c:pt>
                <c:pt idx="6006">
                  <c:v>36.024493939999999</c:v>
                </c:pt>
                <c:pt idx="6007">
                  <c:v>36.391201899999999</c:v>
                </c:pt>
                <c:pt idx="6008">
                  <c:v>36.404736450000001</c:v>
                </c:pt>
                <c:pt idx="6009">
                  <c:v>36.508625029999997</c:v>
                </c:pt>
                <c:pt idx="6010">
                  <c:v>35.501843630000003</c:v>
                </c:pt>
                <c:pt idx="6011">
                  <c:v>34.27220157</c:v>
                </c:pt>
                <c:pt idx="6012">
                  <c:v>34.642508560000003</c:v>
                </c:pt>
                <c:pt idx="6013">
                  <c:v>34.103700480000001</c:v>
                </c:pt>
                <c:pt idx="6014">
                  <c:v>37.25598299</c:v>
                </c:pt>
                <c:pt idx="6015">
                  <c:v>35.793092559999998</c:v>
                </c:pt>
                <c:pt idx="6016">
                  <c:v>35.275362489999999</c:v>
                </c:pt>
                <c:pt idx="6017">
                  <c:v>34.953154529999999</c:v>
                </c:pt>
                <c:pt idx="6018">
                  <c:v>34.829765719999997</c:v>
                </c:pt>
                <c:pt idx="6019">
                  <c:v>34.927117709999997</c:v>
                </c:pt>
                <c:pt idx="6020">
                  <c:v>34.924197849999999</c:v>
                </c:pt>
                <c:pt idx="6021">
                  <c:v>35.725786560000003</c:v>
                </c:pt>
                <c:pt idx="6022">
                  <c:v>36.722665589999998</c:v>
                </c:pt>
                <c:pt idx="6023">
                  <c:v>37.326307870000001</c:v>
                </c:pt>
                <c:pt idx="6024">
                  <c:v>38.007370520000002</c:v>
                </c:pt>
                <c:pt idx="6025">
                  <c:v>38.34775484</c:v>
                </c:pt>
                <c:pt idx="6026">
                  <c:v>40.522357059999997</c:v>
                </c:pt>
                <c:pt idx="6027">
                  <c:v>41.788565890000001</c:v>
                </c:pt>
                <c:pt idx="6028">
                  <c:v>42.51769925</c:v>
                </c:pt>
                <c:pt idx="6029">
                  <c:v>42.910367350000001</c:v>
                </c:pt>
                <c:pt idx="6030">
                  <c:v>41.117383420000003</c:v>
                </c:pt>
                <c:pt idx="6031">
                  <c:v>40.23794547</c:v>
                </c:pt>
                <c:pt idx="6032">
                  <c:v>38.917532479999998</c:v>
                </c:pt>
                <c:pt idx="6033">
                  <c:v>37.719761220000002</c:v>
                </c:pt>
                <c:pt idx="6034">
                  <c:v>38.173448669999999</c:v>
                </c:pt>
                <c:pt idx="6035">
                  <c:v>38.83587052</c:v>
                </c:pt>
                <c:pt idx="6036">
                  <c:v>39.79826783</c:v>
                </c:pt>
                <c:pt idx="6037">
                  <c:v>40.626292540000001</c:v>
                </c:pt>
                <c:pt idx="6038">
                  <c:v>42.035641839999997</c:v>
                </c:pt>
                <c:pt idx="6039">
                  <c:v>42.386133370000003</c:v>
                </c:pt>
                <c:pt idx="6040">
                  <c:v>42.297515990000001</c:v>
                </c:pt>
                <c:pt idx="6041">
                  <c:v>41.612380760000001</c:v>
                </c:pt>
                <c:pt idx="6042">
                  <c:v>40.71980593</c:v>
                </c:pt>
                <c:pt idx="6043">
                  <c:v>40.510208230000003</c:v>
                </c:pt>
                <c:pt idx="6044">
                  <c:v>40.72857226</c:v>
                </c:pt>
                <c:pt idx="6045">
                  <c:v>42.04727664</c:v>
                </c:pt>
                <c:pt idx="6046">
                  <c:v>42.700062819999999</c:v>
                </c:pt>
                <c:pt idx="6047">
                  <c:v>42.848623410000002</c:v>
                </c:pt>
                <c:pt idx="6048">
                  <c:v>42.082623040000001</c:v>
                </c:pt>
                <c:pt idx="6049">
                  <c:v>41.677976209999997</c:v>
                </c:pt>
                <c:pt idx="6050">
                  <c:v>40.722181740000003</c:v>
                </c:pt>
                <c:pt idx="6051">
                  <c:v>40.802460310000001</c:v>
                </c:pt>
                <c:pt idx="6052">
                  <c:v>41.206217780000003</c:v>
                </c:pt>
                <c:pt idx="6053">
                  <c:v>40.269074590000002</c:v>
                </c:pt>
                <c:pt idx="6054">
                  <c:v>39.303493860000003</c:v>
                </c:pt>
                <c:pt idx="6055">
                  <c:v>38.266170670000001</c:v>
                </c:pt>
                <c:pt idx="6056">
                  <c:v>35.179715549999997</c:v>
                </c:pt>
                <c:pt idx="6057">
                  <c:v>32.284912519999999</c:v>
                </c:pt>
                <c:pt idx="6058">
                  <c:v>30.187839660000002</c:v>
                </c:pt>
                <c:pt idx="6059">
                  <c:v>32.128747150000002</c:v>
                </c:pt>
                <c:pt idx="6060">
                  <c:v>33.675074180000003</c:v>
                </c:pt>
                <c:pt idx="6061">
                  <c:v>34.163013630000002</c:v>
                </c:pt>
                <c:pt idx="6062">
                  <c:v>33.865194180000003</c:v>
                </c:pt>
                <c:pt idx="6063">
                  <c:v>33.395295959999999</c:v>
                </c:pt>
                <c:pt idx="6064">
                  <c:v>33.292088890000002</c:v>
                </c:pt>
                <c:pt idx="6065">
                  <c:v>32.344007130000001</c:v>
                </c:pt>
                <c:pt idx="6066">
                  <c:v>31.180064179999999</c:v>
                </c:pt>
                <c:pt idx="6067">
                  <c:v>29.95036004</c:v>
                </c:pt>
                <c:pt idx="6068">
                  <c:v>30.320595409999999</c:v>
                </c:pt>
                <c:pt idx="6069">
                  <c:v>29.856801820000001</c:v>
                </c:pt>
                <c:pt idx="6070">
                  <c:v>30.296518240000001</c:v>
                </c:pt>
                <c:pt idx="6071">
                  <c:v>31.174532299999999</c:v>
                </c:pt>
                <c:pt idx="6072">
                  <c:v>31.380428689999999</c:v>
                </c:pt>
                <c:pt idx="6073">
                  <c:v>31.238134609999999</c:v>
                </c:pt>
                <c:pt idx="6074">
                  <c:v>31.767269540000001</c:v>
                </c:pt>
                <c:pt idx="6075">
                  <c:v>31.524673440000001</c:v>
                </c:pt>
                <c:pt idx="6076">
                  <c:v>31.142209009999998</c:v>
                </c:pt>
                <c:pt idx="6077">
                  <c:v>31.206128970000002</c:v>
                </c:pt>
                <c:pt idx="6078">
                  <c:v>31.225521780000001</c:v>
                </c:pt>
                <c:pt idx="6079">
                  <c:v>32.074130320000002</c:v>
                </c:pt>
                <c:pt idx="6080">
                  <c:v>31.778841549999999</c:v>
                </c:pt>
                <c:pt idx="6081">
                  <c:v>31.454313590000002</c:v>
                </c:pt>
                <c:pt idx="6082">
                  <c:v>31.669074569999999</c:v>
                </c:pt>
                <c:pt idx="6083">
                  <c:v>32.067564279999999</c:v>
                </c:pt>
                <c:pt idx="6084">
                  <c:v>32.475397819999998</c:v>
                </c:pt>
                <c:pt idx="6085">
                  <c:v>32.890260810000001</c:v>
                </c:pt>
                <c:pt idx="6086">
                  <c:v>33.689504759999998</c:v>
                </c:pt>
                <c:pt idx="6087">
                  <c:v>33.372109209999998</c:v>
                </c:pt>
                <c:pt idx="6088">
                  <c:v>32.484300580000003</c:v>
                </c:pt>
                <c:pt idx="6089">
                  <c:v>30.71319909</c:v>
                </c:pt>
                <c:pt idx="6090">
                  <c:v>30.25782645</c:v>
                </c:pt>
                <c:pt idx="6091">
                  <c:v>31.036395750000001</c:v>
                </c:pt>
                <c:pt idx="6092">
                  <c:v>32.431162020000002</c:v>
                </c:pt>
                <c:pt idx="6093">
                  <c:v>31.495963840000002</c:v>
                </c:pt>
                <c:pt idx="6094">
                  <c:v>31.467174969999999</c:v>
                </c:pt>
                <c:pt idx="6095">
                  <c:v>31.24957783</c:v>
                </c:pt>
                <c:pt idx="6096">
                  <c:v>30.43099157</c:v>
                </c:pt>
                <c:pt idx="6097">
                  <c:v>29.74441697</c:v>
                </c:pt>
                <c:pt idx="6098">
                  <c:v>29.903540419999999</c:v>
                </c:pt>
                <c:pt idx="6099">
                  <c:v>30.28974182</c:v>
                </c:pt>
                <c:pt idx="6100">
                  <c:v>31.299355569999999</c:v>
                </c:pt>
                <c:pt idx="6101">
                  <c:v>31.590453799999999</c:v>
                </c:pt>
                <c:pt idx="6102">
                  <c:v>30.309616210000002</c:v>
                </c:pt>
                <c:pt idx="6103">
                  <c:v>29.12429032</c:v>
                </c:pt>
                <c:pt idx="6104">
                  <c:v>28.11227031</c:v>
                </c:pt>
                <c:pt idx="6105">
                  <c:v>27.08377737</c:v>
                </c:pt>
                <c:pt idx="6106">
                  <c:v>28.792700929999999</c:v>
                </c:pt>
                <c:pt idx="6107">
                  <c:v>30.63237543</c:v>
                </c:pt>
                <c:pt idx="6108">
                  <c:v>31.943761940000002</c:v>
                </c:pt>
                <c:pt idx="6109">
                  <c:v>32.038576880000001</c:v>
                </c:pt>
                <c:pt idx="6110">
                  <c:v>31.911584449999999</c:v>
                </c:pt>
                <c:pt idx="6111">
                  <c:v>32.457972159999997</c:v>
                </c:pt>
                <c:pt idx="6112">
                  <c:v>32.389995370000001</c:v>
                </c:pt>
                <c:pt idx="6113">
                  <c:v>32.787890869999998</c:v>
                </c:pt>
                <c:pt idx="6114">
                  <c:v>33.067326620000003</c:v>
                </c:pt>
                <c:pt idx="6115">
                  <c:v>33.927199819999998</c:v>
                </c:pt>
                <c:pt idx="6116">
                  <c:v>34.98549964</c:v>
                </c:pt>
                <c:pt idx="6117">
                  <c:v>35.157555299999999</c:v>
                </c:pt>
                <c:pt idx="6118">
                  <c:v>35.147888940000001</c:v>
                </c:pt>
                <c:pt idx="6119">
                  <c:v>35.899629140000002</c:v>
                </c:pt>
                <c:pt idx="6120">
                  <c:v>37.181662969999998</c:v>
                </c:pt>
                <c:pt idx="6121">
                  <c:v>39.059874170000001</c:v>
                </c:pt>
                <c:pt idx="6122">
                  <c:v>40.241258590000001</c:v>
                </c:pt>
                <c:pt idx="6123">
                  <c:v>41.022394630000001</c:v>
                </c:pt>
                <c:pt idx="6124">
                  <c:v>40.36688075</c:v>
                </c:pt>
                <c:pt idx="6125">
                  <c:v>38.397279179999998</c:v>
                </c:pt>
                <c:pt idx="6126">
                  <c:v>37.631343819999998</c:v>
                </c:pt>
                <c:pt idx="6127">
                  <c:v>38.98888745</c:v>
                </c:pt>
                <c:pt idx="6128">
                  <c:v>38.999884379999997</c:v>
                </c:pt>
                <c:pt idx="6129">
                  <c:v>38.812640109999997</c:v>
                </c:pt>
                <c:pt idx="6130">
                  <c:v>38.323101909999998</c:v>
                </c:pt>
                <c:pt idx="6131">
                  <c:v>38.285285680000001</c:v>
                </c:pt>
                <c:pt idx="6132">
                  <c:v>38.48045492</c:v>
                </c:pt>
                <c:pt idx="6133">
                  <c:v>38.774241330000002</c:v>
                </c:pt>
                <c:pt idx="6134">
                  <c:v>39.3576342</c:v>
                </c:pt>
                <c:pt idx="6135">
                  <c:v>39.610510529999999</c:v>
                </c:pt>
                <c:pt idx="6136">
                  <c:v>40.061536869999998</c:v>
                </c:pt>
                <c:pt idx="6137">
                  <c:v>39.583464399999997</c:v>
                </c:pt>
                <c:pt idx="6138">
                  <c:v>38.529443229999998</c:v>
                </c:pt>
                <c:pt idx="6139">
                  <c:v>37.05271484</c:v>
                </c:pt>
                <c:pt idx="6140">
                  <c:v>34.785294159999999</c:v>
                </c:pt>
                <c:pt idx="6141">
                  <c:v>32.312074189999997</c:v>
                </c:pt>
                <c:pt idx="6142">
                  <c:v>30.393286270000001</c:v>
                </c:pt>
                <c:pt idx="6143">
                  <c:v>28.876387300000001</c:v>
                </c:pt>
                <c:pt idx="6144">
                  <c:v>28.01112822</c:v>
                </c:pt>
                <c:pt idx="6145">
                  <c:v>27.72006481</c:v>
                </c:pt>
                <c:pt idx="6146">
                  <c:v>32.963078940000003</c:v>
                </c:pt>
                <c:pt idx="6147">
                  <c:v>34.585326950000002</c:v>
                </c:pt>
                <c:pt idx="6148">
                  <c:v>34.817155360000001</c:v>
                </c:pt>
                <c:pt idx="6149">
                  <c:v>35.698873079999998</c:v>
                </c:pt>
                <c:pt idx="6150">
                  <c:v>37.976435350000003</c:v>
                </c:pt>
                <c:pt idx="6151">
                  <c:v>36.557170890000002</c:v>
                </c:pt>
                <c:pt idx="6152">
                  <c:v>34.827771730000002</c:v>
                </c:pt>
                <c:pt idx="6153">
                  <c:v>36.766601010000002</c:v>
                </c:pt>
                <c:pt idx="6154">
                  <c:v>37.081500030000001</c:v>
                </c:pt>
                <c:pt idx="6155">
                  <c:v>36.839588290000002</c:v>
                </c:pt>
                <c:pt idx="6156">
                  <c:v>37.079730230000003</c:v>
                </c:pt>
                <c:pt idx="6157">
                  <c:v>37.153878470000002</c:v>
                </c:pt>
                <c:pt idx="6158">
                  <c:v>37.321222579999997</c:v>
                </c:pt>
                <c:pt idx="6159">
                  <c:v>37.66374416</c:v>
                </c:pt>
                <c:pt idx="6160">
                  <c:v>38.047075499999998</c:v>
                </c:pt>
                <c:pt idx="6161">
                  <c:v>38.868613310000001</c:v>
                </c:pt>
                <c:pt idx="6162">
                  <c:v>40.124114380000002</c:v>
                </c:pt>
                <c:pt idx="6163">
                  <c:v>40.136058890000001</c:v>
                </c:pt>
                <c:pt idx="6164">
                  <c:v>39.250833530000001</c:v>
                </c:pt>
                <c:pt idx="6165">
                  <c:v>39.44770527</c:v>
                </c:pt>
                <c:pt idx="6166">
                  <c:v>39.260305199999998</c:v>
                </c:pt>
                <c:pt idx="6167">
                  <c:v>39.280846940000004</c:v>
                </c:pt>
                <c:pt idx="6168">
                  <c:v>38.227996089999998</c:v>
                </c:pt>
                <c:pt idx="6169">
                  <c:v>37.370621880000002</c:v>
                </c:pt>
                <c:pt idx="6170">
                  <c:v>37.109384130000002</c:v>
                </c:pt>
                <c:pt idx="6171">
                  <c:v>37.330525639999998</c:v>
                </c:pt>
                <c:pt idx="6172">
                  <c:v>37.594628569999998</c:v>
                </c:pt>
                <c:pt idx="6173">
                  <c:v>39.498424759999999</c:v>
                </c:pt>
                <c:pt idx="6174">
                  <c:v>39.496270440000004</c:v>
                </c:pt>
                <c:pt idx="6175">
                  <c:v>38.578321420000002</c:v>
                </c:pt>
                <c:pt idx="6176">
                  <c:v>36.883213560000002</c:v>
                </c:pt>
                <c:pt idx="6177">
                  <c:v>34.59289983</c:v>
                </c:pt>
                <c:pt idx="6178">
                  <c:v>31.112044399999998</c:v>
                </c:pt>
                <c:pt idx="6179">
                  <c:v>29.763961770000002</c:v>
                </c:pt>
                <c:pt idx="6180">
                  <c:v>32.959423979999997</c:v>
                </c:pt>
                <c:pt idx="6181">
                  <c:v>33.802046130000001</c:v>
                </c:pt>
                <c:pt idx="6182">
                  <c:v>34.514059899999999</c:v>
                </c:pt>
                <c:pt idx="6183">
                  <c:v>33.93202556</c:v>
                </c:pt>
                <c:pt idx="6184">
                  <c:v>32.99534474</c:v>
                </c:pt>
                <c:pt idx="6185">
                  <c:v>31.79049882</c:v>
                </c:pt>
                <c:pt idx="6186">
                  <c:v>32.274075750000002</c:v>
                </c:pt>
                <c:pt idx="6187">
                  <c:v>32.986100010000001</c:v>
                </c:pt>
                <c:pt idx="6188">
                  <c:v>34.00090771</c:v>
                </c:pt>
                <c:pt idx="6189">
                  <c:v>34.469951250000001</c:v>
                </c:pt>
                <c:pt idx="6190">
                  <c:v>34.482172239999997</c:v>
                </c:pt>
                <c:pt idx="6191">
                  <c:v>34.626430370000001</c:v>
                </c:pt>
                <c:pt idx="6192">
                  <c:v>35.160835089999999</c:v>
                </c:pt>
                <c:pt idx="6193">
                  <c:v>35.4111847</c:v>
                </c:pt>
                <c:pt idx="6194">
                  <c:v>35.070605479999998</c:v>
                </c:pt>
                <c:pt idx="6195">
                  <c:v>34.991133179999999</c:v>
                </c:pt>
                <c:pt idx="6196">
                  <c:v>34.519062849999997</c:v>
                </c:pt>
                <c:pt idx="6197">
                  <c:v>33.733478009999999</c:v>
                </c:pt>
                <c:pt idx="6198">
                  <c:v>33.407341010000003</c:v>
                </c:pt>
                <c:pt idx="6199">
                  <c:v>34.396515110000003</c:v>
                </c:pt>
                <c:pt idx="6200">
                  <c:v>35.279483720000002</c:v>
                </c:pt>
                <c:pt idx="6201">
                  <c:v>34.645293899999999</c:v>
                </c:pt>
                <c:pt idx="6202">
                  <c:v>34.684757130000001</c:v>
                </c:pt>
                <c:pt idx="6203">
                  <c:v>34.324933379999997</c:v>
                </c:pt>
                <c:pt idx="6204">
                  <c:v>34.136894669999997</c:v>
                </c:pt>
                <c:pt idx="6205">
                  <c:v>34.131042430000001</c:v>
                </c:pt>
                <c:pt idx="6206">
                  <c:v>34.950800340000001</c:v>
                </c:pt>
                <c:pt idx="6207">
                  <c:v>35.534568729999997</c:v>
                </c:pt>
                <c:pt idx="6208">
                  <c:v>35.723717620000002</c:v>
                </c:pt>
                <c:pt idx="6209">
                  <c:v>36.430311920000001</c:v>
                </c:pt>
                <c:pt idx="6210">
                  <c:v>37.504884089999997</c:v>
                </c:pt>
                <c:pt idx="6211">
                  <c:v>37.988924419999996</c:v>
                </c:pt>
                <c:pt idx="6212">
                  <c:v>37.736884779999997</c:v>
                </c:pt>
                <c:pt idx="6213">
                  <c:v>36.945266859999997</c:v>
                </c:pt>
                <c:pt idx="6214">
                  <c:v>37.015651099999999</c:v>
                </c:pt>
                <c:pt idx="6215">
                  <c:v>36.374226559999997</c:v>
                </c:pt>
                <c:pt idx="6216">
                  <c:v>35.711115589999999</c:v>
                </c:pt>
                <c:pt idx="6217">
                  <c:v>35.893786249999998</c:v>
                </c:pt>
                <c:pt idx="6218">
                  <c:v>35.278828930000003</c:v>
                </c:pt>
                <c:pt idx="6219">
                  <c:v>33.925891329999999</c:v>
                </c:pt>
                <c:pt idx="6220">
                  <c:v>33.347124620000002</c:v>
                </c:pt>
                <c:pt idx="6221">
                  <c:v>33.469286199999999</c:v>
                </c:pt>
                <c:pt idx="6222">
                  <c:v>33.658477019999999</c:v>
                </c:pt>
                <c:pt idx="6223">
                  <c:v>33.090595319999998</c:v>
                </c:pt>
                <c:pt idx="6224">
                  <c:v>33.900016530000002</c:v>
                </c:pt>
                <c:pt idx="6225">
                  <c:v>33.246303930000003</c:v>
                </c:pt>
                <c:pt idx="6226">
                  <c:v>28.64540839</c:v>
                </c:pt>
                <c:pt idx="6227">
                  <c:v>27.341156219999998</c:v>
                </c:pt>
                <c:pt idx="6228">
                  <c:v>29.210699479999999</c:v>
                </c:pt>
                <c:pt idx="6229">
                  <c:v>32.15128765</c:v>
                </c:pt>
                <c:pt idx="6230">
                  <c:v>32.824835309999997</c:v>
                </c:pt>
                <c:pt idx="6231">
                  <c:v>32.577786590000002</c:v>
                </c:pt>
                <c:pt idx="6232">
                  <c:v>32.4449532</c:v>
                </c:pt>
                <c:pt idx="6233">
                  <c:v>32.81393997</c:v>
                </c:pt>
                <c:pt idx="6234">
                  <c:v>32.201604170000003</c:v>
                </c:pt>
                <c:pt idx="6235">
                  <c:v>31.350698820000002</c:v>
                </c:pt>
                <c:pt idx="6236">
                  <c:v>31.243108719999999</c:v>
                </c:pt>
                <c:pt idx="6237">
                  <c:v>31.57959507</c:v>
                </c:pt>
                <c:pt idx="6238">
                  <c:v>31.551543980000002</c:v>
                </c:pt>
                <c:pt idx="6239">
                  <c:v>31.357579609999998</c:v>
                </c:pt>
                <c:pt idx="6240">
                  <c:v>31.24741581</c:v>
                </c:pt>
                <c:pt idx="6241">
                  <c:v>31.38180813</c:v>
                </c:pt>
                <c:pt idx="6242">
                  <c:v>32.05373797</c:v>
                </c:pt>
                <c:pt idx="6243">
                  <c:v>33.179309959999998</c:v>
                </c:pt>
                <c:pt idx="6244">
                  <c:v>34.50778725</c:v>
                </c:pt>
                <c:pt idx="6245">
                  <c:v>34.721475949999999</c:v>
                </c:pt>
                <c:pt idx="6246">
                  <c:v>34.324370819999999</c:v>
                </c:pt>
                <c:pt idx="6247">
                  <c:v>33.75638369</c:v>
                </c:pt>
                <c:pt idx="6248">
                  <c:v>32.825508110000001</c:v>
                </c:pt>
                <c:pt idx="6249">
                  <c:v>32.484970740000001</c:v>
                </c:pt>
                <c:pt idx="6250">
                  <c:v>32.001921719999999</c:v>
                </c:pt>
                <c:pt idx="6251">
                  <c:v>31.764390710000001</c:v>
                </c:pt>
                <c:pt idx="6252">
                  <c:v>31.825226959999998</c:v>
                </c:pt>
                <c:pt idx="6253">
                  <c:v>31.845889790000001</c:v>
                </c:pt>
                <c:pt idx="6254">
                  <c:v>31.735561180000001</c:v>
                </c:pt>
                <c:pt idx="6255">
                  <c:v>32.918393260000002</c:v>
                </c:pt>
                <c:pt idx="6256">
                  <c:v>34.134360149999999</c:v>
                </c:pt>
                <c:pt idx="6257">
                  <c:v>34.253556109999998</c:v>
                </c:pt>
                <c:pt idx="6258">
                  <c:v>34.078117480000003</c:v>
                </c:pt>
                <c:pt idx="6259">
                  <c:v>34.3355721</c:v>
                </c:pt>
                <c:pt idx="6260">
                  <c:v>34.75827357</c:v>
                </c:pt>
                <c:pt idx="6261">
                  <c:v>34.392244759999997</c:v>
                </c:pt>
                <c:pt idx="6262">
                  <c:v>34.078482690000001</c:v>
                </c:pt>
                <c:pt idx="6263">
                  <c:v>33.704916040000001</c:v>
                </c:pt>
                <c:pt idx="6264">
                  <c:v>33.445218169999997</c:v>
                </c:pt>
                <c:pt idx="6265">
                  <c:v>34.16563163</c:v>
                </c:pt>
                <c:pt idx="6266">
                  <c:v>34.79356653</c:v>
                </c:pt>
                <c:pt idx="6267">
                  <c:v>35.359258750000002</c:v>
                </c:pt>
                <c:pt idx="6268">
                  <c:v>35.974465539999997</c:v>
                </c:pt>
                <c:pt idx="6269">
                  <c:v>36.441273610000003</c:v>
                </c:pt>
                <c:pt idx="6270">
                  <c:v>37.194193040000002</c:v>
                </c:pt>
                <c:pt idx="6271">
                  <c:v>38.001212789999997</c:v>
                </c:pt>
                <c:pt idx="6272">
                  <c:v>38.021625649999997</c:v>
                </c:pt>
                <c:pt idx="6273">
                  <c:v>38.524135299999998</c:v>
                </c:pt>
                <c:pt idx="6274">
                  <c:v>38.57507734</c:v>
                </c:pt>
                <c:pt idx="6275">
                  <c:v>38.07932641</c:v>
                </c:pt>
                <c:pt idx="6276">
                  <c:v>36.51744764</c:v>
                </c:pt>
                <c:pt idx="6277">
                  <c:v>35.450580469999998</c:v>
                </c:pt>
                <c:pt idx="6278">
                  <c:v>35.422950729999997</c:v>
                </c:pt>
                <c:pt idx="6279">
                  <c:v>36.558508269999997</c:v>
                </c:pt>
                <c:pt idx="6280">
                  <c:v>39.125922029999998</c:v>
                </c:pt>
                <c:pt idx="6281">
                  <c:v>40.78830481</c:v>
                </c:pt>
                <c:pt idx="6282">
                  <c:v>41.985615580000001</c:v>
                </c:pt>
                <c:pt idx="6283">
                  <c:v>43.068793589999999</c:v>
                </c:pt>
                <c:pt idx="6284">
                  <c:v>43.960737729999998</c:v>
                </c:pt>
                <c:pt idx="6285">
                  <c:v>45.085906610000002</c:v>
                </c:pt>
                <c:pt idx="6286">
                  <c:v>46.858609209999997</c:v>
                </c:pt>
                <c:pt idx="6287">
                  <c:v>46.783083400000002</c:v>
                </c:pt>
                <c:pt idx="6288">
                  <c:v>46.464635469999997</c:v>
                </c:pt>
                <c:pt idx="6289">
                  <c:v>46.955441550000003</c:v>
                </c:pt>
                <c:pt idx="6290">
                  <c:v>47.503144460000001</c:v>
                </c:pt>
                <c:pt idx="6291">
                  <c:v>47.1684628</c:v>
                </c:pt>
                <c:pt idx="6292">
                  <c:v>46.98435551</c:v>
                </c:pt>
                <c:pt idx="6293">
                  <c:v>46.597712620000003</c:v>
                </c:pt>
                <c:pt idx="6294">
                  <c:v>46.690477119999997</c:v>
                </c:pt>
                <c:pt idx="6295">
                  <c:v>47.176109959999998</c:v>
                </c:pt>
                <c:pt idx="6296">
                  <c:v>47.099882960000002</c:v>
                </c:pt>
                <c:pt idx="6297">
                  <c:v>46.900581299999999</c:v>
                </c:pt>
                <c:pt idx="6298">
                  <c:v>46.930788919999998</c:v>
                </c:pt>
                <c:pt idx="6299">
                  <c:v>47.307988299999998</c:v>
                </c:pt>
                <c:pt idx="6300">
                  <c:v>49.160217320000001</c:v>
                </c:pt>
                <c:pt idx="6301">
                  <c:v>52.132003699999999</c:v>
                </c:pt>
                <c:pt idx="6302">
                  <c:v>53.186004369999999</c:v>
                </c:pt>
                <c:pt idx="6303">
                  <c:v>52.959736200000002</c:v>
                </c:pt>
                <c:pt idx="6304">
                  <c:v>54.377458220000001</c:v>
                </c:pt>
                <c:pt idx="6305">
                  <c:v>55.599267560000001</c:v>
                </c:pt>
                <c:pt idx="6306">
                  <c:v>55.142212630000003</c:v>
                </c:pt>
                <c:pt idx="6307">
                  <c:v>54.218332160000003</c:v>
                </c:pt>
                <c:pt idx="6308">
                  <c:v>54.25119917</c:v>
                </c:pt>
                <c:pt idx="6309">
                  <c:v>55.221495140000002</c:v>
                </c:pt>
                <c:pt idx="6310">
                  <c:v>54.823508269999998</c:v>
                </c:pt>
                <c:pt idx="6311">
                  <c:v>53.189928440000003</c:v>
                </c:pt>
                <c:pt idx="6312">
                  <c:v>51.702525420000001</c:v>
                </c:pt>
                <c:pt idx="6313">
                  <c:v>51.103229239999997</c:v>
                </c:pt>
                <c:pt idx="6314">
                  <c:v>49.310734359999998</c:v>
                </c:pt>
                <c:pt idx="6315">
                  <c:v>47.745769709999998</c:v>
                </c:pt>
                <c:pt idx="6316">
                  <c:v>45.207671589999997</c:v>
                </c:pt>
                <c:pt idx="6317">
                  <c:v>42.339841880000002</c:v>
                </c:pt>
                <c:pt idx="6318">
                  <c:v>39.252542849999998</c:v>
                </c:pt>
                <c:pt idx="6319">
                  <c:v>37.142143339999997</c:v>
                </c:pt>
                <c:pt idx="6320">
                  <c:v>37.183213590000001</c:v>
                </c:pt>
                <c:pt idx="6321">
                  <c:v>37.88264307</c:v>
                </c:pt>
                <c:pt idx="6322">
                  <c:v>38.507005999999997</c:v>
                </c:pt>
                <c:pt idx="6323">
                  <c:v>37.483658820000002</c:v>
                </c:pt>
                <c:pt idx="6324">
                  <c:v>38.010171200000002</c:v>
                </c:pt>
                <c:pt idx="6325">
                  <c:v>37.365735950000001</c:v>
                </c:pt>
                <c:pt idx="6326">
                  <c:v>36.770036490000003</c:v>
                </c:pt>
                <c:pt idx="6327">
                  <c:v>36.661268360000001</c:v>
                </c:pt>
                <c:pt idx="6328">
                  <c:v>37.427947340000003</c:v>
                </c:pt>
                <c:pt idx="6329">
                  <c:v>36.260096179999998</c:v>
                </c:pt>
                <c:pt idx="6330">
                  <c:v>37.175095210000002</c:v>
                </c:pt>
                <c:pt idx="6331">
                  <c:v>38.587515500000002</c:v>
                </c:pt>
                <c:pt idx="6332">
                  <c:v>38.769734380000003</c:v>
                </c:pt>
                <c:pt idx="6333">
                  <c:v>38.928422400000002</c:v>
                </c:pt>
                <c:pt idx="6334">
                  <c:v>40.023870459999998</c:v>
                </c:pt>
                <c:pt idx="6335">
                  <c:v>39.841145169999997</c:v>
                </c:pt>
                <c:pt idx="6336">
                  <c:v>38.885574300000002</c:v>
                </c:pt>
                <c:pt idx="6337">
                  <c:v>38.1117214</c:v>
                </c:pt>
                <c:pt idx="6338">
                  <c:v>37.265316230000003</c:v>
                </c:pt>
                <c:pt idx="6339">
                  <c:v>36.727148749999998</c:v>
                </c:pt>
                <c:pt idx="6340">
                  <c:v>36.306329779999999</c:v>
                </c:pt>
                <c:pt idx="6341">
                  <c:v>35.632130220000001</c:v>
                </c:pt>
                <c:pt idx="6342">
                  <c:v>35.100802160000001</c:v>
                </c:pt>
                <c:pt idx="6343">
                  <c:v>33.976672260000001</c:v>
                </c:pt>
                <c:pt idx="6344">
                  <c:v>33.275974580000003</c:v>
                </c:pt>
                <c:pt idx="6345">
                  <c:v>31.98845459</c:v>
                </c:pt>
                <c:pt idx="6346">
                  <c:v>30.726302919999998</c:v>
                </c:pt>
                <c:pt idx="6347">
                  <c:v>29.997133779999999</c:v>
                </c:pt>
                <c:pt idx="6348">
                  <c:v>30.19348677</c:v>
                </c:pt>
                <c:pt idx="6349">
                  <c:v>29.597730420000001</c:v>
                </c:pt>
                <c:pt idx="6350">
                  <c:v>29.126082790000002</c:v>
                </c:pt>
                <c:pt idx="6351">
                  <c:v>29.340013460000002</c:v>
                </c:pt>
                <c:pt idx="6352">
                  <c:v>30.537806</c:v>
                </c:pt>
                <c:pt idx="6353">
                  <c:v>32.53994256</c:v>
                </c:pt>
                <c:pt idx="6354">
                  <c:v>33.31156309</c:v>
                </c:pt>
                <c:pt idx="6355">
                  <c:v>34.5646852</c:v>
                </c:pt>
                <c:pt idx="6356">
                  <c:v>35.685476780000002</c:v>
                </c:pt>
                <c:pt idx="6357">
                  <c:v>36.694219410000002</c:v>
                </c:pt>
                <c:pt idx="6358">
                  <c:v>37.626606950000003</c:v>
                </c:pt>
                <c:pt idx="6359">
                  <c:v>38.761903959999998</c:v>
                </c:pt>
                <c:pt idx="6360">
                  <c:v>38.980709089999998</c:v>
                </c:pt>
                <c:pt idx="6361">
                  <c:v>39.9292929</c:v>
                </c:pt>
                <c:pt idx="6362">
                  <c:v>40.68850381</c:v>
                </c:pt>
                <c:pt idx="6363">
                  <c:v>40.876267009999999</c:v>
                </c:pt>
                <c:pt idx="6364">
                  <c:v>40.584869519999998</c:v>
                </c:pt>
                <c:pt idx="6365">
                  <c:v>40.877643689999999</c:v>
                </c:pt>
                <c:pt idx="6366">
                  <c:v>40.512137109999998</c:v>
                </c:pt>
                <c:pt idx="6367">
                  <c:v>40.28298315</c:v>
                </c:pt>
                <c:pt idx="6368">
                  <c:v>40.278782210000003</c:v>
                </c:pt>
                <c:pt idx="6369">
                  <c:v>41.238646590000002</c:v>
                </c:pt>
                <c:pt idx="6370">
                  <c:v>40.033630479999999</c:v>
                </c:pt>
                <c:pt idx="6371">
                  <c:v>39.854007860000003</c:v>
                </c:pt>
                <c:pt idx="6372">
                  <c:v>39.418825210000001</c:v>
                </c:pt>
                <c:pt idx="6373">
                  <c:v>38.102057530000003</c:v>
                </c:pt>
                <c:pt idx="6374">
                  <c:v>38.116410729999998</c:v>
                </c:pt>
                <c:pt idx="6375">
                  <c:v>38.192043490000003</c:v>
                </c:pt>
                <c:pt idx="6376">
                  <c:v>38.943857029999997</c:v>
                </c:pt>
                <c:pt idx="6377">
                  <c:v>38.882623840000001</c:v>
                </c:pt>
                <c:pt idx="6378">
                  <c:v>39.467429840000001</c:v>
                </c:pt>
                <c:pt idx="6379">
                  <c:v>38.651338930000001</c:v>
                </c:pt>
                <c:pt idx="6380">
                  <c:v>38.820110669999998</c:v>
                </c:pt>
                <c:pt idx="6381">
                  <c:v>39.645831960000002</c:v>
                </c:pt>
                <c:pt idx="6382">
                  <c:v>40.413028220000001</c:v>
                </c:pt>
                <c:pt idx="6383">
                  <c:v>41.547143609999999</c:v>
                </c:pt>
                <c:pt idx="6384">
                  <c:v>42.197541129999998</c:v>
                </c:pt>
                <c:pt idx="6385">
                  <c:v>42.863170029999999</c:v>
                </c:pt>
                <c:pt idx="6386">
                  <c:v>44.578741520000001</c:v>
                </c:pt>
                <c:pt idx="6387">
                  <c:v>45.13971059</c:v>
                </c:pt>
                <c:pt idx="6388">
                  <c:v>44.8306416</c:v>
                </c:pt>
                <c:pt idx="6389">
                  <c:v>44.195121030000003</c:v>
                </c:pt>
                <c:pt idx="6390">
                  <c:v>43.378821090000002</c:v>
                </c:pt>
                <c:pt idx="6391">
                  <c:v>42.379984100000001</c:v>
                </c:pt>
                <c:pt idx="6392">
                  <c:v>41.99035362</c:v>
                </c:pt>
                <c:pt idx="6393">
                  <c:v>41.821253949999999</c:v>
                </c:pt>
                <c:pt idx="6394">
                  <c:v>41.874516720000003</c:v>
                </c:pt>
                <c:pt idx="6395">
                  <c:v>42.873724060000001</c:v>
                </c:pt>
                <c:pt idx="6396">
                  <c:v>43.546417159999997</c:v>
                </c:pt>
                <c:pt idx="6397">
                  <c:v>44.308570930000002</c:v>
                </c:pt>
                <c:pt idx="6398">
                  <c:v>45.650011370000001</c:v>
                </c:pt>
                <c:pt idx="6399">
                  <c:v>46.241121300000003</c:v>
                </c:pt>
                <c:pt idx="6400">
                  <c:v>47.140523780000002</c:v>
                </c:pt>
                <c:pt idx="6401">
                  <c:v>47.790059739999997</c:v>
                </c:pt>
                <c:pt idx="6402">
                  <c:v>47.83953605</c:v>
                </c:pt>
                <c:pt idx="6403">
                  <c:v>48.4825394</c:v>
                </c:pt>
                <c:pt idx="6404">
                  <c:v>48.381771280000002</c:v>
                </c:pt>
                <c:pt idx="6405">
                  <c:v>48.822949260000001</c:v>
                </c:pt>
                <c:pt idx="6406">
                  <c:v>49.558522570000001</c:v>
                </c:pt>
                <c:pt idx="6407">
                  <c:v>49.981214880000003</c:v>
                </c:pt>
                <c:pt idx="6408">
                  <c:v>49.498124390000001</c:v>
                </c:pt>
                <c:pt idx="6409">
                  <c:v>50.111649290000003</c:v>
                </c:pt>
                <c:pt idx="6410">
                  <c:v>49.816661740000001</c:v>
                </c:pt>
                <c:pt idx="6411">
                  <c:v>49.875251169999999</c:v>
                </c:pt>
                <c:pt idx="6412">
                  <c:v>50.503867569999997</c:v>
                </c:pt>
                <c:pt idx="6413">
                  <c:v>51.607288330000003</c:v>
                </c:pt>
                <c:pt idx="6414">
                  <c:v>52.648116770000001</c:v>
                </c:pt>
                <c:pt idx="6415">
                  <c:v>52.55984282</c:v>
                </c:pt>
                <c:pt idx="6416">
                  <c:v>52.02655171</c:v>
                </c:pt>
                <c:pt idx="6417">
                  <c:v>50.030692760000001</c:v>
                </c:pt>
                <c:pt idx="6418">
                  <c:v>49.141887990000001</c:v>
                </c:pt>
                <c:pt idx="6419">
                  <c:v>48.733305520000002</c:v>
                </c:pt>
                <c:pt idx="6420">
                  <c:v>47.953579830000002</c:v>
                </c:pt>
                <c:pt idx="6421">
                  <c:v>47.639383909999999</c:v>
                </c:pt>
                <c:pt idx="6422">
                  <c:v>48.177235799999998</c:v>
                </c:pt>
                <c:pt idx="6423">
                  <c:v>48.745794619999998</c:v>
                </c:pt>
                <c:pt idx="6424">
                  <c:v>50.796835829999999</c:v>
                </c:pt>
                <c:pt idx="6425">
                  <c:v>51.890859280000001</c:v>
                </c:pt>
                <c:pt idx="6426">
                  <c:v>53.850212310000003</c:v>
                </c:pt>
                <c:pt idx="6427">
                  <c:v>53.418009380000001</c:v>
                </c:pt>
                <c:pt idx="6428">
                  <c:v>53.838155610000001</c:v>
                </c:pt>
                <c:pt idx="6429">
                  <c:v>55.694758540000002</c:v>
                </c:pt>
                <c:pt idx="6430">
                  <c:v>57.378889319999999</c:v>
                </c:pt>
                <c:pt idx="6431">
                  <c:v>58.856113379999996</c:v>
                </c:pt>
                <c:pt idx="6432">
                  <c:v>59.191266970000001</c:v>
                </c:pt>
                <c:pt idx="6433">
                  <c:v>60.269626619999997</c:v>
                </c:pt>
                <c:pt idx="6434">
                  <c:v>59.125168559999999</c:v>
                </c:pt>
                <c:pt idx="6435">
                  <c:v>56.43899931</c:v>
                </c:pt>
                <c:pt idx="6436">
                  <c:v>55.87702333</c:v>
                </c:pt>
                <c:pt idx="6437">
                  <c:v>55.197673569999999</c:v>
                </c:pt>
                <c:pt idx="6438">
                  <c:v>53.721833240000002</c:v>
                </c:pt>
                <c:pt idx="6439">
                  <c:v>51.541015250000001</c:v>
                </c:pt>
                <c:pt idx="6440">
                  <c:v>49.760821919999998</c:v>
                </c:pt>
                <c:pt idx="6441">
                  <c:v>47.748970370000002</c:v>
                </c:pt>
                <c:pt idx="6442">
                  <c:v>49.795317859999997</c:v>
                </c:pt>
                <c:pt idx="6443">
                  <c:v>52.762401009999998</c:v>
                </c:pt>
                <c:pt idx="6444">
                  <c:v>51.906461890000003</c:v>
                </c:pt>
                <c:pt idx="6445">
                  <c:v>53.438608180000003</c:v>
                </c:pt>
                <c:pt idx="6446">
                  <c:v>58.15931475</c:v>
                </c:pt>
                <c:pt idx="6447">
                  <c:v>64.178403590000002</c:v>
                </c:pt>
                <c:pt idx="6448">
                  <c:v>67.054266839999997</c:v>
                </c:pt>
                <c:pt idx="6449">
                  <c:v>68.752252859999999</c:v>
                </c:pt>
                <c:pt idx="6450">
                  <c:v>67.61984065</c:v>
                </c:pt>
                <c:pt idx="6451">
                  <c:v>64.867829839999999</c:v>
                </c:pt>
                <c:pt idx="6452">
                  <c:v>62.504851189999997</c:v>
                </c:pt>
                <c:pt idx="6453">
                  <c:v>61.583504089999998</c:v>
                </c:pt>
                <c:pt idx="6454">
                  <c:v>61.235238789999997</c:v>
                </c:pt>
                <c:pt idx="6455">
                  <c:v>61.091916900000001</c:v>
                </c:pt>
                <c:pt idx="6456">
                  <c:v>62.310302370000002</c:v>
                </c:pt>
                <c:pt idx="6457">
                  <c:v>61.949126620000001</c:v>
                </c:pt>
                <c:pt idx="6458">
                  <c:v>61.185563739999999</c:v>
                </c:pt>
                <c:pt idx="6459">
                  <c:v>59.98543961</c:v>
                </c:pt>
                <c:pt idx="6460">
                  <c:v>57.152633270000003</c:v>
                </c:pt>
                <c:pt idx="6461">
                  <c:v>53.464902129999999</c:v>
                </c:pt>
                <c:pt idx="6462">
                  <c:v>51.094989679999998</c:v>
                </c:pt>
                <c:pt idx="6463">
                  <c:v>48.706077270000002</c:v>
                </c:pt>
                <c:pt idx="6464">
                  <c:v>46.190000830000002</c:v>
                </c:pt>
                <c:pt idx="6465">
                  <c:v>45.50256753</c:v>
                </c:pt>
                <c:pt idx="6466">
                  <c:v>44.537335300000002</c:v>
                </c:pt>
                <c:pt idx="6467">
                  <c:v>41.910679199999997</c:v>
                </c:pt>
                <c:pt idx="6468">
                  <c:v>38.026432059999998</c:v>
                </c:pt>
                <c:pt idx="6469">
                  <c:v>36.049282740000002</c:v>
                </c:pt>
                <c:pt idx="6470">
                  <c:v>37.023367499999999</c:v>
                </c:pt>
                <c:pt idx="6471">
                  <c:v>38.912703049999998</c:v>
                </c:pt>
                <c:pt idx="6472">
                  <c:v>39.522162870000002</c:v>
                </c:pt>
                <c:pt idx="6473">
                  <c:v>37.687922090000001</c:v>
                </c:pt>
                <c:pt idx="6474">
                  <c:v>34.640428919999998</c:v>
                </c:pt>
                <c:pt idx="6475">
                  <c:v>31.414151270000001</c:v>
                </c:pt>
                <c:pt idx="6476">
                  <c:v>32.606512840000001</c:v>
                </c:pt>
                <c:pt idx="6477">
                  <c:v>35.722062800000003</c:v>
                </c:pt>
                <c:pt idx="6478">
                  <c:v>37.862939259999997</c:v>
                </c:pt>
                <c:pt idx="6479">
                  <c:v>38.761404349999999</c:v>
                </c:pt>
                <c:pt idx="6480">
                  <c:v>39.006883129999999</c:v>
                </c:pt>
                <c:pt idx="6481">
                  <c:v>36.249167249999999</c:v>
                </c:pt>
                <c:pt idx="6482">
                  <c:v>36.732253100000001</c:v>
                </c:pt>
                <c:pt idx="6483">
                  <c:v>37.437955770000002</c:v>
                </c:pt>
                <c:pt idx="6484">
                  <c:v>37.48003499</c:v>
                </c:pt>
                <c:pt idx="6485">
                  <c:v>36.869816409999999</c:v>
                </c:pt>
                <c:pt idx="6486">
                  <c:v>37.504248089999997</c:v>
                </c:pt>
                <c:pt idx="6487">
                  <c:v>37.89999375</c:v>
                </c:pt>
                <c:pt idx="6488">
                  <c:v>36.122802929999999</c:v>
                </c:pt>
                <c:pt idx="6489">
                  <c:v>36.696611869999998</c:v>
                </c:pt>
                <c:pt idx="6490">
                  <c:v>38.028561170000003</c:v>
                </c:pt>
                <c:pt idx="6491">
                  <c:v>39.383406950000001</c:v>
                </c:pt>
                <c:pt idx="6492">
                  <c:v>41.149481299999998</c:v>
                </c:pt>
                <c:pt idx="6493">
                  <c:v>42.607420320000003</c:v>
                </c:pt>
                <c:pt idx="6494">
                  <c:v>42.721100550000003</c:v>
                </c:pt>
                <c:pt idx="6495">
                  <c:v>42.506698499999999</c:v>
                </c:pt>
                <c:pt idx="6496">
                  <c:v>41.225114599999998</c:v>
                </c:pt>
                <c:pt idx="6497">
                  <c:v>40.212016409999997</c:v>
                </c:pt>
                <c:pt idx="6498">
                  <c:v>39.43881657</c:v>
                </c:pt>
                <c:pt idx="6499">
                  <c:v>39.452453220000002</c:v>
                </c:pt>
                <c:pt idx="6500">
                  <c:v>38.327187619999997</c:v>
                </c:pt>
                <c:pt idx="6501">
                  <c:v>36.491600480000002</c:v>
                </c:pt>
                <c:pt idx="6502">
                  <c:v>36.280197620000003</c:v>
                </c:pt>
                <c:pt idx="6503">
                  <c:v>36.234154050000001</c:v>
                </c:pt>
                <c:pt idx="6504">
                  <c:v>37.853366469999997</c:v>
                </c:pt>
                <c:pt idx="6505">
                  <c:v>42.363592580000002</c:v>
                </c:pt>
                <c:pt idx="6506">
                  <c:v>43.278918259999998</c:v>
                </c:pt>
                <c:pt idx="6507">
                  <c:v>40.364882989999998</c:v>
                </c:pt>
                <c:pt idx="6508">
                  <c:v>35.417926389999998</c:v>
                </c:pt>
                <c:pt idx="6509">
                  <c:v>32.927898450000001</c:v>
                </c:pt>
                <c:pt idx="6510">
                  <c:v>34.039433549999998</c:v>
                </c:pt>
                <c:pt idx="6511">
                  <c:v>45.841754829999999</c:v>
                </c:pt>
                <c:pt idx="6512">
                  <c:v>48.698187310000002</c:v>
                </c:pt>
                <c:pt idx="6513">
                  <c:v>50.283444719999999</c:v>
                </c:pt>
                <c:pt idx="6514">
                  <c:v>50.830817000000003</c:v>
                </c:pt>
                <c:pt idx="6515">
                  <c:v>49.61664416</c:v>
                </c:pt>
                <c:pt idx="6516">
                  <c:v>48.168479619999999</c:v>
                </c:pt>
                <c:pt idx="6517">
                  <c:v>48.226610479999998</c:v>
                </c:pt>
                <c:pt idx="6518">
                  <c:v>49.438867690000002</c:v>
                </c:pt>
                <c:pt idx="6519">
                  <c:v>50.931524600000003</c:v>
                </c:pt>
                <c:pt idx="6520">
                  <c:v>52.174536940000003</c:v>
                </c:pt>
                <c:pt idx="6521">
                  <c:v>52.953403799999997</c:v>
                </c:pt>
                <c:pt idx="6522">
                  <c:v>52.614852939999999</c:v>
                </c:pt>
                <c:pt idx="6523">
                  <c:v>53.478363450000003</c:v>
                </c:pt>
                <c:pt idx="6524">
                  <c:v>54.38140293</c:v>
                </c:pt>
                <c:pt idx="6525">
                  <c:v>56.388499420000002</c:v>
                </c:pt>
                <c:pt idx="6526">
                  <c:v>57.469306379999999</c:v>
                </c:pt>
                <c:pt idx="6527">
                  <c:v>57.620537419999998</c:v>
                </c:pt>
                <c:pt idx="6528">
                  <c:v>57.349709850000004</c:v>
                </c:pt>
                <c:pt idx="6529">
                  <c:v>57.347214459999996</c:v>
                </c:pt>
                <c:pt idx="6530">
                  <c:v>57.639443200000002</c:v>
                </c:pt>
                <c:pt idx="6531">
                  <c:v>57.813683869999998</c:v>
                </c:pt>
                <c:pt idx="6532">
                  <c:v>59.390471060000003</c:v>
                </c:pt>
                <c:pt idx="6533">
                  <c:v>61.265822409999998</c:v>
                </c:pt>
                <c:pt idx="6534">
                  <c:v>62.335630369999997</c:v>
                </c:pt>
                <c:pt idx="6535">
                  <c:v>62.773298750000002</c:v>
                </c:pt>
                <c:pt idx="6536">
                  <c:v>61.808244100000003</c:v>
                </c:pt>
                <c:pt idx="6537">
                  <c:v>59.924279200000001</c:v>
                </c:pt>
                <c:pt idx="6538">
                  <c:v>57.145063540000002</c:v>
                </c:pt>
                <c:pt idx="6539">
                  <c:v>52.742848070000001</c:v>
                </c:pt>
                <c:pt idx="6540">
                  <c:v>46.439330689999998</c:v>
                </c:pt>
                <c:pt idx="6541">
                  <c:v>39.7286529</c:v>
                </c:pt>
                <c:pt idx="6542">
                  <c:v>28.78503345</c:v>
                </c:pt>
                <c:pt idx="6543">
                  <c:v>25.57228108</c:v>
                </c:pt>
                <c:pt idx="6544">
                  <c:v>25.835874759999999</c:v>
                </c:pt>
                <c:pt idx="6545">
                  <c:v>25.155638870000001</c:v>
                </c:pt>
                <c:pt idx="6546">
                  <c:v>24.921662130000001</c:v>
                </c:pt>
                <c:pt idx="6547">
                  <c:v>27.040624919999999</c:v>
                </c:pt>
                <c:pt idx="6548">
                  <c:v>24.572541560000001</c:v>
                </c:pt>
                <c:pt idx="6549">
                  <c:v>23.716076099999999</c:v>
                </c:pt>
                <c:pt idx="6550">
                  <c:v>23.64484075</c:v>
                </c:pt>
                <c:pt idx="6551">
                  <c:v>23.97420288</c:v>
                </c:pt>
                <c:pt idx="6552">
                  <c:v>26.065894230000001</c:v>
                </c:pt>
                <c:pt idx="6553">
                  <c:v>28.780334440000001</c:v>
                </c:pt>
                <c:pt idx="6554">
                  <c:v>31.212325920000001</c:v>
                </c:pt>
                <c:pt idx="6555">
                  <c:v>28.88941226</c:v>
                </c:pt>
                <c:pt idx="6556">
                  <c:v>29.273452760000001</c:v>
                </c:pt>
                <c:pt idx="6557">
                  <c:v>47.314196809999999</c:v>
                </c:pt>
                <c:pt idx="6558">
                  <c:v>53.694841969999999</c:v>
                </c:pt>
                <c:pt idx="6559">
                  <c:v>57.612170050000003</c:v>
                </c:pt>
                <c:pt idx="6560">
                  <c:v>61.238833929999998</c:v>
                </c:pt>
                <c:pt idx="6561">
                  <c:v>61.517370020000001</c:v>
                </c:pt>
                <c:pt idx="6562">
                  <c:v>62.088055310000001</c:v>
                </c:pt>
                <c:pt idx="6563">
                  <c:v>61.69342082</c:v>
                </c:pt>
                <c:pt idx="6564">
                  <c:v>60.8035189</c:v>
                </c:pt>
                <c:pt idx="6565">
                  <c:v>61.05689581</c:v>
                </c:pt>
                <c:pt idx="6566">
                  <c:v>60.442375660000003</c:v>
                </c:pt>
                <c:pt idx="6567">
                  <c:v>58.807974270000003</c:v>
                </c:pt>
                <c:pt idx="6568">
                  <c:v>56.69625233</c:v>
                </c:pt>
                <c:pt idx="6569">
                  <c:v>56.183639380000002</c:v>
                </c:pt>
                <c:pt idx="6570">
                  <c:v>55.634530599999998</c:v>
                </c:pt>
                <c:pt idx="6571">
                  <c:v>55.88448649</c:v>
                </c:pt>
                <c:pt idx="6572">
                  <c:v>54.731628700000002</c:v>
                </c:pt>
                <c:pt idx="6573">
                  <c:v>47.401613480000002</c:v>
                </c:pt>
                <c:pt idx="6574">
                  <c:v>35.896720799999997</c:v>
                </c:pt>
                <c:pt idx="6575">
                  <c:v>36.614230509999999</c:v>
                </c:pt>
                <c:pt idx="6576">
                  <c:v>46.626399489999997</c:v>
                </c:pt>
                <c:pt idx="6577">
                  <c:v>50.08984134</c:v>
                </c:pt>
                <c:pt idx="6578">
                  <c:v>53.030257390000003</c:v>
                </c:pt>
                <c:pt idx="6579">
                  <c:v>55.238059309999997</c:v>
                </c:pt>
                <c:pt idx="6580">
                  <c:v>55.950045959999997</c:v>
                </c:pt>
                <c:pt idx="6581">
                  <c:v>56.860425460000002</c:v>
                </c:pt>
                <c:pt idx="6582">
                  <c:v>58.238070100000002</c:v>
                </c:pt>
                <c:pt idx="6583">
                  <c:v>58.211706820000003</c:v>
                </c:pt>
                <c:pt idx="6584">
                  <c:v>53.228489740000001</c:v>
                </c:pt>
                <c:pt idx="6585">
                  <c:v>50.420750689999998</c:v>
                </c:pt>
                <c:pt idx="6586">
                  <c:v>48.611414750000002</c:v>
                </c:pt>
                <c:pt idx="6587">
                  <c:v>48.292812550000001</c:v>
                </c:pt>
                <c:pt idx="6588">
                  <c:v>48.124369350000002</c:v>
                </c:pt>
                <c:pt idx="6589">
                  <c:v>49.908971889999997</c:v>
                </c:pt>
                <c:pt idx="6590">
                  <c:v>51.030341</c:v>
                </c:pt>
                <c:pt idx="6591">
                  <c:v>52.106213480000001</c:v>
                </c:pt>
                <c:pt idx="6592">
                  <c:v>52.909812070000001</c:v>
                </c:pt>
                <c:pt idx="6593">
                  <c:v>52.769051660000002</c:v>
                </c:pt>
                <c:pt idx="6594">
                  <c:v>53.237872869999997</c:v>
                </c:pt>
                <c:pt idx="6595">
                  <c:v>54.11461139</c:v>
                </c:pt>
                <c:pt idx="6596">
                  <c:v>53.87016053</c:v>
                </c:pt>
                <c:pt idx="6597">
                  <c:v>52.991532890000002</c:v>
                </c:pt>
                <c:pt idx="6598">
                  <c:v>50.372219379999997</c:v>
                </c:pt>
                <c:pt idx="6599">
                  <c:v>48.24071884</c:v>
                </c:pt>
                <c:pt idx="6600">
                  <c:v>46.316281410000002</c:v>
                </c:pt>
                <c:pt idx="6601">
                  <c:v>44.921049549999999</c:v>
                </c:pt>
                <c:pt idx="6602">
                  <c:v>44.088888300000001</c:v>
                </c:pt>
                <c:pt idx="6603">
                  <c:v>43.064598480000001</c:v>
                </c:pt>
                <c:pt idx="6604">
                  <c:v>41.820672369999997</c:v>
                </c:pt>
                <c:pt idx="6605">
                  <c:v>38.317422069999999</c:v>
                </c:pt>
                <c:pt idx="6606">
                  <c:v>34.113999849999999</c:v>
                </c:pt>
                <c:pt idx="6607">
                  <c:v>33.417035470000002</c:v>
                </c:pt>
                <c:pt idx="6608">
                  <c:v>33.158627459999998</c:v>
                </c:pt>
                <c:pt idx="6609">
                  <c:v>32.144461270000001</c:v>
                </c:pt>
                <c:pt idx="6610">
                  <c:v>31.707033020000001</c:v>
                </c:pt>
                <c:pt idx="6611">
                  <c:v>31.689944440000001</c:v>
                </c:pt>
                <c:pt idx="6612">
                  <c:v>32.350890069999998</c:v>
                </c:pt>
                <c:pt idx="6613">
                  <c:v>34.145341209999998</c:v>
                </c:pt>
                <c:pt idx="6614">
                  <c:v>34.470648930000003</c:v>
                </c:pt>
                <c:pt idx="6615">
                  <c:v>34.120950739999998</c:v>
                </c:pt>
                <c:pt idx="6616">
                  <c:v>34.448070999999999</c:v>
                </c:pt>
                <c:pt idx="6617">
                  <c:v>36.046623459999999</c:v>
                </c:pt>
                <c:pt idx="6618">
                  <c:v>37.280741939999999</c:v>
                </c:pt>
                <c:pt idx="6619">
                  <c:v>38.474243860000001</c:v>
                </c:pt>
                <c:pt idx="6620">
                  <c:v>41.355024899999997</c:v>
                </c:pt>
                <c:pt idx="6621">
                  <c:v>42.433208440000001</c:v>
                </c:pt>
                <c:pt idx="6622">
                  <c:v>42.355964299999997</c:v>
                </c:pt>
                <c:pt idx="6623">
                  <c:v>42.78458792</c:v>
                </c:pt>
                <c:pt idx="6624">
                  <c:v>42.547251510000002</c:v>
                </c:pt>
                <c:pt idx="6625">
                  <c:v>41.841059219999998</c:v>
                </c:pt>
                <c:pt idx="6626">
                  <c:v>42.144206390000001</c:v>
                </c:pt>
                <c:pt idx="6627">
                  <c:v>42.901332459999999</c:v>
                </c:pt>
                <c:pt idx="6628">
                  <c:v>41.95829664</c:v>
                </c:pt>
                <c:pt idx="6629">
                  <c:v>41.859777360000002</c:v>
                </c:pt>
                <c:pt idx="6630">
                  <c:v>42.829830659999999</c:v>
                </c:pt>
                <c:pt idx="6631">
                  <c:v>44.396160209999998</c:v>
                </c:pt>
                <c:pt idx="6632">
                  <c:v>45.513342469999998</c:v>
                </c:pt>
                <c:pt idx="6633">
                  <c:v>46.63733964</c:v>
                </c:pt>
                <c:pt idx="6634">
                  <c:v>47.039886099999997</c:v>
                </c:pt>
                <c:pt idx="6635">
                  <c:v>47.962091309999998</c:v>
                </c:pt>
                <c:pt idx="6636">
                  <c:v>48.591053729999999</c:v>
                </c:pt>
                <c:pt idx="6637">
                  <c:v>50.365924399999997</c:v>
                </c:pt>
                <c:pt idx="6638">
                  <c:v>51.654063530000002</c:v>
                </c:pt>
                <c:pt idx="6639">
                  <c:v>53.439868269999998</c:v>
                </c:pt>
                <c:pt idx="6640">
                  <c:v>56.309901250000003</c:v>
                </c:pt>
                <c:pt idx="6641">
                  <c:v>57.904765439999998</c:v>
                </c:pt>
                <c:pt idx="6642">
                  <c:v>58.340433760000003</c:v>
                </c:pt>
                <c:pt idx="6643">
                  <c:v>59.096982240000003</c:v>
                </c:pt>
                <c:pt idx="6644">
                  <c:v>59.480575229999999</c:v>
                </c:pt>
                <c:pt idx="6645">
                  <c:v>60.075501469999999</c:v>
                </c:pt>
                <c:pt idx="6646">
                  <c:v>60.21627479</c:v>
                </c:pt>
                <c:pt idx="6647">
                  <c:v>60.390345600000003</c:v>
                </c:pt>
                <c:pt idx="6648">
                  <c:v>59.78110453</c:v>
                </c:pt>
                <c:pt idx="6649">
                  <c:v>58.042616799999998</c:v>
                </c:pt>
                <c:pt idx="6650">
                  <c:v>56.587336729999997</c:v>
                </c:pt>
                <c:pt idx="6651">
                  <c:v>54.716451990000003</c:v>
                </c:pt>
                <c:pt idx="6652">
                  <c:v>54.416474389999998</c:v>
                </c:pt>
                <c:pt idx="6653">
                  <c:v>53.123504359999998</c:v>
                </c:pt>
                <c:pt idx="6654">
                  <c:v>52.238048980000002</c:v>
                </c:pt>
                <c:pt idx="6655">
                  <c:v>51.420701790000003</c:v>
                </c:pt>
                <c:pt idx="6656">
                  <c:v>50.434559319999998</c:v>
                </c:pt>
                <c:pt idx="6657">
                  <c:v>50.025929920000003</c:v>
                </c:pt>
                <c:pt idx="6658">
                  <c:v>49.739374720000001</c:v>
                </c:pt>
                <c:pt idx="6659">
                  <c:v>48.224241069999998</c:v>
                </c:pt>
                <c:pt idx="6660">
                  <c:v>48.117206289999999</c:v>
                </c:pt>
                <c:pt idx="6661">
                  <c:v>48.336034230000003</c:v>
                </c:pt>
                <c:pt idx="6662">
                  <c:v>48.871802610000003</c:v>
                </c:pt>
                <c:pt idx="6663">
                  <c:v>48.472767429999998</c:v>
                </c:pt>
                <c:pt idx="6664">
                  <c:v>46.212145939999999</c:v>
                </c:pt>
                <c:pt idx="6665">
                  <c:v>44.97769993</c:v>
                </c:pt>
                <c:pt idx="6666">
                  <c:v>44.590101079999997</c:v>
                </c:pt>
                <c:pt idx="6667">
                  <c:v>44.64167638</c:v>
                </c:pt>
                <c:pt idx="6668">
                  <c:v>44.527998539999999</c:v>
                </c:pt>
                <c:pt idx="6669">
                  <c:v>45.449911520000001</c:v>
                </c:pt>
                <c:pt idx="6670">
                  <c:v>46.89117461</c:v>
                </c:pt>
                <c:pt idx="6671">
                  <c:v>49.135472200000002</c:v>
                </c:pt>
                <c:pt idx="6672">
                  <c:v>50.643971299999997</c:v>
                </c:pt>
                <c:pt idx="6673">
                  <c:v>50.49330312</c:v>
                </c:pt>
                <c:pt idx="6674">
                  <c:v>48.970121280000001</c:v>
                </c:pt>
                <c:pt idx="6675">
                  <c:v>47.96649523</c:v>
                </c:pt>
                <c:pt idx="6676">
                  <c:v>46.942604269999997</c:v>
                </c:pt>
                <c:pt idx="6677">
                  <c:v>44.322789880000002</c:v>
                </c:pt>
                <c:pt idx="6678">
                  <c:v>41.301874300000001</c:v>
                </c:pt>
                <c:pt idx="6679">
                  <c:v>39.03584171</c:v>
                </c:pt>
                <c:pt idx="6680">
                  <c:v>38.084372510000001</c:v>
                </c:pt>
                <c:pt idx="6681">
                  <c:v>36.36795996</c:v>
                </c:pt>
                <c:pt idx="6682">
                  <c:v>36.472352450000002</c:v>
                </c:pt>
                <c:pt idx="6683">
                  <c:v>35.626260420000001</c:v>
                </c:pt>
                <c:pt idx="6684">
                  <c:v>35.93734061</c:v>
                </c:pt>
                <c:pt idx="6685">
                  <c:v>39.413869269999999</c:v>
                </c:pt>
                <c:pt idx="6686">
                  <c:v>44.558912849999999</c:v>
                </c:pt>
                <c:pt idx="6687">
                  <c:v>47.469444449999997</c:v>
                </c:pt>
                <c:pt idx="6688">
                  <c:v>49.835362910000001</c:v>
                </c:pt>
                <c:pt idx="6689">
                  <c:v>52.790499400000002</c:v>
                </c:pt>
                <c:pt idx="6690">
                  <c:v>55.483185759999998</c:v>
                </c:pt>
                <c:pt idx="6691">
                  <c:v>57.942340729999998</c:v>
                </c:pt>
                <c:pt idx="6692">
                  <c:v>59.392242690000003</c:v>
                </c:pt>
                <c:pt idx="6693">
                  <c:v>61.424745729999998</c:v>
                </c:pt>
                <c:pt idx="6694">
                  <c:v>62.297184459999997</c:v>
                </c:pt>
                <c:pt idx="6695">
                  <c:v>62.708384580000001</c:v>
                </c:pt>
                <c:pt idx="6696">
                  <c:v>62.996062870000003</c:v>
                </c:pt>
                <c:pt idx="6697">
                  <c:v>63.560564849999999</c:v>
                </c:pt>
                <c:pt idx="6698">
                  <c:v>63.4431698</c:v>
                </c:pt>
                <c:pt idx="6699">
                  <c:v>63.623514489999998</c:v>
                </c:pt>
                <c:pt idx="6700">
                  <c:v>63.93130395</c:v>
                </c:pt>
                <c:pt idx="6701">
                  <c:v>63.524957739999998</c:v>
                </c:pt>
                <c:pt idx="6702">
                  <c:v>62.968299819999999</c:v>
                </c:pt>
                <c:pt idx="6703">
                  <c:v>63.285768939999997</c:v>
                </c:pt>
                <c:pt idx="6704">
                  <c:v>64.614313859999996</c:v>
                </c:pt>
                <c:pt idx="6705">
                  <c:v>66.259020770000006</c:v>
                </c:pt>
                <c:pt idx="6706">
                  <c:v>67.664318320000007</c:v>
                </c:pt>
                <c:pt idx="6707">
                  <c:v>67.34509113</c:v>
                </c:pt>
                <c:pt idx="6708">
                  <c:v>67.022580829999995</c:v>
                </c:pt>
                <c:pt idx="6709">
                  <c:v>67.21844729</c:v>
                </c:pt>
                <c:pt idx="6710">
                  <c:v>67.287169590000005</c:v>
                </c:pt>
                <c:pt idx="6711">
                  <c:v>66.863940839999998</c:v>
                </c:pt>
                <c:pt idx="6712">
                  <c:v>66.379366279999999</c:v>
                </c:pt>
                <c:pt idx="6713">
                  <c:v>65.181494920000006</c:v>
                </c:pt>
                <c:pt idx="6714">
                  <c:v>65.328796819999994</c:v>
                </c:pt>
                <c:pt idx="6715">
                  <c:v>65.150961300000006</c:v>
                </c:pt>
                <c:pt idx="6716">
                  <c:v>64.556247659999997</c:v>
                </c:pt>
                <c:pt idx="6717">
                  <c:v>63.658645239999998</c:v>
                </c:pt>
                <c:pt idx="6718">
                  <c:v>63.404968199999999</c:v>
                </c:pt>
                <c:pt idx="6719">
                  <c:v>63.401692539999999</c:v>
                </c:pt>
                <c:pt idx="6720">
                  <c:v>62.22839638</c:v>
                </c:pt>
                <c:pt idx="6721">
                  <c:v>61.216997460000002</c:v>
                </c:pt>
                <c:pt idx="6722">
                  <c:v>60.675719379999997</c:v>
                </c:pt>
                <c:pt idx="6723">
                  <c:v>60.381053829999999</c:v>
                </c:pt>
                <c:pt idx="6724">
                  <c:v>60.498656539999999</c:v>
                </c:pt>
                <c:pt idx="6725">
                  <c:v>59.524387189999999</c:v>
                </c:pt>
                <c:pt idx="6726">
                  <c:v>59.298226739999997</c:v>
                </c:pt>
                <c:pt idx="6727">
                  <c:v>56.987871200000001</c:v>
                </c:pt>
                <c:pt idx="6728">
                  <c:v>54.352302590000001</c:v>
                </c:pt>
                <c:pt idx="6729">
                  <c:v>52.509053620000003</c:v>
                </c:pt>
                <c:pt idx="6730">
                  <c:v>53.62565275</c:v>
                </c:pt>
                <c:pt idx="6731">
                  <c:v>52.399436700000003</c:v>
                </c:pt>
                <c:pt idx="6732">
                  <c:v>50.996101240000002</c:v>
                </c:pt>
                <c:pt idx="6733">
                  <c:v>50.283295559999999</c:v>
                </c:pt>
                <c:pt idx="6734">
                  <c:v>49.225069900000001</c:v>
                </c:pt>
                <c:pt idx="6735">
                  <c:v>49.345211880000001</c:v>
                </c:pt>
                <c:pt idx="6736">
                  <c:v>50.01430062</c:v>
                </c:pt>
                <c:pt idx="6737">
                  <c:v>50.48700719</c:v>
                </c:pt>
                <c:pt idx="6738">
                  <c:v>49.77792745</c:v>
                </c:pt>
                <c:pt idx="6739">
                  <c:v>49.964602939999999</c:v>
                </c:pt>
                <c:pt idx="6740">
                  <c:v>55.529077350000001</c:v>
                </c:pt>
                <c:pt idx="6741">
                  <c:v>58.37127229</c:v>
                </c:pt>
                <c:pt idx="6742">
                  <c:v>58.892503060000003</c:v>
                </c:pt>
                <c:pt idx="6743">
                  <c:v>58.866219639999997</c:v>
                </c:pt>
                <c:pt idx="6744">
                  <c:v>61.246935190000002</c:v>
                </c:pt>
                <c:pt idx="6745">
                  <c:v>61.978989069999997</c:v>
                </c:pt>
                <c:pt idx="6746">
                  <c:v>62.567857859999997</c:v>
                </c:pt>
                <c:pt idx="6747">
                  <c:v>63.789270770000002</c:v>
                </c:pt>
                <c:pt idx="6748">
                  <c:v>65.155938320000004</c:v>
                </c:pt>
                <c:pt idx="6749">
                  <c:v>66.404775430000001</c:v>
                </c:pt>
                <c:pt idx="6750">
                  <c:v>67.100237989999997</c:v>
                </c:pt>
                <c:pt idx="6751">
                  <c:v>67.882708530000002</c:v>
                </c:pt>
                <c:pt idx="6752">
                  <c:v>69.069158270000003</c:v>
                </c:pt>
                <c:pt idx="6753">
                  <c:v>70.139367089999993</c:v>
                </c:pt>
                <c:pt idx="6754">
                  <c:v>70.243185310000001</c:v>
                </c:pt>
                <c:pt idx="6755">
                  <c:v>70.998941540000004</c:v>
                </c:pt>
                <c:pt idx="6756">
                  <c:v>71.910097919999998</c:v>
                </c:pt>
                <c:pt idx="6757">
                  <c:v>73.129452040000004</c:v>
                </c:pt>
                <c:pt idx="6758">
                  <c:v>73.653720960000001</c:v>
                </c:pt>
                <c:pt idx="6759">
                  <c:v>73.911122599999999</c:v>
                </c:pt>
                <c:pt idx="6760">
                  <c:v>74.710396380000006</c:v>
                </c:pt>
                <c:pt idx="6761">
                  <c:v>75.593717209999994</c:v>
                </c:pt>
                <c:pt idx="6762">
                  <c:v>76.166399659999996</c:v>
                </c:pt>
                <c:pt idx="6763">
                  <c:v>76.656248160000004</c:v>
                </c:pt>
                <c:pt idx="6764">
                  <c:v>76.702620749999994</c:v>
                </c:pt>
                <c:pt idx="6765">
                  <c:v>76.574718930000003</c:v>
                </c:pt>
                <c:pt idx="6766">
                  <c:v>76.737371909999993</c:v>
                </c:pt>
                <c:pt idx="6767">
                  <c:v>76.638782219999996</c:v>
                </c:pt>
                <c:pt idx="6768">
                  <c:v>76.137290050000004</c:v>
                </c:pt>
                <c:pt idx="6769">
                  <c:v>76.462367610000001</c:v>
                </c:pt>
                <c:pt idx="6770">
                  <c:v>75.783292829999994</c:v>
                </c:pt>
                <c:pt idx="6771">
                  <c:v>75.264632820000003</c:v>
                </c:pt>
                <c:pt idx="6772">
                  <c:v>74.530890529999994</c:v>
                </c:pt>
                <c:pt idx="6773">
                  <c:v>73.9289749</c:v>
                </c:pt>
                <c:pt idx="6774">
                  <c:v>75.674289770000001</c:v>
                </c:pt>
                <c:pt idx="6775">
                  <c:v>76.089155779999999</c:v>
                </c:pt>
                <c:pt idx="6776">
                  <c:v>75.534974419999998</c:v>
                </c:pt>
                <c:pt idx="6777">
                  <c:v>74.837865879999995</c:v>
                </c:pt>
                <c:pt idx="6778">
                  <c:v>74.324501119999994</c:v>
                </c:pt>
                <c:pt idx="6779">
                  <c:v>73.462753770000006</c:v>
                </c:pt>
                <c:pt idx="6780">
                  <c:v>72.444496389999998</c:v>
                </c:pt>
                <c:pt idx="6781">
                  <c:v>72.244254280000007</c:v>
                </c:pt>
                <c:pt idx="6782">
                  <c:v>72.348662700000006</c:v>
                </c:pt>
                <c:pt idx="6783">
                  <c:v>72.523248649999999</c:v>
                </c:pt>
                <c:pt idx="6784">
                  <c:v>73.435982730000006</c:v>
                </c:pt>
                <c:pt idx="6785">
                  <c:v>74.184077990000006</c:v>
                </c:pt>
                <c:pt idx="6786">
                  <c:v>74.694355599999994</c:v>
                </c:pt>
                <c:pt idx="6787">
                  <c:v>75.068205910000003</c:v>
                </c:pt>
                <c:pt idx="6788">
                  <c:v>75.844958629999994</c:v>
                </c:pt>
                <c:pt idx="6789">
                  <c:v>76.018515539999996</c:v>
                </c:pt>
                <c:pt idx="6790">
                  <c:v>79.365572839999999</c:v>
                </c:pt>
                <c:pt idx="6791">
                  <c:v>78.867763190000005</c:v>
                </c:pt>
                <c:pt idx="6792">
                  <c:v>78.076415929999996</c:v>
                </c:pt>
                <c:pt idx="6793">
                  <c:v>78.213123830000001</c:v>
                </c:pt>
                <c:pt idx="6794">
                  <c:v>79.135620959999997</c:v>
                </c:pt>
                <c:pt idx="6795">
                  <c:v>78.696812840000007</c:v>
                </c:pt>
                <c:pt idx="6796">
                  <c:v>77.615696119999996</c:v>
                </c:pt>
                <c:pt idx="6797">
                  <c:v>76.639035620000001</c:v>
                </c:pt>
                <c:pt idx="6798">
                  <c:v>75.747037590000005</c:v>
                </c:pt>
                <c:pt idx="6799">
                  <c:v>76.057242349999996</c:v>
                </c:pt>
                <c:pt idx="6800">
                  <c:v>76.343583219999999</c:v>
                </c:pt>
                <c:pt idx="6801">
                  <c:v>76.857039049999997</c:v>
                </c:pt>
                <c:pt idx="6802">
                  <c:v>77.177245999999997</c:v>
                </c:pt>
                <c:pt idx="6803">
                  <c:v>75.997937230000005</c:v>
                </c:pt>
                <c:pt idx="6804">
                  <c:v>76.289304360000003</c:v>
                </c:pt>
                <c:pt idx="6805">
                  <c:v>76.542715580000007</c:v>
                </c:pt>
                <c:pt idx="6806">
                  <c:v>77.81017507</c:v>
                </c:pt>
                <c:pt idx="6807">
                  <c:v>78.726812749999993</c:v>
                </c:pt>
                <c:pt idx="6808">
                  <c:v>78.589357609999993</c:v>
                </c:pt>
                <c:pt idx="6809">
                  <c:v>78.597534809999999</c:v>
                </c:pt>
                <c:pt idx="6810">
                  <c:v>77.658091529999993</c:v>
                </c:pt>
                <c:pt idx="6811">
                  <c:v>77.153796549999996</c:v>
                </c:pt>
                <c:pt idx="6812">
                  <c:v>76.593255859999999</c:v>
                </c:pt>
                <c:pt idx="6813">
                  <c:v>75.811765159999993</c:v>
                </c:pt>
                <c:pt idx="6814">
                  <c:v>75.630678430000003</c:v>
                </c:pt>
                <c:pt idx="6815">
                  <c:v>75.278483210000005</c:v>
                </c:pt>
                <c:pt idx="6816">
                  <c:v>74.247019640000005</c:v>
                </c:pt>
                <c:pt idx="6817">
                  <c:v>74.281883300000004</c:v>
                </c:pt>
                <c:pt idx="6818">
                  <c:v>74.487109140000001</c:v>
                </c:pt>
                <c:pt idx="6819">
                  <c:v>73.794675699999999</c:v>
                </c:pt>
                <c:pt idx="6820">
                  <c:v>72.553063260000002</c:v>
                </c:pt>
                <c:pt idx="6821">
                  <c:v>69.782849260000006</c:v>
                </c:pt>
                <c:pt idx="6822">
                  <c:v>65.502303060000003</c:v>
                </c:pt>
                <c:pt idx="6823">
                  <c:v>60.36042904</c:v>
                </c:pt>
                <c:pt idx="6824">
                  <c:v>51.47710739</c:v>
                </c:pt>
                <c:pt idx="6825">
                  <c:v>45.545923809999998</c:v>
                </c:pt>
                <c:pt idx="6826">
                  <c:v>43.06439563</c:v>
                </c:pt>
                <c:pt idx="6827">
                  <c:v>41.355773200000002</c:v>
                </c:pt>
                <c:pt idx="6828">
                  <c:v>40.154535129999999</c:v>
                </c:pt>
                <c:pt idx="6829">
                  <c:v>38.091213250000003</c:v>
                </c:pt>
                <c:pt idx="6830">
                  <c:v>36.138704300000001</c:v>
                </c:pt>
                <c:pt idx="6831">
                  <c:v>34.346424589999998</c:v>
                </c:pt>
                <c:pt idx="6832">
                  <c:v>32.071783240000002</c:v>
                </c:pt>
                <c:pt idx="6833">
                  <c:v>30.367407329999999</c:v>
                </c:pt>
                <c:pt idx="6834">
                  <c:v>29.77997354</c:v>
                </c:pt>
                <c:pt idx="6835">
                  <c:v>33.45114023</c:v>
                </c:pt>
                <c:pt idx="6836">
                  <c:v>35.375241500000001</c:v>
                </c:pt>
                <c:pt idx="6837">
                  <c:v>31.52691269</c:v>
                </c:pt>
                <c:pt idx="6838">
                  <c:v>29.046832630000001</c:v>
                </c:pt>
                <c:pt idx="6839">
                  <c:v>26.85087205</c:v>
                </c:pt>
                <c:pt idx="6840">
                  <c:v>26.505766139999999</c:v>
                </c:pt>
                <c:pt idx="6841">
                  <c:v>25.992880979999999</c:v>
                </c:pt>
                <c:pt idx="6842">
                  <c:v>25.248054639999999</c:v>
                </c:pt>
                <c:pt idx="6843">
                  <c:v>23.150606870000001</c:v>
                </c:pt>
                <c:pt idx="6844">
                  <c:v>22.602420240000001</c:v>
                </c:pt>
                <c:pt idx="6845">
                  <c:v>20.774549889999999</c:v>
                </c:pt>
                <c:pt idx="6846">
                  <c:v>21.12063783</c:v>
                </c:pt>
                <c:pt idx="6847">
                  <c:v>22.50020803</c:v>
                </c:pt>
                <c:pt idx="6848">
                  <c:v>24.83642201</c:v>
                </c:pt>
                <c:pt idx="6849">
                  <c:v>26.768697320000001</c:v>
                </c:pt>
                <c:pt idx="6850">
                  <c:v>29.263033960000001</c:v>
                </c:pt>
                <c:pt idx="6851">
                  <c:v>31.456822410000001</c:v>
                </c:pt>
                <c:pt idx="6852">
                  <c:v>33.39809219</c:v>
                </c:pt>
                <c:pt idx="6853">
                  <c:v>32.839989680000002</c:v>
                </c:pt>
                <c:pt idx="6854">
                  <c:v>32.648356419999999</c:v>
                </c:pt>
                <c:pt idx="6855">
                  <c:v>34.182871319999997</c:v>
                </c:pt>
                <c:pt idx="6856">
                  <c:v>35.029168769999998</c:v>
                </c:pt>
                <c:pt idx="6857">
                  <c:v>35.85952064</c:v>
                </c:pt>
                <c:pt idx="6858">
                  <c:v>37.909242149999997</c:v>
                </c:pt>
                <c:pt idx="6859">
                  <c:v>39.465646550000002</c:v>
                </c:pt>
                <c:pt idx="6860">
                  <c:v>38.766111029999998</c:v>
                </c:pt>
                <c:pt idx="6861">
                  <c:v>39.069003160000001</c:v>
                </c:pt>
                <c:pt idx="6862">
                  <c:v>38.340653080000003</c:v>
                </c:pt>
                <c:pt idx="6863">
                  <c:v>36.494542629999998</c:v>
                </c:pt>
                <c:pt idx="6864">
                  <c:v>35.007597930000003</c:v>
                </c:pt>
                <c:pt idx="6865">
                  <c:v>33.826825640000003</c:v>
                </c:pt>
                <c:pt idx="6866">
                  <c:v>33.38141873</c:v>
                </c:pt>
                <c:pt idx="6867">
                  <c:v>33.640383190000001</c:v>
                </c:pt>
                <c:pt idx="6868">
                  <c:v>33.876030159999999</c:v>
                </c:pt>
                <c:pt idx="6869">
                  <c:v>34.211221999999999</c:v>
                </c:pt>
                <c:pt idx="6870">
                  <c:v>33.055352339999999</c:v>
                </c:pt>
                <c:pt idx="6871">
                  <c:v>32.52526452</c:v>
                </c:pt>
                <c:pt idx="6872">
                  <c:v>31.176312169999999</c:v>
                </c:pt>
                <c:pt idx="6873">
                  <c:v>29.945146130000001</c:v>
                </c:pt>
                <c:pt idx="6874">
                  <c:v>28.77102906</c:v>
                </c:pt>
                <c:pt idx="6875">
                  <c:v>28.23234085</c:v>
                </c:pt>
                <c:pt idx="6876">
                  <c:v>26.813665069999999</c:v>
                </c:pt>
                <c:pt idx="6877">
                  <c:v>24.87202899</c:v>
                </c:pt>
                <c:pt idx="6878">
                  <c:v>23.163363929999999</c:v>
                </c:pt>
                <c:pt idx="6879">
                  <c:v>21.260424100000002</c:v>
                </c:pt>
                <c:pt idx="6880">
                  <c:v>20.60335087</c:v>
                </c:pt>
                <c:pt idx="6881">
                  <c:v>20.710892090000002</c:v>
                </c:pt>
                <c:pt idx="6882">
                  <c:v>19.815915660000002</c:v>
                </c:pt>
                <c:pt idx="6883">
                  <c:v>19.034634239999999</c:v>
                </c:pt>
                <c:pt idx="6884">
                  <c:v>20.196049949999999</c:v>
                </c:pt>
                <c:pt idx="6885">
                  <c:v>22.160795029999999</c:v>
                </c:pt>
                <c:pt idx="6886">
                  <c:v>23.556234809999999</c:v>
                </c:pt>
                <c:pt idx="6887">
                  <c:v>24.03814255</c:v>
                </c:pt>
                <c:pt idx="6888">
                  <c:v>25.435655260000001</c:v>
                </c:pt>
                <c:pt idx="6889">
                  <c:v>25.432734249999999</c:v>
                </c:pt>
                <c:pt idx="6890">
                  <c:v>25.54964146</c:v>
                </c:pt>
                <c:pt idx="6891">
                  <c:v>26.12321798</c:v>
                </c:pt>
                <c:pt idx="6892">
                  <c:v>26.191148439999999</c:v>
                </c:pt>
                <c:pt idx="6893">
                  <c:v>26.678798</c:v>
                </c:pt>
                <c:pt idx="6894">
                  <c:v>26.941060419999999</c:v>
                </c:pt>
                <c:pt idx="6895">
                  <c:v>27.724155339999999</c:v>
                </c:pt>
                <c:pt idx="6896">
                  <c:v>28.85764193</c:v>
                </c:pt>
                <c:pt idx="6897">
                  <c:v>30.413757740000001</c:v>
                </c:pt>
                <c:pt idx="6898">
                  <c:v>31.801841589999999</c:v>
                </c:pt>
                <c:pt idx="6899">
                  <c:v>33.661494130000001</c:v>
                </c:pt>
                <c:pt idx="6900">
                  <c:v>35.067226480000002</c:v>
                </c:pt>
                <c:pt idx="6901">
                  <c:v>34.962097730000004</c:v>
                </c:pt>
                <c:pt idx="6902">
                  <c:v>34.652641559999999</c:v>
                </c:pt>
                <c:pt idx="6903">
                  <c:v>34.334192780000002</c:v>
                </c:pt>
                <c:pt idx="6904">
                  <c:v>32.479710420000004</c:v>
                </c:pt>
                <c:pt idx="6905">
                  <c:v>30.68415426</c:v>
                </c:pt>
                <c:pt idx="6906">
                  <c:v>29.250743159999999</c:v>
                </c:pt>
                <c:pt idx="6907">
                  <c:v>27.24984456</c:v>
                </c:pt>
                <c:pt idx="6908">
                  <c:v>27.603671869999999</c:v>
                </c:pt>
                <c:pt idx="6909">
                  <c:v>30.313037380000001</c:v>
                </c:pt>
                <c:pt idx="6910">
                  <c:v>36.873039689999999</c:v>
                </c:pt>
                <c:pt idx="6911">
                  <c:v>38.561229580000003</c:v>
                </c:pt>
                <c:pt idx="6912">
                  <c:v>38.552108529999998</c:v>
                </c:pt>
                <c:pt idx="6913">
                  <c:v>38.353280839999996</c:v>
                </c:pt>
                <c:pt idx="6914">
                  <c:v>36.249984990000002</c:v>
                </c:pt>
                <c:pt idx="6915">
                  <c:v>36.096460399999998</c:v>
                </c:pt>
                <c:pt idx="6916">
                  <c:v>36.144205239999998</c:v>
                </c:pt>
                <c:pt idx="6917">
                  <c:v>36.36671896</c:v>
                </c:pt>
                <c:pt idx="6918">
                  <c:v>36.550058280000002</c:v>
                </c:pt>
                <c:pt idx="6919">
                  <c:v>35.952220439999998</c:v>
                </c:pt>
                <c:pt idx="6920">
                  <c:v>36.770694380000002</c:v>
                </c:pt>
                <c:pt idx="6921">
                  <c:v>39.46424923</c:v>
                </c:pt>
                <c:pt idx="6922">
                  <c:v>42.240801070000003</c:v>
                </c:pt>
                <c:pt idx="6923">
                  <c:v>43.678923789999999</c:v>
                </c:pt>
                <c:pt idx="6924">
                  <c:v>43.722553820000002</c:v>
                </c:pt>
                <c:pt idx="6925">
                  <c:v>44.041551630000001</c:v>
                </c:pt>
                <c:pt idx="6926">
                  <c:v>44.300015930000001</c:v>
                </c:pt>
                <c:pt idx="6927">
                  <c:v>44.376057609999997</c:v>
                </c:pt>
                <c:pt idx="6928">
                  <c:v>42.747671599999997</c:v>
                </c:pt>
                <c:pt idx="6929">
                  <c:v>41.340325329999999</c:v>
                </c:pt>
                <c:pt idx="6930">
                  <c:v>39.976622839999997</c:v>
                </c:pt>
                <c:pt idx="6931">
                  <c:v>38.730354259999999</c:v>
                </c:pt>
                <c:pt idx="6932">
                  <c:v>38.779724780000002</c:v>
                </c:pt>
                <c:pt idx="6933">
                  <c:v>39.692710580000004</c:v>
                </c:pt>
                <c:pt idx="6934">
                  <c:v>39.108306599999999</c:v>
                </c:pt>
                <c:pt idx="6935">
                  <c:v>37.696480960000002</c:v>
                </c:pt>
                <c:pt idx="6936">
                  <c:v>36.559479709999998</c:v>
                </c:pt>
                <c:pt idx="6937">
                  <c:v>36.515387310000001</c:v>
                </c:pt>
                <c:pt idx="6938">
                  <c:v>34.506075840000001</c:v>
                </c:pt>
                <c:pt idx="6939">
                  <c:v>35.686190500000002</c:v>
                </c:pt>
                <c:pt idx="6940">
                  <c:v>36.00056755</c:v>
                </c:pt>
                <c:pt idx="6941">
                  <c:v>36.200870999999999</c:v>
                </c:pt>
                <c:pt idx="6942">
                  <c:v>36.265197530000002</c:v>
                </c:pt>
                <c:pt idx="6943">
                  <c:v>40.388857950000002</c:v>
                </c:pt>
                <c:pt idx="6944">
                  <c:v>45.622929190000001</c:v>
                </c:pt>
                <c:pt idx="6945">
                  <c:v>47.773005230000003</c:v>
                </c:pt>
                <c:pt idx="6946">
                  <c:v>48.226287749999997</c:v>
                </c:pt>
                <c:pt idx="6947">
                  <c:v>48.071143190000001</c:v>
                </c:pt>
                <c:pt idx="6948">
                  <c:v>50.706093350000003</c:v>
                </c:pt>
                <c:pt idx="6949">
                  <c:v>52.942488760000003</c:v>
                </c:pt>
                <c:pt idx="6950">
                  <c:v>52.826033959999997</c:v>
                </c:pt>
                <c:pt idx="6951">
                  <c:v>51.267146619999998</c:v>
                </c:pt>
                <c:pt idx="6952">
                  <c:v>49.074337120000003</c:v>
                </c:pt>
                <c:pt idx="6953">
                  <c:v>47.196423369999998</c:v>
                </c:pt>
                <c:pt idx="6954">
                  <c:v>44.020595129999997</c:v>
                </c:pt>
                <c:pt idx="6955">
                  <c:v>41.828584659999997</c:v>
                </c:pt>
                <c:pt idx="6956">
                  <c:v>39.621045100000003</c:v>
                </c:pt>
                <c:pt idx="6957">
                  <c:v>35.692330130000002</c:v>
                </c:pt>
                <c:pt idx="6958">
                  <c:v>31.423903249999999</c:v>
                </c:pt>
                <c:pt idx="6959">
                  <c:v>26.96071864</c:v>
                </c:pt>
                <c:pt idx="6960">
                  <c:v>23.958033879999999</c:v>
                </c:pt>
                <c:pt idx="6961">
                  <c:v>22.262036739999999</c:v>
                </c:pt>
                <c:pt idx="6962">
                  <c:v>20.423281169999999</c:v>
                </c:pt>
                <c:pt idx="6963">
                  <c:v>19.682228139999999</c:v>
                </c:pt>
                <c:pt idx="6964">
                  <c:v>19.91496106</c:v>
                </c:pt>
                <c:pt idx="6965">
                  <c:v>19.981313270000001</c:v>
                </c:pt>
                <c:pt idx="6966">
                  <c:v>19.812898069999999</c:v>
                </c:pt>
                <c:pt idx="6967">
                  <c:v>23.82442958</c:v>
                </c:pt>
                <c:pt idx="6968">
                  <c:v>26.764477240000002</c:v>
                </c:pt>
                <c:pt idx="6969">
                  <c:v>27.87980971</c:v>
                </c:pt>
                <c:pt idx="6970">
                  <c:v>29.565408779999999</c:v>
                </c:pt>
                <c:pt idx="6971">
                  <c:v>31.348675950000001</c:v>
                </c:pt>
                <c:pt idx="6972">
                  <c:v>32.408311529999999</c:v>
                </c:pt>
                <c:pt idx="6973">
                  <c:v>32.484970740000001</c:v>
                </c:pt>
                <c:pt idx="6974">
                  <c:v>32.509027379999999</c:v>
                </c:pt>
                <c:pt idx="6975">
                  <c:v>32.361396370000001</c:v>
                </c:pt>
                <c:pt idx="6976">
                  <c:v>31.931106140000001</c:v>
                </c:pt>
                <c:pt idx="6977">
                  <c:v>32.759106920000001</c:v>
                </c:pt>
                <c:pt idx="6978">
                  <c:v>33.411538960000001</c:v>
                </c:pt>
                <c:pt idx="6979">
                  <c:v>35.079521900000003</c:v>
                </c:pt>
                <c:pt idx="6980">
                  <c:v>36.693170709999997</c:v>
                </c:pt>
                <c:pt idx="6981">
                  <c:v>38.726016610000002</c:v>
                </c:pt>
                <c:pt idx="6982">
                  <c:v>40.012774899999997</c:v>
                </c:pt>
                <c:pt idx="6983">
                  <c:v>40.400349060000003</c:v>
                </c:pt>
                <c:pt idx="6984">
                  <c:v>40.128017079999999</c:v>
                </c:pt>
                <c:pt idx="6985">
                  <c:v>39.428787049999997</c:v>
                </c:pt>
                <c:pt idx="6986">
                  <c:v>37.755215939999999</c:v>
                </c:pt>
                <c:pt idx="6987">
                  <c:v>36.654222670000003</c:v>
                </c:pt>
                <c:pt idx="6988">
                  <c:v>36.766773880000002</c:v>
                </c:pt>
                <c:pt idx="6989">
                  <c:v>37.33856385</c:v>
                </c:pt>
                <c:pt idx="6990">
                  <c:v>37.06476301</c:v>
                </c:pt>
                <c:pt idx="6991">
                  <c:v>37.073416180000002</c:v>
                </c:pt>
                <c:pt idx="6992">
                  <c:v>37.508403520000002</c:v>
                </c:pt>
                <c:pt idx="6993">
                  <c:v>37.623206099999997</c:v>
                </c:pt>
                <c:pt idx="6994">
                  <c:v>38.091823210000001</c:v>
                </c:pt>
                <c:pt idx="6995">
                  <c:v>38.689507659999997</c:v>
                </c:pt>
                <c:pt idx="6996">
                  <c:v>40.587063149999999</c:v>
                </c:pt>
                <c:pt idx="6997">
                  <c:v>42.244912110000001</c:v>
                </c:pt>
                <c:pt idx="6998">
                  <c:v>42.161294310000002</c:v>
                </c:pt>
                <c:pt idx="6999">
                  <c:v>40.986009619999997</c:v>
                </c:pt>
                <c:pt idx="7000">
                  <c:v>39.523603350000002</c:v>
                </c:pt>
                <c:pt idx="7001">
                  <c:v>38.965811950000003</c:v>
                </c:pt>
                <c:pt idx="7002">
                  <c:v>38.31821832</c:v>
                </c:pt>
                <c:pt idx="7003">
                  <c:v>38.371110659999999</c:v>
                </c:pt>
                <c:pt idx="7004">
                  <c:v>39.031629170000002</c:v>
                </c:pt>
                <c:pt idx="7005">
                  <c:v>39.223608990000002</c:v>
                </c:pt>
                <c:pt idx="7006">
                  <c:v>37.808917909999998</c:v>
                </c:pt>
                <c:pt idx="7007">
                  <c:v>36.316702390000003</c:v>
                </c:pt>
                <c:pt idx="7008">
                  <c:v>35.957372409999998</c:v>
                </c:pt>
                <c:pt idx="7009">
                  <c:v>37.263228650000002</c:v>
                </c:pt>
                <c:pt idx="7010">
                  <c:v>39.16626703</c:v>
                </c:pt>
                <c:pt idx="7011">
                  <c:v>41.896065069999999</c:v>
                </c:pt>
                <c:pt idx="7012">
                  <c:v>45.086264649999997</c:v>
                </c:pt>
                <c:pt idx="7013">
                  <c:v>48.382921119999999</c:v>
                </c:pt>
                <c:pt idx="7014">
                  <c:v>51.939503709999997</c:v>
                </c:pt>
                <c:pt idx="7015">
                  <c:v>55.406059050000003</c:v>
                </c:pt>
                <c:pt idx="7016">
                  <c:v>57.314176779999997</c:v>
                </c:pt>
                <c:pt idx="7017">
                  <c:v>59.558227500000001</c:v>
                </c:pt>
                <c:pt idx="7018">
                  <c:v>60.705671209999998</c:v>
                </c:pt>
                <c:pt idx="7019">
                  <c:v>62.387741159999997</c:v>
                </c:pt>
                <c:pt idx="7020">
                  <c:v>63.803557929999997</c:v>
                </c:pt>
                <c:pt idx="7021">
                  <c:v>64.407158730000006</c:v>
                </c:pt>
                <c:pt idx="7022">
                  <c:v>64.661844799999997</c:v>
                </c:pt>
                <c:pt idx="7023">
                  <c:v>64.099956840000004</c:v>
                </c:pt>
                <c:pt idx="7024">
                  <c:v>64.427054240000004</c:v>
                </c:pt>
                <c:pt idx="7025">
                  <c:v>67.282744300000005</c:v>
                </c:pt>
                <c:pt idx="7026">
                  <c:v>66.364108619999996</c:v>
                </c:pt>
                <c:pt idx="7027">
                  <c:v>63.615329979999998</c:v>
                </c:pt>
                <c:pt idx="7028">
                  <c:v>59.698450170000001</c:v>
                </c:pt>
                <c:pt idx="7029">
                  <c:v>56.578993160000003</c:v>
                </c:pt>
                <c:pt idx="7030">
                  <c:v>55.02055653</c:v>
                </c:pt>
                <c:pt idx="7031">
                  <c:v>55.87069426</c:v>
                </c:pt>
                <c:pt idx="7032">
                  <c:v>56.01867429</c:v>
                </c:pt>
                <c:pt idx="7033">
                  <c:v>56.997478319999999</c:v>
                </c:pt>
                <c:pt idx="7034">
                  <c:v>56.75633595</c:v>
                </c:pt>
                <c:pt idx="7035">
                  <c:v>55.615027310000002</c:v>
                </c:pt>
                <c:pt idx="7036">
                  <c:v>55.516763740000002</c:v>
                </c:pt>
                <c:pt idx="7037">
                  <c:v>58.417344049999997</c:v>
                </c:pt>
                <c:pt idx="7038">
                  <c:v>58.742217189999998</c:v>
                </c:pt>
                <c:pt idx="7039">
                  <c:v>57.399325609999998</c:v>
                </c:pt>
                <c:pt idx="7040">
                  <c:v>55.949354040000003</c:v>
                </c:pt>
                <c:pt idx="7041">
                  <c:v>50.30012258</c:v>
                </c:pt>
                <c:pt idx="7042">
                  <c:v>49.205996450000001</c:v>
                </c:pt>
                <c:pt idx="7043">
                  <c:v>49.437920069999997</c:v>
                </c:pt>
                <c:pt idx="7044">
                  <c:v>48.769706239999998</c:v>
                </c:pt>
                <c:pt idx="7045">
                  <c:v>46.609715970000003</c:v>
                </c:pt>
                <c:pt idx="7046">
                  <c:v>46.454989750000003</c:v>
                </c:pt>
                <c:pt idx="7047">
                  <c:v>48.266305719999998</c:v>
                </c:pt>
                <c:pt idx="7048">
                  <c:v>48.354671150000001</c:v>
                </c:pt>
                <c:pt idx="7049">
                  <c:v>42.102328550000003</c:v>
                </c:pt>
                <c:pt idx="7050">
                  <c:v>34.91513406</c:v>
                </c:pt>
                <c:pt idx="7051">
                  <c:v>34.737535430000001</c:v>
                </c:pt>
                <c:pt idx="7052">
                  <c:v>34.253293169999999</c:v>
                </c:pt>
                <c:pt idx="7053">
                  <c:v>32.338264170000002</c:v>
                </c:pt>
                <c:pt idx="7054">
                  <c:v>30.681269889999999</c:v>
                </c:pt>
                <c:pt idx="7055">
                  <c:v>31.10302678</c:v>
                </c:pt>
                <c:pt idx="7056">
                  <c:v>33.780125669999997</c:v>
                </c:pt>
                <c:pt idx="7057">
                  <c:v>34.745938160000001</c:v>
                </c:pt>
                <c:pt idx="7058">
                  <c:v>34.152645239999998</c:v>
                </c:pt>
                <c:pt idx="7059">
                  <c:v>35.457465749999997</c:v>
                </c:pt>
                <c:pt idx="7060">
                  <c:v>34.60751046</c:v>
                </c:pt>
                <c:pt idx="7061">
                  <c:v>34.167680939999997</c:v>
                </c:pt>
                <c:pt idx="7062">
                  <c:v>35.033434239999998</c:v>
                </c:pt>
                <c:pt idx="7063">
                  <c:v>35.950718449999997</c:v>
                </c:pt>
                <c:pt idx="7064">
                  <c:v>39.84462817</c:v>
                </c:pt>
                <c:pt idx="7065">
                  <c:v>52.708455520000001</c:v>
                </c:pt>
                <c:pt idx="7066">
                  <c:v>53.22992833</c:v>
                </c:pt>
                <c:pt idx="7067">
                  <c:v>54.360925620000003</c:v>
                </c:pt>
                <c:pt idx="7068">
                  <c:v>54.220468390000001</c:v>
                </c:pt>
                <c:pt idx="7069">
                  <c:v>54.575851059999998</c:v>
                </c:pt>
                <c:pt idx="7070">
                  <c:v>53.48602219</c:v>
                </c:pt>
                <c:pt idx="7071">
                  <c:v>51.305858999999998</c:v>
                </c:pt>
                <c:pt idx="7072">
                  <c:v>48.24223817</c:v>
                </c:pt>
                <c:pt idx="7073">
                  <c:v>42.348310939999998</c:v>
                </c:pt>
                <c:pt idx="7074">
                  <c:v>40.020245719999998</c:v>
                </c:pt>
                <c:pt idx="7075">
                  <c:v>40.504354210000002</c:v>
                </c:pt>
                <c:pt idx="7076">
                  <c:v>42.376657309999999</c:v>
                </c:pt>
                <c:pt idx="7077">
                  <c:v>45.30766311</c:v>
                </c:pt>
                <c:pt idx="7078">
                  <c:v>47.345118739999997</c:v>
                </c:pt>
                <c:pt idx="7079">
                  <c:v>48.09263996</c:v>
                </c:pt>
                <c:pt idx="7080">
                  <c:v>48.13299507</c:v>
                </c:pt>
                <c:pt idx="7081">
                  <c:v>47.89996506</c:v>
                </c:pt>
                <c:pt idx="7082">
                  <c:v>45.387450870000002</c:v>
                </c:pt>
                <c:pt idx="7083">
                  <c:v>43.725866920000001</c:v>
                </c:pt>
                <c:pt idx="7084">
                  <c:v>41.230039650000002</c:v>
                </c:pt>
                <c:pt idx="7085">
                  <c:v>38.847369280000002</c:v>
                </c:pt>
                <c:pt idx="7086">
                  <c:v>36.483086419999999</c:v>
                </c:pt>
                <c:pt idx="7087">
                  <c:v>35.484068899999997</c:v>
                </c:pt>
                <c:pt idx="7088">
                  <c:v>35.68203243</c:v>
                </c:pt>
                <c:pt idx="7089">
                  <c:v>35.564137350000003</c:v>
                </c:pt>
                <c:pt idx="7090">
                  <c:v>35.446422779999999</c:v>
                </c:pt>
                <c:pt idx="7091">
                  <c:v>35.75003942</c:v>
                </c:pt>
                <c:pt idx="7092">
                  <c:v>36.012753510000003</c:v>
                </c:pt>
                <c:pt idx="7093">
                  <c:v>35.864929480000001</c:v>
                </c:pt>
                <c:pt idx="7094">
                  <c:v>36.419536049999998</c:v>
                </c:pt>
                <c:pt idx="7095">
                  <c:v>37.519467220000003</c:v>
                </c:pt>
                <c:pt idx="7096">
                  <c:v>38.727494280000002</c:v>
                </c:pt>
                <c:pt idx="7097">
                  <c:v>38.872545510000002</c:v>
                </c:pt>
                <c:pt idx="7098">
                  <c:v>38.571455190000002</c:v>
                </c:pt>
                <c:pt idx="7099">
                  <c:v>38.918249299999999</c:v>
                </c:pt>
                <c:pt idx="7100">
                  <c:v>38.71950519</c:v>
                </c:pt>
                <c:pt idx="7101">
                  <c:v>37.116687149999997</c:v>
                </c:pt>
                <c:pt idx="7102">
                  <c:v>36.299824600000001</c:v>
                </c:pt>
                <c:pt idx="7103">
                  <c:v>37.49486246</c:v>
                </c:pt>
                <c:pt idx="7104">
                  <c:v>40.002440190000002</c:v>
                </c:pt>
                <c:pt idx="7105">
                  <c:v>41.993852699999998</c:v>
                </c:pt>
                <c:pt idx="7106">
                  <c:v>43.63851545</c:v>
                </c:pt>
                <c:pt idx="7107">
                  <c:v>45.675158840000002</c:v>
                </c:pt>
                <c:pt idx="7108">
                  <c:v>45.682296800000003</c:v>
                </c:pt>
                <c:pt idx="7109">
                  <c:v>44.249875379999999</c:v>
                </c:pt>
                <c:pt idx="7110">
                  <c:v>43.324113560000001</c:v>
                </c:pt>
                <c:pt idx="7111">
                  <c:v>41.995329759999997</c:v>
                </c:pt>
                <c:pt idx="7112">
                  <c:v>41.732787080000001</c:v>
                </c:pt>
                <c:pt idx="7113">
                  <c:v>40.289794620000002</c:v>
                </c:pt>
                <c:pt idx="7114">
                  <c:v>36.994356029999999</c:v>
                </c:pt>
                <c:pt idx="7115">
                  <c:v>34.249131370000001</c:v>
                </c:pt>
                <c:pt idx="7116">
                  <c:v>34.683059380000003</c:v>
                </c:pt>
                <c:pt idx="7117">
                  <c:v>40.382094420000001</c:v>
                </c:pt>
                <c:pt idx="7118">
                  <c:v>48.814986279999999</c:v>
                </c:pt>
                <c:pt idx="7119">
                  <c:v>53.653620709999998</c:v>
                </c:pt>
                <c:pt idx="7120">
                  <c:v>53.759912139999997</c:v>
                </c:pt>
                <c:pt idx="7121">
                  <c:v>53.696431130000001</c:v>
                </c:pt>
                <c:pt idx="7122">
                  <c:v>52.608131610000001</c:v>
                </c:pt>
                <c:pt idx="7123">
                  <c:v>51.492668279999997</c:v>
                </c:pt>
                <c:pt idx="7124">
                  <c:v>49.612523899999999</c:v>
                </c:pt>
                <c:pt idx="7125">
                  <c:v>46.587210319999997</c:v>
                </c:pt>
                <c:pt idx="7126">
                  <c:v>44.737056619999997</c:v>
                </c:pt>
                <c:pt idx="7127">
                  <c:v>42.002828119999997</c:v>
                </c:pt>
                <c:pt idx="7128">
                  <c:v>38.551017340000001</c:v>
                </c:pt>
                <c:pt idx="7129">
                  <c:v>37.056962480000003</c:v>
                </c:pt>
                <c:pt idx="7130">
                  <c:v>35.4362189</c:v>
                </c:pt>
                <c:pt idx="7131">
                  <c:v>33.641836060000003</c:v>
                </c:pt>
                <c:pt idx="7132">
                  <c:v>32.43615999</c:v>
                </c:pt>
                <c:pt idx="7133">
                  <c:v>31.35663083</c:v>
                </c:pt>
                <c:pt idx="7134">
                  <c:v>30.226966489999999</c:v>
                </c:pt>
                <c:pt idx="7135">
                  <c:v>27.978197470000001</c:v>
                </c:pt>
                <c:pt idx="7136">
                  <c:v>26.741295780000002</c:v>
                </c:pt>
                <c:pt idx="7137">
                  <c:v>25.469122649999999</c:v>
                </c:pt>
                <c:pt idx="7138">
                  <c:v>24.203527650000002</c:v>
                </c:pt>
                <c:pt idx="7139">
                  <c:v>25.801973010000001</c:v>
                </c:pt>
                <c:pt idx="7140">
                  <c:v>27.308971849999999</c:v>
                </c:pt>
                <c:pt idx="7141">
                  <c:v>29.907750490000002</c:v>
                </c:pt>
                <c:pt idx="7142">
                  <c:v>31.622068049999999</c:v>
                </c:pt>
                <c:pt idx="7143">
                  <c:v>32.271978969999999</c:v>
                </c:pt>
                <c:pt idx="7144">
                  <c:v>31.83827445</c:v>
                </c:pt>
                <c:pt idx="7145">
                  <c:v>31.810120000000001</c:v>
                </c:pt>
                <c:pt idx="7146">
                  <c:v>32.467349560000002</c:v>
                </c:pt>
                <c:pt idx="7147">
                  <c:v>33.825715420000002</c:v>
                </c:pt>
                <c:pt idx="7148">
                  <c:v>34.487393060000002</c:v>
                </c:pt>
                <c:pt idx="7149">
                  <c:v>35.440791089999998</c:v>
                </c:pt>
                <c:pt idx="7150">
                  <c:v>36.98426465</c:v>
                </c:pt>
                <c:pt idx="7151">
                  <c:v>37.680430379999997</c:v>
                </c:pt>
                <c:pt idx="7152">
                  <c:v>36.965225220000001</c:v>
                </c:pt>
                <c:pt idx="7153">
                  <c:v>37.117637850000001</c:v>
                </c:pt>
                <c:pt idx="7154">
                  <c:v>38.409443400000001</c:v>
                </c:pt>
                <c:pt idx="7155">
                  <c:v>37.254397079999997</c:v>
                </c:pt>
                <c:pt idx="7156">
                  <c:v>35.561462720000002</c:v>
                </c:pt>
                <c:pt idx="7157">
                  <c:v>35.920104270000003</c:v>
                </c:pt>
                <c:pt idx="7158">
                  <c:v>36.375342740000001</c:v>
                </c:pt>
                <c:pt idx="7159">
                  <c:v>35.755737549999999</c:v>
                </c:pt>
                <c:pt idx="7160">
                  <c:v>34.961498730000002</c:v>
                </c:pt>
                <c:pt idx="7161">
                  <c:v>34.498405529999999</c:v>
                </c:pt>
                <c:pt idx="7162">
                  <c:v>33.958348919999999</c:v>
                </c:pt>
                <c:pt idx="7163">
                  <c:v>33.964794159999997</c:v>
                </c:pt>
                <c:pt idx="7164">
                  <c:v>34.531210989999998</c:v>
                </c:pt>
                <c:pt idx="7165">
                  <c:v>34.001877780000001</c:v>
                </c:pt>
                <c:pt idx="7166">
                  <c:v>32.867094590000001</c:v>
                </c:pt>
                <c:pt idx="7167">
                  <c:v>31.544431639999999</c:v>
                </c:pt>
                <c:pt idx="7168">
                  <c:v>29.898427009999999</c:v>
                </c:pt>
                <c:pt idx="7169">
                  <c:v>28.16464543</c:v>
                </c:pt>
                <c:pt idx="7170">
                  <c:v>26.496032020000001</c:v>
                </c:pt>
                <c:pt idx="7171">
                  <c:v>25.84872893</c:v>
                </c:pt>
                <c:pt idx="7172">
                  <c:v>23.271503890000002</c:v>
                </c:pt>
                <c:pt idx="7173">
                  <c:v>22.3573463</c:v>
                </c:pt>
                <c:pt idx="7174">
                  <c:v>22.841090999999999</c:v>
                </c:pt>
                <c:pt idx="7175">
                  <c:v>24.101771280000001</c:v>
                </c:pt>
                <c:pt idx="7176">
                  <c:v>22.122075819999999</c:v>
                </c:pt>
                <c:pt idx="7177">
                  <c:v>22.768546069999999</c:v>
                </c:pt>
                <c:pt idx="7178">
                  <c:v>23.366487469999999</c:v>
                </c:pt>
                <c:pt idx="7179">
                  <c:v>22.41467969</c:v>
                </c:pt>
                <c:pt idx="7180">
                  <c:v>21.597311990000001</c:v>
                </c:pt>
                <c:pt idx="7181">
                  <c:v>20.965772399999999</c:v>
                </c:pt>
                <c:pt idx="7182">
                  <c:v>20.668962629999999</c:v>
                </c:pt>
                <c:pt idx="7183">
                  <c:v>19.966768160000001</c:v>
                </c:pt>
                <c:pt idx="7184">
                  <c:v>19.521961319999999</c:v>
                </c:pt>
                <c:pt idx="7185">
                  <c:v>19.398173499999999</c:v>
                </c:pt>
                <c:pt idx="7186">
                  <c:v>19.593148329999998</c:v>
                </c:pt>
                <c:pt idx="7187">
                  <c:v>18.61433718</c:v>
                </c:pt>
                <c:pt idx="7188">
                  <c:v>16.350022169999999</c:v>
                </c:pt>
                <c:pt idx="7189">
                  <c:v>13.900558240000001</c:v>
                </c:pt>
                <c:pt idx="7190">
                  <c:v>12.79651662</c:v>
                </c:pt>
                <c:pt idx="7191">
                  <c:v>14.01750601</c:v>
                </c:pt>
                <c:pt idx="7192">
                  <c:v>15.360795270000001</c:v>
                </c:pt>
                <c:pt idx="7193">
                  <c:v>18.229778339999999</c:v>
                </c:pt>
                <c:pt idx="7194">
                  <c:v>20.561521519999999</c:v>
                </c:pt>
                <c:pt idx="7195">
                  <c:v>20.60127</c:v>
                </c:pt>
                <c:pt idx="7196">
                  <c:v>18.227167309999999</c:v>
                </c:pt>
                <c:pt idx="7197">
                  <c:v>19.381940920000002</c:v>
                </c:pt>
                <c:pt idx="7198">
                  <c:v>21.48142206</c:v>
                </c:pt>
                <c:pt idx="7199">
                  <c:v>21.01147323</c:v>
                </c:pt>
                <c:pt idx="7200">
                  <c:v>20.335845930000001</c:v>
                </c:pt>
                <c:pt idx="7201">
                  <c:v>17.71798253</c:v>
                </c:pt>
                <c:pt idx="7202">
                  <c:v>14.370770800000001</c:v>
                </c:pt>
                <c:pt idx="7203">
                  <c:v>11.216711999999999</c:v>
                </c:pt>
                <c:pt idx="7204">
                  <c:v>19.288152459999999</c:v>
                </c:pt>
                <c:pt idx="7205">
                  <c:v>20.347383300000001</c:v>
                </c:pt>
                <c:pt idx="7206">
                  <c:v>19.119971799999998</c:v>
                </c:pt>
                <c:pt idx="7207">
                  <c:v>19.917614610000001</c:v>
                </c:pt>
                <c:pt idx="7208">
                  <c:v>18.532208650000001</c:v>
                </c:pt>
                <c:pt idx="7209">
                  <c:v>19.84068164</c:v>
                </c:pt>
                <c:pt idx="7210">
                  <c:v>22.469668510000002</c:v>
                </c:pt>
                <c:pt idx="7211">
                  <c:v>23.285711160000002</c:v>
                </c:pt>
                <c:pt idx="7212">
                  <c:v>22.896839010000001</c:v>
                </c:pt>
                <c:pt idx="7213">
                  <c:v>22.727744550000001</c:v>
                </c:pt>
                <c:pt idx="7214">
                  <c:v>23.52774071</c:v>
                </c:pt>
                <c:pt idx="7215">
                  <c:v>24.858387969999999</c:v>
                </c:pt>
                <c:pt idx="7216">
                  <c:v>25.539290489999999</c:v>
                </c:pt>
                <c:pt idx="7217">
                  <c:v>26.74747</c:v>
                </c:pt>
                <c:pt idx="7218">
                  <c:v>27.092590829999999</c:v>
                </c:pt>
                <c:pt idx="7219">
                  <c:v>26.652831119999998</c:v>
                </c:pt>
                <c:pt idx="7220">
                  <c:v>25.973505240000001</c:v>
                </c:pt>
                <c:pt idx="7221">
                  <c:v>24.078244869999999</c:v>
                </c:pt>
                <c:pt idx="7222">
                  <c:v>22.513664590000001</c:v>
                </c:pt>
                <c:pt idx="7223">
                  <c:v>20.9220994</c:v>
                </c:pt>
                <c:pt idx="7224">
                  <c:v>19.78632704</c:v>
                </c:pt>
                <c:pt idx="7225">
                  <c:v>19.505514349999999</c:v>
                </c:pt>
                <c:pt idx="7226">
                  <c:v>19.486272329999998</c:v>
                </c:pt>
                <c:pt idx="7227">
                  <c:v>20.915816299999999</c:v>
                </c:pt>
                <c:pt idx="7228">
                  <c:v>23.40436965</c:v>
                </c:pt>
                <c:pt idx="7229">
                  <c:v>23.997923709999998</c:v>
                </c:pt>
                <c:pt idx="7230">
                  <c:v>24.307245049999999</c:v>
                </c:pt>
                <c:pt idx="7231">
                  <c:v>23.878108390000001</c:v>
                </c:pt>
                <c:pt idx="7232">
                  <c:v>22.99271203</c:v>
                </c:pt>
                <c:pt idx="7233">
                  <c:v>22.463434979999999</c:v>
                </c:pt>
                <c:pt idx="7234">
                  <c:v>22.314432889999999</c:v>
                </c:pt>
                <c:pt idx="7235">
                  <c:v>22.067251410000001</c:v>
                </c:pt>
                <c:pt idx="7236">
                  <c:v>23.23971074</c:v>
                </c:pt>
                <c:pt idx="7237">
                  <c:v>26.404581709999999</c:v>
                </c:pt>
                <c:pt idx="7238">
                  <c:v>29.13289348</c:v>
                </c:pt>
                <c:pt idx="7239">
                  <c:v>33.320929229999997</c:v>
                </c:pt>
                <c:pt idx="7240">
                  <c:v>37.52151336</c:v>
                </c:pt>
                <c:pt idx="7241">
                  <c:v>40.075696479999998</c:v>
                </c:pt>
                <c:pt idx="7242">
                  <c:v>43.476228689999999</c:v>
                </c:pt>
                <c:pt idx="7243">
                  <c:v>46.625295469999998</c:v>
                </c:pt>
                <c:pt idx="7244">
                  <c:v>51.014686959999999</c:v>
                </c:pt>
                <c:pt idx="7245">
                  <c:v>56.285786809999998</c:v>
                </c:pt>
                <c:pt idx="7246">
                  <c:v>57.134906409999999</c:v>
                </c:pt>
                <c:pt idx="7247">
                  <c:v>56.181080909999999</c:v>
                </c:pt>
                <c:pt idx="7248">
                  <c:v>53.28051378</c:v>
                </c:pt>
                <c:pt idx="7249">
                  <c:v>51.212316229999999</c:v>
                </c:pt>
                <c:pt idx="7250">
                  <c:v>51.922658419999998</c:v>
                </c:pt>
                <c:pt idx="7251">
                  <c:v>53.009479110000001</c:v>
                </c:pt>
                <c:pt idx="7252">
                  <c:v>52.878787070000001</c:v>
                </c:pt>
                <c:pt idx="7253">
                  <c:v>52.482018410000002</c:v>
                </c:pt>
                <c:pt idx="7254">
                  <c:v>52.980318799999999</c:v>
                </c:pt>
                <c:pt idx="7255">
                  <c:v>63.580564199999998</c:v>
                </c:pt>
                <c:pt idx="7256">
                  <c:v>63.023466650000003</c:v>
                </c:pt>
                <c:pt idx="7257">
                  <c:v>62.239746910000001</c:v>
                </c:pt>
                <c:pt idx="7258">
                  <c:v>60.786328259999998</c:v>
                </c:pt>
                <c:pt idx="7259">
                  <c:v>58.392240630000003</c:v>
                </c:pt>
                <c:pt idx="7260">
                  <c:v>56.203912209999999</c:v>
                </c:pt>
                <c:pt idx="7261">
                  <c:v>54.079419219999998</c:v>
                </c:pt>
                <c:pt idx="7262">
                  <c:v>52.215516999999998</c:v>
                </c:pt>
                <c:pt idx="7263">
                  <c:v>50.111567209999997</c:v>
                </c:pt>
                <c:pt idx="7264">
                  <c:v>43.132421579999999</c:v>
                </c:pt>
                <c:pt idx="7265">
                  <c:v>35.553060799999997</c:v>
                </c:pt>
                <c:pt idx="7266">
                  <c:v>32.711953970000003</c:v>
                </c:pt>
                <c:pt idx="7267">
                  <c:v>31.704432529999998</c:v>
                </c:pt>
                <c:pt idx="7268">
                  <c:v>32.694749510000001</c:v>
                </c:pt>
                <c:pt idx="7269">
                  <c:v>33.868497410000003</c:v>
                </c:pt>
                <c:pt idx="7270">
                  <c:v>35.808740489999998</c:v>
                </c:pt>
                <c:pt idx="7271">
                  <c:v>37.687351450000001</c:v>
                </c:pt>
                <c:pt idx="7272">
                  <c:v>38.14087851</c:v>
                </c:pt>
                <c:pt idx="7273">
                  <c:v>39.193374970000001</c:v>
                </c:pt>
                <c:pt idx="7274">
                  <c:v>40.288927110000003</c:v>
                </c:pt>
                <c:pt idx="7275">
                  <c:v>43.285038040000003</c:v>
                </c:pt>
                <c:pt idx="7276">
                  <c:v>45.215168290000001</c:v>
                </c:pt>
                <c:pt idx="7277">
                  <c:v>42.392460700000001</c:v>
                </c:pt>
                <c:pt idx="7278">
                  <c:v>50.690880479999997</c:v>
                </c:pt>
                <c:pt idx="7279">
                  <c:v>53.437594910000001</c:v>
                </c:pt>
                <c:pt idx="7280">
                  <c:v>53.729899709999998</c:v>
                </c:pt>
                <c:pt idx="7281">
                  <c:v>52.803975129999998</c:v>
                </c:pt>
                <c:pt idx="7282">
                  <c:v>52.59323354</c:v>
                </c:pt>
                <c:pt idx="7283">
                  <c:v>51.246084189999998</c:v>
                </c:pt>
                <c:pt idx="7284">
                  <c:v>49.253676710000001</c:v>
                </c:pt>
                <c:pt idx="7285">
                  <c:v>47.42561869</c:v>
                </c:pt>
                <c:pt idx="7286">
                  <c:v>48.212984290000001</c:v>
                </c:pt>
                <c:pt idx="7287">
                  <c:v>48.175822029999999</c:v>
                </c:pt>
                <c:pt idx="7288">
                  <c:v>42.527688740000002</c:v>
                </c:pt>
                <c:pt idx="7289">
                  <c:v>34.661680789999998</c:v>
                </c:pt>
                <c:pt idx="7290">
                  <c:v>58.845559880000003</c:v>
                </c:pt>
                <c:pt idx="7291">
                  <c:v>56.573222960000003</c:v>
                </c:pt>
                <c:pt idx="7292">
                  <c:v>54.154077460000003</c:v>
                </c:pt>
                <c:pt idx="7293">
                  <c:v>51.781295530000001</c:v>
                </c:pt>
                <c:pt idx="7294">
                  <c:v>48.824559540000003</c:v>
                </c:pt>
                <c:pt idx="7295">
                  <c:v>47.868917140000001</c:v>
                </c:pt>
                <c:pt idx="7296">
                  <c:v>47.882792270000003</c:v>
                </c:pt>
                <c:pt idx="7297">
                  <c:v>46.686355050000003</c:v>
                </c:pt>
                <c:pt idx="7298">
                  <c:v>46.509215920000003</c:v>
                </c:pt>
                <c:pt idx="7299">
                  <c:v>47.348167699999998</c:v>
                </c:pt>
                <c:pt idx="7300">
                  <c:v>49.569252310000003</c:v>
                </c:pt>
                <c:pt idx="7301">
                  <c:v>51.144973129999997</c:v>
                </c:pt>
                <c:pt idx="7302">
                  <c:v>52.970763089999998</c:v>
                </c:pt>
                <c:pt idx="7303">
                  <c:v>53.377845989999997</c:v>
                </c:pt>
                <c:pt idx="7304">
                  <c:v>52.977705</c:v>
                </c:pt>
                <c:pt idx="7305">
                  <c:v>51.544694659999998</c:v>
                </c:pt>
                <c:pt idx="7306">
                  <c:v>48.321809000000002</c:v>
                </c:pt>
                <c:pt idx="7307">
                  <c:v>46.974984550000002</c:v>
                </c:pt>
                <c:pt idx="7308">
                  <c:v>47.816687539999997</c:v>
                </c:pt>
                <c:pt idx="7309">
                  <c:v>49.168554870000001</c:v>
                </c:pt>
                <c:pt idx="7310">
                  <c:v>50.012945559999999</c:v>
                </c:pt>
                <c:pt idx="7311">
                  <c:v>50.13731885</c:v>
                </c:pt>
                <c:pt idx="7312">
                  <c:v>49.851465269999998</c:v>
                </c:pt>
                <c:pt idx="7313">
                  <c:v>49.959051969999997</c:v>
                </c:pt>
              </c:numCache>
            </c:numRef>
          </c:yVal>
          <c:smooth val="0"/>
          <c:extLst>
            <c:ext xmlns:c16="http://schemas.microsoft.com/office/drawing/2014/chart" uri="{C3380CC4-5D6E-409C-BE32-E72D297353CC}">
              <c16:uniqueId val="{00000000-CFDA-4A2A-92AD-CCB6200F1B64}"/>
            </c:ext>
          </c:extLst>
        </c:ser>
        <c:dLbls>
          <c:showLegendKey val="0"/>
          <c:showVal val="0"/>
          <c:showCatName val="0"/>
          <c:showSerName val="0"/>
          <c:showPercent val="0"/>
          <c:showBubbleSize val="0"/>
        </c:dLbls>
        <c:axId val="473289488"/>
        <c:axId val="473285328"/>
      </c:scatterChart>
      <c:valAx>
        <c:axId val="473289488"/>
        <c:scaling>
          <c:orientation val="minMax"/>
          <c:max val="53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US" dirty="0"/>
                  <a:t>Distance  (m)</a:t>
                </a:r>
              </a:p>
            </c:rich>
          </c:tx>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473285328"/>
        <c:crosses val="autoZero"/>
        <c:crossBetween val="midCat"/>
      </c:valAx>
      <c:valAx>
        <c:axId val="473285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US"/>
                  <a:t>Erosion (m)</a:t>
                </a: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4732894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1357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75340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74809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18239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8793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11983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78690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59972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97357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3337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45284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C764DE79-268F-4C1A-8933-263129D2AF90}" type="datetimeFigureOut">
              <a:rPr lang="en-US" dirty="0"/>
              <a:t>4/17/2023</a:t>
            </a:fld>
            <a:endParaRPr lang="en-US" dirty="0"/>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48F63A3B-78C7-47BE-AE5E-E10140E04643}" type="slidenum">
              <a:rPr lang="en-US" dirty="0"/>
              <a:t>‹#›</a:t>
            </a:fld>
            <a:endParaRPr lang="en-US" dirty="0"/>
          </a:p>
        </p:txBody>
      </p:sp>
      <p:sp>
        <p:nvSpPr>
          <p:cNvPr id="7" name="Rectangle 350"/>
          <p:cNvSpPr>
            <a:spLocks noChangeArrowheads="1"/>
          </p:cNvSpPr>
          <p:nvPr userDrawn="1"/>
        </p:nvSpPr>
        <p:spPr bwMode="auto">
          <a:xfrm>
            <a:off x="0" y="0"/>
            <a:ext cx="43877593" cy="32907514"/>
          </a:xfrm>
          <a:prstGeom prst="rect">
            <a:avLst/>
          </a:prstGeom>
          <a:solidFill>
            <a:srgbClr val="223F8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7420"/>
          </a:p>
        </p:txBody>
      </p:sp>
      <p:sp>
        <p:nvSpPr>
          <p:cNvPr id="8" name="Rectangle 227"/>
          <p:cNvSpPr>
            <a:spLocks noChangeArrowheads="1"/>
          </p:cNvSpPr>
          <p:nvPr userDrawn="1"/>
        </p:nvSpPr>
        <p:spPr bwMode="auto">
          <a:xfrm>
            <a:off x="488497" y="699407"/>
            <a:ext cx="42889714" cy="463731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7420"/>
          </a:p>
        </p:txBody>
      </p:sp>
      <p:sp>
        <p:nvSpPr>
          <p:cNvPr id="9" name="Rectangle 141"/>
          <p:cNvSpPr>
            <a:spLocks noChangeArrowheads="1"/>
          </p:cNvSpPr>
          <p:nvPr userDrawn="1"/>
        </p:nvSpPr>
        <p:spPr bwMode="auto">
          <a:xfrm>
            <a:off x="14899822" y="5747657"/>
            <a:ext cx="14041211" cy="2645228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7420"/>
          </a:p>
        </p:txBody>
      </p:sp>
      <p:sp>
        <p:nvSpPr>
          <p:cNvPr id="10" name="Rectangle 142"/>
          <p:cNvSpPr>
            <a:spLocks noChangeArrowheads="1"/>
          </p:cNvSpPr>
          <p:nvPr userDrawn="1"/>
        </p:nvSpPr>
        <p:spPr bwMode="auto">
          <a:xfrm>
            <a:off x="29311147" y="5747657"/>
            <a:ext cx="14041211" cy="2645228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7420"/>
          </a:p>
        </p:txBody>
      </p:sp>
      <p:sp>
        <p:nvSpPr>
          <p:cNvPr id="11" name="Rectangle 143"/>
          <p:cNvSpPr>
            <a:spLocks noChangeArrowheads="1"/>
          </p:cNvSpPr>
          <p:nvPr userDrawn="1"/>
        </p:nvSpPr>
        <p:spPr bwMode="auto">
          <a:xfrm>
            <a:off x="488497" y="5747657"/>
            <a:ext cx="14041211" cy="2645228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7420"/>
          </a:p>
        </p:txBody>
      </p:sp>
      <p:sp>
        <p:nvSpPr>
          <p:cNvPr id="12" name="Rectangle 76"/>
          <p:cNvSpPr>
            <a:spLocks noChangeArrowheads="1"/>
          </p:cNvSpPr>
          <p:nvPr userDrawn="1"/>
        </p:nvSpPr>
        <p:spPr bwMode="auto">
          <a:xfrm>
            <a:off x="1763486" y="25694368"/>
            <a:ext cx="8229600" cy="195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2769" tIns="181384" rIns="362769" bIns="181384"/>
          <a:lstStyle>
            <a:lvl1pPr defTabSz="4232275">
              <a:defRPr>
                <a:solidFill>
                  <a:schemeClr val="tx1"/>
                </a:solidFill>
                <a:latin typeface="Arial" panose="020B0604020202020204" pitchFamily="34" charset="0"/>
              </a:defRPr>
            </a:lvl1pPr>
            <a:lvl2pPr marL="2116138" defTabSz="4232275">
              <a:defRPr>
                <a:solidFill>
                  <a:schemeClr val="tx1"/>
                </a:solidFill>
                <a:latin typeface="Arial" panose="020B0604020202020204" pitchFamily="34" charset="0"/>
              </a:defRPr>
            </a:lvl2pPr>
            <a:lvl3pPr marL="4232275" defTabSz="4232275">
              <a:defRPr>
                <a:solidFill>
                  <a:schemeClr val="tx1"/>
                </a:solidFill>
                <a:latin typeface="Arial" panose="020B0604020202020204" pitchFamily="34" charset="0"/>
              </a:defRPr>
            </a:lvl3pPr>
            <a:lvl4pPr marL="6348413" defTabSz="4232275">
              <a:defRPr>
                <a:solidFill>
                  <a:schemeClr val="tx1"/>
                </a:solidFill>
                <a:latin typeface="Arial" panose="020B0604020202020204" pitchFamily="34" charset="0"/>
              </a:defRPr>
            </a:lvl4pPr>
            <a:lvl5pPr marL="8464550" defTabSz="4232275">
              <a:defRPr>
                <a:solidFill>
                  <a:schemeClr val="tx1"/>
                </a:solidFill>
                <a:latin typeface="Arial" panose="020B0604020202020204" pitchFamily="34" charset="0"/>
              </a:defRPr>
            </a:lvl5pPr>
            <a:lvl6pPr marL="8921750" defTabSz="4232275" fontAlgn="base">
              <a:spcBef>
                <a:spcPct val="0"/>
              </a:spcBef>
              <a:spcAft>
                <a:spcPct val="0"/>
              </a:spcAft>
              <a:defRPr>
                <a:solidFill>
                  <a:schemeClr val="tx1"/>
                </a:solidFill>
                <a:latin typeface="Arial" panose="020B0604020202020204" pitchFamily="34" charset="0"/>
              </a:defRPr>
            </a:lvl6pPr>
            <a:lvl7pPr marL="9378950" defTabSz="4232275" fontAlgn="base">
              <a:spcBef>
                <a:spcPct val="0"/>
              </a:spcBef>
              <a:spcAft>
                <a:spcPct val="0"/>
              </a:spcAft>
              <a:defRPr>
                <a:solidFill>
                  <a:schemeClr val="tx1"/>
                </a:solidFill>
                <a:latin typeface="Arial" panose="020B0604020202020204" pitchFamily="34" charset="0"/>
              </a:defRPr>
            </a:lvl7pPr>
            <a:lvl8pPr marL="9836150" defTabSz="4232275" fontAlgn="base">
              <a:spcBef>
                <a:spcPct val="0"/>
              </a:spcBef>
              <a:spcAft>
                <a:spcPct val="0"/>
              </a:spcAft>
              <a:defRPr>
                <a:solidFill>
                  <a:schemeClr val="tx1"/>
                </a:solidFill>
                <a:latin typeface="Arial" panose="020B0604020202020204" pitchFamily="34" charset="0"/>
              </a:defRPr>
            </a:lvl8pPr>
            <a:lvl9pPr marL="10293350" defTabSz="4232275" fontAlgn="base">
              <a:spcBef>
                <a:spcPct val="0"/>
              </a:spcBef>
              <a:spcAft>
                <a:spcPct val="0"/>
              </a:spcAft>
              <a:defRPr>
                <a:solidFill>
                  <a:schemeClr val="tx1"/>
                </a:solidFill>
                <a:latin typeface="Arial" panose="020B0604020202020204" pitchFamily="34" charset="0"/>
              </a:defRPr>
            </a:lvl9pPr>
          </a:lstStyle>
          <a:p>
            <a:endParaRPr lang="en-US" altLang="en-US" sz="5571"/>
          </a:p>
        </p:txBody>
      </p:sp>
      <p:pic>
        <p:nvPicPr>
          <p:cNvPr id="13" name="Picture 348" descr="UNH_Logo-complete_RGB_tm"/>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r="78073"/>
          <a:stretch/>
        </p:blipFill>
        <p:spPr bwMode="auto">
          <a:xfrm>
            <a:off x="1023258" y="980395"/>
            <a:ext cx="3424052" cy="40753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8861433" y="899712"/>
            <a:ext cx="4125915" cy="4242816"/>
          </a:xfrm>
          <a:prstGeom prst="rect">
            <a:avLst/>
          </a:prstGeom>
        </p:spPr>
      </p:pic>
      <p:sp>
        <p:nvSpPr>
          <p:cNvPr id="15" name="Rectangle 14"/>
          <p:cNvSpPr/>
          <p:nvPr userDrawn="1"/>
        </p:nvSpPr>
        <p:spPr>
          <a:xfrm>
            <a:off x="3458817" y="4691271"/>
            <a:ext cx="988493" cy="443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865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BFFD19-377D-73F1-3EB7-C49E91191589}"/>
              </a:ext>
            </a:extLst>
          </p:cNvPr>
          <p:cNvSpPr txBox="1"/>
          <p:nvPr/>
        </p:nvSpPr>
        <p:spPr>
          <a:xfrm>
            <a:off x="1259178" y="8115489"/>
            <a:ext cx="12499848"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Arial"/>
                <a:cs typeface="Arial"/>
              </a:rPr>
              <a:t>Flooding events can cause substantial damage to any infrastructure that is within the flood plain. High flow events erode cut banks and build point bars, which lead to river migration and river channel change. Knowing the historical location of rapid channel change can provide valuable information for where to build infrastructure to mitigate future erosional damage. The main goal of this study was to quantify spatial differences in the erosion rate by delineating stream channels and comparing them in detail to see how they have changed over time.</a:t>
            </a:r>
          </a:p>
          <a:p>
            <a:endParaRPr lang="en-US" sz="3200" dirty="0">
              <a:cs typeface="Arial"/>
            </a:endParaRPr>
          </a:p>
        </p:txBody>
      </p:sp>
      <p:sp>
        <p:nvSpPr>
          <p:cNvPr id="3" name="TextBox 2">
            <a:extLst>
              <a:ext uri="{FF2B5EF4-FFF2-40B4-BE49-F238E27FC236}">
                <a16:creationId xmlns:a16="http://schemas.microsoft.com/office/drawing/2014/main" id="{3F24A7FB-4F76-933B-C33A-8761B240D7D4}"/>
              </a:ext>
            </a:extLst>
          </p:cNvPr>
          <p:cNvSpPr txBox="1"/>
          <p:nvPr/>
        </p:nvSpPr>
        <p:spPr>
          <a:xfrm>
            <a:off x="1260702" y="7010400"/>
            <a:ext cx="12496800" cy="923330"/>
          </a:xfrm>
          <a:prstGeom prst="rect">
            <a:avLst/>
          </a:prstGeom>
          <a:solidFill>
            <a:srgbClr val="00206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dirty="0">
                <a:solidFill>
                  <a:schemeClr val="bg1"/>
                </a:solidFill>
                <a:latin typeface="Arial"/>
                <a:cs typeface="Arial"/>
              </a:rPr>
              <a:t>Introduction</a:t>
            </a:r>
            <a:endParaRPr lang="en-US" sz="5400" dirty="0">
              <a:solidFill>
                <a:schemeClr val="bg1"/>
              </a:solidFill>
              <a:cs typeface="Arial" panose="020B0604020202020204" pitchFamily="34" charset="0"/>
            </a:endParaRPr>
          </a:p>
        </p:txBody>
      </p:sp>
      <p:sp>
        <p:nvSpPr>
          <p:cNvPr id="4" name="TextBox 3">
            <a:extLst>
              <a:ext uri="{FF2B5EF4-FFF2-40B4-BE49-F238E27FC236}">
                <a16:creationId xmlns:a16="http://schemas.microsoft.com/office/drawing/2014/main" id="{62A67B9D-FC3F-9023-DE16-3F5317ECC992}"/>
              </a:ext>
            </a:extLst>
          </p:cNvPr>
          <p:cNvSpPr txBox="1"/>
          <p:nvPr/>
        </p:nvSpPr>
        <p:spPr>
          <a:xfrm>
            <a:off x="1260702" y="19748504"/>
            <a:ext cx="12496800" cy="923330"/>
          </a:xfrm>
          <a:prstGeom prst="rect">
            <a:avLst/>
          </a:prstGeom>
          <a:solidFill>
            <a:srgbClr val="00206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dirty="0">
                <a:solidFill>
                  <a:schemeClr val="bg1"/>
                </a:solidFill>
                <a:latin typeface="Arial"/>
                <a:cs typeface="Arial"/>
              </a:rPr>
              <a:t>Study Area</a:t>
            </a:r>
            <a:endParaRPr lang="en-US" sz="5400" dirty="0">
              <a:solidFill>
                <a:schemeClr val="bg1"/>
              </a:solidFill>
              <a:cs typeface="Arial" panose="020B0604020202020204" pitchFamily="34" charset="0"/>
            </a:endParaRPr>
          </a:p>
        </p:txBody>
      </p:sp>
      <p:sp>
        <p:nvSpPr>
          <p:cNvPr id="7" name="TextBox 6">
            <a:extLst>
              <a:ext uri="{FF2B5EF4-FFF2-40B4-BE49-F238E27FC236}">
                <a16:creationId xmlns:a16="http://schemas.microsoft.com/office/drawing/2014/main" id="{D274FC18-0C6C-8D78-F715-F37D619CD858}"/>
              </a:ext>
            </a:extLst>
          </p:cNvPr>
          <p:cNvSpPr txBox="1"/>
          <p:nvPr/>
        </p:nvSpPr>
        <p:spPr>
          <a:xfrm>
            <a:off x="30083352" y="21213176"/>
            <a:ext cx="12496800" cy="923330"/>
          </a:xfrm>
          <a:prstGeom prst="rect">
            <a:avLst/>
          </a:prstGeom>
          <a:solidFill>
            <a:srgbClr val="00206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dirty="0">
                <a:solidFill>
                  <a:schemeClr val="bg1"/>
                </a:solidFill>
                <a:cs typeface="Arial" panose="020B0604020202020204" pitchFamily="34" charset="0"/>
              </a:rPr>
              <a:t>Conclusion</a:t>
            </a:r>
          </a:p>
        </p:txBody>
      </p:sp>
      <p:sp>
        <p:nvSpPr>
          <p:cNvPr id="10" name="TextBox 1">
            <a:extLst>
              <a:ext uri="{FF2B5EF4-FFF2-40B4-BE49-F238E27FC236}">
                <a16:creationId xmlns:a16="http://schemas.microsoft.com/office/drawing/2014/main" id="{5884523F-508D-C94D-DFC1-E072CB0A5DD6}"/>
              </a:ext>
            </a:extLst>
          </p:cNvPr>
          <p:cNvSpPr txBox="1"/>
          <p:nvPr/>
        </p:nvSpPr>
        <p:spPr>
          <a:xfrm>
            <a:off x="30083352" y="22240157"/>
            <a:ext cx="12496800" cy="600164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8657" kern="1200">
                <a:solidFill>
                  <a:schemeClr val="tx1"/>
                </a:solidFill>
                <a:latin typeface="Arial" panose="020B0604020202020204" pitchFamily="34" charset="0"/>
                <a:ea typeface="+mn-ea"/>
                <a:cs typeface="+mn-cs"/>
              </a:defRPr>
            </a:lvl1pPr>
            <a:lvl2pPr marL="391866" algn="l" rtl="0" fontAlgn="base">
              <a:spcBef>
                <a:spcPct val="0"/>
              </a:spcBef>
              <a:spcAft>
                <a:spcPct val="0"/>
              </a:spcAft>
              <a:defRPr sz="8657" kern="1200">
                <a:solidFill>
                  <a:schemeClr val="tx1"/>
                </a:solidFill>
                <a:latin typeface="Arial" panose="020B0604020202020204" pitchFamily="34" charset="0"/>
                <a:ea typeface="+mn-ea"/>
                <a:cs typeface="+mn-cs"/>
              </a:defRPr>
            </a:lvl2pPr>
            <a:lvl3pPr marL="783732" algn="l" rtl="0" fontAlgn="base">
              <a:spcBef>
                <a:spcPct val="0"/>
              </a:spcBef>
              <a:spcAft>
                <a:spcPct val="0"/>
              </a:spcAft>
              <a:defRPr sz="8657" kern="1200">
                <a:solidFill>
                  <a:schemeClr val="tx1"/>
                </a:solidFill>
                <a:latin typeface="Arial" panose="020B0604020202020204" pitchFamily="34" charset="0"/>
                <a:ea typeface="+mn-ea"/>
                <a:cs typeface="+mn-cs"/>
              </a:defRPr>
            </a:lvl3pPr>
            <a:lvl4pPr marL="1175598" algn="l" rtl="0" fontAlgn="base">
              <a:spcBef>
                <a:spcPct val="0"/>
              </a:spcBef>
              <a:spcAft>
                <a:spcPct val="0"/>
              </a:spcAft>
              <a:defRPr sz="8657" kern="1200">
                <a:solidFill>
                  <a:schemeClr val="tx1"/>
                </a:solidFill>
                <a:latin typeface="Arial" panose="020B0604020202020204" pitchFamily="34" charset="0"/>
                <a:ea typeface="+mn-ea"/>
                <a:cs typeface="+mn-cs"/>
              </a:defRPr>
            </a:lvl4pPr>
            <a:lvl5pPr marL="1567464" algn="l" rtl="0" fontAlgn="base">
              <a:spcBef>
                <a:spcPct val="0"/>
              </a:spcBef>
              <a:spcAft>
                <a:spcPct val="0"/>
              </a:spcAft>
              <a:defRPr sz="8657" kern="1200">
                <a:solidFill>
                  <a:schemeClr val="tx1"/>
                </a:solidFill>
                <a:latin typeface="Arial" panose="020B0604020202020204" pitchFamily="34" charset="0"/>
                <a:ea typeface="+mn-ea"/>
                <a:cs typeface="+mn-cs"/>
              </a:defRPr>
            </a:lvl5pPr>
            <a:lvl6pPr marL="1959331" algn="l" defTabSz="783732" rtl="0" eaLnBrk="1" latinLnBrk="0" hangingPunct="1">
              <a:defRPr sz="8657" kern="1200">
                <a:solidFill>
                  <a:schemeClr val="tx1"/>
                </a:solidFill>
                <a:latin typeface="Arial" panose="020B0604020202020204" pitchFamily="34" charset="0"/>
                <a:ea typeface="+mn-ea"/>
                <a:cs typeface="+mn-cs"/>
              </a:defRPr>
            </a:lvl6pPr>
            <a:lvl7pPr marL="2351197" algn="l" defTabSz="783732" rtl="0" eaLnBrk="1" latinLnBrk="0" hangingPunct="1">
              <a:defRPr sz="8657" kern="1200">
                <a:solidFill>
                  <a:schemeClr val="tx1"/>
                </a:solidFill>
                <a:latin typeface="Arial" panose="020B0604020202020204" pitchFamily="34" charset="0"/>
                <a:ea typeface="+mn-ea"/>
                <a:cs typeface="+mn-cs"/>
              </a:defRPr>
            </a:lvl7pPr>
            <a:lvl8pPr marL="2743063" algn="l" defTabSz="783732" rtl="0" eaLnBrk="1" latinLnBrk="0" hangingPunct="1">
              <a:defRPr sz="8657" kern="1200">
                <a:solidFill>
                  <a:schemeClr val="tx1"/>
                </a:solidFill>
                <a:latin typeface="Arial" panose="020B0604020202020204" pitchFamily="34" charset="0"/>
                <a:ea typeface="+mn-ea"/>
                <a:cs typeface="+mn-cs"/>
              </a:defRPr>
            </a:lvl8pPr>
            <a:lvl9pPr marL="3134929" algn="l" defTabSz="783732" rtl="0" eaLnBrk="1" latinLnBrk="0" hangingPunct="1">
              <a:defRPr sz="8657" kern="1200">
                <a:solidFill>
                  <a:schemeClr val="tx1"/>
                </a:solidFill>
                <a:latin typeface="Arial" panose="020B0604020202020204" pitchFamily="34" charset="0"/>
                <a:ea typeface="+mn-ea"/>
                <a:cs typeface="+mn-cs"/>
              </a:defRPr>
            </a:lvl9pPr>
          </a:lstStyle>
          <a:p>
            <a:r>
              <a:rPr lang="en-US" sz="3200" dirty="0">
                <a:latin typeface="Arial"/>
                <a:cs typeface="Arial"/>
              </a:rPr>
              <a:t>There were multiple areas of major erosion within both rivers. If these areas are not reenforced with concrete or other materials, they will likely continue to erode and potentially cause damage to major infrastructure.</a:t>
            </a:r>
            <a:endParaRPr lang="en-US" sz="3200" dirty="0">
              <a:cs typeface="Arial"/>
            </a:endParaRPr>
          </a:p>
          <a:p>
            <a:endParaRPr lang="en-US" sz="3200" dirty="0">
              <a:latin typeface="Arial"/>
              <a:cs typeface="Arial"/>
            </a:endParaRPr>
          </a:p>
          <a:p>
            <a:r>
              <a:rPr lang="en-US" sz="3200" dirty="0">
                <a:latin typeface="Arial"/>
                <a:cs typeface="Arial"/>
              </a:rPr>
              <a:t>The Mad River was more mobile (experienced more erosion and deposition) than the Isinglass River. This could be due to the more urbanized Mad River watershed, which could increase runoff by increasing impervious area and reduce bank stability by reducing bank vegetation. It is also possible that geomorphological differences, including the higher bed slope of the Mad River, led to increased mobility.</a:t>
            </a:r>
            <a:endParaRPr lang="en-US" sz="3200" dirty="0">
              <a:cs typeface="Arial"/>
            </a:endParaRPr>
          </a:p>
        </p:txBody>
      </p:sp>
      <p:sp>
        <p:nvSpPr>
          <p:cNvPr id="11" name="TextBox 10">
            <a:extLst>
              <a:ext uri="{FF2B5EF4-FFF2-40B4-BE49-F238E27FC236}">
                <a16:creationId xmlns:a16="http://schemas.microsoft.com/office/drawing/2014/main" id="{59454AE2-BC8D-731C-3CAE-61F2EF149F4D}"/>
              </a:ext>
            </a:extLst>
          </p:cNvPr>
          <p:cNvSpPr txBox="1"/>
          <p:nvPr/>
        </p:nvSpPr>
        <p:spPr>
          <a:xfrm>
            <a:off x="15672027" y="22236735"/>
            <a:ext cx="12496800" cy="923330"/>
          </a:xfrm>
          <a:prstGeom prst="rect">
            <a:avLst/>
          </a:prstGeom>
          <a:solidFill>
            <a:srgbClr val="00206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dirty="0">
                <a:solidFill>
                  <a:schemeClr val="bg1"/>
                </a:solidFill>
                <a:latin typeface="Arial"/>
                <a:cs typeface="Arial"/>
              </a:rPr>
              <a:t>Rates of Erosion and Deposition</a:t>
            </a:r>
            <a:endParaRPr lang="en-US" dirty="0">
              <a:solidFill>
                <a:schemeClr val="bg1"/>
              </a:solidFill>
            </a:endParaRPr>
          </a:p>
        </p:txBody>
      </p:sp>
      <p:sp>
        <p:nvSpPr>
          <p:cNvPr id="22" name="TextBox 21">
            <a:extLst>
              <a:ext uri="{FF2B5EF4-FFF2-40B4-BE49-F238E27FC236}">
                <a16:creationId xmlns:a16="http://schemas.microsoft.com/office/drawing/2014/main" id="{992D44C9-1FAC-90F2-2620-0F9470437141}"/>
              </a:ext>
            </a:extLst>
          </p:cNvPr>
          <p:cNvSpPr txBox="1"/>
          <p:nvPr/>
        </p:nvSpPr>
        <p:spPr>
          <a:xfrm>
            <a:off x="15672027" y="7010400"/>
            <a:ext cx="12496800" cy="923330"/>
          </a:xfrm>
          <a:prstGeom prst="rect">
            <a:avLst/>
          </a:prstGeom>
          <a:solidFill>
            <a:srgbClr val="00206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dirty="0">
                <a:solidFill>
                  <a:schemeClr val="bg1"/>
                </a:solidFill>
                <a:latin typeface="Arial"/>
                <a:cs typeface="Arial"/>
              </a:rPr>
              <a:t>Delineations</a:t>
            </a:r>
            <a:endParaRPr lang="en-US" sz="5400" dirty="0">
              <a:solidFill>
                <a:schemeClr val="bg1"/>
              </a:solidFill>
              <a:cs typeface="Arial" panose="020B0604020202020204" pitchFamily="34" charset="0"/>
            </a:endParaRPr>
          </a:p>
        </p:txBody>
      </p:sp>
      <p:sp>
        <p:nvSpPr>
          <p:cNvPr id="23" name="Rectangle 22">
            <a:extLst>
              <a:ext uri="{FF2B5EF4-FFF2-40B4-BE49-F238E27FC236}">
                <a16:creationId xmlns:a16="http://schemas.microsoft.com/office/drawing/2014/main" id="{7C31867A-1DBE-CFB9-17EC-5A0906C81053}"/>
              </a:ext>
            </a:extLst>
          </p:cNvPr>
          <p:cNvSpPr/>
          <p:nvPr/>
        </p:nvSpPr>
        <p:spPr>
          <a:xfrm>
            <a:off x="15672027" y="8187371"/>
            <a:ext cx="4763937" cy="830997"/>
          </a:xfrm>
          <a:prstGeom prst="rect">
            <a:avLst/>
          </a:prstGeom>
          <a:noFill/>
        </p:spPr>
        <p:txBody>
          <a:bodyPr wrap="square" lIns="91440" tIns="45720" rIns="91440" bIns="45720" anchor="t">
            <a:spAutoFit/>
          </a:bodyPr>
          <a:lstStyle/>
          <a:p>
            <a:r>
              <a:rPr lang="en-US" sz="4800" dirty="0">
                <a:ln w="0"/>
                <a:effectLst>
                  <a:outerShdw blurRad="38100" dist="19050" dir="2700000" algn="tl" rotWithShape="0">
                    <a:schemeClr val="dk1">
                      <a:alpha val="40000"/>
                    </a:schemeClr>
                  </a:outerShdw>
                </a:effectLst>
                <a:latin typeface="Arial"/>
                <a:cs typeface="Arial"/>
              </a:rPr>
              <a:t>Mad River</a:t>
            </a:r>
            <a:endParaRPr lang="en-US" sz="4800" b="0" cap="none" spc="0" dirty="0">
              <a:ln w="0"/>
              <a:solidFill>
                <a:schemeClr val="tx1"/>
              </a:solidFill>
              <a:effectLst>
                <a:outerShdw blurRad="38100" dist="19050" dir="2700000" algn="tl" rotWithShape="0">
                  <a:schemeClr val="dk1">
                    <a:alpha val="40000"/>
                  </a:schemeClr>
                </a:outerShdw>
              </a:effectLst>
            </a:endParaRPr>
          </a:p>
        </p:txBody>
      </p:sp>
      <p:sp>
        <p:nvSpPr>
          <p:cNvPr id="12" name="TextBox 11">
            <a:extLst>
              <a:ext uri="{FF2B5EF4-FFF2-40B4-BE49-F238E27FC236}">
                <a16:creationId xmlns:a16="http://schemas.microsoft.com/office/drawing/2014/main" id="{CBEE0CCE-820F-B280-79C9-87C48270CB07}"/>
              </a:ext>
            </a:extLst>
          </p:cNvPr>
          <p:cNvSpPr txBox="1"/>
          <p:nvPr/>
        </p:nvSpPr>
        <p:spPr>
          <a:xfrm>
            <a:off x="15773295" y="13620207"/>
            <a:ext cx="12349214" cy="1569660"/>
          </a:xfrm>
          <a:prstGeom prst="rect">
            <a:avLst/>
          </a:prstGeom>
          <a:noFill/>
        </p:spPr>
        <p:txBody>
          <a:bodyPr wrap="square" lIns="91440" tIns="45720" rIns="91440" bIns="45720" rtlCol="0" anchor="t">
            <a:spAutoFit/>
          </a:bodyPr>
          <a:lstStyle/>
          <a:p>
            <a:r>
              <a:rPr lang="en-US" sz="3200" dirty="0">
                <a:latin typeface="Arial"/>
                <a:cs typeface="Arial"/>
              </a:rPr>
              <a:t>Figure 3: Comparison of the bank full channel of the Mad River in 1993 (white) and 2015 (red). Differences between the delineations reveal point bars and cut banks forming over time.</a:t>
            </a:r>
          </a:p>
        </p:txBody>
      </p:sp>
      <p:sp>
        <p:nvSpPr>
          <p:cNvPr id="14" name="TextBox 13">
            <a:extLst>
              <a:ext uri="{FF2B5EF4-FFF2-40B4-BE49-F238E27FC236}">
                <a16:creationId xmlns:a16="http://schemas.microsoft.com/office/drawing/2014/main" id="{FD71E9F7-908C-650D-F41D-CBA981DDD287}"/>
              </a:ext>
            </a:extLst>
          </p:cNvPr>
          <p:cNvSpPr txBox="1"/>
          <p:nvPr/>
        </p:nvSpPr>
        <p:spPr>
          <a:xfrm>
            <a:off x="15773295" y="20596574"/>
            <a:ext cx="12349214" cy="1077218"/>
          </a:xfrm>
          <a:prstGeom prst="rect">
            <a:avLst/>
          </a:prstGeom>
          <a:noFill/>
        </p:spPr>
        <p:txBody>
          <a:bodyPr wrap="square" lIns="91440" tIns="45720" rIns="91440" bIns="45720" rtlCol="0" anchor="t">
            <a:spAutoFit/>
          </a:bodyPr>
          <a:lstStyle/>
          <a:p>
            <a:r>
              <a:rPr lang="en-US" sz="3200" dirty="0">
                <a:latin typeface="Arial"/>
                <a:cs typeface="Arial"/>
              </a:rPr>
              <a:t>Figure 4: Comparison of the bank full channel of the Isinglass River in </a:t>
            </a:r>
            <a:endParaRPr lang="en-US" sz="3200" dirty="0">
              <a:cs typeface="Arial"/>
            </a:endParaRPr>
          </a:p>
        </p:txBody>
      </p:sp>
      <p:sp>
        <p:nvSpPr>
          <p:cNvPr id="18" name="Rectangle 17">
            <a:extLst>
              <a:ext uri="{FF2B5EF4-FFF2-40B4-BE49-F238E27FC236}">
                <a16:creationId xmlns:a16="http://schemas.microsoft.com/office/drawing/2014/main" id="{F327AA19-21CB-5077-0452-761E65E2029E}"/>
              </a:ext>
            </a:extLst>
          </p:cNvPr>
          <p:cNvSpPr/>
          <p:nvPr/>
        </p:nvSpPr>
        <p:spPr>
          <a:xfrm>
            <a:off x="30076200" y="13965854"/>
            <a:ext cx="5686290" cy="830997"/>
          </a:xfrm>
          <a:prstGeom prst="rect">
            <a:avLst/>
          </a:prstGeom>
          <a:noFill/>
        </p:spPr>
        <p:txBody>
          <a:bodyPr wrap="square" lIns="91440" tIns="45720" rIns="91440" bIns="45720">
            <a:spAutoFit/>
          </a:bodyPr>
          <a:lstStyle/>
          <a:p>
            <a:r>
              <a:rPr lang="en-US" sz="4800" b="0" cap="none" spc="0" dirty="0">
                <a:ln w="0"/>
                <a:effectLst>
                  <a:outerShdw blurRad="38100" dist="19050" dir="2700000" algn="tl" rotWithShape="0">
                    <a:schemeClr val="dk1">
                      <a:alpha val="40000"/>
                    </a:schemeClr>
                  </a:outerShdw>
                </a:effectLst>
              </a:rPr>
              <a:t>Isinglass River</a:t>
            </a:r>
          </a:p>
        </p:txBody>
      </p:sp>
      <p:sp>
        <p:nvSpPr>
          <p:cNvPr id="29" name="Rectangle 28">
            <a:extLst>
              <a:ext uri="{FF2B5EF4-FFF2-40B4-BE49-F238E27FC236}">
                <a16:creationId xmlns:a16="http://schemas.microsoft.com/office/drawing/2014/main" id="{10C361EC-AF77-962A-1116-ED4C546D57A3}"/>
              </a:ext>
            </a:extLst>
          </p:cNvPr>
          <p:cNvSpPr/>
          <p:nvPr/>
        </p:nvSpPr>
        <p:spPr>
          <a:xfrm>
            <a:off x="30076200" y="8233988"/>
            <a:ext cx="2991525" cy="830997"/>
          </a:xfrm>
          <a:prstGeom prst="rect">
            <a:avLst/>
          </a:prstGeom>
          <a:noFill/>
        </p:spPr>
        <p:txBody>
          <a:bodyPr wrap="none" lIns="91440" tIns="45720" rIns="91440" bIns="45720">
            <a:spAutoFit/>
          </a:bodyPr>
          <a:lstStyle/>
          <a:p>
            <a:r>
              <a:rPr lang="en-US" sz="4800" b="0" cap="none" spc="0" dirty="0">
                <a:ln w="0"/>
                <a:effectLst>
                  <a:outerShdw blurRad="38100" dist="19050" dir="2700000" algn="tl" rotWithShape="0">
                    <a:schemeClr val="dk1">
                      <a:alpha val="40000"/>
                    </a:schemeClr>
                  </a:outerShdw>
                </a:effectLst>
              </a:rPr>
              <a:t>Mad River</a:t>
            </a:r>
          </a:p>
        </p:txBody>
      </p:sp>
      <p:sp>
        <p:nvSpPr>
          <p:cNvPr id="30" name="TextBox 29">
            <a:extLst>
              <a:ext uri="{FF2B5EF4-FFF2-40B4-BE49-F238E27FC236}">
                <a16:creationId xmlns:a16="http://schemas.microsoft.com/office/drawing/2014/main" id="{9196C310-44CE-C41F-5EE2-29FEDC80EC6A}"/>
              </a:ext>
            </a:extLst>
          </p:cNvPr>
          <p:cNvSpPr txBox="1"/>
          <p:nvPr/>
        </p:nvSpPr>
        <p:spPr>
          <a:xfrm>
            <a:off x="30076200" y="6993789"/>
            <a:ext cx="12496800" cy="923330"/>
          </a:xfrm>
          <a:prstGeom prst="rect">
            <a:avLst/>
          </a:prstGeom>
          <a:solidFill>
            <a:srgbClr val="00206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dirty="0">
                <a:solidFill>
                  <a:schemeClr val="bg1"/>
                </a:solidFill>
                <a:latin typeface="Arial"/>
                <a:cs typeface="Arial"/>
              </a:rPr>
              <a:t>Spatial Variation in Erosion Rates</a:t>
            </a:r>
            <a:endParaRPr lang="en-US" sz="5400" dirty="0">
              <a:solidFill>
                <a:schemeClr val="bg1"/>
              </a:solidFill>
              <a:cs typeface="Arial" panose="020B0604020202020204" pitchFamily="34" charset="0"/>
            </a:endParaRPr>
          </a:p>
        </p:txBody>
      </p:sp>
      <p:sp>
        <p:nvSpPr>
          <p:cNvPr id="31" name="TextBox 30">
            <a:extLst>
              <a:ext uri="{FF2B5EF4-FFF2-40B4-BE49-F238E27FC236}">
                <a16:creationId xmlns:a16="http://schemas.microsoft.com/office/drawing/2014/main" id="{68007E77-FEE2-577B-F1F2-579B1536151D}"/>
              </a:ext>
            </a:extLst>
          </p:cNvPr>
          <p:cNvSpPr txBox="1"/>
          <p:nvPr/>
        </p:nvSpPr>
        <p:spPr>
          <a:xfrm>
            <a:off x="30076200" y="28437286"/>
            <a:ext cx="12496800" cy="923330"/>
          </a:xfrm>
          <a:prstGeom prst="rect">
            <a:avLst/>
          </a:prstGeom>
          <a:solidFill>
            <a:srgbClr val="00206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dirty="0">
                <a:solidFill>
                  <a:schemeClr val="bg1"/>
                </a:solidFill>
                <a:cs typeface="Arial" panose="020B0604020202020204" pitchFamily="34" charset="0"/>
              </a:rPr>
              <a:t>Acknowledgements </a:t>
            </a:r>
          </a:p>
        </p:txBody>
      </p:sp>
      <p:sp>
        <p:nvSpPr>
          <p:cNvPr id="13" name="TextBox 12">
            <a:extLst>
              <a:ext uri="{FF2B5EF4-FFF2-40B4-BE49-F238E27FC236}">
                <a16:creationId xmlns:a16="http://schemas.microsoft.com/office/drawing/2014/main" id="{9C2C8EB3-583C-0603-6390-042D68001C1A}"/>
              </a:ext>
            </a:extLst>
          </p:cNvPr>
          <p:cNvSpPr txBox="1"/>
          <p:nvPr/>
        </p:nvSpPr>
        <p:spPr>
          <a:xfrm>
            <a:off x="1868202" y="29431745"/>
            <a:ext cx="11281801" cy="2062103"/>
          </a:xfrm>
          <a:prstGeom prst="rect">
            <a:avLst/>
          </a:prstGeom>
          <a:noFill/>
        </p:spPr>
        <p:txBody>
          <a:bodyPr wrap="square" lIns="91440" tIns="45720" rIns="91440" bIns="45720" rtlCol="0" anchor="t">
            <a:spAutoFit/>
          </a:bodyPr>
          <a:lstStyle/>
          <a:p>
            <a:r>
              <a:rPr lang="en-US" sz="3200" dirty="0">
                <a:latin typeface="Arial"/>
                <a:cs typeface="Arial"/>
              </a:rPr>
              <a:t>Figure 2: Locations of the watersheds of the (A) Mad River in Vermont and the (B) Isinglass River in New Hampshire. These rivers were chosen for analysis because they offered substantially contrasting land uses in the watershed.</a:t>
            </a:r>
          </a:p>
        </p:txBody>
      </p:sp>
      <p:sp>
        <p:nvSpPr>
          <p:cNvPr id="16" name="Flowchart: Connector 15">
            <a:extLst>
              <a:ext uri="{FF2B5EF4-FFF2-40B4-BE49-F238E27FC236}">
                <a16:creationId xmlns:a16="http://schemas.microsoft.com/office/drawing/2014/main" id="{4EFE7D87-1CCA-B868-2536-B8F840350A90}"/>
              </a:ext>
            </a:extLst>
          </p:cNvPr>
          <p:cNvSpPr/>
          <p:nvPr/>
        </p:nvSpPr>
        <p:spPr>
          <a:xfrm>
            <a:off x="16343879" y="21267104"/>
            <a:ext cx="228600" cy="228600"/>
          </a:xfrm>
          <a:prstGeom prst="flowChartConnector">
            <a:avLst/>
          </a:prstGeom>
          <a:solidFill>
            <a:srgbClr val="290B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id="{66224487-0CF3-6B1F-CDFE-D566D8F8EF66}"/>
              </a:ext>
            </a:extLst>
          </p:cNvPr>
          <p:cNvSpPr/>
          <p:nvPr/>
        </p:nvSpPr>
        <p:spPr>
          <a:xfrm>
            <a:off x="17857314" y="21267104"/>
            <a:ext cx="228600" cy="2286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a:extLst>
              <a:ext uri="{FF2B5EF4-FFF2-40B4-BE49-F238E27FC236}">
                <a16:creationId xmlns:a16="http://schemas.microsoft.com/office/drawing/2014/main" id="{B06FD3BA-F789-5BAE-C854-40575899A9D4}"/>
              </a:ext>
            </a:extLst>
          </p:cNvPr>
          <p:cNvSpPr/>
          <p:nvPr/>
        </p:nvSpPr>
        <p:spPr>
          <a:xfrm>
            <a:off x="19530888" y="21267104"/>
            <a:ext cx="228600" cy="2286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a:extLst>
              <a:ext uri="{FF2B5EF4-FFF2-40B4-BE49-F238E27FC236}">
                <a16:creationId xmlns:a16="http://schemas.microsoft.com/office/drawing/2014/main" id="{ACF3CC31-E357-E35E-9DED-E2A4DEC49E71}"/>
              </a:ext>
            </a:extLst>
          </p:cNvPr>
          <p:cNvSpPr/>
          <p:nvPr/>
        </p:nvSpPr>
        <p:spPr>
          <a:xfrm>
            <a:off x="21070695" y="21267104"/>
            <a:ext cx="228600" cy="228600"/>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a:extLst>
              <a:ext uri="{FF2B5EF4-FFF2-40B4-BE49-F238E27FC236}">
                <a16:creationId xmlns:a16="http://schemas.microsoft.com/office/drawing/2014/main" id="{7EEBFC2A-B13B-CA57-126A-DA64082325B0}"/>
              </a:ext>
            </a:extLst>
          </p:cNvPr>
          <p:cNvSpPr/>
          <p:nvPr/>
        </p:nvSpPr>
        <p:spPr>
          <a:xfrm>
            <a:off x="23396531" y="21267104"/>
            <a:ext cx="228600" cy="2286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C7B3762-DC34-6DC2-E8B6-7169E3A818BF}"/>
              </a:ext>
            </a:extLst>
          </p:cNvPr>
          <p:cNvSpPr txBox="1"/>
          <p:nvPr/>
        </p:nvSpPr>
        <p:spPr>
          <a:xfrm>
            <a:off x="16700379" y="21089017"/>
            <a:ext cx="9021988" cy="584775"/>
          </a:xfrm>
          <a:prstGeom prst="rect">
            <a:avLst/>
          </a:prstGeom>
          <a:noFill/>
        </p:spPr>
        <p:txBody>
          <a:bodyPr wrap="square" lIns="91440" tIns="45720" rIns="91440" bIns="45720" rtlCol="0" anchor="t">
            <a:spAutoFit/>
          </a:bodyPr>
          <a:lstStyle/>
          <a:p>
            <a:r>
              <a:rPr lang="en-US" sz="3200" dirty="0">
                <a:latin typeface="Arial"/>
                <a:cs typeface="Arial"/>
              </a:rPr>
              <a:t>2011      2013      2015      2016 and      2018</a:t>
            </a:r>
          </a:p>
        </p:txBody>
      </p:sp>
      <p:sp>
        <p:nvSpPr>
          <p:cNvPr id="5" name="TextBox 4">
            <a:extLst>
              <a:ext uri="{FF2B5EF4-FFF2-40B4-BE49-F238E27FC236}">
                <a16:creationId xmlns:a16="http://schemas.microsoft.com/office/drawing/2014/main" id="{F15916FA-C216-E15C-53AA-81F7D7795CD0}"/>
              </a:ext>
            </a:extLst>
          </p:cNvPr>
          <p:cNvSpPr txBox="1"/>
          <p:nvPr/>
        </p:nvSpPr>
        <p:spPr>
          <a:xfrm>
            <a:off x="31438156" y="19857060"/>
            <a:ext cx="9787193" cy="1077218"/>
          </a:xfrm>
          <a:prstGeom prst="rect">
            <a:avLst/>
          </a:prstGeom>
          <a:noFill/>
        </p:spPr>
        <p:txBody>
          <a:bodyPr wrap="square" lIns="91440" tIns="45720" rIns="91440" bIns="45720" rtlCol="0" anchor="t">
            <a:spAutoFit/>
          </a:bodyPr>
          <a:lstStyle/>
          <a:p>
            <a:r>
              <a:rPr lang="en-US" sz="3200" dirty="0">
                <a:latin typeface="Arial"/>
                <a:cs typeface="Arial"/>
              </a:rPr>
              <a:t>Figure 5: Rate of erosion at different locations of the study rivers showing areas of high and low erosion. </a:t>
            </a:r>
            <a:endParaRPr lang="en-US" sz="3200" dirty="0"/>
          </a:p>
        </p:txBody>
      </p:sp>
      <p:sp>
        <p:nvSpPr>
          <p:cNvPr id="21" name="TextBox 20">
            <a:extLst>
              <a:ext uri="{FF2B5EF4-FFF2-40B4-BE49-F238E27FC236}">
                <a16:creationId xmlns:a16="http://schemas.microsoft.com/office/drawing/2014/main" id="{7A802507-AF0C-44F5-1908-21E89CAE085D}"/>
              </a:ext>
            </a:extLst>
          </p:cNvPr>
          <p:cNvSpPr txBox="1"/>
          <p:nvPr/>
        </p:nvSpPr>
        <p:spPr>
          <a:xfrm>
            <a:off x="6248400" y="1147733"/>
            <a:ext cx="31394400" cy="4801314"/>
          </a:xfrm>
          <a:prstGeom prst="rect">
            <a:avLst/>
          </a:prstGeom>
          <a:noFill/>
        </p:spPr>
        <p:txBody>
          <a:bodyPr wrap="square" rtlCol="0">
            <a:spAutoFit/>
          </a:bodyPr>
          <a:lstStyle/>
          <a:p>
            <a:pPr algn="ctr"/>
            <a:r>
              <a:rPr lang="en-US" sz="7200" dirty="0">
                <a:solidFill>
                  <a:srgbClr val="223F8E"/>
                </a:solidFill>
              </a:rPr>
              <a:t>Estimating River Change In New England Using Past Aerial Photography</a:t>
            </a:r>
          </a:p>
          <a:p>
            <a:pPr algn="ctr"/>
            <a:r>
              <a:rPr lang="en-US" sz="5400" dirty="0">
                <a:solidFill>
                  <a:srgbClr val="223F8E"/>
                </a:solidFill>
                <a:latin typeface="+mn-lt"/>
              </a:rPr>
              <a:t>Gavin Drake</a:t>
            </a:r>
          </a:p>
          <a:p>
            <a:pPr algn="ctr"/>
            <a:r>
              <a:rPr lang="en-US" sz="5400" dirty="0">
                <a:solidFill>
                  <a:srgbClr val="223F8E"/>
                </a:solidFill>
                <a:latin typeface="+mn-lt"/>
              </a:rPr>
              <a:t>Advisor: Anne </a:t>
            </a:r>
            <a:r>
              <a:rPr lang="en-US" sz="5400" dirty="0" err="1">
                <a:solidFill>
                  <a:srgbClr val="223F8E"/>
                </a:solidFill>
                <a:latin typeface="+mn-lt"/>
              </a:rPr>
              <a:t>Lightbody</a:t>
            </a:r>
            <a:endParaRPr lang="en-US" sz="5400" dirty="0">
              <a:solidFill>
                <a:srgbClr val="223F8E"/>
              </a:solidFill>
              <a:latin typeface="+mn-lt"/>
            </a:endParaRPr>
          </a:p>
          <a:p>
            <a:pPr algn="ctr"/>
            <a:r>
              <a:rPr lang="en-US" sz="5400" i="1" dirty="0">
                <a:solidFill>
                  <a:srgbClr val="223F8E"/>
                </a:solidFill>
                <a:latin typeface="+mn-lt"/>
              </a:rPr>
              <a:t>Department of Earth Sciences, University of New Hampshire</a:t>
            </a:r>
          </a:p>
          <a:p>
            <a:pPr algn="ctr"/>
            <a:endParaRPr lang="en-US" sz="7200" dirty="0"/>
          </a:p>
        </p:txBody>
      </p:sp>
      <p:sp>
        <p:nvSpPr>
          <p:cNvPr id="40" name="TextBox 39">
            <a:extLst>
              <a:ext uri="{FF2B5EF4-FFF2-40B4-BE49-F238E27FC236}">
                <a16:creationId xmlns:a16="http://schemas.microsoft.com/office/drawing/2014/main" id="{C6E2F331-5B2C-B6B9-55CE-D395507B4403}"/>
              </a:ext>
            </a:extLst>
          </p:cNvPr>
          <p:cNvSpPr txBox="1"/>
          <p:nvPr/>
        </p:nvSpPr>
        <p:spPr>
          <a:xfrm>
            <a:off x="16037369" y="28856412"/>
            <a:ext cx="11766116" cy="2554545"/>
          </a:xfrm>
          <a:prstGeom prst="rect">
            <a:avLst/>
          </a:prstGeom>
          <a:noFill/>
        </p:spPr>
        <p:txBody>
          <a:bodyPr wrap="square" lIns="91440" tIns="45720" rIns="91440" bIns="45720" rtlCol="0" anchor="t">
            <a:spAutoFit/>
          </a:bodyPr>
          <a:lstStyle/>
          <a:p>
            <a:r>
              <a:rPr lang="en-US" sz="3200" dirty="0">
                <a:latin typeface="Arial"/>
                <a:cs typeface="Arial"/>
              </a:rPr>
              <a:t>Table 1: Average erosion and deposition rates of the riverbanks  between 1993 and 2012 for the Mad River and 2011 and 2018 for the Isinglass River. Rates of erosion and deposition were significantly different between the two rivers (p &lt; 0.001 using Student t-test).</a:t>
            </a:r>
          </a:p>
        </p:txBody>
      </p:sp>
      <p:sp>
        <p:nvSpPr>
          <p:cNvPr id="43" name="TextBox 42">
            <a:extLst>
              <a:ext uri="{FF2B5EF4-FFF2-40B4-BE49-F238E27FC236}">
                <a16:creationId xmlns:a16="http://schemas.microsoft.com/office/drawing/2014/main" id="{2177191D-4BFB-D61A-785E-C27B4400546E}"/>
              </a:ext>
            </a:extLst>
          </p:cNvPr>
          <p:cNvSpPr txBox="1"/>
          <p:nvPr/>
        </p:nvSpPr>
        <p:spPr>
          <a:xfrm>
            <a:off x="30081828" y="29624249"/>
            <a:ext cx="12499848" cy="2062103"/>
          </a:xfrm>
          <a:prstGeom prst="rect">
            <a:avLst/>
          </a:prstGeom>
          <a:noFill/>
        </p:spPr>
        <p:txBody>
          <a:bodyPr wrap="square" lIns="91440" tIns="45720" rIns="91440" bIns="45720" rtlCol="0" anchor="t">
            <a:spAutoFit/>
          </a:bodyPr>
          <a:lstStyle/>
          <a:p>
            <a:r>
              <a:rPr lang="en-US" sz="3200" dirty="0">
                <a:latin typeface="Arial"/>
                <a:cs typeface="Arial"/>
              </a:rPr>
              <a:t>I would like to thank Anne Lightbody for the guidance and support during this research. I would also like to thank Trevor Fenoff for assisting me and using his python program to convert delineations to estimates of channel change</a:t>
            </a:r>
          </a:p>
        </p:txBody>
      </p:sp>
      <p:sp>
        <p:nvSpPr>
          <p:cNvPr id="15" name="TextBox 14">
            <a:extLst>
              <a:ext uri="{FF2B5EF4-FFF2-40B4-BE49-F238E27FC236}">
                <a16:creationId xmlns:a16="http://schemas.microsoft.com/office/drawing/2014/main" id="{8EC4BC72-D654-6FFA-B0F2-850F596EB1C2}"/>
              </a:ext>
            </a:extLst>
          </p:cNvPr>
          <p:cNvSpPr txBox="1"/>
          <p:nvPr/>
        </p:nvSpPr>
        <p:spPr>
          <a:xfrm>
            <a:off x="1259178" y="16644614"/>
            <a:ext cx="12499848" cy="2554545"/>
          </a:xfrm>
          <a:prstGeom prst="rect">
            <a:avLst/>
          </a:prstGeom>
          <a:noFill/>
        </p:spPr>
        <p:txBody>
          <a:bodyPr wrap="square" lIns="91440" tIns="45720" rIns="91440" bIns="45720" rtlCol="0" anchor="t">
            <a:spAutoFit/>
          </a:bodyPr>
          <a:lstStyle/>
          <a:p>
            <a:r>
              <a:rPr lang="en-US" sz="3200" dirty="0">
                <a:latin typeface="Arial"/>
                <a:cs typeface="Arial"/>
              </a:rPr>
              <a:t>Figure 1: The ideal point bar, cut bank, and avulsion of riverbanks as they erode over time. 1 is the formation of the cutbanks on the outside of the meander bend and point bars on the inner banks, 2 is the beginning stages of avulsion, and 3 is the avulsion event. Image modified from Internet Geography.</a:t>
            </a:r>
            <a:endParaRPr lang="en-US" sz="3200" dirty="0">
              <a:cs typeface="Arial"/>
            </a:endParaRPr>
          </a:p>
        </p:txBody>
      </p:sp>
      <p:grpSp>
        <p:nvGrpSpPr>
          <p:cNvPr id="24" name="Group 23">
            <a:extLst>
              <a:ext uri="{FF2B5EF4-FFF2-40B4-BE49-F238E27FC236}">
                <a16:creationId xmlns:a16="http://schemas.microsoft.com/office/drawing/2014/main" id="{709CCABC-6DC3-C4F0-FD34-56C9ACABFB8F}"/>
              </a:ext>
            </a:extLst>
          </p:cNvPr>
          <p:cNvGrpSpPr/>
          <p:nvPr/>
        </p:nvGrpSpPr>
        <p:grpSpPr>
          <a:xfrm>
            <a:off x="15749234" y="9119708"/>
            <a:ext cx="12342386" cy="4317464"/>
            <a:chOff x="15860357" y="9119708"/>
            <a:chExt cx="12342386" cy="4317464"/>
          </a:xfrm>
        </p:grpSpPr>
        <p:pic>
          <p:nvPicPr>
            <p:cNvPr id="39" name="Picture 38">
              <a:extLst>
                <a:ext uri="{FF2B5EF4-FFF2-40B4-BE49-F238E27FC236}">
                  <a16:creationId xmlns:a16="http://schemas.microsoft.com/office/drawing/2014/main" id="{36A2C1B3-B84E-6229-CFDB-4C27F468F02D}"/>
                </a:ext>
              </a:extLst>
            </p:cNvPr>
            <p:cNvPicPr>
              <a:picLocks noChangeAspect="1"/>
            </p:cNvPicPr>
            <p:nvPr/>
          </p:nvPicPr>
          <p:blipFill>
            <a:blip r:embed="rId2"/>
            <a:stretch>
              <a:fillRect/>
            </a:stretch>
          </p:blipFill>
          <p:spPr>
            <a:xfrm>
              <a:off x="22027313" y="9119708"/>
              <a:ext cx="6175430" cy="4317464"/>
            </a:xfrm>
            <a:prstGeom prst="rect">
              <a:avLst/>
            </a:prstGeom>
          </p:spPr>
        </p:pic>
        <p:pic>
          <p:nvPicPr>
            <p:cNvPr id="41" name="Picture 40">
              <a:extLst>
                <a:ext uri="{FF2B5EF4-FFF2-40B4-BE49-F238E27FC236}">
                  <a16:creationId xmlns:a16="http://schemas.microsoft.com/office/drawing/2014/main" id="{C763C9C7-63C5-12EB-19D1-1FDC4BCB835D}"/>
                </a:ext>
              </a:extLst>
            </p:cNvPr>
            <p:cNvPicPr>
              <a:picLocks noChangeAspect="1"/>
            </p:cNvPicPr>
            <p:nvPr/>
          </p:nvPicPr>
          <p:blipFill>
            <a:blip r:embed="rId3"/>
            <a:stretch>
              <a:fillRect/>
            </a:stretch>
          </p:blipFill>
          <p:spPr>
            <a:xfrm>
              <a:off x="15860357" y="9119708"/>
              <a:ext cx="6096001" cy="4317464"/>
            </a:xfrm>
            <a:prstGeom prst="rect">
              <a:avLst/>
            </a:prstGeom>
          </p:spPr>
        </p:pic>
        <p:sp>
          <p:nvSpPr>
            <p:cNvPr id="20" name="TextBox 19">
              <a:extLst>
                <a:ext uri="{FF2B5EF4-FFF2-40B4-BE49-F238E27FC236}">
                  <a16:creationId xmlns:a16="http://schemas.microsoft.com/office/drawing/2014/main" id="{F5FA7A20-5477-79C8-7424-DD12970B26CF}"/>
                </a:ext>
              </a:extLst>
            </p:cNvPr>
            <p:cNvSpPr txBox="1"/>
            <p:nvPr/>
          </p:nvSpPr>
          <p:spPr>
            <a:xfrm>
              <a:off x="21131025" y="9119708"/>
              <a:ext cx="179685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dirty="0">
                  <a:solidFill>
                    <a:schemeClr val="bg1"/>
                  </a:solidFill>
                  <a:latin typeface="Arial"/>
                  <a:cs typeface="Arial"/>
                </a:rPr>
                <a:t>(a)</a:t>
              </a:r>
              <a:endParaRPr lang="en-US" sz="4000" dirty="0">
                <a:solidFill>
                  <a:schemeClr val="bg1"/>
                </a:solidFill>
                <a:cs typeface="Arial" panose="020B0604020202020204" pitchFamily="34" charset="0"/>
              </a:endParaRPr>
            </a:p>
          </p:txBody>
        </p:sp>
      </p:grpSp>
      <p:sp>
        <p:nvSpPr>
          <p:cNvPr id="28" name="TextBox 27">
            <a:extLst>
              <a:ext uri="{FF2B5EF4-FFF2-40B4-BE49-F238E27FC236}">
                <a16:creationId xmlns:a16="http://schemas.microsoft.com/office/drawing/2014/main" id="{848D11AF-AC88-2079-2726-6346AD5000FE}"/>
              </a:ext>
            </a:extLst>
          </p:cNvPr>
          <p:cNvSpPr txBox="1"/>
          <p:nvPr/>
        </p:nvSpPr>
        <p:spPr>
          <a:xfrm>
            <a:off x="27288252" y="9119708"/>
            <a:ext cx="91449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dirty="0">
                <a:solidFill>
                  <a:schemeClr val="bg1"/>
                </a:solidFill>
                <a:latin typeface="Arial"/>
                <a:cs typeface="Arial"/>
              </a:rPr>
              <a:t>(b)</a:t>
            </a:r>
            <a:endParaRPr lang="en-US" sz="4000" dirty="0">
              <a:solidFill>
                <a:schemeClr val="bg1"/>
              </a:solidFill>
              <a:cs typeface="Arial" panose="020B0604020202020204" pitchFamily="34" charset="0"/>
            </a:endParaRPr>
          </a:p>
        </p:txBody>
      </p:sp>
      <p:grpSp>
        <p:nvGrpSpPr>
          <p:cNvPr id="9" name="Group 8">
            <a:extLst>
              <a:ext uri="{FF2B5EF4-FFF2-40B4-BE49-F238E27FC236}">
                <a16:creationId xmlns:a16="http://schemas.microsoft.com/office/drawing/2014/main" id="{4BB836FA-8803-E2CA-0BA5-3AE606581B0B}"/>
              </a:ext>
            </a:extLst>
          </p:cNvPr>
          <p:cNvGrpSpPr/>
          <p:nvPr/>
        </p:nvGrpSpPr>
        <p:grpSpPr>
          <a:xfrm>
            <a:off x="15743389" y="16042272"/>
            <a:ext cx="12354076" cy="4107885"/>
            <a:chOff x="15860357" y="16042272"/>
            <a:chExt cx="12354076" cy="4107885"/>
          </a:xfrm>
        </p:grpSpPr>
        <p:pic>
          <p:nvPicPr>
            <p:cNvPr id="35" name="Picture 34">
              <a:extLst>
                <a:ext uri="{FF2B5EF4-FFF2-40B4-BE49-F238E27FC236}">
                  <a16:creationId xmlns:a16="http://schemas.microsoft.com/office/drawing/2014/main" id="{34D601DD-F89B-1470-C6A4-1EF7527D4EE8}"/>
                </a:ext>
              </a:extLst>
            </p:cNvPr>
            <p:cNvPicPr>
              <a:picLocks noChangeAspect="1"/>
            </p:cNvPicPr>
            <p:nvPr/>
          </p:nvPicPr>
          <p:blipFill>
            <a:blip r:embed="rId4"/>
            <a:stretch>
              <a:fillRect/>
            </a:stretch>
          </p:blipFill>
          <p:spPr>
            <a:xfrm>
              <a:off x="22039004" y="16042272"/>
              <a:ext cx="6175429" cy="4107885"/>
            </a:xfrm>
            <a:prstGeom prst="rect">
              <a:avLst/>
            </a:prstGeom>
          </p:spPr>
        </p:pic>
        <p:pic>
          <p:nvPicPr>
            <p:cNvPr id="37" name="Picture 36">
              <a:extLst>
                <a:ext uri="{FF2B5EF4-FFF2-40B4-BE49-F238E27FC236}">
                  <a16:creationId xmlns:a16="http://schemas.microsoft.com/office/drawing/2014/main" id="{A99ED7F1-416D-F118-D558-F3EE6D2E4EB4}"/>
                </a:ext>
              </a:extLst>
            </p:cNvPr>
            <p:cNvPicPr>
              <a:picLocks noChangeAspect="1"/>
            </p:cNvPicPr>
            <p:nvPr/>
          </p:nvPicPr>
          <p:blipFill>
            <a:blip r:embed="rId5"/>
            <a:stretch>
              <a:fillRect/>
            </a:stretch>
          </p:blipFill>
          <p:spPr>
            <a:xfrm>
              <a:off x="15860357" y="16042272"/>
              <a:ext cx="6096001" cy="4097186"/>
            </a:xfrm>
            <a:prstGeom prst="rect">
              <a:avLst/>
            </a:prstGeom>
          </p:spPr>
        </p:pic>
        <p:sp>
          <p:nvSpPr>
            <p:cNvPr id="32" name="TextBox 31">
              <a:extLst>
                <a:ext uri="{FF2B5EF4-FFF2-40B4-BE49-F238E27FC236}">
                  <a16:creationId xmlns:a16="http://schemas.microsoft.com/office/drawing/2014/main" id="{B4D433EC-C30C-88CE-BDF6-1E1D2DCD7981}"/>
                </a:ext>
              </a:extLst>
            </p:cNvPr>
            <p:cNvSpPr txBox="1"/>
            <p:nvPr/>
          </p:nvSpPr>
          <p:spPr>
            <a:xfrm>
              <a:off x="21131024" y="16050870"/>
              <a:ext cx="179685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dirty="0">
                  <a:solidFill>
                    <a:schemeClr val="bg1"/>
                  </a:solidFill>
                  <a:latin typeface="Arial"/>
                  <a:cs typeface="Arial"/>
                </a:rPr>
                <a:t>(a)</a:t>
              </a:r>
              <a:endParaRPr lang="en-US" sz="4000" dirty="0">
                <a:solidFill>
                  <a:schemeClr val="bg1"/>
                </a:solidFill>
                <a:cs typeface="Arial" panose="020B0604020202020204" pitchFamily="34" charset="0"/>
              </a:endParaRPr>
            </a:p>
          </p:txBody>
        </p:sp>
        <p:sp>
          <p:nvSpPr>
            <p:cNvPr id="33" name="TextBox 32">
              <a:extLst>
                <a:ext uri="{FF2B5EF4-FFF2-40B4-BE49-F238E27FC236}">
                  <a16:creationId xmlns:a16="http://schemas.microsoft.com/office/drawing/2014/main" id="{A9438EB0-E7CA-7422-2D9F-8407D654BBA0}"/>
                </a:ext>
              </a:extLst>
            </p:cNvPr>
            <p:cNvSpPr txBox="1"/>
            <p:nvPr/>
          </p:nvSpPr>
          <p:spPr>
            <a:xfrm>
              <a:off x="27308686" y="16050870"/>
              <a:ext cx="89405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dirty="0">
                  <a:solidFill>
                    <a:schemeClr val="bg1"/>
                  </a:solidFill>
                  <a:latin typeface="Arial"/>
                  <a:cs typeface="Arial"/>
                </a:rPr>
                <a:t>(b)</a:t>
              </a:r>
              <a:endParaRPr lang="en-US" sz="4000" dirty="0">
                <a:solidFill>
                  <a:schemeClr val="bg1"/>
                </a:solidFill>
                <a:cs typeface="Arial" panose="020B0604020202020204" pitchFamily="34" charset="0"/>
              </a:endParaRPr>
            </a:p>
          </p:txBody>
        </p:sp>
      </p:grpSp>
      <p:graphicFrame>
        <p:nvGraphicFramePr>
          <p:cNvPr id="8" name="Chart 7">
            <a:extLst>
              <a:ext uri="{FF2B5EF4-FFF2-40B4-BE49-F238E27FC236}">
                <a16:creationId xmlns:a16="http://schemas.microsoft.com/office/drawing/2014/main" id="{63805971-766C-6827-8BC9-1C100DCBD116}"/>
              </a:ext>
            </a:extLst>
          </p:cNvPr>
          <p:cNvGraphicFramePr>
            <a:graphicFrameLocks/>
          </p:cNvGraphicFramePr>
          <p:nvPr>
            <p:extLst>
              <p:ext uri="{D42A27DB-BD31-4B8C-83A1-F6EECF244321}">
                <p14:modId xmlns:p14="http://schemas.microsoft.com/office/powerpoint/2010/main" val="3850548889"/>
              </p:ext>
            </p:extLst>
          </p:nvPr>
        </p:nvGraphicFramePr>
        <p:xfrm>
          <a:off x="31130969" y="14900502"/>
          <a:ext cx="10401567" cy="467765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4" name="Chart 33">
            <a:extLst>
              <a:ext uri="{FF2B5EF4-FFF2-40B4-BE49-F238E27FC236}">
                <a16:creationId xmlns:a16="http://schemas.microsoft.com/office/drawing/2014/main" id="{665BA99F-240A-6E2D-E4A3-7476A83814EE}"/>
              </a:ext>
            </a:extLst>
          </p:cNvPr>
          <p:cNvGraphicFramePr>
            <a:graphicFrameLocks/>
          </p:cNvGraphicFramePr>
          <p:nvPr>
            <p:extLst>
              <p:ext uri="{D42A27DB-BD31-4B8C-83A1-F6EECF244321}">
                <p14:modId xmlns:p14="http://schemas.microsoft.com/office/powerpoint/2010/main" val="1311618088"/>
              </p:ext>
            </p:extLst>
          </p:nvPr>
        </p:nvGraphicFramePr>
        <p:xfrm>
          <a:off x="31130969" y="9253247"/>
          <a:ext cx="10401566" cy="504349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6" name="Table 35">
            <a:extLst>
              <a:ext uri="{FF2B5EF4-FFF2-40B4-BE49-F238E27FC236}">
                <a16:creationId xmlns:a16="http://schemas.microsoft.com/office/drawing/2014/main" id="{1C92878A-C6CF-84E9-640B-EEC51C951425}"/>
              </a:ext>
            </a:extLst>
          </p:cNvPr>
          <p:cNvGraphicFramePr>
            <a:graphicFrameLocks noGrp="1"/>
          </p:cNvGraphicFramePr>
          <p:nvPr>
            <p:extLst>
              <p:ext uri="{D42A27DB-BD31-4B8C-83A1-F6EECF244321}">
                <p14:modId xmlns:p14="http://schemas.microsoft.com/office/powerpoint/2010/main" val="3577851452"/>
              </p:ext>
            </p:extLst>
          </p:nvPr>
        </p:nvGraphicFramePr>
        <p:xfrm>
          <a:off x="17126220" y="23679566"/>
          <a:ext cx="9965074" cy="4169210"/>
        </p:xfrm>
        <a:graphic>
          <a:graphicData uri="http://schemas.openxmlformats.org/drawingml/2006/table">
            <a:tbl>
              <a:tblPr/>
              <a:tblGrid>
                <a:gridCol w="3904984">
                  <a:extLst>
                    <a:ext uri="{9D8B030D-6E8A-4147-A177-3AD203B41FA5}">
                      <a16:colId xmlns:a16="http://schemas.microsoft.com/office/drawing/2014/main" val="353593122"/>
                    </a:ext>
                  </a:extLst>
                </a:gridCol>
                <a:gridCol w="3191357">
                  <a:extLst>
                    <a:ext uri="{9D8B030D-6E8A-4147-A177-3AD203B41FA5}">
                      <a16:colId xmlns:a16="http://schemas.microsoft.com/office/drawing/2014/main" val="2882334717"/>
                    </a:ext>
                  </a:extLst>
                </a:gridCol>
                <a:gridCol w="2868733">
                  <a:extLst>
                    <a:ext uri="{9D8B030D-6E8A-4147-A177-3AD203B41FA5}">
                      <a16:colId xmlns:a16="http://schemas.microsoft.com/office/drawing/2014/main" val="1206454996"/>
                    </a:ext>
                  </a:extLst>
                </a:gridCol>
              </a:tblGrid>
              <a:tr h="833842">
                <a:tc>
                  <a:txBody>
                    <a:bodyPr/>
                    <a:lstStyle/>
                    <a:p>
                      <a:pPr algn="ctr" fontAlgn="b"/>
                      <a:endParaRPr lang="en-US" sz="38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800" b="0" i="0" u="none" strike="noStrike" dirty="0">
                          <a:solidFill>
                            <a:srgbClr val="000000"/>
                          </a:solidFill>
                          <a:effectLst/>
                          <a:latin typeface="Calibri" panose="020F0502020204030204" pitchFamily="34" charset="0"/>
                        </a:rPr>
                        <a:t>Mad River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3800" b="0" i="0" u="none" strike="noStrike" dirty="0">
                          <a:solidFill>
                            <a:srgbClr val="000000"/>
                          </a:solidFill>
                          <a:effectLst/>
                          <a:latin typeface="Calibri" panose="020F0502020204030204" pitchFamily="34" charset="0"/>
                        </a:rPr>
                        <a:t>Isinglass River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extLst>
                  <a:ext uri="{0D108BD9-81ED-4DB2-BD59-A6C34878D82A}">
                    <a16:rowId xmlns:a16="http://schemas.microsoft.com/office/drawing/2014/main" val="278297253"/>
                  </a:ext>
                </a:extLst>
              </a:tr>
              <a:tr h="833842">
                <a:tc>
                  <a:txBody>
                    <a:bodyPr/>
                    <a:lstStyle/>
                    <a:p>
                      <a:pPr algn="ctr" fontAlgn="b"/>
                      <a:r>
                        <a:rPr lang="en-US" sz="3800" b="0" i="0" u="none" strike="noStrike" dirty="0">
                          <a:solidFill>
                            <a:srgbClr val="000000"/>
                          </a:solidFill>
                          <a:effectLst/>
                          <a:latin typeface="Calibri" panose="020F0502020204030204" pitchFamily="34" charset="0"/>
                        </a:rPr>
                        <a:t>Erosion (m/</a:t>
                      </a:r>
                      <a:r>
                        <a:rPr lang="en-US" sz="3800" b="0" i="0" u="none" strike="noStrike" dirty="0" err="1">
                          <a:solidFill>
                            <a:srgbClr val="000000"/>
                          </a:solidFill>
                          <a:effectLst/>
                          <a:latin typeface="Calibri" panose="020F0502020204030204" pitchFamily="34" charset="0"/>
                        </a:rPr>
                        <a:t>yr</a:t>
                      </a:r>
                      <a:r>
                        <a:rPr lang="en-US" sz="38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800" b="0" i="0" u="none" strike="noStrike" dirty="0">
                          <a:solidFill>
                            <a:srgbClr val="000000"/>
                          </a:solidFill>
                          <a:effectLst/>
                          <a:latin typeface="Calibri" panose="020F0502020204030204" pitchFamily="34" charset="0"/>
                        </a:rPr>
                        <a:t>15 ± 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3800" b="0" i="0" u="none" strike="noStrike" dirty="0">
                          <a:solidFill>
                            <a:srgbClr val="000000"/>
                          </a:solidFill>
                          <a:effectLst/>
                          <a:latin typeface="Calibri" panose="020F0502020204030204" pitchFamily="34" charset="0"/>
                        </a:rPr>
                        <a:t>8 ± 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extLst>
                  <a:ext uri="{0D108BD9-81ED-4DB2-BD59-A6C34878D82A}">
                    <a16:rowId xmlns:a16="http://schemas.microsoft.com/office/drawing/2014/main" val="2510508386"/>
                  </a:ext>
                </a:extLst>
              </a:tr>
              <a:tr h="833842">
                <a:tc>
                  <a:txBody>
                    <a:bodyPr/>
                    <a:lstStyle/>
                    <a:p>
                      <a:pPr algn="ctr" fontAlgn="b"/>
                      <a:r>
                        <a:rPr lang="en-US" sz="3800" b="0" i="0" u="none" strike="noStrike" dirty="0">
                          <a:solidFill>
                            <a:srgbClr val="000000"/>
                          </a:solidFill>
                          <a:effectLst/>
                          <a:latin typeface="Calibri" panose="020F0502020204030204" pitchFamily="34" charset="0"/>
                        </a:rPr>
                        <a:t>Deposition (m/</a:t>
                      </a:r>
                      <a:r>
                        <a:rPr lang="en-US" sz="3800" b="0" i="0" u="none" strike="noStrike" dirty="0" err="1">
                          <a:solidFill>
                            <a:srgbClr val="000000"/>
                          </a:solidFill>
                          <a:effectLst/>
                          <a:latin typeface="Calibri" panose="020F0502020204030204" pitchFamily="34" charset="0"/>
                        </a:rPr>
                        <a:t>yr</a:t>
                      </a:r>
                      <a:r>
                        <a:rPr lang="en-US" sz="38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800" b="0" i="0" u="none" strike="noStrike" dirty="0">
                          <a:solidFill>
                            <a:srgbClr val="000000"/>
                          </a:solidFill>
                          <a:effectLst/>
                          <a:latin typeface="Calibri" panose="020F0502020204030204" pitchFamily="34" charset="0"/>
                        </a:rPr>
                        <a:t>5 ± 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3800" b="0" i="0" u="none" strike="noStrike" dirty="0">
                          <a:solidFill>
                            <a:srgbClr val="000000"/>
                          </a:solidFill>
                          <a:effectLst/>
                          <a:latin typeface="Calibri" panose="020F0502020204030204" pitchFamily="34" charset="0"/>
                        </a:rPr>
                        <a:t>2 ± 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extLst>
                  <a:ext uri="{0D108BD9-81ED-4DB2-BD59-A6C34878D82A}">
                    <a16:rowId xmlns:a16="http://schemas.microsoft.com/office/drawing/2014/main" val="3960421768"/>
                  </a:ext>
                </a:extLst>
              </a:tr>
              <a:tr h="833842">
                <a:tc>
                  <a:txBody>
                    <a:bodyPr/>
                    <a:lstStyle/>
                    <a:p>
                      <a:pPr algn="ctr" fontAlgn="b"/>
                      <a:r>
                        <a:rPr lang="en-US" sz="3800" b="0" i="0" u="none" strike="noStrike" dirty="0">
                          <a:solidFill>
                            <a:srgbClr val="000000"/>
                          </a:solidFill>
                          <a:effectLst/>
                          <a:latin typeface="Calibri" panose="020F0502020204030204" pitchFamily="34" charset="0"/>
                        </a:rPr>
                        <a:t>Area (mi</a:t>
                      </a:r>
                      <a:r>
                        <a:rPr lang="en-US" sz="3800" b="0" i="0" u="none" strike="noStrike" baseline="30000" dirty="0">
                          <a:solidFill>
                            <a:srgbClr val="000000"/>
                          </a:solidFill>
                          <a:effectLst/>
                          <a:latin typeface="Calibri" panose="020F0502020204030204" pitchFamily="34" charset="0"/>
                        </a:rPr>
                        <a:t>2</a:t>
                      </a:r>
                      <a:r>
                        <a:rPr lang="en-US" sz="3800" b="0" i="0" u="none" strike="noStrike" baseline="0" dirty="0">
                          <a:solidFill>
                            <a:srgbClr val="000000"/>
                          </a:solidFill>
                          <a:effectLst/>
                          <a:latin typeface="Calibri" panose="020F0502020204030204" pitchFamily="34" charset="0"/>
                        </a:rPr>
                        <a:t>)</a:t>
                      </a:r>
                      <a:endParaRPr lang="en-US" sz="3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800" b="0" i="0" u="none" strike="noStrike" dirty="0">
                          <a:solidFill>
                            <a:srgbClr val="000000"/>
                          </a:solidFill>
                          <a:effectLst/>
                          <a:latin typeface="Calibri" panose="020F0502020204030204" pitchFamily="34" charset="0"/>
                        </a:rPr>
                        <a:t>144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3800" b="0" i="0" u="none" strike="noStrike" dirty="0">
                          <a:solidFill>
                            <a:srgbClr val="000000"/>
                          </a:solidFill>
                          <a:effectLst/>
                          <a:latin typeface="Calibri" panose="020F0502020204030204" pitchFamily="34" charset="0"/>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extLst>
                  <a:ext uri="{0D108BD9-81ED-4DB2-BD59-A6C34878D82A}">
                    <a16:rowId xmlns:a16="http://schemas.microsoft.com/office/drawing/2014/main" val="98430474"/>
                  </a:ext>
                </a:extLst>
              </a:tr>
              <a:tr h="833842">
                <a:tc>
                  <a:txBody>
                    <a:bodyPr/>
                    <a:lstStyle/>
                    <a:p>
                      <a:pPr algn="ctr" fontAlgn="b"/>
                      <a:r>
                        <a:rPr lang="en-US" sz="3800" b="0" i="0" u="none" strike="noStrike" dirty="0">
                          <a:solidFill>
                            <a:srgbClr val="000000"/>
                          </a:solidFill>
                          <a:effectLst/>
                          <a:latin typeface="Calibri" panose="020F0502020204030204" pitchFamily="34" charset="0"/>
                        </a:rPr>
                        <a:t>Channel slope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800" b="0" i="0" u="none" strike="noStrike" dirty="0">
                          <a:solidFill>
                            <a:srgbClr val="000000"/>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3800" b="0" i="0" u="none" strike="noStrike" dirty="0">
                          <a:solidFill>
                            <a:srgbClr val="000000"/>
                          </a:solidFill>
                          <a:effectLst/>
                          <a:latin typeface="Calibri" panose="020F050202020403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extLst>
                  <a:ext uri="{0D108BD9-81ED-4DB2-BD59-A6C34878D82A}">
                    <a16:rowId xmlns:a16="http://schemas.microsoft.com/office/drawing/2014/main" val="1935436343"/>
                  </a:ext>
                </a:extLst>
              </a:tr>
            </a:tbl>
          </a:graphicData>
        </a:graphic>
      </p:graphicFrame>
      <p:grpSp>
        <p:nvGrpSpPr>
          <p:cNvPr id="51" name="Group 50">
            <a:extLst>
              <a:ext uri="{FF2B5EF4-FFF2-40B4-BE49-F238E27FC236}">
                <a16:creationId xmlns:a16="http://schemas.microsoft.com/office/drawing/2014/main" id="{A5ED3A1F-F8FE-2253-F889-D0B7BC98A8BF}"/>
              </a:ext>
            </a:extLst>
          </p:cNvPr>
          <p:cNvGrpSpPr/>
          <p:nvPr/>
        </p:nvGrpSpPr>
        <p:grpSpPr>
          <a:xfrm>
            <a:off x="3775849" y="12793823"/>
            <a:ext cx="7466506" cy="3949494"/>
            <a:chOff x="3661396" y="12793823"/>
            <a:chExt cx="7466506" cy="3949494"/>
          </a:xfrm>
        </p:grpSpPr>
        <p:pic>
          <p:nvPicPr>
            <p:cNvPr id="1030" name="Picture 6" descr="Draw a simple diagram to show the formation of an oxbow lake. - Internet  Geography">
              <a:extLst>
                <a:ext uri="{FF2B5EF4-FFF2-40B4-BE49-F238E27FC236}">
                  <a16:creationId xmlns:a16="http://schemas.microsoft.com/office/drawing/2014/main" id="{38FD659E-7540-A1EE-2CD0-B4EC6812417E}"/>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2760" b="17392"/>
            <a:stretch/>
          </p:blipFill>
          <p:spPr bwMode="auto">
            <a:xfrm>
              <a:off x="3661396" y="12793823"/>
              <a:ext cx="7373102" cy="3883483"/>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a:extLst>
                <a:ext uri="{FF2B5EF4-FFF2-40B4-BE49-F238E27FC236}">
                  <a16:creationId xmlns:a16="http://schemas.microsoft.com/office/drawing/2014/main" id="{B8E91421-E60F-E8F6-5973-059DD54DB659}"/>
                </a:ext>
              </a:extLst>
            </p:cNvPr>
            <p:cNvSpPr/>
            <p:nvPr/>
          </p:nvSpPr>
          <p:spPr>
            <a:xfrm flipV="1">
              <a:off x="7159863" y="16294699"/>
              <a:ext cx="3968039" cy="448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2" name="Picture 41" descr="Map&#10;&#10;Description automatically generated">
            <a:extLst>
              <a:ext uri="{FF2B5EF4-FFF2-40B4-BE49-F238E27FC236}">
                <a16:creationId xmlns:a16="http://schemas.microsoft.com/office/drawing/2014/main" id="{AF9B62C3-3B45-1B1F-6091-7AD5C6FDFF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22290" y="21497620"/>
            <a:ext cx="9173624" cy="7306956"/>
          </a:xfrm>
          <a:prstGeom prst="rect">
            <a:avLst/>
          </a:prstGeom>
        </p:spPr>
      </p:pic>
      <p:sp>
        <p:nvSpPr>
          <p:cNvPr id="6" name="Rectangle 5">
            <a:extLst>
              <a:ext uri="{FF2B5EF4-FFF2-40B4-BE49-F238E27FC236}">
                <a16:creationId xmlns:a16="http://schemas.microsoft.com/office/drawing/2014/main" id="{9BD626EC-8E93-8D90-5701-8873A581AFEE}"/>
              </a:ext>
            </a:extLst>
          </p:cNvPr>
          <p:cNvSpPr/>
          <p:nvPr/>
        </p:nvSpPr>
        <p:spPr>
          <a:xfrm>
            <a:off x="15672027" y="15117970"/>
            <a:ext cx="4763937" cy="830997"/>
          </a:xfrm>
          <a:prstGeom prst="rect">
            <a:avLst/>
          </a:prstGeom>
          <a:noFill/>
        </p:spPr>
        <p:txBody>
          <a:bodyPr wrap="square" lIns="91440" tIns="45720" rIns="91440" bIns="45720" anchor="t">
            <a:spAutoFit/>
          </a:bodyPr>
          <a:lstStyle/>
          <a:p>
            <a:r>
              <a:rPr lang="en-US" sz="4800" b="0" cap="none" spc="0" dirty="0">
                <a:ln w="0"/>
                <a:solidFill>
                  <a:schemeClr val="tx1"/>
                </a:solidFill>
                <a:effectLst>
                  <a:outerShdw blurRad="38100" dist="19050" dir="2700000" algn="tl" rotWithShape="0">
                    <a:schemeClr val="dk1">
                      <a:alpha val="40000"/>
                    </a:schemeClr>
                  </a:outerShdw>
                </a:effectLst>
                <a:latin typeface="Arial"/>
                <a:cs typeface="Arial"/>
              </a:rPr>
              <a:t>Isinglass River</a:t>
            </a:r>
            <a:endParaRPr lang="en-US" sz="4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22629</TotalTime>
  <Words>591</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Default Design</vt:lpstr>
      <vt:lpstr>PowerPoint Presentation</vt:lpstr>
    </vt:vector>
  </TitlesOfParts>
  <Company>University of New Hampshire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 style</dc:title>
  <dc:creator>Anne Lightbody</dc:creator>
  <cp:lastModifiedBy>Anne Lightbody</cp:lastModifiedBy>
  <cp:revision>530</cp:revision>
  <dcterms:created xsi:type="dcterms:W3CDTF">2010-12-07T19:35:58Z</dcterms:created>
  <dcterms:modified xsi:type="dcterms:W3CDTF">2023-04-17T20:30:47Z</dcterms:modified>
</cp:coreProperties>
</file>