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2"/>
  </p:sldMasterIdLst>
  <p:notesMasterIdLst>
    <p:notesMasterId r:id="rId4"/>
  </p:notesMasterIdLst>
  <p:handoutMasterIdLst>
    <p:handoutMasterId r:id="rId5"/>
  </p:handoutMasterIdLst>
  <p:sldIdLst>
    <p:sldId id="256" r:id="rId3"/>
  </p:sldIdLst>
  <p:sldSz cx="43891200" cy="32918400"/>
  <p:notesSz cx="32100838" cy="43073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15:guide id="1" orient="horz" pos="13569" userDrawn="1">
          <p15:clr>
            <a:srgbClr val="A4A3A4"/>
          </p15:clr>
        </p15:guide>
        <p15:guide id="2" pos="10113"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8B75DF-DC23-4C7A-8FE9-0E78F7FBEC7D}" v="1" dt="2023-04-17T20:26:07.249"/>
    <p1510:client id="{F1E67537-99CF-2F44-837D-EE32C190F717}" v="218" dt="2023-04-17T19:11:33.706"/>
    <p1510:client id="{F56EA4A3-ED60-45AD-874C-A1587BE9C445}" v="16" dt="2023-04-17T19:51:34.980"/>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76" autoAdjust="0"/>
    <p:restoredTop sz="86432" autoAdjust="0"/>
  </p:normalViewPr>
  <p:slideViewPr>
    <p:cSldViewPr snapToGrid="0">
      <p:cViewPr>
        <p:scale>
          <a:sx n="26" d="100"/>
          <a:sy n="26" d="100"/>
        </p:scale>
        <p:origin x="1784" y="216"/>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101" d="100"/>
          <a:sy n="101" d="100"/>
        </p:scale>
        <p:origin x="-3576" y="-90"/>
      </p:cViewPr>
      <p:guideLst>
        <p:guide orient="horz" pos="13569"/>
        <p:guide pos="1011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handoutMaster" Target="handoutMasters/handoutMaster1.xml"/><Relationship Id="rId10" Type="http://schemas.microsoft.com/office/2015/10/relationships/revisionInfo" Target="revisionInfo.xml"/><Relationship Id="rId4" Type="http://schemas.openxmlformats.org/officeDocument/2006/relationships/notesMaster" Target="notesMasters/notes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Users\catherine\Documents\Plant%20Drainage%20Analysis%20-%20TECH%20412%20Projec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catherine\Documents\Plant%20Drainage%20Analysis%20-%20TECH%20412%20Project.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'Data Sheet 1'!$J$25</c:f>
              <c:strCache>
                <c:ptCount val="1"/>
                <c:pt idx="0">
                  <c:v>No Holes</c:v>
                </c:pt>
              </c:strCache>
            </c:strRef>
          </c:tx>
          <c:spPr>
            <a:ln w="28575" cap="rnd">
              <a:solidFill>
                <a:schemeClr val="accent6"/>
              </a:solidFill>
              <a:round/>
            </a:ln>
            <a:effectLst/>
          </c:spPr>
          <c:marker>
            <c:symbol val="none"/>
          </c:marker>
          <c:cat>
            <c:strRef>
              <c:f>'Data Sheet 1'!$I$26:$I$30</c:f>
              <c:strCache>
                <c:ptCount val="5"/>
                <c:pt idx="0">
                  <c:v>Day 1 (Watered)</c:v>
                </c:pt>
                <c:pt idx="1">
                  <c:v>Day 2</c:v>
                </c:pt>
                <c:pt idx="2">
                  <c:v>Day 3</c:v>
                </c:pt>
                <c:pt idx="3">
                  <c:v>Day 4</c:v>
                </c:pt>
                <c:pt idx="4">
                  <c:v>Day 5</c:v>
                </c:pt>
              </c:strCache>
            </c:strRef>
          </c:cat>
          <c:val>
            <c:numRef>
              <c:f>'Data Sheet 1'!$J$26:$J$30</c:f>
              <c:numCache>
                <c:formatCode>General</c:formatCode>
                <c:ptCount val="5"/>
                <c:pt idx="0">
                  <c:v>10</c:v>
                </c:pt>
                <c:pt idx="1">
                  <c:v>9.5</c:v>
                </c:pt>
                <c:pt idx="2">
                  <c:v>10</c:v>
                </c:pt>
                <c:pt idx="3">
                  <c:v>10</c:v>
                </c:pt>
                <c:pt idx="4">
                  <c:v>9</c:v>
                </c:pt>
              </c:numCache>
            </c:numRef>
          </c:val>
          <c:smooth val="0"/>
          <c:extLst>
            <c:ext xmlns:c16="http://schemas.microsoft.com/office/drawing/2014/chart" uri="{C3380CC4-5D6E-409C-BE32-E72D297353CC}">
              <c16:uniqueId val="{00000000-AD6C-DE4B-A7C0-9EA637D941EB}"/>
            </c:ext>
          </c:extLst>
        </c:ser>
        <c:ser>
          <c:idx val="1"/>
          <c:order val="1"/>
          <c:tx>
            <c:strRef>
              <c:f>'Data Sheet 1'!$K$25</c:f>
              <c:strCache>
                <c:ptCount val="1"/>
                <c:pt idx="0">
                  <c:v>1 Hole</c:v>
                </c:pt>
              </c:strCache>
            </c:strRef>
          </c:tx>
          <c:spPr>
            <a:ln w="28575" cap="rnd">
              <a:solidFill>
                <a:schemeClr val="accent5"/>
              </a:solidFill>
              <a:round/>
            </a:ln>
            <a:effectLst/>
          </c:spPr>
          <c:marker>
            <c:symbol val="none"/>
          </c:marker>
          <c:cat>
            <c:strRef>
              <c:f>'Data Sheet 1'!$I$26:$I$30</c:f>
              <c:strCache>
                <c:ptCount val="5"/>
                <c:pt idx="0">
                  <c:v>Day 1 (Watered)</c:v>
                </c:pt>
                <c:pt idx="1">
                  <c:v>Day 2</c:v>
                </c:pt>
                <c:pt idx="2">
                  <c:v>Day 3</c:v>
                </c:pt>
                <c:pt idx="3">
                  <c:v>Day 4</c:v>
                </c:pt>
                <c:pt idx="4">
                  <c:v>Day 5</c:v>
                </c:pt>
              </c:strCache>
            </c:strRef>
          </c:cat>
          <c:val>
            <c:numRef>
              <c:f>'Data Sheet 1'!$K$26:$K$30</c:f>
              <c:numCache>
                <c:formatCode>General</c:formatCode>
                <c:ptCount val="5"/>
                <c:pt idx="0">
                  <c:v>10</c:v>
                </c:pt>
                <c:pt idx="1">
                  <c:v>9</c:v>
                </c:pt>
                <c:pt idx="2">
                  <c:v>9.5</c:v>
                </c:pt>
                <c:pt idx="3">
                  <c:v>9.5</c:v>
                </c:pt>
                <c:pt idx="4">
                  <c:v>8</c:v>
                </c:pt>
              </c:numCache>
            </c:numRef>
          </c:val>
          <c:smooth val="0"/>
          <c:extLst>
            <c:ext xmlns:c16="http://schemas.microsoft.com/office/drawing/2014/chart" uri="{C3380CC4-5D6E-409C-BE32-E72D297353CC}">
              <c16:uniqueId val="{00000001-AD6C-DE4B-A7C0-9EA637D941EB}"/>
            </c:ext>
          </c:extLst>
        </c:ser>
        <c:ser>
          <c:idx val="2"/>
          <c:order val="2"/>
          <c:tx>
            <c:strRef>
              <c:f>'Data Sheet 1'!$L$25</c:f>
              <c:strCache>
                <c:ptCount val="1"/>
                <c:pt idx="0">
                  <c:v>2 Holes</c:v>
                </c:pt>
              </c:strCache>
            </c:strRef>
          </c:tx>
          <c:spPr>
            <a:ln w="28575" cap="rnd">
              <a:solidFill>
                <a:schemeClr val="accent4"/>
              </a:solidFill>
              <a:round/>
            </a:ln>
            <a:effectLst/>
          </c:spPr>
          <c:marker>
            <c:symbol val="none"/>
          </c:marker>
          <c:cat>
            <c:strRef>
              <c:f>'Data Sheet 1'!$I$26:$I$30</c:f>
              <c:strCache>
                <c:ptCount val="5"/>
                <c:pt idx="0">
                  <c:v>Day 1 (Watered)</c:v>
                </c:pt>
                <c:pt idx="1">
                  <c:v>Day 2</c:v>
                </c:pt>
                <c:pt idx="2">
                  <c:v>Day 3</c:v>
                </c:pt>
                <c:pt idx="3">
                  <c:v>Day 4</c:v>
                </c:pt>
                <c:pt idx="4">
                  <c:v>Day 5</c:v>
                </c:pt>
              </c:strCache>
            </c:strRef>
          </c:cat>
          <c:val>
            <c:numRef>
              <c:f>'Data Sheet 1'!$L$26:$L$30</c:f>
              <c:numCache>
                <c:formatCode>General</c:formatCode>
                <c:ptCount val="5"/>
                <c:pt idx="0">
                  <c:v>10</c:v>
                </c:pt>
                <c:pt idx="1">
                  <c:v>9</c:v>
                </c:pt>
                <c:pt idx="2">
                  <c:v>9.5</c:v>
                </c:pt>
                <c:pt idx="3">
                  <c:v>9.3000000000000007</c:v>
                </c:pt>
                <c:pt idx="4">
                  <c:v>8</c:v>
                </c:pt>
              </c:numCache>
            </c:numRef>
          </c:val>
          <c:smooth val="0"/>
          <c:extLst>
            <c:ext xmlns:c16="http://schemas.microsoft.com/office/drawing/2014/chart" uri="{C3380CC4-5D6E-409C-BE32-E72D297353CC}">
              <c16:uniqueId val="{00000002-AD6C-DE4B-A7C0-9EA637D941EB}"/>
            </c:ext>
          </c:extLst>
        </c:ser>
        <c:ser>
          <c:idx val="3"/>
          <c:order val="3"/>
          <c:tx>
            <c:strRef>
              <c:f>'Data Sheet 1'!$M$25</c:f>
              <c:strCache>
                <c:ptCount val="1"/>
                <c:pt idx="0">
                  <c:v>3 Holes</c:v>
                </c:pt>
              </c:strCache>
            </c:strRef>
          </c:tx>
          <c:spPr>
            <a:ln w="28575" cap="rnd">
              <a:solidFill>
                <a:schemeClr val="accent6">
                  <a:lumMod val="60000"/>
                </a:schemeClr>
              </a:solidFill>
              <a:round/>
            </a:ln>
            <a:effectLst/>
          </c:spPr>
          <c:marker>
            <c:symbol val="none"/>
          </c:marker>
          <c:cat>
            <c:strRef>
              <c:f>'Data Sheet 1'!$I$26:$I$30</c:f>
              <c:strCache>
                <c:ptCount val="5"/>
                <c:pt idx="0">
                  <c:v>Day 1 (Watered)</c:v>
                </c:pt>
                <c:pt idx="1">
                  <c:v>Day 2</c:v>
                </c:pt>
                <c:pt idx="2">
                  <c:v>Day 3</c:v>
                </c:pt>
                <c:pt idx="3">
                  <c:v>Day 4</c:v>
                </c:pt>
                <c:pt idx="4">
                  <c:v>Day 5</c:v>
                </c:pt>
              </c:strCache>
            </c:strRef>
          </c:cat>
          <c:val>
            <c:numRef>
              <c:f>'Data Sheet 1'!$M$26:$M$30</c:f>
              <c:numCache>
                <c:formatCode>General</c:formatCode>
                <c:ptCount val="5"/>
                <c:pt idx="0">
                  <c:v>10</c:v>
                </c:pt>
                <c:pt idx="1">
                  <c:v>9.5</c:v>
                </c:pt>
                <c:pt idx="2">
                  <c:v>9</c:v>
                </c:pt>
                <c:pt idx="3">
                  <c:v>9</c:v>
                </c:pt>
                <c:pt idx="4">
                  <c:v>8.3000000000000007</c:v>
                </c:pt>
              </c:numCache>
            </c:numRef>
          </c:val>
          <c:smooth val="0"/>
          <c:extLst>
            <c:ext xmlns:c16="http://schemas.microsoft.com/office/drawing/2014/chart" uri="{C3380CC4-5D6E-409C-BE32-E72D297353CC}">
              <c16:uniqueId val="{00000003-AD6C-DE4B-A7C0-9EA637D941EB}"/>
            </c:ext>
          </c:extLst>
        </c:ser>
        <c:ser>
          <c:idx val="4"/>
          <c:order val="4"/>
          <c:tx>
            <c:strRef>
              <c:f>'Data Sheet 1'!$N$25</c:f>
              <c:strCache>
                <c:ptCount val="1"/>
                <c:pt idx="0">
                  <c:v>4 Holes</c:v>
                </c:pt>
              </c:strCache>
            </c:strRef>
          </c:tx>
          <c:spPr>
            <a:ln w="28575" cap="rnd">
              <a:solidFill>
                <a:schemeClr val="accent5">
                  <a:lumMod val="60000"/>
                </a:schemeClr>
              </a:solidFill>
              <a:round/>
            </a:ln>
            <a:effectLst/>
          </c:spPr>
          <c:marker>
            <c:symbol val="none"/>
          </c:marker>
          <c:cat>
            <c:strRef>
              <c:f>'Data Sheet 1'!$I$26:$I$30</c:f>
              <c:strCache>
                <c:ptCount val="5"/>
                <c:pt idx="0">
                  <c:v>Day 1 (Watered)</c:v>
                </c:pt>
                <c:pt idx="1">
                  <c:v>Day 2</c:v>
                </c:pt>
                <c:pt idx="2">
                  <c:v>Day 3</c:v>
                </c:pt>
                <c:pt idx="3">
                  <c:v>Day 4</c:v>
                </c:pt>
                <c:pt idx="4">
                  <c:v>Day 5</c:v>
                </c:pt>
              </c:strCache>
            </c:strRef>
          </c:cat>
          <c:val>
            <c:numRef>
              <c:f>'Data Sheet 1'!$N$26:$N$30</c:f>
              <c:numCache>
                <c:formatCode>General</c:formatCode>
                <c:ptCount val="5"/>
                <c:pt idx="0">
                  <c:v>10</c:v>
                </c:pt>
                <c:pt idx="1">
                  <c:v>9.5</c:v>
                </c:pt>
                <c:pt idx="2">
                  <c:v>9.5</c:v>
                </c:pt>
                <c:pt idx="3">
                  <c:v>9</c:v>
                </c:pt>
                <c:pt idx="4">
                  <c:v>8.5</c:v>
                </c:pt>
              </c:numCache>
            </c:numRef>
          </c:val>
          <c:smooth val="0"/>
          <c:extLst>
            <c:ext xmlns:c16="http://schemas.microsoft.com/office/drawing/2014/chart" uri="{C3380CC4-5D6E-409C-BE32-E72D297353CC}">
              <c16:uniqueId val="{00000004-AD6C-DE4B-A7C0-9EA637D941EB}"/>
            </c:ext>
          </c:extLst>
        </c:ser>
        <c:dLbls>
          <c:showLegendKey val="0"/>
          <c:showVal val="0"/>
          <c:showCatName val="0"/>
          <c:showSerName val="0"/>
          <c:showPercent val="0"/>
          <c:showBubbleSize val="0"/>
        </c:dLbls>
        <c:smooth val="0"/>
        <c:axId val="1603223711"/>
        <c:axId val="1603225439"/>
      </c:lineChart>
      <c:catAx>
        <c:axId val="1603223711"/>
        <c:scaling>
          <c:orientation val="minMax"/>
        </c:scaling>
        <c:delete val="0"/>
        <c:axPos val="b"/>
        <c:title>
          <c:tx>
            <c:rich>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US"/>
                  <a:t>Observation Day</a:t>
                </a:r>
              </a:p>
            </c:rich>
          </c:tx>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1603225439"/>
        <c:crosses val="autoZero"/>
        <c:auto val="1"/>
        <c:lblAlgn val="ctr"/>
        <c:lblOffset val="100"/>
        <c:noMultiLvlLbl val="0"/>
      </c:catAx>
      <c:valAx>
        <c:axId val="160322543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US"/>
                  <a:t>Moisture Level</a:t>
                </a:r>
              </a:p>
            </c:rich>
          </c:tx>
          <c:overlay val="0"/>
          <c:spPr>
            <a:noFill/>
            <a:ln>
              <a:noFill/>
            </a:ln>
            <a:effectLst/>
          </c:spPr>
          <c:txPr>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16032237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sz="28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'Data Sheet 1'!$C$25</c:f>
              <c:strCache>
                <c:ptCount val="1"/>
                <c:pt idx="0">
                  <c:v>No Holes</c:v>
                </c:pt>
              </c:strCache>
            </c:strRef>
          </c:tx>
          <c:spPr>
            <a:ln w="28575" cap="rnd">
              <a:solidFill>
                <a:schemeClr val="accent2"/>
              </a:solidFill>
              <a:round/>
            </a:ln>
            <a:effectLst/>
          </c:spPr>
          <c:marker>
            <c:symbol val="none"/>
          </c:marker>
          <c:cat>
            <c:strRef>
              <c:f>'Data Sheet 1'!$B$26:$B$30</c:f>
              <c:strCache>
                <c:ptCount val="5"/>
                <c:pt idx="0">
                  <c:v>Day 1 (Watered)</c:v>
                </c:pt>
                <c:pt idx="1">
                  <c:v>Day 2</c:v>
                </c:pt>
                <c:pt idx="2">
                  <c:v>Day 3</c:v>
                </c:pt>
                <c:pt idx="3">
                  <c:v>Day 4</c:v>
                </c:pt>
                <c:pt idx="4">
                  <c:v>Day 5</c:v>
                </c:pt>
              </c:strCache>
            </c:strRef>
          </c:cat>
          <c:val>
            <c:numRef>
              <c:f>'Data Sheet 1'!$C$26:$C$30</c:f>
              <c:numCache>
                <c:formatCode>General</c:formatCode>
                <c:ptCount val="5"/>
                <c:pt idx="0">
                  <c:v>10</c:v>
                </c:pt>
                <c:pt idx="1">
                  <c:v>9.5</c:v>
                </c:pt>
                <c:pt idx="2">
                  <c:v>10</c:v>
                </c:pt>
                <c:pt idx="3">
                  <c:v>10</c:v>
                </c:pt>
                <c:pt idx="4">
                  <c:v>9</c:v>
                </c:pt>
              </c:numCache>
            </c:numRef>
          </c:val>
          <c:smooth val="0"/>
          <c:extLst>
            <c:ext xmlns:c16="http://schemas.microsoft.com/office/drawing/2014/chart" uri="{C3380CC4-5D6E-409C-BE32-E72D297353CC}">
              <c16:uniqueId val="{00000000-803A-D14A-803F-BF582B0AF1FB}"/>
            </c:ext>
          </c:extLst>
        </c:ser>
        <c:ser>
          <c:idx val="1"/>
          <c:order val="1"/>
          <c:tx>
            <c:strRef>
              <c:f>'Data Sheet 1'!$D$25</c:f>
              <c:strCache>
                <c:ptCount val="1"/>
                <c:pt idx="0">
                  <c:v>Grid</c:v>
                </c:pt>
              </c:strCache>
            </c:strRef>
          </c:tx>
          <c:spPr>
            <a:ln w="28575" cap="rnd">
              <a:solidFill>
                <a:schemeClr val="accent4"/>
              </a:solidFill>
              <a:round/>
            </a:ln>
            <a:effectLst/>
          </c:spPr>
          <c:marker>
            <c:symbol val="none"/>
          </c:marker>
          <c:cat>
            <c:strRef>
              <c:f>'Data Sheet 1'!$B$26:$B$30</c:f>
              <c:strCache>
                <c:ptCount val="5"/>
                <c:pt idx="0">
                  <c:v>Day 1 (Watered)</c:v>
                </c:pt>
                <c:pt idx="1">
                  <c:v>Day 2</c:v>
                </c:pt>
                <c:pt idx="2">
                  <c:v>Day 3</c:v>
                </c:pt>
                <c:pt idx="3">
                  <c:v>Day 4</c:v>
                </c:pt>
                <c:pt idx="4">
                  <c:v>Day 5</c:v>
                </c:pt>
              </c:strCache>
            </c:strRef>
          </c:cat>
          <c:val>
            <c:numRef>
              <c:f>'Data Sheet 1'!$D$26:$D$30</c:f>
              <c:numCache>
                <c:formatCode>General</c:formatCode>
                <c:ptCount val="5"/>
                <c:pt idx="0">
                  <c:v>10</c:v>
                </c:pt>
                <c:pt idx="1">
                  <c:v>9.5</c:v>
                </c:pt>
                <c:pt idx="2">
                  <c:v>9.5</c:v>
                </c:pt>
                <c:pt idx="3">
                  <c:v>9</c:v>
                </c:pt>
                <c:pt idx="4">
                  <c:v>9</c:v>
                </c:pt>
              </c:numCache>
            </c:numRef>
          </c:val>
          <c:smooth val="0"/>
          <c:extLst>
            <c:ext xmlns:c16="http://schemas.microsoft.com/office/drawing/2014/chart" uri="{C3380CC4-5D6E-409C-BE32-E72D297353CC}">
              <c16:uniqueId val="{00000001-803A-D14A-803F-BF582B0AF1FB}"/>
            </c:ext>
          </c:extLst>
        </c:ser>
        <c:ser>
          <c:idx val="2"/>
          <c:order val="2"/>
          <c:tx>
            <c:strRef>
              <c:f>'Data Sheet 1'!$E$25</c:f>
              <c:strCache>
                <c:ptCount val="1"/>
                <c:pt idx="0">
                  <c:v>Traditional</c:v>
                </c:pt>
              </c:strCache>
            </c:strRef>
          </c:tx>
          <c:spPr>
            <a:ln w="28575" cap="rnd">
              <a:solidFill>
                <a:schemeClr val="accent6"/>
              </a:solidFill>
              <a:round/>
            </a:ln>
            <a:effectLst/>
          </c:spPr>
          <c:marker>
            <c:symbol val="none"/>
          </c:marker>
          <c:cat>
            <c:strRef>
              <c:f>'Data Sheet 1'!$B$26:$B$30</c:f>
              <c:strCache>
                <c:ptCount val="5"/>
                <c:pt idx="0">
                  <c:v>Day 1 (Watered)</c:v>
                </c:pt>
                <c:pt idx="1">
                  <c:v>Day 2</c:v>
                </c:pt>
                <c:pt idx="2">
                  <c:v>Day 3</c:v>
                </c:pt>
                <c:pt idx="3">
                  <c:v>Day 4</c:v>
                </c:pt>
                <c:pt idx="4">
                  <c:v>Day 5</c:v>
                </c:pt>
              </c:strCache>
            </c:strRef>
          </c:cat>
          <c:val>
            <c:numRef>
              <c:f>'Data Sheet 1'!$E$26:$E$30</c:f>
              <c:numCache>
                <c:formatCode>General</c:formatCode>
                <c:ptCount val="5"/>
                <c:pt idx="0">
                  <c:v>10</c:v>
                </c:pt>
                <c:pt idx="1">
                  <c:v>9</c:v>
                </c:pt>
                <c:pt idx="2">
                  <c:v>9.5</c:v>
                </c:pt>
                <c:pt idx="3">
                  <c:v>9</c:v>
                </c:pt>
                <c:pt idx="4">
                  <c:v>7.5</c:v>
                </c:pt>
              </c:numCache>
            </c:numRef>
          </c:val>
          <c:smooth val="0"/>
          <c:extLst>
            <c:ext xmlns:c16="http://schemas.microsoft.com/office/drawing/2014/chart" uri="{C3380CC4-5D6E-409C-BE32-E72D297353CC}">
              <c16:uniqueId val="{00000002-803A-D14A-803F-BF582B0AF1FB}"/>
            </c:ext>
          </c:extLst>
        </c:ser>
        <c:ser>
          <c:idx val="3"/>
          <c:order val="3"/>
          <c:tx>
            <c:strRef>
              <c:f>'Data Sheet 1'!$F$25</c:f>
              <c:strCache>
                <c:ptCount val="1"/>
                <c:pt idx="0">
                  <c:v>Circle</c:v>
                </c:pt>
              </c:strCache>
            </c:strRef>
          </c:tx>
          <c:spPr>
            <a:ln w="28575" cap="rnd">
              <a:solidFill>
                <a:schemeClr val="accent2">
                  <a:lumMod val="60000"/>
                </a:schemeClr>
              </a:solidFill>
              <a:round/>
            </a:ln>
            <a:effectLst/>
          </c:spPr>
          <c:marker>
            <c:symbol val="none"/>
          </c:marker>
          <c:cat>
            <c:strRef>
              <c:f>'Data Sheet 1'!$B$26:$B$30</c:f>
              <c:strCache>
                <c:ptCount val="5"/>
                <c:pt idx="0">
                  <c:v>Day 1 (Watered)</c:v>
                </c:pt>
                <c:pt idx="1">
                  <c:v>Day 2</c:v>
                </c:pt>
                <c:pt idx="2">
                  <c:v>Day 3</c:v>
                </c:pt>
                <c:pt idx="3">
                  <c:v>Day 4</c:v>
                </c:pt>
                <c:pt idx="4">
                  <c:v>Day 5</c:v>
                </c:pt>
              </c:strCache>
            </c:strRef>
          </c:cat>
          <c:val>
            <c:numRef>
              <c:f>'Data Sheet 1'!$F$26:$F$30</c:f>
              <c:numCache>
                <c:formatCode>General</c:formatCode>
                <c:ptCount val="5"/>
                <c:pt idx="0">
                  <c:v>10</c:v>
                </c:pt>
                <c:pt idx="1">
                  <c:v>9.5</c:v>
                </c:pt>
                <c:pt idx="2">
                  <c:v>9.5</c:v>
                </c:pt>
                <c:pt idx="3">
                  <c:v>9.1</c:v>
                </c:pt>
                <c:pt idx="4">
                  <c:v>8.6999999999999993</c:v>
                </c:pt>
              </c:numCache>
            </c:numRef>
          </c:val>
          <c:smooth val="0"/>
          <c:extLst>
            <c:ext xmlns:c16="http://schemas.microsoft.com/office/drawing/2014/chart" uri="{C3380CC4-5D6E-409C-BE32-E72D297353CC}">
              <c16:uniqueId val="{00000003-803A-D14A-803F-BF582B0AF1FB}"/>
            </c:ext>
          </c:extLst>
        </c:ser>
        <c:ser>
          <c:idx val="4"/>
          <c:order val="4"/>
          <c:tx>
            <c:strRef>
              <c:f>'Data Sheet 1'!$G$25</c:f>
              <c:strCache>
                <c:ptCount val="1"/>
                <c:pt idx="0">
                  <c:v>Integral</c:v>
                </c:pt>
              </c:strCache>
            </c:strRef>
          </c:tx>
          <c:spPr>
            <a:ln w="28575" cap="rnd">
              <a:solidFill>
                <a:schemeClr val="accent4">
                  <a:lumMod val="60000"/>
                </a:schemeClr>
              </a:solidFill>
              <a:round/>
            </a:ln>
            <a:effectLst/>
          </c:spPr>
          <c:marker>
            <c:symbol val="none"/>
          </c:marker>
          <c:cat>
            <c:strRef>
              <c:f>'Data Sheet 1'!$B$26:$B$30</c:f>
              <c:strCache>
                <c:ptCount val="5"/>
                <c:pt idx="0">
                  <c:v>Day 1 (Watered)</c:v>
                </c:pt>
                <c:pt idx="1">
                  <c:v>Day 2</c:v>
                </c:pt>
                <c:pt idx="2">
                  <c:v>Day 3</c:v>
                </c:pt>
                <c:pt idx="3">
                  <c:v>Day 4</c:v>
                </c:pt>
                <c:pt idx="4">
                  <c:v>Day 5</c:v>
                </c:pt>
              </c:strCache>
            </c:strRef>
          </c:cat>
          <c:val>
            <c:numRef>
              <c:f>'Data Sheet 1'!$G$26:$G$30</c:f>
              <c:numCache>
                <c:formatCode>General</c:formatCode>
                <c:ptCount val="5"/>
                <c:pt idx="0">
                  <c:v>10</c:v>
                </c:pt>
                <c:pt idx="1">
                  <c:v>9</c:v>
                </c:pt>
                <c:pt idx="2">
                  <c:v>9.5</c:v>
                </c:pt>
                <c:pt idx="3">
                  <c:v>9</c:v>
                </c:pt>
                <c:pt idx="4">
                  <c:v>7.5</c:v>
                </c:pt>
              </c:numCache>
            </c:numRef>
          </c:val>
          <c:smooth val="0"/>
          <c:extLst>
            <c:ext xmlns:c16="http://schemas.microsoft.com/office/drawing/2014/chart" uri="{C3380CC4-5D6E-409C-BE32-E72D297353CC}">
              <c16:uniqueId val="{00000004-803A-D14A-803F-BF582B0AF1FB}"/>
            </c:ext>
          </c:extLst>
        </c:ser>
        <c:dLbls>
          <c:showLegendKey val="0"/>
          <c:showVal val="0"/>
          <c:showCatName val="0"/>
          <c:showSerName val="0"/>
          <c:showPercent val="0"/>
          <c:showBubbleSize val="0"/>
        </c:dLbls>
        <c:smooth val="0"/>
        <c:axId val="1526156911"/>
        <c:axId val="1558920031"/>
      </c:lineChart>
      <c:catAx>
        <c:axId val="1526156911"/>
        <c:scaling>
          <c:orientation val="minMax"/>
        </c:scaling>
        <c:delete val="0"/>
        <c:axPos val="b"/>
        <c:title>
          <c:tx>
            <c:rich>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US"/>
                  <a:t>Observation Day</a:t>
                </a:r>
              </a:p>
            </c:rich>
          </c:tx>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1558920031"/>
        <c:crosses val="autoZero"/>
        <c:auto val="1"/>
        <c:lblAlgn val="ctr"/>
        <c:lblOffset val="100"/>
        <c:noMultiLvlLbl val="0"/>
      </c:catAx>
      <c:valAx>
        <c:axId val="155892003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US"/>
                  <a:t>Moisture Level</a:t>
                </a:r>
              </a:p>
            </c:rich>
          </c:tx>
          <c:overlay val="0"/>
          <c:spPr>
            <a:noFill/>
            <a:ln>
              <a:noFill/>
            </a:ln>
            <a:effectLst/>
          </c:spPr>
          <c:txPr>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15261569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sz="28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13910363" cy="2161164"/>
          </a:xfrm>
          <a:prstGeom prst="rect">
            <a:avLst/>
          </a:prstGeom>
        </p:spPr>
        <p:txBody>
          <a:bodyPr vert="horz" lIns="429562" tIns="214781" rIns="429562" bIns="214781" rtlCol="0"/>
          <a:lstStyle>
            <a:lvl1pPr algn="l">
              <a:defRPr sz="5600"/>
            </a:lvl1pPr>
          </a:lstStyle>
          <a:p>
            <a:endParaRPr lang="en-US" dirty="0"/>
          </a:p>
        </p:txBody>
      </p:sp>
      <p:sp>
        <p:nvSpPr>
          <p:cNvPr id="3" name="Date Placeholder 2"/>
          <p:cNvSpPr>
            <a:spLocks noGrp="1"/>
          </p:cNvSpPr>
          <p:nvPr>
            <p:ph type="dt" sz="quarter" idx="1"/>
          </p:nvPr>
        </p:nvSpPr>
        <p:spPr>
          <a:xfrm>
            <a:off x="18183051" y="2"/>
            <a:ext cx="13910363" cy="2161164"/>
          </a:xfrm>
          <a:prstGeom prst="rect">
            <a:avLst/>
          </a:prstGeom>
        </p:spPr>
        <p:txBody>
          <a:bodyPr vert="horz" lIns="429562" tIns="214781" rIns="429562" bIns="214781" rtlCol="0"/>
          <a:lstStyle>
            <a:lvl1pPr algn="r">
              <a:defRPr sz="5600"/>
            </a:lvl1pPr>
          </a:lstStyle>
          <a:p>
            <a:fld id="{F1C0B079-A316-4C9B-B165-DF9EA8325D2C}" type="datetimeFigureOut">
              <a:rPr lang="en-US" smtClean="0"/>
              <a:t>4/17/23</a:t>
            </a:fld>
            <a:endParaRPr lang="en-US" dirty="0"/>
          </a:p>
        </p:txBody>
      </p:sp>
      <p:sp>
        <p:nvSpPr>
          <p:cNvPr id="4" name="Footer Placeholder 3"/>
          <p:cNvSpPr>
            <a:spLocks noGrp="1"/>
          </p:cNvSpPr>
          <p:nvPr>
            <p:ph type="ftr" sz="quarter" idx="2"/>
          </p:nvPr>
        </p:nvSpPr>
        <p:spPr>
          <a:xfrm>
            <a:off x="2" y="40912484"/>
            <a:ext cx="13910363" cy="2161159"/>
          </a:xfrm>
          <a:prstGeom prst="rect">
            <a:avLst/>
          </a:prstGeom>
        </p:spPr>
        <p:txBody>
          <a:bodyPr vert="horz" lIns="429562" tIns="214781" rIns="429562" bIns="214781" rtlCol="0" anchor="b"/>
          <a:lstStyle>
            <a:lvl1pPr algn="l">
              <a:defRPr sz="5600"/>
            </a:lvl1pPr>
          </a:lstStyle>
          <a:p>
            <a:endParaRPr lang="en-US" dirty="0"/>
          </a:p>
        </p:txBody>
      </p:sp>
      <p:sp>
        <p:nvSpPr>
          <p:cNvPr id="5" name="Slide Number Placeholder 4"/>
          <p:cNvSpPr>
            <a:spLocks noGrp="1"/>
          </p:cNvSpPr>
          <p:nvPr>
            <p:ph type="sldNum" sz="quarter" idx="3"/>
          </p:nvPr>
        </p:nvSpPr>
        <p:spPr>
          <a:xfrm>
            <a:off x="18183051" y="40912484"/>
            <a:ext cx="13910363" cy="2161159"/>
          </a:xfrm>
          <a:prstGeom prst="rect">
            <a:avLst/>
          </a:prstGeom>
        </p:spPr>
        <p:txBody>
          <a:bodyPr vert="horz" lIns="429562" tIns="214781" rIns="429562" bIns="214781" rtlCol="0" anchor="b"/>
          <a:lstStyle>
            <a:lvl1pPr algn="r">
              <a:defRPr sz="5600"/>
            </a:lvl1pPr>
          </a:lstStyle>
          <a:p>
            <a:fld id="{6BA0EAE6-B4B6-49B7-9049-B371250BE0F4}" type="slidenum">
              <a:rPr lang="en-US" smtClean="0"/>
              <a:t>‹#›</a:t>
            </a:fld>
            <a:endParaRPr lang="en-US" dirty="0"/>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13910363" cy="2161164"/>
          </a:xfrm>
          <a:prstGeom prst="rect">
            <a:avLst/>
          </a:prstGeom>
        </p:spPr>
        <p:txBody>
          <a:bodyPr vert="horz" lIns="429562" tIns="214781" rIns="429562" bIns="214781" rtlCol="0"/>
          <a:lstStyle>
            <a:lvl1pPr algn="l">
              <a:defRPr sz="5600"/>
            </a:lvl1pPr>
          </a:lstStyle>
          <a:p>
            <a:endParaRPr lang="en-US" dirty="0"/>
          </a:p>
        </p:txBody>
      </p:sp>
      <p:sp>
        <p:nvSpPr>
          <p:cNvPr id="3" name="Date Placeholder 2"/>
          <p:cNvSpPr>
            <a:spLocks noGrp="1"/>
          </p:cNvSpPr>
          <p:nvPr>
            <p:ph type="dt" idx="1"/>
          </p:nvPr>
        </p:nvSpPr>
        <p:spPr>
          <a:xfrm>
            <a:off x="18183051" y="2"/>
            <a:ext cx="13910363" cy="2161164"/>
          </a:xfrm>
          <a:prstGeom prst="rect">
            <a:avLst/>
          </a:prstGeom>
        </p:spPr>
        <p:txBody>
          <a:bodyPr vert="horz" lIns="429562" tIns="214781" rIns="429562" bIns="214781" rtlCol="0"/>
          <a:lstStyle>
            <a:lvl1pPr algn="r">
              <a:defRPr sz="5600"/>
            </a:lvl1pPr>
          </a:lstStyle>
          <a:p>
            <a:fld id="{38F28AB8-57D1-494F-9851-055AD867E790}" type="datetimeFigureOut">
              <a:rPr lang="en-US" smtClean="0"/>
              <a:t>4/17/23</a:t>
            </a:fld>
            <a:endParaRPr lang="en-US" dirty="0"/>
          </a:p>
        </p:txBody>
      </p:sp>
      <p:sp>
        <p:nvSpPr>
          <p:cNvPr id="5" name="Notes Placeholder 4"/>
          <p:cNvSpPr>
            <a:spLocks noGrp="1"/>
          </p:cNvSpPr>
          <p:nvPr>
            <p:ph type="body" sz="quarter" idx="3"/>
          </p:nvPr>
        </p:nvSpPr>
        <p:spPr>
          <a:xfrm>
            <a:off x="3210085" y="20729187"/>
            <a:ext cx="25680669" cy="16960245"/>
          </a:xfrm>
          <a:prstGeom prst="rect">
            <a:avLst/>
          </a:prstGeom>
        </p:spPr>
        <p:txBody>
          <a:bodyPr vert="horz" lIns="429562" tIns="214781" rIns="429562" bIns="2147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40912484"/>
            <a:ext cx="13910363" cy="2161159"/>
          </a:xfrm>
          <a:prstGeom prst="rect">
            <a:avLst/>
          </a:prstGeom>
        </p:spPr>
        <p:txBody>
          <a:bodyPr vert="horz" lIns="429562" tIns="214781" rIns="429562" bIns="214781" rtlCol="0" anchor="b"/>
          <a:lstStyle>
            <a:lvl1pPr algn="l">
              <a:defRPr sz="5600"/>
            </a:lvl1pPr>
          </a:lstStyle>
          <a:p>
            <a:endParaRPr lang="en-US" dirty="0"/>
          </a:p>
        </p:txBody>
      </p:sp>
      <p:sp>
        <p:nvSpPr>
          <p:cNvPr id="7" name="Slide Number Placeholder 6"/>
          <p:cNvSpPr>
            <a:spLocks noGrp="1"/>
          </p:cNvSpPr>
          <p:nvPr>
            <p:ph type="sldNum" sz="quarter" idx="5"/>
          </p:nvPr>
        </p:nvSpPr>
        <p:spPr>
          <a:xfrm>
            <a:off x="18183051" y="40912484"/>
            <a:ext cx="13910363" cy="2161159"/>
          </a:xfrm>
          <a:prstGeom prst="rect">
            <a:avLst/>
          </a:prstGeom>
        </p:spPr>
        <p:txBody>
          <a:bodyPr vert="horz" lIns="429562" tIns="214781" rIns="429562" bIns="214781" rtlCol="0" anchor="b"/>
          <a:lstStyle>
            <a:lvl1pPr algn="r">
              <a:defRPr sz="5600"/>
            </a:lvl1pPr>
          </a:lstStyle>
          <a:p>
            <a:fld id="{37C7F044-5458-4B2E-BFA0-52AAA1C529D4}" type="slidenum">
              <a:rPr lang="en-US" smtClean="0"/>
              <a:t>‹#›</a:t>
            </a:fld>
            <a:endParaRPr lang="en-US" dirty="0"/>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362700" y="5386388"/>
            <a:ext cx="19375438" cy="14533562"/>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dirty="0"/>
          </a:p>
        </p:txBody>
      </p:sp>
    </p:spTree>
    <p:extLst>
      <p:ext uri="{BB962C8B-B14F-4D97-AF65-F5344CB8AC3E}">
        <p14:creationId xmlns:p14="http://schemas.microsoft.com/office/powerpoint/2010/main" val="28924680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114879" y="12081879"/>
            <a:ext cx="38086214" cy="9910918"/>
          </a:xfrm>
          <a:noFill/>
          <a:effectLst>
            <a:outerShdw blurRad="50800" dist="25400" dir="2700000" algn="tl" rotWithShape="0">
              <a:prstClr val="black">
                <a:alpha val="40000"/>
              </a:prstClr>
            </a:outerShdw>
          </a:effectLst>
        </p:spPr>
        <p:txBody>
          <a:bodyPr>
            <a:normAutofit/>
          </a:bodyPr>
          <a:lstStyle>
            <a:lvl1pPr algn="r">
              <a:defRPr sz="17280">
                <a:solidFill>
                  <a:srgbClr val="008A3E"/>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3185640" y="23668224"/>
            <a:ext cx="38086243" cy="4341926"/>
          </a:xfrm>
        </p:spPr>
        <p:txBody>
          <a:bodyPr>
            <a:normAutofit/>
          </a:bodyPr>
          <a:lstStyle>
            <a:lvl1pPr marL="0" indent="0" algn="r">
              <a:buNone/>
              <a:defRPr sz="13440" b="0" i="0">
                <a:solidFill>
                  <a:srgbClr val="003635"/>
                </a:solidFill>
              </a:defRPr>
            </a:lvl1pPr>
            <a:lvl2pPr marL="2194560" indent="0" algn="ctr">
              <a:buNone/>
              <a:defRPr>
                <a:solidFill>
                  <a:schemeClr val="tx1">
                    <a:tint val="75000"/>
                  </a:schemeClr>
                </a:solidFill>
              </a:defRPr>
            </a:lvl2pPr>
            <a:lvl3pPr marL="4389120" indent="0" algn="ctr">
              <a:buNone/>
              <a:defRPr>
                <a:solidFill>
                  <a:schemeClr val="tx1">
                    <a:tint val="75000"/>
                  </a:schemeClr>
                </a:solidFill>
              </a:defRPr>
            </a:lvl3pPr>
            <a:lvl4pPr marL="6583680" indent="0" algn="ctr">
              <a:buNone/>
              <a:defRPr>
                <a:solidFill>
                  <a:schemeClr val="tx1">
                    <a:tint val="75000"/>
                  </a:schemeClr>
                </a:solidFill>
              </a:defRPr>
            </a:lvl4pPr>
            <a:lvl5pPr marL="8778240" indent="0" algn="ctr">
              <a:buNone/>
              <a:defRPr>
                <a:solidFill>
                  <a:schemeClr val="tx1">
                    <a:tint val="75000"/>
                  </a:schemeClr>
                </a:solidFill>
              </a:defRPr>
            </a:lvl5pPr>
            <a:lvl6pPr marL="10972800" indent="0" algn="ctr">
              <a:buNone/>
              <a:defRPr>
                <a:solidFill>
                  <a:schemeClr val="tx1">
                    <a:tint val="75000"/>
                  </a:schemeClr>
                </a:solidFill>
              </a:defRPr>
            </a:lvl6pPr>
            <a:lvl7pPr marL="13167360" indent="0" algn="ctr">
              <a:buNone/>
              <a:defRPr>
                <a:solidFill>
                  <a:schemeClr val="tx1">
                    <a:tint val="75000"/>
                  </a:schemeClr>
                </a:solidFill>
              </a:defRPr>
            </a:lvl7pPr>
            <a:lvl8pPr marL="15361920" indent="0" algn="ctr">
              <a:buNone/>
              <a:defRPr>
                <a:solidFill>
                  <a:schemeClr val="tx1">
                    <a:tint val="75000"/>
                  </a:schemeClr>
                </a:solidFill>
              </a:defRPr>
            </a:lvl8pPr>
            <a:lvl9pPr marL="1755648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CAA57DF-1C19-4726-AB84-014692BAD8F5}" type="datetimeFigureOut">
              <a:rPr lang="en-US" smtClean="0"/>
              <a:pPr/>
              <a:t>4/17/23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1448649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3042880"/>
            <a:ext cx="26334720" cy="2720346"/>
          </a:xfrm>
        </p:spPr>
        <p:txBody>
          <a:bodyPr anchor="b"/>
          <a:lstStyle>
            <a:lvl1pPr algn="l">
              <a:defRPr sz="9600" b="1"/>
            </a:lvl1pPr>
          </a:lstStyle>
          <a:p>
            <a:r>
              <a:rPr lang="en-US"/>
              <a:t>Click to edit Master title style</a:t>
            </a:r>
          </a:p>
        </p:txBody>
      </p:sp>
      <p:sp>
        <p:nvSpPr>
          <p:cNvPr id="3" name="Picture Placeholder 2"/>
          <p:cNvSpPr>
            <a:spLocks noGrp="1"/>
          </p:cNvSpPr>
          <p:nvPr>
            <p:ph type="pic" idx="1"/>
          </p:nvPr>
        </p:nvSpPr>
        <p:spPr>
          <a:xfrm>
            <a:off x="8602982" y="2941318"/>
            <a:ext cx="26334720" cy="19751040"/>
          </a:xfrm>
        </p:spPr>
        <p:txBody>
          <a:bodyPr/>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p>
        </p:txBody>
      </p:sp>
      <p:sp>
        <p:nvSpPr>
          <p:cNvPr id="4" name="Text Placeholder 3"/>
          <p:cNvSpPr>
            <a:spLocks noGrp="1"/>
          </p:cNvSpPr>
          <p:nvPr>
            <p:ph type="body" sz="half" idx="2"/>
          </p:nvPr>
        </p:nvSpPr>
        <p:spPr>
          <a:xfrm>
            <a:off x="8602982" y="25763222"/>
            <a:ext cx="26334720" cy="3863341"/>
          </a:xfrm>
        </p:spPr>
        <p:txBody>
          <a:bodyPr/>
          <a:lstStyle>
            <a:lvl1pPr marL="0" indent="0">
              <a:buNone/>
              <a:defRPr sz="6720"/>
            </a:lvl1pPr>
            <a:lvl2pPr marL="2194560" indent="0">
              <a:buNone/>
              <a:defRPr sz="5760"/>
            </a:lvl2pPr>
            <a:lvl3pPr marL="4389120" indent="0">
              <a:buNone/>
              <a:defRPr sz="4800"/>
            </a:lvl3pPr>
            <a:lvl4pPr marL="6583680" indent="0">
              <a:buNone/>
              <a:defRPr sz="4320"/>
            </a:lvl4pPr>
            <a:lvl5pPr marL="8778240" indent="0">
              <a:buNone/>
              <a:defRPr sz="4320"/>
            </a:lvl5pPr>
            <a:lvl6pPr marL="10972800" indent="0">
              <a:buNone/>
              <a:defRPr sz="4320"/>
            </a:lvl6pPr>
            <a:lvl7pPr marL="13167360" indent="0">
              <a:buNone/>
              <a:defRPr sz="4320"/>
            </a:lvl7pPr>
            <a:lvl8pPr marL="15361920" indent="0">
              <a:buNone/>
              <a:defRPr sz="4320"/>
            </a:lvl8pPr>
            <a:lvl9pPr marL="17556480" indent="0">
              <a:buNone/>
              <a:defRPr sz="4320"/>
            </a:lvl9pPr>
          </a:lstStyle>
          <a:p>
            <a:pPr lvl="0"/>
            <a:r>
              <a:rPr lang="en-US"/>
              <a:t>Click to edit Master text styles</a:t>
            </a:r>
          </a:p>
        </p:txBody>
      </p:sp>
      <p:sp>
        <p:nvSpPr>
          <p:cNvPr id="5" name="Date Placeholder 4"/>
          <p:cNvSpPr>
            <a:spLocks noGrp="1"/>
          </p:cNvSpPr>
          <p:nvPr>
            <p:ph type="dt" sz="half" idx="10"/>
          </p:nvPr>
        </p:nvSpPr>
        <p:spPr/>
        <p:txBody>
          <a:bodyPr/>
          <a:lstStyle/>
          <a:p>
            <a:fld id="{ECAA57DF-1C19-4726-AB84-014692BAD8F5}" type="datetimeFigureOut">
              <a:rPr lang="en-US" smtClean="0"/>
              <a:pPr/>
              <a:t>4/17/23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651234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AA57DF-1C19-4726-AB84-014692BAD8F5}" type="datetimeFigureOut">
              <a:rPr lang="en-US" smtClean="0"/>
              <a:pPr/>
              <a:t>4/17/23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180030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120" y="1318265"/>
            <a:ext cx="9875520" cy="280873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4560" y="1318265"/>
            <a:ext cx="28895040" cy="280873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AA57DF-1C19-4726-AB84-014692BAD8F5}" type="datetimeFigureOut">
              <a:rPr lang="en-US" smtClean="0"/>
              <a:pPr/>
              <a:t>4/17/23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B4C631-C489-4C11-812F-2172FBEAE82B}" type="slidenum">
              <a:rPr lang="en-US" smtClean="0"/>
              <a:pPr/>
              <a:t>‹#›</a:t>
            </a:fld>
            <a:endParaRPr lang="en-US" dirty="0"/>
          </a:p>
        </p:txBody>
      </p:sp>
      <p:pic>
        <p:nvPicPr>
          <p:cNvPr id="7" name="Picture 6" descr="E:\websites\free-power-point-templates\2012\logos.png">
            <a:extLst>
              <a:ext uri="{FF2B5EF4-FFF2-40B4-BE49-F238E27FC236}">
                <a16:creationId xmlns:a16="http://schemas.microsoft.com/office/drawing/2014/main" id="{08B89D22-1D6E-450B-881F-4D2A4C527F7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8280680" y="14887767"/>
            <a:ext cx="7026163" cy="3372550"/>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7240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6400800" y="990600"/>
            <a:ext cx="31089600" cy="2514540"/>
          </a:xfrm>
        </p:spPr>
        <p:txBody>
          <a:bodyPr/>
          <a:lstStyle/>
          <a:p>
            <a:r>
              <a:rPr lang="en-US"/>
              <a:t>Click to edit Master title style</a:t>
            </a:r>
          </a:p>
        </p:txBody>
      </p:sp>
      <p:sp>
        <p:nvSpPr>
          <p:cNvPr id="31" name="Text Placeholder 6"/>
          <p:cNvSpPr>
            <a:spLocks noGrp="1"/>
          </p:cNvSpPr>
          <p:nvPr>
            <p:ph type="body" sz="quarter" idx="36"/>
          </p:nvPr>
        </p:nvSpPr>
        <p:spPr bwMode="auto">
          <a:xfrm>
            <a:off x="6400800" y="3588603"/>
            <a:ext cx="31089600" cy="830997"/>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4/17/23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dirty="0"/>
          </a:p>
        </p:txBody>
      </p:sp>
      <p:sp>
        <p:nvSpPr>
          <p:cNvPr id="7" name="Text Placeholder 6"/>
          <p:cNvSpPr>
            <a:spLocks noGrp="1"/>
          </p:cNvSpPr>
          <p:nvPr>
            <p:ph type="body" sz="quarter" idx="13" hasCustomPrompt="1"/>
          </p:nvPr>
        </p:nvSpPr>
        <p:spPr>
          <a:xfrm>
            <a:off x="1143000" y="5852160"/>
            <a:ext cx="12801600" cy="1219200"/>
          </a:xfrm>
          <a:prstGeom prst="round1Rect">
            <a:avLst/>
          </a:prstGeom>
          <a:solidFill>
            <a:schemeClr val="accent2"/>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1143000" y="7071360"/>
            <a:ext cx="12801600" cy="6858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1143000" y="15032736"/>
            <a:ext cx="12801600" cy="1219200"/>
          </a:xfrm>
          <a:prstGeom prst="round1Rect">
            <a:avLst/>
          </a:prstGeom>
          <a:solidFill>
            <a:schemeClr val="accent3"/>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1143000" y="16251936"/>
            <a:ext cx="12801600" cy="9088165"/>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1143000" y="25831800"/>
            <a:ext cx="12801600" cy="1219200"/>
          </a:xfrm>
          <a:prstGeom prst="round1Rect">
            <a:avLst/>
          </a:prstGeom>
          <a:solidFill>
            <a:schemeClr val="accent4"/>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11430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5544800" y="5852160"/>
            <a:ext cx="12801600" cy="1219200"/>
          </a:xfrm>
          <a:prstGeom prst="round1Rect">
            <a:avLst/>
          </a:prstGeom>
          <a:solidFill>
            <a:schemeClr val="accent5"/>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5544800" y="7071360"/>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5544800" y="11948160"/>
            <a:ext cx="12801600" cy="6172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5544800" y="23469600"/>
            <a:ext cx="12801600" cy="1752600"/>
          </a:xfrm>
        </p:spPr>
        <p:txBody>
          <a:bodyPr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5544800" y="2583180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55448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9900880" y="585216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9900880" y="7071360"/>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9900880" y="15837408"/>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9900880" y="25831800"/>
            <a:ext cx="12801600" cy="1219200"/>
          </a:xfrm>
          <a:prstGeom prst="round1Rect">
            <a:avLst/>
          </a:prstGeom>
          <a:solidFill>
            <a:schemeClr val="accent1"/>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990088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557306457"/>
      </p:ext>
    </p:extLst>
  </p:cSld>
  <p:clrMapOvr>
    <a:masterClrMapping/>
  </p:clrMapOvr>
  <p:extLst>
    <p:ext uri="{DCECCB84-F9BA-43D5-87BE-67443E8EF086}">
      <p15:sldGuideLst xmlns:p15="http://schemas.microsoft.com/office/powerpoint/2012/main">
        <p15:guide id="1" pos="9168">
          <p15:clr>
            <a:srgbClr val="A4A3A4"/>
          </p15:clr>
        </p15:guide>
        <p15:guide id="2" pos="18480">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71522" y="2757216"/>
            <a:ext cx="39643670" cy="4886566"/>
          </a:xfrm>
        </p:spPr>
        <p:txBody>
          <a:bodyPr>
            <a:normAutofit/>
          </a:bodyPr>
          <a:lstStyle>
            <a:lvl1pPr algn="r">
              <a:defRPr sz="17280" baseline="0">
                <a:solidFill>
                  <a:srgbClr val="008A3E"/>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2406941" y="9202992"/>
            <a:ext cx="39502080" cy="21190483"/>
          </a:xfrm>
        </p:spPr>
        <p:txBody>
          <a:bodyPr/>
          <a:lstStyle>
            <a:lvl1pPr algn="l">
              <a:defRPr sz="13440">
                <a:solidFill>
                  <a:srgbClr val="003635"/>
                </a:solidFill>
              </a:defRPr>
            </a:lvl1pPr>
            <a:lvl2pPr algn="l">
              <a:defRPr>
                <a:solidFill>
                  <a:srgbClr val="003635"/>
                </a:solidFill>
              </a:defRPr>
            </a:lvl2pPr>
            <a:lvl3pPr algn="l">
              <a:defRPr>
                <a:solidFill>
                  <a:srgbClr val="003635"/>
                </a:solidFill>
              </a:defRPr>
            </a:lvl3pPr>
            <a:lvl4pPr algn="l">
              <a:defRPr>
                <a:solidFill>
                  <a:srgbClr val="003635"/>
                </a:solidFill>
              </a:defRPr>
            </a:lvl4pPr>
            <a:lvl5pPr algn="l">
              <a:defRPr>
                <a:solidFill>
                  <a:srgbClr val="00363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AA57DF-1C19-4726-AB84-014692BAD8F5}" type="datetimeFigureOut">
              <a:rPr lang="en-US" smtClean="0"/>
              <a:pPr/>
              <a:t>4/17/23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3485789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82118" y="2790614"/>
            <a:ext cx="31468493" cy="4642234"/>
          </a:xfrm>
        </p:spPr>
        <p:txBody>
          <a:bodyPr>
            <a:normAutofit/>
          </a:bodyPr>
          <a:lstStyle>
            <a:lvl1pPr algn="l">
              <a:defRPr sz="17280">
                <a:solidFill>
                  <a:srgbClr val="008A3E"/>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10618839" y="7739943"/>
            <a:ext cx="31325587" cy="22455206"/>
          </a:xfrm>
        </p:spPr>
        <p:txBody>
          <a:bodyPr/>
          <a:lstStyle>
            <a:lvl1pPr>
              <a:defRPr sz="13440">
                <a:solidFill>
                  <a:srgbClr val="003635"/>
                </a:solidFill>
              </a:defRPr>
            </a:lvl1pPr>
            <a:lvl2pPr>
              <a:defRPr>
                <a:solidFill>
                  <a:srgbClr val="003635"/>
                </a:solidFill>
              </a:defRPr>
            </a:lvl2pPr>
            <a:lvl3pPr>
              <a:defRPr>
                <a:solidFill>
                  <a:srgbClr val="003635"/>
                </a:solidFill>
              </a:defRPr>
            </a:lvl3pPr>
            <a:lvl4pPr>
              <a:defRPr>
                <a:solidFill>
                  <a:srgbClr val="003635"/>
                </a:solidFill>
              </a:defRPr>
            </a:lvl4pPr>
            <a:lvl5pPr>
              <a:defRPr>
                <a:solidFill>
                  <a:srgbClr val="00363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AA57DF-1C19-4726-AB84-014692BAD8F5}" type="datetimeFigureOut">
              <a:rPr lang="en-US" smtClean="0"/>
              <a:pPr/>
              <a:t>4/17/23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972150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7"/>
            <a:ext cx="37307520" cy="6537958"/>
          </a:xfrm>
        </p:spPr>
        <p:txBody>
          <a:bodyPr anchor="t"/>
          <a:lstStyle>
            <a:lvl1pPr algn="l">
              <a:defRPr sz="19200" b="1" cap="all"/>
            </a:lvl1pPr>
          </a:lstStyle>
          <a:p>
            <a:r>
              <a:rPr lang="en-US"/>
              <a:t>Click to edit Master title style</a:t>
            </a:r>
          </a:p>
        </p:txBody>
      </p:sp>
      <p:sp>
        <p:nvSpPr>
          <p:cNvPr id="3" name="Text Placeholder 2"/>
          <p:cNvSpPr>
            <a:spLocks noGrp="1"/>
          </p:cNvSpPr>
          <p:nvPr>
            <p:ph type="body" idx="1"/>
          </p:nvPr>
        </p:nvSpPr>
        <p:spPr>
          <a:xfrm>
            <a:off x="3467102" y="13952224"/>
            <a:ext cx="37307520" cy="7200896"/>
          </a:xfrm>
        </p:spPr>
        <p:txBody>
          <a:bodyPr anchor="b"/>
          <a:lstStyle>
            <a:lvl1pPr marL="0" indent="0">
              <a:buNone/>
              <a:defRPr sz="9600">
                <a:solidFill>
                  <a:schemeClr val="tx1">
                    <a:tint val="75000"/>
                  </a:schemeClr>
                </a:solidFill>
              </a:defRPr>
            </a:lvl1pPr>
            <a:lvl2pPr marL="2194560" indent="0">
              <a:buNone/>
              <a:defRPr sz="8640">
                <a:solidFill>
                  <a:schemeClr val="tx1">
                    <a:tint val="75000"/>
                  </a:schemeClr>
                </a:solidFill>
              </a:defRPr>
            </a:lvl2pPr>
            <a:lvl3pPr marL="4389120" indent="0">
              <a:buNone/>
              <a:defRPr sz="7680">
                <a:solidFill>
                  <a:schemeClr val="tx1">
                    <a:tint val="75000"/>
                  </a:schemeClr>
                </a:solidFill>
              </a:defRPr>
            </a:lvl3pPr>
            <a:lvl4pPr marL="6583680" indent="0">
              <a:buNone/>
              <a:defRPr sz="6720">
                <a:solidFill>
                  <a:schemeClr val="tx1">
                    <a:tint val="75000"/>
                  </a:schemeClr>
                </a:solidFill>
              </a:defRPr>
            </a:lvl4pPr>
            <a:lvl5pPr marL="8778240" indent="0">
              <a:buNone/>
              <a:defRPr sz="6720">
                <a:solidFill>
                  <a:schemeClr val="tx1">
                    <a:tint val="75000"/>
                  </a:schemeClr>
                </a:solidFill>
              </a:defRPr>
            </a:lvl5pPr>
            <a:lvl6pPr marL="10972800" indent="0">
              <a:buNone/>
              <a:defRPr sz="6720">
                <a:solidFill>
                  <a:schemeClr val="tx1">
                    <a:tint val="75000"/>
                  </a:schemeClr>
                </a:solidFill>
              </a:defRPr>
            </a:lvl6pPr>
            <a:lvl7pPr marL="13167360" indent="0">
              <a:buNone/>
              <a:defRPr sz="6720">
                <a:solidFill>
                  <a:schemeClr val="tx1">
                    <a:tint val="75000"/>
                  </a:schemeClr>
                </a:solidFill>
              </a:defRPr>
            </a:lvl7pPr>
            <a:lvl8pPr marL="15361920" indent="0">
              <a:buNone/>
              <a:defRPr sz="6720">
                <a:solidFill>
                  <a:schemeClr val="tx1">
                    <a:tint val="75000"/>
                  </a:schemeClr>
                </a:solidFill>
              </a:defRPr>
            </a:lvl8pPr>
            <a:lvl9pPr marL="1755648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AA57DF-1C19-4726-AB84-014692BAD8F5}" type="datetimeFigureOut">
              <a:rPr lang="en-US" smtClean="0"/>
              <a:pPr/>
              <a:t>4/17/23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477692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4560" y="7680966"/>
            <a:ext cx="19385280" cy="21724621"/>
          </a:xfrm>
        </p:spPr>
        <p:txBody>
          <a:bodyPr/>
          <a:lstStyle>
            <a:lvl1pPr>
              <a:defRPr sz="13440"/>
            </a:lvl1pPr>
            <a:lvl2pPr>
              <a:defRPr sz="11520"/>
            </a:lvl2pPr>
            <a:lvl3pPr>
              <a:defRPr sz="9600"/>
            </a:lvl3pPr>
            <a:lvl4pPr>
              <a:defRPr sz="8640"/>
            </a:lvl4pPr>
            <a:lvl5pPr>
              <a:defRPr sz="8640"/>
            </a:lvl5pPr>
            <a:lvl6pPr>
              <a:defRPr sz="8640"/>
            </a:lvl6pPr>
            <a:lvl7pPr>
              <a:defRPr sz="8640"/>
            </a:lvl7pPr>
            <a:lvl8pPr>
              <a:defRPr sz="8640"/>
            </a:lvl8pPr>
            <a:lvl9pPr>
              <a:defRPr sz="86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311360" y="7680966"/>
            <a:ext cx="19385280" cy="21724621"/>
          </a:xfrm>
        </p:spPr>
        <p:txBody>
          <a:bodyPr/>
          <a:lstStyle>
            <a:lvl1pPr>
              <a:defRPr sz="13440"/>
            </a:lvl1pPr>
            <a:lvl2pPr>
              <a:defRPr sz="11520"/>
            </a:lvl2pPr>
            <a:lvl3pPr>
              <a:defRPr sz="9600"/>
            </a:lvl3pPr>
            <a:lvl4pPr>
              <a:defRPr sz="8640"/>
            </a:lvl4pPr>
            <a:lvl5pPr>
              <a:defRPr sz="8640"/>
            </a:lvl5pPr>
            <a:lvl6pPr>
              <a:defRPr sz="8640"/>
            </a:lvl6pPr>
            <a:lvl7pPr>
              <a:defRPr sz="8640"/>
            </a:lvl7pPr>
            <a:lvl8pPr>
              <a:defRPr sz="8640"/>
            </a:lvl8pPr>
            <a:lvl9pPr>
              <a:defRPr sz="86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AA57DF-1C19-4726-AB84-014692BAD8F5}" type="datetimeFigureOut">
              <a:rPr lang="en-US" smtClean="0"/>
              <a:pPr/>
              <a:t>4/17/23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3882088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27719" y="2352067"/>
            <a:ext cx="38848152" cy="4886560"/>
          </a:xfrm>
        </p:spPr>
        <p:txBody>
          <a:bodyPr>
            <a:normAutofit/>
          </a:bodyPr>
          <a:lstStyle>
            <a:lvl1pPr algn="r">
              <a:defRPr sz="17280" baseline="0">
                <a:solidFill>
                  <a:srgbClr val="008A3E"/>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Text Placeholder 2"/>
          <p:cNvSpPr>
            <a:spLocks noGrp="1"/>
          </p:cNvSpPr>
          <p:nvPr>
            <p:ph type="body" idx="1"/>
          </p:nvPr>
        </p:nvSpPr>
        <p:spPr>
          <a:xfrm>
            <a:off x="2577019" y="11020058"/>
            <a:ext cx="19392902" cy="3070861"/>
          </a:xfrm>
        </p:spPr>
        <p:txBody>
          <a:bodyPr anchor="b"/>
          <a:lstStyle>
            <a:lvl1pPr marL="0" indent="0" algn="ctr">
              <a:buNone/>
              <a:defRPr sz="11520" b="1">
                <a:solidFill>
                  <a:srgbClr val="003635"/>
                </a:solidFill>
              </a:defRPr>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2577019" y="14043398"/>
            <a:ext cx="19392902" cy="14568282"/>
          </a:xfrm>
        </p:spPr>
        <p:txBody>
          <a:bodyPr/>
          <a:lstStyle>
            <a:lvl1pPr algn="ctr">
              <a:defRPr sz="11520">
                <a:solidFill>
                  <a:srgbClr val="003635"/>
                </a:solidFill>
              </a:defRPr>
            </a:lvl1pPr>
            <a:lvl2pPr algn="ctr">
              <a:defRPr sz="9600">
                <a:solidFill>
                  <a:srgbClr val="003635"/>
                </a:solidFill>
              </a:defRPr>
            </a:lvl2pPr>
            <a:lvl3pPr algn="ctr">
              <a:defRPr sz="8640">
                <a:solidFill>
                  <a:srgbClr val="003635"/>
                </a:solidFill>
              </a:defRPr>
            </a:lvl3pPr>
            <a:lvl4pPr algn="ctr">
              <a:defRPr sz="7680">
                <a:solidFill>
                  <a:srgbClr val="003635"/>
                </a:solidFill>
              </a:defRPr>
            </a:lvl4pPr>
            <a:lvl5pPr algn="ctr">
              <a:defRPr sz="7680">
                <a:solidFill>
                  <a:srgbClr val="003635"/>
                </a:solidFill>
              </a:defRPr>
            </a:lvl5pPr>
            <a:lvl6pPr>
              <a:defRPr sz="7680"/>
            </a:lvl6pPr>
            <a:lvl7pPr>
              <a:defRPr sz="7680"/>
            </a:lvl7pPr>
            <a:lvl8pPr>
              <a:defRPr sz="7680"/>
            </a:lvl8pPr>
            <a:lvl9pPr>
              <a:defRPr sz="76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1945602" y="11020058"/>
            <a:ext cx="19400520" cy="3070861"/>
          </a:xfrm>
        </p:spPr>
        <p:txBody>
          <a:bodyPr anchor="b"/>
          <a:lstStyle>
            <a:lvl1pPr marL="0" indent="0" algn="ctr">
              <a:buNone/>
              <a:defRPr sz="11520" b="1">
                <a:solidFill>
                  <a:srgbClr val="003635"/>
                </a:solidFill>
              </a:defRPr>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1945602" y="14043398"/>
            <a:ext cx="19400520" cy="14568282"/>
          </a:xfrm>
        </p:spPr>
        <p:txBody>
          <a:bodyPr/>
          <a:lstStyle>
            <a:lvl1pPr algn="ctr">
              <a:defRPr sz="11520">
                <a:solidFill>
                  <a:srgbClr val="003635"/>
                </a:solidFill>
              </a:defRPr>
            </a:lvl1pPr>
            <a:lvl2pPr algn="ctr">
              <a:defRPr sz="9600">
                <a:solidFill>
                  <a:srgbClr val="003635"/>
                </a:solidFill>
              </a:defRPr>
            </a:lvl2pPr>
            <a:lvl3pPr algn="ctr">
              <a:defRPr sz="8640">
                <a:solidFill>
                  <a:srgbClr val="003635"/>
                </a:solidFill>
              </a:defRPr>
            </a:lvl3pPr>
            <a:lvl4pPr algn="ctr">
              <a:defRPr sz="7680">
                <a:solidFill>
                  <a:srgbClr val="003635"/>
                </a:solidFill>
              </a:defRPr>
            </a:lvl4pPr>
            <a:lvl5pPr algn="ctr">
              <a:defRPr sz="7680">
                <a:solidFill>
                  <a:srgbClr val="003635"/>
                </a:solidFill>
              </a:defRPr>
            </a:lvl5pPr>
            <a:lvl6pPr>
              <a:defRPr sz="7680"/>
            </a:lvl6pPr>
            <a:lvl7pPr>
              <a:defRPr sz="7680"/>
            </a:lvl7pPr>
            <a:lvl8pPr>
              <a:defRPr sz="7680"/>
            </a:lvl8pPr>
            <a:lvl9pPr>
              <a:defRPr sz="76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CAA57DF-1C19-4726-AB84-014692BAD8F5}" type="datetimeFigureOut">
              <a:rPr lang="en-US" smtClean="0"/>
              <a:pPr/>
              <a:t>4/17/23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3614720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CAA57DF-1C19-4726-AB84-014692BAD8F5}" type="datetimeFigureOut">
              <a:rPr lang="en-US" smtClean="0"/>
              <a:pPr/>
              <a:t>4/17/23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186878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AA57DF-1C19-4726-AB84-014692BAD8F5}" type="datetimeFigureOut">
              <a:rPr lang="en-US" smtClean="0"/>
              <a:pPr/>
              <a:t>4/17/23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1433983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7" y="1310637"/>
            <a:ext cx="14439902" cy="5577843"/>
          </a:xfrm>
        </p:spPr>
        <p:txBody>
          <a:bodyPr anchor="b"/>
          <a:lstStyle>
            <a:lvl1pPr algn="l">
              <a:defRPr sz="9600" b="1"/>
            </a:lvl1pPr>
          </a:lstStyle>
          <a:p>
            <a:r>
              <a:rPr lang="en-US"/>
              <a:t>Click to edit Master title style</a:t>
            </a:r>
          </a:p>
        </p:txBody>
      </p:sp>
      <p:sp>
        <p:nvSpPr>
          <p:cNvPr id="3" name="Content Placeholder 2"/>
          <p:cNvSpPr>
            <a:spLocks noGrp="1"/>
          </p:cNvSpPr>
          <p:nvPr>
            <p:ph idx="1"/>
          </p:nvPr>
        </p:nvSpPr>
        <p:spPr>
          <a:xfrm>
            <a:off x="17160240" y="1310646"/>
            <a:ext cx="24536400" cy="28094944"/>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7" y="6888490"/>
            <a:ext cx="14439902" cy="22517101"/>
          </a:xfrm>
        </p:spPr>
        <p:txBody>
          <a:bodyPr/>
          <a:lstStyle>
            <a:lvl1pPr marL="0" indent="0">
              <a:buNone/>
              <a:defRPr sz="6720"/>
            </a:lvl1pPr>
            <a:lvl2pPr marL="2194560" indent="0">
              <a:buNone/>
              <a:defRPr sz="5760"/>
            </a:lvl2pPr>
            <a:lvl3pPr marL="4389120" indent="0">
              <a:buNone/>
              <a:defRPr sz="4800"/>
            </a:lvl3pPr>
            <a:lvl4pPr marL="6583680" indent="0">
              <a:buNone/>
              <a:defRPr sz="4320"/>
            </a:lvl4pPr>
            <a:lvl5pPr marL="8778240" indent="0">
              <a:buNone/>
              <a:defRPr sz="4320"/>
            </a:lvl5pPr>
            <a:lvl6pPr marL="10972800" indent="0">
              <a:buNone/>
              <a:defRPr sz="4320"/>
            </a:lvl6pPr>
            <a:lvl7pPr marL="13167360" indent="0">
              <a:buNone/>
              <a:defRPr sz="4320"/>
            </a:lvl7pPr>
            <a:lvl8pPr marL="15361920" indent="0">
              <a:buNone/>
              <a:defRPr sz="4320"/>
            </a:lvl8pPr>
            <a:lvl9pPr marL="17556480" indent="0">
              <a:buNone/>
              <a:defRPr sz="4320"/>
            </a:lvl9pPr>
          </a:lstStyle>
          <a:p>
            <a:pPr lvl="0"/>
            <a:r>
              <a:rPr lang="en-US"/>
              <a:t>Click to edit Master text styles</a:t>
            </a:r>
          </a:p>
        </p:txBody>
      </p:sp>
      <p:sp>
        <p:nvSpPr>
          <p:cNvPr id="5" name="Date Placeholder 4"/>
          <p:cNvSpPr>
            <a:spLocks noGrp="1"/>
          </p:cNvSpPr>
          <p:nvPr>
            <p:ph type="dt" sz="half" idx="10"/>
          </p:nvPr>
        </p:nvSpPr>
        <p:spPr/>
        <p:txBody>
          <a:bodyPr/>
          <a:lstStyle/>
          <a:p>
            <a:fld id="{ECAA57DF-1C19-4726-AB84-014692BAD8F5}" type="datetimeFigureOut">
              <a:rPr lang="en-US" smtClean="0"/>
              <a:pPr/>
              <a:t>4/17/23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1979518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6"/>
            <a:ext cx="39502080" cy="54864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194560" y="7680966"/>
            <a:ext cx="39502080" cy="2172462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4560" y="30510483"/>
            <a:ext cx="10241280" cy="1752602"/>
          </a:xfrm>
          <a:prstGeom prst="rect">
            <a:avLst/>
          </a:prstGeom>
        </p:spPr>
        <p:txBody>
          <a:bodyPr vert="horz" lIns="91440" tIns="45720" rIns="91440" bIns="45720" rtlCol="0" anchor="ctr"/>
          <a:lstStyle>
            <a:lvl1pPr algn="l">
              <a:defRPr sz="5760">
                <a:solidFill>
                  <a:schemeClr val="tx1">
                    <a:tint val="75000"/>
                  </a:schemeClr>
                </a:solidFill>
              </a:defRPr>
            </a:lvl1pPr>
          </a:lstStyle>
          <a:p>
            <a:fld id="{ECAA57DF-1C19-4726-AB84-014692BAD8F5}" type="datetimeFigureOut">
              <a:rPr lang="en-US" smtClean="0"/>
              <a:pPr/>
              <a:t>4/17/23</a:t>
            </a:fld>
            <a:endParaRPr lang="en-US" dirty="0"/>
          </a:p>
        </p:txBody>
      </p:sp>
      <p:sp>
        <p:nvSpPr>
          <p:cNvPr id="5" name="Footer Placeholder 4"/>
          <p:cNvSpPr>
            <a:spLocks noGrp="1"/>
          </p:cNvSpPr>
          <p:nvPr>
            <p:ph type="ftr" sz="quarter" idx="3"/>
          </p:nvPr>
        </p:nvSpPr>
        <p:spPr>
          <a:xfrm>
            <a:off x="14996160" y="30510483"/>
            <a:ext cx="13898880" cy="1752602"/>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1455360" y="30510483"/>
            <a:ext cx="10241280" cy="1752602"/>
          </a:xfrm>
          <a:prstGeom prst="rect">
            <a:avLst/>
          </a:prstGeom>
        </p:spPr>
        <p:txBody>
          <a:bodyPr vert="horz" lIns="91440" tIns="45720" rIns="91440" bIns="45720" rtlCol="0" anchor="ctr"/>
          <a:lstStyle>
            <a:lvl1pPr algn="r">
              <a:defRPr sz="5760">
                <a:solidFill>
                  <a:schemeClr val="tx1">
                    <a:tint val="75000"/>
                  </a:schemeClr>
                </a:solidFill>
              </a:defRPr>
            </a:lvl1pPr>
          </a:lstStyle>
          <a:p>
            <a:fld id="{91B4C631-C489-4C11-812F-2172FBEAE82B}" type="slidenum">
              <a:rPr lang="en-US" smtClean="0"/>
              <a:pPr/>
              <a:t>‹#›</a:t>
            </a:fld>
            <a:endParaRPr lang="en-US" dirty="0"/>
          </a:p>
        </p:txBody>
      </p:sp>
      <p:sp>
        <p:nvSpPr>
          <p:cNvPr id="7" name="TextBox 6">
            <a:extLst>
              <a:ext uri="{FF2B5EF4-FFF2-40B4-BE49-F238E27FC236}">
                <a16:creationId xmlns:a16="http://schemas.microsoft.com/office/drawing/2014/main" id="{11E867DF-3DCA-4725-94F0-F2B6BD747A82}"/>
              </a:ext>
            </a:extLst>
          </p:cNvPr>
          <p:cNvSpPr txBox="1"/>
          <p:nvPr/>
        </p:nvSpPr>
        <p:spPr>
          <a:xfrm>
            <a:off x="-43918" y="33367984"/>
            <a:ext cx="40270200" cy="2160591"/>
          </a:xfrm>
          <a:prstGeom prst="rect">
            <a:avLst/>
          </a:prstGeom>
          <a:noFill/>
        </p:spPr>
        <p:txBody>
          <a:bodyPr wrap="square" rtlCol="0">
            <a:spAutoFit/>
          </a:bodyPr>
          <a:lstStyle/>
          <a:p>
            <a:r>
              <a:rPr lang="en-US" sz="6720" dirty="0">
                <a:solidFill>
                  <a:schemeClr val="bg1">
                    <a:lumMod val="65000"/>
                  </a:schemeClr>
                </a:solidFill>
              </a:rPr>
              <a:t>This presentation uses a free template provided by FPPT.com</a:t>
            </a:r>
          </a:p>
          <a:p>
            <a:r>
              <a:rPr lang="en-US" sz="6720" dirty="0">
                <a:solidFill>
                  <a:schemeClr val="bg1">
                    <a:lumMod val="65000"/>
                  </a:schemeClr>
                </a:solidFill>
              </a:rPr>
              <a:t>www.free-power-point-templates.com</a:t>
            </a:r>
          </a:p>
        </p:txBody>
      </p:sp>
      <p:sp>
        <p:nvSpPr>
          <p:cNvPr id="8" name="Rectangle 7">
            <a:extLst>
              <a:ext uri="{FF2B5EF4-FFF2-40B4-BE49-F238E27FC236}">
                <a16:creationId xmlns:a16="http://schemas.microsoft.com/office/drawing/2014/main" id="{6FFA01C4-4A12-1B43-1B47-32CDC41DE25D}"/>
              </a:ext>
            </a:extLst>
          </p:cNvPr>
          <p:cNvSpPr/>
          <p:nvPr userDrawn="1"/>
        </p:nvSpPr>
        <p:spPr bwMode="invGray">
          <a:xfrm>
            <a:off x="0" y="0"/>
            <a:ext cx="43891200" cy="502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0101860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txStyles>
    <p:titleStyle>
      <a:lvl1pPr algn="ctr" defTabSz="4389120" rtl="0" eaLnBrk="1" latinLnBrk="0" hangingPunct="1">
        <a:spcBef>
          <a:spcPct val="0"/>
        </a:spcBef>
        <a:buNone/>
        <a:defRPr sz="21120" kern="1200">
          <a:solidFill>
            <a:schemeClr val="tx1"/>
          </a:solidFill>
          <a:latin typeface="+mj-lt"/>
          <a:ea typeface="+mj-ea"/>
          <a:cs typeface="+mj-cs"/>
        </a:defRPr>
      </a:lvl1pPr>
    </p:titleStyle>
    <p:bodyStyle>
      <a:lvl1pPr marL="1645920" indent="-1645920" algn="l" defTabSz="4389120" rtl="0" eaLnBrk="1" latinLnBrk="0" hangingPunct="1">
        <a:spcBef>
          <a:spcPct val="20000"/>
        </a:spcBef>
        <a:buFont typeface="Arial" pitchFamily="34" charset="0"/>
        <a:buChar char="•"/>
        <a:defRPr sz="15360" kern="1200">
          <a:solidFill>
            <a:schemeClr val="tx1"/>
          </a:solidFill>
          <a:latin typeface="+mn-lt"/>
          <a:ea typeface="+mn-ea"/>
          <a:cs typeface="+mn-cs"/>
        </a:defRPr>
      </a:lvl1pPr>
      <a:lvl2pPr marL="3566160" indent="-1371600" algn="l" defTabSz="4389120" rtl="0" eaLnBrk="1" latinLnBrk="0" hangingPunct="1">
        <a:spcBef>
          <a:spcPct val="20000"/>
        </a:spcBef>
        <a:buFont typeface="Arial" pitchFamily="34" charset="0"/>
        <a:buChar char="–"/>
        <a:defRPr sz="13440" kern="1200">
          <a:solidFill>
            <a:schemeClr val="tx1"/>
          </a:solidFill>
          <a:latin typeface="+mn-lt"/>
          <a:ea typeface="+mn-ea"/>
          <a:cs typeface="+mn-cs"/>
        </a:defRPr>
      </a:lvl2pPr>
      <a:lvl3pPr marL="5486400" indent="-1097280" algn="l" defTabSz="4389120" rtl="0" eaLnBrk="1" latinLnBrk="0" hangingPunct="1">
        <a:spcBef>
          <a:spcPct val="20000"/>
        </a:spcBef>
        <a:buFont typeface="Arial" pitchFamily="34" charset="0"/>
        <a:buChar char="•"/>
        <a:defRPr sz="11520" kern="1200">
          <a:solidFill>
            <a:schemeClr val="tx1"/>
          </a:solidFill>
          <a:latin typeface="+mn-lt"/>
          <a:ea typeface="+mn-ea"/>
          <a:cs typeface="+mn-cs"/>
        </a:defRPr>
      </a:lvl3pPr>
      <a:lvl4pPr marL="768096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52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7008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464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920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376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p15:clr>
            <a:srgbClr val="A4A3A4"/>
          </p15:clr>
        </p15:guide>
        <p15:guide id="2" pos="720">
          <p15:clr>
            <a:srgbClr val="A4A3A4"/>
          </p15:clr>
        </p15:guide>
        <p15:guide id="3" pos="26928">
          <p15:clr>
            <a:srgbClr val="A4A3A4"/>
          </p15:clr>
        </p15:guide>
        <p15:guide id="4" pos="13824">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chart" Target="../charts/chart1.xml"/><Relationship Id="rId5" Type="http://schemas.openxmlformats.org/officeDocument/2006/relationships/image" Target="../media/image7.jp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6416379" y="357808"/>
            <a:ext cx="31089600" cy="2514540"/>
          </a:xfrm>
        </p:spPr>
        <p:txBody>
          <a:bodyPr>
            <a:normAutofit/>
          </a:bodyPr>
          <a:lstStyle/>
          <a:p>
            <a:pPr algn="ctr"/>
            <a:r>
              <a:rPr lang="en-US" sz="9600" dirty="0">
                <a:solidFill>
                  <a:schemeClr val="bg1"/>
                </a:solidFill>
                <a:latin typeface="Baskerville Old Face" panose="02020602080505020303" pitchFamily="18" charset="77"/>
              </a:rPr>
              <a:t>Plant Drainage Analysis</a:t>
            </a:r>
          </a:p>
        </p:txBody>
      </p:sp>
      <p:sp>
        <p:nvSpPr>
          <p:cNvPr id="7" name="Text Placeholder 6"/>
          <p:cNvSpPr>
            <a:spLocks noGrp="1"/>
          </p:cNvSpPr>
          <p:nvPr>
            <p:ph type="body" sz="quarter" idx="13"/>
          </p:nvPr>
        </p:nvSpPr>
        <p:spPr>
          <a:xfrm>
            <a:off x="1188720" y="5852160"/>
            <a:ext cx="12801600" cy="1219200"/>
          </a:xfrm>
          <a:solidFill>
            <a:schemeClr val="accent1">
              <a:lumMod val="75000"/>
            </a:schemeClr>
          </a:solidFill>
        </p:spPr>
        <p:txBody>
          <a:bodyPr/>
          <a:lstStyle/>
          <a:p>
            <a:r>
              <a:rPr lang="en-US" dirty="0">
                <a:latin typeface="Baskerville Old Face" panose="02020602080505020303" pitchFamily="18" charset="77"/>
              </a:rPr>
              <a:t>background</a:t>
            </a:r>
          </a:p>
        </p:txBody>
      </p:sp>
      <p:sp>
        <p:nvSpPr>
          <p:cNvPr id="13" name="Content Placeholder 12"/>
          <p:cNvSpPr>
            <a:spLocks noGrp="1"/>
          </p:cNvSpPr>
          <p:nvPr>
            <p:ph sz="quarter" idx="24"/>
          </p:nvPr>
        </p:nvSpPr>
        <p:spPr>
          <a:xfrm>
            <a:off x="1188720" y="27524784"/>
            <a:ext cx="13110604" cy="6219148"/>
          </a:xfrm>
        </p:spPr>
        <p:txBody>
          <a:bodyPr>
            <a:noAutofit/>
          </a:bodyPr>
          <a:lstStyle/>
          <a:p>
            <a:pPr marL="0" indent="0" algn="just">
              <a:buNone/>
            </a:pPr>
            <a:r>
              <a:rPr lang="en-US" sz="4800" dirty="0">
                <a:solidFill>
                  <a:srgbClr val="000000"/>
                </a:solidFill>
              </a:rPr>
              <a:t>Hypothesis 1: Number of Drainage Holes affect Moisture Retention in Soil</a:t>
            </a:r>
            <a:endParaRPr lang="en-US" sz="4800" b="0" i="0" u="none" strike="noStrike" dirty="0">
              <a:solidFill>
                <a:srgbClr val="000000"/>
              </a:solidFill>
              <a:effectLst/>
            </a:endParaRPr>
          </a:p>
          <a:p>
            <a:pPr marL="0" indent="0" algn="just">
              <a:buNone/>
            </a:pPr>
            <a:endParaRPr lang="en-US" sz="4800" dirty="0">
              <a:solidFill>
                <a:srgbClr val="000000"/>
              </a:solidFill>
            </a:endParaRPr>
          </a:p>
          <a:p>
            <a:pPr marL="0" indent="0" algn="just">
              <a:buNone/>
            </a:pPr>
            <a:r>
              <a:rPr lang="en-US" sz="4800" dirty="0">
                <a:solidFill>
                  <a:srgbClr val="000000"/>
                </a:solidFill>
              </a:rPr>
              <a:t>Hypothesis 2: Configuration of Drainage Holes affect Moisture Retention in Soil</a:t>
            </a:r>
            <a:endParaRPr lang="en-US" sz="4800" dirty="0"/>
          </a:p>
        </p:txBody>
      </p:sp>
      <p:sp>
        <p:nvSpPr>
          <p:cNvPr id="8" name="Text Placeholder 7"/>
          <p:cNvSpPr>
            <a:spLocks noGrp="1"/>
          </p:cNvSpPr>
          <p:nvPr>
            <p:ph type="body" sz="quarter" idx="17"/>
          </p:nvPr>
        </p:nvSpPr>
        <p:spPr>
          <a:xfrm>
            <a:off x="1188720" y="26318096"/>
            <a:ext cx="12801600" cy="1219200"/>
          </a:xfrm>
        </p:spPr>
        <p:txBody>
          <a:bodyPr/>
          <a:lstStyle/>
          <a:p>
            <a:r>
              <a:rPr lang="en-US" dirty="0">
                <a:latin typeface="Baskerville Old Face" panose="02020602080505020303" pitchFamily="18" charset="77"/>
              </a:rPr>
              <a:t>Hypotheses</a:t>
            </a:r>
          </a:p>
        </p:txBody>
      </p:sp>
      <p:sp>
        <p:nvSpPr>
          <p:cNvPr id="14" name="Content Placeholder 13"/>
          <p:cNvSpPr>
            <a:spLocks noGrp="1"/>
          </p:cNvSpPr>
          <p:nvPr>
            <p:ph sz="quarter" idx="25"/>
          </p:nvPr>
        </p:nvSpPr>
        <p:spPr>
          <a:xfrm>
            <a:off x="15610557" y="7183782"/>
            <a:ext cx="12801600" cy="7948031"/>
          </a:xfrm>
        </p:spPr>
        <p:txBody>
          <a:bodyPr>
            <a:normAutofit/>
          </a:bodyPr>
          <a:lstStyle/>
          <a:p>
            <a:pPr marL="0" indent="0" algn="just">
              <a:buNone/>
            </a:pPr>
            <a:r>
              <a:rPr lang="en-US" sz="4800" dirty="0"/>
              <a:t>Pots were designed using Fusion360 and printed using a PRUSA 3D printer and PLA filament.</a:t>
            </a:r>
          </a:p>
          <a:p>
            <a:pPr marL="0" indent="0" algn="just">
              <a:buNone/>
            </a:pPr>
            <a:r>
              <a:rPr lang="en-US" sz="4800" dirty="0"/>
              <a:t>Each pot was filled with 27 g of Miracle-Grow Soil and watered with 30 mL of tap water on Day 1 of observation.</a:t>
            </a:r>
          </a:p>
          <a:p>
            <a:pPr marL="0" indent="0" algn="just">
              <a:buNone/>
            </a:pPr>
            <a:r>
              <a:rPr lang="en-US" sz="4800" dirty="0"/>
              <a:t>Moisture level for each pot was measured on a scale of 1-10 at 8 p.m. each day over the course of five days, which was then put into the corresponding table in Excel for further comparison and analysis.</a:t>
            </a:r>
          </a:p>
        </p:txBody>
      </p:sp>
      <p:sp>
        <p:nvSpPr>
          <p:cNvPr id="9" name="Text Placeholder 8"/>
          <p:cNvSpPr>
            <a:spLocks noGrp="1"/>
          </p:cNvSpPr>
          <p:nvPr>
            <p:ph type="body" sz="quarter" idx="19"/>
          </p:nvPr>
        </p:nvSpPr>
        <p:spPr>
          <a:xfrm>
            <a:off x="15739240" y="5852160"/>
            <a:ext cx="12801600" cy="1219200"/>
          </a:xfrm>
        </p:spPr>
        <p:txBody>
          <a:bodyPr/>
          <a:lstStyle/>
          <a:p>
            <a:r>
              <a:rPr lang="en-US" dirty="0">
                <a:latin typeface="Baskerville Old Face" panose="02020602080505020303" pitchFamily="18" charset="77"/>
              </a:rPr>
              <a:t>methods</a:t>
            </a:r>
          </a:p>
        </p:txBody>
      </p:sp>
      <p:sp>
        <p:nvSpPr>
          <p:cNvPr id="17" name="Content Placeholder 16"/>
          <p:cNvSpPr>
            <a:spLocks noGrp="1"/>
          </p:cNvSpPr>
          <p:nvPr>
            <p:ph sz="quarter" idx="26"/>
          </p:nvPr>
        </p:nvSpPr>
        <p:spPr>
          <a:xfrm>
            <a:off x="15610557" y="17241273"/>
            <a:ext cx="12801600" cy="12372601"/>
          </a:xfrm>
        </p:spPr>
        <p:txBody>
          <a:bodyPr vert="horz" lIns="365760" tIns="182880" rIns="91440" bIns="45720" rtlCol="0" anchor="t">
            <a:normAutofit/>
          </a:bodyPr>
          <a:lstStyle/>
          <a:p>
            <a:r>
              <a:rPr lang="en-US" sz="4000" dirty="0"/>
              <a:t>(a) </a:t>
            </a:r>
            <a:r>
              <a:rPr lang="en-US" sz="4000" u="sng" dirty="0"/>
              <a:t>Figure 1:</a:t>
            </a:r>
            <a:r>
              <a:rPr lang="en-US" sz="4000" dirty="0"/>
              <a:t> Difference in Moisture Level based on Number of Drainage Holes</a:t>
            </a:r>
          </a:p>
          <a:p>
            <a:endParaRPr lang="en-US" sz="4000" dirty="0"/>
          </a:p>
          <a:p>
            <a:endParaRPr lang="en-US" sz="4000" dirty="0"/>
          </a:p>
          <a:p>
            <a:endParaRPr lang="en-US" sz="4000" dirty="0"/>
          </a:p>
          <a:p>
            <a:endParaRPr lang="en-US" sz="4000" dirty="0"/>
          </a:p>
          <a:p>
            <a:endParaRPr lang="en-US" sz="4000" dirty="0"/>
          </a:p>
          <a:p>
            <a:endParaRPr lang="en-US" sz="4000" dirty="0"/>
          </a:p>
          <a:p>
            <a:pPr marL="0" indent="0">
              <a:buNone/>
            </a:pPr>
            <a:endParaRPr lang="en-US" sz="4000" dirty="0"/>
          </a:p>
          <a:p>
            <a:pPr marL="0" indent="0">
              <a:buNone/>
            </a:pPr>
            <a:endParaRPr lang="en-US" sz="4000" dirty="0">
              <a:cs typeface="Calibri"/>
            </a:endParaRPr>
          </a:p>
          <a:p>
            <a:pPr marL="0" indent="0">
              <a:buNone/>
            </a:pPr>
            <a:endParaRPr lang="en-US" sz="4000" dirty="0"/>
          </a:p>
          <a:p>
            <a:r>
              <a:rPr lang="en-US" sz="4000" dirty="0"/>
              <a:t>(b) </a:t>
            </a:r>
            <a:r>
              <a:rPr lang="en-US" sz="4000" u="sng" dirty="0"/>
              <a:t>Figure 2:</a:t>
            </a:r>
            <a:r>
              <a:rPr lang="en-US" sz="4000" dirty="0"/>
              <a:t> Difference in Moisture Level based on Configuration of Drainage Holes</a:t>
            </a:r>
          </a:p>
        </p:txBody>
      </p:sp>
      <p:sp>
        <p:nvSpPr>
          <p:cNvPr id="20" name="Text Placeholder 19"/>
          <p:cNvSpPr>
            <a:spLocks noGrp="1"/>
          </p:cNvSpPr>
          <p:nvPr>
            <p:ph type="body" sz="quarter" idx="21"/>
          </p:nvPr>
        </p:nvSpPr>
        <p:spPr>
          <a:xfrm>
            <a:off x="15610557" y="15571362"/>
            <a:ext cx="12801600" cy="1219200"/>
          </a:xfrm>
          <a:solidFill>
            <a:schemeClr val="accent5">
              <a:lumMod val="75000"/>
            </a:schemeClr>
          </a:solidFill>
        </p:spPr>
        <p:txBody>
          <a:bodyPr/>
          <a:lstStyle/>
          <a:p>
            <a:r>
              <a:rPr lang="en-US" dirty="0">
                <a:latin typeface="Baskerville Old Face" panose="02020602080505020303" pitchFamily="18" charset="77"/>
              </a:rPr>
              <a:t>Results</a:t>
            </a:r>
          </a:p>
        </p:txBody>
      </p:sp>
      <p:sp>
        <p:nvSpPr>
          <p:cNvPr id="22" name="Content Placeholder 21"/>
          <p:cNvSpPr>
            <a:spLocks noGrp="1"/>
          </p:cNvSpPr>
          <p:nvPr>
            <p:ph sz="quarter" idx="27"/>
          </p:nvPr>
        </p:nvSpPr>
        <p:spPr>
          <a:xfrm>
            <a:off x="30478396" y="23037102"/>
            <a:ext cx="12801600" cy="9523490"/>
          </a:xfrm>
        </p:spPr>
        <p:txBody>
          <a:bodyPr>
            <a:normAutofit lnSpcReduction="10000"/>
          </a:bodyPr>
          <a:lstStyle/>
          <a:p>
            <a:pPr marL="0" indent="0" algn="just">
              <a:buNone/>
            </a:pPr>
            <a:r>
              <a:rPr lang="en-US" sz="4800" dirty="0"/>
              <a:t>Conclusions cannot be drawn from the data collected due to the lack of trials completed within the time frame available to the researchers. However, the data collected suggests support for both hypotheses. Both the number of holes and the configuration of holes affect the level of moisture retained in plant pots.</a:t>
            </a:r>
          </a:p>
          <a:p>
            <a:pPr marL="0" indent="0" algn="just">
              <a:buNone/>
            </a:pPr>
            <a:r>
              <a:rPr lang="en-US" sz="4800" dirty="0"/>
              <a:t>The research compiled here has applications at both the consumer and producer levels. With the tentative conclusions made, consumers can make more informed purchases and producers could provide more options that are tailored to a wider variety of plants.</a:t>
            </a:r>
          </a:p>
        </p:txBody>
      </p:sp>
      <p:sp>
        <p:nvSpPr>
          <p:cNvPr id="30" name="Text Placeholder 1"/>
          <p:cNvSpPr>
            <a:spLocks noGrp="1"/>
          </p:cNvSpPr>
          <p:nvPr>
            <p:ph sz="quarter" idx="23"/>
          </p:nvPr>
        </p:nvSpPr>
        <p:spPr>
          <a:xfrm>
            <a:off x="1189038" y="7115174"/>
            <a:ext cx="12801600" cy="14863083"/>
          </a:xfrm>
        </p:spPr>
        <p:txBody>
          <a:bodyPr>
            <a:normAutofit/>
          </a:bodyPr>
          <a:lstStyle/>
          <a:p>
            <a:pPr marL="0" indent="0" algn="just">
              <a:buNone/>
            </a:pPr>
            <a:r>
              <a:rPr lang="en-US" sz="4800" dirty="0"/>
              <a:t>Many commercial plant pots are sold with either no drainage hole or insufficient drainage holes.</a:t>
            </a:r>
          </a:p>
          <a:p>
            <a:pPr marL="0" indent="0" algn="just">
              <a:buNone/>
            </a:pPr>
            <a:r>
              <a:rPr lang="en-US" sz="4800" dirty="0"/>
              <a:t>Plants are healthiest when their environment mimics the natural environment they belong in, including moisture retention, type of soil, and the amount of sunlight received.</a:t>
            </a:r>
          </a:p>
          <a:p>
            <a:pPr marL="0" indent="0" algn="just">
              <a:buNone/>
            </a:pPr>
            <a:r>
              <a:rPr lang="en-US" sz="4800" dirty="0"/>
              <a:t>Insufficient drainage leads to a host of health issues in plants, including root rot, fungus, gnats, harmful bacteria, and a lack of oxygen in the soil.</a:t>
            </a:r>
          </a:p>
          <a:p>
            <a:pPr marL="0" indent="0" algn="just">
              <a:buNone/>
            </a:pPr>
            <a:r>
              <a:rPr lang="en-US" sz="4800" dirty="0"/>
              <a:t>The purpose of this experiment was to determine how the configuration of drainage holes and the number of drainage holes in a pot affects moisture retention in soil.</a:t>
            </a:r>
          </a:p>
        </p:txBody>
      </p:sp>
      <p:sp>
        <p:nvSpPr>
          <p:cNvPr id="18" name="Text Placeholder 17"/>
          <p:cNvSpPr>
            <a:spLocks noGrp="1"/>
          </p:cNvSpPr>
          <p:nvPr>
            <p:ph type="body" sz="quarter" idx="29"/>
          </p:nvPr>
        </p:nvSpPr>
        <p:spPr>
          <a:xfrm>
            <a:off x="29900880" y="5823920"/>
            <a:ext cx="12801600" cy="1219200"/>
          </a:xfrm>
          <a:solidFill>
            <a:schemeClr val="accent6">
              <a:lumMod val="50000"/>
            </a:schemeClr>
          </a:solidFill>
        </p:spPr>
        <p:txBody>
          <a:bodyPr/>
          <a:lstStyle/>
          <a:p>
            <a:r>
              <a:rPr lang="en-US" dirty="0">
                <a:latin typeface="Baskerville Old Face" panose="02020602080505020303" pitchFamily="18" charset="77"/>
              </a:rPr>
              <a:t>Resolved issues</a:t>
            </a:r>
          </a:p>
        </p:txBody>
      </p:sp>
      <p:sp>
        <p:nvSpPr>
          <p:cNvPr id="21" name="Text Placeholder 20"/>
          <p:cNvSpPr>
            <a:spLocks noGrp="1"/>
          </p:cNvSpPr>
          <p:nvPr>
            <p:ph type="body" sz="quarter" idx="31"/>
          </p:nvPr>
        </p:nvSpPr>
        <p:spPr>
          <a:xfrm>
            <a:off x="30382143" y="21535662"/>
            <a:ext cx="12801600" cy="1219200"/>
          </a:xfrm>
        </p:spPr>
        <p:txBody>
          <a:bodyPr/>
          <a:lstStyle/>
          <a:p>
            <a:r>
              <a:rPr lang="en-US" dirty="0">
                <a:latin typeface="Baskerville Old Face" panose="02020602080505020303" pitchFamily="18" charset="77"/>
              </a:rPr>
              <a:t>conclusions</a:t>
            </a:r>
          </a:p>
        </p:txBody>
      </p:sp>
      <p:sp>
        <p:nvSpPr>
          <p:cNvPr id="43" name="TextBox 42"/>
          <p:cNvSpPr txBox="1"/>
          <p:nvPr/>
        </p:nvSpPr>
        <p:spPr>
          <a:xfrm>
            <a:off x="29900880" y="7325360"/>
            <a:ext cx="12801600" cy="14126944"/>
          </a:xfrm>
          <a:prstGeom prst="rect">
            <a:avLst/>
          </a:prstGeom>
          <a:noFill/>
        </p:spPr>
        <p:txBody>
          <a:bodyPr wrap="square" rtlCol="0">
            <a:spAutoFit/>
          </a:bodyPr>
          <a:lstStyle/>
          <a:p>
            <a:pPr algn="just">
              <a:buClr>
                <a:schemeClr val="accent2"/>
              </a:buClr>
            </a:pPr>
            <a:r>
              <a:rPr lang="en-US" sz="4800" dirty="0">
                <a:latin typeface="Calibri" panose="020F0502020204030204" pitchFamily="34" charset="0"/>
                <a:cs typeface="Calibri" panose="020F0502020204030204" pitchFamily="34" charset="0"/>
              </a:rPr>
              <a:t>Issues with Slicing Files:</a:t>
            </a:r>
          </a:p>
          <a:p>
            <a:pPr marL="685800" indent="-685800" algn="just">
              <a:buClr>
                <a:schemeClr val="accent2"/>
              </a:buClr>
              <a:buFont typeface="Arial" panose="020B0604020202020204" pitchFamily="34" charset="0"/>
              <a:buChar char="•"/>
            </a:pPr>
            <a:r>
              <a:rPr lang="en-US" sz="4800" dirty="0">
                <a:latin typeface="Calibri" panose="020F0502020204030204" pitchFamily="34" charset="0"/>
                <a:cs typeface="Calibri" panose="020F0502020204030204" pitchFamily="34" charset="0"/>
              </a:rPr>
              <a:t>When attempting to print multiple pots at once, the file sliced incorrectly leading to the pots being filled oddly. This also caused the pots to lift part way through printing, preventing them from being completed. </a:t>
            </a:r>
          </a:p>
          <a:p>
            <a:pPr marL="685800" indent="-685800" algn="just">
              <a:buClr>
                <a:schemeClr val="accent2"/>
              </a:buClr>
              <a:buFont typeface="Arial" panose="020B0604020202020204" pitchFamily="34" charset="0"/>
              <a:buChar char="•"/>
            </a:pPr>
            <a:r>
              <a:rPr lang="en-US" sz="4800" dirty="0">
                <a:latin typeface="Calibri" panose="020F0502020204030204" pitchFamily="34" charset="0"/>
                <a:cs typeface="Calibri" panose="020F0502020204030204" pitchFamily="34" charset="0"/>
              </a:rPr>
              <a:t>This was resolved by decreasing the number of pots printing at once and adjusting the infill of the pots.</a:t>
            </a:r>
          </a:p>
          <a:p>
            <a:pPr marL="685800" indent="-685800" algn="just">
              <a:buClr>
                <a:schemeClr val="accent2"/>
              </a:buClr>
              <a:buFont typeface="Arial" panose="020B0604020202020204" pitchFamily="34" charset="0"/>
              <a:buChar char="•"/>
            </a:pPr>
            <a:endParaRPr lang="en-US" sz="4800" dirty="0">
              <a:latin typeface="Calibri" panose="020F0502020204030204" pitchFamily="34" charset="0"/>
              <a:cs typeface="Calibri" panose="020F0502020204030204" pitchFamily="34" charset="0"/>
            </a:endParaRPr>
          </a:p>
          <a:p>
            <a:pPr algn="just">
              <a:buClr>
                <a:schemeClr val="accent2"/>
              </a:buClr>
            </a:pPr>
            <a:r>
              <a:rPr lang="en-US" sz="4800" dirty="0">
                <a:latin typeface="Calibri" panose="020F0502020204030204" pitchFamily="34" charset="0"/>
                <a:cs typeface="Calibri" panose="020F0502020204030204" pitchFamily="34" charset="0"/>
              </a:rPr>
              <a:t>PRUSA Bed Thermistor Broke:</a:t>
            </a:r>
          </a:p>
          <a:p>
            <a:pPr marL="685800" indent="-685800" algn="just">
              <a:buClr>
                <a:schemeClr val="accent2"/>
              </a:buClr>
              <a:buFont typeface="Arial" panose="020B0604020202020204" pitchFamily="34" charset="0"/>
              <a:buChar char="•"/>
            </a:pPr>
            <a:r>
              <a:rPr lang="en-US" sz="4800" dirty="0">
                <a:latin typeface="Calibri" panose="020F0502020204030204" pitchFamily="34" charset="0"/>
                <a:cs typeface="Calibri" panose="020F0502020204030204" pitchFamily="34" charset="0"/>
              </a:rPr>
              <a:t>While fixing the slicing issue, it was also noted that the thermistor (temperature regulation) on the PRUSA broke, causing the printer to stop printing.</a:t>
            </a:r>
          </a:p>
          <a:p>
            <a:pPr marL="685800" indent="-685800" algn="just">
              <a:buClr>
                <a:schemeClr val="accent2"/>
              </a:buClr>
              <a:buFont typeface="Arial" panose="020B0604020202020204" pitchFamily="34" charset="0"/>
              <a:buChar char="•"/>
            </a:pPr>
            <a:r>
              <a:rPr lang="en-US" sz="4800" dirty="0">
                <a:latin typeface="Calibri" panose="020F0502020204030204" pitchFamily="34" charset="0"/>
                <a:cs typeface="Calibri" panose="020F0502020204030204" pitchFamily="34" charset="0"/>
              </a:rPr>
              <a:t>This issue was resolved through multiple troubleshooting methods being applied to fix the thermistor by experts until the PRUSA printed normally.</a:t>
            </a:r>
          </a:p>
        </p:txBody>
      </p:sp>
      <p:sp>
        <p:nvSpPr>
          <p:cNvPr id="45" name="TextBox 44"/>
          <p:cNvSpPr txBox="1"/>
          <p:nvPr/>
        </p:nvSpPr>
        <p:spPr>
          <a:xfrm>
            <a:off x="6416379" y="3112980"/>
            <a:ext cx="31089600" cy="1015663"/>
          </a:xfrm>
          <a:prstGeom prst="rect">
            <a:avLst/>
          </a:prstGeom>
          <a:noFill/>
        </p:spPr>
        <p:txBody>
          <a:bodyPr wrap="square" rtlCol="0">
            <a:spAutoFit/>
          </a:bodyPr>
          <a:lstStyle/>
          <a:p>
            <a:pPr algn="ctr"/>
            <a:r>
              <a:rPr lang="en-US" sz="6000" dirty="0">
                <a:solidFill>
                  <a:schemeClr val="bg1">
                    <a:lumMod val="85000"/>
                  </a:schemeClr>
                </a:solidFill>
                <a:latin typeface="Baskerville Old Face" panose="02020602080505020303" pitchFamily="18" charset="77"/>
              </a:rPr>
              <a:t>Catherine Bodenrader &amp; Josephine Crotty, Innovation Scholars, University of New Hampshire</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1397" y="1144645"/>
            <a:ext cx="2478029" cy="2983998"/>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24451" y="1048392"/>
            <a:ext cx="2478029" cy="2983998"/>
          </a:xfrm>
          <a:prstGeom prst="rect">
            <a:avLst/>
          </a:prstGeom>
        </p:spPr>
      </p:pic>
      <p:pic>
        <p:nvPicPr>
          <p:cNvPr id="3" name="Picture 2" descr="A group of coffee cups&#10;&#10;Description automatically generated with low confidence">
            <a:extLst>
              <a:ext uri="{FF2B5EF4-FFF2-40B4-BE49-F238E27FC236}">
                <a16:creationId xmlns:a16="http://schemas.microsoft.com/office/drawing/2014/main" id="{0EA5CAE1-2DA8-F38A-5B9B-D809185CF1D0}"/>
              </a:ext>
            </a:extLst>
          </p:cNvPr>
          <p:cNvPicPr>
            <a:picLocks noChangeAspect="1"/>
          </p:cNvPicPr>
          <p:nvPr/>
        </p:nvPicPr>
        <p:blipFill rotWithShape="1">
          <a:blip r:embed="rId4">
            <a:extLst>
              <a:ext uri="{28A0092B-C50C-407E-A947-70E740481C1C}">
                <a14:useLocalDpi xmlns:a14="http://schemas.microsoft.com/office/drawing/2010/main" val="0"/>
              </a:ext>
            </a:extLst>
          </a:blip>
          <a:srcRect l="4207" t="10931" r="4308" b="13463"/>
          <a:stretch/>
        </p:blipFill>
        <p:spPr>
          <a:xfrm>
            <a:off x="2237460" y="22030458"/>
            <a:ext cx="10741563" cy="3152274"/>
          </a:xfrm>
          <a:prstGeom prst="rect">
            <a:avLst/>
          </a:prstGeom>
        </p:spPr>
      </p:pic>
      <p:pic>
        <p:nvPicPr>
          <p:cNvPr id="6" name="Picture 5" descr="A picture containing cup, coffee, coffee cup&#10;&#10;Description automatically generated">
            <a:extLst>
              <a:ext uri="{FF2B5EF4-FFF2-40B4-BE49-F238E27FC236}">
                <a16:creationId xmlns:a16="http://schemas.microsoft.com/office/drawing/2014/main" id="{6F1E8954-B38E-452A-BAE2-E7A2F0951F45}"/>
              </a:ext>
            </a:extLst>
          </p:cNvPr>
          <p:cNvPicPr>
            <a:picLocks noChangeAspect="1"/>
          </p:cNvPicPr>
          <p:nvPr/>
        </p:nvPicPr>
        <p:blipFill rotWithShape="1">
          <a:blip r:embed="rId5">
            <a:extLst>
              <a:ext uri="{28A0092B-C50C-407E-A947-70E740481C1C}">
                <a14:useLocalDpi xmlns:a14="http://schemas.microsoft.com/office/drawing/2010/main" val="0"/>
              </a:ext>
            </a:extLst>
          </a:blip>
          <a:srcRect l="5127" t="7869" r="7563" b="22497"/>
          <a:stretch/>
        </p:blipFill>
        <p:spPr>
          <a:xfrm>
            <a:off x="2248291" y="17917437"/>
            <a:ext cx="10658709" cy="3208669"/>
          </a:xfrm>
          <a:prstGeom prst="rect">
            <a:avLst/>
          </a:prstGeom>
        </p:spPr>
      </p:pic>
      <p:graphicFrame>
        <p:nvGraphicFramePr>
          <p:cNvPr id="47" name="Chart 46">
            <a:extLst>
              <a:ext uri="{FF2B5EF4-FFF2-40B4-BE49-F238E27FC236}">
                <a16:creationId xmlns:a16="http://schemas.microsoft.com/office/drawing/2014/main" id="{B9E7C15F-32A2-0081-9F2E-6A5CDCCF2411}"/>
              </a:ext>
            </a:extLst>
          </p:cNvPr>
          <p:cNvGraphicFramePr>
            <a:graphicFrameLocks/>
          </p:cNvGraphicFramePr>
          <p:nvPr>
            <p:extLst>
              <p:ext uri="{D42A27DB-BD31-4B8C-83A1-F6EECF244321}">
                <p14:modId xmlns:p14="http://schemas.microsoft.com/office/powerpoint/2010/main" val="905277748"/>
              </p:ext>
            </p:extLst>
          </p:nvPr>
        </p:nvGraphicFramePr>
        <p:xfrm>
          <a:off x="17387028" y="18837801"/>
          <a:ext cx="9117143" cy="596686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8" name="Chart 47">
            <a:extLst>
              <a:ext uri="{FF2B5EF4-FFF2-40B4-BE49-F238E27FC236}">
                <a16:creationId xmlns:a16="http://schemas.microsoft.com/office/drawing/2014/main" id="{379F98DA-D9B5-2FAB-55CE-22C100BA76EC}"/>
              </a:ext>
            </a:extLst>
          </p:cNvPr>
          <p:cNvGraphicFramePr>
            <a:graphicFrameLocks/>
          </p:cNvGraphicFramePr>
          <p:nvPr>
            <p:extLst>
              <p:ext uri="{D42A27DB-BD31-4B8C-83A1-F6EECF244321}">
                <p14:modId xmlns:p14="http://schemas.microsoft.com/office/powerpoint/2010/main" val="3466336484"/>
              </p:ext>
            </p:extLst>
          </p:nvPr>
        </p:nvGraphicFramePr>
        <p:xfrm>
          <a:off x="17581468" y="26593725"/>
          <a:ext cx="9117143" cy="5966867"/>
        </p:xfrm>
        <a:graphic>
          <a:graphicData uri="http://schemas.openxmlformats.org/drawingml/2006/chart">
            <c:chart xmlns:c="http://schemas.openxmlformats.org/drawingml/2006/chart" xmlns:r="http://schemas.openxmlformats.org/officeDocument/2006/relationships" r:id="rId7"/>
          </a:graphicData>
        </a:graphic>
      </p:graphicFrame>
      <p:pic>
        <p:nvPicPr>
          <p:cNvPr id="1026" name="Picture 2">
            <a:extLst>
              <a:ext uri="{FF2B5EF4-FFF2-40B4-BE49-F238E27FC236}">
                <a16:creationId xmlns:a16="http://schemas.microsoft.com/office/drawing/2014/main" id="{AA750679-8B39-84AB-E81A-8CE93415208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2724" t="19233" b="8888"/>
          <a:stretch/>
        </p:blipFill>
        <p:spPr bwMode="auto">
          <a:xfrm>
            <a:off x="20495590" y="20268224"/>
            <a:ext cx="2900017" cy="196470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AB577931-108D-BAC3-DE27-B2C8E5E00E4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047" t="19233" r="38683" b="8888"/>
          <a:stretch/>
        </p:blipFill>
        <p:spPr bwMode="auto">
          <a:xfrm>
            <a:off x="20561240" y="28180134"/>
            <a:ext cx="3157597" cy="1964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Office Theme">
  <a:themeElements>
    <a:clrScheme name="Custom 7">
      <a:dk1>
        <a:srgbClr val="000000"/>
      </a:dk1>
      <a:lt1>
        <a:srgbClr val="FFFFFF"/>
      </a:lt1>
      <a:dk2>
        <a:srgbClr val="455F51"/>
      </a:dk2>
      <a:lt2>
        <a:srgbClr val="E3DED1"/>
      </a:lt2>
      <a:accent1>
        <a:srgbClr val="80AF7F"/>
      </a:accent1>
      <a:accent2>
        <a:srgbClr val="AECCA4"/>
      </a:accent2>
      <a:accent3>
        <a:srgbClr val="5DAF74"/>
      </a:accent3>
      <a:accent4>
        <a:srgbClr val="79AA69"/>
      </a:accent4>
      <a:accent5>
        <a:srgbClr val="8DC468"/>
      </a:accent5>
      <a:accent6>
        <a:srgbClr val="9DCE92"/>
      </a:accent6>
      <a:hlink>
        <a:srgbClr val="6B9F25"/>
      </a:hlink>
      <a:folHlink>
        <a:srgbClr val="BA690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1110015-E380-4C53-980C-698226C61C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Minimalist Green Theme</Template>
  <TotalTime>0</TotalTime>
  <Words>494</Words>
  <Application>Microsoft Macintosh PowerPoint</Application>
  <PresentationFormat>Custom</PresentationFormat>
  <Paragraphs>43</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Baskerville Old Face</vt:lpstr>
      <vt:lpstr>Calibri</vt:lpstr>
      <vt:lpstr>Office Theme</vt:lpstr>
      <vt:lpstr>Plant Drainage Analysis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 Drainage Analysis</dc:title>
  <dc:creator/>
  <cp:lastModifiedBy/>
  <cp:revision>1</cp:revision>
  <dcterms:created xsi:type="dcterms:W3CDTF">2015-04-29T17:08:18Z</dcterms:created>
  <dcterms:modified xsi:type="dcterms:W3CDTF">2023-04-18T00:50:23Z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TC040015519991</vt:lpwstr>
  </property>
</Properties>
</file>