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9" r:id="rId2"/>
  </p:sldIdLst>
  <p:sldSz cx="43891200" cy="329184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000066"/>
    <a:srgbClr val="999999"/>
    <a:srgbClr val="FF9900"/>
    <a:srgbClr val="990000"/>
    <a:srgbClr val="000050"/>
    <a:srgbClr val="00126A"/>
    <a:srgbClr val="0033CC"/>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C4375A-1AB5-4E44-B550-EB88CDC43279}" v="2" dt="2023-04-17T13:36:42.301"/>
    <p1510:client id="{F9A27D77-4469-4320-A080-928F3B5CACDF}" v="1424" dt="2023-04-17T06:11:02.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1" d="100"/>
          <a:sy n="31" d="100"/>
        </p:scale>
        <p:origin x="2160" y="180"/>
      </p:cViewPr>
      <p:guideLst>
        <p:guide orient="horz" pos="10368"/>
        <p:guide pos="1555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Forno" userId="S::nf1078@usnh.edu::fb02a41f-85b2-4d54-b1d7-8335966d7a48" providerId="AD" clId="Web-{257F648E-430F-DF97-58DA-2EB719975EB9}"/>
    <pc:docChg chg="delSld modSld">
      <pc:chgData name="Nicole Forno" userId="S::nf1078@usnh.edu::fb02a41f-85b2-4d54-b1d7-8335966d7a48" providerId="AD" clId="Web-{257F648E-430F-DF97-58DA-2EB719975EB9}" dt="2023-04-05T13:03:21.408" v="758" actId="14100"/>
      <pc:docMkLst>
        <pc:docMk/>
      </pc:docMkLst>
      <pc:sldChg chg="addSp delSp modSp">
        <pc:chgData name="Nicole Forno" userId="S::nf1078@usnh.edu::fb02a41f-85b2-4d54-b1d7-8335966d7a48" providerId="AD" clId="Web-{257F648E-430F-DF97-58DA-2EB719975EB9}" dt="2023-04-05T13:03:21.408" v="758" actId="14100"/>
        <pc:sldMkLst>
          <pc:docMk/>
          <pc:sldMk cId="0" sldId="259"/>
        </pc:sldMkLst>
        <pc:spChg chg="add del mod ord">
          <ac:chgData name="Nicole Forno" userId="S::nf1078@usnh.edu::fb02a41f-85b2-4d54-b1d7-8335966d7a48" providerId="AD" clId="Web-{257F648E-430F-DF97-58DA-2EB719975EB9}" dt="2023-04-05T12:27:52.535" v="319"/>
          <ac:spMkLst>
            <pc:docMk/>
            <pc:sldMk cId="0" sldId="259"/>
            <ac:spMk id="5" creationId="{19C29D8F-6110-38E2-750B-B7DF945B00E3}"/>
          </ac:spMkLst>
        </pc:spChg>
        <pc:spChg chg="add mod">
          <ac:chgData name="Nicole Forno" userId="S::nf1078@usnh.edu::fb02a41f-85b2-4d54-b1d7-8335966d7a48" providerId="AD" clId="Web-{257F648E-430F-DF97-58DA-2EB719975EB9}" dt="2023-04-05T12:30:33.789" v="344" actId="1076"/>
          <ac:spMkLst>
            <pc:docMk/>
            <pc:sldMk cId="0" sldId="259"/>
            <ac:spMk id="6" creationId="{6128EE09-D55F-0BF3-AC66-85EF14DDAC2A}"/>
          </ac:spMkLst>
        </pc:spChg>
        <pc:spChg chg="del">
          <ac:chgData name="Nicole Forno" userId="S::nf1078@usnh.edu::fb02a41f-85b2-4d54-b1d7-8335966d7a48" providerId="AD" clId="Web-{257F648E-430F-DF97-58DA-2EB719975EB9}" dt="2023-04-05T11:43:23.189" v="29"/>
          <ac:spMkLst>
            <pc:docMk/>
            <pc:sldMk cId="0" sldId="259"/>
            <ac:spMk id="7" creationId="{00000000-0000-0000-0000-000000000000}"/>
          </ac:spMkLst>
        </pc:spChg>
        <pc:spChg chg="add mod">
          <ac:chgData name="Nicole Forno" userId="S::nf1078@usnh.edu::fb02a41f-85b2-4d54-b1d7-8335966d7a48" providerId="AD" clId="Web-{257F648E-430F-DF97-58DA-2EB719975EB9}" dt="2023-04-05T12:51:49.764" v="574" actId="20577"/>
          <ac:spMkLst>
            <pc:docMk/>
            <pc:sldMk cId="0" sldId="259"/>
            <ac:spMk id="7" creationId="{CE83FDCB-FD59-241E-A5D8-90F3D86280D0}"/>
          </ac:spMkLst>
        </pc:spChg>
        <pc:spChg chg="del">
          <ac:chgData name="Nicole Forno" userId="S::nf1078@usnh.edu::fb02a41f-85b2-4d54-b1d7-8335966d7a48" providerId="AD" clId="Web-{257F648E-430F-DF97-58DA-2EB719975EB9}" dt="2023-04-05T12:11:24.147" v="141"/>
          <ac:spMkLst>
            <pc:docMk/>
            <pc:sldMk cId="0" sldId="259"/>
            <ac:spMk id="9" creationId="{00000000-0000-0000-0000-000000000000}"/>
          </ac:spMkLst>
        </pc:spChg>
        <pc:spChg chg="add mod">
          <ac:chgData name="Nicole Forno" userId="S::nf1078@usnh.edu::fb02a41f-85b2-4d54-b1d7-8335966d7a48" providerId="AD" clId="Web-{257F648E-430F-DF97-58DA-2EB719975EB9}" dt="2023-04-05T12:45:50.690" v="474" actId="14100"/>
          <ac:spMkLst>
            <pc:docMk/>
            <pc:sldMk cId="0" sldId="259"/>
            <ac:spMk id="10" creationId="{E8B4C1BF-2653-4337-04CC-CEF0CFEDF68C}"/>
          </ac:spMkLst>
        </pc:spChg>
        <pc:spChg chg="add mod">
          <ac:chgData name="Nicole Forno" userId="S::nf1078@usnh.edu::fb02a41f-85b2-4d54-b1d7-8335966d7a48" providerId="AD" clId="Web-{257F648E-430F-DF97-58DA-2EB719975EB9}" dt="2023-04-05T12:46:57.848" v="480" actId="20577"/>
          <ac:spMkLst>
            <pc:docMk/>
            <pc:sldMk cId="0" sldId="259"/>
            <ac:spMk id="11" creationId="{D448DD22-0A6F-8A0B-BB40-93DB2EFDD432}"/>
          </ac:spMkLst>
        </pc:spChg>
        <pc:spChg chg="add del">
          <ac:chgData name="Nicole Forno" userId="S::nf1078@usnh.edu::fb02a41f-85b2-4d54-b1d7-8335966d7a48" providerId="AD" clId="Web-{257F648E-430F-DF97-58DA-2EB719975EB9}" dt="2023-04-05T12:47:04.364" v="482"/>
          <ac:spMkLst>
            <pc:docMk/>
            <pc:sldMk cId="0" sldId="259"/>
            <ac:spMk id="12" creationId="{611FB6AE-BE07-81E2-9676-1CE28A86469E}"/>
          </ac:spMkLst>
        </pc:spChg>
        <pc:spChg chg="add mod">
          <ac:chgData name="Nicole Forno" userId="S::nf1078@usnh.edu::fb02a41f-85b2-4d54-b1d7-8335966d7a48" providerId="AD" clId="Web-{257F648E-430F-DF97-58DA-2EB719975EB9}" dt="2023-04-05T13:03:21.408" v="758" actId="14100"/>
          <ac:spMkLst>
            <pc:docMk/>
            <pc:sldMk cId="0" sldId="259"/>
            <ac:spMk id="13" creationId="{6E949770-2754-0978-98A2-FCDC86ED9F1D}"/>
          </ac:spMkLst>
        </pc:spChg>
        <pc:spChg chg="add mod">
          <ac:chgData name="Nicole Forno" userId="S::nf1078@usnh.edu::fb02a41f-85b2-4d54-b1d7-8335966d7a48" providerId="AD" clId="Web-{257F648E-430F-DF97-58DA-2EB719975EB9}" dt="2023-04-05T12:54:52.096" v="658" actId="20577"/>
          <ac:spMkLst>
            <pc:docMk/>
            <pc:sldMk cId="0" sldId="259"/>
            <ac:spMk id="15" creationId="{ED2F04C5-8B7B-27B7-2638-2EA0E18EAEE4}"/>
          </ac:spMkLst>
        </pc:spChg>
        <pc:spChg chg="add del mod">
          <ac:chgData name="Nicole Forno" userId="S::nf1078@usnh.edu::fb02a41f-85b2-4d54-b1d7-8335966d7a48" providerId="AD" clId="Web-{257F648E-430F-DF97-58DA-2EB719975EB9}" dt="2023-04-05T12:55:54.067" v="670"/>
          <ac:spMkLst>
            <pc:docMk/>
            <pc:sldMk cId="0" sldId="259"/>
            <ac:spMk id="16" creationId="{7AC885B8-1542-FCB5-6520-AD0820F69B40}"/>
          </ac:spMkLst>
        </pc:spChg>
        <pc:spChg chg="add mod">
          <ac:chgData name="Nicole Forno" userId="S::nf1078@usnh.edu::fb02a41f-85b2-4d54-b1d7-8335966d7a48" providerId="AD" clId="Web-{257F648E-430F-DF97-58DA-2EB719975EB9}" dt="2023-04-05T13:00:32.231" v="757" actId="14100"/>
          <ac:spMkLst>
            <pc:docMk/>
            <pc:sldMk cId="0" sldId="259"/>
            <ac:spMk id="17" creationId="{F905B427-E9E5-6DCE-0E56-2126DD475075}"/>
          </ac:spMkLst>
        </pc:spChg>
        <pc:spChg chg="add mod">
          <ac:chgData name="Nicole Forno" userId="S::nf1078@usnh.edu::fb02a41f-85b2-4d54-b1d7-8335966d7a48" providerId="AD" clId="Web-{257F648E-430F-DF97-58DA-2EB719975EB9}" dt="2023-04-05T12:59:11.010" v="730" actId="1076"/>
          <ac:spMkLst>
            <pc:docMk/>
            <pc:sldMk cId="0" sldId="259"/>
            <ac:spMk id="18" creationId="{74F200BC-0FD1-65C2-919B-2753E1FFDDFF}"/>
          </ac:spMkLst>
        </pc:spChg>
        <pc:spChg chg="del">
          <ac:chgData name="Nicole Forno" userId="S::nf1078@usnh.edu::fb02a41f-85b2-4d54-b1d7-8335966d7a48" providerId="AD" clId="Web-{257F648E-430F-DF97-58DA-2EB719975EB9}" dt="2023-04-05T11:43:11.705" v="26"/>
          <ac:spMkLst>
            <pc:docMk/>
            <pc:sldMk cId="0" sldId="259"/>
            <ac:spMk id="19" creationId="{00000000-0000-0000-0000-000000000000}"/>
          </ac:spMkLst>
        </pc:spChg>
        <pc:spChg chg="add mod ord">
          <ac:chgData name="Nicole Forno" userId="S::nf1078@usnh.edu::fb02a41f-85b2-4d54-b1d7-8335966d7a48" providerId="AD" clId="Web-{257F648E-430F-DF97-58DA-2EB719975EB9}" dt="2023-04-05T13:00:12.715" v="755" actId="20577"/>
          <ac:spMkLst>
            <pc:docMk/>
            <pc:sldMk cId="0" sldId="259"/>
            <ac:spMk id="19" creationId="{DC58CC58-A3BD-A306-9EC4-90B453574B48}"/>
          </ac:spMkLst>
        </pc:spChg>
        <pc:spChg chg="mod">
          <ac:chgData name="Nicole Forno" userId="S::nf1078@usnh.edu::fb02a41f-85b2-4d54-b1d7-8335966d7a48" providerId="AD" clId="Web-{257F648E-430F-DF97-58DA-2EB719975EB9}" dt="2023-04-05T12:31:42.713" v="348" actId="20577"/>
          <ac:spMkLst>
            <pc:docMk/>
            <pc:sldMk cId="0" sldId="259"/>
            <ac:spMk id="20" creationId="{00000000-0000-0000-0000-000000000000}"/>
          </ac:spMkLst>
        </pc:spChg>
        <pc:spChg chg="del mod">
          <ac:chgData name="Nicole Forno" userId="S::nf1078@usnh.edu::fb02a41f-85b2-4d54-b1d7-8335966d7a48" providerId="AD" clId="Web-{257F648E-430F-DF97-58DA-2EB719975EB9}" dt="2023-04-05T11:43:21.299" v="28"/>
          <ac:spMkLst>
            <pc:docMk/>
            <pc:sldMk cId="0" sldId="259"/>
            <ac:spMk id="21" creationId="{00000000-0000-0000-0000-000000000000}"/>
          </ac:spMkLst>
        </pc:spChg>
        <pc:spChg chg="add mod">
          <ac:chgData name="Nicole Forno" userId="S::nf1078@usnh.edu::fb02a41f-85b2-4d54-b1d7-8335966d7a48" providerId="AD" clId="Web-{257F648E-430F-DF97-58DA-2EB719975EB9}" dt="2023-04-05T12:59:37.636" v="740" actId="14100"/>
          <ac:spMkLst>
            <pc:docMk/>
            <pc:sldMk cId="0" sldId="259"/>
            <ac:spMk id="21" creationId="{8138ED49-4A31-4B1E-05CB-80C7215467D9}"/>
          </ac:spMkLst>
        </pc:spChg>
        <pc:spChg chg="del">
          <ac:chgData name="Nicole Forno" userId="S::nf1078@usnh.edu::fb02a41f-85b2-4d54-b1d7-8335966d7a48" providerId="AD" clId="Web-{257F648E-430F-DF97-58DA-2EB719975EB9}" dt="2023-04-05T11:43:34.518" v="32"/>
          <ac:spMkLst>
            <pc:docMk/>
            <pc:sldMk cId="0" sldId="259"/>
            <ac:spMk id="24" creationId="{00000000-0000-0000-0000-000000000000}"/>
          </ac:spMkLst>
        </pc:spChg>
        <pc:spChg chg="mod">
          <ac:chgData name="Nicole Forno" userId="S::nf1078@usnh.edu::fb02a41f-85b2-4d54-b1d7-8335966d7a48" providerId="AD" clId="Web-{257F648E-430F-DF97-58DA-2EB719975EB9}" dt="2023-04-05T12:54:55.299" v="664" actId="20577"/>
          <ac:spMkLst>
            <pc:docMk/>
            <pc:sldMk cId="0" sldId="259"/>
            <ac:spMk id="29" creationId="{00000000-0000-0000-0000-000000000000}"/>
          </ac:spMkLst>
        </pc:spChg>
        <pc:spChg chg="del">
          <ac:chgData name="Nicole Forno" userId="S::nf1078@usnh.edu::fb02a41f-85b2-4d54-b1d7-8335966d7a48" providerId="AD" clId="Web-{257F648E-430F-DF97-58DA-2EB719975EB9}" dt="2023-04-05T11:43:27.408" v="30"/>
          <ac:spMkLst>
            <pc:docMk/>
            <pc:sldMk cId="0" sldId="259"/>
            <ac:spMk id="30" creationId="{00000000-0000-0000-0000-000000000000}"/>
          </ac:spMkLst>
        </pc:spChg>
        <pc:spChg chg="mod">
          <ac:chgData name="Nicole Forno" userId="S::nf1078@usnh.edu::fb02a41f-85b2-4d54-b1d7-8335966d7a48" providerId="AD" clId="Web-{257F648E-430F-DF97-58DA-2EB719975EB9}" dt="2023-04-05T11:43:08.267" v="25" actId="20577"/>
          <ac:spMkLst>
            <pc:docMk/>
            <pc:sldMk cId="0" sldId="259"/>
            <ac:spMk id="36" creationId="{00000000-0000-0000-0000-000000000000}"/>
          </ac:spMkLst>
        </pc:spChg>
        <pc:spChg chg="del">
          <ac:chgData name="Nicole Forno" userId="S::nf1078@usnh.edu::fb02a41f-85b2-4d54-b1d7-8335966d7a48" providerId="AD" clId="Web-{257F648E-430F-DF97-58DA-2EB719975EB9}" dt="2023-04-05T11:43:37.581" v="33"/>
          <ac:spMkLst>
            <pc:docMk/>
            <pc:sldMk cId="0" sldId="259"/>
            <ac:spMk id="74" creationId="{00000000-0000-0000-0000-000000000000}"/>
          </ac:spMkLst>
        </pc:spChg>
        <pc:spChg chg="mod">
          <ac:chgData name="Nicole Forno" userId="S::nf1078@usnh.edu::fb02a41f-85b2-4d54-b1d7-8335966d7a48" providerId="AD" clId="Web-{257F648E-430F-DF97-58DA-2EB719975EB9}" dt="2023-04-05T12:49:54.244" v="556" actId="20577"/>
          <ac:spMkLst>
            <pc:docMk/>
            <pc:sldMk cId="0" sldId="259"/>
            <ac:spMk id="2050" creationId="{00000000-0000-0000-0000-000000000000}"/>
          </ac:spMkLst>
        </pc:spChg>
        <pc:spChg chg="mod">
          <ac:chgData name="Nicole Forno" userId="S::nf1078@usnh.edu::fb02a41f-85b2-4d54-b1d7-8335966d7a48" providerId="AD" clId="Web-{257F648E-430F-DF97-58DA-2EB719975EB9}" dt="2023-04-05T11:42:38.547" v="10" actId="20577"/>
          <ac:spMkLst>
            <pc:docMk/>
            <pc:sldMk cId="0" sldId="259"/>
            <ac:spMk id="2152" creationId="{00000000-0000-0000-0000-000000000000}"/>
          </ac:spMkLst>
        </pc:spChg>
        <pc:spChg chg="del">
          <ac:chgData name="Nicole Forno" userId="S::nf1078@usnh.edu::fb02a41f-85b2-4d54-b1d7-8335966d7a48" providerId="AD" clId="Web-{257F648E-430F-DF97-58DA-2EB719975EB9}" dt="2023-04-05T12:11:21.897" v="140"/>
          <ac:spMkLst>
            <pc:docMk/>
            <pc:sldMk cId="0" sldId="259"/>
            <ac:spMk id="2154" creationId="{00000000-0000-0000-0000-000000000000}"/>
          </ac:spMkLst>
        </pc:spChg>
        <pc:spChg chg="mod">
          <ac:chgData name="Nicole Forno" userId="S::nf1078@usnh.edu::fb02a41f-85b2-4d54-b1d7-8335966d7a48" providerId="AD" clId="Web-{257F648E-430F-DF97-58DA-2EB719975EB9}" dt="2023-04-05T12:25:16.327" v="301" actId="14100"/>
          <ac:spMkLst>
            <pc:docMk/>
            <pc:sldMk cId="0" sldId="259"/>
            <ac:spMk id="2155" creationId="{00000000-0000-0000-0000-000000000000}"/>
          </ac:spMkLst>
        </pc:spChg>
        <pc:picChg chg="add mod">
          <ac:chgData name="Nicole Forno" userId="S::nf1078@usnh.edu::fb02a41f-85b2-4d54-b1d7-8335966d7a48" providerId="AD" clId="Web-{257F648E-430F-DF97-58DA-2EB719975EB9}" dt="2023-04-05T12:28:34.098" v="328" actId="1076"/>
          <ac:picMkLst>
            <pc:docMk/>
            <pc:sldMk cId="0" sldId="259"/>
            <ac:picMk id="2" creationId="{992E9DA5-C3DD-6F24-B53C-AE8685D886C4}"/>
          </ac:picMkLst>
        </pc:picChg>
        <pc:picChg chg="mod modCrop">
          <ac:chgData name="Nicole Forno" userId="S::nf1078@usnh.edu::fb02a41f-85b2-4d54-b1d7-8335966d7a48" providerId="AD" clId="Web-{257F648E-430F-DF97-58DA-2EB719975EB9}" dt="2023-04-05T12:28:28.598" v="327" actId="1076"/>
          <ac:picMkLst>
            <pc:docMk/>
            <pc:sldMk cId="0" sldId="259"/>
            <ac:picMk id="3" creationId="{00000000-0000-0000-0000-000000000000}"/>
          </ac:picMkLst>
        </pc:picChg>
        <pc:picChg chg="add mod">
          <ac:chgData name="Nicole Forno" userId="S::nf1078@usnh.edu::fb02a41f-85b2-4d54-b1d7-8335966d7a48" providerId="AD" clId="Web-{257F648E-430F-DF97-58DA-2EB719975EB9}" dt="2023-04-05T12:28:22.536" v="326" actId="1076"/>
          <ac:picMkLst>
            <pc:docMk/>
            <pc:sldMk cId="0" sldId="259"/>
            <ac:picMk id="4" creationId="{B92A5F18-14C4-CF93-4C74-C2C49644BB78}"/>
          </ac:picMkLst>
        </pc:picChg>
        <pc:picChg chg="del">
          <ac:chgData name="Nicole Forno" userId="S::nf1078@usnh.edu::fb02a41f-85b2-4d54-b1d7-8335966d7a48" providerId="AD" clId="Web-{257F648E-430F-DF97-58DA-2EB719975EB9}" dt="2023-04-05T11:42:40.423" v="11"/>
          <ac:picMkLst>
            <pc:docMk/>
            <pc:sldMk cId="0" sldId="259"/>
            <ac:picMk id="8" creationId="{00000000-0000-0000-0000-000000000000}"/>
          </ac:picMkLst>
        </pc:picChg>
        <pc:picChg chg="add mod">
          <ac:chgData name="Nicole Forno" userId="S::nf1078@usnh.edu::fb02a41f-85b2-4d54-b1d7-8335966d7a48" providerId="AD" clId="Web-{257F648E-430F-DF97-58DA-2EB719975EB9}" dt="2023-04-05T12:53:22.984" v="578" actId="1076"/>
          <ac:picMkLst>
            <pc:docMk/>
            <pc:sldMk cId="0" sldId="259"/>
            <ac:picMk id="8" creationId="{C26B4C5C-5807-C780-7952-923590EDCBA4}"/>
          </ac:picMkLst>
        </pc:picChg>
        <pc:picChg chg="del">
          <ac:chgData name="Nicole Forno" userId="S::nf1078@usnh.edu::fb02a41f-85b2-4d54-b1d7-8335966d7a48" providerId="AD" clId="Web-{257F648E-430F-DF97-58DA-2EB719975EB9}" dt="2023-04-05T11:42:42.344" v="12"/>
          <ac:picMkLst>
            <pc:docMk/>
            <pc:sldMk cId="0" sldId="259"/>
            <ac:picMk id="10" creationId="{00000000-0000-0000-0000-000000000000}"/>
          </ac:picMkLst>
        </pc:picChg>
        <pc:picChg chg="add del">
          <ac:chgData name="Nicole Forno" userId="S::nf1078@usnh.edu::fb02a41f-85b2-4d54-b1d7-8335966d7a48" providerId="AD" clId="Web-{257F648E-430F-DF97-58DA-2EB719975EB9}" dt="2023-04-05T11:42:57.845" v="17"/>
          <ac:picMkLst>
            <pc:docMk/>
            <pc:sldMk cId="0" sldId="259"/>
            <ac:picMk id="11" creationId="{00000000-0000-0000-0000-000000000000}"/>
          </ac:picMkLst>
        </pc:picChg>
        <pc:picChg chg="add mod">
          <ac:chgData name="Nicole Forno" userId="S::nf1078@usnh.edu::fb02a41f-85b2-4d54-b1d7-8335966d7a48" providerId="AD" clId="Web-{257F648E-430F-DF97-58DA-2EB719975EB9}" dt="2023-04-05T12:55:20.269" v="665" actId="1076"/>
          <ac:picMkLst>
            <pc:docMk/>
            <pc:sldMk cId="0" sldId="259"/>
            <ac:picMk id="14" creationId="{65F7F7DE-9611-53B6-69C4-350F421EEB30}"/>
          </ac:picMkLst>
        </pc:picChg>
        <pc:picChg chg="del">
          <ac:chgData name="Nicole Forno" userId="S::nf1078@usnh.edu::fb02a41f-85b2-4d54-b1d7-8335966d7a48" providerId="AD" clId="Web-{257F648E-430F-DF97-58DA-2EB719975EB9}" dt="2023-04-05T11:43:29.502" v="31"/>
          <ac:picMkLst>
            <pc:docMk/>
            <pc:sldMk cId="0" sldId="259"/>
            <ac:picMk id="23" creationId="{00000000-0000-0000-0000-000000000000}"/>
          </ac:picMkLst>
        </pc:picChg>
      </pc:sldChg>
      <pc:sldChg chg="del">
        <pc:chgData name="Nicole Forno" userId="S::nf1078@usnh.edu::fb02a41f-85b2-4d54-b1d7-8335966d7a48" providerId="AD" clId="Web-{257F648E-430F-DF97-58DA-2EB719975EB9}" dt="2023-04-05T12:11:33.319" v="142"/>
        <pc:sldMkLst>
          <pc:docMk/>
          <pc:sldMk cId="3426446301" sldId="261"/>
        </pc:sldMkLst>
      </pc:sldChg>
    </pc:docChg>
  </pc:docChgLst>
  <pc:docChgLst>
    <pc:chgData name="Elizabeth Weidner" userId="ba81d0ac-fe7b-4838-8eed-397650f147ce" providerId="ADAL" clId="{E3DC4EF7-6254-45C0-843B-CBA34AB6EDCA}"/>
    <pc:docChg chg="undo redo custSel addSld modSld">
      <pc:chgData name="Elizabeth Weidner" userId="ba81d0ac-fe7b-4838-8eed-397650f147ce" providerId="ADAL" clId="{E3DC4EF7-6254-45C0-843B-CBA34AB6EDCA}" dt="2023-04-12T21:02:47.112" v="606" actId="242"/>
      <pc:docMkLst>
        <pc:docMk/>
      </pc:docMkLst>
      <pc:sldChg chg="addSp modSp mod">
        <pc:chgData name="Elizabeth Weidner" userId="ba81d0ac-fe7b-4838-8eed-397650f147ce" providerId="ADAL" clId="{E3DC4EF7-6254-45C0-843B-CBA34AB6EDCA}" dt="2023-04-12T21:02:47.112" v="606" actId="242"/>
        <pc:sldMkLst>
          <pc:docMk/>
          <pc:sldMk cId="0" sldId="259"/>
        </pc:sldMkLst>
        <pc:spChg chg="mod">
          <ac:chgData name="Elizabeth Weidner" userId="ba81d0ac-fe7b-4838-8eed-397650f147ce" providerId="ADAL" clId="{E3DC4EF7-6254-45C0-843B-CBA34AB6EDCA}" dt="2023-04-12T21:00:00.573" v="569" actId="1036"/>
          <ac:spMkLst>
            <pc:docMk/>
            <pc:sldMk cId="0" sldId="259"/>
            <ac:spMk id="5" creationId="{405F9D30-1CA8-8BE2-D56C-B9529744F0DD}"/>
          </ac:spMkLst>
        </pc:spChg>
        <pc:spChg chg="mod">
          <ac:chgData name="Elizabeth Weidner" userId="ba81d0ac-fe7b-4838-8eed-397650f147ce" providerId="ADAL" clId="{E3DC4EF7-6254-45C0-843B-CBA34AB6EDCA}" dt="2023-04-12T21:00:55.954" v="580" actId="164"/>
          <ac:spMkLst>
            <pc:docMk/>
            <pc:sldMk cId="0" sldId="259"/>
            <ac:spMk id="7" creationId="{CE83FDCB-FD59-241E-A5D8-90F3D86280D0}"/>
          </ac:spMkLst>
        </pc:spChg>
        <pc:spChg chg="mod">
          <ac:chgData name="Elizabeth Weidner" userId="ba81d0ac-fe7b-4838-8eed-397650f147ce" providerId="ADAL" clId="{E3DC4EF7-6254-45C0-843B-CBA34AB6EDCA}" dt="2023-04-12T21:02:04.261" v="597" actId="14100"/>
          <ac:spMkLst>
            <pc:docMk/>
            <pc:sldMk cId="0" sldId="259"/>
            <ac:spMk id="9" creationId="{8F5DF0EE-7A4E-15D6-53B1-F240A81FD18A}"/>
          </ac:spMkLst>
        </pc:spChg>
        <pc:spChg chg="mod">
          <ac:chgData name="Elizabeth Weidner" userId="ba81d0ac-fe7b-4838-8eed-397650f147ce" providerId="ADAL" clId="{E3DC4EF7-6254-45C0-843B-CBA34AB6EDCA}" dt="2023-04-12T21:02:47.112" v="606" actId="242"/>
          <ac:spMkLst>
            <pc:docMk/>
            <pc:sldMk cId="0" sldId="259"/>
            <ac:spMk id="10" creationId="{E8B4C1BF-2653-4337-04CC-CEF0CFEDF68C}"/>
          </ac:spMkLst>
        </pc:spChg>
        <pc:spChg chg="mod">
          <ac:chgData name="Elizabeth Weidner" userId="ba81d0ac-fe7b-4838-8eed-397650f147ce" providerId="ADAL" clId="{E3DC4EF7-6254-45C0-843B-CBA34AB6EDCA}" dt="2023-04-12T20:58:34.217" v="420" actId="164"/>
          <ac:spMkLst>
            <pc:docMk/>
            <pc:sldMk cId="0" sldId="259"/>
            <ac:spMk id="11" creationId="{D448DD22-0A6F-8A0B-BB40-93DB2EFDD432}"/>
          </ac:spMkLst>
        </pc:spChg>
        <pc:spChg chg="mod">
          <ac:chgData name="Elizabeth Weidner" userId="ba81d0ac-fe7b-4838-8eed-397650f147ce" providerId="ADAL" clId="{E3DC4EF7-6254-45C0-843B-CBA34AB6EDCA}" dt="2023-04-12T21:01:12.998" v="584" actId="164"/>
          <ac:spMkLst>
            <pc:docMk/>
            <pc:sldMk cId="0" sldId="259"/>
            <ac:spMk id="12" creationId="{33D7EFB9-381F-08F9-EC68-BE0A9965312E}"/>
          </ac:spMkLst>
        </pc:spChg>
        <pc:spChg chg="mod">
          <ac:chgData name="Elizabeth Weidner" userId="ba81d0ac-fe7b-4838-8eed-397650f147ce" providerId="ADAL" clId="{E3DC4EF7-6254-45C0-843B-CBA34AB6EDCA}" dt="2023-04-12T20:58:34.217" v="420" actId="164"/>
          <ac:spMkLst>
            <pc:docMk/>
            <pc:sldMk cId="0" sldId="259"/>
            <ac:spMk id="13" creationId="{6E949770-2754-0978-98A2-FCDC86ED9F1D}"/>
          </ac:spMkLst>
        </pc:spChg>
        <pc:spChg chg="mod">
          <ac:chgData name="Elizabeth Weidner" userId="ba81d0ac-fe7b-4838-8eed-397650f147ce" providerId="ADAL" clId="{E3DC4EF7-6254-45C0-843B-CBA34AB6EDCA}" dt="2023-04-12T21:00:17.088" v="575" actId="164"/>
          <ac:spMkLst>
            <pc:docMk/>
            <pc:sldMk cId="0" sldId="259"/>
            <ac:spMk id="14" creationId="{54FCCB98-E01B-DCAC-8963-C5646FADDF6C}"/>
          </ac:spMkLst>
        </pc:spChg>
        <pc:spChg chg="mod">
          <ac:chgData name="Elizabeth Weidner" userId="ba81d0ac-fe7b-4838-8eed-397650f147ce" providerId="ADAL" clId="{E3DC4EF7-6254-45C0-843B-CBA34AB6EDCA}" dt="2023-04-12T21:00:17.088" v="575" actId="164"/>
          <ac:spMkLst>
            <pc:docMk/>
            <pc:sldMk cId="0" sldId="259"/>
            <ac:spMk id="15" creationId="{ED2F04C5-8B7B-27B7-2638-2EA0E18EAEE4}"/>
          </ac:spMkLst>
        </pc:spChg>
        <pc:spChg chg="mod">
          <ac:chgData name="Elizabeth Weidner" userId="ba81d0ac-fe7b-4838-8eed-397650f147ce" providerId="ADAL" clId="{E3DC4EF7-6254-45C0-843B-CBA34AB6EDCA}" dt="2023-04-12T21:01:36.722" v="588" actId="164"/>
          <ac:spMkLst>
            <pc:docMk/>
            <pc:sldMk cId="0" sldId="259"/>
            <ac:spMk id="16" creationId="{FCB899EA-857D-FF16-87EF-460997358DFA}"/>
          </ac:spMkLst>
        </pc:spChg>
        <pc:spChg chg="mod">
          <ac:chgData name="Elizabeth Weidner" userId="ba81d0ac-fe7b-4838-8eed-397650f147ce" providerId="ADAL" clId="{E3DC4EF7-6254-45C0-843B-CBA34AB6EDCA}" dt="2023-04-12T20:58:28.217" v="419" actId="1036"/>
          <ac:spMkLst>
            <pc:docMk/>
            <pc:sldMk cId="0" sldId="259"/>
            <ac:spMk id="20" creationId="{00000000-0000-0000-0000-000000000000}"/>
          </ac:spMkLst>
        </pc:spChg>
        <pc:spChg chg="mod">
          <ac:chgData name="Elizabeth Weidner" userId="ba81d0ac-fe7b-4838-8eed-397650f147ce" providerId="ADAL" clId="{E3DC4EF7-6254-45C0-843B-CBA34AB6EDCA}" dt="2023-04-12T21:00:17.088" v="575" actId="164"/>
          <ac:spMkLst>
            <pc:docMk/>
            <pc:sldMk cId="0" sldId="259"/>
            <ac:spMk id="22" creationId="{7706969C-EE27-1C39-13A7-836D155394C1}"/>
          </ac:spMkLst>
        </pc:spChg>
        <pc:spChg chg="mod">
          <ac:chgData name="Elizabeth Weidner" userId="ba81d0ac-fe7b-4838-8eed-397650f147ce" providerId="ADAL" clId="{E3DC4EF7-6254-45C0-843B-CBA34AB6EDCA}" dt="2023-04-12T21:00:17.088" v="575" actId="164"/>
          <ac:spMkLst>
            <pc:docMk/>
            <pc:sldMk cId="0" sldId="259"/>
            <ac:spMk id="25" creationId="{7F97F677-9C18-B8C9-4B8A-DD2DD5CAAB71}"/>
          </ac:spMkLst>
        </pc:spChg>
        <pc:spChg chg="mod">
          <ac:chgData name="Elizabeth Weidner" userId="ba81d0ac-fe7b-4838-8eed-397650f147ce" providerId="ADAL" clId="{E3DC4EF7-6254-45C0-843B-CBA34AB6EDCA}" dt="2023-04-12T21:01:43.982" v="591" actId="164"/>
          <ac:spMkLst>
            <pc:docMk/>
            <pc:sldMk cId="0" sldId="259"/>
            <ac:spMk id="26" creationId="{F9A560DD-7F55-C804-829B-3DB9E5471282}"/>
          </ac:spMkLst>
        </pc:spChg>
        <pc:spChg chg="mod">
          <ac:chgData name="Elizabeth Weidner" userId="ba81d0ac-fe7b-4838-8eed-397650f147ce" providerId="ADAL" clId="{E3DC4EF7-6254-45C0-843B-CBA34AB6EDCA}" dt="2023-04-12T21:00:55.954" v="580" actId="164"/>
          <ac:spMkLst>
            <pc:docMk/>
            <pc:sldMk cId="0" sldId="259"/>
            <ac:spMk id="29" creationId="{00000000-0000-0000-0000-000000000000}"/>
          </ac:spMkLst>
        </pc:spChg>
        <pc:spChg chg="mod">
          <ac:chgData name="Elizabeth Weidner" userId="ba81d0ac-fe7b-4838-8eed-397650f147ce" providerId="ADAL" clId="{E3DC4EF7-6254-45C0-843B-CBA34AB6EDCA}" dt="2023-04-12T21:01:36.722" v="588" actId="164"/>
          <ac:spMkLst>
            <pc:docMk/>
            <pc:sldMk cId="0" sldId="259"/>
            <ac:spMk id="30" creationId="{31BCBF55-BE08-25D2-AC70-05EB6CF5C9C2}"/>
          </ac:spMkLst>
        </pc:spChg>
        <pc:spChg chg="mod">
          <ac:chgData name="Elizabeth Weidner" userId="ba81d0ac-fe7b-4838-8eed-397650f147ce" providerId="ADAL" clId="{E3DC4EF7-6254-45C0-843B-CBA34AB6EDCA}" dt="2023-04-12T21:01:36.722" v="588" actId="164"/>
          <ac:spMkLst>
            <pc:docMk/>
            <pc:sldMk cId="0" sldId="259"/>
            <ac:spMk id="31" creationId="{E9E4FECC-F49D-B0A7-2E1B-5B125165A098}"/>
          </ac:spMkLst>
        </pc:spChg>
        <pc:spChg chg="mod">
          <ac:chgData name="Elizabeth Weidner" userId="ba81d0ac-fe7b-4838-8eed-397650f147ce" providerId="ADAL" clId="{E3DC4EF7-6254-45C0-843B-CBA34AB6EDCA}" dt="2023-04-12T21:00:00.573" v="569" actId="1036"/>
          <ac:spMkLst>
            <pc:docMk/>
            <pc:sldMk cId="0" sldId="259"/>
            <ac:spMk id="32" creationId="{9098560A-D66C-D76B-F2E0-BAEC75301049}"/>
          </ac:spMkLst>
        </pc:spChg>
        <pc:spChg chg="mod">
          <ac:chgData name="Elizabeth Weidner" userId="ba81d0ac-fe7b-4838-8eed-397650f147ce" providerId="ADAL" clId="{E3DC4EF7-6254-45C0-843B-CBA34AB6EDCA}" dt="2023-04-12T21:00:00.573" v="569" actId="1036"/>
          <ac:spMkLst>
            <pc:docMk/>
            <pc:sldMk cId="0" sldId="259"/>
            <ac:spMk id="36" creationId="{2C0E164A-9DAB-5767-DEA6-5B2E80D9D603}"/>
          </ac:spMkLst>
        </pc:spChg>
        <pc:spChg chg="mod">
          <ac:chgData name="Elizabeth Weidner" userId="ba81d0ac-fe7b-4838-8eed-397650f147ce" providerId="ADAL" clId="{E3DC4EF7-6254-45C0-843B-CBA34AB6EDCA}" dt="2023-04-12T21:00:00.573" v="569" actId="1036"/>
          <ac:spMkLst>
            <pc:docMk/>
            <pc:sldMk cId="0" sldId="259"/>
            <ac:spMk id="40" creationId="{33A4AE74-2639-9B2C-06CF-9ACB05A997D2}"/>
          </ac:spMkLst>
        </pc:spChg>
        <pc:spChg chg="mod">
          <ac:chgData name="Elizabeth Weidner" userId="ba81d0ac-fe7b-4838-8eed-397650f147ce" providerId="ADAL" clId="{E3DC4EF7-6254-45C0-843B-CBA34AB6EDCA}" dt="2023-04-12T21:00:17.088" v="575" actId="164"/>
          <ac:spMkLst>
            <pc:docMk/>
            <pc:sldMk cId="0" sldId="259"/>
            <ac:spMk id="2152" creationId="{00000000-0000-0000-0000-000000000000}"/>
          </ac:spMkLst>
        </pc:spChg>
        <pc:spChg chg="mod">
          <ac:chgData name="Elizabeth Weidner" userId="ba81d0ac-fe7b-4838-8eed-397650f147ce" providerId="ADAL" clId="{E3DC4EF7-6254-45C0-843B-CBA34AB6EDCA}" dt="2023-04-12T20:58:28.217" v="419" actId="1036"/>
          <ac:spMkLst>
            <pc:docMk/>
            <pc:sldMk cId="0" sldId="259"/>
            <ac:spMk id="2155" creationId="{00000000-0000-0000-0000-000000000000}"/>
          </ac:spMkLst>
        </pc:spChg>
        <pc:grpChg chg="add mod">
          <ac:chgData name="Elizabeth Weidner" userId="ba81d0ac-fe7b-4838-8eed-397650f147ce" providerId="ADAL" clId="{E3DC4EF7-6254-45C0-843B-CBA34AB6EDCA}" dt="2023-04-12T20:57:58.521" v="409" actId="164"/>
          <ac:grpSpMkLst>
            <pc:docMk/>
            <pc:sldMk cId="0" sldId="259"/>
            <ac:grpSpMk id="2052" creationId="{00111CE4-292C-983B-C530-6B44BAAFE124}"/>
          </ac:grpSpMkLst>
        </pc:grpChg>
        <pc:grpChg chg="add mod">
          <ac:chgData name="Elizabeth Weidner" userId="ba81d0ac-fe7b-4838-8eed-397650f147ce" providerId="ADAL" clId="{E3DC4EF7-6254-45C0-843B-CBA34AB6EDCA}" dt="2023-04-12T20:57:58.002" v="408" actId="164"/>
          <ac:grpSpMkLst>
            <pc:docMk/>
            <pc:sldMk cId="0" sldId="259"/>
            <ac:grpSpMk id="2053" creationId="{9F40530F-1F0F-BB05-C922-DCB02E1AE00B}"/>
          </ac:grpSpMkLst>
        </pc:grpChg>
        <pc:grpChg chg="add mod">
          <ac:chgData name="Elizabeth Weidner" userId="ba81d0ac-fe7b-4838-8eed-397650f147ce" providerId="ADAL" clId="{E3DC4EF7-6254-45C0-843B-CBA34AB6EDCA}" dt="2023-04-12T21:00:00.573" v="569" actId="1036"/>
          <ac:grpSpMkLst>
            <pc:docMk/>
            <pc:sldMk cId="0" sldId="259"/>
            <ac:grpSpMk id="2054" creationId="{7B1F00B0-6C3B-8FDF-0AC0-49BEF5426160}"/>
          </ac:grpSpMkLst>
        </pc:grpChg>
        <pc:grpChg chg="add mod">
          <ac:chgData name="Elizabeth Weidner" userId="ba81d0ac-fe7b-4838-8eed-397650f147ce" providerId="ADAL" clId="{E3DC4EF7-6254-45C0-843B-CBA34AB6EDCA}" dt="2023-04-12T21:00:00.573" v="569" actId="1036"/>
          <ac:grpSpMkLst>
            <pc:docMk/>
            <pc:sldMk cId="0" sldId="259"/>
            <ac:grpSpMk id="2055" creationId="{B7EDB188-4C7B-C8C9-E0D5-65F22A941D64}"/>
          </ac:grpSpMkLst>
        </pc:grpChg>
        <pc:grpChg chg="add mod">
          <ac:chgData name="Elizabeth Weidner" userId="ba81d0ac-fe7b-4838-8eed-397650f147ce" providerId="ADAL" clId="{E3DC4EF7-6254-45C0-843B-CBA34AB6EDCA}" dt="2023-04-12T20:58:28.217" v="419" actId="1036"/>
          <ac:grpSpMkLst>
            <pc:docMk/>
            <pc:sldMk cId="0" sldId="259"/>
            <ac:grpSpMk id="2056" creationId="{D88FEDA5-42C4-A571-8AE0-424E5168110F}"/>
          </ac:grpSpMkLst>
        </pc:grpChg>
        <pc:grpChg chg="add mod">
          <ac:chgData name="Elizabeth Weidner" userId="ba81d0ac-fe7b-4838-8eed-397650f147ce" providerId="ADAL" clId="{E3DC4EF7-6254-45C0-843B-CBA34AB6EDCA}" dt="2023-04-12T21:00:03.309" v="574" actId="1036"/>
          <ac:grpSpMkLst>
            <pc:docMk/>
            <pc:sldMk cId="0" sldId="259"/>
            <ac:grpSpMk id="2057" creationId="{F0E5D223-8758-C301-200D-8BF6547542BF}"/>
          </ac:grpSpMkLst>
        </pc:grpChg>
        <pc:grpChg chg="add mod">
          <ac:chgData name="Elizabeth Weidner" userId="ba81d0ac-fe7b-4838-8eed-397650f147ce" providerId="ADAL" clId="{E3DC4EF7-6254-45C0-843B-CBA34AB6EDCA}" dt="2023-04-12T21:00:47.078" v="578" actId="14100"/>
          <ac:grpSpMkLst>
            <pc:docMk/>
            <pc:sldMk cId="0" sldId="259"/>
            <ac:grpSpMk id="2058" creationId="{B87621E9-79E3-44A4-CACC-73822CEE26BD}"/>
          </ac:grpSpMkLst>
        </pc:grpChg>
        <pc:grpChg chg="add mod">
          <ac:chgData name="Elizabeth Weidner" userId="ba81d0ac-fe7b-4838-8eed-397650f147ce" providerId="ADAL" clId="{E3DC4EF7-6254-45C0-843B-CBA34AB6EDCA}" dt="2023-04-12T21:01:01.759" v="582" actId="14100"/>
          <ac:grpSpMkLst>
            <pc:docMk/>
            <pc:sldMk cId="0" sldId="259"/>
            <ac:grpSpMk id="2059" creationId="{27F292F2-6112-59F4-8073-C07464F905F3}"/>
          </ac:grpSpMkLst>
        </pc:grpChg>
        <pc:grpChg chg="add mod">
          <ac:chgData name="Elizabeth Weidner" userId="ba81d0ac-fe7b-4838-8eed-397650f147ce" providerId="ADAL" clId="{E3DC4EF7-6254-45C0-843B-CBA34AB6EDCA}" dt="2023-04-12T21:01:25.160" v="587" actId="14100"/>
          <ac:grpSpMkLst>
            <pc:docMk/>
            <pc:sldMk cId="0" sldId="259"/>
            <ac:grpSpMk id="2060" creationId="{A7A4CDF9-5ABF-D523-2A22-EA16195F1F59}"/>
          </ac:grpSpMkLst>
        </pc:grpChg>
        <pc:grpChg chg="add mod">
          <ac:chgData name="Elizabeth Weidner" userId="ba81d0ac-fe7b-4838-8eed-397650f147ce" providerId="ADAL" clId="{E3DC4EF7-6254-45C0-843B-CBA34AB6EDCA}" dt="2023-04-12T21:01:43.982" v="591" actId="164"/>
          <ac:grpSpMkLst>
            <pc:docMk/>
            <pc:sldMk cId="0" sldId="259"/>
            <ac:grpSpMk id="2061" creationId="{1DFAE7A5-8DA9-C490-9D6B-9C42D82A6E5A}"/>
          </ac:grpSpMkLst>
        </pc:grpChg>
        <pc:grpChg chg="add mod">
          <ac:chgData name="Elizabeth Weidner" userId="ba81d0ac-fe7b-4838-8eed-397650f147ce" providerId="ADAL" clId="{E3DC4EF7-6254-45C0-843B-CBA34AB6EDCA}" dt="2023-04-12T21:01:55.716" v="596" actId="14100"/>
          <ac:grpSpMkLst>
            <pc:docMk/>
            <pc:sldMk cId="0" sldId="259"/>
            <ac:grpSpMk id="2062" creationId="{2BDC8336-F7F8-A8D4-6A21-037DBB6F1F97}"/>
          </ac:grpSpMkLst>
        </pc:grpChg>
        <pc:picChg chg="mod">
          <ac:chgData name="Elizabeth Weidner" userId="ba81d0ac-fe7b-4838-8eed-397650f147ce" providerId="ADAL" clId="{E3DC4EF7-6254-45C0-843B-CBA34AB6EDCA}" dt="2023-04-12T21:00:55.954" v="580" actId="164"/>
          <ac:picMkLst>
            <pc:docMk/>
            <pc:sldMk cId="0" sldId="259"/>
            <ac:picMk id="8" creationId="{C26B4C5C-5807-C780-7952-923590EDCBA4}"/>
          </ac:picMkLst>
        </pc:picChg>
        <pc:picChg chg="mod">
          <ac:chgData name="Elizabeth Weidner" userId="ba81d0ac-fe7b-4838-8eed-397650f147ce" providerId="ADAL" clId="{E3DC4EF7-6254-45C0-843B-CBA34AB6EDCA}" dt="2023-04-12T21:00:00.573" v="569" actId="1036"/>
          <ac:picMkLst>
            <pc:docMk/>
            <pc:sldMk cId="0" sldId="259"/>
            <ac:picMk id="23" creationId="{3F1E8C4F-F7F9-7632-076C-9B77A29B66C9}"/>
          </ac:picMkLst>
        </pc:picChg>
        <pc:picChg chg="mod">
          <ac:chgData name="Elizabeth Weidner" userId="ba81d0ac-fe7b-4838-8eed-397650f147ce" providerId="ADAL" clId="{E3DC4EF7-6254-45C0-843B-CBA34AB6EDCA}" dt="2023-04-12T21:00:00.573" v="569" actId="1036"/>
          <ac:picMkLst>
            <pc:docMk/>
            <pc:sldMk cId="0" sldId="259"/>
            <ac:picMk id="27" creationId="{BC827C0B-61E3-6C7D-137E-27DDD9DDDC14}"/>
          </ac:picMkLst>
        </pc:picChg>
        <pc:picChg chg="mod">
          <ac:chgData name="Elizabeth Weidner" userId="ba81d0ac-fe7b-4838-8eed-397650f147ce" providerId="ADAL" clId="{E3DC4EF7-6254-45C0-843B-CBA34AB6EDCA}" dt="2023-04-12T21:01:12.998" v="584" actId="164"/>
          <ac:picMkLst>
            <pc:docMk/>
            <pc:sldMk cId="0" sldId="259"/>
            <ac:picMk id="38" creationId="{A0F258AA-B2E7-953C-AF03-B10722D70E95}"/>
          </ac:picMkLst>
        </pc:picChg>
        <pc:picChg chg="mod">
          <ac:chgData name="Elizabeth Weidner" userId="ba81d0ac-fe7b-4838-8eed-397650f147ce" providerId="ADAL" clId="{E3DC4EF7-6254-45C0-843B-CBA34AB6EDCA}" dt="2023-04-12T21:01:36.722" v="588" actId="164"/>
          <ac:picMkLst>
            <pc:docMk/>
            <pc:sldMk cId="0" sldId="259"/>
            <ac:picMk id="43" creationId="{EBFCAF87-73FD-18C9-DD4C-A138D09DF3F0}"/>
          </ac:picMkLst>
        </pc:picChg>
        <pc:cxnChg chg="mod">
          <ac:chgData name="Elizabeth Weidner" userId="ba81d0ac-fe7b-4838-8eed-397650f147ce" providerId="ADAL" clId="{E3DC4EF7-6254-45C0-843B-CBA34AB6EDCA}" dt="2023-04-12T21:00:00.573" v="569" actId="1036"/>
          <ac:cxnSpMkLst>
            <pc:docMk/>
            <pc:sldMk cId="0" sldId="259"/>
            <ac:cxnSpMk id="33" creationId="{84AD113F-566B-1D82-6517-90322C5AAAEF}"/>
          </ac:cxnSpMkLst>
        </pc:cxnChg>
        <pc:cxnChg chg="mod">
          <ac:chgData name="Elizabeth Weidner" userId="ba81d0ac-fe7b-4838-8eed-397650f147ce" providerId="ADAL" clId="{E3DC4EF7-6254-45C0-843B-CBA34AB6EDCA}" dt="2023-04-12T21:00:00.573" v="569" actId="1036"/>
          <ac:cxnSpMkLst>
            <pc:docMk/>
            <pc:sldMk cId="0" sldId="259"/>
            <ac:cxnSpMk id="34" creationId="{22B1D949-5CE4-4286-8FB3-6E8C6C871F56}"/>
          </ac:cxnSpMkLst>
        </pc:cxnChg>
      </pc:sldChg>
      <pc:sldChg chg="addSp modSp new mod">
        <pc:chgData name="Elizabeth Weidner" userId="ba81d0ac-fe7b-4838-8eed-397650f147ce" providerId="ADAL" clId="{E3DC4EF7-6254-45C0-843B-CBA34AB6EDCA}" dt="2023-04-06T18:46:28.321" v="74" actId="20577"/>
        <pc:sldMkLst>
          <pc:docMk/>
          <pc:sldMk cId="4154245532" sldId="260"/>
        </pc:sldMkLst>
        <pc:spChg chg="mod">
          <ac:chgData name="Elizabeth Weidner" userId="ba81d0ac-fe7b-4838-8eed-397650f147ce" providerId="ADAL" clId="{E3DC4EF7-6254-45C0-843B-CBA34AB6EDCA}" dt="2023-04-06T18:44:54.219" v="15" actId="20577"/>
          <ac:spMkLst>
            <pc:docMk/>
            <pc:sldMk cId="4154245532" sldId="260"/>
            <ac:spMk id="2" creationId="{07275584-4AE0-8B92-C5B1-F382FBAE499E}"/>
          </ac:spMkLst>
        </pc:spChg>
        <pc:spChg chg="mod">
          <ac:chgData name="Elizabeth Weidner" userId="ba81d0ac-fe7b-4838-8eed-397650f147ce" providerId="ADAL" clId="{E3DC4EF7-6254-45C0-843B-CBA34AB6EDCA}" dt="2023-04-06T18:45:10.078" v="43" actId="20577"/>
          <ac:spMkLst>
            <pc:docMk/>
            <pc:sldMk cId="4154245532" sldId="260"/>
            <ac:spMk id="3" creationId="{1EB97566-EAD5-01D2-8334-FB32BF9F0B46}"/>
          </ac:spMkLst>
        </pc:spChg>
        <pc:spChg chg="mod">
          <ac:chgData name="Elizabeth Weidner" userId="ba81d0ac-fe7b-4838-8eed-397650f147ce" providerId="ADAL" clId="{E3DC4EF7-6254-45C0-843B-CBA34AB6EDCA}" dt="2023-04-06T18:46:28.321" v="74" actId="20577"/>
          <ac:spMkLst>
            <pc:docMk/>
            <pc:sldMk cId="4154245532" sldId="260"/>
            <ac:spMk id="4" creationId="{22DBE719-AC03-215A-7915-FB247A9BE755}"/>
          </ac:spMkLst>
        </pc:spChg>
        <pc:spChg chg="add mod">
          <ac:chgData name="Elizabeth Weidner" userId="ba81d0ac-fe7b-4838-8eed-397650f147ce" providerId="ADAL" clId="{E3DC4EF7-6254-45C0-843B-CBA34AB6EDCA}" dt="2023-04-06T18:45:13.504" v="46" actId="571"/>
          <ac:spMkLst>
            <pc:docMk/>
            <pc:sldMk cId="4154245532" sldId="260"/>
            <ac:spMk id="7" creationId="{D71EB784-CB2D-63E5-AA13-0139BA6C90B7}"/>
          </ac:spMkLst>
        </pc:spChg>
        <pc:picChg chg="add mod">
          <ac:chgData name="Elizabeth Weidner" userId="ba81d0ac-fe7b-4838-8eed-397650f147ce" providerId="ADAL" clId="{E3DC4EF7-6254-45C0-843B-CBA34AB6EDCA}" dt="2023-04-06T18:45:13.504" v="46" actId="571"/>
          <ac:picMkLst>
            <pc:docMk/>
            <pc:sldMk cId="4154245532" sldId="260"/>
            <ac:picMk id="8" creationId="{AD35C648-E967-2548-81DE-770426D7E25A}"/>
          </ac:picMkLst>
        </pc:picChg>
        <pc:picChg chg="add mod">
          <ac:chgData name="Elizabeth Weidner" userId="ba81d0ac-fe7b-4838-8eed-397650f147ce" providerId="ADAL" clId="{E3DC4EF7-6254-45C0-843B-CBA34AB6EDCA}" dt="2023-04-06T18:45:21.006" v="47" actId="1076"/>
          <ac:picMkLst>
            <pc:docMk/>
            <pc:sldMk cId="4154245532" sldId="260"/>
            <ac:picMk id="1026" creationId="{F4B4B7AD-DD91-891C-0E96-536FAD0DECCD}"/>
          </ac:picMkLst>
        </pc:picChg>
      </pc:sldChg>
    </pc:docChg>
  </pc:docChgLst>
  <pc:docChgLst>
    <pc:chgData name="Nicole Forno" userId="S::nf1078@usnh.edu::fb02a41f-85b2-4d54-b1d7-8335966d7a48" providerId="AD" clId="Web-{16214F20-6199-11CF-6D26-4A679BE26A9F}"/>
    <pc:docChg chg="modSld">
      <pc:chgData name="Nicole Forno" userId="S::nf1078@usnh.edu::fb02a41f-85b2-4d54-b1d7-8335966d7a48" providerId="AD" clId="Web-{16214F20-6199-11CF-6D26-4A679BE26A9F}" dt="2023-04-10T15:31:17.594" v="132" actId="20577"/>
      <pc:docMkLst>
        <pc:docMk/>
      </pc:docMkLst>
      <pc:sldChg chg="addSp delSp modSp">
        <pc:chgData name="Nicole Forno" userId="S::nf1078@usnh.edu::fb02a41f-85b2-4d54-b1d7-8335966d7a48" providerId="AD" clId="Web-{16214F20-6199-11CF-6D26-4A679BE26A9F}" dt="2023-04-10T15:31:17.594" v="132" actId="20577"/>
        <pc:sldMkLst>
          <pc:docMk/>
          <pc:sldMk cId="0" sldId="259"/>
        </pc:sldMkLst>
        <pc:spChg chg="mod">
          <ac:chgData name="Nicole Forno" userId="S::nf1078@usnh.edu::fb02a41f-85b2-4d54-b1d7-8335966d7a48" providerId="AD" clId="Web-{16214F20-6199-11CF-6D26-4A679BE26A9F}" dt="2023-04-10T15:17:19.593" v="34" actId="1076"/>
          <ac:spMkLst>
            <pc:docMk/>
            <pc:sldMk cId="0" sldId="259"/>
            <ac:spMk id="11" creationId="{D448DD22-0A6F-8A0B-BB40-93DB2EFDD432}"/>
          </ac:spMkLst>
        </pc:spChg>
        <pc:spChg chg="mod">
          <ac:chgData name="Nicole Forno" userId="S::nf1078@usnh.edu::fb02a41f-85b2-4d54-b1d7-8335966d7a48" providerId="AD" clId="Web-{16214F20-6199-11CF-6D26-4A679BE26A9F}" dt="2023-04-10T15:17:19.625" v="35" actId="1076"/>
          <ac:spMkLst>
            <pc:docMk/>
            <pc:sldMk cId="0" sldId="259"/>
            <ac:spMk id="13" creationId="{6E949770-2754-0978-98A2-FCDC86ED9F1D}"/>
          </ac:spMkLst>
        </pc:spChg>
        <pc:spChg chg="add del mod">
          <ac:chgData name="Nicole Forno" userId="S::nf1078@usnh.edu::fb02a41f-85b2-4d54-b1d7-8335966d7a48" providerId="AD" clId="Web-{16214F20-6199-11CF-6D26-4A679BE26A9F}" dt="2023-04-10T15:18:20.468" v="39"/>
          <ac:spMkLst>
            <pc:docMk/>
            <pc:sldMk cId="0" sldId="259"/>
            <ac:spMk id="22" creationId="{7706969C-EE27-1C39-13A7-836D155394C1}"/>
          </ac:spMkLst>
        </pc:spChg>
        <pc:spChg chg="mod">
          <ac:chgData name="Nicole Forno" userId="S::nf1078@usnh.edu::fb02a41f-85b2-4d54-b1d7-8335966d7a48" providerId="AD" clId="Web-{16214F20-6199-11CF-6D26-4A679BE26A9F}" dt="2023-04-10T15:31:17.594" v="132" actId="20577"/>
          <ac:spMkLst>
            <pc:docMk/>
            <pc:sldMk cId="0" sldId="259"/>
            <ac:spMk id="29" creationId="{00000000-0000-0000-0000-000000000000}"/>
          </ac:spMkLst>
        </pc:spChg>
        <pc:spChg chg="add del">
          <ac:chgData name="Nicole Forno" userId="S::nf1078@usnh.edu::fb02a41f-85b2-4d54-b1d7-8335966d7a48" providerId="AD" clId="Web-{16214F20-6199-11CF-6D26-4A679BE26A9F}" dt="2023-04-10T15:18:16.390" v="38"/>
          <ac:spMkLst>
            <pc:docMk/>
            <pc:sldMk cId="0" sldId="259"/>
            <ac:spMk id="32" creationId="{352715CD-5E6C-836A-047A-4FFE21B43676}"/>
          </ac:spMkLst>
        </pc:spChg>
        <pc:spChg chg="add mod">
          <ac:chgData name="Nicole Forno" userId="S::nf1078@usnh.edu::fb02a41f-85b2-4d54-b1d7-8335966d7a48" providerId="AD" clId="Web-{16214F20-6199-11CF-6D26-4A679BE26A9F}" dt="2023-04-10T15:25:34.578" v="76" actId="1076"/>
          <ac:spMkLst>
            <pc:docMk/>
            <pc:sldMk cId="0" sldId="259"/>
            <ac:spMk id="36" creationId="{2C0E164A-9DAB-5767-DEA6-5B2E80D9D603}"/>
          </ac:spMkLst>
        </pc:spChg>
        <pc:spChg chg="del">
          <ac:chgData name="Nicole Forno" userId="S::nf1078@usnh.edu::fb02a41f-85b2-4d54-b1d7-8335966d7a48" providerId="AD" clId="Web-{16214F20-6199-11CF-6D26-4A679BE26A9F}" dt="2023-04-10T15:13:28.109" v="2"/>
          <ac:spMkLst>
            <pc:docMk/>
            <pc:sldMk cId="0" sldId="259"/>
            <ac:spMk id="38" creationId="{90044976-8789-D804-2BE7-1E0D3BC59576}"/>
          </ac:spMkLst>
        </pc:spChg>
        <pc:spChg chg="add mod">
          <ac:chgData name="Nicole Forno" userId="S::nf1078@usnh.edu::fb02a41f-85b2-4d54-b1d7-8335966d7a48" providerId="AD" clId="Web-{16214F20-6199-11CF-6D26-4A679BE26A9F}" dt="2023-04-10T15:27:09.125" v="91" actId="1076"/>
          <ac:spMkLst>
            <pc:docMk/>
            <pc:sldMk cId="0" sldId="259"/>
            <ac:spMk id="40" creationId="{33A4AE74-2639-9B2C-06CF-9ACB05A997D2}"/>
          </ac:spMkLst>
        </pc:spChg>
        <pc:picChg chg="del">
          <ac:chgData name="Nicole Forno" userId="S::nf1078@usnh.edu::fb02a41f-85b2-4d54-b1d7-8335966d7a48" providerId="AD" clId="Web-{16214F20-6199-11CF-6D26-4A679BE26A9F}" dt="2023-04-10T15:14:09.843" v="9"/>
          <ac:picMkLst>
            <pc:docMk/>
            <pc:sldMk cId="0" sldId="259"/>
            <ac:picMk id="14" creationId="{65F7F7DE-9611-53B6-69C4-350F421EEB30}"/>
          </ac:picMkLst>
        </pc:picChg>
        <pc:picChg chg="add mod modCrop">
          <ac:chgData name="Nicole Forno" userId="S::nf1078@usnh.edu::fb02a41f-85b2-4d54-b1d7-8335966d7a48" providerId="AD" clId="Web-{16214F20-6199-11CF-6D26-4A679BE26A9F}" dt="2023-04-10T15:20:34.140" v="45" actId="1076"/>
          <ac:picMkLst>
            <pc:docMk/>
            <pc:sldMk cId="0" sldId="259"/>
            <ac:picMk id="23" creationId="{3F1E8C4F-F7F9-7632-076C-9B77A29B66C9}"/>
          </ac:picMkLst>
        </pc:picChg>
        <pc:picChg chg="add mod modCrop">
          <ac:chgData name="Nicole Forno" userId="S::nf1078@usnh.edu::fb02a41f-85b2-4d54-b1d7-8335966d7a48" providerId="AD" clId="Web-{16214F20-6199-11CF-6D26-4A679BE26A9F}" dt="2023-04-10T15:20:38.359" v="46" actId="1076"/>
          <ac:picMkLst>
            <pc:docMk/>
            <pc:sldMk cId="0" sldId="259"/>
            <ac:picMk id="27" creationId="{BC827C0B-61E3-6C7D-137E-27DDD9DDDC14}"/>
          </ac:picMkLst>
        </pc:picChg>
        <pc:cxnChg chg="add mod">
          <ac:chgData name="Nicole Forno" userId="S::nf1078@usnh.edu::fb02a41f-85b2-4d54-b1d7-8335966d7a48" providerId="AD" clId="Web-{16214F20-6199-11CF-6D26-4A679BE26A9F}" dt="2023-04-10T15:26:02.469" v="81" actId="14100"/>
          <ac:cxnSpMkLst>
            <pc:docMk/>
            <pc:sldMk cId="0" sldId="259"/>
            <ac:cxnSpMk id="33" creationId="{84AD113F-566B-1D82-6517-90322C5AAAEF}"/>
          </ac:cxnSpMkLst>
        </pc:cxnChg>
        <pc:cxnChg chg="add mod">
          <ac:chgData name="Nicole Forno" userId="S::nf1078@usnh.edu::fb02a41f-85b2-4d54-b1d7-8335966d7a48" providerId="AD" clId="Web-{16214F20-6199-11CF-6D26-4A679BE26A9F}" dt="2023-04-10T15:23:33.890" v="72" actId="1076"/>
          <ac:cxnSpMkLst>
            <pc:docMk/>
            <pc:sldMk cId="0" sldId="259"/>
            <ac:cxnSpMk id="34" creationId="{22B1D949-5CE4-4286-8FB3-6E8C6C871F56}"/>
          </ac:cxnSpMkLst>
        </pc:cxnChg>
        <pc:cxnChg chg="add del mod">
          <ac:chgData name="Nicole Forno" userId="S::nf1078@usnh.edu::fb02a41f-85b2-4d54-b1d7-8335966d7a48" providerId="AD" clId="Web-{16214F20-6199-11CF-6D26-4A679BE26A9F}" dt="2023-04-10T15:26:13.500" v="83"/>
          <ac:cxnSpMkLst>
            <pc:docMk/>
            <pc:sldMk cId="0" sldId="259"/>
            <ac:cxnSpMk id="39" creationId="{383F7C07-848E-018A-5FC4-6BB7D10D0CAD}"/>
          </ac:cxnSpMkLst>
        </pc:cxnChg>
      </pc:sldChg>
    </pc:docChg>
  </pc:docChgLst>
  <pc:docChgLst>
    <pc:chgData name="Nicole Forno" userId="S::nf1078@usnh.edu::fb02a41f-85b2-4d54-b1d7-8335966d7a48" providerId="AD" clId="Web-{7DC8EC92-4883-6D61-B0CA-4D9C675F2C2F}"/>
    <pc:docChg chg="modSld">
      <pc:chgData name="Nicole Forno" userId="S::nf1078@usnh.edu::fb02a41f-85b2-4d54-b1d7-8335966d7a48" providerId="AD" clId="Web-{7DC8EC92-4883-6D61-B0CA-4D9C675F2C2F}" dt="2023-04-05T21:41:53.107" v="598" actId="1076"/>
      <pc:docMkLst>
        <pc:docMk/>
      </pc:docMkLst>
      <pc:sldChg chg="addSp delSp modSp">
        <pc:chgData name="Nicole Forno" userId="S::nf1078@usnh.edu::fb02a41f-85b2-4d54-b1d7-8335966d7a48" providerId="AD" clId="Web-{7DC8EC92-4883-6D61-B0CA-4D9C675F2C2F}" dt="2023-04-05T21:41:53.107" v="598" actId="1076"/>
        <pc:sldMkLst>
          <pc:docMk/>
          <pc:sldMk cId="0" sldId="259"/>
        </pc:sldMkLst>
        <pc:spChg chg="mod">
          <ac:chgData name="Nicole Forno" userId="S::nf1078@usnh.edu::fb02a41f-85b2-4d54-b1d7-8335966d7a48" providerId="AD" clId="Web-{7DC8EC92-4883-6D61-B0CA-4D9C675F2C2F}" dt="2023-04-05T21:41:49.872" v="596" actId="20577"/>
          <ac:spMkLst>
            <pc:docMk/>
            <pc:sldMk cId="0" sldId="259"/>
            <ac:spMk id="10" creationId="{E8B4C1BF-2653-4337-04CC-CEF0CFEDF68C}"/>
          </ac:spMkLst>
        </pc:spChg>
        <pc:spChg chg="mod">
          <ac:chgData name="Nicole Forno" userId="S::nf1078@usnh.edu::fb02a41f-85b2-4d54-b1d7-8335966d7a48" providerId="AD" clId="Web-{7DC8EC92-4883-6D61-B0CA-4D9C675F2C2F}" dt="2023-04-05T15:19:19.129" v="100" actId="1076"/>
          <ac:spMkLst>
            <pc:docMk/>
            <pc:sldMk cId="0" sldId="259"/>
            <ac:spMk id="13" creationId="{6E949770-2754-0978-98A2-FCDC86ED9F1D}"/>
          </ac:spMkLst>
        </pc:spChg>
        <pc:spChg chg="mod">
          <ac:chgData name="Nicole Forno" userId="S::nf1078@usnh.edu::fb02a41f-85b2-4d54-b1d7-8335966d7a48" providerId="AD" clId="Web-{7DC8EC92-4883-6D61-B0CA-4D9C675F2C2F}" dt="2023-04-05T21:41:53.107" v="598" actId="1076"/>
          <ac:spMkLst>
            <pc:docMk/>
            <pc:sldMk cId="0" sldId="259"/>
            <ac:spMk id="15" creationId="{ED2F04C5-8B7B-27B7-2638-2EA0E18EAEE4}"/>
          </ac:spMkLst>
        </pc:spChg>
        <pc:spChg chg="mod">
          <ac:chgData name="Nicole Forno" userId="S::nf1078@usnh.edu::fb02a41f-85b2-4d54-b1d7-8335966d7a48" providerId="AD" clId="Web-{7DC8EC92-4883-6D61-B0CA-4D9C675F2C2F}" dt="2023-04-05T15:51:41.120" v="593" actId="14100"/>
          <ac:spMkLst>
            <pc:docMk/>
            <pc:sldMk cId="0" sldId="259"/>
            <ac:spMk id="18" creationId="{74F200BC-0FD1-65C2-919B-2753E1FFDDFF}"/>
          </ac:spMkLst>
        </pc:spChg>
        <pc:spChg chg="mod">
          <ac:chgData name="Nicole Forno" userId="S::nf1078@usnh.edu::fb02a41f-85b2-4d54-b1d7-8335966d7a48" providerId="AD" clId="Web-{7DC8EC92-4883-6D61-B0CA-4D9C675F2C2F}" dt="2023-04-05T15:51:47.120" v="594" actId="14100"/>
          <ac:spMkLst>
            <pc:docMk/>
            <pc:sldMk cId="0" sldId="259"/>
            <ac:spMk id="21" creationId="{8138ED49-4A31-4B1E-05CB-80C7215467D9}"/>
          </ac:spMkLst>
        </pc:spChg>
        <pc:spChg chg="mod">
          <ac:chgData name="Nicole Forno" userId="S::nf1078@usnh.edu::fb02a41f-85b2-4d54-b1d7-8335966d7a48" providerId="AD" clId="Web-{7DC8EC92-4883-6D61-B0CA-4D9C675F2C2F}" dt="2023-04-05T15:31:55.337" v="280" actId="20577"/>
          <ac:spMkLst>
            <pc:docMk/>
            <pc:sldMk cId="0" sldId="259"/>
            <ac:spMk id="29" creationId="{00000000-0000-0000-0000-000000000000}"/>
          </ac:spMkLst>
        </pc:spChg>
        <pc:picChg chg="add mod modCrop">
          <ac:chgData name="Nicole Forno" userId="S::nf1078@usnh.edu::fb02a41f-85b2-4d54-b1d7-8335966d7a48" providerId="AD" clId="Web-{7DC8EC92-4883-6D61-B0CA-4D9C675F2C2F}" dt="2023-04-05T15:53:53.952" v="595" actId="14100"/>
          <ac:picMkLst>
            <pc:docMk/>
            <pc:sldMk cId="0" sldId="259"/>
            <ac:picMk id="5" creationId="{CD13BA79-6959-96DC-ED54-8C43F0990B7A}"/>
          </ac:picMkLst>
        </pc:picChg>
        <pc:picChg chg="add del mod">
          <ac:chgData name="Nicole Forno" userId="S::nf1078@usnh.edu::fb02a41f-85b2-4d54-b1d7-8335966d7a48" providerId="AD" clId="Web-{7DC8EC92-4883-6D61-B0CA-4D9C675F2C2F}" dt="2023-04-05T15:44:13.326" v="591"/>
          <ac:picMkLst>
            <pc:docMk/>
            <pc:sldMk cId="0" sldId="259"/>
            <ac:picMk id="22" creationId="{045B0726-6A6B-4F30-0784-0B199DEF86C8}"/>
          </ac:picMkLst>
        </pc:picChg>
      </pc:sldChg>
    </pc:docChg>
  </pc:docChgLst>
  <pc:docChgLst>
    <pc:chgData name="Nicole Forno" userId="fb02a41f-85b2-4d54-b1d7-8335966d7a48" providerId="ADAL" clId="{F9A27D77-4469-4320-A080-928F3B5CACDF}"/>
    <pc:docChg chg="undo redo custSel addSld delSld modSld">
      <pc:chgData name="Nicole Forno" userId="fb02a41f-85b2-4d54-b1d7-8335966d7a48" providerId="ADAL" clId="{F9A27D77-4469-4320-A080-928F3B5CACDF}" dt="2023-04-17T06:15:55.195" v="2919" actId="20577"/>
      <pc:docMkLst>
        <pc:docMk/>
      </pc:docMkLst>
      <pc:sldChg chg="addSp delSp modSp mod setBg">
        <pc:chgData name="Nicole Forno" userId="fb02a41f-85b2-4d54-b1d7-8335966d7a48" providerId="ADAL" clId="{F9A27D77-4469-4320-A080-928F3B5CACDF}" dt="2023-04-17T06:15:55.195" v="2919" actId="20577"/>
        <pc:sldMkLst>
          <pc:docMk/>
          <pc:sldMk cId="0" sldId="259"/>
        </pc:sldMkLst>
        <pc:spChg chg="add mod">
          <ac:chgData name="Nicole Forno" userId="fb02a41f-85b2-4d54-b1d7-8335966d7a48" providerId="ADAL" clId="{F9A27D77-4469-4320-A080-928F3B5CACDF}" dt="2023-04-17T05:23:24.809" v="2609" actId="1076"/>
          <ac:spMkLst>
            <pc:docMk/>
            <pc:sldMk cId="0" sldId="259"/>
            <ac:spMk id="5" creationId="{405F9D30-1CA8-8BE2-D56C-B9529744F0DD}"/>
          </ac:spMkLst>
        </pc:spChg>
        <pc:spChg chg="mod">
          <ac:chgData name="Nicole Forno" userId="fb02a41f-85b2-4d54-b1d7-8335966d7a48" providerId="ADAL" clId="{F9A27D77-4469-4320-A080-928F3B5CACDF}" dt="2023-04-17T05:42:56.940" v="2798" actId="14100"/>
          <ac:spMkLst>
            <pc:docMk/>
            <pc:sldMk cId="0" sldId="259"/>
            <ac:spMk id="6" creationId="{6128EE09-D55F-0BF3-AC66-85EF14DDAC2A}"/>
          </ac:spMkLst>
        </pc:spChg>
        <pc:spChg chg="mod">
          <ac:chgData name="Nicole Forno" userId="fb02a41f-85b2-4d54-b1d7-8335966d7a48" providerId="ADAL" clId="{F9A27D77-4469-4320-A080-928F3B5CACDF}" dt="2023-04-17T04:42:13.248" v="1915" actId="14100"/>
          <ac:spMkLst>
            <pc:docMk/>
            <pc:sldMk cId="0" sldId="259"/>
            <ac:spMk id="7" creationId="{CE83FDCB-FD59-241E-A5D8-90F3D86280D0}"/>
          </ac:spMkLst>
        </pc:spChg>
        <pc:spChg chg="mod">
          <ac:chgData name="Nicole Forno" userId="fb02a41f-85b2-4d54-b1d7-8335966d7a48" providerId="ADAL" clId="{F9A27D77-4469-4320-A080-928F3B5CACDF}" dt="2023-04-17T04:42:13.248" v="1915" actId="14100"/>
          <ac:spMkLst>
            <pc:docMk/>
            <pc:sldMk cId="0" sldId="259"/>
            <ac:spMk id="9" creationId="{8F5DF0EE-7A4E-15D6-53B1-F240A81FD18A}"/>
          </ac:spMkLst>
        </pc:spChg>
        <pc:spChg chg="mod">
          <ac:chgData name="Nicole Forno" userId="fb02a41f-85b2-4d54-b1d7-8335966d7a48" providerId="ADAL" clId="{F9A27D77-4469-4320-A080-928F3B5CACDF}" dt="2023-04-17T04:42:13.248" v="1915" actId="14100"/>
          <ac:spMkLst>
            <pc:docMk/>
            <pc:sldMk cId="0" sldId="259"/>
            <ac:spMk id="11" creationId="{D448DD22-0A6F-8A0B-BB40-93DB2EFDD432}"/>
          </ac:spMkLst>
        </pc:spChg>
        <pc:spChg chg="mod">
          <ac:chgData name="Nicole Forno" userId="fb02a41f-85b2-4d54-b1d7-8335966d7a48" providerId="ADAL" clId="{F9A27D77-4469-4320-A080-928F3B5CACDF}" dt="2023-04-17T04:48:31.033" v="2331" actId="123"/>
          <ac:spMkLst>
            <pc:docMk/>
            <pc:sldMk cId="0" sldId="259"/>
            <ac:spMk id="12" creationId="{33D7EFB9-381F-08F9-EC68-BE0A9965312E}"/>
          </ac:spMkLst>
        </pc:spChg>
        <pc:spChg chg="mod">
          <ac:chgData name="Nicole Forno" userId="fb02a41f-85b2-4d54-b1d7-8335966d7a48" providerId="ADAL" clId="{F9A27D77-4469-4320-A080-928F3B5CACDF}" dt="2023-04-17T04:42:13.248" v="1915" actId="14100"/>
          <ac:spMkLst>
            <pc:docMk/>
            <pc:sldMk cId="0" sldId="259"/>
            <ac:spMk id="13" creationId="{6E949770-2754-0978-98A2-FCDC86ED9F1D}"/>
          </ac:spMkLst>
        </pc:spChg>
        <pc:spChg chg="add mod">
          <ac:chgData name="Nicole Forno" userId="fb02a41f-85b2-4d54-b1d7-8335966d7a48" providerId="ADAL" clId="{F9A27D77-4469-4320-A080-928F3B5CACDF}" dt="2023-04-17T04:42:13.248" v="1915" actId="14100"/>
          <ac:spMkLst>
            <pc:docMk/>
            <pc:sldMk cId="0" sldId="259"/>
            <ac:spMk id="14" creationId="{54FCCB98-E01B-DCAC-8963-C5646FADDF6C}"/>
          </ac:spMkLst>
        </pc:spChg>
        <pc:spChg chg="mod">
          <ac:chgData name="Nicole Forno" userId="fb02a41f-85b2-4d54-b1d7-8335966d7a48" providerId="ADAL" clId="{F9A27D77-4469-4320-A080-928F3B5CACDF}" dt="2023-04-17T06:13:57.992" v="2912" actId="403"/>
          <ac:spMkLst>
            <pc:docMk/>
            <pc:sldMk cId="0" sldId="259"/>
            <ac:spMk id="15" creationId="{ED2F04C5-8B7B-27B7-2638-2EA0E18EAEE4}"/>
          </ac:spMkLst>
        </pc:spChg>
        <pc:spChg chg="mod">
          <ac:chgData name="Nicole Forno" userId="fb02a41f-85b2-4d54-b1d7-8335966d7a48" providerId="ADAL" clId="{F9A27D77-4469-4320-A080-928F3B5CACDF}" dt="2023-04-17T04:42:13.248" v="1915" actId="14100"/>
          <ac:spMkLst>
            <pc:docMk/>
            <pc:sldMk cId="0" sldId="259"/>
            <ac:spMk id="16" creationId="{FCB899EA-857D-FF16-87EF-460997358DFA}"/>
          </ac:spMkLst>
        </pc:spChg>
        <pc:spChg chg="mod">
          <ac:chgData name="Nicole Forno" userId="fb02a41f-85b2-4d54-b1d7-8335966d7a48" providerId="ADAL" clId="{F9A27D77-4469-4320-A080-928F3B5CACDF}" dt="2023-04-17T05:23:05.735" v="2605" actId="1076"/>
          <ac:spMkLst>
            <pc:docMk/>
            <pc:sldMk cId="0" sldId="259"/>
            <ac:spMk id="17" creationId="{F905B427-E9E5-6DCE-0E56-2126DD475075}"/>
          </ac:spMkLst>
        </pc:spChg>
        <pc:spChg chg="mod">
          <ac:chgData name="Nicole Forno" userId="fb02a41f-85b2-4d54-b1d7-8335966d7a48" providerId="ADAL" clId="{F9A27D77-4469-4320-A080-928F3B5CACDF}" dt="2023-04-17T05:55:15.905" v="2863" actId="1076"/>
          <ac:spMkLst>
            <pc:docMk/>
            <pc:sldMk cId="0" sldId="259"/>
            <ac:spMk id="18" creationId="{74F200BC-0FD1-65C2-919B-2753E1FFDDFF}"/>
          </ac:spMkLst>
        </pc:spChg>
        <pc:spChg chg="mod">
          <ac:chgData name="Nicole Forno" userId="fb02a41f-85b2-4d54-b1d7-8335966d7a48" providerId="ADAL" clId="{F9A27D77-4469-4320-A080-928F3B5CACDF}" dt="2023-04-17T06:04:31.828" v="2881" actId="20577"/>
          <ac:spMkLst>
            <pc:docMk/>
            <pc:sldMk cId="0" sldId="259"/>
            <ac:spMk id="19" creationId="{DC58CC58-A3BD-A306-9EC4-90B453574B48}"/>
          </ac:spMkLst>
        </pc:spChg>
        <pc:spChg chg="mod">
          <ac:chgData name="Nicole Forno" userId="fb02a41f-85b2-4d54-b1d7-8335966d7a48" providerId="ADAL" clId="{F9A27D77-4469-4320-A080-928F3B5CACDF}" dt="2023-04-17T04:49:02.668" v="2335" actId="123"/>
          <ac:spMkLst>
            <pc:docMk/>
            <pc:sldMk cId="0" sldId="259"/>
            <ac:spMk id="20" creationId="{00000000-0000-0000-0000-000000000000}"/>
          </ac:spMkLst>
        </pc:spChg>
        <pc:spChg chg="mod">
          <ac:chgData name="Nicole Forno" userId="fb02a41f-85b2-4d54-b1d7-8335966d7a48" providerId="ADAL" clId="{F9A27D77-4469-4320-A080-928F3B5CACDF}" dt="2023-04-17T06:03:25.637" v="2874" actId="20577"/>
          <ac:spMkLst>
            <pc:docMk/>
            <pc:sldMk cId="0" sldId="259"/>
            <ac:spMk id="21" creationId="{8138ED49-4A31-4B1E-05CB-80C7215467D9}"/>
          </ac:spMkLst>
        </pc:spChg>
        <pc:spChg chg="mod">
          <ac:chgData name="Nicole Forno" userId="fb02a41f-85b2-4d54-b1d7-8335966d7a48" providerId="ADAL" clId="{F9A27D77-4469-4320-A080-928F3B5CACDF}" dt="2023-04-17T04:42:13.248" v="1915" actId="14100"/>
          <ac:spMkLst>
            <pc:docMk/>
            <pc:sldMk cId="0" sldId="259"/>
            <ac:spMk id="22" creationId="{7706969C-EE27-1C39-13A7-836D155394C1}"/>
          </ac:spMkLst>
        </pc:spChg>
        <pc:spChg chg="add mod">
          <ac:chgData name="Nicole Forno" userId="fb02a41f-85b2-4d54-b1d7-8335966d7a48" providerId="ADAL" clId="{F9A27D77-4469-4320-A080-928F3B5CACDF}" dt="2023-04-17T04:42:13.248" v="1915" actId="14100"/>
          <ac:spMkLst>
            <pc:docMk/>
            <pc:sldMk cId="0" sldId="259"/>
            <ac:spMk id="25" creationId="{7F97F677-9C18-B8C9-4B8A-DD2DD5CAAB71}"/>
          </ac:spMkLst>
        </pc:spChg>
        <pc:spChg chg="add del mod topLvl">
          <ac:chgData name="Nicole Forno" userId="fb02a41f-85b2-4d54-b1d7-8335966d7a48" providerId="ADAL" clId="{F9A27D77-4469-4320-A080-928F3B5CACDF}" dt="2023-04-17T04:42:13.248" v="1915" actId="14100"/>
          <ac:spMkLst>
            <pc:docMk/>
            <pc:sldMk cId="0" sldId="259"/>
            <ac:spMk id="26" creationId="{F9A560DD-7F55-C804-829B-3DB9E5471282}"/>
          </ac:spMkLst>
        </pc:spChg>
        <pc:spChg chg="mod">
          <ac:chgData name="Nicole Forno" userId="fb02a41f-85b2-4d54-b1d7-8335966d7a48" providerId="ADAL" clId="{F9A27D77-4469-4320-A080-928F3B5CACDF}" dt="2023-04-17T04:48:19.573" v="2330" actId="123"/>
          <ac:spMkLst>
            <pc:docMk/>
            <pc:sldMk cId="0" sldId="259"/>
            <ac:spMk id="29" creationId="{00000000-0000-0000-0000-000000000000}"/>
          </ac:spMkLst>
        </pc:spChg>
        <pc:spChg chg="mod">
          <ac:chgData name="Nicole Forno" userId="fb02a41f-85b2-4d54-b1d7-8335966d7a48" providerId="ADAL" clId="{F9A27D77-4469-4320-A080-928F3B5CACDF}" dt="2023-04-17T06:11:08.884" v="2900" actId="20577"/>
          <ac:spMkLst>
            <pc:docMk/>
            <pc:sldMk cId="0" sldId="259"/>
            <ac:spMk id="30" creationId="{31BCBF55-BE08-25D2-AC70-05EB6CF5C9C2}"/>
          </ac:spMkLst>
        </pc:spChg>
        <pc:spChg chg="mod">
          <ac:chgData name="Nicole Forno" userId="fb02a41f-85b2-4d54-b1d7-8335966d7a48" providerId="ADAL" clId="{F9A27D77-4469-4320-A080-928F3B5CACDF}" dt="2023-04-17T05:28:01.292" v="2637" actId="1076"/>
          <ac:spMkLst>
            <pc:docMk/>
            <pc:sldMk cId="0" sldId="259"/>
            <ac:spMk id="31" creationId="{E9E4FECC-F49D-B0A7-2E1B-5B125165A098}"/>
          </ac:spMkLst>
        </pc:spChg>
        <pc:spChg chg="add mod">
          <ac:chgData name="Nicole Forno" userId="fb02a41f-85b2-4d54-b1d7-8335966d7a48" providerId="ADAL" clId="{F9A27D77-4469-4320-A080-928F3B5CACDF}" dt="2023-04-17T05:23:24.809" v="2609" actId="1076"/>
          <ac:spMkLst>
            <pc:docMk/>
            <pc:sldMk cId="0" sldId="259"/>
            <ac:spMk id="32" creationId="{9098560A-D66C-D76B-F2E0-BAEC75301049}"/>
          </ac:spMkLst>
        </pc:spChg>
        <pc:spChg chg="mod">
          <ac:chgData name="Nicole Forno" userId="fb02a41f-85b2-4d54-b1d7-8335966d7a48" providerId="ADAL" clId="{F9A27D77-4469-4320-A080-928F3B5CACDF}" dt="2023-04-17T04:42:13.248" v="1915" actId="14100"/>
          <ac:spMkLst>
            <pc:docMk/>
            <pc:sldMk cId="0" sldId="259"/>
            <ac:spMk id="35" creationId="{49C5EF80-70B1-0D41-4E75-3FB850B9B856}"/>
          </ac:spMkLst>
        </pc:spChg>
        <pc:spChg chg="mod">
          <ac:chgData name="Nicole Forno" userId="fb02a41f-85b2-4d54-b1d7-8335966d7a48" providerId="ADAL" clId="{F9A27D77-4469-4320-A080-928F3B5CACDF}" dt="2023-04-17T05:23:24.809" v="2609" actId="1076"/>
          <ac:spMkLst>
            <pc:docMk/>
            <pc:sldMk cId="0" sldId="259"/>
            <ac:spMk id="36" creationId="{2C0E164A-9DAB-5767-DEA6-5B2E80D9D603}"/>
          </ac:spMkLst>
        </pc:spChg>
        <pc:spChg chg="mod">
          <ac:chgData name="Nicole Forno" userId="fb02a41f-85b2-4d54-b1d7-8335966d7a48" providerId="ADAL" clId="{F9A27D77-4469-4320-A080-928F3B5CACDF}" dt="2023-04-17T06:15:44.808" v="2916" actId="14100"/>
          <ac:spMkLst>
            <pc:docMk/>
            <pc:sldMk cId="0" sldId="259"/>
            <ac:spMk id="37" creationId="{551790A5-0A61-5303-2CFC-E90411CDD234}"/>
          </ac:spMkLst>
        </pc:spChg>
        <pc:spChg chg="add del mod">
          <ac:chgData name="Nicole Forno" userId="fb02a41f-85b2-4d54-b1d7-8335966d7a48" providerId="ADAL" clId="{F9A27D77-4469-4320-A080-928F3B5CACDF}" dt="2023-04-12T03:17:06.720" v="976"/>
          <ac:spMkLst>
            <pc:docMk/>
            <pc:sldMk cId="0" sldId="259"/>
            <ac:spMk id="37" creationId="{6B54FA5C-49D1-7887-9954-78C15EA33DDC}"/>
          </ac:spMkLst>
        </pc:spChg>
        <pc:spChg chg="mod">
          <ac:chgData name="Nicole Forno" userId="fb02a41f-85b2-4d54-b1d7-8335966d7a48" providerId="ADAL" clId="{F9A27D77-4469-4320-A080-928F3B5CACDF}" dt="2023-04-17T05:23:24.809" v="2609" actId="1076"/>
          <ac:spMkLst>
            <pc:docMk/>
            <pc:sldMk cId="0" sldId="259"/>
            <ac:spMk id="40" creationId="{33A4AE74-2639-9B2C-06CF-9ACB05A997D2}"/>
          </ac:spMkLst>
        </pc:spChg>
        <pc:spChg chg="add mod">
          <ac:chgData name="Nicole Forno" userId="fb02a41f-85b2-4d54-b1d7-8335966d7a48" providerId="ADAL" clId="{F9A27D77-4469-4320-A080-928F3B5CACDF}" dt="2023-04-17T05:25:55.129" v="2629" actId="1076"/>
          <ac:spMkLst>
            <pc:docMk/>
            <pc:sldMk cId="0" sldId="259"/>
            <ac:spMk id="41" creationId="{BE60DAB5-3118-DBC3-C7FC-A160D36826A6}"/>
          </ac:spMkLst>
        </pc:spChg>
        <pc:spChg chg="mod">
          <ac:chgData name="Nicole Forno" userId="fb02a41f-85b2-4d54-b1d7-8335966d7a48" providerId="ADAL" clId="{F9A27D77-4469-4320-A080-928F3B5CACDF}" dt="2023-04-17T06:15:55.195" v="2919" actId="20577"/>
          <ac:spMkLst>
            <pc:docMk/>
            <pc:sldMk cId="0" sldId="259"/>
            <ac:spMk id="42" creationId="{83A4E83B-8CB7-AB25-4E20-1066EC23582F}"/>
          </ac:spMkLst>
        </pc:spChg>
        <pc:spChg chg="mod">
          <ac:chgData name="Nicole Forno" userId="fb02a41f-85b2-4d54-b1d7-8335966d7a48" providerId="ADAL" clId="{F9A27D77-4469-4320-A080-928F3B5CACDF}" dt="2023-04-17T05:23:15.990" v="2607" actId="1076"/>
          <ac:spMkLst>
            <pc:docMk/>
            <pc:sldMk cId="0" sldId="259"/>
            <ac:spMk id="45" creationId="{5F426E79-5E75-4278-B5F3-D38D1A47FE1B}"/>
          </ac:spMkLst>
        </pc:spChg>
        <pc:spChg chg="mod">
          <ac:chgData name="Nicole Forno" userId="fb02a41f-85b2-4d54-b1d7-8335966d7a48" providerId="ADAL" clId="{F9A27D77-4469-4320-A080-928F3B5CACDF}" dt="2023-04-17T05:23:15.990" v="2607" actId="1076"/>
          <ac:spMkLst>
            <pc:docMk/>
            <pc:sldMk cId="0" sldId="259"/>
            <ac:spMk id="46" creationId="{67B66DCF-CACA-A99A-908D-2A34321735BA}"/>
          </ac:spMkLst>
        </pc:spChg>
        <pc:spChg chg="mod">
          <ac:chgData name="Nicole Forno" userId="fb02a41f-85b2-4d54-b1d7-8335966d7a48" providerId="ADAL" clId="{F9A27D77-4469-4320-A080-928F3B5CACDF}" dt="2023-04-17T05:23:15.990" v="2607" actId="1076"/>
          <ac:spMkLst>
            <pc:docMk/>
            <pc:sldMk cId="0" sldId="259"/>
            <ac:spMk id="47" creationId="{20F2A952-9641-6844-731C-7F2A5E0845D8}"/>
          </ac:spMkLst>
        </pc:spChg>
        <pc:spChg chg="mod">
          <ac:chgData name="Nicole Forno" userId="fb02a41f-85b2-4d54-b1d7-8335966d7a48" providerId="ADAL" clId="{F9A27D77-4469-4320-A080-928F3B5CACDF}" dt="2023-04-17T05:23:15.990" v="2607" actId="1076"/>
          <ac:spMkLst>
            <pc:docMk/>
            <pc:sldMk cId="0" sldId="259"/>
            <ac:spMk id="50" creationId="{BB2B6710-E117-BD16-2392-50145C9591EB}"/>
          </ac:spMkLst>
        </pc:spChg>
        <pc:spChg chg="add mod ord">
          <ac:chgData name="Nicole Forno" userId="fb02a41f-85b2-4d54-b1d7-8335966d7a48" providerId="ADAL" clId="{F9A27D77-4469-4320-A080-928F3B5CACDF}" dt="2023-04-17T05:48:30.751" v="2849" actId="164"/>
          <ac:spMkLst>
            <pc:docMk/>
            <pc:sldMk cId="0" sldId="259"/>
            <ac:spMk id="51" creationId="{D0F8683B-4BCE-9861-E57E-F284E5F1542E}"/>
          </ac:spMkLst>
        </pc:spChg>
        <pc:spChg chg="mod">
          <ac:chgData name="Nicole Forno" userId="fb02a41f-85b2-4d54-b1d7-8335966d7a48" providerId="ADAL" clId="{F9A27D77-4469-4320-A080-928F3B5CACDF}" dt="2023-04-17T05:41:52.791" v="2789" actId="14100"/>
          <ac:spMkLst>
            <pc:docMk/>
            <pc:sldMk cId="0" sldId="259"/>
            <ac:spMk id="2050" creationId="{00000000-0000-0000-0000-000000000000}"/>
          </ac:spMkLst>
        </pc:spChg>
        <pc:spChg chg="mod">
          <ac:chgData name="Nicole Forno" userId="fb02a41f-85b2-4d54-b1d7-8335966d7a48" providerId="ADAL" clId="{F9A27D77-4469-4320-A080-928F3B5CACDF}" dt="2023-04-17T04:42:13.248" v="1915" actId="14100"/>
          <ac:spMkLst>
            <pc:docMk/>
            <pc:sldMk cId="0" sldId="259"/>
            <ac:spMk id="2150" creationId="{00000000-0000-0000-0000-000000000000}"/>
          </ac:spMkLst>
        </pc:spChg>
        <pc:spChg chg="mod">
          <ac:chgData name="Nicole Forno" userId="fb02a41f-85b2-4d54-b1d7-8335966d7a48" providerId="ADAL" clId="{F9A27D77-4469-4320-A080-928F3B5CACDF}" dt="2023-04-17T04:42:13.248" v="1915" actId="14100"/>
          <ac:spMkLst>
            <pc:docMk/>
            <pc:sldMk cId="0" sldId="259"/>
            <ac:spMk id="2152" creationId="{00000000-0000-0000-0000-000000000000}"/>
          </ac:spMkLst>
        </pc:spChg>
        <pc:spChg chg="mod">
          <ac:chgData name="Nicole Forno" userId="fb02a41f-85b2-4d54-b1d7-8335966d7a48" providerId="ADAL" clId="{F9A27D77-4469-4320-A080-928F3B5CACDF}" dt="2023-04-17T04:42:13.248" v="1915" actId="14100"/>
          <ac:spMkLst>
            <pc:docMk/>
            <pc:sldMk cId="0" sldId="259"/>
            <ac:spMk id="2155" creationId="{00000000-0000-0000-0000-000000000000}"/>
          </ac:spMkLst>
        </pc:spChg>
        <pc:grpChg chg="add del mod">
          <ac:chgData name="Nicole Forno" userId="fb02a41f-85b2-4d54-b1d7-8335966d7a48" providerId="ADAL" clId="{F9A27D77-4469-4320-A080-928F3B5CACDF}" dt="2023-04-17T05:23:17.631" v="2608" actId="478"/>
          <ac:grpSpMkLst>
            <pc:docMk/>
            <pc:sldMk cId="0" sldId="259"/>
            <ac:grpSpMk id="2" creationId="{7DA1E212-2818-5C1E-8563-12D6A93BC976}"/>
          </ac:grpSpMkLst>
        </pc:grpChg>
        <pc:grpChg chg="add del mod">
          <ac:chgData name="Nicole Forno" userId="fb02a41f-85b2-4d54-b1d7-8335966d7a48" providerId="ADAL" clId="{F9A27D77-4469-4320-A080-928F3B5CACDF}" dt="2023-04-17T05:23:17.631" v="2608" actId="478"/>
          <ac:grpSpMkLst>
            <pc:docMk/>
            <pc:sldMk cId="0" sldId="259"/>
            <ac:grpSpMk id="48" creationId="{5C1C043F-1282-1BF8-5876-AEB495B6AE26}"/>
          </ac:grpSpMkLst>
        </pc:grpChg>
        <pc:grpChg chg="add mod">
          <ac:chgData name="Nicole Forno" userId="fb02a41f-85b2-4d54-b1d7-8335966d7a48" providerId="ADAL" clId="{F9A27D77-4469-4320-A080-928F3B5CACDF}" dt="2023-04-17T05:47:30.524" v="2834" actId="164"/>
          <ac:grpSpMkLst>
            <pc:docMk/>
            <pc:sldMk cId="0" sldId="259"/>
            <ac:grpSpMk id="52" creationId="{36B91606-C15B-C3F3-543B-E0A2EE2B87C8}"/>
          </ac:grpSpMkLst>
        </pc:grpChg>
        <pc:grpChg chg="add mod">
          <ac:chgData name="Nicole Forno" userId="fb02a41f-85b2-4d54-b1d7-8335966d7a48" providerId="ADAL" clId="{F9A27D77-4469-4320-A080-928F3B5CACDF}" dt="2023-04-17T05:48:54.157" v="2852" actId="1076"/>
          <ac:grpSpMkLst>
            <pc:docMk/>
            <pc:sldMk cId="0" sldId="259"/>
            <ac:grpSpMk id="53" creationId="{59360E4A-1182-0308-3244-8EFDE7A1D78E}"/>
          </ac:grpSpMkLst>
        </pc:grpChg>
        <pc:grpChg chg="mod">
          <ac:chgData name="Nicole Forno" userId="fb02a41f-85b2-4d54-b1d7-8335966d7a48" providerId="ADAL" clId="{F9A27D77-4469-4320-A080-928F3B5CACDF}" dt="2023-04-17T05:23:24.809" v="2609" actId="1076"/>
          <ac:grpSpMkLst>
            <pc:docMk/>
            <pc:sldMk cId="0" sldId="259"/>
            <ac:grpSpMk id="2054" creationId="{7B1F00B0-6C3B-8FDF-0AC0-49BEF5426160}"/>
          </ac:grpSpMkLst>
        </pc:grpChg>
        <pc:grpChg chg="mod">
          <ac:chgData name="Nicole Forno" userId="fb02a41f-85b2-4d54-b1d7-8335966d7a48" providerId="ADAL" clId="{F9A27D77-4469-4320-A080-928F3B5CACDF}" dt="2023-04-17T05:23:24.809" v="2609" actId="1076"/>
          <ac:grpSpMkLst>
            <pc:docMk/>
            <pc:sldMk cId="0" sldId="259"/>
            <ac:grpSpMk id="2055" creationId="{B7EDB188-4C7B-C8C9-E0D5-65F22A941D64}"/>
          </ac:grpSpMkLst>
        </pc:grpChg>
        <pc:grpChg chg="mod">
          <ac:chgData name="Nicole Forno" userId="fb02a41f-85b2-4d54-b1d7-8335966d7a48" providerId="ADAL" clId="{F9A27D77-4469-4320-A080-928F3B5CACDF}" dt="2023-04-17T04:42:13.248" v="1915" actId="14100"/>
          <ac:grpSpMkLst>
            <pc:docMk/>
            <pc:sldMk cId="0" sldId="259"/>
            <ac:grpSpMk id="2056" creationId="{D88FEDA5-42C4-A571-8AE0-424E5168110F}"/>
          </ac:grpSpMkLst>
        </pc:grpChg>
        <pc:grpChg chg="mod">
          <ac:chgData name="Nicole Forno" userId="fb02a41f-85b2-4d54-b1d7-8335966d7a48" providerId="ADAL" clId="{F9A27D77-4469-4320-A080-928F3B5CACDF}" dt="2023-04-17T05:29:23.698" v="2642" actId="1076"/>
          <ac:grpSpMkLst>
            <pc:docMk/>
            <pc:sldMk cId="0" sldId="259"/>
            <ac:grpSpMk id="2057" creationId="{F0E5D223-8758-C301-200D-8BF6547542BF}"/>
          </ac:grpSpMkLst>
        </pc:grpChg>
        <pc:grpChg chg="mod">
          <ac:chgData name="Nicole Forno" userId="fb02a41f-85b2-4d54-b1d7-8335966d7a48" providerId="ADAL" clId="{F9A27D77-4469-4320-A080-928F3B5CACDF}" dt="2023-04-17T06:14:22.139" v="2914" actId="14100"/>
          <ac:grpSpMkLst>
            <pc:docMk/>
            <pc:sldMk cId="0" sldId="259"/>
            <ac:grpSpMk id="2058" creationId="{B87621E9-79E3-44A4-CACC-73822CEE26BD}"/>
          </ac:grpSpMkLst>
        </pc:grpChg>
        <pc:grpChg chg="mod">
          <ac:chgData name="Nicole Forno" userId="fb02a41f-85b2-4d54-b1d7-8335966d7a48" providerId="ADAL" clId="{F9A27D77-4469-4320-A080-928F3B5CACDF}" dt="2023-04-17T04:42:13.248" v="1915" actId="14100"/>
          <ac:grpSpMkLst>
            <pc:docMk/>
            <pc:sldMk cId="0" sldId="259"/>
            <ac:grpSpMk id="2059" creationId="{27F292F2-6112-59F4-8073-C07464F905F3}"/>
          </ac:grpSpMkLst>
        </pc:grpChg>
        <pc:grpChg chg="mod">
          <ac:chgData name="Nicole Forno" userId="fb02a41f-85b2-4d54-b1d7-8335966d7a48" providerId="ADAL" clId="{F9A27D77-4469-4320-A080-928F3B5CACDF}" dt="2023-04-17T04:42:13.248" v="1915" actId="14100"/>
          <ac:grpSpMkLst>
            <pc:docMk/>
            <pc:sldMk cId="0" sldId="259"/>
            <ac:grpSpMk id="2060" creationId="{A7A4CDF9-5ABF-D523-2A22-EA16195F1F59}"/>
          </ac:grpSpMkLst>
        </pc:grpChg>
        <pc:grpChg chg="mod topLvl">
          <ac:chgData name="Nicole Forno" userId="fb02a41f-85b2-4d54-b1d7-8335966d7a48" providerId="ADAL" clId="{F9A27D77-4469-4320-A080-928F3B5CACDF}" dt="2023-04-17T04:42:13.248" v="1915" actId="14100"/>
          <ac:grpSpMkLst>
            <pc:docMk/>
            <pc:sldMk cId="0" sldId="259"/>
            <ac:grpSpMk id="2061" creationId="{1DFAE7A5-8DA9-C490-9D6B-9C42D82A6E5A}"/>
          </ac:grpSpMkLst>
        </pc:grpChg>
        <pc:grpChg chg="add del mod">
          <ac:chgData name="Nicole Forno" userId="fb02a41f-85b2-4d54-b1d7-8335966d7a48" providerId="ADAL" clId="{F9A27D77-4469-4320-A080-928F3B5CACDF}" dt="2023-04-17T04:42:13.248" v="1915" actId="14100"/>
          <ac:grpSpMkLst>
            <pc:docMk/>
            <pc:sldMk cId="0" sldId="259"/>
            <ac:grpSpMk id="2062" creationId="{2BDC8336-F7F8-A8D4-6A21-037DBB6F1F97}"/>
          </ac:grpSpMkLst>
        </pc:grpChg>
        <pc:picChg chg="mod">
          <ac:chgData name="Nicole Forno" userId="fb02a41f-85b2-4d54-b1d7-8335966d7a48" providerId="ADAL" clId="{F9A27D77-4469-4320-A080-928F3B5CACDF}" dt="2023-04-17T05:54:38.434" v="2861" actId="1076"/>
          <ac:picMkLst>
            <pc:docMk/>
            <pc:sldMk cId="0" sldId="259"/>
            <ac:picMk id="3" creationId="{00000000-0000-0000-0000-000000000000}"/>
          </ac:picMkLst>
        </pc:picChg>
        <pc:picChg chg="mod ord">
          <ac:chgData name="Nicole Forno" userId="fb02a41f-85b2-4d54-b1d7-8335966d7a48" providerId="ADAL" clId="{F9A27D77-4469-4320-A080-928F3B5CACDF}" dt="2023-04-17T05:48:30.751" v="2849" actId="164"/>
          <ac:picMkLst>
            <pc:docMk/>
            <pc:sldMk cId="0" sldId="259"/>
            <ac:picMk id="4" creationId="{B92A5F18-14C4-CF93-4C74-C2C49644BB78}"/>
          </ac:picMkLst>
        </pc:picChg>
        <pc:picChg chg="del">
          <ac:chgData name="Nicole Forno" userId="fb02a41f-85b2-4d54-b1d7-8335966d7a48" providerId="ADAL" clId="{F9A27D77-4469-4320-A080-928F3B5CACDF}" dt="2023-04-10T15:37:16.650" v="84" actId="478"/>
          <ac:picMkLst>
            <pc:docMk/>
            <pc:sldMk cId="0" sldId="259"/>
            <ac:picMk id="5" creationId="{CD13BA79-6959-96DC-ED54-8C43F0990B7A}"/>
          </ac:picMkLst>
        </pc:picChg>
        <pc:picChg chg="mod modCrop">
          <ac:chgData name="Nicole Forno" userId="fb02a41f-85b2-4d54-b1d7-8335966d7a48" providerId="ADAL" clId="{F9A27D77-4469-4320-A080-928F3B5CACDF}" dt="2023-04-17T04:42:13.248" v="1915" actId="14100"/>
          <ac:picMkLst>
            <pc:docMk/>
            <pc:sldMk cId="0" sldId="259"/>
            <ac:picMk id="8" creationId="{C26B4C5C-5807-C780-7952-923590EDCBA4}"/>
          </ac:picMkLst>
        </pc:picChg>
        <pc:picChg chg="mod">
          <ac:chgData name="Nicole Forno" userId="fb02a41f-85b2-4d54-b1d7-8335966d7a48" providerId="ADAL" clId="{F9A27D77-4469-4320-A080-928F3B5CACDF}" dt="2023-04-17T05:23:15.990" v="2607" actId="1076"/>
          <ac:picMkLst>
            <pc:docMk/>
            <pc:sldMk cId="0" sldId="259"/>
            <ac:picMk id="10" creationId="{8184E84E-C2F1-B32D-D23A-3D7F30B43C1A}"/>
          </ac:picMkLst>
        </pc:picChg>
        <pc:picChg chg="mod">
          <ac:chgData name="Nicole Forno" userId="fb02a41f-85b2-4d54-b1d7-8335966d7a48" providerId="ADAL" clId="{F9A27D77-4469-4320-A080-928F3B5CACDF}" dt="2023-04-17T05:23:24.809" v="2609" actId="1076"/>
          <ac:picMkLst>
            <pc:docMk/>
            <pc:sldMk cId="0" sldId="259"/>
            <ac:picMk id="23" creationId="{3F1E8C4F-F7F9-7632-076C-9B77A29B66C9}"/>
          </ac:picMkLst>
        </pc:picChg>
        <pc:picChg chg="mod">
          <ac:chgData name="Nicole Forno" userId="fb02a41f-85b2-4d54-b1d7-8335966d7a48" providerId="ADAL" clId="{F9A27D77-4469-4320-A080-928F3B5CACDF}" dt="2023-04-12T03:17:52.970" v="985" actId="1076"/>
          <ac:picMkLst>
            <pc:docMk/>
            <pc:sldMk cId="0" sldId="259"/>
            <ac:picMk id="24" creationId="{705C6275-0CA0-C9EE-53DA-036B7A4A3803}"/>
          </ac:picMkLst>
        </pc:picChg>
        <pc:picChg chg="mod">
          <ac:chgData name="Nicole Forno" userId="fb02a41f-85b2-4d54-b1d7-8335966d7a48" providerId="ADAL" clId="{F9A27D77-4469-4320-A080-928F3B5CACDF}" dt="2023-04-17T05:23:24.809" v="2609" actId="1076"/>
          <ac:picMkLst>
            <pc:docMk/>
            <pc:sldMk cId="0" sldId="259"/>
            <ac:picMk id="27" creationId="{BC827C0B-61E3-6C7D-137E-27DDD9DDDC14}"/>
          </ac:picMkLst>
        </pc:picChg>
        <pc:picChg chg="mod">
          <ac:chgData name="Nicole Forno" userId="fb02a41f-85b2-4d54-b1d7-8335966d7a48" providerId="ADAL" clId="{F9A27D77-4469-4320-A080-928F3B5CACDF}" dt="2023-04-17T05:49:06.112" v="2853" actId="14100"/>
          <ac:picMkLst>
            <pc:docMk/>
            <pc:sldMk cId="0" sldId="259"/>
            <ac:picMk id="28" creationId="{3405449F-5603-2BDD-B67C-CFAD6A92CEF9}"/>
          </ac:picMkLst>
        </pc:picChg>
        <pc:picChg chg="mod modCrop">
          <ac:chgData name="Nicole Forno" userId="fb02a41f-85b2-4d54-b1d7-8335966d7a48" providerId="ADAL" clId="{F9A27D77-4469-4320-A080-928F3B5CACDF}" dt="2023-04-17T06:13:16.607" v="2909" actId="732"/>
          <ac:picMkLst>
            <pc:docMk/>
            <pc:sldMk cId="0" sldId="259"/>
            <ac:picMk id="38" creationId="{A0F258AA-B2E7-953C-AF03-B10722D70E95}"/>
          </ac:picMkLst>
        </pc:picChg>
        <pc:picChg chg="add mod modCrop">
          <ac:chgData name="Nicole Forno" userId="fb02a41f-85b2-4d54-b1d7-8335966d7a48" providerId="ADAL" clId="{F9A27D77-4469-4320-A080-928F3B5CACDF}" dt="2023-04-17T06:12:22.438" v="2908" actId="1076"/>
          <ac:picMkLst>
            <pc:docMk/>
            <pc:sldMk cId="0" sldId="259"/>
            <ac:picMk id="39" creationId="{77DC5E35-FE67-08B9-1DF2-9C4570933CC6}"/>
          </ac:picMkLst>
        </pc:picChg>
        <pc:picChg chg="mod">
          <ac:chgData name="Nicole Forno" userId="fb02a41f-85b2-4d54-b1d7-8335966d7a48" providerId="ADAL" clId="{F9A27D77-4469-4320-A080-928F3B5CACDF}" dt="2023-04-17T05:28:35.997" v="2641" actId="14100"/>
          <ac:picMkLst>
            <pc:docMk/>
            <pc:sldMk cId="0" sldId="259"/>
            <ac:picMk id="43" creationId="{EBFCAF87-73FD-18C9-DD4C-A138D09DF3F0}"/>
          </ac:picMkLst>
        </pc:picChg>
        <pc:picChg chg="mod">
          <ac:chgData name="Nicole Forno" userId="fb02a41f-85b2-4d54-b1d7-8335966d7a48" providerId="ADAL" clId="{F9A27D77-4469-4320-A080-928F3B5CACDF}" dt="2023-04-17T05:23:15.990" v="2607" actId="1076"/>
          <ac:picMkLst>
            <pc:docMk/>
            <pc:sldMk cId="0" sldId="259"/>
            <ac:picMk id="49" creationId="{659B5E2C-B3CD-31CC-2C01-E67B396ED82B}"/>
          </ac:picMkLst>
        </pc:picChg>
        <pc:cxnChg chg="mod">
          <ac:chgData name="Nicole Forno" userId="fb02a41f-85b2-4d54-b1d7-8335966d7a48" providerId="ADAL" clId="{F9A27D77-4469-4320-A080-928F3B5CACDF}" dt="2023-04-17T05:23:15.990" v="2607" actId="1076"/>
          <ac:cxnSpMkLst>
            <pc:docMk/>
            <pc:sldMk cId="0" sldId="259"/>
            <ac:cxnSpMk id="24" creationId="{CD7670FE-283A-69B8-126A-5CF454F978F5}"/>
          </ac:cxnSpMkLst>
        </pc:cxnChg>
        <pc:cxnChg chg="mod">
          <ac:chgData name="Nicole Forno" userId="fb02a41f-85b2-4d54-b1d7-8335966d7a48" providerId="ADAL" clId="{F9A27D77-4469-4320-A080-928F3B5CACDF}" dt="2023-04-17T05:23:24.809" v="2609" actId="1076"/>
          <ac:cxnSpMkLst>
            <pc:docMk/>
            <pc:sldMk cId="0" sldId="259"/>
            <ac:cxnSpMk id="33" creationId="{84AD113F-566B-1D82-6517-90322C5AAAEF}"/>
          </ac:cxnSpMkLst>
        </pc:cxnChg>
        <pc:cxnChg chg="mod">
          <ac:chgData name="Nicole Forno" userId="fb02a41f-85b2-4d54-b1d7-8335966d7a48" providerId="ADAL" clId="{F9A27D77-4469-4320-A080-928F3B5CACDF}" dt="2023-04-17T05:23:24.809" v="2609" actId="1076"/>
          <ac:cxnSpMkLst>
            <pc:docMk/>
            <pc:sldMk cId="0" sldId="259"/>
            <ac:cxnSpMk id="34" creationId="{22B1D949-5CE4-4286-8FB3-6E8C6C871F56}"/>
          </ac:cxnSpMkLst>
        </pc:cxnChg>
        <pc:cxnChg chg="mod">
          <ac:chgData name="Nicole Forno" userId="fb02a41f-85b2-4d54-b1d7-8335966d7a48" providerId="ADAL" clId="{F9A27D77-4469-4320-A080-928F3B5CACDF}" dt="2023-04-17T05:23:15.990" v="2607" actId="1076"/>
          <ac:cxnSpMkLst>
            <pc:docMk/>
            <pc:sldMk cId="0" sldId="259"/>
            <ac:cxnSpMk id="44" creationId="{1F6D1F24-6EBE-4185-F45B-CF110B4EBA44}"/>
          </ac:cxnSpMkLst>
        </pc:cxnChg>
      </pc:sldChg>
      <pc:sldChg chg="add del">
        <pc:chgData name="Nicole Forno" userId="fb02a41f-85b2-4d54-b1d7-8335966d7a48" providerId="ADAL" clId="{F9A27D77-4469-4320-A080-928F3B5CACDF}" dt="2023-04-17T05:21:27.941" v="2601" actId="2696"/>
        <pc:sldMkLst>
          <pc:docMk/>
          <pc:sldMk cId="4154245532" sldId="260"/>
        </pc:sldMkLst>
      </pc:sldChg>
      <pc:sldChg chg="modSp add del mod">
        <pc:chgData name="Nicole Forno" userId="fb02a41f-85b2-4d54-b1d7-8335966d7a48" providerId="ADAL" clId="{F9A27D77-4469-4320-A080-928F3B5CACDF}" dt="2023-04-17T05:21:25.766" v="2600" actId="2696"/>
        <pc:sldMkLst>
          <pc:docMk/>
          <pc:sldMk cId="2006540394" sldId="261"/>
        </pc:sldMkLst>
        <pc:spChg chg="mod">
          <ac:chgData name="Nicole Forno" userId="fb02a41f-85b2-4d54-b1d7-8335966d7a48" providerId="ADAL" clId="{F9A27D77-4469-4320-A080-928F3B5CACDF}" dt="2023-04-17T04:46:21.628" v="2242" actId="20577"/>
          <ac:spMkLst>
            <pc:docMk/>
            <pc:sldMk cId="2006540394" sldId="261"/>
            <ac:spMk id="5" creationId="{A4303C8F-BC82-2ADB-55BA-AFEADAE2E9C5}"/>
          </ac:spMkLst>
        </pc:spChg>
      </pc:sldChg>
    </pc:docChg>
  </pc:docChgLst>
  <pc:docChgLst>
    <pc:chgData name="Eli Lemieux" userId="638d3b45-88c5-4266-9030-7862884578d9" providerId="ADAL" clId="{3594581E-C736-4C41-B100-891D7602A2DF}"/>
    <pc:docChg chg="undo custSel addSld modSld">
      <pc:chgData name="Eli Lemieux" userId="638d3b45-88c5-4266-9030-7862884578d9" providerId="ADAL" clId="{3594581E-C736-4C41-B100-891D7602A2DF}" dt="2023-04-13T17:32:42.416" v="5052" actId="6549"/>
      <pc:docMkLst>
        <pc:docMk/>
      </pc:docMkLst>
      <pc:sldChg chg="addSp delSp modSp mod">
        <pc:chgData name="Eli Lemieux" userId="638d3b45-88c5-4266-9030-7862884578d9" providerId="ADAL" clId="{3594581E-C736-4C41-B100-891D7602A2DF}" dt="2023-04-13T17:32:42.416" v="5052" actId="6549"/>
        <pc:sldMkLst>
          <pc:docMk/>
          <pc:sldMk cId="0" sldId="259"/>
        </pc:sldMkLst>
        <pc:spChg chg="mod">
          <ac:chgData name="Eli Lemieux" userId="638d3b45-88c5-4266-9030-7862884578d9" providerId="ADAL" clId="{3594581E-C736-4C41-B100-891D7602A2DF}" dt="2023-04-12T18:56:45.711" v="4907" actId="1076"/>
          <ac:spMkLst>
            <pc:docMk/>
            <pc:sldMk cId="0" sldId="259"/>
            <ac:spMk id="7" creationId="{CE83FDCB-FD59-241E-A5D8-90F3D86280D0}"/>
          </ac:spMkLst>
        </pc:spChg>
        <pc:spChg chg="add mod">
          <ac:chgData name="Eli Lemieux" userId="638d3b45-88c5-4266-9030-7862884578d9" providerId="ADAL" clId="{3594581E-C736-4C41-B100-891D7602A2DF}" dt="2023-04-05T15:09:24.076" v="12" actId="1076"/>
          <ac:spMkLst>
            <pc:docMk/>
            <pc:sldMk cId="0" sldId="259"/>
            <ac:spMk id="9" creationId="{8F5DF0EE-7A4E-15D6-53B1-F240A81FD18A}"/>
          </ac:spMkLst>
        </pc:spChg>
        <pc:spChg chg="mod">
          <ac:chgData name="Eli Lemieux" userId="638d3b45-88c5-4266-9030-7862884578d9" providerId="ADAL" clId="{3594581E-C736-4C41-B100-891D7602A2DF}" dt="2023-04-05T15:08:43.170" v="7" actId="1076"/>
          <ac:spMkLst>
            <pc:docMk/>
            <pc:sldMk cId="0" sldId="259"/>
            <ac:spMk id="11" creationId="{D448DD22-0A6F-8A0B-BB40-93DB2EFDD432}"/>
          </ac:spMkLst>
        </pc:spChg>
        <pc:spChg chg="add mod">
          <ac:chgData name="Eli Lemieux" userId="638d3b45-88c5-4266-9030-7862884578d9" providerId="ADAL" clId="{3594581E-C736-4C41-B100-891D7602A2DF}" dt="2023-04-13T17:32:42.416" v="5052" actId="6549"/>
          <ac:spMkLst>
            <pc:docMk/>
            <pc:sldMk cId="0" sldId="259"/>
            <ac:spMk id="12" creationId="{33D7EFB9-381F-08F9-EC68-BE0A9965312E}"/>
          </ac:spMkLst>
        </pc:spChg>
        <pc:spChg chg="mod">
          <ac:chgData name="Eli Lemieux" userId="638d3b45-88c5-4266-9030-7862884578d9" providerId="ADAL" clId="{3594581E-C736-4C41-B100-891D7602A2DF}" dt="2023-04-10T15:46:06.102" v="3025" actId="20577"/>
          <ac:spMkLst>
            <pc:docMk/>
            <pc:sldMk cId="0" sldId="259"/>
            <ac:spMk id="13" creationId="{6E949770-2754-0978-98A2-FCDC86ED9F1D}"/>
          </ac:spMkLst>
        </pc:spChg>
        <pc:spChg chg="mod">
          <ac:chgData name="Eli Lemieux" userId="638d3b45-88c5-4266-9030-7862884578d9" providerId="ADAL" clId="{3594581E-C736-4C41-B100-891D7602A2DF}" dt="2023-04-05T15:19:05.348" v="48" actId="1076"/>
          <ac:spMkLst>
            <pc:docMk/>
            <pc:sldMk cId="0" sldId="259"/>
            <ac:spMk id="15" creationId="{ED2F04C5-8B7B-27B7-2638-2EA0E18EAEE4}"/>
          </ac:spMkLst>
        </pc:spChg>
        <pc:spChg chg="add mod">
          <ac:chgData name="Eli Lemieux" userId="638d3b45-88c5-4266-9030-7862884578d9" providerId="ADAL" clId="{3594581E-C736-4C41-B100-891D7602A2DF}" dt="2023-04-05T15:13:47.428" v="39" actId="20577"/>
          <ac:spMkLst>
            <pc:docMk/>
            <pc:sldMk cId="0" sldId="259"/>
            <ac:spMk id="16" creationId="{FCB899EA-857D-FF16-87EF-460997358DFA}"/>
          </ac:spMkLst>
        </pc:spChg>
        <pc:spChg chg="mod">
          <ac:chgData name="Eli Lemieux" userId="638d3b45-88c5-4266-9030-7862884578d9" providerId="ADAL" clId="{3594581E-C736-4C41-B100-891D7602A2DF}" dt="2023-04-12T15:53:56.171" v="4906" actId="20577"/>
          <ac:spMkLst>
            <pc:docMk/>
            <pc:sldMk cId="0" sldId="259"/>
            <ac:spMk id="19" creationId="{DC58CC58-A3BD-A306-9EC4-90B453574B48}"/>
          </ac:spMkLst>
        </pc:spChg>
        <pc:spChg chg="mod">
          <ac:chgData name="Eli Lemieux" userId="638d3b45-88c5-4266-9030-7862884578d9" providerId="ADAL" clId="{3594581E-C736-4C41-B100-891D7602A2DF}" dt="2023-04-10T15:56:59.741" v="3957" actId="20577"/>
          <ac:spMkLst>
            <pc:docMk/>
            <pc:sldMk cId="0" sldId="259"/>
            <ac:spMk id="21" creationId="{8138ED49-4A31-4B1E-05CB-80C7215467D9}"/>
          </ac:spMkLst>
        </pc:spChg>
        <pc:spChg chg="add mod">
          <ac:chgData name="Eli Lemieux" userId="638d3b45-88c5-4266-9030-7862884578d9" providerId="ADAL" clId="{3594581E-C736-4C41-B100-891D7602A2DF}" dt="2023-04-05T15:28:48.134" v="219" actId="1076"/>
          <ac:spMkLst>
            <pc:docMk/>
            <pc:sldMk cId="0" sldId="259"/>
            <ac:spMk id="26" creationId="{F9A560DD-7F55-C804-829B-3DB9E5471282}"/>
          </ac:spMkLst>
        </pc:spChg>
        <pc:spChg chg="mod">
          <ac:chgData name="Eli Lemieux" userId="638d3b45-88c5-4266-9030-7862884578d9" providerId="ADAL" clId="{3594581E-C736-4C41-B100-891D7602A2DF}" dt="2023-04-12T18:56:49.478" v="4908" actId="1076"/>
          <ac:spMkLst>
            <pc:docMk/>
            <pc:sldMk cId="0" sldId="259"/>
            <ac:spMk id="29" creationId="{00000000-0000-0000-0000-000000000000}"/>
          </ac:spMkLst>
        </pc:spChg>
        <pc:spChg chg="add mod">
          <ac:chgData name="Eli Lemieux" userId="638d3b45-88c5-4266-9030-7862884578d9" providerId="ADAL" clId="{3594581E-C736-4C41-B100-891D7602A2DF}" dt="2023-04-10T15:52:58.527" v="3706" actId="20577"/>
          <ac:spMkLst>
            <pc:docMk/>
            <pc:sldMk cId="0" sldId="259"/>
            <ac:spMk id="30" creationId="{31BCBF55-BE08-25D2-AC70-05EB6CF5C9C2}"/>
          </ac:spMkLst>
        </pc:spChg>
        <pc:spChg chg="add mod">
          <ac:chgData name="Eli Lemieux" userId="638d3b45-88c5-4266-9030-7862884578d9" providerId="ADAL" clId="{3594581E-C736-4C41-B100-891D7602A2DF}" dt="2023-04-05T15:29:12.771" v="240" actId="14100"/>
          <ac:spMkLst>
            <pc:docMk/>
            <pc:sldMk cId="0" sldId="259"/>
            <ac:spMk id="31" creationId="{E9E4FECC-F49D-B0A7-2E1B-5B125165A098}"/>
          </ac:spMkLst>
        </pc:spChg>
        <pc:spChg chg="add del mod">
          <ac:chgData name="Eli Lemieux" userId="638d3b45-88c5-4266-9030-7862884578d9" providerId="ADAL" clId="{3594581E-C736-4C41-B100-891D7602A2DF}" dt="2023-04-05T15:31:01.249" v="253"/>
          <ac:spMkLst>
            <pc:docMk/>
            <pc:sldMk cId="0" sldId="259"/>
            <ac:spMk id="32" creationId="{85F777F9-4F9D-CF0B-BFD8-CDC0E2B6D3A7}"/>
          </ac:spMkLst>
        </pc:spChg>
        <pc:spChg chg="add del mod">
          <ac:chgData name="Eli Lemieux" userId="638d3b45-88c5-4266-9030-7862884578d9" providerId="ADAL" clId="{3594581E-C736-4C41-B100-891D7602A2DF}" dt="2023-04-05T15:32:29.915" v="275"/>
          <ac:spMkLst>
            <pc:docMk/>
            <pc:sldMk cId="0" sldId="259"/>
            <ac:spMk id="33" creationId="{3628FA5F-379E-3AA3-B588-D65AB5217D38}"/>
          </ac:spMkLst>
        </pc:spChg>
        <pc:spChg chg="add del mod">
          <ac:chgData name="Eli Lemieux" userId="638d3b45-88c5-4266-9030-7862884578d9" providerId="ADAL" clId="{3594581E-C736-4C41-B100-891D7602A2DF}" dt="2023-04-05T15:32:29.915" v="277"/>
          <ac:spMkLst>
            <pc:docMk/>
            <pc:sldMk cId="0" sldId="259"/>
            <ac:spMk id="34" creationId="{A271ED65-FCBC-BA6D-B497-0F7F041CEBEE}"/>
          </ac:spMkLst>
        </pc:spChg>
        <pc:spChg chg="add mod">
          <ac:chgData name="Eli Lemieux" userId="638d3b45-88c5-4266-9030-7862884578d9" providerId="ADAL" clId="{3594581E-C736-4C41-B100-891D7602A2DF}" dt="2023-04-12T15:45:57.422" v="4134" actId="20577"/>
          <ac:spMkLst>
            <pc:docMk/>
            <pc:sldMk cId="0" sldId="259"/>
            <ac:spMk id="35" creationId="{49C5EF80-70B1-0D41-4E75-3FB850B9B856}"/>
          </ac:spMkLst>
        </pc:spChg>
        <pc:spChg chg="del mod">
          <ac:chgData name="Eli Lemieux" userId="638d3b45-88c5-4266-9030-7862884578d9" providerId="ADAL" clId="{3594581E-C736-4C41-B100-891D7602A2DF}" dt="2023-04-05T15:08:54.060" v="9" actId="478"/>
          <ac:spMkLst>
            <pc:docMk/>
            <pc:sldMk cId="0" sldId="259"/>
            <ac:spMk id="36" creationId="{00000000-0000-0000-0000-000000000000}"/>
          </ac:spMkLst>
        </pc:spChg>
        <pc:spChg chg="add del mod">
          <ac:chgData name="Eli Lemieux" userId="638d3b45-88c5-4266-9030-7862884578d9" providerId="ADAL" clId="{3594581E-C736-4C41-B100-891D7602A2DF}" dt="2023-04-10T15:40:27.088" v="2698" actId="478"/>
          <ac:spMkLst>
            <pc:docMk/>
            <pc:sldMk cId="0" sldId="259"/>
            <ac:spMk id="37" creationId="{A48AFB80-9DEA-E8E6-A535-6B754C7663EB}"/>
          </ac:spMkLst>
        </pc:spChg>
        <pc:spChg chg="add mod">
          <ac:chgData name="Eli Lemieux" userId="638d3b45-88c5-4266-9030-7862884578d9" providerId="ADAL" clId="{3594581E-C736-4C41-B100-891D7602A2DF}" dt="2023-04-06T00:06:09.286" v="1599" actId="20577"/>
          <ac:spMkLst>
            <pc:docMk/>
            <pc:sldMk cId="0" sldId="259"/>
            <ac:spMk id="38" creationId="{90044976-8789-D804-2BE7-1E0D3BC59576}"/>
          </ac:spMkLst>
        </pc:spChg>
        <pc:picChg chg="add del mod">
          <ac:chgData name="Eli Lemieux" userId="638d3b45-88c5-4266-9030-7862884578d9" providerId="ADAL" clId="{3594581E-C736-4C41-B100-891D7602A2DF}" dt="2023-04-05T15:07:54.550" v="1"/>
          <ac:picMkLst>
            <pc:docMk/>
            <pc:sldMk cId="0" sldId="259"/>
            <ac:picMk id="5" creationId="{B1C072E5-A014-FAF5-C17F-BC30567AE94E}"/>
          </ac:picMkLst>
        </pc:picChg>
        <pc:picChg chg="mod">
          <ac:chgData name="Eli Lemieux" userId="638d3b45-88c5-4266-9030-7862884578d9" providerId="ADAL" clId="{3594581E-C736-4C41-B100-891D7602A2DF}" dt="2023-04-05T15:46:18.616" v="524" actId="14100"/>
          <ac:picMkLst>
            <pc:docMk/>
            <pc:sldMk cId="0" sldId="259"/>
            <ac:picMk id="14" creationId="{65F7F7DE-9611-53B6-69C4-350F421EEB30}"/>
          </ac:picMkLst>
        </pc:picChg>
        <pc:picChg chg="add del mod modCrop">
          <ac:chgData name="Eli Lemieux" userId="638d3b45-88c5-4266-9030-7862884578d9" providerId="ADAL" clId="{3594581E-C736-4C41-B100-891D7602A2DF}" dt="2023-04-06T15:48:55.085" v="1601" actId="478"/>
          <ac:picMkLst>
            <pc:docMk/>
            <pc:sldMk cId="0" sldId="259"/>
            <ac:picMk id="23" creationId="{9127AFAB-0154-0C0D-9FAB-D144C08758E8}"/>
          </ac:picMkLst>
        </pc:picChg>
        <pc:picChg chg="add del mod">
          <ac:chgData name="Eli Lemieux" userId="638d3b45-88c5-4266-9030-7862884578d9" providerId="ADAL" clId="{3594581E-C736-4C41-B100-891D7602A2DF}" dt="2023-04-12T15:44:05.838" v="4048" actId="478"/>
          <ac:picMkLst>
            <pc:docMk/>
            <pc:sldMk cId="0" sldId="259"/>
            <ac:picMk id="24" creationId="{705C6275-0CA0-C9EE-53DA-036B7A4A3803}"/>
          </ac:picMkLst>
        </pc:picChg>
        <pc:picChg chg="add del mod modCrop">
          <ac:chgData name="Eli Lemieux" userId="638d3b45-88c5-4266-9030-7862884578d9" providerId="ADAL" clId="{3594581E-C736-4C41-B100-891D7602A2DF}" dt="2023-04-05T15:19:41.917" v="59" actId="478"/>
          <ac:picMkLst>
            <pc:docMk/>
            <pc:sldMk cId="0" sldId="259"/>
            <ac:picMk id="25" creationId="{A62D4323-9AC5-EBBC-7318-AB8908B62850}"/>
          </ac:picMkLst>
        </pc:picChg>
        <pc:picChg chg="add del mod">
          <ac:chgData name="Eli Lemieux" userId="638d3b45-88c5-4266-9030-7862884578d9" providerId="ADAL" clId="{3594581E-C736-4C41-B100-891D7602A2DF}" dt="2023-04-05T15:19:41.418" v="58" actId="478"/>
          <ac:picMkLst>
            <pc:docMk/>
            <pc:sldMk cId="0" sldId="259"/>
            <ac:picMk id="27" creationId="{B00E4794-A578-E216-3AED-97446796D3D8}"/>
          </ac:picMkLst>
        </pc:picChg>
        <pc:picChg chg="add del mod">
          <ac:chgData name="Eli Lemieux" userId="638d3b45-88c5-4266-9030-7862884578d9" providerId="ADAL" clId="{3594581E-C736-4C41-B100-891D7602A2DF}" dt="2023-04-12T15:43:18.329" v="4037" actId="478"/>
          <ac:picMkLst>
            <pc:docMk/>
            <pc:sldMk cId="0" sldId="259"/>
            <ac:picMk id="28" creationId="{ADC52B65-5FD7-ADEF-EFBE-049BCFC47024}"/>
          </ac:picMkLst>
        </pc:picChg>
        <pc:picChg chg="add mod">
          <ac:chgData name="Eli Lemieux" userId="638d3b45-88c5-4266-9030-7862884578d9" providerId="ADAL" clId="{3594581E-C736-4C41-B100-891D7602A2DF}" dt="2023-04-12T15:44:21.768" v="4055" actId="1076"/>
          <ac:picMkLst>
            <pc:docMk/>
            <pc:sldMk cId="0" sldId="259"/>
            <ac:picMk id="38" creationId="{A0F258AA-B2E7-953C-AF03-B10722D70E95}"/>
          </ac:picMkLst>
        </pc:picChg>
        <pc:picChg chg="add mod modCrop">
          <ac:chgData name="Eli Lemieux" userId="638d3b45-88c5-4266-9030-7862884578d9" providerId="ADAL" clId="{3594581E-C736-4C41-B100-891D7602A2DF}" dt="2023-04-12T15:43:59.611" v="4047" actId="14100"/>
          <ac:picMkLst>
            <pc:docMk/>
            <pc:sldMk cId="0" sldId="259"/>
            <ac:picMk id="43" creationId="{EBFCAF87-73FD-18C9-DD4C-A138D09DF3F0}"/>
          </ac:picMkLst>
        </pc:picChg>
        <pc:cxnChg chg="mod">
          <ac:chgData name="Eli Lemieux" userId="638d3b45-88c5-4266-9030-7862884578d9" providerId="ADAL" clId="{3594581E-C736-4C41-B100-891D7602A2DF}" dt="2023-04-10T15:32:18.206" v="2066" actId="1582"/>
          <ac:cxnSpMkLst>
            <pc:docMk/>
            <pc:sldMk cId="0" sldId="259"/>
            <ac:cxnSpMk id="33" creationId="{84AD113F-566B-1D82-6517-90322C5AAAEF}"/>
          </ac:cxnSpMkLst>
        </pc:cxnChg>
        <pc:cxnChg chg="mod">
          <ac:chgData name="Eli Lemieux" userId="638d3b45-88c5-4266-9030-7862884578d9" providerId="ADAL" clId="{3594581E-C736-4C41-B100-891D7602A2DF}" dt="2023-04-10T15:32:27.775" v="2067" actId="1582"/>
          <ac:cxnSpMkLst>
            <pc:docMk/>
            <pc:sldMk cId="0" sldId="259"/>
            <ac:cxnSpMk id="34" creationId="{22B1D949-5CE4-4286-8FB3-6E8C6C871F56}"/>
          </ac:cxnSpMkLst>
        </pc:cxnChg>
      </pc:sldChg>
      <pc:sldChg chg="modSp mod">
        <pc:chgData name="Eli Lemieux" userId="638d3b45-88c5-4266-9030-7862884578d9" providerId="ADAL" clId="{3594581E-C736-4C41-B100-891D7602A2DF}" dt="2023-04-10T15:18:29.669" v="1653" actId="207"/>
        <pc:sldMkLst>
          <pc:docMk/>
          <pc:sldMk cId="4154245532" sldId="260"/>
        </pc:sldMkLst>
        <pc:spChg chg="mod">
          <ac:chgData name="Eli Lemieux" userId="638d3b45-88c5-4266-9030-7862884578d9" providerId="ADAL" clId="{3594581E-C736-4C41-B100-891D7602A2DF}" dt="2023-04-10T15:18:29.669" v="1653" actId="207"/>
          <ac:spMkLst>
            <pc:docMk/>
            <pc:sldMk cId="4154245532" sldId="260"/>
            <ac:spMk id="4" creationId="{22DBE719-AC03-215A-7915-FB247A9BE755}"/>
          </ac:spMkLst>
        </pc:spChg>
      </pc:sldChg>
      <pc:sldChg chg="modSp new mod">
        <pc:chgData name="Eli Lemieux" userId="638d3b45-88c5-4266-9030-7862884578d9" providerId="ADAL" clId="{3594581E-C736-4C41-B100-891D7602A2DF}" dt="2023-04-10T15:58:09.860" v="4032" actId="20577"/>
        <pc:sldMkLst>
          <pc:docMk/>
          <pc:sldMk cId="2006540394" sldId="261"/>
        </pc:sldMkLst>
        <pc:spChg chg="mod">
          <ac:chgData name="Eli Lemieux" userId="638d3b45-88c5-4266-9030-7862884578d9" providerId="ADAL" clId="{3594581E-C736-4C41-B100-891D7602A2DF}" dt="2023-04-10T15:41:27.144" v="2737" actId="20577"/>
          <ac:spMkLst>
            <pc:docMk/>
            <pc:sldMk cId="2006540394" sldId="261"/>
            <ac:spMk id="3" creationId="{478F0031-0024-EB99-7FB5-9A08B60B6343}"/>
          </ac:spMkLst>
        </pc:spChg>
        <pc:spChg chg="mod">
          <ac:chgData name="Eli Lemieux" userId="638d3b45-88c5-4266-9030-7862884578d9" providerId="ADAL" clId="{3594581E-C736-4C41-B100-891D7602A2DF}" dt="2023-04-10T15:41:16.041" v="2725" actId="20577"/>
          <ac:spMkLst>
            <pc:docMk/>
            <pc:sldMk cId="2006540394" sldId="261"/>
            <ac:spMk id="4" creationId="{100B8DEB-32B3-2514-5C75-A38F3680769E}"/>
          </ac:spMkLst>
        </pc:spChg>
        <pc:spChg chg="mod">
          <ac:chgData name="Eli Lemieux" userId="638d3b45-88c5-4266-9030-7862884578d9" providerId="ADAL" clId="{3594581E-C736-4C41-B100-891D7602A2DF}" dt="2023-04-10T15:58:09.860" v="4032" actId="20577"/>
          <ac:spMkLst>
            <pc:docMk/>
            <pc:sldMk cId="2006540394" sldId="261"/>
            <ac:spMk id="6" creationId="{B7A07C63-DA59-7710-A771-121A784DC5C2}"/>
          </ac:spMkLst>
        </pc:spChg>
      </pc:sldChg>
    </pc:docChg>
  </pc:docChgLst>
  <pc:docChgLst>
    <pc:chgData name="Elizabeth Weidner" userId="ba81d0ac-fe7b-4838-8eed-397650f147ce" providerId="ADAL" clId="{ECC4375A-1AB5-4E44-B550-EB88CDC43279}"/>
    <pc:docChg chg="undo redo custSel modSld">
      <pc:chgData name="Elizabeth Weidner" userId="ba81d0ac-fe7b-4838-8eed-397650f147ce" providerId="ADAL" clId="{ECC4375A-1AB5-4E44-B550-EB88CDC43279}" dt="2023-04-17T14:04:46.878" v="3350" actId="113"/>
      <pc:docMkLst>
        <pc:docMk/>
      </pc:docMkLst>
      <pc:sldChg chg="addSp delSp modSp mod">
        <pc:chgData name="Elizabeth Weidner" userId="ba81d0ac-fe7b-4838-8eed-397650f147ce" providerId="ADAL" clId="{ECC4375A-1AB5-4E44-B550-EB88CDC43279}" dt="2023-04-17T14:04:46.878" v="3350" actId="113"/>
        <pc:sldMkLst>
          <pc:docMk/>
          <pc:sldMk cId="0" sldId="259"/>
        </pc:sldMkLst>
        <pc:spChg chg="mod">
          <ac:chgData name="Elizabeth Weidner" userId="ba81d0ac-fe7b-4838-8eed-397650f147ce" providerId="ADAL" clId="{ECC4375A-1AB5-4E44-B550-EB88CDC43279}" dt="2023-04-07T11:49:27.914" v="813" actId="2711"/>
          <ac:spMkLst>
            <pc:docMk/>
            <pc:sldMk cId="0" sldId="259"/>
            <ac:spMk id="6" creationId="{6128EE09-D55F-0BF3-AC66-85EF14DDAC2A}"/>
          </ac:spMkLst>
        </pc:spChg>
        <pc:spChg chg="mod">
          <ac:chgData name="Elizabeth Weidner" userId="ba81d0ac-fe7b-4838-8eed-397650f147ce" providerId="ADAL" clId="{ECC4375A-1AB5-4E44-B550-EB88CDC43279}" dt="2023-04-13T14:54:16.596" v="3049" actId="20577"/>
          <ac:spMkLst>
            <pc:docMk/>
            <pc:sldMk cId="0" sldId="259"/>
            <ac:spMk id="7" creationId="{CE83FDCB-FD59-241E-A5D8-90F3D86280D0}"/>
          </ac:spMkLst>
        </pc:spChg>
        <pc:spChg chg="mod">
          <ac:chgData name="Elizabeth Weidner" userId="ba81d0ac-fe7b-4838-8eed-397650f147ce" providerId="ADAL" clId="{ECC4375A-1AB5-4E44-B550-EB88CDC43279}" dt="2023-04-13T14:54:20.547" v="3056" actId="20577"/>
          <ac:spMkLst>
            <pc:docMk/>
            <pc:sldMk cId="0" sldId="259"/>
            <ac:spMk id="9" creationId="{8F5DF0EE-7A4E-15D6-53B1-F240A81FD18A}"/>
          </ac:spMkLst>
        </pc:spChg>
        <pc:spChg chg="del mod">
          <ac:chgData name="Elizabeth Weidner" userId="ba81d0ac-fe7b-4838-8eed-397650f147ce" providerId="ADAL" clId="{ECC4375A-1AB5-4E44-B550-EB88CDC43279}" dt="2023-04-13T14:49:54.598" v="2680" actId="478"/>
          <ac:spMkLst>
            <pc:docMk/>
            <pc:sldMk cId="0" sldId="259"/>
            <ac:spMk id="10" creationId="{E8B4C1BF-2653-4337-04CC-CEF0CFEDF68C}"/>
          </ac:spMkLst>
        </pc:spChg>
        <pc:spChg chg="mod">
          <ac:chgData name="Elizabeth Weidner" userId="ba81d0ac-fe7b-4838-8eed-397650f147ce" providerId="ADAL" clId="{ECC4375A-1AB5-4E44-B550-EB88CDC43279}" dt="2023-04-07T11:49:27.914" v="813" actId="2711"/>
          <ac:spMkLst>
            <pc:docMk/>
            <pc:sldMk cId="0" sldId="259"/>
            <ac:spMk id="11" creationId="{D448DD22-0A6F-8A0B-BB40-93DB2EFDD432}"/>
          </ac:spMkLst>
        </pc:spChg>
        <pc:spChg chg="mod">
          <ac:chgData name="Elizabeth Weidner" userId="ba81d0ac-fe7b-4838-8eed-397650f147ce" providerId="ADAL" clId="{ECC4375A-1AB5-4E44-B550-EB88CDC43279}" dt="2023-04-07T11:49:27.914" v="813" actId="2711"/>
          <ac:spMkLst>
            <pc:docMk/>
            <pc:sldMk cId="0" sldId="259"/>
            <ac:spMk id="12" creationId="{33D7EFB9-381F-08F9-EC68-BE0A9965312E}"/>
          </ac:spMkLst>
        </pc:spChg>
        <pc:spChg chg="mod">
          <ac:chgData name="Elizabeth Weidner" userId="ba81d0ac-fe7b-4838-8eed-397650f147ce" providerId="ADAL" clId="{ECC4375A-1AB5-4E44-B550-EB88CDC43279}" dt="2023-04-17T14:01:16.623" v="3343" actId="20577"/>
          <ac:spMkLst>
            <pc:docMk/>
            <pc:sldMk cId="0" sldId="259"/>
            <ac:spMk id="13" creationId="{6E949770-2754-0978-98A2-FCDC86ED9F1D}"/>
          </ac:spMkLst>
        </pc:spChg>
        <pc:spChg chg="mod">
          <ac:chgData name="Elizabeth Weidner" userId="ba81d0ac-fe7b-4838-8eed-397650f147ce" providerId="ADAL" clId="{ECC4375A-1AB5-4E44-B550-EB88CDC43279}" dt="2023-04-17T14:01:52.830" v="3348" actId="1076"/>
          <ac:spMkLst>
            <pc:docMk/>
            <pc:sldMk cId="0" sldId="259"/>
            <ac:spMk id="14" creationId="{54FCCB98-E01B-DCAC-8963-C5646FADDF6C}"/>
          </ac:spMkLst>
        </pc:spChg>
        <pc:spChg chg="mod">
          <ac:chgData name="Elizabeth Weidner" userId="ba81d0ac-fe7b-4838-8eed-397650f147ce" providerId="ADAL" clId="{ECC4375A-1AB5-4E44-B550-EB88CDC43279}" dt="2023-04-07T11:49:27.914" v="813" actId="2711"/>
          <ac:spMkLst>
            <pc:docMk/>
            <pc:sldMk cId="0" sldId="259"/>
            <ac:spMk id="15" creationId="{ED2F04C5-8B7B-27B7-2638-2EA0E18EAEE4}"/>
          </ac:spMkLst>
        </pc:spChg>
        <pc:spChg chg="mod">
          <ac:chgData name="Elizabeth Weidner" userId="ba81d0ac-fe7b-4838-8eed-397650f147ce" providerId="ADAL" clId="{ECC4375A-1AB5-4E44-B550-EB88CDC43279}" dt="2023-04-07T11:49:27.914" v="813" actId="2711"/>
          <ac:spMkLst>
            <pc:docMk/>
            <pc:sldMk cId="0" sldId="259"/>
            <ac:spMk id="16" creationId="{FCB899EA-857D-FF16-87EF-460997358DFA}"/>
          </ac:spMkLst>
        </pc:spChg>
        <pc:spChg chg="mod">
          <ac:chgData name="Elizabeth Weidner" userId="ba81d0ac-fe7b-4838-8eed-397650f147ce" providerId="ADAL" clId="{ECC4375A-1AB5-4E44-B550-EB88CDC43279}" dt="2023-04-07T11:49:27.914" v="813" actId="2711"/>
          <ac:spMkLst>
            <pc:docMk/>
            <pc:sldMk cId="0" sldId="259"/>
            <ac:spMk id="17" creationId="{F905B427-E9E5-6DCE-0E56-2126DD475075}"/>
          </ac:spMkLst>
        </pc:spChg>
        <pc:spChg chg="mod">
          <ac:chgData name="Elizabeth Weidner" userId="ba81d0ac-fe7b-4838-8eed-397650f147ce" providerId="ADAL" clId="{ECC4375A-1AB5-4E44-B550-EB88CDC43279}" dt="2023-04-17T13:58:36.689" v="3140" actId="14100"/>
          <ac:spMkLst>
            <pc:docMk/>
            <pc:sldMk cId="0" sldId="259"/>
            <ac:spMk id="18" creationId="{74F200BC-0FD1-65C2-919B-2753E1FFDDFF}"/>
          </ac:spMkLst>
        </pc:spChg>
        <pc:spChg chg="mod">
          <ac:chgData name="Elizabeth Weidner" userId="ba81d0ac-fe7b-4838-8eed-397650f147ce" providerId="ADAL" clId="{ECC4375A-1AB5-4E44-B550-EB88CDC43279}" dt="2023-04-17T14:04:46.878" v="3350" actId="113"/>
          <ac:spMkLst>
            <pc:docMk/>
            <pc:sldMk cId="0" sldId="259"/>
            <ac:spMk id="19" creationId="{DC58CC58-A3BD-A306-9EC4-90B453574B48}"/>
          </ac:spMkLst>
        </pc:spChg>
        <pc:spChg chg="mod">
          <ac:chgData name="Elizabeth Weidner" userId="ba81d0ac-fe7b-4838-8eed-397650f147ce" providerId="ADAL" clId="{ECC4375A-1AB5-4E44-B550-EB88CDC43279}" dt="2023-04-07T12:02:28.044" v="2476" actId="14100"/>
          <ac:spMkLst>
            <pc:docMk/>
            <pc:sldMk cId="0" sldId="259"/>
            <ac:spMk id="20" creationId="{00000000-0000-0000-0000-000000000000}"/>
          </ac:spMkLst>
        </pc:spChg>
        <pc:spChg chg="mod">
          <ac:chgData name="Elizabeth Weidner" userId="ba81d0ac-fe7b-4838-8eed-397650f147ce" providerId="ADAL" clId="{ECC4375A-1AB5-4E44-B550-EB88CDC43279}" dt="2023-04-17T13:59:02.848" v="3145" actId="1035"/>
          <ac:spMkLst>
            <pc:docMk/>
            <pc:sldMk cId="0" sldId="259"/>
            <ac:spMk id="21" creationId="{8138ED49-4A31-4B1E-05CB-80C7215467D9}"/>
          </ac:spMkLst>
        </pc:spChg>
        <pc:spChg chg="add mod">
          <ac:chgData name="Elizabeth Weidner" userId="ba81d0ac-fe7b-4838-8eed-397650f147ce" providerId="ADAL" clId="{ECC4375A-1AB5-4E44-B550-EB88CDC43279}" dt="2023-04-17T14:01:47.854" v="3347" actId="1076"/>
          <ac:spMkLst>
            <pc:docMk/>
            <pc:sldMk cId="0" sldId="259"/>
            <ac:spMk id="22" creationId="{7706969C-EE27-1C39-13A7-836D155394C1}"/>
          </ac:spMkLst>
        </pc:spChg>
        <pc:spChg chg="mod">
          <ac:chgData name="Elizabeth Weidner" userId="ba81d0ac-fe7b-4838-8eed-397650f147ce" providerId="ADAL" clId="{ECC4375A-1AB5-4E44-B550-EB88CDC43279}" dt="2023-04-17T14:01:57.590" v="3349" actId="1076"/>
          <ac:spMkLst>
            <pc:docMk/>
            <pc:sldMk cId="0" sldId="259"/>
            <ac:spMk id="25" creationId="{7F97F677-9C18-B8C9-4B8A-DD2DD5CAAB71}"/>
          </ac:spMkLst>
        </pc:spChg>
        <pc:spChg chg="mod">
          <ac:chgData name="Elizabeth Weidner" userId="ba81d0ac-fe7b-4838-8eed-397650f147ce" providerId="ADAL" clId="{ECC4375A-1AB5-4E44-B550-EB88CDC43279}" dt="2023-04-07T11:49:27.914" v="813" actId="2711"/>
          <ac:spMkLst>
            <pc:docMk/>
            <pc:sldMk cId="0" sldId="259"/>
            <ac:spMk id="26" creationId="{F9A560DD-7F55-C804-829B-3DB9E5471282}"/>
          </ac:spMkLst>
        </pc:spChg>
        <pc:spChg chg="mod">
          <ac:chgData name="Elizabeth Weidner" userId="ba81d0ac-fe7b-4838-8eed-397650f147ce" providerId="ADAL" clId="{ECC4375A-1AB5-4E44-B550-EB88CDC43279}" dt="2023-04-17T13:58:43.875" v="3142" actId="14100"/>
          <ac:spMkLst>
            <pc:docMk/>
            <pc:sldMk cId="0" sldId="259"/>
            <ac:spMk id="29" creationId="{00000000-0000-0000-0000-000000000000}"/>
          </ac:spMkLst>
        </pc:spChg>
        <pc:spChg chg="mod">
          <ac:chgData name="Elizabeth Weidner" userId="ba81d0ac-fe7b-4838-8eed-397650f147ce" providerId="ADAL" clId="{ECC4375A-1AB5-4E44-B550-EB88CDC43279}" dt="2023-04-07T11:49:27.914" v="813" actId="2711"/>
          <ac:spMkLst>
            <pc:docMk/>
            <pc:sldMk cId="0" sldId="259"/>
            <ac:spMk id="30" creationId="{31BCBF55-BE08-25D2-AC70-05EB6CF5C9C2}"/>
          </ac:spMkLst>
        </pc:spChg>
        <pc:spChg chg="mod">
          <ac:chgData name="Elizabeth Weidner" userId="ba81d0ac-fe7b-4838-8eed-397650f147ce" providerId="ADAL" clId="{ECC4375A-1AB5-4E44-B550-EB88CDC43279}" dt="2023-04-07T11:49:27.914" v="813" actId="2711"/>
          <ac:spMkLst>
            <pc:docMk/>
            <pc:sldMk cId="0" sldId="259"/>
            <ac:spMk id="31" creationId="{E9E4FECC-F49D-B0A7-2E1B-5B125165A098}"/>
          </ac:spMkLst>
        </pc:spChg>
        <pc:spChg chg="mod">
          <ac:chgData name="Elizabeth Weidner" userId="ba81d0ac-fe7b-4838-8eed-397650f147ce" providerId="ADAL" clId="{ECC4375A-1AB5-4E44-B550-EB88CDC43279}" dt="2023-04-07T11:49:27.914" v="813" actId="2711"/>
          <ac:spMkLst>
            <pc:docMk/>
            <pc:sldMk cId="0" sldId="259"/>
            <ac:spMk id="35" creationId="{49C5EF80-70B1-0D41-4E75-3FB850B9B856}"/>
          </ac:spMkLst>
        </pc:spChg>
        <pc:spChg chg="add mod">
          <ac:chgData name="Elizabeth Weidner" userId="ba81d0ac-fe7b-4838-8eed-397650f147ce" providerId="ADAL" clId="{ECC4375A-1AB5-4E44-B550-EB88CDC43279}" dt="2023-04-13T14:50:28.247" v="2696" actId="1035"/>
          <ac:spMkLst>
            <pc:docMk/>
            <pc:sldMk cId="0" sldId="259"/>
            <ac:spMk id="37" creationId="{551790A5-0A61-5303-2CFC-E90411CDD234}"/>
          </ac:spMkLst>
        </pc:spChg>
        <pc:spChg chg="mod">
          <ac:chgData name="Elizabeth Weidner" userId="ba81d0ac-fe7b-4838-8eed-397650f147ce" providerId="ADAL" clId="{ECC4375A-1AB5-4E44-B550-EB88CDC43279}" dt="2023-04-07T11:49:27.914" v="813" actId="2711"/>
          <ac:spMkLst>
            <pc:docMk/>
            <pc:sldMk cId="0" sldId="259"/>
            <ac:spMk id="37" creationId="{A48AFB80-9DEA-E8E6-A535-6B754C7663EB}"/>
          </ac:spMkLst>
        </pc:spChg>
        <pc:spChg chg="mod">
          <ac:chgData name="Elizabeth Weidner" userId="ba81d0ac-fe7b-4838-8eed-397650f147ce" providerId="ADAL" clId="{ECC4375A-1AB5-4E44-B550-EB88CDC43279}" dt="2023-04-07T11:49:27.914" v="813" actId="2711"/>
          <ac:spMkLst>
            <pc:docMk/>
            <pc:sldMk cId="0" sldId="259"/>
            <ac:spMk id="38" creationId="{90044976-8789-D804-2BE7-1E0D3BC59576}"/>
          </ac:spMkLst>
        </pc:spChg>
        <pc:spChg chg="add mod">
          <ac:chgData name="Elizabeth Weidner" userId="ba81d0ac-fe7b-4838-8eed-397650f147ce" providerId="ADAL" clId="{ECC4375A-1AB5-4E44-B550-EB88CDC43279}" dt="2023-04-17T13:35:15.851" v="3083" actId="20577"/>
          <ac:spMkLst>
            <pc:docMk/>
            <pc:sldMk cId="0" sldId="259"/>
            <ac:spMk id="42" creationId="{83A4E83B-8CB7-AB25-4E20-1066EC23582F}"/>
          </ac:spMkLst>
        </pc:spChg>
        <pc:spChg chg="mod">
          <ac:chgData name="Elizabeth Weidner" userId="ba81d0ac-fe7b-4838-8eed-397650f147ce" providerId="ADAL" clId="{ECC4375A-1AB5-4E44-B550-EB88CDC43279}" dt="2023-04-07T11:54:46.545" v="1518" actId="1036"/>
          <ac:spMkLst>
            <pc:docMk/>
            <pc:sldMk cId="0" sldId="259"/>
            <ac:spMk id="2050" creationId="{00000000-0000-0000-0000-000000000000}"/>
          </ac:spMkLst>
        </pc:spChg>
        <pc:spChg chg="mod">
          <ac:chgData name="Elizabeth Weidner" userId="ba81d0ac-fe7b-4838-8eed-397650f147ce" providerId="ADAL" clId="{ECC4375A-1AB5-4E44-B550-EB88CDC43279}" dt="2023-04-07T11:49:27.914" v="813" actId="2711"/>
          <ac:spMkLst>
            <pc:docMk/>
            <pc:sldMk cId="0" sldId="259"/>
            <ac:spMk id="2150" creationId="{00000000-0000-0000-0000-000000000000}"/>
          </ac:spMkLst>
        </pc:spChg>
        <pc:spChg chg="mod">
          <ac:chgData name="Elizabeth Weidner" userId="ba81d0ac-fe7b-4838-8eed-397650f147ce" providerId="ADAL" clId="{ECC4375A-1AB5-4E44-B550-EB88CDC43279}" dt="2023-04-07T11:49:27.914" v="813" actId="2711"/>
          <ac:spMkLst>
            <pc:docMk/>
            <pc:sldMk cId="0" sldId="259"/>
            <ac:spMk id="2152" creationId="{00000000-0000-0000-0000-000000000000}"/>
          </ac:spMkLst>
        </pc:spChg>
        <pc:spChg chg="mod">
          <ac:chgData name="Elizabeth Weidner" userId="ba81d0ac-fe7b-4838-8eed-397650f147ce" providerId="ADAL" clId="{ECC4375A-1AB5-4E44-B550-EB88CDC43279}" dt="2023-04-07T12:02:32.046" v="2477" actId="14100"/>
          <ac:spMkLst>
            <pc:docMk/>
            <pc:sldMk cId="0" sldId="259"/>
            <ac:spMk id="2155" creationId="{00000000-0000-0000-0000-000000000000}"/>
          </ac:spMkLst>
        </pc:spChg>
        <pc:picChg chg="del mod">
          <ac:chgData name="Elizabeth Weidner" userId="ba81d0ac-fe7b-4838-8eed-397650f147ce" providerId="ADAL" clId="{ECC4375A-1AB5-4E44-B550-EB88CDC43279}" dt="2023-04-13T14:48:55.709" v="2667" actId="478"/>
          <ac:picMkLst>
            <pc:docMk/>
            <pc:sldMk cId="0" sldId="259"/>
            <ac:picMk id="2" creationId="{992E9DA5-C3DD-6F24-B53C-AE8685D886C4}"/>
          </ac:picMkLst>
        </pc:picChg>
        <pc:picChg chg="mod">
          <ac:chgData name="Elizabeth Weidner" userId="ba81d0ac-fe7b-4838-8eed-397650f147ce" providerId="ADAL" clId="{ECC4375A-1AB5-4E44-B550-EB88CDC43279}" dt="2023-04-07T11:49:27.914" v="813" actId="2711"/>
          <ac:picMkLst>
            <pc:docMk/>
            <pc:sldMk cId="0" sldId="259"/>
            <ac:picMk id="3" creationId="{00000000-0000-0000-0000-000000000000}"/>
          </ac:picMkLst>
        </pc:picChg>
        <pc:picChg chg="mod">
          <ac:chgData name="Elizabeth Weidner" userId="ba81d0ac-fe7b-4838-8eed-397650f147ce" providerId="ADAL" clId="{ECC4375A-1AB5-4E44-B550-EB88CDC43279}" dt="2023-04-13T14:49:11.783" v="2673" actId="1076"/>
          <ac:picMkLst>
            <pc:docMk/>
            <pc:sldMk cId="0" sldId="259"/>
            <ac:picMk id="4" creationId="{B92A5F18-14C4-CF93-4C74-C2C49644BB78}"/>
          </ac:picMkLst>
        </pc:picChg>
        <pc:picChg chg="mod">
          <ac:chgData name="Elizabeth Weidner" userId="ba81d0ac-fe7b-4838-8eed-397650f147ce" providerId="ADAL" clId="{ECC4375A-1AB5-4E44-B550-EB88CDC43279}" dt="2023-04-07T11:49:27.914" v="813" actId="2711"/>
          <ac:picMkLst>
            <pc:docMk/>
            <pc:sldMk cId="0" sldId="259"/>
            <ac:picMk id="5" creationId="{CD13BA79-6959-96DC-ED54-8C43F0990B7A}"/>
          </ac:picMkLst>
        </pc:picChg>
        <pc:picChg chg="mod">
          <ac:chgData name="Elizabeth Weidner" userId="ba81d0ac-fe7b-4838-8eed-397650f147ce" providerId="ADAL" clId="{ECC4375A-1AB5-4E44-B550-EB88CDC43279}" dt="2023-04-07T11:49:27.914" v="813" actId="2711"/>
          <ac:picMkLst>
            <pc:docMk/>
            <pc:sldMk cId="0" sldId="259"/>
            <ac:picMk id="8" creationId="{C26B4C5C-5807-C780-7952-923590EDCBA4}"/>
          </ac:picMkLst>
        </pc:picChg>
        <pc:picChg chg="mod">
          <ac:chgData name="Elizabeth Weidner" userId="ba81d0ac-fe7b-4838-8eed-397650f147ce" providerId="ADAL" clId="{ECC4375A-1AB5-4E44-B550-EB88CDC43279}" dt="2023-04-07T11:49:27.914" v="813" actId="2711"/>
          <ac:picMkLst>
            <pc:docMk/>
            <pc:sldMk cId="0" sldId="259"/>
            <ac:picMk id="14" creationId="{65F7F7DE-9611-53B6-69C4-350F421EEB30}"/>
          </ac:picMkLst>
        </pc:picChg>
        <pc:picChg chg="mod">
          <ac:chgData name="Elizabeth Weidner" userId="ba81d0ac-fe7b-4838-8eed-397650f147ce" providerId="ADAL" clId="{ECC4375A-1AB5-4E44-B550-EB88CDC43279}" dt="2023-04-07T11:49:27.914" v="813" actId="2711"/>
          <ac:picMkLst>
            <pc:docMk/>
            <pc:sldMk cId="0" sldId="259"/>
            <ac:picMk id="24" creationId="{705C6275-0CA0-C9EE-53DA-036B7A4A3803}"/>
          </ac:picMkLst>
        </pc:picChg>
        <pc:picChg chg="add mod">
          <ac:chgData name="Elizabeth Weidner" userId="ba81d0ac-fe7b-4838-8eed-397650f147ce" providerId="ADAL" clId="{ECC4375A-1AB5-4E44-B550-EB88CDC43279}" dt="2023-04-13T14:49:19.166" v="2675" actId="1076"/>
          <ac:picMkLst>
            <pc:docMk/>
            <pc:sldMk cId="0" sldId="259"/>
            <ac:picMk id="28" creationId="{3405449F-5603-2BDD-B67C-CFAD6A92CEF9}"/>
          </ac:picMkLst>
        </pc:picChg>
        <pc:picChg chg="mod">
          <ac:chgData name="Elizabeth Weidner" userId="ba81d0ac-fe7b-4838-8eed-397650f147ce" providerId="ADAL" clId="{ECC4375A-1AB5-4E44-B550-EB88CDC43279}" dt="2023-04-07T11:49:27.914" v="813" actId="2711"/>
          <ac:picMkLst>
            <pc:docMk/>
            <pc:sldMk cId="0" sldId="259"/>
            <ac:picMk id="28" creationId="{ADC52B65-5FD7-ADEF-EFBE-049BCFC47024}"/>
          </ac:picMkLst>
        </pc:picChg>
      </pc:sldChg>
      <pc:sldChg chg="modSp mod">
        <pc:chgData name="Elizabeth Weidner" userId="ba81d0ac-fe7b-4838-8eed-397650f147ce" providerId="ADAL" clId="{ECC4375A-1AB5-4E44-B550-EB88CDC43279}" dt="2023-04-07T12:03:36.104" v="2657" actId="1076"/>
        <pc:sldMkLst>
          <pc:docMk/>
          <pc:sldMk cId="4154245532" sldId="260"/>
        </pc:sldMkLst>
        <pc:spChg chg="mod">
          <ac:chgData name="Elizabeth Weidner" userId="ba81d0ac-fe7b-4838-8eed-397650f147ce" providerId="ADAL" clId="{ECC4375A-1AB5-4E44-B550-EB88CDC43279}" dt="2023-04-07T12:03:33.438" v="2656" actId="404"/>
          <ac:spMkLst>
            <pc:docMk/>
            <pc:sldMk cId="4154245532" sldId="260"/>
            <ac:spMk id="3" creationId="{1EB97566-EAD5-01D2-8334-FB32BF9F0B46}"/>
          </ac:spMkLst>
        </pc:spChg>
        <pc:spChg chg="mod">
          <ac:chgData name="Elizabeth Weidner" userId="ba81d0ac-fe7b-4838-8eed-397650f147ce" providerId="ADAL" clId="{ECC4375A-1AB5-4E44-B550-EB88CDC43279}" dt="2023-04-07T11:52:35.891" v="1418" actId="20577"/>
          <ac:spMkLst>
            <pc:docMk/>
            <pc:sldMk cId="4154245532" sldId="260"/>
            <ac:spMk id="4" creationId="{22DBE719-AC03-215A-7915-FB247A9BE755}"/>
          </ac:spMkLst>
        </pc:spChg>
        <pc:spChg chg="mod">
          <ac:chgData name="Elizabeth Weidner" userId="ba81d0ac-fe7b-4838-8eed-397650f147ce" providerId="ADAL" clId="{ECC4375A-1AB5-4E44-B550-EB88CDC43279}" dt="2023-04-07T11:52:20.353" v="1364" actId="20577"/>
          <ac:spMkLst>
            <pc:docMk/>
            <pc:sldMk cId="4154245532" sldId="260"/>
            <ac:spMk id="5" creationId="{3ABC1263-DED4-4DBC-937F-567F7EFA7444}"/>
          </ac:spMkLst>
        </pc:spChg>
        <pc:spChg chg="mod">
          <ac:chgData name="Elizabeth Weidner" userId="ba81d0ac-fe7b-4838-8eed-397650f147ce" providerId="ADAL" clId="{ECC4375A-1AB5-4E44-B550-EB88CDC43279}" dt="2023-04-07T11:56:42.594" v="1961" actId="20577"/>
          <ac:spMkLst>
            <pc:docMk/>
            <pc:sldMk cId="4154245532" sldId="260"/>
            <ac:spMk id="6" creationId="{CBD16336-20F8-2C5D-AEFA-A1A0BDEFC5C7}"/>
          </ac:spMkLst>
        </pc:spChg>
        <pc:picChg chg="mod">
          <ac:chgData name="Elizabeth Weidner" userId="ba81d0ac-fe7b-4838-8eed-397650f147ce" providerId="ADAL" clId="{ECC4375A-1AB5-4E44-B550-EB88CDC43279}" dt="2023-04-07T12:03:36.104" v="2657" actId="1076"/>
          <ac:picMkLst>
            <pc:docMk/>
            <pc:sldMk cId="4154245532" sldId="260"/>
            <ac:picMk id="1026" creationId="{F4B4B7AD-DD91-891C-0E96-536FAD0DECC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95436A48-5B2E-4712-BE56-D68EF82EA426}" type="datetimeFigureOut">
              <a:rPr lang="en-US" smtClean="0"/>
              <a:t>4/17/2023</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C1A42646-8A2C-445E-A050-63D490090411}" type="slidenum">
              <a:rPr lang="en-US" smtClean="0"/>
              <a:t>‹#›</a:t>
            </a:fld>
            <a:endParaRPr lang="en-US"/>
          </a:p>
        </p:txBody>
      </p:sp>
    </p:spTree>
    <p:extLst>
      <p:ext uri="{BB962C8B-B14F-4D97-AF65-F5344CB8AC3E}">
        <p14:creationId xmlns:p14="http://schemas.microsoft.com/office/powerpoint/2010/main" val="1972822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42646-8A2C-445E-A050-63D490090411}" type="slidenum">
              <a:rPr lang="en-US" smtClean="0"/>
              <a:t>1</a:t>
            </a:fld>
            <a:endParaRPr lang="en-US"/>
          </a:p>
        </p:txBody>
      </p:sp>
    </p:spTree>
    <p:extLst>
      <p:ext uri="{BB962C8B-B14F-4D97-AF65-F5344CB8AC3E}">
        <p14:creationId xmlns:p14="http://schemas.microsoft.com/office/powerpoint/2010/main" val="68125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4" y="18653125"/>
            <a:ext cx="30724474"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1317625"/>
            <a:ext cx="9875837"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p>
            <a:r>
              <a:rPr lang="en-US"/>
              <a:t>Click to edit Master title style</a:t>
            </a:r>
          </a:p>
        </p:txBody>
      </p:sp>
      <p:sp>
        <p:nvSpPr>
          <p:cNvPr id="3" name="Content Placeholder 2"/>
          <p:cNvSpPr>
            <a:spLocks noGrp="1"/>
          </p:cNvSpPr>
          <p:nvPr>
            <p:ph sz="quarter" idx="1"/>
          </p:nvPr>
        </p:nvSpPr>
        <p:spPr>
          <a:xfrm>
            <a:off x="2193928"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3"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8"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3"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3"/>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8"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8"/>
            <a:ext cx="19392901"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1"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8"/>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5"/>
            <a:ext cx="14439901"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4"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4" y="6888163"/>
            <a:ext cx="14439901"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8"/>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5"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5" y="25763543"/>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279" y="1317625"/>
            <a:ext cx="3950264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279" y="7680325"/>
            <a:ext cx="39502645"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2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879" y="29978350"/>
            <a:ext cx="138994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0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jpe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0"/>
        </a:gra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C58CC58-A3BD-A306-9EC4-90B453574B48}"/>
              </a:ext>
            </a:extLst>
          </p:cNvPr>
          <p:cNvSpPr txBox="1"/>
          <p:nvPr/>
        </p:nvSpPr>
        <p:spPr>
          <a:xfrm>
            <a:off x="812871" y="29601931"/>
            <a:ext cx="28828644" cy="243143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800" dirty="0">
                <a:latin typeface="+mj-lt"/>
                <a:cs typeface="Arial"/>
              </a:rPr>
              <a:t>The results of both methods of evaluating flow behavior show agreement</a:t>
            </a:r>
            <a:r>
              <a:rPr lang="en-US" sz="3800" b="0" dirty="0">
                <a:latin typeface="+mj-lt"/>
                <a:cs typeface="Arial"/>
              </a:rPr>
              <a:t>. The theoretical computations indicate there should be negligible head loss on the system, due to the slow flow rate and design of the array. Empirical calculations show there is negligible head loss in the system, which oscillates close to the array and becomes homogenous as distance from the array increases. We believe the head loss is low due to the smoothness of the pipe, short distances, and the relatively low flow rate exiting each orifice.</a:t>
            </a:r>
          </a:p>
        </p:txBody>
      </p:sp>
      <p:sp>
        <p:nvSpPr>
          <p:cNvPr id="2050" name="Rectangle 2"/>
          <p:cNvSpPr>
            <a:spLocks noGrp="1" noChangeArrowheads="1"/>
          </p:cNvSpPr>
          <p:nvPr>
            <p:ph type="title" sz="quarter"/>
          </p:nvPr>
        </p:nvSpPr>
        <p:spPr>
          <a:xfrm>
            <a:off x="831073" y="203201"/>
            <a:ext cx="42365359" cy="4254407"/>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fontScale="90000"/>
          </a:bodyPr>
          <a:lstStyle/>
          <a:p>
            <a:pPr indent="-457200" eaLnBrk="1" hangingPunct="1">
              <a:spcBef>
                <a:spcPts val="0"/>
              </a:spcBef>
              <a:spcAft>
                <a:spcPts val="0"/>
              </a:spcAft>
            </a:pPr>
            <a:r>
              <a:rPr lang="en-US" sz="8800" b="1" dirty="0">
                <a:solidFill>
                  <a:schemeClr val="bg1"/>
                </a:solidFill>
              </a:rPr>
              <a:t>The Subsea Science Sprinkler</a:t>
            </a:r>
            <a:br>
              <a:rPr lang="en-US" sz="8800" dirty="0">
                <a:solidFill>
                  <a:schemeClr val="bg1"/>
                </a:solidFill>
              </a:rPr>
            </a:br>
            <a:r>
              <a:rPr lang="en-US" sz="6000" dirty="0">
                <a:solidFill>
                  <a:schemeClr val="bg1"/>
                </a:solidFill>
              </a:rPr>
              <a:t>Understanding uniform flow along a controlled-source array through combined theoretical and empirical methods</a:t>
            </a:r>
            <a:br>
              <a:rPr lang="en-US" sz="4000" dirty="0"/>
            </a:br>
            <a:r>
              <a:rPr lang="en-US" sz="5400" i="1" dirty="0">
                <a:solidFill>
                  <a:srgbClr val="FFFFFF"/>
                </a:solidFill>
              </a:rPr>
              <a:t>Eli Lemieux and Nicole Forno</a:t>
            </a:r>
            <a:br>
              <a:rPr lang="en-US" sz="5400" i="1" dirty="0">
                <a:solidFill>
                  <a:srgbClr val="FFFFFF"/>
                </a:solidFill>
              </a:rPr>
            </a:br>
            <a:r>
              <a:rPr lang="en-US" sz="5400" i="1" dirty="0">
                <a:solidFill>
                  <a:srgbClr val="FFFFFF"/>
                </a:solidFill>
              </a:rPr>
              <a:t>Mentor: Dr. Elizabeth Weidner</a:t>
            </a:r>
            <a:endParaRPr lang="en-US" dirty="0"/>
          </a:p>
        </p:txBody>
      </p:sp>
      <p:sp>
        <p:nvSpPr>
          <p:cNvPr id="2150" name="Text Box 161"/>
          <p:cNvSpPr txBox="1">
            <a:spLocks noChangeArrowheads="1"/>
          </p:cNvSpPr>
          <p:nvPr/>
        </p:nvSpPr>
        <p:spPr bwMode="auto">
          <a:xfrm>
            <a:off x="39852600" y="10275890"/>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latin typeface="+mj-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91" r="76772"/>
          <a:stretch/>
        </p:blipFill>
        <p:spPr>
          <a:xfrm>
            <a:off x="40284755" y="918512"/>
            <a:ext cx="2180287" cy="2823784"/>
          </a:xfrm>
          <a:prstGeom prst="rect">
            <a:avLst/>
          </a:prstGeom>
        </p:spPr>
      </p:pic>
      <p:grpSp>
        <p:nvGrpSpPr>
          <p:cNvPr id="2056" name="Group 2055">
            <a:extLst>
              <a:ext uri="{FF2B5EF4-FFF2-40B4-BE49-F238E27FC236}">
                <a16:creationId xmlns:a16="http://schemas.microsoft.com/office/drawing/2014/main" id="{D88FEDA5-42C4-A571-8AE0-424E5168110F}"/>
              </a:ext>
            </a:extLst>
          </p:cNvPr>
          <p:cNvGrpSpPr/>
          <p:nvPr/>
        </p:nvGrpSpPr>
        <p:grpSpPr>
          <a:xfrm>
            <a:off x="795547" y="6270172"/>
            <a:ext cx="13048190" cy="8692980"/>
            <a:chOff x="795547" y="6096000"/>
            <a:chExt cx="12610104" cy="8692980"/>
          </a:xfrm>
        </p:grpSpPr>
        <p:sp>
          <p:nvSpPr>
            <p:cNvPr id="2155" name="Rectangle 167"/>
            <p:cNvSpPr>
              <a:spLocks noChangeArrowheads="1"/>
            </p:cNvSpPr>
            <p:nvPr/>
          </p:nvSpPr>
          <p:spPr bwMode="auto">
            <a:xfrm>
              <a:off x="802839" y="6096000"/>
              <a:ext cx="12596993"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mj-lt"/>
                  <a:cs typeface="Times New Roman"/>
                </a:rPr>
                <a:t>Overview</a:t>
              </a:r>
              <a:endParaRPr lang="en-US" dirty="0">
                <a:latin typeface="+mj-lt"/>
              </a:endParaRPr>
            </a:p>
          </p:txBody>
        </p:sp>
        <p:sp>
          <p:nvSpPr>
            <p:cNvPr id="20" name="Text Box 2546"/>
            <p:cNvSpPr txBox="1">
              <a:spLocks noChangeArrowheads="1"/>
            </p:cNvSpPr>
            <p:nvPr/>
          </p:nvSpPr>
          <p:spPr bwMode="auto">
            <a:xfrm>
              <a:off x="795547" y="7494675"/>
              <a:ext cx="12610104" cy="7294305"/>
            </a:xfrm>
            <a:prstGeom prst="rect">
              <a:avLst/>
            </a:prstGeom>
            <a:solidFill>
              <a:schemeClr val="bg1"/>
            </a:solid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marL="0" indent="0" algn="just" eaLnBrk="1" hangingPunct="1">
                <a:spcBef>
                  <a:spcPts val="1200"/>
                </a:spcBef>
              </a:pPr>
              <a:r>
                <a:rPr lang="en-US" sz="3200" b="0" dirty="0">
                  <a:latin typeface="+mj-lt"/>
                  <a:ea typeface="ＭＳ Ｐゴシック"/>
                  <a:cs typeface="Arial"/>
                </a:rPr>
                <a:t>Hydrothermal vents are the dominant conduits for the transfer of heat and chemicals to the deep ocean from fluids emitted by the seafloor. Hydrothermal fluids impact ocean biogeochemical cycles and fuel unique chemosynthetic food webs (Fig. 1). Despite their importance, the extent, intensity, and even existence of deep-sea hydrothermal systems is still poorly characterized, due to the limitations of existing techniques and sensor capabilities. </a:t>
              </a:r>
            </a:p>
            <a:p>
              <a:pPr marL="0" indent="0" algn="just" eaLnBrk="1" hangingPunct="1">
                <a:spcBef>
                  <a:spcPts val="1200"/>
                </a:spcBef>
              </a:pPr>
              <a:r>
                <a:rPr lang="en-US" sz="3200" b="0" dirty="0">
                  <a:latin typeface="+mj-lt"/>
                  <a:ea typeface="ＭＳ Ｐゴシック"/>
                  <a:cs typeface="Arial"/>
                </a:rPr>
                <a:t>This work is part of a larger project that aims to characterize hydrothermal fluid discharge using an autonomous underwater vehicle (AUV) equipped with imaging and multibeam sonars. </a:t>
              </a:r>
            </a:p>
            <a:p>
              <a:pPr marL="0" indent="0" algn="just" eaLnBrk="1" hangingPunct="1">
                <a:spcBef>
                  <a:spcPts val="1200"/>
                </a:spcBef>
              </a:pPr>
              <a:r>
                <a:rPr lang="en-US" sz="3200" b="0" dirty="0">
                  <a:latin typeface="+mj-lt"/>
                  <a:ea typeface="ＭＳ Ｐゴシック"/>
                  <a:cs typeface="Arial"/>
                </a:rPr>
                <a:t>Here, development of a controlled-source line array to replicate hydrothermal flow in the Chase Engineering tank. One of the preliminary steps is to evaluate flow behavior along our array, which we’ve done here with combined theoretical and empirical methods. </a:t>
              </a:r>
              <a:endParaRPr lang="en-US" sz="3200" dirty="0">
                <a:latin typeface="+mj-lt"/>
                <a:ea typeface="ＭＳ Ｐゴシック"/>
                <a:cs typeface="Arial"/>
              </a:endParaRPr>
            </a:p>
          </p:txBody>
        </p:sp>
      </p:grpSp>
      <p:sp>
        <p:nvSpPr>
          <p:cNvPr id="6" name="Rectangle 164">
            <a:extLst>
              <a:ext uri="{FF2B5EF4-FFF2-40B4-BE49-F238E27FC236}">
                <a16:creationId xmlns:a16="http://schemas.microsoft.com/office/drawing/2014/main" id="{6128EE09-D55F-0BF3-AC66-85EF14DDAC2A}"/>
              </a:ext>
            </a:extLst>
          </p:cNvPr>
          <p:cNvSpPr>
            <a:spLocks noChangeArrowheads="1"/>
          </p:cNvSpPr>
          <p:nvPr/>
        </p:nvSpPr>
        <p:spPr bwMode="auto">
          <a:xfrm>
            <a:off x="831073" y="4608757"/>
            <a:ext cx="8945333" cy="1321035"/>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mj-lt"/>
                <a:cs typeface="Times New Roman"/>
              </a:rPr>
              <a:t>BIG QUESTION</a:t>
            </a:r>
            <a:endParaRPr lang="en-US" dirty="0">
              <a:latin typeface="+mj-lt"/>
            </a:endParaRPr>
          </a:p>
        </p:txBody>
      </p:sp>
      <p:grpSp>
        <p:nvGrpSpPr>
          <p:cNvPr id="2059" name="Group 2058">
            <a:extLst>
              <a:ext uri="{FF2B5EF4-FFF2-40B4-BE49-F238E27FC236}">
                <a16:creationId xmlns:a16="http://schemas.microsoft.com/office/drawing/2014/main" id="{27F292F2-6112-59F4-8073-C07464F905F3}"/>
              </a:ext>
            </a:extLst>
          </p:cNvPr>
          <p:cNvGrpSpPr/>
          <p:nvPr/>
        </p:nvGrpSpPr>
        <p:grpSpPr>
          <a:xfrm>
            <a:off x="14695179" y="14717761"/>
            <a:ext cx="14399486" cy="12821092"/>
            <a:chOff x="15379206" y="14477916"/>
            <a:chExt cx="12804196" cy="12821092"/>
          </a:xfrm>
        </p:grpSpPr>
        <mc:AlternateContent xmlns:mc="http://schemas.openxmlformats.org/markup-compatibility/2006">
          <mc:Choice xmlns:a14="http://schemas.microsoft.com/office/drawing/2010/main" Requires="a14">
            <p:sp>
              <p:nvSpPr>
                <p:cNvPr id="29" name="Rectangle 28"/>
                <p:cNvSpPr/>
                <p:nvPr/>
              </p:nvSpPr>
              <p:spPr>
                <a:xfrm>
                  <a:off x="15379206" y="15880498"/>
                  <a:ext cx="12801600" cy="1141851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dirty="0">
                    <a:latin typeface="+mj-lt"/>
                    <a:ea typeface="+mn-lt"/>
                    <a:cs typeface="+mn-lt"/>
                  </a:endParaRPr>
                </a:p>
                <a:p>
                  <a:pPr algn="l"/>
                  <a:endParaRPr lang="en-US" sz="3200" dirty="0">
                    <a:latin typeface="+mj-lt"/>
                    <a:ea typeface="+mn-lt"/>
                    <a:cs typeface="+mn-lt"/>
                  </a:endParaRPr>
                </a:p>
                <a:p>
                  <a:pPr algn="l"/>
                  <a:endParaRPr lang="en-US" sz="3200" dirty="0">
                    <a:latin typeface="+mj-lt"/>
                    <a:ea typeface="+mn-lt"/>
                    <a:cs typeface="+mn-lt"/>
                  </a:endParaRPr>
                </a:p>
                <a:p>
                  <a:pPr algn="l"/>
                  <a:r>
                    <a:rPr lang="en-US" sz="3200" dirty="0">
                      <a:latin typeface="+mj-lt"/>
                      <a:ea typeface="+mn-lt"/>
                      <a:cs typeface="+mn-lt"/>
                    </a:rPr>
                    <a:t>Figure 3. </a:t>
                  </a:r>
                  <a:r>
                    <a:rPr lang="en-US" sz="3200" b="0" i="1" dirty="0">
                      <a:latin typeface="+mj-lt"/>
                      <a:ea typeface="+mn-lt"/>
                      <a:cs typeface="+mn-lt"/>
                    </a:rPr>
                    <a:t>Graph of head loss at each orifice throughout the array. Note that head loss is very small </a:t>
                  </a:r>
                  <a:r>
                    <a:rPr lang="en-US" sz="3200" b="0" dirty="0">
                      <a:latin typeface="+mj-lt"/>
                      <a:ea typeface="+mn-lt"/>
                      <a:cs typeface="+mn-lt"/>
                    </a:rPr>
                    <a:t>(</a:t>
                  </a:r>
                  <a14:m>
                    <m:oMath xmlns:m="http://schemas.openxmlformats.org/officeDocument/2006/math">
                      <m:r>
                        <a:rPr lang="en-US" sz="3200" b="0" i="0" smtClean="0">
                          <a:latin typeface="Cambria Math" panose="02040503050406030204" pitchFamily="18" charset="0"/>
                          <a:ea typeface="+mn-lt"/>
                          <a:cs typeface="+mn-lt"/>
                        </a:rPr>
                        <m:t>&lt;</m:t>
                      </m:r>
                      <m:sSup>
                        <m:sSupPr>
                          <m:ctrlPr>
                            <a:rPr lang="en-US" sz="3200" b="0" i="1" smtClean="0">
                              <a:latin typeface="Cambria Math" panose="02040503050406030204" pitchFamily="18" charset="0"/>
                              <a:ea typeface="+mn-lt"/>
                              <a:cs typeface="+mn-lt"/>
                            </a:rPr>
                          </m:ctrlPr>
                        </m:sSupPr>
                        <m:e>
                          <m:r>
                            <a:rPr lang="en-US" sz="3200" b="0" i="0" smtClean="0">
                              <a:latin typeface="Cambria Math" panose="02040503050406030204" pitchFamily="18" charset="0"/>
                              <a:ea typeface="+mn-lt"/>
                              <a:cs typeface="+mn-lt"/>
                            </a:rPr>
                            <m:t>1∗10</m:t>
                          </m:r>
                        </m:e>
                        <m:sup>
                          <m:r>
                            <a:rPr lang="en-US" sz="3200" b="0" i="0" smtClean="0">
                              <a:latin typeface="Cambria Math" panose="02040503050406030204" pitchFamily="18" charset="0"/>
                              <a:ea typeface="+mn-lt"/>
                              <a:cs typeface="+mn-lt"/>
                            </a:rPr>
                            <m:t>−1</m:t>
                          </m:r>
                          <m:r>
                            <a:rPr lang="en-US" sz="3200" b="0" i="0" smtClean="0">
                              <a:latin typeface="Cambria Math" panose="02040503050406030204" pitchFamily="18" charset="0"/>
                              <a:ea typeface="+mn-lt"/>
                              <a:cs typeface="+mn-lt"/>
                            </a:rPr>
                            <m:t>2</m:t>
                          </m:r>
                          <m:r>
                            <a:rPr lang="en-US" sz="3200" b="0" i="0" smtClean="0">
                              <a:latin typeface="Cambria Math" panose="02040503050406030204" pitchFamily="18" charset="0"/>
                              <a:ea typeface="+mn-lt"/>
                              <a:cs typeface="+mn-lt"/>
                            </a:rPr>
                            <m:t> </m:t>
                          </m:r>
                        </m:sup>
                      </m:sSup>
                    </m:oMath>
                  </a14:m>
                  <a:r>
                    <a:rPr lang="en-US" sz="3200" b="0" i="1" dirty="0">
                      <a:latin typeface="+mj-lt"/>
                      <a:ea typeface="+mn-lt"/>
                      <a:cs typeface="+mn-lt"/>
                    </a:rPr>
                    <a:t>m</a:t>
                  </a:r>
                  <a:r>
                    <a:rPr lang="en-US" sz="3200" b="0" dirty="0">
                      <a:latin typeface="+mj-lt"/>
                      <a:ea typeface="+mn-lt"/>
                      <a:cs typeface="+mn-lt"/>
                    </a:rPr>
                    <a:t>)</a:t>
                  </a:r>
                  <a:endParaRPr lang="en-US" sz="3200" b="0" dirty="0">
                    <a:latin typeface="Cambria Math" panose="02040503050406030204" pitchFamily="18" charset="0"/>
                    <a:ea typeface="+mn-lt"/>
                    <a:cs typeface="+mn-lt"/>
                  </a:endParaRPr>
                </a:p>
                <a:p>
                  <a:pPr algn="l"/>
                  <a:r>
                    <a:rPr lang="en-US" sz="3200" b="0" i="1" dirty="0">
                      <a:latin typeface="+mj-lt"/>
                      <a:ea typeface="+mn-lt"/>
                      <a:cs typeface="+mn-lt"/>
                    </a:rPr>
                    <a:t> </a:t>
                  </a:r>
                  <a:endParaRPr lang="en-US" sz="3200" b="0" dirty="0">
                    <a:solidFill>
                      <a:schemeClr val="tx1"/>
                    </a:solidFill>
                    <a:latin typeface="+mj-lt"/>
                    <a:cs typeface="Arial"/>
                  </a:endParaRPr>
                </a:p>
                <a:p>
                  <a:pPr algn="l"/>
                  <a:r>
                    <a:rPr lang="en-US" sz="3200" dirty="0">
                      <a:solidFill>
                        <a:schemeClr val="tx1"/>
                      </a:solidFill>
                      <a:latin typeface="+mj-lt"/>
                      <a:cs typeface="Arial"/>
                    </a:rPr>
                    <a:t>Outcome:</a:t>
                  </a:r>
                </a:p>
                <a:p>
                  <a:pPr algn="just"/>
                  <a:r>
                    <a:rPr lang="en-US" sz="3200" b="0" dirty="0">
                      <a:latin typeface="+mj-lt"/>
                      <a:cs typeface="Arial"/>
                    </a:rPr>
                    <a:t>A s</a:t>
                  </a:r>
                  <a:r>
                    <a:rPr lang="en-US" sz="3200" b="0" dirty="0">
                      <a:solidFill>
                        <a:schemeClr val="tx1"/>
                      </a:solidFill>
                      <a:latin typeface="+mj-lt"/>
                      <a:cs typeface="Arial"/>
                    </a:rPr>
                    <a:t>light incremental increase in head loss is present across the array. Since this value is effectively zero, it is not necessary to make alterations to the current design of the system.</a:t>
                  </a:r>
                  <a:endParaRPr lang="en-US" sz="4000" b="0" dirty="0"/>
                </a:p>
              </p:txBody>
            </p:sp>
          </mc:Choice>
          <mc:Fallback>
            <p:sp>
              <p:nvSpPr>
                <p:cNvPr id="29" name="Rectangle 28"/>
                <p:cNvSpPr>
                  <a:spLocks noRot="1" noChangeAspect="1" noMove="1" noResize="1" noEditPoints="1" noAdjustHandles="1" noChangeArrowheads="1" noChangeShapeType="1" noTextEdit="1"/>
                </p:cNvSpPr>
                <p:nvPr/>
              </p:nvSpPr>
              <p:spPr>
                <a:xfrm>
                  <a:off x="15379206" y="15880498"/>
                  <a:ext cx="12801600" cy="11418510"/>
                </a:xfrm>
                <a:prstGeom prst="rect">
                  <a:avLst/>
                </a:prstGeom>
                <a:blipFill>
                  <a:blip r:embed="rId4"/>
                  <a:stretch>
                    <a:fillRect l="-1015" r="-1015" b="-639"/>
                  </a:stretch>
                </a:blipFill>
              </p:spPr>
              <p:txBody>
                <a:bodyPr/>
                <a:lstStyle/>
                <a:p>
                  <a:r>
                    <a:rPr lang="en-US">
                      <a:noFill/>
                    </a:rPr>
                    <a:t> </a:t>
                  </a:r>
                </a:p>
              </p:txBody>
            </p:sp>
          </mc:Fallback>
        </mc:AlternateContent>
        <p:sp>
          <p:nvSpPr>
            <p:cNvPr id="7" name="Rectangle 164">
              <a:extLst>
                <a:ext uri="{FF2B5EF4-FFF2-40B4-BE49-F238E27FC236}">
                  <a16:creationId xmlns:a16="http://schemas.microsoft.com/office/drawing/2014/main" id="{CE83FDCB-FD59-241E-A5D8-90F3D86280D0}"/>
                </a:ext>
              </a:extLst>
            </p:cNvPr>
            <p:cNvSpPr>
              <a:spLocks noChangeArrowheads="1"/>
            </p:cNvSpPr>
            <p:nvPr/>
          </p:nvSpPr>
          <p:spPr bwMode="auto">
            <a:xfrm>
              <a:off x="15381802" y="14477916"/>
              <a:ext cx="12801600"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mj-lt"/>
                  <a:cs typeface="Times New Roman"/>
                </a:rPr>
                <a:t>MATLAB Results</a:t>
              </a:r>
            </a:p>
          </p:txBody>
        </p:sp>
        <p:pic>
          <p:nvPicPr>
            <p:cNvPr id="8" name="Picture 9" descr="Chart, line chart&#10;&#10;Description automatically generated">
              <a:extLst>
                <a:ext uri="{FF2B5EF4-FFF2-40B4-BE49-F238E27FC236}">
                  <a16:creationId xmlns:a16="http://schemas.microsoft.com/office/drawing/2014/main" id="{C26B4C5C-5807-C780-7952-923590EDCBA4}"/>
                </a:ext>
              </a:extLst>
            </p:cNvPr>
            <p:cNvPicPr>
              <a:picLocks noChangeAspect="1"/>
            </p:cNvPicPr>
            <p:nvPr/>
          </p:nvPicPr>
          <p:blipFill rotWithShape="1">
            <a:blip r:embed="rId5"/>
            <a:srcRect l="-971" r="-178"/>
            <a:stretch/>
          </p:blipFill>
          <p:spPr>
            <a:xfrm>
              <a:off x="16806239" y="15993096"/>
              <a:ext cx="9944783" cy="7424988"/>
            </a:xfrm>
            <a:prstGeom prst="rect">
              <a:avLst/>
            </a:prstGeom>
          </p:spPr>
        </p:pic>
      </p:grpSp>
      <p:grpSp>
        <p:nvGrpSpPr>
          <p:cNvPr id="2057" name="Group 2056">
            <a:extLst>
              <a:ext uri="{FF2B5EF4-FFF2-40B4-BE49-F238E27FC236}">
                <a16:creationId xmlns:a16="http://schemas.microsoft.com/office/drawing/2014/main" id="{F0E5D223-8758-C301-200D-8BF6547542BF}"/>
              </a:ext>
            </a:extLst>
          </p:cNvPr>
          <p:cNvGrpSpPr/>
          <p:nvPr/>
        </p:nvGrpSpPr>
        <p:grpSpPr>
          <a:xfrm>
            <a:off x="768876" y="15394496"/>
            <a:ext cx="13034624" cy="5905534"/>
            <a:chOff x="802838" y="15427526"/>
            <a:chExt cx="12596993" cy="5905534"/>
          </a:xfrm>
        </p:grpSpPr>
        <p:sp>
          <p:nvSpPr>
            <p:cNvPr id="11" name="Rectangle 167">
              <a:extLst>
                <a:ext uri="{FF2B5EF4-FFF2-40B4-BE49-F238E27FC236}">
                  <a16:creationId xmlns:a16="http://schemas.microsoft.com/office/drawing/2014/main" id="{D448DD22-0A6F-8A0B-BB40-93DB2EFDD432}"/>
                </a:ext>
              </a:extLst>
            </p:cNvPr>
            <p:cNvSpPr>
              <a:spLocks noChangeArrowheads="1"/>
            </p:cNvSpPr>
            <p:nvPr/>
          </p:nvSpPr>
          <p:spPr bwMode="auto">
            <a:xfrm>
              <a:off x="802838" y="15427526"/>
              <a:ext cx="12596993"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mj-lt"/>
                  <a:cs typeface="Times New Roman"/>
                </a:rPr>
                <a:t>Methods</a:t>
              </a:r>
              <a:endParaRPr lang="en-US">
                <a:latin typeface="+mj-lt"/>
              </a:endParaRPr>
            </a:p>
          </p:txBody>
        </p:sp>
        <p:sp>
          <p:nvSpPr>
            <p:cNvPr id="13" name="TextBox 12">
              <a:extLst>
                <a:ext uri="{FF2B5EF4-FFF2-40B4-BE49-F238E27FC236}">
                  <a16:creationId xmlns:a16="http://schemas.microsoft.com/office/drawing/2014/main" id="{6E949770-2754-0978-98A2-FCDC86ED9F1D}"/>
                </a:ext>
              </a:extLst>
            </p:cNvPr>
            <p:cNvSpPr txBox="1"/>
            <p:nvPr/>
          </p:nvSpPr>
          <p:spPr>
            <a:xfrm>
              <a:off x="830125" y="16808745"/>
              <a:ext cx="12569044" cy="452431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gn="just">
                <a:buFont typeface="+mj-lt"/>
                <a:buAutoNum type="arabicPeriod"/>
              </a:pPr>
              <a:r>
                <a:rPr lang="en-US" sz="3200" b="0" dirty="0"/>
                <a:t>Calculate the theoretical head loss of a 7-orifice linear array (mini-sys, Fig. 2)</a:t>
              </a:r>
            </a:p>
            <a:p>
              <a:pPr marL="514350" indent="-514350" algn="just">
                <a:buFont typeface="+mj-lt"/>
                <a:buAutoNum type="arabicPeriod"/>
              </a:pPr>
              <a:r>
                <a:rPr lang="en-US" sz="3200" b="0" dirty="0"/>
                <a:t>Empirically test the flow via dye experiment using image processing to characterize the flow rate at each orifice.</a:t>
              </a:r>
            </a:p>
            <a:p>
              <a:pPr algn="just"/>
              <a:r>
                <a:rPr lang="en-US" sz="3200" b="0" dirty="0"/>
                <a:t> </a:t>
              </a:r>
            </a:p>
            <a:p>
              <a:pPr algn="just"/>
              <a:r>
                <a:rPr lang="en-US" sz="3200" b="0" dirty="0"/>
                <a:t>The mini-sys will be used to model a larger scale 1-meter-long array with 24 orifices and volumetric flow rate of 7 GPM. The larger model deployed in the Chase Engineering tank for testing with the acoustic systems.</a:t>
              </a:r>
            </a:p>
          </p:txBody>
        </p:sp>
      </p:grpSp>
      <p:sp>
        <p:nvSpPr>
          <p:cNvPr id="17" name="Rectangle 167">
            <a:extLst>
              <a:ext uri="{FF2B5EF4-FFF2-40B4-BE49-F238E27FC236}">
                <a16:creationId xmlns:a16="http://schemas.microsoft.com/office/drawing/2014/main" id="{F905B427-E9E5-6DCE-0E56-2126DD475075}"/>
              </a:ext>
            </a:extLst>
          </p:cNvPr>
          <p:cNvSpPr>
            <a:spLocks noChangeArrowheads="1"/>
          </p:cNvSpPr>
          <p:nvPr/>
        </p:nvSpPr>
        <p:spPr bwMode="auto">
          <a:xfrm>
            <a:off x="802838" y="28194495"/>
            <a:ext cx="28828644"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mj-lt"/>
                <a:cs typeface="Times New Roman"/>
              </a:rPr>
              <a:t>Conclusions</a:t>
            </a:r>
            <a:endParaRPr lang="en-US">
              <a:latin typeface="+mj-lt"/>
            </a:endParaRPr>
          </a:p>
        </p:txBody>
      </p:sp>
      <p:sp>
        <p:nvSpPr>
          <p:cNvPr id="18" name="Rectangle 167">
            <a:extLst>
              <a:ext uri="{FF2B5EF4-FFF2-40B4-BE49-F238E27FC236}">
                <a16:creationId xmlns:a16="http://schemas.microsoft.com/office/drawing/2014/main" id="{74F200BC-0FD1-65C2-919B-2753E1FFDDFF}"/>
              </a:ext>
            </a:extLst>
          </p:cNvPr>
          <p:cNvSpPr>
            <a:spLocks noChangeArrowheads="1"/>
          </p:cNvSpPr>
          <p:nvPr/>
        </p:nvSpPr>
        <p:spPr bwMode="auto">
          <a:xfrm>
            <a:off x="29966398" y="28193294"/>
            <a:ext cx="10130042" cy="1346023"/>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mj-lt"/>
                <a:cs typeface="Times New Roman"/>
              </a:rPr>
              <a:t>Acknowledgements</a:t>
            </a:r>
            <a:endParaRPr lang="en-US" dirty="0">
              <a:latin typeface="+mj-lt"/>
            </a:endParaRPr>
          </a:p>
        </p:txBody>
      </p:sp>
      <p:sp>
        <p:nvSpPr>
          <p:cNvPr id="21" name="TextBox 20">
            <a:extLst>
              <a:ext uri="{FF2B5EF4-FFF2-40B4-BE49-F238E27FC236}">
                <a16:creationId xmlns:a16="http://schemas.microsoft.com/office/drawing/2014/main" id="{8138ED49-4A31-4B1E-05CB-80C7215467D9}"/>
              </a:ext>
            </a:extLst>
          </p:cNvPr>
          <p:cNvSpPr txBox="1"/>
          <p:nvPr/>
        </p:nvSpPr>
        <p:spPr>
          <a:xfrm>
            <a:off x="29966398" y="29570400"/>
            <a:ext cx="10130042" cy="2419124"/>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520" dirty="0">
                <a:latin typeface="+mj-lt"/>
                <a:cs typeface="Arial"/>
              </a:rPr>
              <a:t>University of New Hampshire</a:t>
            </a:r>
            <a:r>
              <a:rPr lang="en-US" sz="2520" b="0" dirty="0">
                <a:latin typeface="+mj-lt"/>
                <a:cs typeface="Arial"/>
              </a:rPr>
              <a:t>: Professor Tracy Mandel, Professor Martin </a:t>
            </a:r>
            <a:r>
              <a:rPr lang="en-US" sz="2520" b="0" dirty="0" err="1">
                <a:latin typeface="+mj-lt"/>
                <a:cs typeface="Arial"/>
              </a:rPr>
              <a:t>Wosnik</a:t>
            </a:r>
            <a:r>
              <a:rPr lang="en-US" sz="2520" b="0" dirty="0">
                <a:latin typeface="+mj-lt"/>
                <a:cs typeface="Arial"/>
              </a:rPr>
              <a:t>, Mike Tuttle, Paul Lavoie, and John Ahern</a:t>
            </a:r>
          </a:p>
          <a:p>
            <a:pPr algn="l"/>
            <a:r>
              <a:rPr lang="en-US" sz="2520" dirty="0">
                <a:latin typeface="+mj-lt"/>
                <a:cs typeface="Arial"/>
              </a:rPr>
              <a:t>Rutgers University</a:t>
            </a:r>
            <a:r>
              <a:rPr lang="en-US" sz="2520" b="0" dirty="0">
                <a:latin typeface="+mj-lt"/>
                <a:cs typeface="Arial"/>
              </a:rPr>
              <a:t>: Professor Karen Bemis</a:t>
            </a:r>
          </a:p>
          <a:p>
            <a:pPr algn="l"/>
            <a:r>
              <a:rPr lang="en-US" sz="2520" dirty="0">
                <a:latin typeface="+mj-lt"/>
                <a:cs typeface="Arial"/>
              </a:rPr>
              <a:t>Columbia University</a:t>
            </a:r>
            <a:r>
              <a:rPr lang="en-US" sz="2520" b="0" dirty="0">
                <a:latin typeface="+mj-lt"/>
                <a:cs typeface="Arial"/>
              </a:rPr>
              <a:t>: Olivia Kilmer</a:t>
            </a:r>
          </a:p>
          <a:p>
            <a:pPr algn="l"/>
            <a:r>
              <a:rPr lang="en-US" sz="2520" dirty="0">
                <a:latin typeface="+mj-lt"/>
                <a:cs typeface="Arial"/>
              </a:rPr>
              <a:t>Center for Costal and Ocean Mapping/Joint Hydrographic Center</a:t>
            </a:r>
          </a:p>
          <a:p>
            <a:pPr algn="l"/>
            <a:r>
              <a:rPr lang="en-US" sz="2520" dirty="0">
                <a:latin typeface="+mj-lt"/>
                <a:cs typeface="Arial"/>
              </a:rPr>
              <a:t>NOAA Office of Exploration grant NA22OAR0110192</a:t>
            </a:r>
          </a:p>
        </p:txBody>
      </p:sp>
      <p:sp>
        <p:nvSpPr>
          <p:cNvPr id="35" name="TextBox 34">
            <a:extLst>
              <a:ext uri="{FF2B5EF4-FFF2-40B4-BE49-F238E27FC236}">
                <a16:creationId xmlns:a16="http://schemas.microsoft.com/office/drawing/2014/main" id="{49C5EF80-70B1-0D41-4E75-3FB850B9B856}"/>
              </a:ext>
            </a:extLst>
          </p:cNvPr>
          <p:cNvSpPr txBox="1"/>
          <p:nvPr/>
        </p:nvSpPr>
        <p:spPr>
          <a:xfrm>
            <a:off x="30414982" y="23715902"/>
            <a:ext cx="12564546" cy="1477328"/>
          </a:xfrm>
          <a:prstGeom prst="rect">
            <a:avLst/>
          </a:prstGeom>
          <a:noFill/>
        </p:spPr>
        <p:txBody>
          <a:bodyPr wrap="square" rtlCol="0">
            <a:spAutoFit/>
          </a:bodyPr>
          <a:lstStyle/>
          <a:p>
            <a:pPr algn="l"/>
            <a:r>
              <a:rPr lang="en-US" sz="3000" dirty="0">
                <a:solidFill>
                  <a:schemeClr val="tx1"/>
                </a:solidFill>
                <a:latin typeface="+mj-lt"/>
              </a:rPr>
              <a:t>Figure 5 </a:t>
            </a:r>
            <a:r>
              <a:rPr lang="en-US" sz="3000" b="0" i="1" dirty="0">
                <a:solidFill>
                  <a:schemeClr val="tx1"/>
                </a:solidFill>
                <a:latin typeface="+mj-lt"/>
              </a:rPr>
              <a:t>Mapped color density values with a higher density, correlated to higher velocity of water.</a:t>
            </a:r>
          </a:p>
          <a:p>
            <a:pPr algn="l"/>
            <a:endParaRPr lang="en-US" sz="3000" dirty="0">
              <a:solidFill>
                <a:schemeClr val="tx1"/>
              </a:solidFill>
              <a:latin typeface="+mj-lt"/>
            </a:endParaRPr>
          </a:p>
        </p:txBody>
      </p:sp>
      <p:grpSp>
        <p:nvGrpSpPr>
          <p:cNvPr id="2058" name="Group 2057">
            <a:extLst>
              <a:ext uri="{FF2B5EF4-FFF2-40B4-BE49-F238E27FC236}">
                <a16:creationId xmlns:a16="http://schemas.microsoft.com/office/drawing/2014/main" id="{B87621E9-79E3-44A4-CACC-73822CEE26BD}"/>
              </a:ext>
            </a:extLst>
          </p:cNvPr>
          <p:cNvGrpSpPr/>
          <p:nvPr/>
        </p:nvGrpSpPr>
        <p:grpSpPr>
          <a:xfrm>
            <a:off x="14674479" y="6270171"/>
            <a:ext cx="14412687" cy="8174116"/>
            <a:chOff x="15375466" y="6096000"/>
            <a:chExt cx="12801600" cy="8353648"/>
          </a:xfrm>
        </p:grpSpPr>
        <p:sp>
          <p:nvSpPr>
            <p:cNvPr id="2152" name="Rectangle 164"/>
            <p:cNvSpPr>
              <a:spLocks noChangeArrowheads="1"/>
            </p:cNvSpPr>
            <p:nvPr/>
          </p:nvSpPr>
          <p:spPr bwMode="auto">
            <a:xfrm>
              <a:off x="15375466" y="6096000"/>
              <a:ext cx="12801600"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mj-lt"/>
                  <a:cs typeface="Times New Roman"/>
                </a:rPr>
                <a:t>Theory</a:t>
              </a:r>
              <a:endParaRPr lang="en-US" sz="6000">
                <a:solidFill>
                  <a:srgbClr val="CCCCCC"/>
                </a:solidFill>
                <a:latin typeface="+mj-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D2F04C5-8B7B-27B7-2638-2EA0E18EAEE4}"/>
                    </a:ext>
                  </a:extLst>
                </p:cNvPr>
                <p:cNvSpPr txBox="1"/>
                <p:nvPr/>
              </p:nvSpPr>
              <p:spPr>
                <a:xfrm>
                  <a:off x="15385794" y="7497837"/>
                  <a:ext cx="12780942" cy="695181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200" b="0" dirty="0">
                      <a:latin typeface="+mj-lt"/>
                      <a:cs typeface="Arial"/>
                    </a:rPr>
                    <a:t>Head loss is characterized as the pressure loss across the length (</a:t>
                  </a:r>
                  <a14:m>
                    <m:oMath xmlns:m="http://schemas.openxmlformats.org/officeDocument/2006/math">
                      <m:r>
                        <a:rPr lang="en-US" sz="3200" b="0" i="1" smtClean="0">
                          <a:latin typeface="Cambria Math" panose="02040503050406030204" pitchFamily="18" charset="0"/>
                          <a:cs typeface="Arial"/>
                        </a:rPr>
                        <m:t>𝐿</m:t>
                      </m:r>
                    </m:oMath>
                  </a14:m>
                  <a:r>
                    <a:rPr lang="en-US" sz="3200" b="0" dirty="0">
                      <a:latin typeface="+mj-lt"/>
                      <a:cs typeface="Arial"/>
                    </a:rPr>
                    <a:t>) of the array due to viscous forcing, a combination of losses due to friction and system design. A MATLAB 2021b script was written to define the head loss across the mini-sys array using the following three equations:</a:t>
                  </a:r>
                  <a:endParaRPr lang="en-US" sz="3200" b="0" u="sng" dirty="0">
                    <a:latin typeface="+mj-lt"/>
                    <a:cs typeface="Arial"/>
                  </a:endParaRPr>
                </a:p>
                <a:p>
                  <a:pPr algn="l"/>
                  <a:endParaRPr lang="en-US" sz="3600" b="0" u="sng" dirty="0">
                    <a:latin typeface="+mj-lt"/>
                    <a:cs typeface="Arial"/>
                  </a:endParaRPr>
                </a:p>
                <a:p>
                  <a:pPr algn="l"/>
                  <a:r>
                    <a:rPr lang="en-US" sz="3200" b="0" i="1" dirty="0">
                      <a:latin typeface="+mj-lt"/>
                      <a:ea typeface="+mn-lt"/>
                      <a:cs typeface="+mn-lt"/>
                    </a:rPr>
                    <a:t>(I)</a:t>
                  </a:r>
                  <a:r>
                    <a:rPr lang="en-US" sz="3200" b="0" dirty="0">
                      <a:latin typeface="+mj-lt"/>
                      <a:ea typeface="+mn-lt"/>
                      <a:cs typeface="+mn-lt"/>
                    </a:rPr>
                    <a:t> </a:t>
                  </a:r>
                  <a:r>
                    <a:rPr lang="en-US" sz="3200" b="0" i="1" dirty="0">
                      <a:latin typeface="+mj-lt"/>
                      <a:ea typeface="+mn-lt"/>
                      <a:cs typeface="+mn-lt"/>
                    </a:rPr>
                    <a:t>Darcy-</a:t>
                  </a:r>
                  <a:r>
                    <a:rPr lang="en-US" sz="3200" b="0" i="1" dirty="0" err="1">
                      <a:latin typeface="+mj-lt"/>
                      <a:ea typeface="+mn-lt"/>
                      <a:cs typeface="+mn-lt"/>
                    </a:rPr>
                    <a:t>Weisbach</a:t>
                  </a:r>
                  <a:r>
                    <a:rPr lang="en-US" sz="3200" b="0" i="1" dirty="0">
                      <a:latin typeface="+mj-lt"/>
                      <a:ea typeface="+mn-lt"/>
                      <a:cs typeface="+mn-lt"/>
                    </a:rPr>
                    <a:t> Equation (Frictional Losses)</a:t>
                  </a:r>
                  <a:endParaRPr lang="en-US" sz="3200" b="0" i="1" dirty="0">
                    <a:latin typeface="+mj-lt"/>
                    <a:cs typeface="Arial"/>
                  </a:endParaRPr>
                </a:p>
                <a:p>
                  <a:pPr marL="457200" indent="-457200" algn="l">
                    <a:buFont typeface="Calibri"/>
                    <a:buChar char="-"/>
                  </a:pPr>
                  <a:r>
                    <a:rPr lang="en-US" sz="2800" b="0" dirty="0">
                      <a:latin typeface="+mj-lt"/>
                      <a:cs typeface="Arial"/>
                    </a:rPr>
                    <a:t>Uses a frictional constant (</a:t>
                  </a:r>
                  <a14:m>
                    <m:oMath xmlns:m="http://schemas.openxmlformats.org/officeDocument/2006/math">
                      <m:r>
                        <a:rPr lang="en-US" sz="2800" b="0" i="1" smtClean="0">
                          <a:latin typeface="Cambria Math" panose="02040503050406030204" pitchFamily="18" charset="0"/>
                          <a:cs typeface="Arial"/>
                        </a:rPr>
                        <m:t>𝑓</m:t>
                      </m:r>
                    </m:oMath>
                  </a14:m>
                  <a:r>
                    <a:rPr lang="en-US" sz="2800" b="0" dirty="0">
                      <a:latin typeface="+mj-lt"/>
                      <a:cs typeface="Arial"/>
                    </a:rPr>
                    <a:t>) and defined system</a:t>
                  </a:r>
                </a:p>
                <a:p>
                  <a:pPr algn="l"/>
                  <a:r>
                    <a:rPr lang="en-US" sz="2800" b="0" dirty="0">
                      <a:latin typeface="+mj-lt"/>
                      <a:cs typeface="Arial"/>
                    </a:rPr>
                    <a:t>parameters to calculate frictional losses (</a:t>
                  </a:r>
                  <a14:m>
                    <m:oMath xmlns:m="http://schemas.openxmlformats.org/officeDocument/2006/math">
                      <m:sSub>
                        <m:sSubPr>
                          <m:ctrlPr>
                            <a:rPr lang="en-US" sz="2800" b="0" i="1" smtClean="0">
                              <a:latin typeface="Cambria Math" panose="02040503050406030204" pitchFamily="18" charset="0"/>
                              <a:cs typeface="Arial"/>
                            </a:rPr>
                          </m:ctrlPr>
                        </m:sSubPr>
                        <m:e>
                          <m:r>
                            <a:rPr lang="en-US" sz="2800" b="0" i="1" smtClean="0">
                              <a:latin typeface="Cambria Math" panose="02040503050406030204" pitchFamily="18" charset="0"/>
                              <a:cs typeface="Arial"/>
                            </a:rPr>
                            <m:t>h</m:t>
                          </m:r>
                        </m:e>
                        <m:sub>
                          <m:r>
                            <a:rPr lang="en-US" sz="2800" b="0" i="1" smtClean="0">
                              <a:latin typeface="Cambria Math" panose="02040503050406030204" pitchFamily="18" charset="0"/>
                              <a:cs typeface="Arial"/>
                            </a:rPr>
                            <m:t>𝑙</m:t>
                          </m:r>
                        </m:sub>
                      </m:sSub>
                    </m:oMath>
                  </a14:m>
                  <a:r>
                    <a:rPr lang="en-US" sz="2800" b="0" dirty="0">
                      <a:latin typeface="+mj-lt"/>
                      <a:cs typeface="Arial"/>
                    </a:rPr>
                    <a:t>)</a:t>
                  </a:r>
                </a:p>
                <a:p>
                  <a:pPr algn="l"/>
                  <a:endParaRPr lang="en-US" sz="1800" b="0" dirty="0">
                    <a:latin typeface="+mj-lt"/>
                    <a:cs typeface="Arial"/>
                  </a:endParaRPr>
                </a:p>
                <a:p>
                  <a:pPr algn="l"/>
                  <a:r>
                    <a:rPr lang="en-US" sz="3200" b="0" i="1" dirty="0">
                      <a:latin typeface="+mj-lt"/>
                      <a:cs typeface="Arial"/>
                    </a:rPr>
                    <a:t>(II) Minor Losses </a:t>
                  </a:r>
                  <a:r>
                    <a:rPr lang="en-US" sz="3200" b="0" dirty="0">
                      <a:latin typeface="+mj-lt"/>
                      <a:cs typeface="Arial"/>
                    </a:rPr>
                    <a:t>(</a:t>
                  </a:r>
                  <a14:m>
                    <m:oMath xmlns:m="http://schemas.openxmlformats.org/officeDocument/2006/math">
                      <m:sSub>
                        <m:sSubPr>
                          <m:ctrlPr>
                            <a:rPr lang="en-US" sz="3200" b="0" i="1" smtClean="0">
                              <a:latin typeface="Cambria Math" panose="02040503050406030204" pitchFamily="18" charset="0"/>
                              <a:cs typeface="Arial"/>
                            </a:rPr>
                          </m:ctrlPr>
                        </m:sSubPr>
                        <m:e>
                          <m:r>
                            <a:rPr lang="en-US" sz="3200" b="0" i="1" smtClean="0">
                              <a:latin typeface="Cambria Math" panose="02040503050406030204" pitchFamily="18" charset="0"/>
                              <a:cs typeface="Arial"/>
                            </a:rPr>
                            <m:t>h</m:t>
                          </m:r>
                        </m:e>
                        <m:sub>
                          <m:r>
                            <a:rPr lang="en-US" sz="3200" b="0" i="1" smtClean="0">
                              <a:latin typeface="Cambria Math" panose="02040503050406030204" pitchFamily="18" charset="0"/>
                              <a:cs typeface="Arial"/>
                            </a:rPr>
                            <m:t>𝑚</m:t>
                          </m:r>
                        </m:sub>
                      </m:sSub>
                    </m:oMath>
                  </a14:m>
                  <a:r>
                    <a:rPr lang="en-US" sz="3200" b="0" dirty="0">
                      <a:latin typeface="+mj-lt"/>
                      <a:cs typeface="Arial"/>
                    </a:rPr>
                    <a:t>)</a:t>
                  </a:r>
                  <a:endParaRPr lang="en-US" sz="3200" b="0" i="1" dirty="0">
                    <a:latin typeface="+mj-lt"/>
                    <a:cs typeface="Arial"/>
                  </a:endParaRPr>
                </a:p>
                <a:p>
                  <a:pPr marL="457200" indent="-457200" algn="l">
                    <a:buFont typeface="Calibri"/>
                    <a:buChar char="-"/>
                  </a:pPr>
                  <a:r>
                    <a:rPr lang="en-US" sz="2800" b="0" dirty="0">
                      <a:latin typeface="+mj-lt"/>
                      <a:cs typeface="Arial"/>
                    </a:rPr>
                    <a:t>Uses a minor loss constant </a:t>
                  </a:r>
                  <a14:m>
                    <m:oMath xmlns:m="http://schemas.openxmlformats.org/officeDocument/2006/math">
                      <m:r>
                        <a:rPr lang="en-US" sz="2800" b="0" i="1">
                          <a:latin typeface="Cambria Math" panose="02040503050406030204" pitchFamily="18" charset="0"/>
                          <a:cs typeface="Arial"/>
                        </a:rPr>
                        <m:t>(</m:t>
                      </m:r>
                      <m:r>
                        <a:rPr lang="en-US" sz="2800" b="0" i="1" smtClean="0">
                          <a:latin typeface="Cambria Math" panose="02040503050406030204" pitchFamily="18" charset="0"/>
                          <a:cs typeface="Arial"/>
                        </a:rPr>
                        <m:t>𝐾</m:t>
                      </m:r>
                      <m:r>
                        <a:rPr lang="en-US" sz="2800" b="0" i="1" smtClean="0">
                          <a:latin typeface="Cambria Math" panose="02040503050406030204" pitchFamily="18" charset="0"/>
                          <a:cs typeface="Arial"/>
                        </a:rPr>
                        <m:t>) </m:t>
                      </m:r>
                    </m:oMath>
                  </a14:m>
                  <a:r>
                    <a:rPr lang="en-US" sz="2800" b="0" dirty="0">
                      <a:latin typeface="+mj-lt"/>
                      <a:cs typeface="Arial"/>
                    </a:rPr>
                    <a:t>and defined system </a:t>
                  </a:r>
                </a:p>
                <a:p>
                  <a:pPr algn="l"/>
                  <a:r>
                    <a:rPr lang="en-US" sz="2800" b="0" dirty="0">
                      <a:latin typeface="+mj-lt"/>
                      <a:cs typeface="Arial"/>
                    </a:rPr>
                    <a:t>parameters to calculate minor losses</a:t>
                  </a:r>
                </a:p>
                <a:p>
                  <a:pPr algn="l"/>
                  <a:endParaRPr lang="en-US" sz="1800" b="0" dirty="0">
                    <a:latin typeface="+mj-lt"/>
                    <a:cs typeface="Arial"/>
                  </a:endParaRPr>
                </a:p>
                <a:p>
                  <a:pPr algn="l"/>
                  <a:r>
                    <a:rPr lang="en-US" sz="3200" b="0" i="1" dirty="0">
                      <a:latin typeface="+mj-lt"/>
                      <a:cs typeface="Arial"/>
                    </a:rPr>
                    <a:t>(III) Head Losses </a:t>
                  </a:r>
                  <a:r>
                    <a:rPr lang="en-US" sz="3200" b="0" dirty="0">
                      <a:latin typeface="+mj-lt"/>
                      <a:cs typeface="Arial"/>
                    </a:rPr>
                    <a:t>(</a:t>
                  </a:r>
                  <a14:m>
                    <m:oMath xmlns:m="http://schemas.openxmlformats.org/officeDocument/2006/math">
                      <m:r>
                        <a:rPr lang="en-US" sz="3200" b="0" i="1" smtClean="0">
                          <a:latin typeface="Cambria Math" panose="02040503050406030204" pitchFamily="18" charset="0"/>
                          <a:cs typeface="Arial"/>
                        </a:rPr>
                        <m:t>h</m:t>
                      </m:r>
                    </m:oMath>
                  </a14:m>
                  <a:r>
                    <a:rPr lang="en-US" sz="3200" b="0" dirty="0">
                      <a:latin typeface="+mj-lt"/>
                      <a:cs typeface="Arial"/>
                    </a:rPr>
                    <a:t>)</a:t>
                  </a:r>
                  <a:endParaRPr lang="en-US" sz="3200" b="0" i="1" dirty="0">
                    <a:latin typeface="+mj-lt"/>
                    <a:cs typeface="Arial"/>
                  </a:endParaRPr>
                </a:p>
                <a:p>
                  <a:pPr marL="457200" indent="-457200" algn="l">
                    <a:buFont typeface="Calibri"/>
                    <a:buChar char="-"/>
                  </a:pPr>
                  <a:r>
                    <a:rPr lang="en-US" sz="2800" b="0" dirty="0">
                      <a:latin typeface="+mj-lt"/>
                      <a:cs typeface="Arial"/>
                    </a:rPr>
                    <a:t>Combines frictional and minor losses</a:t>
                  </a:r>
                </a:p>
              </p:txBody>
            </p:sp>
          </mc:Choice>
          <mc:Fallback xmlns="">
            <p:sp>
              <p:nvSpPr>
                <p:cNvPr id="15" name="TextBox 14">
                  <a:extLst>
                    <a:ext uri="{FF2B5EF4-FFF2-40B4-BE49-F238E27FC236}">
                      <a16:creationId xmlns:a16="http://schemas.microsoft.com/office/drawing/2014/main" id="{ED2F04C5-8B7B-27B7-2638-2EA0E18EAEE4}"/>
                    </a:ext>
                  </a:extLst>
                </p:cNvPr>
                <p:cNvSpPr txBox="1">
                  <a:spLocks noRot="1" noChangeAspect="1" noMove="1" noResize="1" noEditPoints="1" noAdjustHandles="1" noChangeArrowheads="1" noChangeShapeType="1" noTextEdit="1"/>
                </p:cNvSpPr>
                <p:nvPr/>
              </p:nvSpPr>
              <p:spPr>
                <a:xfrm>
                  <a:off x="15385794" y="7497837"/>
                  <a:ext cx="12780942" cy="6951811"/>
                </a:xfrm>
                <a:prstGeom prst="rect">
                  <a:avLst/>
                </a:prstGeom>
                <a:blipFill>
                  <a:blip r:embed="rId6"/>
                  <a:stretch>
                    <a:fillRect l="-973" t="-983" r="-973" b="-169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7706969C-EE27-1C39-13A7-836D155394C1}"/>
                    </a:ext>
                  </a:extLst>
                </p:cNvPr>
                <p:cNvSpPr txBox="1"/>
                <p:nvPr/>
              </p:nvSpPr>
              <p:spPr>
                <a:xfrm flipH="1">
                  <a:off x="24407349" y="9673742"/>
                  <a:ext cx="2243151" cy="117942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3200" b="1" i="1" smtClean="0">
                                <a:solidFill>
                                  <a:schemeClr val="tx1"/>
                                </a:solidFill>
                                <a:latin typeface="Cambria Math" panose="02040503050406030204" pitchFamily="18" charset="0"/>
                              </a:rPr>
                            </m:ctrlPr>
                          </m:sSubPr>
                          <m:e>
                            <m:r>
                              <a:rPr lang="en-US" sz="3200" b="1" i="1" smtClean="0">
                                <a:solidFill>
                                  <a:schemeClr val="tx1"/>
                                </a:solidFill>
                                <a:latin typeface="Cambria Math" panose="02040503050406030204" pitchFamily="18" charset="0"/>
                              </a:rPr>
                              <m:t>𝒉</m:t>
                            </m:r>
                          </m:e>
                          <m:sub>
                            <m:r>
                              <a:rPr lang="en-US" sz="3200" b="1" i="1" smtClean="0">
                                <a:solidFill>
                                  <a:schemeClr val="tx1"/>
                                </a:solidFill>
                                <a:latin typeface="Cambria Math" panose="02040503050406030204" pitchFamily="18" charset="0"/>
                              </a:rPr>
                              <m:t>𝒍</m:t>
                            </m:r>
                          </m:sub>
                        </m:sSub>
                        <m:r>
                          <a:rPr lang="en-US" sz="3200" b="1" i="1" smtClean="0">
                            <a:solidFill>
                              <a:schemeClr val="tx1"/>
                            </a:solidFill>
                            <a:latin typeface="Cambria Math" panose="02040503050406030204" pitchFamily="18" charset="0"/>
                          </a:rPr>
                          <m:t>=</m:t>
                        </m:r>
                        <m:f>
                          <m:fPr>
                            <m:ctrlPr>
                              <a:rPr lang="en-US" sz="3200" b="1" i="1" smtClean="0">
                                <a:solidFill>
                                  <a:schemeClr val="tx1"/>
                                </a:solidFill>
                                <a:latin typeface="Cambria Math" panose="02040503050406030204" pitchFamily="18" charset="0"/>
                              </a:rPr>
                            </m:ctrlPr>
                          </m:fPr>
                          <m:num>
                            <m:r>
                              <a:rPr lang="en-US" sz="3200" b="1" i="1" smtClean="0">
                                <a:solidFill>
                                  <a:schemeClr val="tx1"/>
                                </a:solidFill>
                                <a:latin typeface="Cambria Math" panose="02040503050406030204" pitchFamily="18" charset="0"/>
                              </a:rPr>
                              <m:t>𝒇𝑳</m:t>
                            </m:r>
                          </m:num>
                          <m:den>
                            <m:r>
                              <a:rPr lang="en-US" sz="3200" b="1" i="1" smtClean="0">
                                <a:solidFill>
                                  <a:schemeClr val="tx1"/>
                                </a:solidFill>
                                <a:latin typeface="Cambria Math" panose="02040503050406030204" pitchFamily="18" charset="0"/>
                              </a:rPr>
                              <m:t>𝑫</m:t>
                            </m:r>
                          </m:den>
                        </m:f>
                        <m:f>
                          <m:fPr>
                            <m:ctrlPr>
                              <a:rPr lang="en-US" sz="3200" b="1" i="1" smtClean="0">
                                <a:solidFill>
                                  <a:schemeClr val="tx1"/>
                                </a:solidFill>
                                <a:latin typeface="Cambria Math" panose="02040503050406030204" pitchFamily="18" charset="0"/>
                              </a:rPr>
                            </m:ctrlPr>
                          </m:fPr>
                          <m:num>
                            <m:sSup>
                              <m:sSupPr>
                                <m:ctrlPr>
                                  <a:rPr lang="en-US" sz="3200" b="1" i="1" smtClean="0">
                                    <a:solidFill>
                                      <a:schemeClr val="tx1"/>
                                    </a:solidFill>
                                    <a:latin typeface="Cambria Math" panose="02040503050406030204" pitchFamily="18" charset="0"/>
                                  </a:rPr>
                                </m:ctrlPr>
                              </m:sSupPr>
                              <m:e>
                                <m:r>
                                  <a:rPr lang="en-US" sz="3200" b="1" i="1" smtClean="0">
                                    <a:solidFill>
                                      <a:schemeClr val="tx1"/>
                                    </a:solidFill>
                                    <a:latin typeface="Cambria Math" panose="02040503050406030204" pitchFamily="18" charset="0"/>
                                  </a:rPr>
                                  <m:t>𝒗</m:t>
                                </m:r>
                              </m:e>
                              <m:sup>
                                <m:r>
                                  <a:rPr lang="en-US" sz="3200" b="1" i="1" smtClean="0">
                                    <a:solidFill>
                                      <a:schemeClr val="tx1"/>
                                    </a:solidFill>
                                    <a:latin typeface="Cambria Math" panose="02040503050406030204" pitchFamily="18" charset="0"/>
                                  </a:rPr>
                                  <m:t>𝟐</m:t>
                                </m:r>
                              </m:sup>
                            </m:sSup>
                          </m:num>
                          <m:den>
                            <m:r>
                              <a:rPr lang="en-US" sz="3200" b="1" i="1" smtClean="0">
                                <a:solidFill>
                                  <a:schemeClr val="tx1"/>
                                </a:solidFill>
                                <a:latin typeface="Cambria Math" panose="02040503050406030204" pitchFamily="18" charset="0"/>
                              </a:rPr>
                              <m:t>𝟐</m:t>
                            </m:r>
                            <m:r>
                              <a:rPr lang="en-US" sz="3200" b="1" i="1" smtClean="0">
                                <a:solidFill>
                                  <a:schemeClr val="tx1"/>
                                </a:solidFill>
                                <a:latin typeface="Cambria Math" panose="02040503050406030204" pitchFamily="18" charset="0"/>
                              </a:rPr>
                              <m:t>𝒈</m:t>
                            </m:r>
                          </m:den>
                        </m:f>
                      </m:oMath>
                    </m:oMathPara>
                  </a14:m>
                  <a:endParaRPr lang="en-US" sz="4000" b="1" dirty="0">
                    <a:solidFill>
                      <a:schemeClr val="tx1"/>
                    </a:solidFill>
                  </a:endParaRPr>
                </a:p>
              </p:txBody>
            </p:sp>
          </mc:Choice>
          <mc:Fallback>
            <p:sp>
              <p:nvSpPr>
                <p:cNvPr id="22" name="TextBox 21">
                  <a:extLst>
                    <a:ext uri="{FF2B5EF4-FFF2-40B4-BE49-F238E27FC236}">
                      <a16:creationId xmlns:a16="http://schemas.microsoft.com/office/drawing/2014/main" id="{7706969C-EE27-1C39-13A7-836D155394C1}"/>
                    </a:ext>
                  </a:extLst>
                </p:cNvPr>
                <p:cNvSpPr txBox="1">
                  <a:spLocks noRot="1" noChangeAspect="1" noMove="1" noResize="1" noEditPoints="1" noAdjustHandles="1" noChangeArrowheads="1" noChangeShapeType="1" noTextEdit="1"/>
                </p:cNvSpPr>
                <p:nvPr/>
              </p:nvSpPr>
              <p:spPr>
                <a:xfrm flipH="1">
                  <a:off x="24407349" y="9673742"/>
                  <a:ext cx="2243151" cy="117942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54FCCB98-E01B-DCAC-8963-C5646FADDF6C}"/>
                    </a:ext>
                  </a:extLst>
                </p:cNvPr>
                <p:cNvSpPr txBox="1"/>
                <p:nvPr/>
              </p:nvSpPr>
              <p:spPr>
                <a:xfrm flipH="1">
                  <a:off x="24300455" y="11356031"/>
                  <a:ext cx="2865966" cy="133850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3200" b="1" i="1" smtClean="0">
                                <a:solidFill>
                                  <a:schemeClr val="tx1"/>
                                </a:solidFill>
                                <a:latin typeface="Cambria Math" panose="02040503050406030204" pitchFamily="18" charset="0"/>
                              </a:rPr>
                            </m:ctrlPr>
                          </m:sSubPr>
                          <m:e>
                            <m:r>
                              <a:rPr lang="en-US" sz="3200" b="1" i="1" smtClean="0">
                                <a:solidFill>
                                  <a:schemeClr val="tx1"/>
                                </a:solidFill>
                                <a:latin typeface="Cambria Math" panose="02040503050406030204" pitchFamily="18" charset="0"/>
                              </a:rPr>
                              <m:t>𝒉</m:t>
                            </m:r>
                          </m:e>
                          <m:sub>
                            <m:r>
                              <a:rPr lang="en-US" sz="3200" b="1" i="1" smtClean="0">
                                <a:solidFill>
                                  <a:schemeClr val="tx1"/>
                                </a:solidFill>
                                <a:latin typeface="Cambria Math" panose="02040503050406030204" pitchFamily="18" charset="0"/>
                              </a:rPr>
                              <m:t>𝒎</m:t>
                            </m:r>
                          </m:sub>
                        </m:sSub>
                        <m:r>
                          <a:rPr lang="en-US" sz="3200" b="1" i="1" smtClean="0">
                            <a:solidFill>
                              <a:schemeClr val="tx1"/>
                            </a:solidFill>
                            <a:latin typeface="Cambria Math" panose="02040503050406030204" pitchFamily="18" charset="0"/>
                          </a:rPr>
                          <m:t>=</m:t>
                        </m:r>
                        <m:nary>
                          <m:naryPr>
                            <m:chr m:val="∑"/>
                            <m:subHide m:val="on"/>
                            <m:supHide m:val="on"/>
                            <m:ctrlPr>
                              <a:rPr lang="en-US" sz="3200" b="1" i="1" smtClean="0">
                                <a:solidFill>
                                  <a:schemeClr val="tx1"/>
                                </a:solidFill>
                                <a:latin typeface="Cambria Math" panose="02040503050406030204" pitchFamily="18" charset="0"/>
                              </a:rPr>
                            </m:ctrlPr>
                          </m:naryPr>
                          <m:sub/>
                          <m:sup/>
                          <m:e>
                            <m:r>
                              <a:rPr lang="en-US" sz="3200" b="1" i="1" smtClean="0">
                                <a:solidFill>
                                  <a:schemeClr val="tx1"/>
                                </a:solidFill>
                                <a:latin typeface="Cambria Math" panose="02040503050406030204" pitchFamily="18" charset="0"/>
                              </a:rPr>
                              <m:t>𝑲</m:t>
                            </m:r>
                          </m:e>
                        </m:nary>
                        <m:f>
                          <m:fPr>
                            <m:ctrlPr>
                              <a:rPr lang="en-US" sz="3200" b="1" i="1" smtClean="0">
                                <a:solidFill>
                                  <a:schemeClr val="tx1"/>
                                </a:solidFill>
                                <a:latin typeface="Cambria Math" panose="02040503050406030204" pitchFamily="18" charset="0"/>
                              </a:rPr>
                            </m:ctrlPr>
                          </m:fPr>
                          <m:num>
                            <m:sSup>
                              <m:sSupPr>
                                <m:ctrlPr>
                                  <a:rPr lang="en-US" sz="3200" b="1" i="1" smtClean="0">
                                    <a:solidFill>
                                      <a:schemeClr val="tx1"/>
                                    </a:solidFill>
                                    <a:latin typeface="Cambria Math" panose="02040503050406030204" pitchFamily="18" charset="0"/>
                                  </a:rPr>
                                </m:ctrlPr>
                              </m:sSupPr>
                              <m:e>
                                <m:r>
                                  <a:rPr lang="en-US" sz="3200" b="1" i="1" smtClean="0">
                                    <a:solidFill>
                                      <a:schemeClr val="tx1"/>
                                    </a:solidFill>
                                    <a:latin typeface="Cambria Math" panose="02040503050406030204" pitchFamily="18" charset="0"/>
                                  </a:rPr>
                                  <m:t>𝒗</m:t>
                                </m:r>
                              </m:e>
                              <m:sup>
                                <m:r>
                                  <a:rPr lang="en-US" sz="3200" b="1" i="1" smtClean="0">
                                    <a:solidFill>
                                      <a:schemeClr val="tx1"/>
                                    </a:solidFill>
                                    <a:latin typeface="Cambria Math" panose="02040503050406030204" pitchFamily="18" charset="0"/>
                                  </a:rPr>
                                  <m:t>𝟐</m:t>
                                </m:r>
                              </m:sup>
                            </m:sSup>
                          </m:num>
                          <m:den>
                            <m:r>
                              <a:rPr lang="en-US" sz="3200" b="1" i="1" smtClean="0">
                                <a:solidFill>
                                  <a:schemeClr val="tx1"/>
                                </a:solidFill>
                                <a:latin typeface="Cambria Math" panose="02040503050406030204" pitchFamily="18" charset="0"/>
                              </a:rPr>
                              <m:t>𝟐</m:t>
                            </m:r>
                            <m:r>
                              <a:rPr lang="en-US" sz="3200" b="1" i="1" smtClean="0">
                                <a:solidFill>
                                  <a:schemeClr val="tx1"/>
                                </a:solidFill>
                                <a:latin typeface="Cambria Math" panose="02040503050406030204" pitchFamily="18" charset="0"/>
                              </a:rPr>
                              <m:t>𝒈</m:t>
                            </m:r>
                          </m:den>
                        </m:f>
                      </m:oMath>
                    </m:oMathPara>
                  </a14:m>
                  <a:endParaRPr lang="en-US" sz="3200" b="1" dirty="0">
                    <a:solidFill>
                      <a:schemeClr val="tx1"/>
                    </a:solidFill>
                  </a:endParaRPr>
                </a:p>
              </p:txBody>
            </p:sp>
          </mc:Choice>
          <mc:Fallback>
            <p:sp>
              <p:nvSpPr>
                <p:cNvPr id="14" name="TextBox 13">
                  <a:extLst>
                    <a:ext uri="{FF2B5EF4-FFF2-40B4-BE49-F238E27FC236}">
                      <a16:creationId xmlns:a16="http://schemas.microsoft.com/office/drawing/2014/main" id="{54FCCB98-E01B-DCAC-8963-C5646FADDF6C}"/>
                    </a:ext>
                  </a:extLst>
                </p:cNvPr>
                <p:cNvSpPr txBox="1">
                  <a:spLocks noRot="1" noChangeAspect="1" noMove="1" noResize="1" noEditPoints="1" noAdjustHandles="1" noChangeArrowheads="1" noChangeShapeType="1" noTextEdit="1"/>
                </p:cNvSpPr>
                <p:nvPr/>
              </p:nvSpPr>
              <p:spPr>
                <a:xfrm flipH="1">
                  <a:off x="24300455" y="11356031"/>
                  <a:ext cx="2865966" cy="133850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7F97F677-9C18-B8C9-4B8A-DD2DD5CAAB71}"/>
                    </a:ext>
                  </a:extLst>
                </p:cNvPr>
                <p:cNvSpPr txBox="1"/>
                <p:nvPr/>
              </p:nvSpPr>
              <p:spPr>
                <a:xfrm flipH="1">
                  <a:off x="24014492" y="12935822"/>
                  <a:ext cx="3437892" cy="143456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3200" b="1" i="1" smtClean="0">
                            <a:solidFill>
                              <a:schemeClr val="tx1"/>
                            </a:solidFill>
                            <a:latin typeface="Cambria Math" panose="02040503050406030204" pitchFamily="18" charset="0"/>
                          </a:rPr>
                          <m:t>𝒉</m:t>
                        </m:r>
                        <m:r>
                          <a:rPr lang="en-US" sz="3200" b="1" i="1" smtClean="0">
                            <a:solidFill>
                              <a:schemeClr val="tx1"/>
                            </a:solidFill>
                            <a:latin typeface="Cambria Math" panose="02040503050406030204" pitchFamily="18" charset="0"/>
                          </a:rPr>
                          <m:t>=</m:t>
                        </m:r>
                        <m:nary>
                          <m:naryPr>
                            <m:chr m:val="∑"/>
                            <m:ctrlPr>
                              <a:rPr lang="en-US" sz="3200" b="1" i="1" smtClean="0">
                                <a:solidFill>
                                  <a:schemeClr val="tx1"/>
                                </a:solidFill>
                                <a:latin typeface="Cambria Math" panose="02040503050406030204" pitchFamily="18" charset="0"/>
                              </a:rPr>
                            </m:ctrlPr>
                          </m:naryPr>
                          <m:sub>
                            <m:r>
                              <m:rPr>
                                <m:brk m:alnAt="23"/>
                              </m:rPr>
                              <a:rPr lang="en-US" sz="3200" b="1" i="1" smtClean="0">
                                <a:solidFill>
                                  <a:schemeClr val="tx1"/>
                                </a:solidFill>
                                <a:latin typeface="Cambria Math" panose="02040503050406030204" pitchFamily="18" charset="0"/>
                              </a:rPr>
                              <m:t>𝒊</m:t>
                            </m:r>
                            <m:r>
                              <a:rPr lang="en-US" sz="3200" b="1" i="1" smtClean="0">
                                <a:solidFill>
                                  <a:schemeClr val="tx1"/>
                                </a:solidFill>
                                <a:latin typeface="Cambria Math" panose="02040503050406030204" pitchFamily="18" charset="0"/>
                              </a:rPr>
                              <m:t>=</m:t>
                            </m:r>
                            <m:r>
                              <a:rPr lang="en-US" sz="3200" b="1" i="1" smtClean="0">
                                <a:solidFill>
                                  <a:schemeClr val="tx1"/>
                                </a:solidFill>
                                <a:latin typeface="Cambria Math" panose="02040503050406030204" pitchFamily="18" charset="0"/>
                              </a:rPr>
                              <m:t>𝟎</m:t>
                            </m:r>
                          </m:sub>
                          <m:sup>
                            <m:r>
                              <a:rPr lang="en-US" sz="3200" b="1" i="1" smtClean="0">
                                <a:solidFill>
                                  <a:schemeClr val="tx1"/>
                                </a:solidFill>
                                <a:latin typeface="Cambria Math" panose="02040503050406030204" pitchFamily="18" charset="0"/>
                              </a:rPr>
                              <m:t>𝒏</m:t>
                            </m:r>
                          </m:sup>
                          <m:e>
                            <m:sSub>
                              <m:sSubPr>
                                <m:ctrlPr>
                                  <a:rPr lang="en-US" sz="3200" b="1" i="1" smtClean="0">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b="1" i="1" smtClean="0">
                                        <a:solidFill>
                                          <a:schemeClr val="tx1"/>
                                        </a:solidFill>
                                        <a:latin typeface="Cambria Math" panose="02040503050406030204" pitchFamily="18" charset="0"/>
                                      </a:rPr>
                                      <m:t>𝒉</m:t>
                                    </m:r>
                                  </m:e>
                                  <m:sub>
                                    <m:r>
                                      <a:rPr lang="en-US" sz="3200" b="1" i="1" smtClean="0">
                                        <a:solidFill>
                                          <a:schemeClr val="tx1"/>
                                        </a:solidFill>
                                        <a:latin typeface="Cambria Math" panose="02040503050406030204" pitchFamily="18" charset="0"/>
                                      </a:rPr>
                                      <m:t>𝒍</m:t>
                                    </m:r>
                                  </m:sub>
                                </m:sSub>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b="1" i="1" smtClean="0">
                                        <a:solidFill>
                                          <a:schemeClr val="tx1"/>
                                        </a:solidFill>
                                        <a:latin typeface="Cambria Math" panose="02040503050406030204" pitchFamily="18" charset="0"/>
                                      </a:rPr>
                                      <m:t>𝒉</m:t>
                                    </m:r>
                                  </m:e>
                                  <m:sub>
                                    <m:r>
                                      <a:rPr lang="en-US" sz="3200" b="1" i="1" smtClean="0">
                                        <a:solidFill>
                                          <a:schemeClr val="tx1"/>
                                        </a:solidFill>
                                        <a:latin typeface="Cambria Math" panose="02040503050406030204" pitchFamily="18" charset="0"/>
                                      </a:rPr>
                                      <m:t>𝒎</m:t>
                                    </m:r>
                                  </m:sub>
                                </m:sSub>
                                <m:r>
                                  <a:rPr lang="en-US" sz="3200" i="1">
                                    <a:solidFill>
                                      <a:schemeClr val="tx1"/>
                                    </a:solidFill>
                                    <a:latin typeface="Cambria Math" panose="02040503050406030204" pitchFamily="18" charset="0"/>
                                  </a:rPr>
                                  <m:t>)</m:t>
                                </m:r>
                              </m:e>
                              <m:sub>
                                <m:r>
                                  <a:rPr lang="en-US" sz="3200" b="1" i="1" smtClean="0">
                                    <a:solidFill>
                                      <a:schemeClr val="tx1"/>
                                    </a:solidFill>
                                    <a:latin typeface="Cambria Math" panose="02040503050406030204" pitchFamily="18" charset="0"/>
                                  </a:rPr>
                                  <m:t>𝒊</m:t>
                                </m:r>
                              </m:sub>
                            </m:sSub>
                          </m:e>
                        </m:nary>
                      </m:oMath>
                    </m:oMathPara>
                  </a14:m>
                  <a:endParaRPr lang="en-US" sz="3200" b="1" dirty="0">
                    <a:solidFill>
                      <a:schemeClr val="tx1"/>
                    </a:solidFill>
                  </a:endParaRPr>
                </a:p>
              </p:txBody>
            </p:sp>
          </mc:Choice>
          <mc:Fallback>
            <p:sp>
              <p:nvSpPr>
                <p:cNvPr id="25" name="TextBox 24">
                  <a:extLst>
                    <a:ext uri="{FF2B5EF4-FFF2-40B4-BE49-F238E27FC236}">
                      <a16:creationId xmlns:a16="http://schemas.microsoft.com/office/drawing/2014/main" id="{7F97F677-9C18-B8C9-4B8A-DD2DD5CAAB71}"/>
                    </a:ext>
                  </a:extLst>
                </p:cNvPr>
                <p:cNvSpPr txBox="1">
                  <a:spLocks noRot="1" noChangeAspect="1" noMove="1" noResize="1" noEditPoints="1" noAdjustHandles="1" noChangeArrowheads="1" noChangeShapeType="1" noTextEdit="1"/>
                </p:cNvSpPr>
                <p:nvPr/>
              </p:nvSpPr>
              <p:spPr>
                <a:xfrm flipH="1">
                  <a:off x="24014492" y="12935822"/>
                  <a:ext cx="3437892" cy="1434560"/>
                </a:xfrm>
                <a:prstGeom prst="rect">
                  <a:avLst/>
                </a:prstGeom>
                <a:blipFill>
                  <a:blip r:embed="rId9"/>
                  <a:stretch>
                    <a:fillRect/>
                  </a:stretch>
                </a:blipFill>
              </p:spPr>
              <p:txBody>
                <a:bodyPr/>
                <a:lstStyle/>
                <a:p>
                  <a:r>
                    <a:rPr lang="en-US">
                      <a:noFill/>
                    </a:rPr>
                    <a:t> </a:t>
                  </a:r>
                </a:p>
              </p:txBody>
            </p:sp>
          </mc:Fallback>
        </mc:AlternateContent>
      </p:grpSp>
      <p:grpSp>
        <p:nvGrpSpPr>
          <p:cNvPr id="2054" name="Group 2053">
            <a:extLst>
              <a:ext uri="{FF2B5EF4-FFF2-40B4-BE49-F238E27FC236}">
                <a16:creationId xmlns:a16="http://schemas.microsoft.com/office/drawing/2014/main" id="{7B1F00B0-6C3B-8FDF-0AC0-49BEF5426160}"/>
              </a:ext>
            </a:extLst>
          </p:cNvPr>
          <p:cNvGrpSpPr/>
          <p:nvPr/>
        </p:nvGrpSpPr>
        <p:grpSpPr>
          <a:xfrm>
            <a:off x="8044621" y="21435287"/>
            <a:ext cx="5799116" cy="6340394"/>
            <a:chOff x="827349" y="21040528"/>
            <a:chExt cx="5799116" cy="6340394"/>
          </a:xfrm>
        </p:grpSpPr>
        <p:pic>
          <p:nvPicPr>
            <p:cNvPr id="23" name="Picture 24">
              <a:extLst>
                <a:ext uri="{FF2B5EF4-FFF2-40B4-BE49-F238E27FC236}">
                  <a16:creationId xmlns:a16="http://schemas.microsoft.com/office/drawing/2014/main" id="{3F1E8C4F-F7F9-7632-076C-9B77A29B66C9}"/>
                </a:ext>
              </a:extLst>
            </p:cNvPr>
            <p:cNvPicPr>
              <a:picLocks noChangeAspect="1"/>
            </p:cNvPicPr>
            <p:nvPr/>
          </p:nvPicPr>
          <p:blipFill rotWithShape="1">
            <a:blip r:embed="rId10"/>
            <a:srcRect l="10105" t="16597" r="15773" b="-424"/>
            <a:stretch/>
          </p:blipFill>
          <p:spPr>
            <a:xfrm>
              <a:off x="847065" y="21040528"/>
              <a:ext cx="5779400" cy="4896439"/>
            </a:xfrm>
            <a:prstGeom prst="rect">
              <a:avLst/>
            </a:prstGeom>
          </p:spPr>
        </p:pic>
        <p:cxnSp>
          <p:nvCxnSpPr>
            <p:cNvPr id="33" name="Straight Arrow Connector 32">
              <a:extLst>
                <a:ext uri="{FF2B5EF4-FFF2-40B4-BE49-F238E27FC236}">
                  <a16:creationId xmlns:a16="http://schemas.microsoft.com/office/drawing/2014/main" id="{84AD113F-566B-1D82-6517-90322C5AAAEF}"/>
                </a:ext>
              </a:extLst>
            </p:cNvPr>
            <p:cNvCxnSpPr/>
            <p:nvPr/>
          </p:nvCxnSpPr>
          <p:spPr bwMode="auto">
            <a:xfrm>
              <a:off x="1469709" y="22381551"/>
              <a:ext cx="3647728" cy="1334351"/>
            </a:xfrm>
            <a:prstGeom prst="straightConnector1">
              <a:avLst/>
            </a:prstGeom>
            <a:ln w="57150">
              <a:solidFill>
                <a:schemeClr val="accent5"/>
              </a:solidFill>
              <a:headEnd type="triangle"/>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0">
              <a:schemeClr val="accent5"/>
            </a:fillRef>
            <a:effectRef idx="0">
              <a:schemeClr val="accent5"/>
            </a:effectRef>
            <a:fontRef idx="minor">
              <a:schemeClr val="tx1"/>
            </a:fontRef>
          </p:style>
        </p:cxnSp>
        <p:cxnSp>
          <p:nvCxnSpPr>
            <p:cNvPr id="34" name="Straight Arrow Connector 33">
              <a:extLst>
                <a:ext uri="{FF2B5EF4-FFF2-40B4-BE49-F238E27FC236}">
                  <a16:creationId xmlns:a16="http://schemas.microsoft.com/office/drawing/2014/main" id="{22B1D949-5CE4-4286-8FB3-6E8C6C871F56}"/>
                </a:ext>
              </a:extLst>
            </p:cNvPr>
            <p:cNvCxnSpPr>
              <a:cxnSpLocks/>
            </p:cNvCxnSpPr>
            <p:nvPr/>
          </p:nvCxnSpPr>
          <p:spPr bwMode="auto">
            <a:xfrm flipH="1">
              <a:off x="5279556" y="22888900"/>
              <a:ext cx="396816" cy="1276709"/>
            </a:xfrm>
            <a:prstGeom prst="straightConnector1">
              <a:avLst/>
            </a:prstGeom>
            <a:ln w="57150">
              <a:headEnd type="triangle"/>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0">
              <a:schemeClr val="accent5"/>
            </a:fillRef>
            <a:effectRef idx="0">
              <a:schemeClr val="accent5"/>
            </a:effectRef>
            <a:fontRef idx="minor">
              <a:schemeClr val="tx1"/>
            </a:fontRef>
          </p:style>
        </p:cxnSp>
        <p:sp>
          <p:nvSpPr>
            <p:cNvPr id="36" name="TextBox 35">
              <a:extLst>
                <a:ext uri="{FF2B5EF4-FFF2-40B4-BE49-F238E27FC236}">
                  <a16:creationId xmlns:a16="http://schemas.microsoft.com/office/drawing/2014/main" id="{2C0E164A-9DAB-5767-DEA6-5B2E80D9D603}"/>
                </a:ext>
              </a:extLst>
            </p:cNvPr>
            <p:cNvSpPr txBox="1"/>
            <p:nvPr/>
          </p:nvSpPr>
          <p:spPr>
            <a:xfrm>
              <a:off x="5494626" y="23394303"/>
              <a:ext cx="316301"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Arial"/>
                </a:rPr>
                <a:t>D</a:t>
              </a:r>
              <a:endParaRPr lang="en-US" dirty="0"/>
            </a:p>
          </p:txBody>
        </p:sp>
        <p:sp>
          <p:nvSpPr>
            <p:cNvPr id="40" name="TextBox 39">
              <a:extLst>
                <a:ext uri="{FF2B5EF4-FFF2-40B4-BE49-F238E27FC236}">
                  <a16:creationId xmlns:a16="http://schemas.microsoft.com/office/drawing/2014/main" id="{33A4AE74-2639-9B2C-06CF-9ACB05A997D2}"/>
                </a:ext>
              </a:extLst>
            </p:cNvPr>
            <p:cNvSpPr txBox="1"/>
            <p:nvPr/>
          </p:nvSpPr>
          <p:spPr>
            <a:xfrm>
              <a:off x="2788883" y="22961849"/>
              <a:ext cx="548856"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Arial"/>
                </a:rPr>
                <a:t>L</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05F9D30-1CA8-8BE2-D56C-B9529744F0DD}"/>
                    </a:ext>
                  </a:extLst>
                </p:cNvPr>
                <p:cNvSpPr txBox="1"/>
                <p:nvPr/>
              </p:nvSpPr>
              <p:spPr>
                <a:xfrm>
                  <a:off x="827349" y="25995927"/>
                  <a:ext cx="5779399" cy="1384995"/>
                </a:xfrm>
                <a:prstGeom prst="rect">
                  <a:avLst/>
                </a:prstGeom>
                <a:noFill/>
              </p:spPr>
              <p:txBody>
                <a:bodyPr wrap="square" rtlCol="0">
                  <a:spAutoFit/>
                </a:bodyPr>
                <a:lstStyle/>
                <a:p>
                  <a:pPr algn="l"/>
                  <a:r>
                    <a:rPr lang="en-US" sz="2800" dirty="0">
                      <a:solidFill>
                        <a:schemeClr val="tx1"/>
                      </a:solidFill>
                    </a:rPr>
                    <a:t>Figure 2.  </a:t>
                  </a:r>
                  <a:r>
                    <a:rPr lang="en-US" sz="2800" b="0" i="1" dirty="0">
                      <a:solidFill>
                        <a:schemeClr val="tx1"/>
                      </a:solidFill>
                    </a:rPr>
                    <a:t>The mini-sys array, with length </a:t>
                  </a:r>
                  <a:r>
                    <a:rPr lang="en-US" sz="2800" b="0" dirty="0">
                      <a:solidFill>
                        <a:schemeClr val="tx1"/>
                      </a:solidFill>
                      <a:latin typeface="+mj-lt"/>
                      <a:cs typeface="Arial"/>
                    </a:rPr>
                    <a:t>(</a:t>
                  </a:r>
                  <a14:m>
                    <m:oMath xmlns:m="http://schemas.openxmlformats.org/officeDocument/2006/math">
                      <m:r>
                        <a:rPr lang="en-US" sz="2800" b="0" i="1" smtClean="0">
                          <a:solidFill>
                            <a:schemeClr val="tx1"/>
                          </a:solidFill>
                          <a:latin typeface="Cambria Math" panose="02040503050406030204" pitchFamily="18" charset="0"/>
                          <a:cs typeface="Arial"/>
                        </a:rPr>
                        <m:t>𝐿</m:t>
                      </m:r>
                    </m:oMath>
                  </a14:m>
                  <a:r>
                    <a:rPr lang="en-US" sz="2800" b="0" dirty="0">
                      <a:solidFill>
                        <a:schemeClr val="tx1"/>
                      </a:solidFill>
                      <a:latin typeface="+mj-lt"/>
                      <a:cs typeface="Arial"/>
                    </a:rPr>
                    <a:t>) </a:t>
                  </a:r>
                  <a:r>
                    <a:rPr lang="en-US" sz="2800" b="0" i="1" dirty="0">
                      <a:solidFill>
                        <a:schemeClr val="tx1"/>
                      </a:solidFill>
                    </a:rPr>
                    <a:t>of 22 cm and diameter </a:t>
                  </a:r>
                  <a:r>
                    <a:rPr lang="en-US" sz="2800" b="0" dirty="0">
                      <a:solidFill>
                        <a:schemeClr val="tx1"/>
                      </a:solidFill>
                      <a:cs typeface="Arial"/>
                    </a:rPr>
                    <a:t>(</a:t>
                  </a:r>
                  <a14:m>
                    <m:oMath xmlns:m="http://schemas.openxmlformats.org/officeDocument/2006/math">
                      <m:r>
                        <a:rPr lang="en-US" sz="2800" b="0" i="1" smtClean="0">
                          <a:solidFill>
                            <a:schemeClr val="tx1"/>
                          </a:solidFill>
                          <a:latin typeface="Cambria Math" panose="02040503050406030204" pitchFamily="18" charset="0"/>
                          <a:cs typeface="Arial"/>
                        </a:rPr>
                        <m:t>𝐷</m:t>
                      </m:r>
                    </m:oMath>
                  </a14:m>
                  <a:r>
                    <a:rPr lang="en-US" sz="2800" b="0" dirty="0">
                      <a:solidFill>
                        <a:schemeClr val="tx1"/>
                      </a:solidFill>
                      <a:cs typeface="Arial"/>
                    </a:rPr>
                    <a:t>) </a:t>
                  </a:r>
                  <a:r>
                    <a:rPr lang="en-US" sz="2800" b="0" i="1" dirty="0">
                      <a:solidFill>
                        <a:schemeClr val="tx1"/>
                      </a:solidFill>
                    </a:rPr>
                    <a:t>of 5 cm. </a:t>
                  </a:r>
                  <a:endParaRPr lang="en-US" sz="2800" i="1" dirty="0">
                    <a:solidFill>
                      <a:schemeClr val="tx1"/>
                    </a:solidFill>
                  </a:endParaRPr>
                </a:p>
              </p:txBody>
            </p:sp>
          </mc:Choice>
          <mc:Fallback xmlns="">
            <p:sp>
              <p:nvSpPr>
                <p:cNvPr id="5" name="TextBox 4">
                  <a:extLst>
                    <a:ext uri="{FF2B5EF4-FFF2-40B4-BE49-F238E27FC236}">
                      <a16:creationId xmlns:a16="http://schemas.microsoft.com/office/drawing/2014/main" id="{405F9D30-1CA8-8BE2-D56C-B9529744F0DD}"/>
                    </a:ext>
                  </a:extLst>
                </p:cNvPr>
                <p:cNvSpPr txBox="1">
                  <a:spLocks noRot="1" noChangeAspect="1" noMove="1" noResize="1" noEditPoints="1" noAdjustHandles="1" noChangeArrowheads="1" noChangeShapeType="1" noTextEdit="1"/>
                </p:cNvSpPr>
                <p:nvPr/>
              </p:nvSpPr>
              <p:spPr>
                <a:xfrm>
                  <a:off x="827349" y="25995927"/>
                  <a:ext cx="5779399" cy="1384995"/>
                </a:xfrm>
                <a:prstGeom prst="rect">
                  <a:avLst/>
                </a:prstGeom>
                <a:blipFill>
                  <a:blip r:embed="rId11"/>
                  <a:stretch>
                    <a:fillRect l="-2215" t="-4405" r="-633" b="-11454"/>
                  </a:stretch>
                </a:blipFill>
              </p:spPr>
              <p:txBody>
                <a:bodyPr/>
                <a:lstStyle/>
                <a:p>
                  <a:r>
                    <a:rPr lang="en-US">
                      <a:noFill/>
                    </a:rPr>
                    <a:t> </a:t>
                  </a:r>
                </a:p>
              </p:txBody>
            </p:sp>
          </mc:Fallback>
        </mc:AlternateContent>
      </p:grpSp>
      <p:grpSp>
        <p:nvGrpSpPr>
          <p:cNvPr id="2055" name="Group 2054">
            <a:extLst>
              <a:ext uri="{FF2B5EF4-FFF2-40B4-BE49-F238E27FC236}">
                <a16:creationId xmlns:a16="http://schemas.microsoft.com/office/drawing/2014/main" id="{B7EDB188-4C7B-C8C9-E0D5-65F22A941D64}"/>
              </a:ext>
            </a:extLst>
          </p:cNvPr>
          <p:cNvGrpSpPr/>
          <p:nvPr/>
        </p:nvGrpSpPr>
        <p:grpSpPr>
          <a:xfrm>
            <a:off x="739965" y="21438119"/>
            <a:ext cx="6806579" cy="6337563"/>
            <a:chOff x="6710424" y="21065401"/>
            <a:chExt cx="6806579" cy="6337563"/>
          </a:xfrm>
        </p:grpSpPr>
        <p:pic>
          <p:nvPicPr>
            <p:cNvPr id="27" name="Picture 2" descr="New undersea maps lead to hydrothermal vent a | EurekAlert!">
              <a:extLst>
                <a:ext uri="{FF2B5EF4-FFF2-40B4-BE49-F238E27FC236}">
                  <a16:creationId xmlns:a16="http://schemas.microsoft.com/office/drawing/2014/main" id="{BC827C0B-61E3-6C7D-137E-27DDD9DDDC1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58" r="17961" b="422"/>
            <a:stretch/>
          </p:blipFill>
          <p:spPr bwMode="auto">
            <a:xfrm>
              <a:off x="6761020" y="21065401"/>
              <a:ext cx="6705389" cy="4865882"/>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9098560A-D66C-D76B-F2E0-BAEC75301049}"/>
                </a:ext>
              </a:extLst>
            </p:cNvPr>
            <p:cNvSpPr txBox="1"/>
            <p:nvPr/>
          </p:nvSpPr>
          <p:spPr>
            <a:xfrm>
              <a:off x="6710424" y="26017969"/>
              <a:ext cx="6806579" cy="1384995"/>
            </a:xfrm>
            <a:prstGeom prst="rect">
              <a:avLst/>
            </a:prstGeom>
            <a:noFill/>
          </p:spPr>
          <p:txBody>
            <a:bodyPr wrap="square" rtlCol="0">
              <a:spAutoFit/>
            </a:bodyPr>
            <a:lstStyle/>
            <a:p>
              <a:pPr algn="l"/>
              <a:r>
                <a:rPr lang="en-US" sz="2800" dirty="0">
                  <a:solidFill>
                    <a:schemeClr val="tx1"/>
                  </a:solidFill>
                </a:rPr>
                <a:t>Figure 1. </a:t>
              </a:r>
              <a:r>
                <a:rPr lang="en-US" sz="2800" b="0" i="1" dirty="0">
                  <a:solidFill>
                    <a:schemeClr val="tx1"/>
                  </a:solidFill>
                </a:rPr>
                <a:t>Diffuse hydrothermal flow site on the ocean floor (image courtesy of Schmidt Ocean Institute).</a:t>
              </a:r>
              <a:endParaRPr lang="en-US" sz="2800" i="1" dirty="0">
                <a:solidFill>
                  <a:schemeClr val="tx1"/>
                </a:solidFill>
              </a:endParaRPr>
            </a:p>
          </p:txBody>
        </p:sp>
      </p:grpSp>
      <p:pic>
        <p:nvPicPr>
          <p:cNvPr id="39" name="Picture 38" descr="Qr code&#10;&#10;Description automatically generated">
            <a:extLst>
              <a:ext uri="{FF2B5EF4-FFF2-40B4-BE49-F238E27FC236}">
                <a16:creationId xmlns:a16="http://schemas.microsoft.com/office/drawing/2014/main" id="{77DC5E35-FE67-08B9-1DF2-9C4570933CC6}"/>
              </a:ext>
            </a:extLst>
          </p:cNvPr>
          <p:cNvPicPr>
            <a:picLocks noChangeAspect="1"/>
          </p:cNvPicPr>
          <p:nvPr/>
        </p:nvPicPr>
        <p:blipFill rotWithShape="1">
          <a:blip r:embed="rId13">
            <a:extLst>
              <a:ext uri="{28A0092B-C50C-407E-A947-70E740481C1C}">
                <a14:useLocalDpi xmlns:a14="http://schemas.microsoft.com/office/drawing/2010/main" val="0"/>
              </a:ext>
            </a:extLst>
          </a:blip>
          <a:srcRect l="4698" t="4733" r="4239" b="4702"/>
          <a:stretch/>
        </p:blipFill>
        <p:spPr>
          <a:xfrm>
            <a:off x="40585239" y="29600337"/>
            <a:ext cx="2518425" cy="2504650"/>
          </a:xfrm>
          <a:prstGeom prst="rect">
            <a:avLst/>
          </a:prstGeom>
        </p:spPr>
      </p:pic>
      <p:sp>
        <p:nvSpPr>
          <p:cNvPr id="41" name="Rectangle 167">
            <a:extLst>
              <a:ext uri="{FF2B5EF4-FFF2-40B4-BE49-F238E27FC236}">
                <a16:creationId xmlns:a16="http://schemas.microsoft.com/office/drawing/2014/main" id="{BE60DAB5-3118-DBC3-C7FC-A160D36826A6}"/>
              </a:ext>
            </a:extLst>
          </p:cNvPr>
          <p:cNvSpPr>
            <a:spLocks noChangeArrowheads="1"/>
          </p:cNvSpPr>
          <p:nvPr/>
        </p:nvSpPr>
        <p:spPr bwMode="auto">
          <a:xfrm>
            <a:off x="40585239" y="28193295"/>
            <a:ext cx="2518425" cy="1346023"/>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mj-lt"/>
              </a:rPr>
              <a:t>Info</a:t>
            </a:r>
          </a:p>
        </p:txBody>
      </p:sp>
      <p:grpSp>
        <p:nvGrpSpPr>
          <p:cNvPr id="2060" name="Group 2059">
            <a:extLst>
              <a:ext uri="{FF2B5EF4-FFF2-40B4-BE49-F238E27FC236}">
                <a16:creationId xmlns:a16="http://schemas.microsoft.com/office/drawing/2014/main" id="{A7A4CDF9-5ABF-D523-2A22-EA16195F1F59}"/>
              </a:ext>
            </a:extLst>
          </p:cNvPr>
          <p:cNvGrpSpPr/>
          <p:nvPr/>
        </p:nvGrpSpPr>
        <p:grpSpPr>
          <a:xfrm>
            <a:off x="29953068" y="14718555"/>
            <a:ext cx="13326944" cy="12801953"/>
            <a:chOff x="30047464" y="14539462"/>
            <a:chExt cx="12846355" cy="12988668"/>
          </a:xfrm>
        </p:grpSpPr>
        <p:sp>
          <p:nvSpPr>
            <p:cNvPr id="9" name="Rectangle 164">
              <a:extLst>
                <a:ext uri="{FF2B5EF4-FFF2-40B4-BE49-F238E27FC236}">
                  <a16:creationId xmlns:a16="http://schemas.microsoft.com/office/drawing/2014/main" id="{8F5DF0EE-7A4E-15D6-53B1-F240A81FD18A}"/>
                </a:ext>
              </a:extLst>
            </p:cNvPr>
            <p:cNvSpPr>
              <a:spLocks noChangeArrowheads="1"/>
            </p:cNvSpPr>
            <p:nvPr/>
          </p:nvSpPr>
          <p:spPr bwMode="auto">
            <a:xfrm>
              <a:off x="30047464" y="14539462"/>
              <a:ext cx="12846355"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mj-lt"/>
                  <a:cs typeface="Times New Roman"/>
                </a:rPr>
                <a:t>MATLAB Results</a:t>
              </a:r>
            </a:p>
          </p:txBody>
        </p:sp>
        <p:sp>
          <p:nvSpPr>
            <p:cNvPr id="12" name="Rectangle 11">
              <a:extLst>
                <a:ext uri="{FF2B5EF4-FFF2-40B4-BE49-F238E27FC236}">
                  <a16:creationId xmlns:a16="http://schemas.microsoft.com/office/drawing/2014/main" id="{33D7EFB9-381F-08F9-EC68-BE0A9965312E}"/>
                </a:ext>
              </a:extLst>
            </p:cNvPr>
            <p:cNvSpPr/>
            <p:nvPr/>
          </p:nvSpPr>
          <p:spPr>
            <a:xfrm>
              <a:off x="30047464" y="15943083"/>
              <a:ext cx="12846355" cy="1158504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endParaRPr lang="en-US" sz="3200" b="0" dirty="0">
                <a:solidFill>
                  <a:schemeClr val="tx1"/>
                </a:solidFill>
                <a:latin typeface="+mj-lt"/>
                <a:cs typeface="Arial"/>
              </a:endParaRPr>
            </a:p>
            <a:p>
              <a:pPr algn="l"/>
              <a:r>
                <a:rPr lang="en-US" sz="3200" dirty="0">
                  <a:solidFill>
                    <a:schemeClr val="tx1"/>
                  </a:solidFill>
                  <a:latin typeface="+mj-lt"/>
                  <a:cs typeface="Arial"/>
                </a:rPr>
                <a:t>Figure 5. </a:t>
              </a:r>
              <a:r>
                <a:rPr lang="en-US" sz="3200" b="0" i="1" dirty="0">
                  <a:solidFill>
                    <a:schemeClr val="tx1"/>
                  </a:solidFill>
                  <a:latin typeface="+mj-lt"/>
                  <a:cs typeface="Arial"/>
                </a:rPr>
                <a:t>Mapped color intensity values with higher values correlating to higher velocity </a:t>
              </a:r>
              <a:endParaRPr lang="en-US" sz="3200" i="1" dirty="0">
                <a:solidFill>
                  <a:schemeClr val="tx1"/>
                </a:solidFill>
                <a:latin typeface="+mj-lt"/>
                <a:cs typeface="Arial"/>
              </a:endParaRPr>
            </a:p>
            <a:p>
              <a:pPr algn="l"/>
              <a:endParaRPr lang="en-US" sz="3200" dirty="0">
                <a:solidFill>
                  <a:schemeClr val="tx1"/>
                </a:solidFill>
                <a:latin typeface="+mj-lt"/>
                <a:cs typeface="Arial"/>
              </a:endParaRPr>
            </a:p>
            <a:p>
              <a:pPr algn="l"/>
              <a:r>
                <a:rPr lang="en-US" sz="3200" dirty="0">
                  <a:solidFill>
                    <a:schemeClr val="tx1"/>
                  </a:solidFill>
                  <a:latin typeface="+mj-lt"/>
                  <a:cs typeface="Arial"/>
                </a:rPr>
                <a:t>Outcome</a:t>
              </a:r>
              <a:r>
                <a:rPr lang="en-US" sz="3200" b="0" dirty="0">
                  <a:solidFill>
                    <a:schemeClr val="tx1"/>
                  </a:solidFill>
                  <a:latin typeface="+mj-lt"/>
                  <a:cs typeface="Arial"/>
                </a:rPr>
                <a:t>:</a:t>
              </a:r>
            </a:p>
            <a:p>
              <a:pPr algn="just"/>
              <a:r>
                <a:rPr lang="en-US" sz="3200" b="0" dirty="0">
                  <a:latin typeface="+mj-lt"/>
                </a:rPr>
                <a:t>Flow density oscillates when in the water jet for both distances. These oscillations are relatively the same which shows there is almost no reduction of velocity and negligible head loss from one orifice to the next. </a:t>
              </a:r>
              <a:endParaRPr lang="en-US" sz="3200" b="0" dirty="0">
                <a:solidFill>
                  <a:schemeClr val="tx1"/>
                </a:solidFill>
                <a:latin typeface="+mj-lt"/>
                <a:cs typeface="Arial"/>
              </a:endParaRPr>
            </a:p>
          </p:txBody>
        </p:sp>
        <p:pic>
          <p:nvPicPr>
            <p:cNvPr id="38" name="Picture 37" descr="A picture containing graphical user interface&#10;&#10;Description automatically generated">
              <a:extLst>
                <a:ext uri="{FF2B5EF4-FFF2-40B4-BE49-F238E27FC236}">
                  <a16:creationId xmlns:a16="http://schemas.microsoft.com/office/drawing/2014/main" id="{A0F258AA-B2E7-953C-AF03-B10722D70E95}"/>
                </a:ext>
              </a:extLst>
            </p:cNvPr>
            <p:cNvPicPr>
              <a:picLocks noChangeAspect="1"/>
            </p:cNvPicPr>
            <p:nvPr/>
          </p:nvPicPr>
          <p:blipFill rotWithShape="1">
            <a:blip r:embed="rId14">
              <a:extLst>
                <a:ext uri="{28A0092B-C50C-407E-A947-70E740481C1C}">
                  <a14:useLocalDpi xmlns:a14="http://schemas.microsoft.com/office/drawing/2010/main" val="0"/>
                </a:ext>
              </a:extLst>
            </a:blip>
            <a:srcRect t="1468"/>
            <a:stretch/>
          </p:blipFill>
          <p:spPr>
            <a:xfrm>
              <a:off x="31461787" y="16075935"/>
              <a:ext cx="10017707" cy="7402945"/>
            </a:xfrm>
            <a:prstGeom prst="rect">
              <a:avLst/>
            </a:prstGeom>
          </p:spPr>
        </p:pic>
      </p:grpSp>
      <p:grpSp>
        <p:nvGrpSpPr>
          <p:cNvPr id="2062" name="Group 2061">
            <a:extLst>
              <a:ext uri="{FF2B5EF4-FFF2-40B4-BE49-F238E27FC236}">
                <a16:creationId xmlns:a16="http://schemas.microsoft.com/office/drawing/2014/main" id="{2BDC8336-F7F8-A8D4-6A21-037DBB6F1F97}"/>
              </a:ext>
            </a:extLst>
          </p:cNvPr>
          <p:cNvGrpSpPr/>
          <p:nvPr/>
        </p:nvGrpSpPr>
        <p:grpSpPr>
          <a:xfrm>
            <a:off x="29531975" y="6270171"/>
            <a:ext cx="13748038" cy="8174116"/>
            <a:chOff x="29629748" y="6120537"/>
            <a:chExt cx="13219316" cy="8174116"/>
          </a:xfrm>
        </p:grpSpPr>
        <p:sp>
          <p:nvSpPr>
            <p:cNvPr id="26" name="TextBox 25">
              <a:extLst>
                <a:ext uri="{FF2B5EF4-FFF2-40B4-BE49-F238E27FC236}">
                  <a16:creationId xmlns:a16="http://schemas.microsoft.com/office/drawing/2014/main" id="{F9A560DD-7F55-C804-829B-3DB9E5471282}"/>
                </a:ext>
              </a:extLst>
            </p:cNvPr>
            <p:cNvSpPr txBox="1"/>
            <p:nvPr/>
          </p:nvSpPr>
          <p:spPr>
            <a:xfrm>
              <a:off x="30047464" y="7523569"/>
              <a:ext cx="12771307" cy="6771084"/>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3100" b="0" dirty="0">
                <a:latin typeface="+mj-lt"/>
                <a:cs typeface="Arial"/>
              </a:endParaRPr>
            </a:p>
            <a:p>
              <a:pPr algn="l"/>
              <a:endParaRPr lang="en-US" sz="3100" b="0" dirty="0">
                <a:latin typeface="+mj-lt"/>
                <a:cs typeface="Arial"/>
              </a:endParaRPr>
            </a:p>
            <a:p>
              <a:pPr algn="l"/>
              <a:endParaRPr lang="en-US" sz="3100" b="0" dirty="0">
                <a:latin typeface="+mj-lt"/>
                <a:cs typeface="Arial"/>
              </a:endParaRPr>
            </a:p>
            <a:p>
              <a:pPr algn="l"/>
              <a:endParaRPr lang="en-US" sz="3100" b="0" dirty="0">
                <a:latin typeface="+mj-lt"/>
                <a:cs typeface="Arial"/>
              </a:endParaRPr>
            </a:p>
            <a:p>
              <a:pPr algn="l"/>
              <a:endParaRPr lang="en-US" sz="3100" b="0" dirty="0">
                <a:latin typeface="+mj-lt"/>
                <a:cs typeface="Arial"/>
              </a:endParaRPr>
            </a:p>
            <a:p>
              <a:pPr algn="l"/>
              <a:endParaRPr lang="en-US" sz="3100" b="0" dirty="0">
                <a:latin typeface="+mj-lt"/>
                <a:cs typeface="Arial"/>
              </a:endParaRPr>
            </a:p>
            <a:p>
              <a:pPr algn="l"/>
              <a:endParaRPr lang="en-US" sz="3100" b="0" dirty="0">
                <a:latin typeface="+mj-lt"/>
                <a:cs typeface="Arial"/>
              </a:endParaRPr>
            </a:p>
            <a:p>
              <a:pPr algn="l"/>
              <a:endParaRPr lang="en-US" sz="3100" b="0" dirty="0">
                <a:latin typeface="+mj-lt"/>
                <a:cs typeface="Arial"/>
              </a:endParaRPr>
            </a:p>
            <a:p>
              <a:pPr algn="l"/>
              <a:endParaRPr lang="en-US" sz="3100" b="0" dirty="0">
                <a:latin typeface="+mj-lt"/>
                <a:cs typeface="Arial"/>
              </a:endParaRPr>
            </a:p>
            <a:p>
              <a:pPr algn="l"/>
              <a:endParaRPr lang="en-US" sz="3100" b="0" dirty="0">
                <a:latin typeface="+mj-lt"/>
                <a:cs typeface="Arial"/>
              </a:endParaRPr>
            </a:p>
            <a:p>
              <a:pPr algn="l"/>
              <a:endParaRPr lang="en-US" sz="3100" b="0" dirty="0">
                <a:latin typeface="+mj-lt"/>
                <a:cs typeface="Arial"/>
              </a:endParaRPr>
            </a:p>
            <a:p>
              <a:pPr algn="l"/>
              <a:endParaRPr lang="en-US" sz="3100" b="0" dirty="0">
                <a:latin typeface="+mj-lt"/>
                <a:cs typeface="Arial"/>
              </a:endParaRPr>
            </a:p>
            <a:p>
              <a:pPr algn="l"/>
              <a:endParaRPr lang="en-US" sz="3100" b="0" dirty="0">
                <a:latin typeface="+mj-lt"/>
                <a:cs typeface="Arial"/>
              </a:endParaRPr>
            </a:p>
            <a:p>
              <a:pPr algn="l"/>
              <a:endParaRPr lang="en-US" sz="3100" b="0" dirty="0">
                <a:latin typeface="+mj-lt"/>
                <a:cs typeface="Arial"/>
              </a:endParaRPr>
            </a:p>
          </p:txBody>
        </p:sp>
        <p:grpSp>
          <p:nvGrpSpPr>
            <p:cNvPr id="2061" name="Group 2060">
              <a:extLst>
                <a:ext uri="{FF2B5EF4-FFF2-40B4-BE49-F238E27FC236}">
                  <a16:creationId xmlns:a16="http://schemas.microsoft.com/office/drawing/2014/main" id="{1DFAE7A5-8DA9-C490-9D6B-9C42D82A6E5A}"/>
                </a:ext>
              </a:extLst>
            </p:cNvPr>
            <p:cNvGrpSpPr/>
            <p:nvPr/>
          </p:nvGrpSpPr>
          <p:grpSpPr>
            <a:xfrm>
              <a:off x="29629748" y="6120537"/>
              <a:ext cx="13219316" cy="8111990"/>
              <a:chOff x="29629748" y="6120537"/>
              <a:chExt cx="13219316" cy="8111990"/>
            </a:xfrm>
          </p:grpSpPr>
          <p:sp>
            <p:nvSpPr>
              <p:cNvPr id="16" name="Rectangle 164">
                <a:extLst>
                  <a:ext uri="{FF2B5EF4-FFF2-40B4-BE49-F238E27FC236}">
                    <a16:creationId xmlns:a16="http://schemas.microsoft.com/office/drawing/2014/main" id="{FCB899EA-857D-FF16-87EF-460997358DFA}"/>
                  </a:ext>
                </a:extLst>
              </p:cNvPr>
              <p:cNvSpPr>
                <a:spLocks noChangeArrowheads="1"/>
              </p:cNvSpPr>
              <p:nvPr/>
            </p:nvSpPr>
            <p:spPr bwMode="auto">
              <a:xfrm>
                <a:off x="30047464" y="6120537"/>
                <a:ext cx="12801600"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mj-lt"/>
                    <a:cs typeface="Times New Roman"/>
                  </a:rPr>
                  <a:t>Empirical</a:t>
                </a:r>
                <a:endParaRPr lang="en-US" sz="6000">
                  <a:solidFill>
                    <a:srgbClr val="CCCCCC"/>
                  </a:solidFill>
                  <a:latin typeface="+mj-lt"/>
                  <a:cs typeface="Times New Roman" panose="02020603050405020304" pitchFamily="18" charset="0"/>
                </a:endParaRPr>
              </a:p>
            </p:txBody>
          </p:sp>
          <p:sp>
            <p:nvSpPr>
              <p:cNvPr id="30" name="TextBox 29">
                <a:extLst>
                  <a:ext uri="{FF2B5EF4-FFF2-40B4-BE49-F238E27FC236}">
                    <a16:creationId xmlns:a16="http://schemas.microsoft.com/office/drawing/2014/main" id="{31BCBF55-BE08-25D2-AC70-05EB6CF5C9C2}"/>
                  </a:ext>
                </a:extLst>
              </p:cNvPr>
              <p:cNvSpPr txBox="1"/>
              <p:nvPr/>
            </p:nvSpPr>
            <p:spPr>
              <a:xfrm>
                <a:off x="29629748" y="7523968"/>
                <a:ext cx="6602777" cy="6494085"/>
              </a:xfrm>
              <a:prstGeom prst="rect">
                <a:avLst/>
              </a:prstGeom>
              <a:noFill/>
            </p:spPr>
            <p:txBody>
              <a:bodyPr wrap="square" rtlCol="0">
                <a:spAutoFit/>
              </a:bodyPr>
              <a:lstStyle/>
              <a:p>
                <a:pPr lvl="1" algn="l"/>
                <a:r>
                  <a:rPr lang="en-US" sz="3200" b="0" dirty="0">
                    <a:solidFill>
                      <a:schemeClr val="tx1"/>
                    </a:solidFill>
                    <a:latin typeface="+mn-lt"/>
                  </a:rPr>
                  <a:t>A MATLAB 2021b image processing script was written to characterize the relative flow rate across the array by measuring the density of colored dye. A grayscale image was mapped to find the </a:t>
                </a:r>
                <a:r>
                  <a:rPr lang="en-US" sz="3200" b="0" dirty="0">
                    <a:solidFill>
                      <a:schemeClr val="tx1"/>
                    </a:solidFill>
                  </a:rPr>
                  <a:t>dye intensity</a:t>
                </a:r>
                <a:r>
                  <a:rPr lang="en-US" sz="3200" b="0" dirty="0">
                    <a:solidFill>
                      <a:schemeClr val="tx1"/>
                    </a:solidFill>
                    <a:latin typeface="+mn-lt"/>
                  </a:rPr>
                  <a:t> at individual pixels on the image. Lines of pixels 1 inch and 6 inches above the array were sampled from Figure 4, and dye intensity values are plotted in Figure 5.</a:t>
                </a:r>
              </a:p>
              <a:p>
                <a:pPr lvl="1" algn="l"/>
                <a:endParaRPr lang="en-US" sz="3200" b="0" dirty="0">
                  <a:solidFill>
                    <a:schemeClr val="tx1"/>
                  </a:solidFill>
                  <a:latin typeface="+mn-lt"/>
                </a:endParaRPr>
              </a:p>
            </p:txBody>
          </p:sp>
          <p:sp>
            <p:nvSpPr>
              <p:cNvPr id="31" name="TextBox 30">
                <a:extLst>
                  <a:ext uri="{FF2B5EF4-FFF2-40B4-BE49-F238E27FC236}">
                    <a16:creationId xmlns:a16="http://schemas.microsoft.com/office/drawing/2014/main" id="{E9E4FECC-F49D-B0A7-2E1B-5B125165A098}"/>
                  </a:ext>
                </a:extLst>
              </p:cNvPr>
              <p:cNvSpPr txBox="1"/>
              <p:nvPr/>
            </p:nvSpPr>
            <p:spPr>
              <a:xfrm>
                <a:off x="30047464" y="13647752"/>
                <a:ext cx="7566289" cy="584775"/>
              </a:xfrm>
              <a:prstGeom prst="rect">
                <a:avLst/>
              </a:prstGeom>
              <a:noFill/>
            </p:spPr>
            <p:txBody>
              <a:bodyPr wrap="square" rtlCol="0">
                <a:spAutoFit/>
              </a:bodyPr>
              <a:lstStyle/>
              <a:p>
                <a:pPr algn="l"/>
                <a:r>
                  <a:rPr lang="en-US" sz="3200" dirty="0">
                    <a:solidFill>
                      <a:schemeClr val="tx1"/>
                    </a:solidFill>
                    <a:latin typeface="+mj-lt"/>
                  </a:rPr>
                  <a:t>Figure 4.</a:t>
                </a:r>
                <a:r>
                  <a:rPr lang="en-US" sz="3200" b="0" dirty="0">
                    <a:solidFill>
                      <a:schemeClr val="tx1"/>
                    </a:solidFill>
                    <a:latin typeface="+mj-lt"/>
                  </a:rPr>
                  <a:t> </a:t>
                </a:r>
                <a:r>
                  <a:rPr lang="en-US" sz="3200" b="0" i="1" dirty="0">
                    <a:solidFill>
                      <a:schemeClr val="tx1"/>
                    </a:solidFill>
                    <a:latin typeface="+mj-lt"/>
                  </a:rPr>
                  <a:t>Mapped gray scale array image</a:t>
                </a:r>
              </a:p>
            </p:txBody>
          </p:sp>
          <p:pic>
            <p:nvPicPr>
              <p:cNvPr id="43" name="Picture 42" descr="Chart&#10;&#10;Description automatically generated">
                <a:extLst>
                  <a:ext uri="{FF2B5EF4-FFF2-40B4-BE49-F238E27FC236}">
                    <a16:creationId xmlns:a16="http://schemas.microsoft.com/office/drawing/2014/main" id="{EBFCAF87-73FD-18C9-DD4C-A138D09DF3F0}"/>
                  </a:ext>
                </a:extLst>
              </p:cNvPr>
              <p:cNvPicPr>
                <a:picLocks noChangeAspect="1"/>
              </p:cNvPicPr>
              <p:nvPr/>
            </p:nvPicPr>
            <p:blipFill rotWithShape="1">
              <a:blip r:embed="rId15">
                <a:extLst>
                  <a:ext uri="{28A0092B-C50C-407E-A947-70E740481C1C}">
                    <a14:useLocalDpi xmlns:a14="http://schemas.microsoft.com/office/drawing/2010/main" val="0"/>
                  </a:ext>
                </a:extLst>
              </a:blip>
              <a:srcRect r="4791"/>
              <a:stretch/>
            </p:blipFill>
            <p:spPr>
              <a:xfrm>
                <a:off x="36358355" y="7563805"/>
                <a:ext cx="6410343" cy="6109042"/>
              </a:xfrm>
              <a:prstGeom prst="rect">
                <a:avLst/>
              </a:prstGeom>
            </p:spPr>
          </p:pic>
        </p:grpSp>
      </p:grpSp>
      <p:pic>
        <p:nvPicPr>
          <p:cNvPr id="28" name="Picture 27" descr="A picture containing text, trademark, logo, emblem&#10;&#10;Description automatically generated">
            <a:extLst>
              <a:ext uri="{FF2B5EF4-FFF2-40B4-BE49-F238E27FC236}">
                <a16:creationId xmlns:a16="http://schemas.microsoft.com/office/drawing/2014/main" id="{3405449F-5603-2BDD-B67C-CFAD6A92CEF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86413" y="2327817"/>
            <a:ext cx="1942547" cy="1940560"/>
          </a:xfrm>
          <a:prstGeom prst="rect">
            <a:avLst/>
          </a:prstGeom>
        </p:spPr>
      </p:pic>
      <p:sp>
        <p:nvSpPr>
          <p:cNvPr id="37" name="Rectangle 36">
            <a:extLst>
              <a:ext uri="{FF2B5EF4-FFF2-40B4-BE49-F238E27FC236}">
                <a16:creationId xmlns:a16="http://schemas.microsoft.com/office/drawing/2014/main" id="{551790A5-0A61-5303-2CFC-E90411CDD234}"/>
              </a:ext>
            </a:extLst>
          </p:cNvPr>
          <p:cNvSpPr/>
          <p:nvPr/>
        </p:nvSpPr>
        <p:spPr bwMode="auto">
          <a:xfrm>
            <a:off x="9776406" y="4608702"/>
            <a:ext cx="33472102" cy="1306827"/>
          </a:xfrm>
          <a:prstGeom prst="rect">
            <a:avLst/>
          </a:prstGeom>
          <a:noFill/>
          <a:ln w="9525" cap="flat" cmpd="sng" algn="ctr">
            <a:solidFill>
              <a:schemeClr val="tx2"/>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42" name="TextBox 41">
            <a:extLst>
              <a:ext uri="{FF2B5EF4-FFF2-40B4-BE49-F238E27FC236}">
                <a16:creationId xmlns:a16="http://schemas.microsoft.com/office/drawing/2014/main" id="{83A4E83B-8CB7-AB25-4E20-1066EC23582F}"/>
              </a:ext>
            </a:extLst>
          </p:cNvPr>
          <p:cNvSpPr txBox="1"/>
          <p:nvPr/>
        </p:nvSpPr>
        <p:spPr>
          <a:xfrm>
            <a:off x="10006155" y="4785989"/>
            <a:ext cx="33097509" cy="1015663"/>
          </a:xfrm>
          <a:prstGeom prst="rect">
            <a:avLst/>
          </a:prstGeom>
          <a:noFill/>
        </p:spPr>
        <p:txBody>
          <a:bodyPr wrap="square" rtlCol="0">
            <a:spAutoFit/>
          </a:bodyPr>
          <a:lstStyle/>
          <a:p>
            <a:r>
              <a:rPr lang="en-US" sz="6000" dirty="0">
                <a:solidFill>
                  <a:schemeClr val="tx1"/>
                </a:solidFill>
                <a:latin typeface="+mj-lt"/>
                <a:cs typeface="Arial"/>
              </a:rPr>
              <a:t>How does the volumetric fluid flow rate along a controlled-source line array change?</a:t>
            </a:r>
          </a:p>
        </p:txBody>
      </p:sp>
      <p:grpSp>
        <p:nvGrpSpPr>
          <p:cNvPr id="53" name="Group 52">
            <a:extLst>
              <a:ext uri="{FF2B5EF4-FFF2-40B4-BE49-F238E27FC236}">
                <a16:creationId xmlns:a16="http://schemas.microsoft.com/office/drawing/2014/main" id="{59360E4A-1182-0308-3244-8EFDE7A1D78E}"/>
              </a:ext>
            </a:extLst>
          </p:cNvPr>
          <p:cNvGrpSpPr/>
          <p:nvPr/>
        </p:nvGrpSpPr>
        <p:grpSpPr>
          <a:xfrm>
            <a:off x="1151202" y="419204"/>
            <a:ext cx="1949503" cy="1940560"/>
            <a:chOff x="1139010" y="447040"/>
            <a:chExt cx="1949503" cy="1940560"/>
          </a:xfrm>
        </p:grpSpPr>
        <p:sp>
          <p:nvSpPr>
            <p:cNvPr id="51" name="Oval 50">
              <a:extLst>
                <a:ext uri="{FF2B5EF4-FFF2-40B4-BE49-F238E27FC236}">
                  <a16:creationId xmlns:a16="http://schemas.microsoft.com/office/drawing/2014/main" id="{D0F8683B-4BCE-9861-E57E-F284E5F1542E}"/>
                </a:ext>
              </a:extLst>
            </p:cNvPr>
            <p:cNvSpPr/>
            <p:nvPr/>
          </p:nvSpPr>
          <p:spPr bwMode="auto">
            <a:xfrm>
              <a:off x="1139010" y="447040"/>
              <a:ext cx="1949503" cy="1940560"/>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pic>
          <p:nvPicPr>
            <p:cNvPr id="4" name="Picture 4" descr="Logo&#10;&#10;Description automatically generated">
              <a:extLst>
                <a:ext uri="{FF2B5EF4-FFF2-40B4-BE49-F238E27FC236}">
                  <a16:creationId xmlns:a16="http://schemas.microsoft.com/office/drawing/2014/main" id="{B92A5F18-14C4-CF93-4C74-C2C49644BB78}"/>
                </a:ext>
              </a:extLst>
            </p:cNvPr>
            <p:cNvPicPr>
              <a:picLocks noChangeAspect="1"/>
            </p:cNvPicPr>
            <p:nvPr/>
          </p:nvPicPr>
          <p:blipFill>
            <a:blip r:embed="rId17"/>
            <a:stretch>
              <a:fillRect/>
            </a:stretch>
          </p:blipFill>
          <p:spPr>
            <a:xfrm>
              <a:off x="1197558" y="524130"/>
              <a:ext cx="1832409" cy="1832409"/>
            </a:xfrm>
            <a:prstGeom prst="rect">
              <a:avLst/>
            </a:prstGeom>
          </p:spPr>
        </p:pic>
      </p:grpSp>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1766</TotalTime>
  <Words>810</Words>
  <Application>Microsoft Office PowerPoint</Application>
  <PresentationFormat>Custom</PresentationFormat>
  <Paragraphs>100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 Math</vt:lpstr>
      <vt:lpstr>Default Design</vt:lpstr>
      <vt:lpstr>The Subsea Science Sprinkler Understanding uniform flow along a controlled-source array through combined theoretical and empirical methods Eli Lemieux and Nicole Forno Mentor: Dr. Elizabeth Weidner</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Elizabeth Weidner</cp:lastModifiedBy>
  <cp:revision>1</cp:revision>
  <cp:lastPrinted>2014-02-24T14:53:09Z</cp:lastPrinted>
  <dcterms:created xsi:type="dcterms:W3CDTF">2004-07-26T21:45:23Z</dcterms:created>
  <dcterms:modified xsi:type="dcterms:W3CDTF">2023-04-17T14:04:49Z</dcterms:modified>
  <cp:category>science research poster</cp:category>
</cp:coreProperties>
</file>