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9" r:id="rId2"/>
  </p:sldIdLst>
  <p:sldSz cx="43891200" cy="32918400"/>
  <p:notesSz cx="7077075" cy="9363075"/>
  <p:defaultTextStyle>
    <a:defPPr>
      <a:defRPr lang="en-US"/>
    </a:defPPr>
    <a:lvl1pPr algn="ctr" rtl="0" fontAlgn="base">
      <a:spcBef>
        <a:spcPct val="0"/>
      </a:spcBef>
      <a:spcAft>
        <a:spcPct val="0"/>
      </a:spcAft>
      <a:defRPr sz="4300" b="1" kern="1200">
        <a:solidFill>
          <a:srgbClr val="FF9900"/>
        </a:solidFill>
        <a:latin typeface="Arial" charset="0"/>
        <a:ea typeface="+mn-ea"/>
        <a:cs typeface="+mn-cs"/>
      </a:defRPr>
    </a:lvl1pPr>
    <a:lvl2pPr marL="457200" algn="ctr" rtl="0" fontAlgn="base">
      <a:spcBef>
        <a:spcPct val="0"/>
      </a:spcBef>
      <a:spcAft>
        <a:spcPct val="0"/>
      </a:spcAft>
      <a:defRPr sz="4300" b="1" kern="1200">
        <a:solidFill>
          <a:srgbClr val="FF9900"/>
        </a:solidFill>
        <a:latin typeface="Arial" charset="0"/>
        <a:ea typeface="+mn-ea"/>
        <a:cs typeface="+mn-cs"/>
      </a:defRPr>
    </a:lvl2pPr>
    <a:lvl3pPr marL="914400" algn="ctr" rtl="0" fontAlgn="base">
      <a:spcBef>
        <a:spcPct val="0"/>
      </a:spcBef>
      <a:spcAft>
        <a:spcPct val="0"/>
      </a:spcAft>
      <a:defRPr sz="4300" b="1" kern="1200">
        <a:solidFill>
          <a:srgbClr val="FF9900"/>
        </a:solidFill>
        <a:latin typeface="Arial" charset="0"/>
        <a:ea typeface="+mn-ea"/>
        <a:cs typeface="+mn-cs"/>
      </a:defRPr>
    </a:lvl3pPr>
    <a:lvl4pPr marL="1371600" algn="ctr" rtl="0" fontAlgn="base">
      <a:spcBef>
        <a:spcPct val="0"/>
      </a:spcBef>
      <a:spcAft>
        <a:spcPct val="0"/>
      </a:spcAft>
      <a:defRPr sz="4300" b="1" kern="1200">
        <a:solidFill>
          <a:srgbClr val="FF9900"/>
        </a:solidFill>
        <a:latin typeface="Arial" charset="0"/>
        <a:ea typeface="+mn-ea"/>
        <a:cs typeface="+mn-cs"/>
      </a:defRPr>
    </a:lvl4pPr>
    <a:lvl5pPr marL="1828800" algn="ctr" rtl="0" fontAlgn="base">
      <a:spcBef>
        <a:spcPct val="0"/>
      </a:spcBef>
      <a:spcAft>
        <a:spcPct val="0"/>
      </a:spcAft>
      <a:defRPr sz="4300" b="1" kern="1200">
        <a:solidFill>
          <a:srgbClr val="FF9900"/>
        </a:solidFill>
        <a:latin typeface="Arial" charset="0"/>
        <a:ea typeface="+mn-ea"/>
        <a:cs typeface="+mn-cs"/>
      </a:defRPr>
    </a:lvl5pPr>
    <a:lvl6pPr marL="2286000" algn="l" defTabSz="914400" rtl="0" eaLnBrk="1" latinLnBrk="0" hangingPunct="1">
      <a:defRPr sz="4300" b="1" kern="1200">
        <a:solidFill>
          <a:srgbClr val="FF9900"/>
        </a:solidFill>
        <a:latin typeface="Arial" charset="0"/>
        <a:ea typeface="+mn-ea"/>
        <a:cs typeface="+mn-cs"/>
      </a:defRPr>
    </a:lvl6pPr>
    <a:lvl7pPr marL="2743200" algn="l" defTabSz="914400" rtl="0" eaLnBrk="1" latinLnBrk="0" hangingPunct="1">
      <a:defRPr sz="4300" b="1" kern="1200">
        <a:solidFill>
          <a:srgbClr val="FF9900"/>
        </a:solidFill>
        <a:latin typeface="Arial" charset="0"/>
        <a:ea typeface="+mn-ea"/>
        <a:cs typeface="+mn-cs"/>
      </a:defRPr>
    </a:lvl7pPr>
    <a:lvl8pPr marL="3200400" algn="l" defTabSz="914400" rtl="0" eaLnBrk="1" latinLnBrk="0" hangingPunct="1">
      <a:defRPr sz="4300" b="1" kern="1200">
        <a:solidFill>
          <a:srgbClr val="FF9900"/>
        </a:solidFill>
        <a:latin typeface="Arial" charset="0"/>
        <a:ea typeface="+mn-ea"/>
        <a:cs typeface="+mn-cs"/>
      </a:defRPr>
    </a:lvl8pPr>
    <a:lvl9pPr marL="3657600" algn="l" defTabSz="914400" rtl="0" eaLnBrk="1" latinLnBrk="0" hangingPunct="1">
      <a:defRPr sz="4300" b="1" kern="1200">
        <a:solidFill>
          <a:srgbClr val="FF9900"/>
        </a:solidFill>
        <a:latin typeface="Arial"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5552">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CCCCCC"/>
    <a:srgbClr val="999999"/>
    <a:srgbClr val="FF9900"/>
    <a:srgbClr val="990000"/>
    <a:srgbClr val="000050"/>
    <a:srgbClr val="00126A"/>
    <a:srgbClr val="0033CC"/>
    <a:srgbClr val="000622"/>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AA7033-096F-415D-AD30-575B4D7314AB}" v="3" dt="2023-04-13T02:51:57.3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575" autoAdjust="0"/>
  </p:normalViewPr>
  <p:slideViewPr>
    <p:cSldViewPr>
      <p:cViewPr varScale="1">
        <p:scale>
          <a:sx n="20" d="100"/>
          <a:sy n="20" d="100"/>
        </p:scale>
        <p:origin x="1046" y="53"/>
      </p:cViewPr>
      <p:guideLst>
        <p:guide orient="horz" pos="10368"/>
        <p:guide pos="15552"/>
        <p:guide pos="138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848"/>
    </p:cViewPr>
  </p:sorter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a:p>
        </p:txBody>
      </p:sp>
      <p:sp>
        <p:nvSpPr>
          <p:cNvPr id="29699" name="Rectangle 3"/>
          <p:cNvSpPr>
            <a:spLocks noGrp="1" noChangeArrowheads="1"/>
          </p:cNvSpPr>
          <p:nvPr>
            <p:ph type="dt" sz="quarter" idx="1"/>
          </p:nvPr>
        </p:nvSpPr>
        <p:spPr bwMode="auto">
          <a:xfrm>
            <a:off x="4008727"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r" defTabSz="942804">
              <a:defRPr sz="1200" b="0">
                <a:solidFill>
                  <a:schemeClr val="tx1"/>
                </a:solidFill>
                <a:latin typeface="Arial" pitchFamily="34" charset="0"/>
              </a:defRPr>
            </a:lvl1pPr>
          </a:lstStyle>
          <a:p>
            <a:pPr>
              <a:defRPr/>
            </a:pPr>
            <a:endParaRPr lang="en-US"/>
          </a:p>
        </p:txBody>
      </p:sp>
      <p:sp>
        <p:nvSpPr>
          <p:cNvPr id="29700" name="Rectangle 4"/>
          <p:cNvSpPr>
            <a:spLocks noGrp="1" noChangeArrowheads="1"/>
          </p:cNvSpPr>
          <p:nvPr>
            <p:ph type="ftr" sz="quarter" idx="2"/>
          </p:nvPr>
        </p:nvSpPr>
        <p:spPr bwMode="auto">
          <a:xfrm>
            <a:off x="0"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a:p>
        </p:txBody>
      </p:sp>
      <p:sp>
        <p:nvSpPr>
          <p:cNvPr id="29701" name="Rectangle 5"/>
          <p:cNvSpPr>
            <a:spLocks noGrp="1" noChangeArrowheads="1"/>
          </p:cNvSpPr>
          <p:nvPr>
            <p:ph type="sldNum" sz="quarter" idx="3"/>
          </p:nvPr>
        </p:nvSpPr>
        <p:spPr bwMode="auto">
          <a:xfrm>
            <a:off x="4008727"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r" defTabSz="942804">
              <a:defRPr sz="1200" b="0">
                <a:solidFill>
                  <a:schemeClr val="tx1"/>
                </a:solidFill>
                <a:latin typeface="Arial" pitchFamily="34" charset="0"/>
              </a:defRPr>
            </a:lvl1pPr>
          </a:lstStyle>
          <a:p>
            <a:pPr>
              <a:defRPr/>
            </a:pPr>
            <a:fld id="{BDCE5CEB-6363-420F-BE45-85B064B89173}" type="slidenum">
              <a:rPr lang="en-US"/>
              <a:pPr>
                <a:defRPr/>
              </a:pPr>
              <a:t>‹#›</a:t>
            </a:fld>
            <a:endParaRPr lang="en-US"/>
          </a:p>
        </p:txBody>
      </p:sp>
    </p:spTree>
    <p:extLst>
      <p:ext uri="{BB962C8B-B14F-4D97-AF65-F5344CB8AC3E}">
        <p14:creationId xmlns:p14="http://schemas.microsoft.com/office/powerpoint/2010/main" val="84852614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7"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4" y="18653125"/>
            <a:ext cx="30724474"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3D5278E-ED96-461A-883E-5FD94BC35AA3}" type="slidenum">
              <a:rPr lang="en-US"/>
              <a:pPr>
                <a:defRPr/>
              </a:pPr>
              <a:t>‹#›</a:t>
            </a:fld>
            <a:endParaRPr lang="en-US"/>
          </a:p>
        </p:txBody>
      </p:sp>
    </p:spTree>
    <p:extLst>
      <p:ext uri="{BB962C8B-B14F-4D97-AF65-F5344CB8AC3E}">
        <p14:creationId xmlns:p14="http://schemas.microsoft.com/office/powerpoint/2010/main" val="3879227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95C329-9094-49E3-ADB9-7C70C8CFFD34}" type="slidenum">
              <a:rPr lang="en-US"/>
              <a:pPr>
                <a:defRPr/>
              </a:pPr>
              <a:t>‹#›</a:t>
            </a:fld>
            <a:endParaRPr lang="en-US"/>
          </a:p>
        </p:txBody>
      </p:sp>
    </p:spTree>
    <p:extLst>
      <p:ext uri="{BB962C8B-B14F-4D97-AF65-F5344CB8AC3E}">
        <p14:creationId xmlns:p14="http://schemas.microsoft.com/office/powerpoint/2010/main" val="4159161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40" y="1317625"/>
            <a:ext cx="9875837" cy="280892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3925" y="1317625"/>
            <a:ext cx="29475113" cy="280892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CBC182-0EAC-4479-8D18-C53192F402C0}" type="slidenum">
              <a:rPr lang="en-US"/>
              <a:pPr>
                <a:defRPr/>
              </a:pPr>
              <a:t>‹#›</a:t>
            </a:fld>
            <a:endParaRPr lang="en-US"/>
          </a:p>
        </p:txBody>
      </p:sp>
    </p:spTree>
    <p:extLst>
      <p:ext uri="{BB962C8B-B14F-4D97-AF65-F5344CB8AC3E}">
        <p14:creationId xmlns:p14="http://schemas.microsoft.com/office/powerpoint/2010/main" val="1683777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193927" y="1317625"/>
            <a:ext cx="39503350" cy="5486400"/>
          </a:xfrm>
        </p:spPr>
        <p:txBody>
          <a:bodyPr/>
          <a:lstStyle/>
          <a:p>
            <a:r>
              <a:rPr lang="en-US"/>
              <a:t>Click to edit Master title style</a:t>
            </a:r>
          </a:p>
        </p:txBody>
      </p:sp>
      <p:sp>
        <p:nvSpPr>
          <p:cNvPr id="3" name="Content Placeholder 2"/>
          <p:cNvSpPr>
            <a:spLocks noGrp="1"/>
          </p:cNvSpPr>
          <p:nvPr>
            <p:ph sz="quarter" idx="1"/>
          </p:nvPr>
        </p:nvSpPr>
        <p:spPr>
          <a:xfrm>
            <a:off x="2193928" y="7680326"/>
            <a:ext cx="19675474" cy="10787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22021803" y="7680326"/>
            <a:ext cx="19675474" cy="10787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2193928" y="18619788"/>
            <a:ext cx="19675474" cy="10787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22021803" y="18619788"/>
            <a:ext cx="19675474" cy="10787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A8E7164-4707-4A19-A6AB-6533AC9FA80C}" type="slidenum">
              <a:rPr lang="en-US"/>
              <a:pPr>
                <a:defRPr/>
              </a:pPr>
              <a:t>‹#›</a:t>
            </a:fld>
            <a:endParaRPr lang="en-US"/>
          </a:p>
        </p:txBody>
      </p:sp>
    </p:spTree>
    <p:extLst>
      <p:ext uri="{BB962C8B-B14F-4D97-AF65-F5344CB8AC3E}">
        <p14:creationId xmlns:p14="http://schemas.microsoft.com/office/powerpoint/2010/main" val="93065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9D8D97-1826-4078-ADDA-4E99B734A4D4}" type="slidenum">
              <a:rPr lang="en-US"/>
              <a:pPr>
                <a:defRPr/>
              </a:pPr>
              <a:t>‹#›</a:t>
            </a:fld>
            <a:endParaRPr lang="en-US"/>
          </a:p>
        </p:txBody>
      </p:sp>
    </p:spTree>
    <p:extLst>
      <p:ext uri="{BB962C8B-B14F-4D97-AF65-F5344CB8AC3E}">
        <p14:creationId xmlns:p14="http://schemas.microsoft.com/office/powerpoint/2010/main" val="199901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43"/>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973675-D381-4E0E-B86F-9F9EFE05722F}" type="slidenum">
              <a:rPr lang="en-US"/>
              <a:pPr>
                <a:defRPr/>
              </a:pPr>
              <a:t>‹#›</a:t>
            </a:fld>
            <a:endParaRPr lang="en-US"/>
          </a:p>
        </p:txBody>
      </p:sp>
    </p:spTree>
    <p:extLst>
      <p:ext uri="{BB962C8B-B14F-4D97-AF65-F5344CB8AC3E}">
        <p14:creationId xmlns:p14="http://schemas.microsoft.com/office/powerpoint/2010/main" val="3504241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3928" y="7680325"/>
            <a:ext cx="19675474"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3" y="7680325"/>
            <a:ext cx="19675474"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F8DAF2-D655-47B3-A184-648194FE7E75}" type="slidenum">
              <a:rPr lang="en-US"/>
              <a:pPr>
                <a:defRPr/>
              </a:pPr>
              <a:t>‹#›</a:t>
            </a:fld>
            <a:endParaRPr lang="en-US"/>
          </a:p>
        </p:txBody>
      </p:sp>
    </p:spTree>
    <p:extLst>
      <p:ext uri="{BB962C8B-B14F-4D97-AF65-F5344CB8AC3E}">
        <p14:creationId xmlns:p14="http://schemas.microsoft.com/office/powerpoint/2010/main" val="3809806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8"/>
            <a:ext cx="19392901"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1"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8"/>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41F92EC-8C3C-4F10-858C-C66E68A9ECA2}" type="slidenum">
              <a:rPr lang="en-US"/>
              <a:pPr>
                <a:defRPr/>
              </a:pPr>
              <a:t>‹#›</a:t>
            </a:fld>
            <a:endParaRPr lang="en-US"/>
          </a:p>
        </p:txBody>
      </p:sp>
    </p:spTree>
    <p:extLst>
      <p:ext uri="{BB962C8B-B14F-4D97-AF65-F5344CB8AC3E}">
        <p14:creationId xmlns:p14="http://schemas.microsoft.com/office/powerpoint/2010/main" val="768859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78AEDA9-9C5F-4252-8D07-E5D3174E9901}" type="slidenum">
              <a:rPr lang="en-US"/>
              <a:pPr>
                <a:defRPr/>
              </a:pPr>
              <a:t>‹#›</a:t>
            </a:fld>
            <a:endParaRPr lang="en-US"/>
          </a:p>
        </p:txBody>
      </p:sp>
    </p:spTree>
    <p:extLst>
      <p:ext uri="{BB962C8B-B14F-4D97-AF65-F5344CB8AC3E}">
        <p14:creationId xmlns:p14="http://schemas.microsoft.com/office/powerpoint/2010/main" val="3965511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30FBADD-EE0D-4AEE-A966-D1DAD5921D3E}" type="slidenum">
              <a:rPr lang="en-US"/>
              <a:pPr>
                <a:defRPr/>
              </a:pPr>
              <a:t>‹#›</a:t>
            </a:fld>
            <a:endParaRPr lang="en-US"/>
          </a:p>
        </p:txBody>
      </p:sp>
    </p:spTree>
    <p:extLst>
      <p:ext uri="{BB962C8B-B14F-4D97-AF65-F5344CB8AC3E}">
        <p14:creationId xmlns:p14="http://schemas.microsoft.com/office/powerpoint/2010/main" val="489366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4" y="1311275"/>
            <a:ext cx="14439901"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4"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4" y="6888163"/>
            <a:ext cx="14439901"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356635-F299-487E-8478-361B2D7E66D4}" type="slidenum">
              <a:rPr lang="en-US"/>
              <a:pPr>
                <a:defRPr/>
              </a:pPr>
              <a:t>‹#›</a:t>
            </a:fld>
            <a:endParaRPr lang="en-US"/>
          </a:p>
        </p:txBody>
      </p:sp>
    </p:spTree>
    <p:extLst>
      <p:ext uri="{BB962C8B-B14F-4D97-AF65-F5344CB8AC3E}">
        <p14:creationId xmlns:p14="http://schemas.microsoft.com/office/powerpoint/2010/main" val="500345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5" y="23042568"/>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5"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5" y="25763543"/>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18BA4C-6842-4480-8686-9E83B0824346}" type="slidenum">
              <a:rPr lang="en-US"/>
              <a:pPr>
                <a:defRPr/>
              </a:pPr>
              <a:t>‹#›</a:t>
            </a:fld>
            <a:endParaRPr lang="en-US"/>
          </a:p>
        </p:txBody>
      </p:sp>
    </p:spTree>
    <p:extLst>
      <p:ext uri="{BB962C8B-B14F-4D97-AF65-F5344CB8AC3E}">
        <p14:creationId xmlns:p14="http://schemas.microsoft.com/office/powerpoint/2010/main" val="3278193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DA9A9"/>
            </a:gs>
            <a:gs pos="50000">
              <a:srgbClr val="990000"/>
            </a:gs>
            <a:gs pos="100000">
              <a:srgbClr val="DDA9A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4279" y="1317625"/>
            <a:ext cx="39502645"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194279" y="7680325"/>
            <a:ext cx="39502645" cy="2172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4279" y="29978350"/>
            <a:ext cx="1024184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algn="l" defTabSz="3762375">
              <a:defRPr sz="5700" b="0">
                <a:solidFill>
                  <a:schemeClr val="tx1"/>
                </a:solidFill>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14995879" y="29978350"/>
            <a:ext cx="1389944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defTabSz="3762375">
              <a:defRPr sz="5700" b="0">
                <a:solidFill>
                  <a:schemeClr val="tx1"/>
                </a:solidFill>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31455079" y="29978350"/>
            <a:ext cx="1024184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algn="r" defTabSz="3762375">
              <a:defRPr sz="5700" b="0">
                <a:solidFill>
                  <a:schemeClr val="tx1"/>
                </a:solidFill>
                <a:latin typeface="Arial" pitchFamily="34" charset="0"/>
              </a:defRPr>
            </a:lvl1pPr>
          </a:lstStyle>
          <a:p>
            <a:pPr>
              <a:defRPr/>
            </a:pPr>
            <a:fld id="{5D3B0B1D-8805-4920-9608-A1D4D0B3DD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3762375" rtl="0" eaLnBrk="0" fontAlgn="base" hangingPunct="0">
        <a:spcBef>
          <a:spcPct val="0"/>
        </a:spcBef>
        <a:spcAft>
          <a:spcPct val="0"/>
        </a:spcAft>
        <a:defRPr sz="18200">
          <a:solidFill>
            <a:schemeClr val="tx2"/>
          </a:solidFill>
          <a:latin typeface="+mj-lt"/>
          <a:ea typeface="+mj-ea"/>
          <a:cs typeface="+mj-cs"/>
        </a:defRPr>
      </a:lvl1pPr>
      <a:lvl2pPr algn="ctr" defTabSz="3762375" rtl="0" eaLnBrk="0" fontAlgn="base" hangingPunct="0">
        <a:spcBef>
          <a:spcPct val="0"/>
        </a:spcBef>
        <a:spcAft>
          <a:spcPct val="0"/>
        </a:spcAft>
        <a:defRPr sz="18200">
          <a:solidFill>
            <a:schemeClr val="tx2"/>
          </a:solidFill>
          <a:latin typeface="Arial" pitchFamily="34" charset="0"/>
        </a:defRPr>
      </a:lvl2pPr>
      <a:lvl3pPr algn="ctr" defTabSz="3762375" rtl="0" eaLnBrk="0" fontAlgn="base" hangingPunct="0">
        <a:spcBef>
          <a:spcPct val="0"/>
        </a:spcBef>
        <a:spcAft>
          <a:spcPct val="0"/>
        </a:spcAft>
        <a:defRPr sz="18200">
          <a:solidFill>
            <a:schemeClr val="tx2"/>
          </a:solidFill>
          <a:latin typeface="Arial" pitchFamily="34" charset="0"/>
        </a:defRPr>
      </a:lvl3pPr>
      <a:lvl4pPr algn="ctr" defTabSz="3762375" rtl="0" eaLnBrk="0" fontAlgn="base" hangingPunct="0">
        <a:spcBef>
          <a:spcPct val="0"/>
        </a:spcBef>
        <a:spcAft>
          <a:spcPct val="0"/>
        </a:spcAft>
        <a:defRPr sz="18200">
          <a:solidFill>
            <a:schemeClr val="tx2"/>
          </a:solidFill>
          <a:latin typeface="Arial" pitchFamily="34" charset="0"/>
        </a:defRPr>
      </a:lvl4pPr>
      <a:lvl5pPr algn="ctr" defTabSz="3762375" rtl="0" eaLnBrk="0" fontAlgn="base" hangingPunct="0">
        <a:spcBef>
          <a:spcPct val="0"/>
        </a:spcBef>
        <a:spcAft>
          <a:spcPct val="0"/>
        </a:spcAft>
        <a:defRPr sz="18200">
          <a:solidFill>
            <a:schemeClr val="tx2"/>
          </a:solidFill>
          <a:latin typeface="Arial" pitchFamily="34" charset="0"/>
        </a:defRPr>
      </a:lvl5pPr>
      <a:lvl6pPr marL="457200" algn="ctr" defTabSz="3762375" rtl="0" fontAlgn="base">
        <a:spcBef>
          <a:spcPct val="0"/>
        </a:spcBef>
        <a:spcAft>
          <a:spcPct val="0"/>
        </a:spcAft>
        <a:defRPr sz="18200">
          <a:solidFill>
            <a:schemeClr val="tx2"/>
          </a:solidFill>
          <a:latin typeface="Arial" pitchFamily="34" charset="0"/>
        </a:defRPr>
      </a:lvl6pPr>
      <a:lvl7pPr marL="914400" algn="ctr" defTabSz="3762375" rtl="0" fontAlgn="base">
        <a:spcBef>
          <a:spcPct val="0"/>
        </a:spcBef>
        <a:spcAft>
          <a:spcPct val="0"/>
        </a:spcAft>
        <a:defRPr sz="18200">
          <a:solidFill>
            <a:schemeClr val="tx2"/>
          </a:solidFill>
          <a:latin typeface="Arial" pitchFamily="34" charset="0"/>
        </a:defRPr>
      </a:lvl7pPr>
      <a:lvl8pPr marL="1371600" algn="ctr" defTabSz="3762375" rtl="0" fontAlgn="base">
        <a:spcBef>
          <a:spcPct val="0"/>
        </a:spcBef>
        <a:spcAft>
          <a:spcPct val="0"/>
        </a:spcAft>
        <a:defRPr sz="18200">
          <a:solidFill>
            <a:schemeClr val="tx2"/>
          </a:solidFill>
          <a:latin typeface="Arial" pitchFamily="34" charset="0"/>
        </a:defRPr>
      </a:lvl8pPr>
      <a:lvl9pPr marL="1828800" algn="ctr" defTabSz="3762375" rtl="0" fontAlgn="base">
        <a:spcBef>
          <a:spcPct val="0"/>
        </a:spcBef>
        <a:spcAft>
          <a:spcPct val="0"/>
        </a:spcAft>
        <a:defRPr sz="18200">
          <a:solidFill>
            <a:schemeClr val="tx2"/>
          </a:solidFill>
          <a:latin typeface="Arial" pitchFamily="34" charset="0"/>
        </a:defRPr>
      </a:lvl9pPr>
    </p:titleStyle>
    <p:bodyStyle>
      <a:lvl1pPr marL="1409700" indent="-1409700" algn="l" defTabSz="3762375" rtl="0" eaLnBrk="0" fontAlgn="base" hangingPunct="0">
        <a:spcBef>
          <a:spcPct val="20000"/>
        </a:spcBef>
        <a:spcAft>
          <a:spcPct val="0"/>
        </a:spcAft>
        <a:buChar char="•"/>
        <a:defRPr sz="13200">
          <a:solidFill>
            <a:schemeClr val="tx1"/>
          </a:solidFill>
          <a:latin typeface="+mn-lt"/>
          <a:ea typeface="+mn-ea"/>
          <a:cs typeface="+mn-cs"/>
        </a:defRPr>
      </a:lvl1pPr>
      <a:lvl2pPr marL="3057525" indent="-1176338" algn="l" defTabSz="3762375" rtl="0" eaLnBrk="0" fontAlgn="base" hangingPunct="0">
        <a:spcBef>
          <a:spcPct val="20000"/>
        </a:spcBef>
        <a:spcAft>
          <a:spcPct val="0"/>
        </a:spcAft>
        <a:buChar char="–"/>
        <a:defRPr sz="11500">
          <a:solidFill>
            <a:schemeClr val="tx1"/>
          </a:solidFill>
          <a:latin typeface="+mn-lt"/>
        </a:defRPr>
      </a:lvl2pPr>
      <a:lvl3pPr marL="4702175" indent="-939800" algn="l" defTabSz="3762375" rtl="0" eaLnBrk="0" fontAlgn="base" hangingPunct="0">
        <a:spcBef>
          <a:spcPct val="20000"/>
        </a:spcBef>
        <a:spcAft>
          <a:spcPct val="0"/>
        </a:spcAft>
        <a:buChar char="•"/>
        <a:defRPr sz="9900">
          <a:solidFill>
            <a:schemeClr val="tx1"/>
          </a:solidFill>
          <a:latin typeface="+mn-lt"/>
        </a:defRPr>
      </a:lvl3pPr>
      <a:lvl4pPr marL="6583363" indent="-939800" algn="l" defTabSz="3762375" rtl="0" eaLnBrk="0" fontAlgn="base" hangingPunct="0">
        <a:spcBef>
          <a:spcPct val="20000"/>
        </a:spcBef>
        <a:spcAft>
          <a:spcPct val="0"/>
        </a:spcAft>
        <a:buChar char="–"/>
        <a:defRPr sz="8200">
          <a:solidFill>
            <a:schemeClr val="tx1"/>
          </a:solidFill>
          <a:latin typeface="+mn-lt"/>
        </a:defRPr>
      </a:lvl4pPr>
      <a:lvl5pPr marL="8466138" indent="-941388" algn="l" defTabSz="3762375" rtl="0" eaLnBrk="0" fontAlgn="base" hangingPunct="0">
        <a:spcBef>
          <a:spcPct val="20000"/>
        </a:spcBef>
        <a:spcAft>
          <a:spcPct val="0"/>
        </a:spcAft>
        <a:buChar char="»"/>
        <a:defRPr sz="8200">
          <a:solidFill>
            <a:schemeClr val="tx1"/>
          </a:solidFill>
          <a:latin typeface="+mn-lt"/>
        </a:defRPr>
      </a:lvl5pPr>
      <a:lvl6pPr marL="8923338" indent="-941388" algn="l" defTabSz="3762375" rtl="0" fontAlgn="base">
        <a:spcBef>
          <a:spcPct val="20000"/>
        </a:spcBef>
        <a:spcAft>
          <a:spcPct val="0"/>
        </a:spcAft>
        <a:buChar char="»"/>
        <a:defRPr sz="8200">
          <a:solidFill>
            <a:schemeClr val="tx1"/>
          </a:solidFill>
          <a:latin typeface="+mn-lt"/>
        </a:defRPr>
      </a:lvl6pPr>
      <a:lvl7pPr marL="9380538" indent="-941388" algn="l" defTabSz="3762375" rtl="0" fontAlgn="base">
        <a:spcBef>
          <a:spcPct val="20000"/>
        </a:spcBef>
        <a:spcAft>
          <a:spcPct val="0"/>
        </a:spcAft>
        <a:buChar char="»"/>
        <a:defRPr sz="8200">
          <a:solidFill>
            <a:schemeClr val="tx1"/>
          </a:solidFill>
          <a:latin typeface="+mn-lt"/>
        </a:defRPr>
      </a:lvl7pPr>
      <a:lvl8pPr marL="9837738" indent="-941388" algn="l" defTabSz="3762375" rtl="0" fontAlgn="base">
        <a:spcBef>
          <a:spcPct val="20000"/>
        </a:spcBef>
        <a:spcAft>
          <a:spcPct val="0"/>
        </a:spcAft>
        <a:buChar char="»"/>
        <a:defRPr sz="8200">
          <a:solidFill>
            <a:schemeClr val="tx1"/>
          </a:solidFill>
          <a:latin typeface="+mn-lt"/>
        </a:defRPr>
      </a:lvl8pPr>
      <a:lvl9pPr marL="10294938" indent="-941388" algn="l" defTabSz="3762375" rtl="0" fontAlgn="base">
        <a:spcBef>
          <a:spcPct val="20000"/>
        </a:spcBef>
        <a:spcAft>
          <a:spcPct val="0"/>
        </a:spcAft>
        <a:buChar char="»"/>
        <a:defRPr sz="8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sz="quarter"/>
          </p:nvPr>
        </p:nvSpPr>
        <p:spPr>
          <a:xfrm>
            <a:off x="0" y="1"/>
            <a:ext cx="43891200" cy="5486399"/>
          </a:xfrm>
          <a:gradFill>
            <a:gsLst>
              <a:gs pos="0">
                <a:schemeClr val="tx2">
                  <a:lumMod val="50000"/>
                </a:schemeClr>
              </a:gs>
              <a:gs pos="50000">
                <a:schemeClr val="tx2">
                  <a:lumMod val="75000"/>
                </a:schemeClr>
              </a:gs>
              <a:gs pos="100000">
                <a:schemeClr val="tx2">
                  <a:lumMod val="50000"/>
                </a:schemeClr>
              </a:gs>
            </a:gsLst>
            <a:lin ang="5400000" scaled="1"/>
          </a:gradFill>
          <a:ln>
            <a:solidFill>
              <a:schemeClr val="tx1"/>
            </a:solidFill>
            <a:miter lim="800000"/>
            <a:headEnd/>
            <a:tailEnd/>
          </a:ln>
        </p:spPr>
        <p:txBody>
          <a:bodyPr>
            <a:normAutofit/>
          </a:bodyPr>
          <a:lstStyle/>
          <a:p>
            <a:pPr indent="-457200" algn="l" eaLnBrk="1" hangingPunct="1">
              <a:spcBef>
                <a:spcPts val="0"/>
              </a:spcBef>
              <a:spcAft>
                <a:spcPts val="0"/>
              </a:spcAft>
            </a:pPr>
            <a:r>
              <a:rPr lang="en-US" sz="8800" dirty="0">
                <a:solidFill>
                  <a:schemeClr val="bg1"/>
                </a:solidFill>
              </a:rPr>
              <a:t>Building a Device for Guitar Distortion</a:t>
            </a:r>
            <a:br>
              <a:rPr lang="en-US" sz="8800" dirty="0">
                <a:solidFill>
                  <a:schemeClr val="bg1"/>
                </a:solidFill>
              </a:rPr>
            </a:br>
            <a:r>
              <a:rPr lang="en-US" sz="8800" dirty="0">
                <a:solidFill>
                  <a:schemeClr val="bg1"/>
                </a:solidFill>
              </a:rPr>
              <a:t>Poster Subtitle Goes Here</a:t>
            </a:r>
            <a:br>
              <a:rPr lang="en-US" sz="9600" dirty="0"/>
            </a:br>
            <a:br>
              <a:rPr lang="en-US" sz="4000" dirty="0"/>
            </a:br>
            <a:r>
              <a:rPr lang="en-US" sz="5400" i="1" dirty="0">
                <a:solidFill>
                  <a:srgbClr val="FFFFFF"/>
                </a:solidFill>
              </a:rPr>
              <a:t>Colin Casey </a:t>
            </a:r>
            <a:br>
              <a:rPr lang="en-US" sz="5400" i="1" dirty="0">
                <a:solidFill>
                  <a:srgbClr val="FFFFFF"/>
                </a:solidFill>
              </a:rPr>
            </a:br>
            <a:r>
              <a:rPr lang="en-US" sz="5400" i="1" dirty="0">
                <a:solidFill>
                  <a:srgbClr val="FFFFFF"/>
                </a:solidFill>
              </a:rPr>
              <a:t>University of New Hampshire</a:t>
            </a:r>
          </a:p>
        </p:txBody>
      </p:sp>
      <p:sp>
        <p:nvSpPr>
          <p:cNvPr id="2150" name="Text Box 161"/>
          <p:cNvSpPr txBox="1">
            <a:spLocks noChangeArrowheads="1"/>
          </p:cNvSpPr>
          <p:nvPr/>
        </p:nvSpPr>
        <p:spPr bwMode="auto">
          <a:xfrm>
            <a:off x="39852600" y="10275890"/>
            <a:ext cx="3048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300" b="1">
                <a:solidFill>
                  <a:srgbClr val="FF9900"/>
                </a:solidFill>
                <a:latin typeface="Arial" charset="0"/>
              </a:defRPr>
            </a:lvl1pPr>
            <a:lvl2pPr marL="742950" indent="-285750" eaLnBrk="0" hangingPunct="0">
              <a:defRPr sz="4300" b="1">
                <a:solidFill>
                  <a:srgbClr val="FF9900"/>
                </a:solidFill>
                <a:latin typeface="Arial" charset="0"/>
              </a:defRPr>
            </a:lvl2pPr>
            <a:lvl3pPr marL="1143000" indent="-228600" eaLnBrk="0" hangingPunct="0">
              <a:defRPr sz="4300" b="1">
                <a:solidFill>
                  <a:srgbClr val="FF9900"/>
                </a:solidFill>
                <a:latin typeface="Arial" charset="0"/>
              </a:defRPr>
            </a:lvl3pPr>
            <a:lvl4pPr marL="1600200" indent="-228600" eaLnBrk="0" hangingPunct="0">
              <a:defRPr sz="4300" b="1">
                <a:solidFill>
                  <a:srgbClr val="FF9900"/>
                </a:solidFill>
                <a:latin typeface="Arial" charset="0"/>
              </a:defRPr>
            </a:lvl4pPr>
            <a:lvl5pPr marL="2057400" indent="-228600" eaLnBrk="0" hangingPunct="0">
              <a:defRPr sz="4300" b="1">
                <a:solidFill>
                  <a:srgbClr val="FF9900"/>
                </a:solidFill>
                <a:latin typeface="Arial" charset="0"/>
              </a:defRPr>
            </a:lvl5pPr>
            <a:lvl6pPr marL="2514600" indent="-228600" algn="ctr" eaLnBrk="0" fontAlgn="base" hangingPunct="0">
              <a:spcBef>
                <a:spcPct val="0"/>
              </a:spcBef>
              <a:spcAft>
                <a:spcPct val="0"/>
              </a:spcAft>
              <a:defRPr sz="4300" b="1">
                <a:solidFill>
                  <a:srgbClr val="FF9900"/>
                </a:solidFill>
                <a:latin typeface="Arial" charset="0"/>
              </a:defRPr>
            </a:lvl6pPr>
            <a:lvl7pPr marL="2971800" indent="-228600" algn="ctr" eaLnBrk="0" fontAlgn="base" hangingPunct="0">
              <a:spcBef>
                <a:spcPct val="0"/>
              </a:spcBef>
              <a:spcAft>
                <a:spcPct val="0"/>
              </a:spcAft>
              <a:defRPr sz="4300" b="1">
                <a:solidFill>
                  <a:srgbClr val="FF9900"/>
                </a:solidFill>
                <a:latin typeface="Arial" charset="0"/>
              </a:defRPr>
            </a:lvl7pPr>
            <a:lvl8pPr marL="3429000" indent="-228600" algn="ctr" eaLnBrk="0" fontAlgn="base" hangingPunct="0">
              <a:spcBef>
                <a:spcPct val="0"/>
              </a:spcBef>
              <a:spcAft>
                <a:spcPct val="0"/>
              </a:spcAft>
              <a:defRPr sz="4300" b="1">
                <a:solidFill>
                  <a:srgbClr val="FF9900"/>
                </a:solidFill>
                <a:latin typeface="Arial" charset="0"/>
              </a:defRPr>
            </a:lvl8pPr>
            <a:lvl9pPr marL="3886200" indent="-228600" algn="ctr" eaLnBrk="0" fontAlgn="base" hangingPunct="0">
              <a:spcBef>
                <a:spcPct val="0"/>
              </a:spcBef>
              <a:spcAft>
                <a:spcPct val="0"/>
              </a:spcAft>
              <a:defRPr sz="4300" b="1">
                <a:solidFill>
                  <a:srgbClr val="FF9900"/>
                </a:solidFill>
                <a:latin typeface="Arial" charset="0"/>
              </a:defRPr>
            </a:lvl9pPr>
          </a:lstStyle>
          <a:p>
            <a:pPr algn="l" eaLnBrk="1" hangingPunct="1">
              <a:spcBef>
                <a:spcPct val="50000"/>
              </a:spcBef>
            </a:pPr>
            <a:endParaRPr lang="en-US" sz="3000" b="0">
              <a:solidFill>
                <a:schemeClr val="tx1"/>
              </a:solidFill>
            </a:endParaRPr>
          </a:p>
        </p:txBody>
      </p:sp>
      <p:sp>
        <p:nvSpPr>
          <p:cNvPr id="2152" name="Rectangle 164"/>
          <p:cNvSpPr>
            <a:spLocks noChangeArrowheads="1"/>
          </p:cNvSpPr>
          <p:nvPr/>
        </p:nvSpPr>
        <p:spPr bwMode="auto">
          <a:xfrm>
            <a:off x="15375466" y="6096000"/>
            <a:ext cx="12801600" cy="13716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latin typeface="Times New Roman" panose="02020603050405020304" pitchFamily="18" charset="0"/>
                <a:cs typeface="Times New Roman" panose="02020603050405020304" pitchFamily="18" charset="0"/>
              </a:rPr>
              <a:t>Results</a:t>
            </a:r>
            <a:endParaRPr lang="en-US" sz="6000" dirty="0">
              <a:solidFill>
                <a:schemeClr val="bg1">
                  <a:lumMod val="85000"/>
                </a:schemeClr>
              </a:solidFill>
              <a:latin typeface="Times New Roman" panose="02020603050405020304" pitchFamily="18" charset="0"/>
              <a:cs typeface="Times New Roman" panose="02020603050405020304" pitchFamily="18" charset="0"/>
            </a:endParaRPr>
          </a:p>
        </p:txBody>
      </p:sp>
      <p:sp>
        <p:nvSpPr>
          <p:cNvPr id="2154" name="Rectangle 166"/>
          <p:cNvSpPr>
            <a:spLocks noChangeArrowheads="1"/>
          </p:cNvSpPr>
          <p:nvPr/>
        </p:nvSpPr>
        <p:spPr bwMode="auto">
          <a:xfrm>
            <a:off x="654755" y="13655027"/>
            <a:ext cx="12530667" cy="13716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rPr>
              <a:t>Method for Distortion</a:t>
            </a:r>
          </a:p>
        </p:txBody>
      </p:sp>
      <p:sp>
        <p:nvSpPr>
          <p:cNvPr id="2155" name="Rectangle 167"/>
          <p:cNvSpPr>
            <a:spLocks noChangeArrowheads="1"/>
          </p:cNvSpPr>
          <p:nvPr/>
        </p:nvSpPr>
        <p:spPr bwMode="auto">
          <a:xfrm>
            <a:off x="802839" y="6096000"/>
            <a:ext cx="12405161" cy="13716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latin typeface="Times New Roman" panose="02020603050405020304" pitchFamily="18" charset="0"/>
                <a:cs typeface="Times New Roman" panose="02020603050405020304" pitchFamily="18" charset="0"/>
              </a:rPr>
              <a:t>Introduction</a:t>
            </a:r>
            <a:endParaRPr lang="en-US" dirty="0">
              <a:solidFill>
                <a:srgbClr val="999999"/>
              </a:solidFill>
              <a:latin typeface="Times New Roman" panose="02020603050405020304" pitchFamily="18" charset="0"/>
              <a:cs typeface="Times New Roman" panose="02020603050405020304" pitchFamily="18" charset="0"/>
            </a:endParaRPr>
          </a:p>
        </p:txBody>
      </p:sp>
      <p:sp>
        <p:nvSpPr>
          <p:cNvPr id="19" name="Rectangle 165"/>
          <p:cNvSpPr>
            <a:spLocks noChangeArrowheads="1"/>
          </p:cNvSpPr>
          <p:nvPr/>
        </p:nvSpPr>
        <p:spPr bwMode="auto">
          <a:xfrm>
            <a:off x="29734933" y="28762645"/>
            <a:ext cx="11827933" cy="12954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rPr>
              <a:t>References</a:t>
            </a:r>
            <a:endParaRPr lang="en-US" dirty="0">
              <a:solidFill>
                <a:schemeClr val="accent1"/>
              </a:solidFill>
            </a:endParaRPr>
          </a:p>
        </p:txBody>
      </p:sp>
      <p:sp>
        <p:nvSpPr>
          <p:cNvPr id="7" name="TextBox 6"/>
          <p:cNvSpPr txBox="1"/>
          <p:nvPr/>
        </p:nvSpPr>
        <p:spPr>
          <a:xfrm>
            <a:off x="30005867" y="28270202"/>
            <a:ext cx="13004800" cy="492443"/>
          </a:xfrm>
          <a:prstGeom prst="rect">
            <a:avLst/>
          </a:prstGeom>
          <a:noFill/>
        </p:spPr>
        <p:txBody>
          <a:bodyPr wrap="square" rtlCol="0">
            <a:spAutoFit/>
          </a:bodyPr>
          <a:lstStyle/>
          <a:p>
            <a:pPr indent="-457200" algn="l">
              <a:spcBef>
                <a:spcPts val="1200"/>
              </a:spcBef>
            </a:pPr>
            <a:r>
              <a:rPr lang="en-US" sz="2600" b="0" dirty="0">
                <a:solidFill>
                  <a:schemeClr val="tx1"/>
                </a:solidFill>
                <a:latin typeface="Times New Roman" panose="02020603050405020304" pitchFamily="18" charset="0"/>
                <a:cs typeface="Times New Roman" panose="02020603050405020304" pitchFamily="18" charset="0"/>
              </a:rPr>
              <a:t>.</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599467" y="1143002"/>
            <a:ext cx="12869333" cy="3851371"/>
          </a:xfrm>
          <a:prstGeom prst="rect">
            <a:avLst/>
          </a:prstGeom>
        </p:spPr>
      </p:pic>
      <p:sp>
        <p:nvSpPr>
          <p:cNvPr id="74" name="TextBox 29"/>
          <p:cNvSpPr txBox="1">
            <a:spLocks noChangeArrowheads="1"/>
          </p:cNvSpPr>
          <p:nvPr/>
        </p:nvSpPr>
        <p:spPr bwMode="auto">
          <a:xfrm>
            <a:off x="-614581" y="30339226"/>
            <a:ext cx="15240000" cy="2175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4100">
                <a:solidFill>
                  <a:schemeClr val="tx1"/>
                </a:solidFill>
                <a:latin typeface="Arial" charset="0"/>
                <a:ea typeface="ＭＳ Ｐゴシック" pitchFamily="-105" charset="-128"/>
              </a:defRPr>
            </a:lvl1pPr>
            <a:lvl2pPr marL="742950" indent="-285750">
              <a:defRPr sz="4100">
                <a:solidFill>
                  <a:schemeClr val="tx1"/>
                </a:solidFill>
                <a:latin typeface="Arial" charset="0"/>
                <a:ea typeface="ＭＳ Ｐゴシック" pitchFamily="-105" charset="-128"/>
              </a:defRPr>
            </a:lvl2pPr>
            <a:lvl3pPr marL="1143000" indent="-228600">
              <a:defRPr sz="4100">
                <a:solidFill>
                  <a:schemeClr val="tx1"/>
                </a:solidFill>
                <a:latin typeface="Arial" charset="0"/>
                <a:ea typeface="ＭＳ Ｐゴシック" pitchFamily="-105" charset="-128"/>
              </a:defRPr>
            </a:lvl3pPr>
            <a:lvl4pPr marL="1600200" indent="-228600">
              <a:defRPr sz="4100">
                <a:solidFill>
                  <a:schemeClr val="tx1"/>
                </a:solidFill>
                <a:latin typeface="Arial" charset="0"/>
                <a:ea typeface="ＭＳ Ｐゴシック" pitchFamily="-105" charset="-128"/>
              </a:defRPr>
            </a:lvl4pPr>
            <a:lvl5pPr marL="2057400" indent="-228600">
              <a:defRPr sz="4100">
                <a:solidFill>
                  <a:schemeClr val="tx1"/>
                </a:solidFill>
                <a:latin typeface="Arial" charset="0"/>
                <a:ea typeface="ＭＳ Ｐゴシック" pitchFamily="-105" charset="-128"/>
              </a:defRPr>
            </a:lvl5pPr>
            <a:lvl6pPr marL="2514600" indent="-228600" eaLnBrk="0" fontAlgn="base" hangingPunct="0">
              <a:spcBef>
                <a:spcPct val="0"/>
              </a:spcBef>
              <a:spcAft>
                <a:spcPct val="0"/>
              </a:spcAft>
              <a:defRPr sz="4100">
                <a:solidFill>
                  <a:schemeClr val="tx1"/>
                </a:solidFill>
                <a:latin typeface="Arial" charset="0"/>
                <a:ea typeface="ＭＳ Ｐゴシック" pitchFamily="-105" charset="-128"/>
              </a:defRPr>
            </a:lvl6pPr>
            <a:lvl7pPr marL="2971800" indent="-228600" eaLnBrk="0" fontAlgn="base" hangingPunct="0">
              <a:spcBef>
                <a:spcPct val="0"/>
              </a:spcBef>
              <a:spcAft>
                <a:spcPct val="0"/>
              </a:spcAft>
              <a:defRPr sz="4100">
                <a:solidFill>
                  <a:schemeClr val="tx1"/>
                </a:solidFill>
                <a:latin typeface="Arial" charset="0"/>
                <a:ea typeface="ＭＳ Ｐゴシック" pitchFamily="-105" charset="-128"/>
              </a:defRPr>
            </a:lvl7pPr>
            <a:lvl8pPr marL="3429000" indent="-228600" eaLnBrk="0" fontAlgn="base" hangingPunct="0">
              <a:spcBef>
                <a:spcPct val="0"/>
              </a:spcBef>
              <a:spcAft>
                <a:spcPct val="0"/>
              </a:spcAft>
              <a:defRPr sz="4100">
                <a:solidFill>
                  <a:schemeClr val="tx1"/>
                </a:solidFill>
                <a:latin typeface="Arial" charset="0"/>
                <a:ea typeface="ＭＳ Ｐゴシック" pitchFamily="-105" charset="-128"/>
              </a:defRPr>
            </a:lvl8pPr>
            <a:lvl9pPr marL="3886200" indent="-228600" eaLnBrk="0" fontAlgn="base" hangingPunct="0">
              <a:spcBef>
                <a:spcPct val="0"/>
              </a:spcBef>
              <a:spcAft>
                <a:spcPct val="0"/>
              </a:spcAft>
              <a:defRPr sz="4100">
                <a:solidFill>
                  <a:schemeClr val="tx1"/>
                </a:solidFill>
                <a:latin typeface="Arial" charset="0"/>
                <a:ea typeface="ＭＳ Ｐゴシック" pitchFamily="-105" charset="-128"/>
              </a:defRPr>
            </a:lvl9pPr>
          </a:lstStyle>
          <a:p>
            <a:pPr lvl="3" algn="l">
              <a:lnSpc>
                <a:spcPct val="150000"/>
              </a:lnSpc>
            </a:pPr>
            <a:r>
              <a:rPr lang="en-US" sz="4800" b="0" dirty="0">
                <a:latin typeface="Times New Roman" pitchFamily="18" charset="0"/>
                <a:cs typeface="Times New Roman" pitchFamily="18" charset="0"/>
              </a:rPr>
              <a:t>For more information contact: colin.casey@unh.edu</a:t>
            </a:r>
          </a:p>
          <a:p>
            <a:pPr lvl="3" algn="l">
              <a:lnSpc>
                <a:spcPct val="150000"/>
              </a:lnSpc>
            </a:pPr>
            <a:r>
              <a:rPr lang="en-US" sz="4800" b="0" dirty="0">
                <a:latin typeface="Times New Roman" pitchFamily="18" charset="0"/>
                <a:cs typeface="Times New Roman" pitchFamily="18" charset="0"/>
              </a:rPr>
              <a:t>(603) 213 - 4737</a:t>
            </a:r>
          </a:p>
        </p:txBody>
      </p:sp>
      <p:sp>
        <p:nvSpPr>
          <p:cNvPr id="36" name="Rectangle 164"/>
          <p:cNvSpPr>
            <a:spLocks noChangeArrowheads="1"/>
          </p:cNvSpPr>
          <p:nvPr/>
        </p:nvSpPr>
        <p:spPr bwMode="auto">
          <a:xfrm>
            <a:off x="30005867" y="6096000"/>
            <a:ext cx="12869333" cy="13716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latin typeface="Times New Roman" panose="02020603050405020304" pitchFamily="18" charset="0"/>
                <a:cs typeface="Times New Roman" panose="02020603050405020304" pitchFamily="18" charset="0"/>
              </a:rPr>
              <a:t>Difficulties</a:t>
            </a:r>
            <a:endParaRPr lang="en-US" sz="5400" dirty="0">
              <a:solidFill>
                <a:schemeClr val="bg1">
                  <a:lumMod val="85000"/>
                </a:schemeClr>
              </a:solidFill>
              <a:latin typeface="Times New Roman" panose="02020603050405020304" pitchFamily="18" charset="0"/>
              <a:cs typeface="Times New Roman" panose="02020603050405020304" pitchFamily="18" charset="0"/>
            </a:endParaRPr>
          </a:p>
        </p:txBody>
      </p:sp>
      <p:sp>
        <p:nvSpPr>
          <p:cNvPr id="20" name="Text Box 2546"/>
          <p:cNvSpPr txBox="1">
            <a:spLocks noChangeArrowheads="1"/>
          </p:cNvSpPr>
          <p:nvPr/>
        </p:nvSpPr>
        <p:spPr bwMode="auto">
          <a:xfrm>
            <a:off x="812800" y="7924802"/>
            <a:ext cx="12733867"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6000">
                <a:solidFill>
                  <a:schemeClr val="tx1"/>
                </a:solidFill>
                <a:latin typeface="Arial" charset="0"/>
                <a:ea typeface="ＭＳ Ｐゴシック" charset="0"/>
              </a:defRPr>
            </a:lvl1pPr>
            <a:lvl2pPr marL="1200150" indent="-457200" eaLnBrk="0" hangingPunct="0">
              <a:defRPr sz="6000">
                <a:solidFill>
                  <a:schemeClr val="tx1"/>
                </a:solidFill>
                <a:latin typeface="Arial" charset="0"/>
                <a:ea typeface="ＭＳ Ｐゴシック" charset="0"/>
              </a:defRPr>
            </a:lvl2pPr>
            <a:lvl3pPr marL="1143000" indent="-228600" eaLnBrk="0" hangingPunct="0">
              <a:defRPr sz="6000">
                <a:solidFill>
                  <a:schemeClr val="tx1"/>
                </a:solidFill>
                <a:latin typeface="Arial" charset="0"/>
                <a:ea typeface="ＭＳ Ｐゴシック" charset="0"/>
              </a:defRPr>
            </a:lvl3pPr>
            <a:lvl4pPr marL="1600200" indent="-228600" eaLnBrk="0" hangingPunct="0">
              <a:defRPr sz="6000">
                <a:solidFill>
                  <a:schemeClr val="tx1"/>
                </a:solidFill>
                <a:latin typeface="Arial" charset="0"/>
                <a:ea typeface="ＭＳ Ｐゴシック" charset="0"/>
              </a:defRPr>
            </a:lvl4pPr>
            <a:lvl5pPr marL="2057400" indent="-228600" eaLnBrk="0" hangingPunct="0">
              <a:defRPr sz="6000">
                <a:solidFill>
                  <a:schemeClr val="tx1"/>
                </a:solidFill>
                <a:latin typeface="Arial" charset="0"/>
                <a:ea typeface="ＭＳ Ｐゴシック" charset="0"/>
              </a:defRPr>
            </a:lvl5pPr>
            <a:lvl6pPr marL="2514600" indent="-228600" algn="ctr" eaLnBrk="0" fontAlgn="base" hangingPunct="0">
              <a:spcBef>
                <a:spcPct val="50000"/>
              </a:spcBef>
              <a:spcAft>
                <a:spcPct val="0"/>
              </a:spcAft>
              <a:defRPr sz="6000">
                <a:solidFill>
                  <a:schemeClr val="tx1"/>
                </a:solidFill>
                <a:latin typeface="Arial" charset="0"/>
                <a:ea typeface="ＭＳ Ｐゴシック" charset="0"/>
              </a:defRPr>
            </a:lvl6pPr>
            <a:lvl7pPr marL="2971800" indent="-228600" algn="ctr" eaLnBrk="0" fontAlgn="base" hangingPunct="0">
              <a:spcBef>
                <a:spcPct val="50000"/>
              </a:spcBef>
              <a:spcAft>
                <a:spcPct val="0"/>
              </a:spcAft>
              <a:defRPr sz="6000">
                <a:solidFill>
                  <a:schemeClr val="tx1"/>
                </a:solidFill>
                <a:latin typeface="Arial" charset="0"/>
                <a:ea typeface="ＭＳ Ｐゴシック" charset="0"/>
              </a:defRPr>
            </a:lvl7pPr>
            <a:lvl8pPr marL="3429000" indent="-228600" algn="ctr" eaLnBrk="0" fontAlgn="base" hangingPunct="0">
              <a:spcBef>
                <a:spcPct val="50000"/>
              </a:spcBef>
              <a:spcAft>
                <a:spcPct val="0"/>
              </a:spcAft>
              <a:defRPr sz="6000">
                <a:solidFill>
                  <a:schemeClr val="tx1"/>
                </a:solidFill>
                <a:latin typeface="Arial" charset="0"/>
                <a:ea typeface="ＭＳ Ｐゴシック" charset="0"/>
              </a:defRPr>
            </a:lvl8pPr>
            <a:lvl9pPr marL="3886200" indent="-228600" algn="ctr" eaLnBrk="0" fontAlgn="base" hangingPunct="0">
              <a:spcBef>
                <a:spcPct val="50000"/>
              </a:spcBef>
              <a:spcAft>
                <a:spcPct val="0"/>
              </a:spcAft>
              <a:defRPr sz="6000">
                <a:solidFill>
                  <a:schemeClr val="tx1"/>
                </a:solidFill>
                <a:latin typeface="Arial" charset="0"/>
                <a:ea typeface="ＭＳ Ｐゴシック" charset="0"/>
              </a:defRPr>
            </a:lvl9pPr>
          </a:lstStyle>
          <a:p>
            <a:pPr algn="l" eaLnBrk="1" hangingPunct="1">
              <a:spcBef>
                <a:spcPts val="1200"/>
              </a:spcBef>
              <a:buFont typeface="Wingdings" charset="0"/>
              <a:buChar char="q"/>
            </a:pPr>
            <a:r>
              <a:rPr lang="en-US" sz="3200" b="0" dirty="0">
                <a:latin typeface="Times New Roman" charset="0"/>
                <a:cs typeface="Times New Roman" charset="0"/>
              </a:rPr>
              <a:t> </a:t>
            </a:r>
            <a:r>
              <a:rPr lang="en-US" sz="4800" b="0" dirty="0">
                <a:latin typeface="Times New Roman" charset="0"/>
                <a:cs typeface="Times New Roman" charset="0"/>
              </a:rPr>
              <a:t>The device I built is a circuit meant to distort the noise outputted by an electric guitar. It does this by taking the output of an electric guitar and distorting it with a configuration of diodes. These diodes affect the sine wave of the electric guitar’s output and can influence its shape, this affecting the final sound of the guitar. </a:t>
            </a:r>
          </a:p>
        </p:txBody>
      </p:sp>
      <p:sp>
        <p:nvSpPr>
          <p:cNvPr id="9" name="Rectangle 8"/>
          <p:cNvSpPr/>
          <p:nvPr/>
        </p:nvSpPr>
        <p:spPr>
          <a:xfrm>
            <a:off x="809979" y="15656511"/>
            <a:ext cx="14280445" cy="5262979"/>
          </a:xfrm>
          <a:prstGeom prst="rect">
            <a:avLst/>
          </a:prstGeom>
        </p:spPr>
        <p:txBody>
          <a:bodyPr wrap="square">
            <a:spAutoFit/>
          </a:bodyPr>
          <a:lstStyle/>
          <a:p>
            <a:pPr algn="l"/>
            <a:r>
              <a:rPr lang="en-US" sz="4800" b="0" dirty="0">
                <a:solidFill>
                  <a:srgbClr val="000000"/>
                </a:solidFill>
                <a:latin typeface="Times New Roman" panose="02020603050405020304" pitchFamily="18" charset="0"/>
                <a:cs typeface="Times New Roman" panose="02020603050405020304" pitchFamily="18" charset="0"/>
              </a:rPr>
              <a:t>The main method for distorting the AC signal from the guitar’s output is a method called diode clipping. Diode clipping is taking two or more diodes and setting them against each other in a configuration, then placing that configuration in parallel with the output signal. This changes the sine waves produced by the guitar, influencing the noise they make as an output</a:t>
            </a:r>
          </a:p>
        </p:txBody>
      </p:sp>
      <p:sp>
        <p:nvSpPr>
          <p:cNvPr id="21" name="Rectangle 20"/>
          <p:cNvSpPr/>
          <p:nvPr/>
        </p:nvSpPr>
        <p:spPr>
          <a:xfrm>
            <a:off x="29193066" y="30467596"/>
            <a:ext cx="13275734" cy="1815882"/>
          </a:xfrm>
          <a:prstGeom prst="rect">
            <a:avLst/>
          </a:prstGeom>
        </p:spPr>
        <p:txBody>
          <a:bodyPr wrap="square">
            <a:spAutoFit/>
          </a:bodyPr>
          <a:lstStyle/>
          <a:p>
            <a:pPr algn="l"/>
            <a:r>
              <a:rPr lang="en-US" sz="2800" dirty="0">
                <a:solidFill>
                  <a:schemeClr val="tx1"/>
                </a:solidFill>
                <a:effectLst/>
              </a:rPr>
              <a:t>Zayden, K. (2021, July 16). </a:t>
            </a:r>
            <a:r>
              <a:rPr lang="en-US" sz="2800" i="1" dirty="0">
                <a:solidFill>
                  <a:schemeClr val="tx1"/>
                </a:solidFill>
                <a:effectLst/>
              </a:rPr>
              <a:t>How to identify the 3 pins of a transistor correctly: Transistor testing methods in step-by-step - electronics tutorials</a:t>
            </a:r>
            <a:r>
              <a:rPr lang="en-US" sz="2800" dirty="0">
                <a:solidFill>
                  <a:schemeClr val="tx1"/>
                </a:solidFill>
                <a:effectLst/>
              </a:rPr>
              <a:t>. KNOVHOV. Retrieved April 12, 2023, from https://knovhov.com/identify-the-pins-of-a-transistor/ </a:t>
            </a:r>
          </a:p>
        </p:txBody>
      </p:sp>
      <p:sp>
        <p:nvSpPr>
          <p:cNvPr id="24" name="Rectangle 166"/>
          <p:cNvSpPr>
            <a:spLocks noChangeArrowheads="1"/>
          </p:cNvSpPr>
          <p:nvPr/>
        </p:nvSpPr>
        <p:spPr bwMode="auto">
          <a:xfrm>
            <a:off x="654756" y="28651200"/>
            <a:ext cx="12530667" cy="13716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rPr>
              <a:t>Contacts</a:t>
            </a:r>
          </a:p>
        </p:txBody>
      </p:sp>
      <p:sp>
        <p:nvSpPr>
          <p:cNvPr id="29" name="Rectangle 28"/>
          <p:cNvSpPr/>
          <p:nvPr/>
        </p:nvSpPr>
        <p:spPr>
          <a:xfrm>
            <a:off x="15510933" y="8077201"/>
            <a:ext cx="13275734" cy="8217634"/>
          </a:xfrm>
          <a:prstGeom prst="rect">
            <a:avLst/>
          </a:prstGeom>
        </p:spPr>
        <p:txBody>
          <a:bodyPr wrap="square">
            <a:spAutoFit/>
          </a:bodyPr>
          <a:lstStyle/>
          <a:p>
            <a:pPr algn="l"/>
            <a:r>
              <a:rPr lang="en-US" sz="4800" b="0" dirty="0">
                <a:solidFill>
                  <a:srgbClr val="000000"/>
                </a:solidFill>
                <a:latin typeface="Times New Roman" panose="02020603050405020304" pitchFamily="18" charset="0"/>
                <a:cs typeface="Times New Roman" panose="02020603050405020304" pitchFamily="18" charset="0"/>
              </a:rPr>
              <a:t>The building of the circuit was not a clear and cut process. Small non-electrolytic capacitors were needed to convert the AC current from the guitar to a DC current for the circuit. The resistors were needed to control the flow of the current through the circuit and keep it relatively low. The transistor was used to combine the guitar voltage and battery voltage in a way that controlled the voltage through the rest of the circuit. Various forms of diode clipping were used, including different types of diodes and </a:t>
            </a:r>
            <a:r>
              <a:rPr lang="en-US" sz="4800" b="0">
                <a:solidFill>
                  <a:srgbClr val="000000"/>
                </a:solidFill>
                <a:latin typeface="Times New Roman" panose="02020603050405020304" pitchFamily="18" charset="0"/>
                <a:cs typeface="Times New Roman" panose="02020603050405020304" pitchFamily="18" charset="0"/>
              </a:rPr>
              <a:t>different configurations. </a:t>
            </a:r>
            <a:endParaRPr lang="en-US" sz="4800" b="0" dirty="0">
              <a:solidFill>
                <a:srgbClr val="000000"/>
              </a:solidFill>
              <a:latin typeface="Times New Roman" panose="02020603050405020304" pitchFamily="18" charset="0"/>
              <a:cs typeface="Times New Roman" panose="02020603050405020304" pitchFamily="18" charset="0"/>
            </a:endParaRPr>
          </a:p>
        </p:txBody>
      </p:sp>
      <p:sp>
        <p:nvSpPr>
          <p:cNvPr id="30" name="Rectangle 29"/>
          <p:cNvSpPr/>
          <p:nvPr/>
        </p:nvSpPr>
        <p:spPr>
          <a:xfrm>
            <a:off x="30005867" y="7990940"/>
            <a:ext cx="12733867" cy="6740307"/>
          </a:xfrm>
          <a:prstGeom prst="rect">
            <a:avLst/>
          </a:prstGeom>
        </p:spPr>
        <p:txBody>
          <a:bodyPr wrap="square">
            <a:spAutoFit/>
          </a:bodyPr>
          <a:lstStyle/>
          <a:p>
            <a:pPr algn="l"/>
            <a:r>
              <a:rPr lang="en-US" sz="4800" b="0" dirty="0">
                <a:solidFill>
                  <a:srgbClr val="000000"/>
                </a:solidFill>
                <a:latin typeface="Times New Roman" panose="02020603050405020304" pitchFamily="18" charset="0"/>
                <a:cs typeface="Times New Roman" panose="02020603050405020304" pitchFamily="18" charset="0"/>
              </a:rPr>
              <a:t>One of the major issues encountered during the design process was placing the diode clipping configuration in series with the rest of the circuit. This lead to many flaws including no distortion on the output, so after some testing was done the idea to put the diode clipping configuration in parallel was introduced with success. There were also issues with implementing the transistor that were fixed with research. </a:t>
            </a:r>
          </a:p>
        </p:txBody>
      </p:sp>
      <p:pic>
        <p:nvPicPr>
          <p:cNvPr id="6" name="Picture 5">
            <a:extLst>
              <a:ext uri="{FF2B5EF4-FFF2-40B4-BE49-F238E27FC236}">
                <a16:creationId xmlns:a16="http://schemas.microsoft.com/office/drawing/2014/main" id="{20709162-AA4D-ABFE-BB87-EB629676AB5D}"/>
              </a:ext>
            </a:extLst>
          </p:cNvPr>
          <p:cNvPicPr>
            <a:picLocks noChangeAspect="1"/>
          </p:cNvPicPr>
          <p:nvPr/>
        </p:nvPicPr>
        <p:blipFill>
          <a:blip r:embed="rId3"/>
          <a:stretch>
            <a:fillRect/>
          </a:stretch>
        </p:blipFill>
        <p:spPr>
          <a:xfrm>
            <a:off x="1066800" y="22921188"/>
            <a:ext cx="5207000" cy="4789014"/>
          </a:xfrm>
          <a:prstGeom prst="rect">
            <a:avLst/>
          </a:prstGeom>
        </p:spPr>
      </p:pic>
      <p:pic>
        <p:nvPicPr>
          <p:cNvPr id="12" name="Picture 11">
            <a:extLst>
              <a:ext uri="{FF2B5EF4-FFF2-40B4-BE49-F238E27FC236}">
                <a16:creationId xmlns:a16="http://schemas.microsoft.com/office/drawing/2014/main" id="{5CE8DDBD-A9AD-8704-D355-BDD96DB418D1}"/>
              </a:ext>
            </a:extLst>
          </p:cNvPr>
          <p:cNvPicPr>
            <a:picLocks noChangeAspect="1"/>
          </p:cNvPicPr>
          <p:nvPr/>
        </p:nvPicPr>
        <p:blipFill rotWithShape="1">
          <a:blip r:embed="rId4"/>
          <a:srcRect r="5415"/>
          <a:stretch/>
        </p:blipFill>
        <p:spPr>
          <a:xfrm>
            <a:off x="7292621" y="22813280"/>
            <a:ext cx="5915379" cy="4896921"/>
          </a:xfrm>
          <a:prstGeom prst="rect">
            <a:avLst/>
          </a:prstGeom>
        </p:spPr>
      </p:pic>
      <p:sp>
        <p:nvSpPr>
          <p:cNvPr id="13" name="Rectangle 12">
            <a:extLst>
              <a:ext uri="{FF2B5EF4-FFF2-40B4-BE49-F238E27FC236}">
                <a16:creationId xmlns:a16="http://schemas.microsoft.com/office/drawing/2014/main" id="{9CA0C688-842A-7933-DDD5-C486542AFBAF}"/>
              </a:ext>
            </a:extLst>
          </p:cNvPr>
          <p:cNvSpPr/>
          <p:nvPr/>
        </p:nvSpPr>
        <p:spPr>
          <a:xfrm>
            <a:off x="1085145" y="21872281"/>
            <a:ext cx="12461522" cy="830997"/>
          </a:xfrm>
          <a:prstGeom prst="rect">
            <a:avLst/>
          </a:prstGeom>
        </p:spPr>
        <p:txBody>
          <a:bodyPr wrap="square">
            <a:spAutoFit/>
          </a:bodyPr>
          <a:lstStyle/>
          <a:p>
            <a:pPr algn="l"/>
            <a:r>
              <a:rPr lang="en-US" sz="4800" b="0" dirty="0">
                <a:solidFill>
                  <a:srgbClr val="000000"/>
                </a:solidFill>
                <a:latin typeface="Times New Roman" panose="02020603050405020304" pitchFamily="18" charset="0"/>
                <a:cs typeface="Times New Roman" panose="02020603050405020304" pitchFamily="18" charset="0"/>
              </a:rPr>
              <a:t>Unclipped Sine Wave      Clipped Sine Wave</a:t>
            </a:r>
          </a:p>
        </p:txBody>
      </p:sp>
      <p:pic>
        <p:nvPicPr>
          <p:cNvPr id="15" name="Picture 14">
            <a:extLst>
              <a:ext uri="{FF2B5EF4-FFF2-40B4-BE49-F238E27FC236}">
                <a16:creationId xmlns:a16="http://schemas.microsoft.com/office/drawing/2014/main" id="{62045A7A-05A4-5D6E-EB8B-CE5F61DE0AA6}"/>
              </a:ext>
            </a:extLst>
          </p:cNvPr>
          <p:cNvPicPr>
            <a:picLocks noChangeAspect="1"/>
          </p:cNvPicPr>
          <p:nvPr/>
        </p:nvPicPr>
        <p:blipFill rotWithShape="1">
          <a:blip r:embed="rId5"/>
          <a:srcRect l="1019" t="2176" b="4345"/>
          <a:stretch/>
        </p:blipFill>
        <p:spPr>
          <a:xfrm>
            <a:off x="15510933" y="17011667"/>
            <a:ext cx="24798866" cy="11083787"/>
          </a:xfrm>
          <a:prstGeom prst="rect">
            <a:avLst/>
          </a:prstGeom>
        </p:spPr>
      </p:pic>
    </p:spTree>
  </p:cSld>
  <p:clrMapOvr>
    <a:masterClrMapping/>
  </p:clrMapOvr>
</p:sld>
</file>

<file path=ppt/theme/theme1.xml><?xml version="1.0" encoding="utf-8"?>
<a:theme xmlns:a="http://schemas.openxmlformats.org/drawingml/2006/main" name="Default Design">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spDef>
    <a:ln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7003</TotalTime>
  <Words>400</Words>
  <Application>Microsoft Office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Times New Roman</vt:lpstr>
      <vt:lpstr>Wingdings</vt:lpstr>
      <vt:lpstr>Default Design</vt:lpstr>
      <vt:lpstr>Building a Device for Guitar Distortion Poster Subtitle Goes Here  Colin Casey  University of New Hampshire</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Free Research Poster</dc:subject>
  <dc:creator>Graphicsland/MakeSigns.com</dc:creator>
  <cp:keywords>scientific, research, template, custom, poster, presentation, symposium, printing, PowerPoint, create, design, example, sample, download</cp:keywords>
  <dc:description>These templates are offered for free to help your create a poster ranging from nursing research posters to psychology research posters.</dc:description>
  <cp:lastModifiedBy>Colin Casey</cp:lastModifiedBy>
  <cp:revision>286</cp:revision>
  <cp:lastPrinted>2014-02-24T14:53:09Z</cp:lastPrinted>
  <dcterms:created xsi:type="dcterms:W3CDTF">2004-07-26T21:45:23Z</dcterms:created>
  <dcterms:modified xsi:type="dcterms:W3CDTF">2023-04-13T03:20:41Z</dcterms:modified>
  <cp:category>science research poster</cp:category>
</cp:coreProperties>
</file>