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9" r:id="rId2"/>
  </p:sldIdLst>
  <p:sldSz cx="43891200" cy="32918400"/>
  <p:notesSz cx="7077075" cy="9363075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300" b="1" kern="1200">
        <a:solidFill>
          <a:srgbClr val="FF9900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4300" b="1" kern="1200">
        <a:solidFill>
          <a:srgbClr val="FF9900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4300" b="1" kern="1200">
        <a:solidFill>
          <a:srgbClr val="FF9900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4300" b="1" kern="1200">
        <a:solidFill>
          <a:srgbClr val="FF9900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4300" b="1" kern="1200">
        <a:solidFill>
          <a:srgbClr val="FF99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300" b="1" kern="1200">
        <a:solidFill>
          <a:srgbClr val="FF99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300" b="1" kern="1200">
        <a:solidFill>
          <a:srgbClr val="FF99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300" b="1" kern="1200">
        <a:solidFill>
          <a:srgbClr val="FF99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300" b="1" kern="1200">
        <a:solidFill>
          <a:srgbClr val="FF9900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5552">
          <p15:clr>
            <a:srgbClr val="A4A3A4"/>
          </p15:clr>
        </p15:guide>
        <p15:guide id="3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CCCCCC"/>
    <a:srgbClr val="999999"/>
    <a:srgbClr val="FF9900"/>
    <a:srgbClr val="990000"/>
    <a:srgbClr val="000050"/>
    <a:srgbClr val="00126A"/>
    <a:srgbClr val="0033CC"/>
    <a:srgbClr val="000622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98CFBA-C83A-4FB3-86A2-D4B091FCCB70}" v="30" dt="2023-04-12T19:37:13.1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3658" autoAdjust="0"/>
    <p:restoredTop sz="94575" autoAdjust="0"/>
  </p:normalViewPr>
  <p:slideViewPr>
    <p:cSldViewPr>
      <p:cViewPr varScale="1">
        <p:scale>
          <a:sx n="23" d="100"/>
          <a:sy n="23" d="100"/>
        </p:scale>
        <p:origin x="2178" y="102"/>
      </p:cViewPr>
      <p:guideLst>
        <p:guide orient="horz" pos="10368"/>
        <p:guide pos="15552"/>
        <p:guide pos="138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8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an Stewart" userId="a72881f6-401e-4dce-8b58-d3d8c6bc2bee" providerId="ADAL" clId="{FC98CFBA-C83A-4FB3-86A2-D4B091FCCB70}"/>
    <pc:docChg chg="custSel modSld">
      <pc:chgData name="Ian Stewart" userId="a72881f6-401e-4dce-8b58-d3d8c6bc2bee" providerId="ADAL" clId="{FC98CFBA-C83A-4FB3-86A2-D4B091FCCB70}" dt="2023-04-12T19:37:19.731" v="669" actId="1076"/>
      <pc:docMkLst>
        <pc:docMk/>
      </pc:docMkLst>
      <pc:sldChg chg="addSp modSp mod">
        <pc:chgData name="Ian Stewart" userId="a72881f6-401e-4dce-8b58-d3d8c6bc2bee" providerId="ADAL" clId="{FC98CFBA-C83A-4FB3-86A2-D4B091FCCB70}" dt="2023-04-12T19:37:19.731" v="669" actId="1076"/>
        <pc:sldMkLst>
          <pc:docMk/>
          <pc:sldMk cId="0" sldId="259"/>
        </pc:sldMkLst>
        <pc:spChg chg="mod">
          <ac:chgData name="Ian Stewart" userId="a72881f6-401e-4dce-8b58-d3d8c6bc2bee" providerId="ADAL" clId="{FC98CFBA-C83A-4FB3-86A2-D4B091FCCB70}" dt="2023-04-12T19:32:22.450" v="565" actId="1076"/>
          <ac:spMkLst>
            <pc:docMk/>
            <pc:sldMk cId="0" sldId="259"/>
            <ac:spMk id="12" creationId="{AAED7233-75FA-088F-DD85-DB1A7A53646C}"/>
          </ac:spMkLst>
        </pc:spChg>
        <pc:spChg chg="add mod">
          <ac:chgData name="Ian Stewart" userId="a72881f6-401e-4dce-8b58-d3d8c6bc2bee" providerId="ADAL" clId="{FC98CFBA-C83A-4FB3-86A2-D4B091FCCB70}" dt="2023-04-12T19:34:06.371" v="589" actId="1076"/>
          <ac:spMkLst>
            <pc:docMk/>
            <pc:sldMk cId="0" sldId="259"/>
            <ac:spMk id="17" creationId="{0067D545-9755-6607-36A5-C691954DC491}"/>
          </ac:spMkLst>
        </pc:spChg>
        <pc:spChg chg="mod">
          <ac:chgData name="Ian Stewart" userId="a72881f6-401e-4dce-8b58-d3d8c6bc2bee" providerId="ADAL" clId="{FC98CFBA-C83A-4FB3-86A2-D4B091FCCB70}" dt="2023-04-12T19:30:22.545" v="359" actId="1076"/>
          <ac:spMkLst>
            <pc:docMk/>
            <pc:sldMk cId="0" sldId="259"/>
            <ac:spMk id="20" creationId="{00000000-0000-0000-0000-000000000000}"/>
          </ac:spMkLst>
        </pc:spChg>
        <pc:spChg chg="mod">
          <ac:chgData name="Ian Stewart" userId="a72881f6-401e-4dce-8b58-d3d8c6bc2bee" providerId="ADAL" clId="{FC98CFBA-C83A-4FB3-86A2-D4B091FCCB70}" dt="2023-04-12T19:24:02.288" v="1" actId="123"/>
          <ac:spMkLst>
            <pc:docMk/>
            <pc:sldMk cId="0" sldId="259"/>
            <ac:spMk id="30" creationId="{00000000-0000-0000-0000-000000000000}"/>
          </ac:spMkLst>
        </pc:spChg>
        <pc:spChg chg="add mod">
          <ac:chgData name="Ian Stewart" userId="a72881f6-401e-4dce-8b58-d3d8c6bc2bee" providerId="ADAL" clId="{FC98CFBA-C83A-4FB3-86A2-D4B091FCCB70}" dt="2023-04-12T19:36:08.806" v="629" actId="20577"/>
          <ac:spMkLst>
            <pc:docMk/>
            <pc:sldMk cId="0" sldId="259"/>
            <ac:spMk id="47" creationId="{824E02C5-7219-DDA3-66CE-6983DA72F202}"/>
          </ac:spMkLst>
        </pc:spChg>
        <pc:spChg chg="add mod">
          <ac:chgData name="Ian Stewart" userId="a72881f6-401e-4dce-8b58-d3d8c6bc2bee" providerId="ADAL" clId="{FC98CFBA-C83A-4FB3-86A2-D4B091FCCB70}" dt="2023-04-12T19:36:22.497" v="641" actId="1076"/>
          <ac:spMkLst>
            <pc:docMk/>
            <pc:sldMk cId="0" sldId="259"/>
            <ac:spMk id="48" creationId="{61DF9BF9-8E63-3148-AE47-036BC40F4B20}"/>
          </ac:spMkLst>
        </pc:spChg>
        <pc:spChg chg="add mod">
          <ac:chgData name="Ian Stewart" userId="a72881f6-401e-4dce-8b58-d3d8c6bc2bee" providerId="ADAL" clId="{FC98CFBA-C83A-4FB3-86A2-D4B091FCCB70}" dt="2023-04-12T19:36:56.589" v="655" actId="20577"/>
          <ac:spMkLst>
            <pc:docMk/>
            <pc:sldMk cId="0" sldId="259"/>
            <ac:spMk id="53" creationId="{F9B586E8-FDE1-1853-427B-707F03653E32}"/>
          </ac:spMkLst>
        </pc:spChg>
        <pc:spChg chg="add mod">
          <ac:chgData name="Ian Stewart" userId="a72881f6-401e-4dce-8b58-d3d8c6bc2bee" providerId="ADAL" clId="{FC98CFBA-C83A-4FB3-86A2-D4B091FCCB70}" dt="2023-04-12T19:37:19.731" v="669" actId="1076"/>
          <ac:spMkLst>
            <pc:docMk/>
            <pc:sldMk cId="0" sldId="259"/>
            <ac:spMk id="57" creationId="{CDC5CEAD-DBA8-9D70-92A8-740E8E2F19E0}"/>
          </ac:spMkLst>
        </pc:spChg>
        <pc:spChg chg="mod">
          <ac:chgData name="Ian Stewart" userId="a72881f6-401e-4dce-8b58-d3d8c6bc2bee" providerId="ADAL" clId="{FC98CFBA-C83A-4FB3-86A2-D4B091FCCB70}" dt="2023-04-12T19:23:46.887" v="0" actId="20577"/>
          <ac:spMkLst>
            <pc:docMk/>
            <pc:sldMk cId="0" sldId="259"/>
            <ac:spMk id="2050" creationId="{00000000-0000-0000-0000-000000000000}"/>
          </ac:spMkLst>
        </pc:spChg>
        <pc:spChg chg="mod">
          <ac:chgData name="Ian Stewart" userId="a72881f6-401e-4dce-8b58-d3d8c6bc2bee" providerId="ADAL" clId="{FC98CFBA-C83A-4FB3-86A2-D4B091FCCB70}" dt="2023-04-12T19:30:25.452" v="361" actId="1076"/>
          <ac:spMkLst>
            <pc:docMk/>
            <pc:sldMk cId="0" sldId="259"/>
            <ac:spMk id="2154" creationId="{00000000-0000-0000-0000-000000000000}"/>
          </ac:spMkLst>
        </pc:spChg>
        <pc:picChg chg="mod">
          <ac:chgData name="Ian Stewart" userId="a72881f6-401e-4dce-8b58-d3d8c6bc2bee" providerId="ADAL" clId="{FC98CFBA-C83A-4FB3-86A2-D4B091FCCB70}" dt="2023-04-12T19:35:18.722" v="605" actId="1076"/>
          <ac:picMkLst>
            <pc:docMk/>
            <pc:sldMk cId="0" sldId="259"/>
            <ac:picMk id="18" creationId="{8E5C70D8-089D-7471-585C-3D53F6AD63A9}"/>
          </ac:picMkLst>
        </pc:picChg>
        <pc:picChg chg="mod">
          <ac:chgData name="Ian Stewart" userId="a72881f6-401e-4dce-8b58-d3d8c6bc2bee" providerId="ADAL" clId="{FC98CFBA-C83A-4FB3-86A2-D4B091FCCB70}" dt="2023-04-12T19:35:34.456" v="611" actId="1076"/>
          <ac:picMkLst>
            <pc:docMk/>
            <pc:sldMk cId="0" sldId="259"/>
            <ac:picMk id="25" creationId="{683A5C53-9177-CFF6-6422-51AF07B61850}"/>
          </ac:picMkLst>
        </pc:picChg>
        <pc:cxnChg chg="add mod">
          <ac:chgData name="Ian Stewart" userId="a72881f6-401e-4dce-8b58-d3d8c6bc2bee" providerId="ADAL" clId="{FC98CFBA-C83A-4FB3-86A2-D4B091FCCB70}" dt="2023-04-12T19:33:21.760" v="569" actId="14100"/>
          <ac:cxnSpMkLst>
            <pc:docMk/>
            <pc:sldMk cId="0" sldId="259"/>
            <ac:cxnSpMk id="4" creationId="{ACAC6343-5A3B-DBC3-9DC5-DB37D94AE3BC}"/>
          </ac:cxnSpMkLst>
        </pc:cxnChg>
        <pc:cxnChg chg="add mod">
          <ac:chgData name="Ian Stewart" userId="a72881f6-401e-4dce-8b58-d3d8c6bc2bee" providerId="ADAL" clId="{FC98CFBA-C83A-4FB3-86A2-D4B091FCCB70}" dt="2023-04-12T19:33:28.881" v="571" actId="1076"/>
          <ac:cxnSpMkLst>
            <pc:docMk/>
            <pc:sldMk cId="0" sldId="259"/>
            <ac:cxnSpMk id="8" creationId="{C159B95F-6ED4-7491-3F7F-00B32965C34C}"/>
          </ac:cxnSpMkLst>
        </pc:cxnChg>
        <pc:cxnChg chg="add mod">
          <ac:chgData name="Ian Stewart" userId="a72881f6-401e-4dce-8b58-d3d8c6bc2bee" providerId="ADAL" clId="{FC98CFBA-C83A-4FB3-86A2-D4B091FCCB70}" dt="2023-04-12T19:33:40.253" v="574" actId="14100"/>
          <ac:cxnSpMkLst>
            <pc:docMk/>
            <pc:sldMk cId="0" sldId="259"/>
            <ac:cxnSpMk id="9" creationId="{1406E726-130E-E8E8-3FDF-54BC54E7AD37}"/>
          </ac:cxnSpMkLst>
        </pc:cxnChg>
        <pc:cxnChg chg="add">
          <ac:chgData name="Ian Stewart" userId="a72881f6-401e-4dce-8b58-d3d8c6bc2bee" providerId="ADAL" clId="{FC98CFBA-C83A-4FB3-86A2-D4B091FCCB70}" dt="2023-04-12T19:33:51.461" v="575" actId="11529"/>
          <ac:cxnSpMkLst>
            <pc:docMk/>
            <pc:sldMk cId="0" sldId="259"/>
            <ac:cxnSpMk id="15" creationId="{DD450001-A7AF-F9A3-2A8A-ADD87FC493D5}"/>
          </ac:cxnSpMkLst>
        </pc:cxnChg>
        <pc:cxnChg chg="add">
          <ac:chgData name="Ian Stewart" userId="a72881f6-401e-4dce-8b58-d3d8c6bc2bee" providerId="ADAL" clId="{FC98CFBA-C83A-4FB3-86A2-D4B091FCCB70}" dt="2023-04-12T19:34:19.149" v="590" actId="11529"/>
          <ac:cxnSpMkLst>
            <pc:docMk/>
            <pc:sldMk cId="0" sldId="259"/>
            <ac:cxnSpMk id="22" creationId="{38646C21-4EAA-87C8-D437-E90058AD136D}"/>
          </ac:cxnSpMkLst>
        </pc:cxnChg>
        <pc:cxnChg chg="add mod">
          <ac:chgData name="Ian Stewart" userId="a72881f6-401e-4dce-8b58-d3d8c6bc2bee" providerId="ADAL" clId="{FC98CFBA-C83A-4FB3-86A2-D4B091FCCB70}" dt="2023-04-12T19:34:43.367" v="600" actId="14100"/>
          <ac:cxnSpMkLst>
            <pc:docMk/>
            <pc:sldMk cId="0" sldId="259"/>
            <ac:cxnSpMk id="23" creationId="{42D5E4E8-52AA-D94F-AA14-ADB1316C15C5}"/>
          </ac:cxnSpMkLst>
        </pc:cxnChg>
        <pc:cxnChg chg="add mod">
          <ac:chgData name="Ian Stewart" userId="a72881f6-401e-4dce-8b58-d3d8c6bc2bee" providerId="ADAL" clId="{FC98CFBA-C83A-4FB3-86A2-D4B091FCCB70}" dt="2023-04-12T19:34:34.002" v="597" actId="14100"/>
          <ac:cxnSpMkLst>
            <pc:docMk/>
            <pc:sldMk cId="0" sldId="259"/>
            <ac:cxnSpMk id="28" creationId="{9291EC43-42CC-5961-6120-8423D66A1B83}"/>
          </ac:cxnSpMkLst>
        </pc:cxnChg>
        <pc:cxnChg chg="add mod">
          <ac:chgData name="Ian Stewart" userId="a72881f6-401e-4dce-8b58-d3d8c6bc2bee" providerId="ADAL" clId="{FC98CFBA-C83A-4FB3-86A2-D4B091FCCB70}" dt="2023-04-12T19:35:31.550" v="610" actId="14100"/>
          <ac:cxnSpMkLst>
            <pc:docMk/>
            <pc:sldMk cId="0" sldId="259"/>
            <ac:cxnSpMk id="38" creationId="{9A47A3E1-D188-8CCA-0C8A-DB753591F006}"/>
          </ac:cxnSpMkLst>
        </pc:cxnChg>
        <pc:cxnChg chg="add mod">
          <ac:chgData name="Ian Stewart" userId="a72881f6-401e-4dce-8b58-d3d8c6bc2bee" providerId="ADAL" clId="{FC98CFBA-C83A-4FB3-86A2-D4B091FCCB70}" dt="2023-04-12T19:35:37.161" v="612" actId="14100"/>
          <ac:cxnSpMkLst>
            <pc:docMk/>
            <pc:sldMk cId="0" sldId="259"/>
            <ac:cxnSpMk id="40" creationId="{2F3DFD34-EA3C-C16A-8900-3204205466A7}"/>
          </ac:cxnSpMkLst>
        </pc:cxnChg>
        <pc:cxnChg chg="add mod">
          <ac:chgData name="Ian Stewart" userId="a72881f6-401e-4dce-8b58-d3d8c6bc2bee" providerId="ADAL" clId="{FC98CFBA-C83A-4FB3-86A2-D4B091FCCB70}" dt="2023-04-12T19:36:47.229" v="644" actId="14100"/>
          <ac:cxnSpMkLst>
            <pc:docMk/>
            <pc:sldMk cId="0" sldId="259"/>
            <ac:cxnSpMk id="50" creationId="{B9BABDF6-7D9C-3750-8597-8BBF6DD11B9E}"/>
          </ac:cxnSpMkLst>
        </pc:cxnChg>
        <pc:cxnChg chg="add mod">
          <ac:chgData name="Ian Stewart" userId="a72881f6-401e-4dce-8b58-d3d8c6bc2bee" providerId="ADAL" clId="{FC98CFBA-C83A-4FB3-86A2-D4B091FCCB70}" dt="2023-04-12T19:37:05.339" v="657" actId="14100"/>
          <ac:cxnSpMkLst>
            <pc:docMk/>
            <pc:sldMk cId="0" sldId="259"/>
            <ac:cxnSpMk id="55" creationId="{1DB59EE8-69C7-73B6-0037-CD27E23EE756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66733" cy="468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322" tIns="47161" rIns="94322" bIns="47161" numCol="1" anchor="t" anchorCtr="0" compatLnSpc="1">
            <a:prstTxWarp prst="textNoShape">
              <a:avLst/>
            </a:prstTxWarp>
          </a:bodyPr>
          <a:lstStyle>
            <a:lvl1pPr algn="l" defTabSz="942804">
              <a:defRPr sz="12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08727" y="1"/>
            <a:ext cx="3066733" cy="468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322" tIns="47161" rIns="94322" bIns="47161" numCol="1" anchor="t" anchorCtr="0" compatLnSpc="1">
            <a:prstTxWarp prst="textNoShape">
              <a:avLst/>
            </a:prstTxWarp>
          </a:bodyPr>
          <a:lstStyle>
            <a:lvl1pPr algn="r" defTabSz="942804">
              <a:defRPr sz="12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93313"/>
            <a:ext cx="3066733" cy="468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322" tIns="47161" rIns="94322" bIns="47161" numCol="1" anchor="b" anchorCtr="0" compatLnSpc="1">
            <a:prstTxWarp prst="textNoShape">
              <a:avLst/>
            </a:prstTxWarp>
          </a:bodyPr>
          <a:lstStyle>
            <a:lvl1pPr algn="l" defTabSz="942804">
              <a:defRPr sz="12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08727" y="8893313"/>
            <a:ext cx="3066733" cy="468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322" tIns="47161" rIns="94322" bIns="47161" numCol="1" anchor="b" anchorCtr="0" compatLnSpc="1">
            <a:prstTxWarp prst="textNoShape">
              <a:avLst/>
            </a:prstTxWarp>
          </a:bodyPr>
          <a:lstStyle>
            <a:lvl1pPr algn="r" defTabSz="942804">
              <a:defRPr sz="12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BDCE5CEB-6363-420F-BE45-85B064B891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261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7" y="10226675"/>
            <a:ext cx="37306250" cy="70548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4" y="18653125"/>
            <a:ext cx="30724474" cy="84137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D5278E-ED96-461A-883E-5FD94BC35A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227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95C329-9094-49E3-ADB9-7C70C8CFFD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161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440" y="1317625"/>
            <a:ext cx="9875837" cy="280892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3925" y="1317625"/>
            <a:ext cx="29475113" cy="280892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CBC182-0EAC-4479-8D18-C53192F402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7776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193927" y="1317625"/>
            <a:ext cx="39503350" cy="5486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93928" y="7680326"/>
            <a:ext cx="19675474" cy="107870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2021803" y="7680326"/>
            <a:ext cx="19675474" cy="107870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193928" y="18619788"/>
            <a:ext cx="19675474" cy="10787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021803" y="18619788"/>
            <a:ext cx="19675474" cy="10787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E7164-4707-4A19-A6AB-6533AC9FA8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65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9D8D97-1826-4078-ADDA-4E99B734A4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17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21153443"/>
            <a:ext cx="37307838" cy="65373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13952538"/>
            <a:ext cx="37307838" cy="72009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973675-D381-4E0E-B86F-9F9EFE0572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241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3928" y="7680325"/>
            <a:ext cx="19675474" cy="2172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21803" y="7680325"/>
            <a:ext cx="19675474" cy="2172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F8DAF2-D655-47B3-A184-648194FE7E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806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7369178"/>
            <a:ext cx="19392901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10439400"/>
            <a:ext cx="19392901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7369178"/>
            <a:ext cx="19400837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10439400"/>
            <a:ext cx="19400837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1F92EC-8C3C-4F10-858C-C66E68A9EC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859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8AEDA9-9C5F-4252-8D07-E5D3174E99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511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FBADD-EE0D-4AEE-A966-D1DAD5921D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366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4" y="1311275"/>
            <a:ext cx="14439901" cy="55768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4" y="1311275"/>
            <a:ext cx="24536400" cy="280939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4" y="6888163"/>
            <a:ext cx="14439901" cy="22517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356635-F299-487E-8478-361B2D7E66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345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5" y="23042568"/>
            <a:ext cx="26335037" cy="27209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5" y="2941638"/>
            <a:ext cx="26335037" cy="197500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5" y="25763543"/>
            <a:ext cx="26335037" cy="3862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18BA4C-6842-4480-8686-9E83B08243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193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DDA9A9"/>
            </a:gs>
            <a:gs pos="50000">
              <a:srgbClr val="990000"/>
            </a:gs>
            <a:gs pos="100000">
              <a:srgbClr val="DDA9A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94279" y="1317625"/>
            <a:ext cx="39502645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76203" tIns="188102" rIns="376203" bIns="18810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94279" y="7680325"/>
            <a:ext cx="39502645" cy="2172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76203" tIns="188102" rIns="376203" bIns="1881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194279" y="29978350"/>
            <a:ext cx="10241845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76203" tIns="188102" rIns="376203" bIns="188102" numCol="1" anchor="t" anchorCtr="0" compatLnSpc="1">
            <a:prstTxWarp prst="textNoShape">
              <a:avLst/>
            </a:prstTxWarp>
          </a:bodyPr>
          <a:lstStyle>
            <a:lvl1pPr algn="l" defTabSz="3762375">
              <a:defRPr sz="57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995879" y="29978350"/>
            <a:ext cx="13899445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76203" tIns="188102" rIns="376203" bIns="188102" numCol="1" anchor="t" anchorCtr="0" compatLnSpc="1">
            <a:prstTxWarp prst="textNoShape">
              <a:avLst/>
            </a:prstTxWarp>
          </a:bodyPr>
          <a:lstStyle>
            <a:lvl1pPr defTabSz="3762375">
              <a:defRPr sz="57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1455079" y="29978350"/>
            <a:ext cx="10241845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76203" tIns="188102" rIns="376203" bIns="188102" numCol="1" anchor="t" anchorCtr="0" compatLnSpc="1">
            <a:prstTxWarp prst="textNoShape">
              <a:avLst/>
            </a:prstTxWarp>
          </a:bodyPr>
          <a:lstStyle>
            <a:lvl1pPr algn="r" defTabSz="3762375">
              <a:defRPr sz="57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5D3B0B1D-8805-4920-9608-A1D4D0B3DD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3762375" rtl="0" eaLnBrk="0" fontAlgn="base" hangingPunct="0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762375" rtl="0" eaLnBrk="0" fontAlgn="base" hangingPunct="0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Arial" pitchFamily="34" charset="0"/>
        </a:defRPr>
      </a:lvl2pPr>
      <a:lvl3pPr algn="ctr" defTabSz="3762375" rtl="0" eaLnBrk="0" fontAlgn="base" hangingPunct="0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Arial" pitchFamily="34" charset="0"/>
        </a:defRPr>
      </a:lvl3pPr>
      <a:lvl4pPr algn="ctr" defTabSz="3762375" rtl="0" eaLnBrk="0" fontAlgn="base" hangingPunct="0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Arial" pitchFamily="34" charset="0"/>
        </a:defRPr>
      </a:lvl4pPr>
      <a:lvl5pPr algn="ctr" defTabSz="3762375" rtl="0" eaLnBrk="0" fontAlgn="base" hangingPunct="0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Arial" pitchFamily="34" charset="0"/>
        </a:defRPr>
      </a:lvl5pPr>
      <a:lvl6pPr marL="457200" algn="ctr" defTabSz="3762375" rtl="0" fontAlgn="base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Arial" pitchFamily="34" charset="0"/>
        </a:defRPr>
      </a:lvl6pPr>
      <a:lvl7pPr marL="914400" algn="ctr" defTabSz="3762375" rtl="0" fontAlgn="base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Arial" pitchFamily="34" charset="0"/>
        </a:defRPr>
      </a:lvl7pPr>
      <a:lvl8pPr marL="1371600" algn="ctr" defTabSz="3762375" rtl="0" fontAlgn="base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Arial" pitchFamily="34" charset="0"/>
        </a:defRPr>
      </a:lvl8pPr>
      <a:lvl9pPr marL="1828800" algn="ctr" defTabSz="3762375" rtl="0" fontAlgn="base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Arial" pitchFamily="34" charset="0"/>
        </a:defRPr>
      </a:lvl9pPr>
    </p:titleStyle>
    <p:bodyStyle>
      <a:lvl1pPr marL="1409700" indent="-1409700" algn="l" defTabSz="3762375" rtl="0" eaLnBrk="0" fontAlgn="base" hangingPunct="0">
        <a:spcBef>
          <a:spcPct val="20000"/>
        </a:spcBef>
        <a:spcAft>
          <a:spcPct val="0"/>
        </a:spcAft>
        <a:buChar char="•"/>
        <a:defRPr sz="13200">
          <a:solidFill>
            <a:schemeClr val="tx1"/>
          </a:solidFill>
          <a:latin typeface="+mn-lt"/>
          <a:ea typeface="+mn-ea"/>
          <a:cs typeface="+mn-cs"/>
        </a:defRPr>
      </a:lvl1pPr>
      <a:lvl2pPr marL="3057525" indent="-1176338" algn="l" defTabSz="3762375" rtl="0" eaLnBrk="0" fontAlgn="base" hangingPunct="0">
        <a:spcBef>
          <a:spcPct val="20000"/>
        </a:spcBef>
        <a:spcAft>
          <a:spcPct val="0"/>
        </a:spcAft>
        <a:buChar char="–"/>
        <a:defRPr sz="11500">
          <a:solidFill>
            <a:schemeClr val="tx1"/>
          </a:solidFill>
          <a:latin typeface="+mn-lt"/>
        </a:defRPr>
      </a:lvl2pPr>
      <a:lvl3pPr marL="4702175" indent="-939800" algn="l" defTabSz="3762375" rtl="0" eaLnBrk="0" fontAlgn="base" hangingPunct="0">
        <a:spcBef>
          <a:spcPct val="20000"/>
        </a:spcBef>
        <a:spcAft>
          <a:spcPct val="0"/>
        </a:spcAft>
        <a:buChar char="•"/>
        <a:defRPr sz="9900">
          <a:solidFill>
            <a:schemeClr val="tx1"/>
          </a:solidFill>
          <a:latin typeface="+mn-lt"/>
        </a:defRPr>
      </a:lvl3pPr>
      <a:lvl4pPr marL="6583363" indent="-939800" algn="l" defTabSz="3762375" rtl="0" eaLnBrk="0" fontAlgn="base" hangingPunct="0">
        <a:spcBef>
          <a:spcPct val="20000"/>
        </a:spcBef>
        <a:spcAft>
          <a:spcPct val="0"/>
        </a:spcAft>
        <a:buChar char="–"/>
        <a:defRPr sz="8200">
          <a:solidFill>
            <a:schemeClr val="tx1"/>
          </a:solidFill>
          <a:latin typeface="+mn-lt"/>
        </a:defRPr>
      </a:lvl4pPr>
      <a:lvl5pPr marL="8466138" indent="-941388" algn="l" defTabSz="3762375" rtl="0" eaLnBrk="0" fontAlgn="base" hangingPunct="0">
        <a:spcBef>
          <a:spcPct val="20000"/>
        </a:spcBef>
        <a:spcAft>
          <a:spcPct val="0"/>
        </a:spcAft>
        <a:buChar char="»"/>
        <a:defRPr sz="8200">
          <a:solidFill>
            <a:schemeClr val="tx1"/>
          </a:solidFill>
          <a:latin typeface="+mn-lt"/>
        </a:defRPr>
      </a:lvl5pPr>
      <a:lvl6pPr marL="8923338" indent="-941388" algn="l" defTabSz="3762375" rtl="0" fontAlgn="base">
        <a:spcBef>
          <a:spcPct val="20000"/>
        </a:spcBef>
        <a:spcAft>
          <a:spcPct val="0"/>
        </a:spcAft>
        <a:buChar char="»"/>
        <a:defRPr sz="8200">
          <a:solidFill>
            <a:schemeClr val="tx1"/>
          </a:solidFill>
          <a:latin typeface="+mn-lt"/>
        </a:defRPr>
      </a:lvl6pPr>
      <a:lvl7pPr marL="9380538" indent="-941388" algn="l" defTabSz="3762375" rtl="0" fontAlgn="base">
        <a:spcBef>
          <a:spcPct val="20000"/>
        </a:spcBef>
        <a:spcAft>
          <a:spcPct val="0"/>
        </a:spcAft>
        <a:buChar char="»"/>
        <a:defRPr sz="8200">
          <a:solidFill>
            <a:schemeClr val="tx1"/>
          </a:solidFill>
          <a:latin typeface="+mn-lt"/>
        </a:defRPr>
      </a:lvl7pPr>
      <a:lvl8pPr marL="9837738" indent="-941388" algn="l" defTabSz="3762375" rtl="0" fontAlgn="base">
        <a:spcBef>
          <a:spcPct val="20000"/>
        </a:spcBef>
        <a:spcAft>
          <a:spcPct val="0"/>
        </a:spcAft>
        <a:buChar char="»"/>
        <a:defRPr sz="8200">
          <a:solidFill>
            <a:schemeClr val="tx1"/>
          </a:solidFill>
          <a:latin typeface="+mn-lt"/>
        </a:defRPr>
      </a:lvl8pPr>
      <a:lvl9pPr marL="10294938" indent="-941388" algn="l" defTabSz="3762375" rtl="0" fontAlgn="base">
        <a:spcBef>
          <a:spcPct val="20000"/>
        </a:spcBef>
        <a:spcAft>
          <a:spcPct val="0"/>
        </a:spcAft>
        <a:buChar char="»"/>
        <a:defRPr sz="8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0" y="1"/>
            <a:ext cx="43891200" cy="5486399"/>
          </a:xfrm>
          <a:gradFill>
            <a:gsLst>
              <a:gs pos="0">
                <a:schemeClr val="tx2">
                  <a:lumMod val="50000"/>
                </a:schemeClr>
              </a:gs>
              <a:gs pos="50000">
                <a:schemeClr val="tx2">
                  <a:lumMod val="75000"/>
                </a:schemeClr>
              </a:gs>
              <a:gs pos="100000">
                <a:schemeClr val="tx2">
                  <a:lumMod val="50000"/>
                </a:schemeClr>
              </a:gs>
            </a:gsLst>
            <a:lin ang="5400000" scaled="1"/>
          </a:gradFill>
          <a:ln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indent="-457200" algn="l" eaLnBrk="1" hangingPunct="1">
              <a:spcBef>
                <a:spcPts val="0"/>
              </a:spcBef>
              <a:spcAft>
                <a:spcPts val="0"/>
              </a:spcAft>
            </a:pPr>
            <a:r>
              <a:rPr lang="en-US" sz="8800" dirty="0">
                <a:solidFill>
                  <a:schemeClr val="bg1"/>
                </a:solidFill>
              </a:rPr>
              <a:t>Tesla Turbine</a:t>
            </a:r>
            <a:br>
              <a:rPr lang="en-US" sz="8800" dirty="0">
                <a:solidFill>
                  <a:schemeClr val="bg1"/>
                </a:solidFill>
              </a:rPr>
            </a:br>
            <a:br>
              <a:rPr lang="en-US" sz="9600" dirty="0"/>
            </a:br>
            <a:br>
              <a:rPr lang="en-US" sz="4000" dirty="0"/>
            </a:br>
            <a:r>
              <a:rPr lang="en-US" sz="5400" i="1" dirty="0">
                <a:solidFill>
                  <a:srgbClr val="FFFFFF"/>
                </a:solidFill>
              </a:rPr>
              <a:t>Ian Stewart</a:t>
            </a:r>
            <a:br>
              <a:rPr lang="en-US" sz="5400" i="1" dirty="0">
                <a:solidFill>
                  <a:srgbClr val="FFFFFF"/>
                </a:solidFill>
              </a:rPr>
            </a:br>
            <a:r>
              <a:rPr lang="en-US" sz="5400" i="1" dirty="0">
                <a:solidFill>
                  <a:srgbClr val="FFFFFF"/>
                </a:solidFill>
              </a:rPr>
              <a:t>University of New Hampshire</a:t>
            </a:r>
          </a:p>
        </p:txBody>
      </p:sp>
      <p:sp>
        <p:nvSpPr>
          <p:cNvPr id="2150" name="Text Box 161"/>
          <p:cNvSpPr txBox="1">
            <a:spLocks noChangeArrowheads="1"/>
          </p:cNvSpPr>
          <p:nvPr/>
        </p:nvSpPr>
        <p:spPr bwMode="auto">
          <a:xfrm>
            <a:off x="39852600" y="10275890"/>
            <a:ext cx="30480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300" b="1">
                <a:solidFill>
                  <a:srgbClr val="FF9900"/>
                </a:solidFill>
                <a:latin typeface="Arial" charset="0"/>
              </a:defRPr>
            </a:lvl1pPr>
            <a:lvl2pPr marL="742950" indent="-285750" eaLnBrk="0" hangingPunct="0">
              <a:defRPr sz="4300" b="1">
                <a:solidFill>
                  <a:srgbClr val="FF9900"/>
                </a:solidFill>
                <a:latin typeface="Arial" charset="0"/>
              </a:defRPr>
            </a:lvl2pPr>
            <a:lvl3pPr marL="1143000" indent="-228600" eaLnBrk="0" hangingPunct="0">
              <a:defRPr sz="4300" b="1">
                <a:solidFill>
                  <a:srgbClr val="FF9900"/>
                </a:solidFill>
                <a:latin typeface="Arial" charset="0"/>
              </a:defRPr>
            </a:lvl3pPr>
            <a:lvl4pPr marL="1600200" indent="-228600" eaLnBrk="0" hangingPunct="0">
              <a:defRPr sz="4300" b="1">
                <a:solidFill>
                  <a:srgbClr val="FF9900"/>
                </a:solidFill>
                <a:latin typeface="Arial" charset="0"/>
              </a:defRPr>
            </a:lvl4pPr>
            <a:lvl5pPr marL="2057400" indent="-228600" eaLnBrk="0" hangingPunct="0">
              <a:defRPr sz="4300" b="1">
                <a:solidFill>
                  <a:srgbClr val="FF99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300" b="1">
                <a:solidFill>
                  <a:srgbClr val="FF99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300" b="1">
                <a:solidFill>
                  <a:srgbClr val="FF99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300" b="1">
                <a:solidFill>
                  <a:srgbClr val="FF99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300" b="1">
                <a:solidFill>
                  <a:srgbClr val="FF9900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endParaRPr lang="en-US" sz="3000" b="0">
              <a:solidFill>
                <a:schemeClr val="tx1"/>
              </a:solidFill>
            </a:endParaRPr>
          </a:p>
        </p:txBody>
      </p:sp>
      <p:sp>
        <p:nvSpPr>
          <p:cNvPr id="2152" name="Rectangle 164"/>
          <p:cNvSpPr>
            <a:spLocks noChangeArrowheads="1"/>
          </p:cNvSpPr>
          <p:nvPr/>
        </p:nvSpPr>
        <p:spPr bwMode="auto">
          <a:xfrm>
            <a:off x="15375466" y="6096000"/>
            <a:ext cx="12801600" cy="1371600"/>
          </a:xfrm>
          <a:prstGeom prst="rect">
            <a:avLst/>
          </a:prstGeom>
          <a:gradFill>
            <a:gsLst>
              <a:gs pos="0">
                <a:schemeClr val="tx2">
                  <a:lumMod val="50000"/>
                </a:schemeClr>
              </a:gs>
              <a:gs pos="50000">
                <a:schemeClr val="tx2">
                  <a:lumMod val="75000"/>
                </a:schemeClr>
              </a:gs>
              <a:gs pos="100000">
                <a:schemeClr val="tx2">
                  <a:lumMod val="50000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7160" tIns="68580" rIns="137160" bIns="68580" anchor="ctr"/>
          <a:lstStyle/>
          <a:p>
            <a:pPr defTabSz="3762375"/>
            <a:r>
              <a:rPr lang="en-US" sz="6000" dirty="0">
                <a:solidFill>
                  <a:srgbClr val="CCCC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en-US" sz="6000" dirty="0">
              <a:solidFill>
                <a:schemeClr val="bg1">
                  <a:lumMod val="8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4" name="Rectangle 166"/>
          <p:cNvSpPr>
            <a:spLocks noChangeArrowheads="1"/>
          </p:cNvSpPr>
          <p:nvPr/>
        </p:nvSpPr>
        <p:spPr bwMode="auto">
          <a:xfrm>
            <a:off x="717941" y="19558202"/>
            <a:ext cx="12530667" cy="1371600"/>
          </a:xfrm>
          <a:prstGeom prst="rect">
            <a:avLst/>
          </a:prstGeom>
          <a:gradFill>
            <a:gsLst>
              <a:gs pos="0">
                <a:schemeClr val="tx2">
                  <a:lumMod val="50000"/>
                </a:schemeClr>
              </a:gs>
              <a:gs pos="50000">
                <a:schemeClr val="tx2">
                  <a:lumMod val="75000"/>
                </a:schemeClr>
              </a:gs>
              <a:gs pos="100000">
                <a:schemeClr val="tx2">
                  <a:lumMod val="50000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7160" tIns="68580" rIns="137160" bIns="68580" anchor="ctr"/>
          <a:lstStyle/>
          <a:p>
            <a:pPr defTabSz="3762375"/>
            <a:r>
              <a:rPr lang="en-US" sz="6000" dirty="0">
                <a:solidFill>
                  <a:srgbClr val="CCCCCC"/>
                </a:solidFill>
              </a:rPr>
              <a:t>Purpose</a:t>
            </a:r>
          </a:p>
        </p:txBody>
      </p:sp>
      <p:sp>
        <p:nvSpPr>
          <p:cNvPr id="2155" name="Rectangle 167"/>
          <p:cNvSpPr>
            <a:spLocks noChangeArrowheads="1"/>
          </p:cNvSpPr>
          <p:nvPr/>
        </p:nvSpPr>
        <p:spPr bwMode="auto">
          <a:xfrm>
            <a:off x="802839" y="6096000"/>
            <a:ext cx="12405161" cy="1371600"/>
          </a:xfrm>
          <a:prstGeom prst="rect">
            <a:avLst/>
          </a:prstGeom>
          <a:gradFill>
            <a:gsLst>
              <a:gs pos="0">
                <a:schemeClr val="tx2">
                  <a:lumMod val="50000"/>
                </a:schemeClr>
              </a:gs>
              <a:gs pos="50000">
                <a:schemeClr val="tx2">
                  <a:lumMod val="75000"/>
                </a:schemeClr>
              </a:gs>
              <a:gs pos="100000">
                <a:schemeClr val="tx2">
                  <a:lumMod val="50000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7160" tIns="68580" rIns="137160" bIns="68580" anchor="ctr"/>
          <a:lstStyle/>
          <a:p>
            <a:pPr defTabSz="3762375"/>
            <a:r>
              <a:rPr lang="en-US" sz="6000" dirty="0">
                <a:solidFill>
                  <a:srgbClr val="CCCC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dirty="0">
              <a:solidFill>
                <a:srgbClr val="9999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 165"/>
          <p:cNvSpPr>
            <a:spLocks noChangeArrowheads="1"/>
          </p:cNvSpPr>
          <p:nvPr/>
        </p:nvSpPr>
        <p:spPr bwMode="auto">
          <a:xfrm>
            <a:off x="30005867" y="26670000"/>
            <a:ext cx="13064067" cy="1371600"/>
          </a:xfrm>
          <a:prstGeom prst="rect">
            <a:avLst/>
          </a:prstGeom>
          <a:gradFill>
            <a:gsLst>
              <a:gs pos="0">
                <a:schemeClr val="tx2">
                  <a:lumMod val="50000"/>
                </a:schemeClr>
              </a:gs>
              <a:gs pos="50000">
                <a:schemeClr val="tx2">
                  <a:lumMod val="75000"/>
                </a:schemeClr>
              </a:gs>
              <a:gs pos="100000">
                <a:schemeClr val="tx2">
                  <a:lumMod val="50000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7160" tIns="68580" rIns="137160" bIns="68580" anchor="ctr"/>
          <a:lstStyle/>
          <a:p>
            <a:pPr defTabSz="3762375"/>
            <a:r>
              <a:rPr lang="en-US" sz="6000" dirty="0">
                <a:solidFill>
                  <a:srgbClr val="CCCCCC"/>
                </a:solidFill>
              </a:rPr>
              <a:t>References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005867" y="28270202"/>
            <a:ext cx="130048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457200" algn="l">
              <a:spcBef>
                <a:spcPts val="1200"/>
              </a:spcBef>
            </a:pPr>
            <a:r>
              <a:rPr lang="en-US" sz="24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dirty="0">
                <a:effectLst/>
              </a:rPr>
              <a:t> Author links open overlay </a:t>
            </a:r>
            <a:r>
              <a:rPr lang="en-US" sz="2400" dirty="0" err="1">
                <a:effectLst/>
              </a:rPr>
              <a:t>panelRohaty</a:t>
            </a:r>
            <a:r>
              <a:rPr lang="en-US" sz="2400" dirty="0">
                <a:effectLst/>
              </a:rPr>
              <a:t> Mohd </a:t>
            </a:r>
            <a:r>
              <a:rPr lang="en-US" sz="2400" dirty="0" err="1">
                <a:effectLst/>
              </a:rPr>
              <a:t>Majzub</a:t>
            </a:r>
            <a:r>
              <a:rPr lang="en-US" sz="2400" dirty="0">
                <a:effectLst/>
              </a:rPr>
              <a:t> a, et al. “Boys' Underachievement: Causes and Strategies.” </a:t>
            </a:r>
            <a:r>
              <a:rPr lang="en-US" sz="2400" i="1" dirty="0">
                <a:effectLst/>
              </a:rPr>
              <a:t>Procedia - Social and Behavioral Sciences</a:t>
            </a:r>
            <a:r>
              <a:rPr lang="en-US" sz="2400" dirty="0">
                <a:effectLst/>
              </a:rPr>
              <a:t>, Elsevier, 6 May 2010, https://www.sciencedirect.com/science/article/pii/S1877042810005227. </a:t>
            </a:r>
          </a:p>
          <a:p>
            <a:pPr indent="-457200" algn="l">
              <a:spcBef>
                <a:spcPts val="1200"/>
              </a:spcBef>
            </a:pPr>
            <a:endParaRPr lang="en-US" sz="2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99467" y="1143002"/>
            <a:ext cx="12869333" cy="3851371"/>
          </a:xfrm>
          <a:prstGeom prst="rect">
            <a:avLst/>
          </a:prstGeom>
        </p:spPr>
      </p:pic>
      <p:sp>
        <p:nvSpPr>
          <p:cNvPr id="36" name="Rectangle 164"/>
          <p:cNvSpPr>
            <a:spLocks noChangeArrowheads="1"/>
          </p:cNvSpPr>
          <p:nvPr/>
        </p:nvSpPr>
        <p:spPr bwMode="auto">
          <a:xfrm>
            <a:off x="30005867" y="6096000"/>
            <a:ext cx="12869333" cy="1371600"/>
          </a:xfrm>
          <a:prstGeom prst="rect">
            <a:avLst/>
          </a:prstGeom>
          <a:gradFill>
            <a:gsLst>
              <a:gs pos="0">
                <a:schemeClr val="tx2">
                  <a:lumMod val="50000"/>
                </a:schemeClr>
              </a:gs>
              <a:gs pos="50000">
                <a:schemeClr val="tx2">
                  <a:lumMod val="75000"/>
                </a:schemeClr>
              </a:gs>
              <a:gs pos="100000">
                <a:schemeClr val="tx2">
                  <a:lumMod val="50000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7160" tIns="68580" rIns="137160" bIns="68580" anchor="ctr"/>
          <a:lstStyle/>
          <a:p>
            <a:pPr defTabSz="3762375"/>
            <a:r>
              <a:rPr lang="en-US" sz="6000" dirty="0">
                <a:solidFill>
                  <a:srgbClr val="CCCC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Discussion</a:t>
            </a:r>
            <a:endParaRPr lang="en-US" sz="5400" dirty="0">
              <a:solidFill>
                <a:schemeClr val="bg1">
                  <a:lumMod val="8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 Box 2546"/>
          <p:cNvSpPr txBox="1">
            <a:spLocks noChangeArrowheads="1"/>
          </p:cNvSpPr>
          <p:nvPr/>
        </p:nvSpPr>
        <p:spPr bwMode="auto">
          <a:xfrm>
            <a:off x="514741" y="7686718"/>
            <a:ext cx="12733867" cy="12557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1200150" indent="-457200" eaLnBrk="0" hangingPunct="0"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just" eaLnBrk="1" hangingPunct="1">
              <a:spcBef>
                <a:spcPts val="1200"/>
              </a:spcBef>
              <a:buFont typeface="Wingdings" charset="0"/>
              <a:buChar char="q"/>
            </a:pPr>
            <a:r>
              <a:rPr lang="en-US" sz="4800" b="0" dirty="0">
                <a:latin typeface="Times New Roman" charset="0"/>
                <a:cs typeface="Times New Roman" charset="0"/>
              </a:rPr>
              <a:t>The Tesla turbine and scope</a:t>
            </a:r>
          </a:p>
          <a:p>
            <a:pPr lvl="1" algn="just" eaLnBrk="1" hangingPunct="1">
              <a:spcBef>
                <a:spcPts val="1200"/>
              </a:spcBef>
              <a:buFont typeface="Wingdings" charset="0"/>
              <a:buChar char="q"/>
            </a:pPr>
            <a:r>
              <a:rPr lang="en-US" sz="4800" b="0" dirty="0">
                <a:latin typeface="Times New Roman" charset="0"/>
                <a:cs typeface="Times New Roman" charset="0"/>
              </a:rPr>
              <a:t>Tesla turbine </a:t>
            </a:r>
          </a:p>
          <a:p>
            <a:pPr lvl="2" algn="just" eaLnBrk="1" hangingPunct="1">
              <a:spcBef>
                <a:spcPts val="1200"/>
              </a:spcBef>
              <a:buFont typeface="Wingdings" charset="0"/>
              <a:buChar char="q"/>
            </a:pPr>
            <a:r>
              <a:rPr lang="en-US" sz="4800" b="0" dirty="0">
                <a:latin typeface="Times New Roman" charset="0"/>
                <a:cs typeface="Times New Roman" charset="0"/>
              </a:rPr>
              <a:t>Patent in 1913</a:t>
            </a:r>
          </a:p>
          <a:p>
            <a:pPr lvl="2" algn="just" eaLnBrk="1" hangingPunct="1">
              <a:spcBef>
                <a:spcPts val="1200"/>
              </a:spcBef>
              <a:buFont typeface="Wingdings" charset="0"/>
              <a:buChar char="q"/>
            </a:pPr>
            <a:r>
              <a:rPr lang="en-US" sz="4800" b="0" dirty="0">
                <a:latin typeface="Times New Roman" charset="0"/>
                <a:cs typeface="Times New Roman" charset="0"/>
              </a:rPr>
              <a:t>Does not have airfoils like bladed turbines</a:t>
            </a:r>
          </a:p>
          <a:p>
            <a:pPr lvl="2" algn="just" eaLnBrk="1" hangingPunct="1">
              <a:spcBef>
                <a:spcPts val="1200"/>
              </a:spcBef>
              <a:buFont typeface="Wingdings" charset="0"/>
              <a:buChar char="q"/>
            </a:pPr>
            <a:r>
              <a:rPr lang="en-US" sz="4800" b="0" dirty="0">
                <a:latin typeface="Times New Roman" charset="0"/>
                <a:cs typeface="Times New Roman" charset="0"/>
              </a:rPr>
              <a:t>Works from surface cohesion also known as the boundary layer effect</a:t>
            </a:r>
          </a:p>
          <a:p>
            <a:pPr lvl="2" algn="just" eaLnBrk="1" hangingPunct="1">
              <a:spcBef>
                <a:spcPts val="1200"/>
              </a:spcBef>
              <a:buFont typeface="Wingdings" charset="0"/>
              <a:buChar char="q"/>
            </a:pPr>
            <a:r>
              <a:rPr lang="en-US" sz="4800" b="0" dirty="0">
                <a:latin typeface="Times New Roman" charset="0"/>
                <a:cs typeface="Times New Roman" charset="0"/>
              </a:rPr>
              <a:t>Has some advantages over normal turbines</a:t>
            </a:r>
          </a:p>
          <a:p>
            <a:pPr lvl="2" algn="just" eaLnBrk="1" hangingPunct="1">
              <a:spcBef>
                <a:spcPts val="1200"/>
              </a:spcBef>
              <a:buFont typeface="Wingdings" charset="0"/>
              <a:buChar char="q"/>
            </a:pPr>
            <a:r>
              <a:rPr lang="en-US" sz="4800" b="0" dirty="0">
                <a:latin typeface="Times New Roman" charset="0"/>
                <a:cs typeface="Times New Roman" charset="0"/>
              </a:rPr>
              <a:t>Does not create turbulence </a:t>
            </a:r>
          </a:p>
          <a:p>
            <a:pPr lvl="3" algn="just" eaLnBrk="1" hangingPunct="1">
              <a:spcBef>
                <a:spcPts val="1200"/>
              </a:spcBef>
              <a:buFont typeface="Wingdings" charset="0"/>
              <a:buChar char="q"/>
            </a:pPr>
            <a:r>
              <a:rPr lang="en-US" sz="4800" b="0" dirty="0">
                <a:latin typeface="Times New Roman" charset="0"/>
                <a:cs typeface="Times New Roman" charset="0"/>
              </a:rPr>
              <a:t>Since turbulence is where conventional turbines lose most of their efficiency, theoretically this would make tesla turbines more efficient.</a:t>
            </a:r>
          </a:p>
          <a:p>
            <a:pPr lvl="3" algn="just" eaLnBrk="1" hangingPunct="1">
              <a:spcBef>
                <a:spcPts val="1200"/>
              </a:spcBef>
              <a:buFont typeface="Wingdings" charset="0"/>
              <a:buChar char="q"/>
            </a:pPr>
            <a:r>
              <a:rPr lang="en-US" sz="4800" b="0" dirty="0">
                <a:latin typeface="Times New Roman" charset="0"/>
                <a:cs typeface="Times New Roman" charset="0"/>
              </a:rPr>
              <a:t>Can be used in reverse, (air or liquid can be pumped through either way)</a:t>
            </a:r>
          </a:p>
          <a:p>
            <a:pPr lvl="2" algn="just" eaLnBrk="1" hangingPunct="1">
              <a:spcBef>
                <a:spcPts val="1200"/>
              </a:spcBef>
              <a:buFont typeface="Wingdings" charset="0"/>
              <a:buChar char="q"/>
            </a:pPr>
            <a:endParaRPr lang="en-US" sz="4800" b="0" dirty="0">
              <a:latin typeface="Times New Roman" charset="0"/>
              <a:cs typeface="Times New Roman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5510933" y="8077201"/>
            <a:ext cx="1327573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4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Pictures of the 3D CAD model of the Tesla turbine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0040503" y="8706833"/>
            <a:ext cx="13275734" cy="16342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Project was ultimately successful in creating a Tesla turbine. </a:t>
            </a:r>
          </a:p>
          <a:p>
            <a:pPr algn="just"/>
            <a:r>
              <a:rPr lang="en-US" sz="4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is notable how easy it was with access to a 3D printer, as most of the parts were printed as ABS plastic. Only a few cheap components such as ball bearings and the connection for the pressurized air needed to be ordered online.</a:t>
            </a:r>
          </a:p>
          <a:p>
            <a:pPr algn="just"/>
            <a:r>
              <a:rPr lang="en-US" sz="4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process, even the computer modeling part of the project was very personally involved and having a physical activity to create and demonstrate made this vastly more engaging that a test would have been</a:t>
            </a:r>
          </a:p>
          <a:p>
            <a:pPr algn="just"/>
            <a:r>
              <a:rPr lang="en-US" sz="4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----------------------------------------------------------------</a:t>
            </a:r>
          </a:p>
          <a:p>
            <a:pPr algn="just"/>
            <a:r>
              <a:rPr lang="en-US" sz="4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main reason I personally join innovation scholars is that it did give this opportunity to do a hands-on project which is unfortunately rare.</a:t>
            </a:r>
          </a:p>
          <a:p>
            <a:pPr algn="just"/>
            <a:r>
              <a:rPr lang="en-US" sz="4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Within the cited study is when asked if the test orientated classroom, (aka a class that studies via textbooks) was a large part of  the being disengaged a vast majority of boys agreed that not having hands on and physical learning played a role of them disengaging and underperforming.</a:t>
            </a:r>
          </a:p>
          <a:p>
            <a:pPr algn="just"/>
            <a:endParaRPr lang="en-US" sz="4800" b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AED7233-75FA-088F-DD85-DB1A7A53646C}"/>
              </a:ext>
            </a:extLst>
          </p:cNvPr>
          <p:cNvSpPr txBox="1"/>
          <p:nvPr/>
        </p:nvSpPr>
        <p:spPr>
          <a:xfrm>
            <a:off x="694415" y="21082367"/>
            <a:ext cx="12327467" cy="114800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 hangingPunct="1">
              <a:spcBef>
                <a:spcPts val="1200"/>
              </a:spcBef>
              <a:buFont typeface="Wingdings" charset="0"/>
              <a:buChar char="q"/>
            </a:pPr>
            <a:r>
              <a:rPr lang="en-US" sz="4800" b="0" dirty="0">
                <a:solidFill>
                  <a:schemeClr val="tx1"/>
                </a:solidFill>
                <a:latin typeface="Times New Roman" charset="0"/>
                <a:cs typeface="Times New Roman" charset="0"/>
              </a:rPr>
              <a:t>While this project is not scientifically proving anything rather show what a great opportunity hands on learning can be, while the possible problems this can be a solution to are an afterthought of having an engaging and fun activity. </a:t>
            </a:r>
          </a:p>
          <a:p>
            <a:pPr algn="just" eaLnBrk="1" hangingPunct="1">
              <a:spcBef>
                <a:spcPts val="1200"/>
              </a:spcBef>
              <a:buFont typeface="Wingdings" charset="0"/>
              <a:buChar char="q"/>
            </a:pPr>
            <a:r>
              <a:rPr lang="en-US" sz="4800" b="0" dirty="0">
                <a:solidFill>
                  <a:schemeClr val="tx1"/>
                </a:solidFill>
                <a:latin typeface="Times New Roman" charset="0"/>
                <a:cs typeface="Times New Roman" charset="0"/>
              </a:rPr>
              <a:t>Tesla originally designed the Tesla turbine as a more efficient innovation on centrifugal pumps, his design is centripetal and the air or liquid moves inward rather than being flung outward.</a:t>
            </a:r>
          </a:p>
          <a:p>
            <a:pPr algn="just" eaLnBrk="1" hangingPunct="1">
              <a:spcBef>
                <a:spcPts val="1200"/>
              </a:spcBef>
              <a:buFont typeface="Wingdings" charset="0"/>
              <a:buChar char="q"/>
            </a:pPr>
            <a:r>
              <a:rPr lang="en-US" sz="4800" b="0" dirty="0">
                <a:solidFill>
                  <a:schemeClr val="tx1"/>
                </a:solidFill>
                <a:latin typeface="Times New Roman" charset="0"/>
                <a:cs typeface="Times New Roman" charset="0"/>
              </a:rPr>
              <a:t>Providing a physical project of any kind is a vastly more engaging process and with commercial access to things like 3D printers, Manufacturing isn’t confined to machine shops anymore 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DDBE52F-F52F-ABDF-5EA3-9E30044096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54567" y="10404732"/>
            <a:ext cx="9535856" cy="6687483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D7F98BA-AC27-2447-35E9-065F53CF59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78436" y="18425451"/>
            <a:ext cx="9088118" cy="612543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8E5C70D8-089D-7471-585C-3D53F6AD63A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223110" y="25531412"/>
            <a:ext cx="5953956" cy="5020376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683A5C53-9177-CFF6-6422-51AF07B6185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488333" y="25112253"/>
            <a:ext cx="6268325" cy="5858693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CAC6343-5A3B-DBC3-9DC5-DB37D94AE3BC}"/>
              </a:ext>
            </a:extLst>
          </p:cNvPr>
          <p:cNvCxnSpPr>
            <a:cxnSpLocks/>
          </p:cNvCxnSpPr>
          <p:nvPr/>
        </p:nvCxnSpPr>
        <p:spPr bwMode="auto">
          <a:xfrm flipV="1">
            <a:off x="19507200" y="10825165"/>
            <a:ext cx="0" cy="136683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159B95F-6ED4-7491-3F7F-00B32965C34C}"/>
              </a:ext>
            </a:extLst>
          </p:cNvPr>
          <p:cNvCxnSpPr>
            <a:cxnSpLocks/>
          </p:cNvCxnSpPr>
          <p:nvPr/>
        </p:nvCxnSpPr>
        <p:spPr bwMode="auto">
          <a:xfrm flipV="1">
            <a:off x="22860000" y="10550527"/>
            <a:ext cx="0" cy="136683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406E726-130E-E8E8-3FDF-54BC54E7AD37}"/>
              </a:ext>
            </a:extLst>
          </p:cNvPr>
          <p:cNvCxnSpPr>
            <a:cxnSpLocks/>
          </p:cNvCxnSpPr>
          <p:nvPr/>
        </p:nvCxnSpPr>
        <p:spPr bwMode="auto">
          <a:xfrm flipV="1">
            <a:off x="19507200" y="10550527"/>
            <a:ext cx="3352800" cy="27463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D450001-A7AF-F9A3-2A8A-ADD87FC493D5}"/>
              </a:ext>
            </a:extLst>
          </p:cNvPr>
          <p:cNvCxnSpPr/>
          <p:nvPr/>
        </p:nvCxnSpPr>
        <p:spPr bwMode="auto">
          <a:xfrm flipH="1" flipV="1">
            <a:off x="17297400" y="10275890"/>
            <a:ext cx="2209800" cy="549275"/>
          </a:xfrm>
          <a:prstGeom prst="line">
            <a:avLst/>
          </a:prstGeom>
          <a:gradFill rotWithShape="1">
            <a:gsLst>
              <a:gs pos="0">
                <a:srgbClr val="800000"/>
              </a:gs>
              <a:gs pos="50000">
                <a:srgbClr val="800000">
                  <a:gamma/>
                  <a:tint val="73725"/>
                  <a:invGamma/>
                </a:srgbClr>
              </a:gs>
              <a:gs pos="100000">
                <a:srgbClr val="800000"/>
              </a:gs>
            </a:gsLst>
            <a:lin ang="540000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0067D545-9755-6607-36A5-C691954DC491}"/>
              </a:ext>
            </a:extLst>
          </p:cNvPr>
          <p:cNvSpPr txBox="1"/>
          <p:nvPr/>
        </p:nvSpPr>
        <p:spPr>
          <a:xfrm>
            <a:off x="15963473" y="9644731"/>
            <a:ext cx="3543727" cy="7540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Turbine case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8646C21-4EAA-87C8-D437-E90058AD136D}"/>
              </a:ext>
            </a:extLst>
          </p:cNvPr>
          <p:cNvCxnSpPr/>
          <p:nvPr/>
        </p:nvCxnSpPr>
        <p:spPr bwMode="auto">
          <a:xfrm>
            <a:off x="20421600" y="22555200"/>
            <a:ext cx="0" cy="533400"/>
          </a:xfrm>
          <a:prstGeom prst="line">
            <a:avLst/>
          </a:prstGeom>
          <a:gradFill rotWithShape="1">
            <a:gsLst>
              <a:gs pos="0">
                <a:srgbClr val="800000"/>
              </a:gs>
              <a:gs pos="50000">
                <a:srgbClr val="800000">
                  <a:gamma/>
                  <a:tint val="73725"/>
                  <a:invGamma/>
                </a:srgbClr>
              </a:gs>
              <a:gs pos="100000">
                <a:srgbClr val="800000"/>
              </a:gs>
            </a:gsLst>
            <a:lin ang="540000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2D5E4E8-52AA-D94F-AA14-ADB1316C15C5}"/>
              </a:ext>
            </a:extLst>
          </p:cNvPr>
          <p:cNvCxnSpPr/>
          <p:nvPr/>
        </p:nvCxnSpPr>
        <p:spPr bwMode="auto">
          <a:xfrm>
            <a:off x="21945600" y="22098000"/>
            <a:ext cx="0" cy="723900"/>
          </a:xfrm>
          <a:prstGeom prst="line">
            <a:avLst/>
          </a:prstGeom>
          <a:gradFill rotWithShape="1">
            <a:gsLst>
              <a:gs pos="0">
                <a:srgbClr val="800000"/>
              </a:gs>
              <a:gs pos="50000">
                <a:srgbClr val="800000">
                  <a:gamma/>
                  <a:tint val="73725"/>
                  <a:invGamma/>
                </a:srgbClr>
              </a:gs>
              <a:gs pos="100000">
                <a:srgbClr val="800000"/>
              </a:gs>
            </a:gsLst>
            <a:lin ang="540000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9291EC43-42CC-5961-6120-8423D66A1B83}"/>
              </a:ext>
            </a:extLst>
          </p:cNvPr>
          <p:cNvCxnSpPr/>
          <p:nvPr/>
        </p:nvCxnSpPr>
        <p:spPr bwMode="auto">
          <a:xfrm flipH="1">
            <a:off x="20421600" y="22821900"/>
            <a:ext cx="1524000" cy="280715"/>
          </a:xfrm>
          <a:prstGeom prst="line">
            <a:avLst/>
          </a:prstGeom>
          <a:gradFill rotWithShape="1">
            <a:gsLst>
              <a:gs pos="0">
                <a:srgbClr val="800000"/>
              </a:gs>
              <a:gs pos="50000">
                <a:srgbClr val="800000">
                  <a:gamma/>
                  <a:tint val="73725"/>
                  <a:invGamma/>
                </a:srgbClr>
              </a:gs>
              <a:gs pos="100000">
                <a:srgbClr val="800000"/>
              </a:gs>
            </a:gsLst>
            <a:lin ang="540000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9A47A3E1-D188-8CCA-0C8A-DB753591F006}"/>
              </a:ext>
            </a:extLst>
          </p:cNvPr>
          <p:cNvCxnSpPr/>
          <p:nvPr/>
        </p:nvCxnSpPr>
        <p:spPr bwMode="auto">
          <a:xfrm>
            <a:off x="21888053" y="22821900"/>
            <a:ext cx="2818685" cy="3402593"/>
          </a:xfrm>
          <a:prstGeom prst="line">
            <a:avLst/>
          </a:prstGeom>
          <a:gradFill rotWithShape="1">
            <a:gsLst>
              <a:gs pos="0">
                <a:srgbClr val="800000"/>
              </a:gs>
              <a:gs pos="50000">
                <a:srgbClr val="800000">
                  <a:gamma/>
                  <a:tint val="73725"/>
                  <a:invGamma/>
                </a:srgbClr>
              </a:gs>
              <a:gs pos="100000">
                <a:srgbClr val="800000"/>
              </a:gs>
            </a:gsLst>
            <a:lin ang="540000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2F3DFD34-EA3C-C16A-8900-3204205466A7}"/>
              </a:ext>
            </a:extLst>
          </p:cNvPr>
          <p:cNvCxnSpPr/>
          <p:nvPr/>
        </p:nvCxnSpPr>
        <p:spPr bwMode="auto">
          <a:xfrm flipH="1">
            <a:off x="17622495" y="21488166"/>
            <a:ext cx="2192495" cy="5867634"/>
          </a:xfrm>
          <a:prstGeom prst="line">
            <a:avLst/>
          </a:prstGeom>
          <a:gradFill rotWithShape="1">
            <a:gsLst>
              <a:gs pos="0">
                <a:srgbClr val="800000"/>
              </a:gs>
              <a:gs pos="50000">
                <a:srgbClr val="800000">
                  <a:gamma/>
                  <a:tint val="73725"/>
                  <a:invGamma/>
                </a:srgbClr>
              </a:gs>
              <a:gs pos="100000">
                <a:srgbClr val="800000"/>
              </a:gs>
            </a:gsLst>
            <a:lin ang="540000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824E02C5-7219-DDA3-66CE-6983DA72F202}"/>
              </a:ext>
            </a:extLst>
          </p:cNvPr>
          <p:cNvSpPr txBox="1"/>
          <p:nvPr/>
        </p:nvSpPr>
        <p:spPr>
          <a:xfrm>
            <a:off x="23266938" y="30888476"/>
            <a:ext cx="3788987" cy="7540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Turbine Disks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61DF9BF9-8E63-3148-AE47-036BC40F4B20}"/>
              </a:ext>
            </a:extLst>
          </p:cNvPr>
          <p:cNvSpPr txBox="1"/>
          <p:nvPr/>
        </p:nvSpPr>
        <p:spPr>
          <a:xfrm>
            <a:off x="15416543" y="31155291"/>
            <a:ext cx="2973892" cy="7540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Main Shaft</a:t>
            </a: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B9BABDF6-7D9C-3750-8597-8BBF6DD11B9E}"/>
              </a:ext>
            </a:extLst>
          </p:cNvPr>
          <p:cNvCxnSpPr/>
          <p:nvPr/>
        </p:nvCxnSpPr>
        <p:spPr bwMode="auto">
          <a:xfrm flipH="1">
            <a:off x="23781911" y="18072746"/>
            <a:ext cx="2308512" cy="1485456"/>
          </a:xfrm>
          <a:prstGeom prst="line">
            <a:avLst/>
          </a:prstGeom>
          <a:gradFill rotWithShape="1">
            <a:gsLst>
              <a:gs pos="0">
                <a:srgbClr val="800000"/>
              </a:gs>
              <a:gs pos="50000">
                <a:srgbClr val="800000">
                  <a:gamma/>
                  <a:tint val="73725"/>
                  <a:invGamma/>
                </a:srgbClr>
              </a:gs>
              <a:gs pos="100000">
                <a:srgbClr val="800000"/>
              </a:gs>
            </a:gsLst>
            <a:lin ang="540000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F9B586E8-FDE1-1853-427B-707F03653E32}"/>
              </a:ext>
            </a:extLst>
          </p:cNvPr>
          <p:cNvSpPr txBox="1"/>
          <p:nvPr/>
        </p:nvSpPr>
        <p:spPr>
          <a:xfrm>
            <a:off x="25090642" y="17412252"/>
            <a:ext cx="2239717" cy="7540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Air Inlet</a:t>
            </a: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1DB59EE8-69C7-73B6-0037-CD27E23EE756}"/>
              </a:ext>
            </a:extLst>
          </p:cNvPr>
          <p:cNvCxnSpPr/>
          <p:nvPr/>
        </p:nvCxnSpPr>
        <p:spPr bwMode="auto">
          <a:xfrm flipH="1" flipV="1">
            <a:off x="16554567" y="18815474"/>
            <a:ext cx="2594575" cy="2874981"/>
          </a:xfrm>
          <a:prstGeom prst="line">
            <a:avLst/>
          </a:prstGeom>
          <a:gradFill rotWithShape="1">
            <a:gsLst>
              <a:gs pos="0">
                <a:srgbClr val="800000"/>
              </a:gs>
              <a:gs pos="50000">
                <a:srgbClr val="800000">
                  <a:gamma/>
                  <a:tint val="73725"/>
                  <a:invGamma/>
                </a:srgbClr>
              </a:gs>
              <a:gs pos="100000">
                <a:srgbClr val="800000"/>
              </a:gs>
            </a:gsLst>
            <a:lin ang="540000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CDC5CEAD-DBA8-9D70-92A8-740E8E2F19E0}"/>
              </a:ext>
            </a:extLst>
          </p:cNvPr>
          <p:cNvSpPr txBox="1"/>
          <p:nvPr/>
        </p:nvSpPr>
        <p:spPr>
          <a:xfrm>
            <a:off x="14158581" y="18211722"/>
            <a:ext cx="2699778" cy="7540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Air Outlet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800000"/>
            </a:gs>
            <a:gs pos="50000">
              <a:srgbClr val="800000">
                <a:gamma/>
                <a:tint val="73725"/>
                <a:invGamma/>
              </a:srgbClr>
            </a:gs>
            <a:gs pos="100000">
              <a:srgbClr val="800000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137160" tIns="68580" rIns="137160" bIns="68580" numCol="1" anchor="ctr" anchorCtr="0" compatLnSpc="1">
        <a:prstTxWarp prst="textNoShape">
          <a:avLst/>
        </a:prstTxWarp>
      </a:bodyPr>
      <a:lstStyle>
        <a:defPPr marL="0" marR="0" indent="0" algn="ctr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300" b="1" i="0" u="none" strike="noStrike" cap="none" normalizeH="0" baseline="0" smtClean="0">
            <a:ln>
              <a:noFill/>
            </a:ln>
            <a:solidFill>
              <a:srgbClr val="FF9900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800000"/>
            </a:gs>
            <a:gs pos="50000">
              <a:srgbClr val="800000">
                <a:gamma/>
                <a:tint val="73725"/>
                <a:invGamma/>
              </a:srgbClr>
            </a:gs>
            <a:gs pos="100000">
              <a:srgbClr val="800000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137160" tIns="68580" rIns="137160" bIns="68580" numCol="1" anchor="ctr" anchorCtr="0" compatLnSpc="1">
        <a:prstTxWarp prst="textNoShape">
          <a:avLst/>
        </a:prstTxWarp>
      </a:bodyPr>
      <a:lstStyle>
        <a:defPPr marL="0" marR="0" indent="0" algn="ctr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300" b="1" i="0" u="none" strike="noStrike" cap="none" normalizeH="0" baseline="0" smtClean="0">
            <a:ln>
              <a:noFill/>
            </a:ln>
            <a:solidFill>
              <a:srgbClr val="FF9900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8319</TotalTime>
  <Words>439</Words>
  <Application>Microsoft Office PowerPoint</Application>
  <PresentationFormat>Custom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Wingdings</vt:lpstr>
      <vt:lpstr>Default Design</vt:lpstr>
      <vt:lpstr>Tesla Turbine   Ian Stewart University of New Hampshire</vt:lpstr>
    </vt:vector>
  </TitlesOfParts>
  <Company>Graphicsland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Scientific poster example</dc:title>
  <dc:subject>Free Research Poster</dc:subject>
  <dc:creator>Graphicsland/MakeSigns.com</dc:creator>
  <cp:keywords>scientific, research, template, custom, poster, presentation, symposium, printing, PowerPoint, create, design, example, sample, download</cp:keywords>
  <dc:description>These templates are offered for free to help your create a poster ranging from nursing research posters to psychology research posters.</dc:description>
  <cp:lastModifiedBy>Ian Stewart</cp:lastModifiedBy>
  <cp:revision>285</cp:revision>
  <cp:lastPrinted>2014-02-24T14:53:09Z</cp:lastPrinted>
  <dcterms:created xsi:type="dcterms:W3CDTF">2004-07-26T21:45:23Z</dcterms:created>
  <dcterms:modified xsi:type="dcterms:W3CDTF">2023-04-12T19:37:26Z</dcterms:modified>
  <cp:category>science research poster</cp:category>
</cp:coreProperties>
</file>