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6" r:id="rId2"/>
  </p:sldIdLst>
  <p:sldSz cx="32918400" cy="21945600"/>
  <p:notesSz cx="7077075" cy="9363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368">
          <p15:clr>
            <a:srgbClr val="A4A3A4"/>
          </p15:clr>
        </p15:guide>
        <p15:guide id="2" pos="15552">
          <p15:clr>
            <a:srgbClr val="A4A3A4"/>
          </p15:clr>
        </p15:guide>
        <p15:guide id="3" orient="horz" pos="6912">
          <p15:clr>
            <a:srgbClr val="000000"/>
          </p15:clr>
        </p15:guide>
        <p15:guide id="4" pos="10368">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 roundtripDataSignature="AMtx7miQDtp+MzBEIU2qr4DCdLi6nbNki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A2B62A-035F-AD0E-9D6F-43653A789172}" v="227" dt="2023-04-16T19:00:37.735"/>
    <p1510:client id="{4608CF2E-30C1-F9BC-F21C-810C1CBB9327}" v="494" dt="2023-04-13T18:39:39.586"/>
    <p1510:client id="{8C42B6A0-2351-4410-BE7D-F396315DB9C2}" v="1974" dt="2023-04-12T02:09:42.627"/>
    <p1510:client id="{B1F9488C-3389-4BF8-A6FD-032BCBDC21E5}" v="601" dt="2023-04-13T18:35:29.980"/>
    <p1510:client id="{C064C279-49E7-6A5E-4284-76151BCE57DA}" v="3" dt="2023-04-16T18:34:03.377"/>
    <p1510:client id="{D5690239-6B97-49A3-8C8F-30B7FF030531}" v="24" dt="2023-03-31T19:15:12.950"/>
    <p1510:client id="{E8F9F54C-7156-E7A0-17AE-92DE62BDF48C}" v="12451" dt="2023-04-13T04:47:43.5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0368"/>
        <p:guide pos="15552"/>
        <p:guide orient="horz" pos="6912"/>
        <p:guide pos="10368"/>
      </p:guideLst>
    </p:cSldViewPr>
  </p:slideViewPr>
  <p:gridSpacing cx="76200" cy="76200"/>
</p:viewPr>
</file>

<file path=ppt/_rels/presentation.xml.rels><?xml version="1.0" encoding="UTF-8" standalone="yes"?>
<Relationships xmlns="http://schemas.openxmlformats.org/package/2006/relationships"><Relationship Id="rId8" Type="http://customschemas.google.com/relationships/presentationmetadata" Target="metadata"/><Relationship Id="rId13" Type="http://schemas.microsoft.com/office/2015/10/relationships/revisionInfo" Target="revisionInfo.xml"/><Relationship Id="rId3"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11" Type="http://schemas.openxmlformats.org/officeDocument/2006/relationships/theme" Target="theme/theme1.xml"/><Relationship Id="rId10" Type="http://schemas.openxmlformats.org/officeDocument/2006/relationships/viewProps" Target="viewProps.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79725" y="702225"/>
            <a:ext cx="4718275" cy="3511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7700" y="4447450"/>
            <a:ext cx="5661650" cy="42133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707700" y="4447450"/>
            <a:ext cx="5661650" cy="421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1:notes"/>
          <p:cNvSpPr>
            <a:spLocks noGrp="1" noRot="1" noChangeAspect="1"/>
          </p:cNvSpPr>
          <p:nvPr>
            <p:ph type="sldImg" idx="2"/>
          </p:nvPr>
        </p:nvSpPr>
        <p:spPr>
          <a:xfrm>
            <a:off x="904875" y="701675"/>
            <a:ext cx="52673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11"/>
        <p:cNvGrpSpPr/>
        <p:nvPr/>
      </p:nvGrpSpPr>
      <p:grpSpPr>
        <a:xfrm>
          <a:off x="0" y="0"/>
          <a:ext cx="0" cy="0"/>
          <a:chOff x="0" y="0"/>
          <a:chExt cx="0" cy="0"/>
        </a:xfrm>
      </p:grpSpPr>
      <p:sp>
        <p:nvSpPr>
          <p:cNvPr id="12" name="Google Shape;12;p4"/>
          <p:cNvSpPr txBox="1">
            <a:spLocks noGrp="1"/>
          </p:cNvSpPr>
          <p:nvPr>
            <p:ph type="title"/>
          </p:nvPr>
        </p:nvSpPr>
        <p:spPr>
          <a:xfrm>
            <a:off x="1645446" y="878417"/>
            <a:ext cx="29627513" cy="3657600"/>
          </a:xfrm>
          <a:prstGeom prst="rect">
            <a:avLst/>
          </a:prstGeom>
          <a:noFill/>
          <a:ln>
            <a:noFill/>
          </a:ln>
        </p:spPr>
        <p:txBody>
          <a:bodyPr spcFirstLastPara="1" wrap="square" lIns="313475" tIns="156725" rIns="313475" bIns="1567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 name="Google Shape;13;p4"/>
          <p:cNvSpPr txBox="1">
            <a:spLocks noGrp="1"/>
          </p:cNvSpPr>
          <p:nvPr>
            <p:ph type="body" idx="1"/>
          </p:nvPr>
        </p:nvSpPr>
        <p:spPr>
          <a:xfrm>
            <a:off x="1645446" y="5120218"/>
            <a:ext cx="14756606" cy="7191376"/>
          </a:xfrm>
          <a:prstGeom prst="rect">
            <a:avLst/>
          </a:prstGeom>
          <a:noFill/>
          <a:ln>
            <a:noFill/>
          </a:ln>
        </p:spPr>
        <p:txBody>
          <a:bodyPr spcFirstLastPara="1" wrap="square" lIns="313475" tIns="156725" rIns="313475" bIns="1567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 name="Google Shape;14;p4"/>
          <p:cNvSpPr txBox="1">
            <a:spLocks noGrp="1"/>
          </p:cNvSpPr>
          <p:nvPr>
            <p:ph type="body" idx="2"/>
          </p:nvPr>
        </p:nvSpPr>
        <p:spPr>
          <a:xfrm>
            <a:off x="16516353" y="5120218"/>
            <a:ext cx="14756606" cy="7191376"/>
          </a:xfrm>
          <a:prstGeom prst="rect">
            <a:avLst/>
          </a:prstGeom>
          <a:noFill/>
          <a:ln>
            <a:noFill/>
          </a:ln>
        </p:spPr>
        <p:txBody>
          <a:bodyPr spcFirstLastPara="1" wrap="square" lIns="313475" tIns="156725" rIns="313475" bIns="1567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 name="Google Shape;15;p4"/>
          <p:cNvSpPr txBox="1">
            <a:spLocks noGrp="1"/>
          </p:cNvSpPr>
          <p:nvPr>
            <p:ph type="body" idx="3"/>
          </p:nvPr>
        </p:nvSpPr>
        <p:spPr>
          <a:xfrm>
            <a:off x="1645446" y="12413193"/>
            <a:ext cx="14756606" cy="7191374"/>
          </a:xfrm>
          <a:prstGeom prst="rect">
            <a:avLst/>
          </a:prstGeom>
          <a:noFill/>
          <a:ln>
            <a:noFill/>
          </a:ln>
        </p:spPr>
        <p:txBody>
          <a:bodyPr spcFirstLastPara="1" wrap="square" lIns="313475" tIns="156725" rIns="313475" bIns="1567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 name="Google Shape;16;p4"/>
          <p:cNvSpPr txBox="1">
            <a:spLocks noGrp="1"/>
          </p:cNvSpPr>
          <p:nvPr>
            <p:ph type="body" idx="4"/>
          </p:nvPr>
        </p:nvSpPr>
        <p:spPr>
          <a:xfrm>
            <a:off x="16516353" y="12413193"/>
            <a:ext cx="14756606" cy="7191374"/>
          </a:xfrm>
          <a:prstGeom prst="rect">
            <a:avLst/>
          </a:prstGeom>
          <a:noFill/>
          <a:ln>
            <a:noFill/>
          </a:ln>
        </p:spPr>
        <p:txBody>
          <a:bodyPr spcFirstLastPara="1" wrap="square" lIns="313475" tIns="156725" rIns="313475" bIns="1567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 name="Google Shape;17;p4"/>
          <p:cNvSpPr txBox="1">
            <a:spLocks noGrp="1"/>
          </p:cNvSpPr>
          <p:nvPr>
            <p:ph type="dt" idx="10"/>
          </p:nvPr>
        </p:nvSpPr>
        <p:spPr>
          <a:xfrm>
            <a:off x="1645711" y="19985567"/>
            <a:ext cx="7681384" cy="1524000"/>
          </a:xfrm>
          <a:prstGeom prst="rect">
            <a:avLst/>
          </a:prstGeom>
          <a:noFill/>
          <a:ln>
            <a:noFill/>
          </a:ln>
        </p:spPr>
        <p:txBody>
          <a:bodyPr spcFirstLastPara="1" wrap="square" lIns="313475" tIns="156725" rIns="313475" bIns="156725"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
          <p:cNvSpPr txBox="1">
            <a:spLocks noGrp="1"/>
          </p:cNvSpPr>
          <p:nvPr>
            <p:ph type="ftr" idx="11"/>
          </p:nvPr>
        </p:nvSpPr>
        <p:spPr>
          <a:xfrm>
            <a:off x="11246911" y="19985567"/>
            <a:ext cx="10424584" cy="1524000"/>
          </a:xfrm>
          <a:prstGeom prst="rect">
            <a:avLst/>
          </a:prstGeom>
          <a:noFill/>
          <a:ln>
            <a:noFill/>
          </a:ln>
        </p:spPr>
        <p:txBody>
          <a:bodyPr spcFirstLastPara="1" wrap="square" lIns="313475" tIns="156725" rIns="313475" bIns="156725"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
          <p:cNvSpPr txBox="1">
            <a:spLocks noGrp="1"/>
          </p:cNvSpPr>
          <p:nvPr>
            <p:ph type="sldNum" idx="12"/>
          </p:nvPr>
        </p:nvSpPr>
        <p:spPr>
          <a:xfrm>
            <a:off x="23591311" y="19985567"/>
            <a:ext cx="7681384" cy="1524000"/>
          </a:xfrm>
          <a:prstGeom prst="rect">
            <a:avLst/>
          </a:prstGeom>
          <a:noFill/>
          <a:ln>
            <a:noFill/>
          </a:ln>
        </p:spPr>
        <p:txBody>
          <a:bodyPr spcFirstLastPara="1" wrap="square" lIns="313475" tIns="156725" rIns="313475" bIns="156725" anchor="t" anchorCtr="0">
            <a:noAutofit/>
          </a:bodyPr>
          <a:lstStyle>
            <a:lvl1pPr marL="0" marR="0" lvl="0" indent="0" algn="r">
              <a:spcBef>
                <a:spcPts val="0"/>
              </a:spcBef>
              <a:spcAft>
                <a:spcPts val="0"/>
              </a:spcAft>
              <a:buNone/>
              <a:defRPr sz="47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47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47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47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47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47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47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47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4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a:off x="6452000" y="15361713"/>
            <a:ext cx="19751278" cy="1813984"/>
          </a:xfrm>
          <a:prstGeom prst="rect">
            <a:avLst/>
          </a:prstGeom>
          <a:noFill/>
          <a:ln>
            <a:noFill/>
          </a:ln>
        </p:spPr>
        <p:txBody>
          <a:bodyPr spcFirstLastPara="1" wrap="square" lIns="313475" tIns="156725" rIns="313475" bIns="156725" anchor="b" anchorCtr="0">
            <a:noAutofit/>
          </a:bodyPr>
          <a:lstStyle>
            <a:lvl1pPr lvl="0" algn="l">
              <a:spcBef>
                <a:spcPts val="0"/>
              </a:spcBef>
              <a:spcAft>
                <a:spcPts val="0"/>
              </a:spcAft>
              <a:buSzPts val="1400"/>
              <a:buNone/>
              <a:defRPr sz="17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2" name="Google Shape;72;p13"/>
          <p:cNvSpPr>
            <a:spLocks noGrp="1"/>
          </p:cNvSpPr>
          <p:nvPr>
            <p:ph type="pic" idx="2"/>
          </p:nvPr>
        </p:nvSpPr>
        <p:spPr>
          <a:xfrm>
            <a:off x="6452000" y="1961093"/>
            <a:ext cx="19751278" cy="13166725"/>
          </a:xfrm>
          <a:prstGeom prst="rect">
            <a:avLst/>
          </a:prstGeom>
          <a:noFill/>
          <a:ln>
            <a:noFill/>
          </a:ln>
        </p:spPr>
      </p:sp>
      <p:sp>
        <p:nvSpPr>
          <p:cNvPr id="73" name="Google Shape;73;p13"/>
          <p:cNvSpPr txBox="1">
            <a:spLocks noGrp="1"/>
          </p:cNvSpPr>
          <p:nvPr>
            <p:ph type="body" idx="1"/>
          </p:nvPr>
        </p:nvSpPr>
        <p:spPr>
          <a:xfrm>
            <a:off x="6452000" y="17175696"/>
            <a:ext cx="19751278" cy="2574925"/>
          </a:xfrm>
          <a:prstGeom prst="rect">
            <a:avLst/>
          </a:prstGeom>
          <a:noFill/>
          <a:ln>
            <a:noFill/>
          </a:ln>
        </p:spPr>
        <p:txBody>
          <a:bodyPr spcFirstLastPara="1" wrap="square" lIns="313475" tIns="156725" rIns="313475" bIns="156725" anchor="t" anchorCtr="0">
            <a:noAutofit/>
          </a:bodyPr>
          <a:lstStyle>
            <a:lvl1pPr marL="457200" lvl="0" indent="-228600" algn="l">
              <a:spcBef>
                <a:spcPts val="240"/>
              </a:spcBef>
              <a:spcAft>
                <a:spcPts val="0"/>
              </a:spcAft>
              <a:buClr>
                <a:schemeClr val="dk1"/>
              </a:buClr>
              <a:buSzPts val="1200"/>
              <a:buFont typeface="Arial"/>
              <a:buNone/>
              <a:defRPr sz="1200"/>
            </a:lvl1pPr>
            <a:lvl2pPr marL="914400" lvl="1" indent="-228600" algn="l">
              <a:spcBef>
                <a:spcPts val="200"/>
              </a:spcBef>
              <a:spcAft>
                <a:spcPts val="0"/>
              </a:spcAft>
              <a:buClr>
                <a:schemeClr val="dk1"/>
              </a:buClr>
              <a:buSzPts val="1000"/>
              <a:buFont typeface="Arial"/>
              <a:buNone/>
              <a:defRPr sz="1000"/>
            </a:lvl2pPr>
            <a:lvl3pPr marL="1371600" lvl="2" indent="-228600" algn="l">
              <a:spcBef>
                <a:spcPts val="160"/>
              </a:spcBef>
              <a:spcAft>
                <a:spcPts val="0"/>
              </a:spcAft>
              <a:buClr>
                <a:schemeClr val="dk1"/>
              </a:buClr>
              <a:buSzPts val="800"/>
              <a:buFont typeface="Arial"/>
              <a:buNone/>
              <a:defRPr sz="800"/>
            </a:lvl3pPr>
            <a:lvl4pPr marL="1828800" lvl="3" indent="-228600" algn="l">
              <a:spcBef>
                <a:spcPts val="140"/>
              </a:spcBef>
              <a:spcAft>
                <a:spcPts val="0"/>
              </a:spcAft>
              <a:buClr>
                <a:schemeClr val="dk1"/>
              </a:buClr>
              <a:buSzPts val="700"/>
              <a:buFont typeface="Arial"/>
              <a:buNone/>
              <a:defRPr sz="700"/>
            </a:lvl4pPr>
            <a:lvl5pPr marL="2286000" lvl="4" indent="-228600" algn="l">
              <a:spcBef>
                <a:spcPts val="140"/>
              </a:spcBef>
              <a:spcAft>
                <a:spcPts val="0"/>
              </a:spcAft>
              <a:buClr>
                <a:schemeClr val="dk1"/>
              </a:buClr>
              <a:buSzPts val="700"/>
              <a:buFont typeface="Arial"/>
              <a:buNone/>
              <a:defRPr sz="700"/>
            </a:lvl5pPr>
            <a:lvl6pPr marL="2743200" lvl="5" indent="-228600" algn="l">
              <a:spcBef>
                <a:spcPts val="140"/>
              </a:spcBef>
              <a:spcAft>
                <a:spcPts val="0"/>
              </a:spcAft>
              <a:buClr>
                <a:schemeClr val="dk1"/>
              </a:buClr>
              <a:buSzPts val="700"/>
              <a:buFont typeface="Arial"/>
              <a:buNone/>
              <a:defRPr sz="700"/>
            </a:lvl6pPr>
            <a:lvl7pPr marL="3200400" lvl="6" indent="-228600" algn="l">
              <a:spcBef>
                <a:spcPts val="140"/>
              </a:spcBef>
              <a:spcAft>
                <a:spcPts val="0"/>
              </a:spcAft>
              <a:buClr>
                <a:schemeClr val="dk1"/>
              </a:buClr>
              <a:buSzPts val="700"/>
              <a:buFont typeface="Arial"/>
              <a:buNone/>
              <a:defRPr sz="700"/>
            </a:lvl7pPr>
            <a:lvl8pPr marL="3657600" lvl="7" indent="-228600" algn="l">
              <a:spcBef>
                <a:spcPts val="140"/>
              </a:spcBef>
              <a:spcAft>
                <a:spcPts val="0"/>
              </a:spcAft>
              <a:buClr>
                <a:schemeClr val="dk1"/>
              </a:buClr>
              <a:buSzPts val="700"/>
              <a:buFont typeface="Arial"/>
              <a:buNone/>
              <a:defRPr sz="700"/>
            </a:lvl8pPr>
            <a:lvl9pPr marL="4114800" lvl="8" indent="-228600" algn="l">
              <a:spcBef>
                <a:spcPts val="140"/>
              </a:spcBef>
              <a:spcAft>
                <a:spcPts val="0"/>
              </a:spcAft>
              <a:buClr>
                <a:schemeClr val="dk1"/>
              </a:buClr>
              <a:buSzPts val="700"/>
              <a:buFont typeface="Arial"/>
              <a:buNone/>
              <a:defRPr sz="700"/>
            </a:lvl9pPr>
          </a:lstStyle>
          <a:p>
            <a:endParaRPr/>
          </a:p>
        </p:txBody>
      </p:sp>
      <p:sp>
        <p:nvSpPr>
          <p:cNvPr id="74" name="Google Shape;74;p13"/>
          <p:cNvSpPr txBox="1">
            <a:spLocks noGrp="1"/>
          </p:cNvSpPr>
          <p:nvPr>
            <p:ph type="dt" idx="10"/>
          </p:nvPr>
        </p:nvSpPr>
        <p:spPr>
          <a:xfrm>
            <a:off x="1645711" y="19985567"/>
            <a:ext cx="7681384" cy="1524000"/>
          </a:xfrm>
          <a:prstGeom prst="rect">
            <a:avLst/>
          </a:prstGeom>
          <a:noFill/>
          <a:ln>
            <a:noFill/>
          </a:ln>
        </p:spPr>
        <p:txBody>
          <a:bodyPr spcFirstLastPara="1" wrap="square" lIns="313475" tIns="156725" rIns="313475" bIns="156725"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3"/>
          <p:cNvSpPr txBox="1">
            <a:spLocks noGrp="1"/>
          </p:cNvSpPr>
          <p:nvPr>
            <p:ph type="ftr" idx="11"/>
          </p:nvPr>
        </p:nvSpPr>
        <p:spPr>
          <a:xfrm>
            <a:off x="11246911" y="19985567"/>
            <a:ext cx="10424584" cy="1524000"/>
          </a:xfrm>
          <a:prstGeom prst="rect">
            <a:avLst/>
          </a:prstGeom>
          <a:noFill/>
          <a:ln>
            <a:noFill/>
          </a:ln>
        </p:spPr>
        <p:txBody>
          <a:bodyPr spcFirstLastPara="1" wrap="square" lIns="313475" tIns="156725" rIns="313475" bIns="156725"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3"/>
          <p:cNvSpPr txBox="1">
            <a:spLocks noGrp="1"/>
          </p:cNvSpPr>
          <p:nvPr>
            <p:ph type="sldNum" idx="12"/>
          </p:nvPr>
        </p:nvSpPr>
        <p:spPr>
          <a:xfrm>
            <a:off x="23591311" y="19985567"/>
            <a:ext cx="7681384" cy="1524000"/>
          </a:xfrm>
          <a:prstGeom prst="rect">
            <a:avLst/>
          </a:prstGeom>
          <a:noFill/>
          <a:ln>
            <a:noFill/>
          </a:ln>
        </p:spPr>
        <p:txBody>
          <a:bodyPr spcFirstLastPara="1" wrap="square" lIns="313475" tIns="156725" rIns="313475" bIns="156725" anchor="t" anchorCtr="0">
            <a:noAutofit/>
          </a:bodyPr>
          <a:lstStyle>
            <a:lvl1pPr marL="0" marR="0" lvl="0" indent="0" algn="r">
              <a:spcBef>
                <a:spcPts val="0"/>
              </a:spcBef>
              <a:spcAft>
                <a:spcPts val="0"/>
              </a:spcAft>
              <a:buNone/>
              <a:defRPr sz="4700" b="0">
                <a:solidFill>
                  <a:schemeClr val="dk1"/>
                </a:solidFill>
                <a:latin typeface="Arial"/>
                <a:ea typeface="Arial"/>
                <a:cs typeface="Arial"/>
                <a:sym typeface="Arial"/>
              </a:defRPr>
            </a:lvl1pPr>
            <a:lvl2pPr marL="0" marR="0" lvl="1" indent="0" algn="r">
              <a:spcBef>
                <a:spcPts val="0"/>
              </a:spcBef>
              <a:spcAft>
                <a:spcPts val="0"/>
              </a:spcAft>
              <a:buNone/>
              <a:defRPr sz="4700" b="0">
                <a:solidFill>
                  <a:schemeClr val="dk1"/>
                </a:solidFill>
                <a:latin typeface="Arial"/>
                <a:ea typeface="Arial"/>
                <a:cs typeface="Arial"/>
                <a:sym typeface="Arial"/>
              </a:defRPr>
            </a:lvl2pPr>
            <a:lvl3pPr marL="0" marR="0" lvl="2" indent="0" algn="r">
              <a:spcBef>
                <a:spcPts val="0"/>
              </a:spcBef>
              <a:spcAft>
                <a:spcPts val="0"/>
              </a:spcAft>
              <a:buNone/>
              <a:defRPr sz="4700" b="0">
                <a:solidFill>
                  <a:schemeClr val="dk1"/>
                </a:solidFill>
                <a:latin typeface="Arial"/>
                <a:ea typeface="Arial"/>
                <a:cs typeface="Arial"/>
                <a:sym typeface="Arial"/>
              </a:defRPr>
            </a:lvl3pPr>
            <a:lvl4pPr marL="0" marR="0" lvl="3" indent="0" algn="r">
              <a:spcBef>
                <a:spcPts val="0"/>
              </a:spcBef>
              <a:spcAft>
                <a:spcPts val="0"/>
              </a:spcAft>
              <a:buNone/>
              <a:defRPr sz="4700" b="0">
                <a:solidFill>
                  <a:schemeClr val="dk1"/>
                </a:solidFill>
                <a:latin typeface="Arial"/>
                <a:ea typeface="Arial"/>
                <a:cs typeface="Arial"/>
                <a:sym typeface="Arial"/>
              </a:defRPr>
            </a:lvl4pPr>
            <a:lvl5pPr marL="0" marR="0" lvl="4" indent="0" algn="r">
              <a:spcBef>
                <a:spcPts val="0"/>
              </a:spcBef>
              <a:spcAft>
                <a:spcPts val="0"/>
              </a:spcAft>
              <a:buNone/>
              <a:defRPr sz="4700" b="0">
                <a:solidFill>
                  <a:schemeClr val="dk1"/>
                </a:solidFill>
                <a:latin typeface="Arial"/>
                <a:ea typeface="Arial"/>
                <a:cs typeface="Arial"/>
                <a:sym typeface="Arial"/>
              </a:defRPr>
            </a:lvl5pPr>
            <a:lvl6pPr marL="0" marR="0" lvl="5" indent="0" algn="r">
              <a:spcBef>
                <a:spcPts val="0"/>
              </a:spcBef>
              <a:spcAft>
                <a:spcPts val="0"/>
              </a:spcAft>
              <a:buNone/>
              <a:defRPr sz="4700" b="0">
                <a:solidFill>
                  <a:schemeClr val="dk1"/>
                </a:solidFill>
                <a:latin typeface="Arial"/>
                <a:ea typeface="Arial"/>
                <a:cs typeface="Arial"/>
                <a:sym typeface="Arial"/>
              </a:defRPr>
            </a:lvl6pPr>
            <a:lvl7pPr marL="0" marR="0" lvl="6" indent="0" algn="r">
              <a:spcBef>
                <a:spcPts val="0"/>
              </a:spcBef>
              <a:spcAft>
                <a:spcPts val="0"/>
              </a:spcAft>
              <a:buNone/>
              <a:defRPr sz="4700" b="0">
                <a:solidFill>
                  <a:schemeClr val="dk1"/>
                </a:solidFill>
                <a:latin typeface="Arial"/>
                <a:ea typeface="Arial"/>
                <a:cs typeface="Arial"/>
                <a:sym typeface="Arial"/>
              </a:defRPr>
            </a:lvl7pPr>
            <a:lvl8pPr marL="0" marR="0" lvl="7" indent="0" algn="r">
              <a:spcBef>
                <a:spcPts val="0"/>
              </a:spcBef>
              <a:spcAft>
                <a:spcPts val="0"/>
              </a:spcAft>
              <a:buNone/>
              <a:defRPr sz="4700" b="0">
                <a:solidFill>
                  <a:schemeClr val="dk1"/>
                </a:solidFill>
                <a:latin typeface="Arial"/>
                <a:ea typeface="Arial"/>
                <a:cs typeface="Arial"/>
                <a:sym typeface="Arial"/>
              </a:defRPr>
            </a:lvl8pPr>
            <a:lvl9pPr marL="0" marR="0" lvl="8" indent="0" algn="r">
              <a:spcBef>
                <a:spcPts val="0"/>
              </a:spcBef>
              <a:spcAft>
                <a:spcPts val="0"/>
              </a:spcAft>
              <a:buNone/>
              <a:defRPr sz="47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1645711" y="878417"/>
            <a:ext cx="29626984" cy="3657600"/>
          </a:xfrm>
          <a:prstGeom prst="rect">
            <a:avLst/>
          </a:prstGeom>
          <a:noFill/>
          <a:ln>
            <a:noFill/>
          </a:ln>
        </p:spPr>
        <p:txBody>
          <a:bodyPr spcFirstLastPara="1" wrap="square" lIns="313475" tIns="156725" rIns="313475" bIns="1567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9" name="Google Shape;79;p14"/>
          <p:cNvSpPr txBox="1">
            <a:spLocks noGrp="1"/>
          </p:cNvSpPr>
          <p:nvPr>
            <p:ph type="body" idx="1"/>
          </p:nvPr>
        </p:nvSpPr>
        <p:spPr>
          <a:xfrm rot="5400000">
            <a:off x="9217028" y="-2451099"/>
            <a:ext cx="14484350" cy="29626984"/>
          </a:xfrm>
          <a:prstGeom prst="rect">
            <a:avLst/>
          </a:prstGeom>
          <a:noFill/>
          <a:ln>
            <a:noFill/>
          </a:ln>
        </p:spPr>
        <p:txBody>
          <a:bodyPr spcFirstLastPara="1" wrap="square" lIns="313475" tIns="156725" rIns="313475" bIns="1567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 name="Google Shape;80;p14"/>
          <p:cNvSpPr txBox="1">
            <a:spLocks noGrp="1"/>
          </p:cNvSpPr>
          <p:nvPr>
            <p:ph type="dt" idx="10"/>
          </p:nvPr>
        </p:nvSpPr>
        <p:spPr>
          <a:xfrm>
            <a:off x="1645711" y="19985567"/>
            <a:ext cx="7681384" cy="1524000"/>
          </a:xfrm>
          <a:prstGeom prst="rect">
            <a:avLst/>
          </a:prstGeom>
          <a:noFill/>
          <a:ln>
            <a:noFill/>
          </a:ln>
        </p:spPr>
        <p:txBody>
          <a:bodyPr spcFirstLastPara="1" wrap="square" lIns="313475" tIns="156725" rIns="313475" bIns="156725"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4"/>
          <p:cNvSpPr txBox="1">
            <a:spLocks noGrp="1"/>
          </p:cNvSpPr>
          <p:nvPr>
            <p:ph type="ftr" idx="11"/>
          </p:nvPr>
        </p:nvSpPr>
        <p:spPr>
          <a:xfrm>
            <a:off x="11246911" y="19985567"/>
            <a:ext cx="10424584" cy="1524000"/>
          </a:xfrm>
          <a:prstGeom prst="rect">
            <a:avLst/>
          </a:prstGeom>
          <a:noFill/>
          <a:ln>
            <a:noFill/>
          </a:ln>
        </p:spPr>
        <p:txBody>
          <a:bodyPr spcFirstLastPara="1" wrap="square" lIns="313475" tIns="156725" rIns="313475" bIns="156725"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4"/>
          <p:cNvSpPr txBox="1">
            <a:spLocks noGrp="1"/>
          </p:cNvSpPr>
          <p:nvPr>
            <p:ph type="sldNum" idx="12"/>
          </p:nvPr>
        </p:nvSpPr>
        <p:spPr>
          <a:xfrm>
            <a:off x="23591311" y="19985567"/>
            <a:ext cx="7681384" cy="1524000"/>
          </a:xfrm>
          <a:prstGeom prst="rect">
            <a:avLst/>
          </a:prstGeom>
          <a:noFill/>
          <a:ln>
            <a:noFill/>
          </a:ln>
        </p:spPr>
        <p:txBody>
          <a:bodyPr spcFirstLastPara="1" wrap="square" lIns="313475" tIns="156725" rIns="313475" bIns="156725" anchor="t" anchorCtr="0">
            <a:noAutofit/>
          </a:bodyPr>
          <a:lstStyle>
            <a:lvl1pPr marL="0" marR="0" lvl="0" indent="0" algn="r">
              <a:spcBef>
                <a:spcPts val="0"/>
              </a:spcBef>
              <a:spcAft>
                <a:spcPts val="0"/>
              </a:spcAft>
              <a:buNone/>
              <a:defRPr sz="4700" b="0">
                <a:solidFill>
                  <a:schemeClr val="dk1"/>
                </a:solidFill>
                <a:latin typeface="Arial"/>
                <a:ea typeface="Arial"/>
                <a:cs typeface="Arial"/>
                <a:sym typeface="Arial"/>
              </a:defRPr>
            </a:lvl1pPr>
            <a:lvl2pPr marL="0" marR="0" lvl="1" indent="0" algn="r">
              <a:spcBef>
                <a:spcPts val="0"/>
              </a:spcBef>
              <a:spcAft>
                <a:spcPts val="0"/>
              </a:spcAft>
              <a:buNone/>
              <a:defRPr sz="4700" b="0">
                <a:solidFill>
                  <a:schemeClr val="dk1"/>
                </a:solidFill>
                <a:latin typeface="Arial"/>
                <a:ea typeface="Arial"/>
                <a:cs typeface="Arial"/>
                <a:sym typeface="Arial"/>
              </a:defRPr>
            </a:lvl2pPr>
            <a:lvl3pPr marL="0" marR="0" lvl="2" indent="0" algn="r">
              <a:spcBef>
                <a:spcPts val="0"/>
              </a:spcBef>
              <a:spcAft>
                <a:spcPts val="0"/>
              </a:spcAft>
              <a:buNone/>
              <a:defRPr sz="4700" b="0">
                <a:solidFill>
                  <a:schemeClr val="dk1"/>
                </a:solidFill>
                <a:latin typeface="Arial"/>
                <a:ea typeface="Arial"/>
                <a:cs typeface="Arial"/>
                <a:sym typeface="Arial"/>
              </a:defRPr>
            </a:lvl3pPr>
            <a:lvl4pPr marL="0" marR="0" lvl="3" indent="0" algn="r">
              <a:spcBef>
                <a:spcPts val="0"/>
              </a:spcBef>
              <a:spcAft>
                <a:spcPts val="0"/>
              </a:spcAft>
              <a:buNone/>
              <a:defRPr sz="4700" b="0">
                <a:solidFill>
                  <a:schemeClr val="dk1"/>
                </a:solidFill>
                <a:latin typeface="Arial"/>
                <a:ea typeface="Arial"/>
                <a:cs typeface="Arial"/>
                <a:sym typeface="Arial"/>
              </a:defRPr>
            </a:lvl4pPr>
            <a:lvl5pPr marL="0" marR="0" lvl="4" indent="0" algn="r">
              <a:spcBef>
                <a:spcPts val="0"/>
              </a:spcBef>
              <a:spcAft>
                <a:spcPts val="0"/>
              </a:spcAft>
              <a:buNone/>
              <a:defRPr sz="4700" b="0">
                <a:solidFill>
                  <a:schemeClr val="dk1"/>
                </a:solidFill>
                <a:latin typeface="Arial"/>
                <a:ea typeface="Arial"/>
                <a:cs typeface="Arial"/>
                <a:sym typeface="Arial"/>
              </a:defRPr>
            </a:lvl5pPr>
            <a:lvl6pPr marL="0" marR="0" lvl="5" indent="0" algn="r">
              <a:spcBef>
                <a:spcPts val="0"/>
              </a:spcBef>
              <a:spcAft>
                <a:spcPts val="0"/>
              </a:spcAft>
              <a:buNone/>
              <a:defRPr sz="4700" b="0">
                <a:solidFill>
                  <a:schemeClr val="dk1"/>
                </a:solidFill>
                <a:latin typeface="Arial"/>
                <a:ea typeface="Arial"/>
                <a:cs typeface="Arial"/>
                <a:sym typeface="Arial"/>
              </a:defRPr>
            </a:lvl6pPr>
            <a:lvl7pPr marL="0" marR="0" lvl="6" indent="0" algn="r">
              <a:spcBef>
                <a:spcPts val="0"/>
              </a:spcBef>
              <a:spcAft>
                <a:spcPts val="0"/>
              </a:spcAft>
              <a:buNone/>
              <a:defRPr sz="4700" b="0">
                <a:solidFill>
                  <a:schemeClr val="dk1"/>
                </a:solidFill>
                <a:latin typeface="Arial"/>
                <a:ea typeface="Arial"/>
                <a:cs typeface="Arial"/>
                <a:sym typeface="Arial"/>
              </a:defRPr>
            </a:lvl7pPr>
            <a:lvl8pPr marL="0" marR="0" lvl="7" indent="0" algn="r">
              <a:spcBef>
                <a:spcPts val="0"/>
              </a:spcBef>
              <a:spcAft>
                <a:spcPts val="0"/>
              </a:spcAft>
              <a:buNone/>
              <a:defRPr sz="4700" b="0">
                <a:solidFill>
                  <a:schemeClr val="dk1"/>
                </a:solidFill>
                <a:latin typeface="Arial"/>
                <a:ea typeface="Arial"/>
                <a:cs typeface="Arial"/>
                <a:sym typeface="Arial"/>
              </a:defRPr>
            </a:lvl8pPr>
            <a:lvl9pPr marL="0" marR="0" lvl="8" indent="0" algn="r">
              <a:spcBef>
                <a:spcPts val="0"/>
              </a:spcBef>
              <a:spcAft>
                <a:spcPts val="0"/>
              </a:spcAft>
              <a:buNone/>
              <a:defRPr sz="47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15"/>
          <p:cNvSpPr txBox="1">
            <a:spLocks noGrp="1"/>
          </p:cNvSpPr>
          <p:nvPr>
            <p:ph type="title"/>
          </p:nvPr>
        </p:nvSpPr>
        <p:spPr>
          <a:xfrm rot="5400000">
            <a:off x="18206445" y="6538052"/>
            <a:ext cx="18726150" cy="7406878"/>
          </a:xfrm>
          <a:prstGeom prst="rect">
            <a:avLst/>
          </a:prstGeom>
          <a:noFill/>
          <a:ln>
            <a:noFill/>
          </a:ln>
        </p:spPr>
        <p:txBody>
          <a:bodyPr spcFirstLastPara="1" wrap="square" lIns="313475" tIns="156725" rIns="313475" bIns="1567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5" name="Google Shape;85;p15"/>
          <p:cNvSpPr txBox="1">
            <a:spLocks noGrp="1"/>
          </p:cNvSpPr>
          <p:nvPr>
            <p:ph type="body" idx="1"/>
          </p:nvPr>
        </p:nvSpPr>
        <p:spPr>
          <a:xfrm rot="5400000">
            <a:off x="3335538" y="-811676"/>
            <a:ext cx="18726150" cy="22106335"/>
          </a:xfrm>
          <a:prstGeom prst="rect">
            <a:avLst/>
          </a:prstGeom>
          <a:noFill/>
          <a:ln>
            <a:noFill/>
          </a:ln>
        </p:spPr>
        <p:txBody>
          <a:bodyPr spcFirstLastPara="1" wrap="square" lIns="313475" tIns="156725" rIns="313475" bIns="1567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 name="Google Shape;86;p15"/>
          <p:cNvSpPr txBox="1">
            <a:spLocks noGrp="1"/>
          </p:cNvSpPr>
          <p:nvPr>
            <p:ph type="dt" idx="10"/>
          </p:nvPr>
        </p:nvSpPr>
        <p:spPr>
          <a:xfrm>
            <a:off x="1645711" y="19985567"/>
            <a:ext cx="7681384" cy="1524000"/>
          </a:xfrm>
          <a:prstGeom prst="rect">
            <a:avLst/>
          </a:prstGeom>
          <a:noFill/>
          <a:ln>
            <a:noFill/>
          </a:ln>
        </p:spPr>
        <p:txBody>
          <a:bodyPr spcFirstLastPara="1" wrap="square" lIns="313475" tIns="156725" rIns="313475" bIns="156725"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5"/>
          <p:cNvSpPr txBox="1">
            <a:spLocks noGrp="1"/>
          </p:cNvSpPr>
          <p:nvPr>
            <p:ph type="ftr" idx="11"/>
          </p:nvPr>
        </p:nvSpPr>
        <p:spPr>
          <a:xfrm>
            <a:off x="11246911" y="19985567"/>
            <a:ext cx="10424584" cy="1524000"/>
          </a:xfrm>
          <a:prstGeom prst="rect">
            <a:avLst/>
          </a:prstGeom>
          <a:noFill/>
          <a:ln>
            <a:noFill/>
          </a:ln>
        </p:spPr>
        <p:txBody>
          <a:bodyPr spcFirstLastPara="1" wrap="square" lIns="313475" tIns="156725" rIns="313475" bIns="156725"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5"/>
          <p:cNvSpPr txBox="1">
            <a:spLocks noGrp="1"/>
          </p:cNvSpPr>
          <p:nvPr>
            <p:ph type="sldNum" idx="12"/>
          </p:nvPr>
        </p:nvSpPr>
        <p:spPr>
          <a:xfrm>
            <a:off x="23591311" y="19985567"/>
            <a:ext cx="7681384" cy="1524000"/>
          </a:xfrm>
          <a:prstGeom prst="rect">
            <a:avLst/>
          </a:prstGeom>
          <a:noFill/>
          <a:ln>
            <a:noFill/>
          </a:ln>
        </p:spPr>
        <p:txBody>
          <a:bodyPr spcFirstLastPara="1" wrap="square" lIns="313475" tIns="156725" rIns="313475" bIns="156725" anchor="t" anchorCtr="0">
            <a:noAutofit/>
          </a:bodyPr>
          <a:lstStyle>
            <a:lvl1pPr marL="0" marR="0" lvl="0" indent="0" algn="r">
              <a:spcBef>
                <a:spcPts val="0"/>
              </a:spcBef>
              <a:spcAft>
                <a:spcPts val="0"/>
              </a:spcAft>
              <a:buNone/>
              <a:defRPr sz="4700" b="0">
                <a:solidFill>
                  <a:schemeClr val="dk1"/>
                </a:solidFill>
                <a:latin typeface="Arial"/>
                <a:ea typeface="Arial"/>
                <a:cs typeface="Arial"/>
                <a:sym typeface="Arial"/>
              </a:defRPr>
            </a:lvl1pPr>
            <a:lvl2pPr marL="0" marR="0" lvl="1" indent="0" algn="r">
              <a:spcBef>
                <a:spcPts val="0"/>
              </a:spcBef>
              <a:spcAft>
                <a:spcPts val="0"/>
              </a:spcAft>
              <a:buNone/>
              <a:defRPr sz="4700" b="0">
                <a:solidFill>
                  <a:schemeClr val="dk1"/>
                </a:solidFill>
                <a:latin typeface="Arial"/>
                <a:ea typeface="Arial"/>
                <a:cs typeface="Arial"/>
                <a:sym typeface="Arial"/>
              </a:defRPr>
            </a:lvl2pPr>
            <a:lvl3pPr marL="0" marR="0" lvl="2" indent="0" algn="r">
              <a:spcBef>
                <a:spcPts val="0"/>
              </a:spcBef>
              <a:spcAft>
                <a:spcPts val="0"/>
              </a:spcAft>
              <a:buNone/>
              <a:defRPr sz="4700" b="0">
                <a:solidFill>
                  <a:schemeClr val="dk1"/>
                </a:solidFill>
                <a:latin typeface="Arial"/>
                <a:ea typeface="Arial"/>
                <a:cs typeface="Arial"/>
                <a:sym typeface="Arial"/>
              </a:defRPr>
            </a:lvl3pPr>
            <a:lvl4pPr marL="0" marR="0" lvl="3" indent="0" algn="r">
              <a:spcBef>
                <a:spcPts val="0"/>
              </a:spcBef>
              <a:spcAft>
                <a:spcPts val="0"/>
              </a:spcAft>
              <a:buNone/>
              <a:defRPr sz="4700" b="0">
                <a:solidFill>
                  <a:schemeClr val="dk1"/>
                </a:solidFill>
                <a:latin typeface="Arial"/>
                <a:ea typeface="Arial"/>
                <a:cs typeface="Arial"/>
                <a:sym typeface="Arial"/>
              </a:defRPr>
            </a:lvl4pPr>
            <a:lvl5pPr marL="0" marR="0" lvl="4" indent="0" algn="r">
              <a:spcBef>
                <a:spcPts val="0"/>
              </a:spcBef>
              <a:spcAft>
                <a:spcPts val="0"/>
              </a:spcAft>
              <a:buNone/>
              <a:defRPr sz="4700" b="0">
                <a:solidFill>
                  <a:schemeClr val="dk1"/>
                </a:solidFill>
                <a:latin typeface="Arial"/>
                <a:ea typeface="Arial"/>
                <a:cs typeface="Arial"/>
                <a:sym typeface="Arial"/>
              </a:defRPr>
            </a:lvl5pPr>
            <a:lvl6pPr marL="0" marR="0" lvl="5" indent="0" algn="r">
              <a:spcBef>
                <a:spcPts val="0"/>
              </a:spcBef>
              <a:spcAft>
                <a:spcPts val="0"/>
              </a:spcAft>
              <a:buNone/>
              <a:defRPr sz="4700" b="0">
                <a:solidFill>
                  <a:schemeClr val="dk1"/>
                </a:solidFill>
                <a:latin typeface="Arial"/>
                <a:ea typeface="Arial"/>
                <a:cs typeface="Arial"/>
                <a:sym typeface="Arial"/>
              </a:defRPr>
            </a:lvl6pPr>
            <a:lvl7pPr marL="0" marR="0" lvl="6" indent="0" algn="r">
              <a:spcBef>
                <a:spcPts val="0"/>
              </a:spcBef>
              <a:spcAft>
                <a:spcPts val="0"/>
              </a:spcAft>
              <a:buNone/>
              <a:defRPr sz="4700" b="0">
                <a:solidFill>
                  <a:schemeClr val="dk1"/>
                </a:solidFill>
                <a:latin typeface="Arial"/>
                <a:ea typeface="Arial"/>
                <a:cs typeface="Arial"/>
                <a:sym typeface="Arial"/>
              </a:defRPr>
            </a:lvl7pPr>
            <a:lvl8pPr marL="0" marR="0" lvl="7" indent="0" algn="r">
              <a:spcBef>
                <a:spcPts val="0"/>
              </a:spcBef>
              <a:spcAft>
                <a:spcPts val="0"/>
              </a:spcAft>
              <a:buNone/>
              <a:defRPr sz="4700" b="0">
                <a:solidFill>
                  <a:schemeClr val="dk1"/>
                </a:solidFill>
                <a:latin typeface="Arial"/>
                <a:ea typeface="Arial"/>
                <a:cs typeface="Arial"/>
                <a:sym typeface="Arial"/>
              </a:defRPr>
            </a:lvl8pPr>
            <a:lvl9pPr marL="0" marR="0" lvl="8" indent="0" algn="r">
              <a:spcBef>
                <a:spcPts val="0"/>
              </a:spcBef>
              <a:spcAft>
                <a:spcPts val="0"/>
              </a:spcAft>
              <a:buNone/>
              <a:defRPr sz="47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
        <p:cNvGrpSpPr/>
        <p:nvPr/>
      </p:nvGrpSpPr>
      <p:grpSpPr>
        <a:xfrm>
          <a:off x="0" y="0"/>
          <a:ext cx="0" cy="0"/>
          <a:chOff x="0" y="0"/>
          <a:chExt cx="0" cy="0"/>
        </a:xfrm>
      </p:grpSpPr>
      <p:sp>
        <p:nvSpPr>
          <p:cNvPr id="21" name="Google Shape;21;p5"/>
          <p:cNvSpPr txBox="1">
            <a:spLocks noGrp="1"/>
          </p:cNvSpPr>
          <p:nvPr>
            <p:ph type="ctrTitle"/>
          </p:nvPr>
        </p:nvSpPr>
        <p:spPr>
          <a:xfrm>
            <a:off x="2469359" y="6817783"/>
            <a:ext cx="27979687" cy="4703234"/>
          </a:xfrm>
          <a:prstGeom prst="rect">
            <a:avLst/>
          </a:prstGeom>
          <a:noFill/>
          <a:ln>
            <a:noFill/>
          </a:ln>
        </p:spPr>
        <p:txBody>
          <a:bodyPr spcFirstLastPara="1" wrap="square" lIns="313475" tIns="156725" rIns="313475" bIns="1567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 name="Google Shape;22;p5"/>
          <p:cNvSpPr txBox="1">
            <a:spLocks noGrp="1"/>
          </p:cNvSpPr>
          <p:nvPr>
            <p:ph type="subTitle" idx="1"/>
          </p:nvPr>
        </p:nvSpPr>
        <p:spPr>
          <a:xfrm>
            <a:off x="4937524" y="12435417"/>
            <a:ext cx="23043356" cy="5609167"/>
          </a:xfrm>
          <a:prstGeom prst="rect">
            <a:avLst/>
          </a:prstGeom>
          <a:noFill/>
          <a:ln>
            <a:noFill/>
          </a:ln>
        </p:spPr>
        <p:txBody>
          <a:bodyPr spcFirstLastPara="1" wrap="square" lIns="313475" tIns="156725" rIns="313475" bIns="156725" anchor="t" anchorCtr="0">
            <a:noAutofit/>
          </a:bodyPr>
          <a:lstStyle>
            <a:lvl1pPr lvl="0" algn="ctr">
              <a:spcBef>
                <a:spcPts val="2200"/>
              </a:spcBef>
              <a:spcAft>
                <a:spcPts val="0"/>
              </a:spcAft>
              <a:buClr>
                <a:schemeClr val="dk1"/>
              </a:buClr>
              <a:buSzPts val="11000"/>
              <a:buFont typeface="Arial"/>
              <a:buNone/>
              <a:defRPr/>
            </a:lvl1pPr>
            <a:lvl2pPr lvl="1" algn="ctr">
              <a:spcBef>
                <a:spcPts val="1920"/>
              </a:spcBef>
              <a:spcAft>
                <a:spcPts val="0"/>
              </a:spcAft>
              <a:buClr>
                <a:schemeClr val="dk1"/>
              </a:buClr>
              <a:buSzPts val="9600"/>
              <a:buFont typeface="Arial"/>
              <a:buNone/>
              <a:defRPr/>
            </a:lvl2pPr>
            <a:lvl3pPr lvl="2" algn="ctr">
              <a:spcBef>
                <a:spcPts val="1640"/>
              </a:spcBef>
              <a:spcAft>
                <a:spcPts val="0"/>
              </a:spcAft>
              <a:buClr>
                <a:schemeClr val="dk1"/>
              </a:buClr>
              <a:buSzPts val="8200"/>
              <a:buFont typeface="Arial"/>
              <a:buNone/>
              <a:defRPr/>
            </a:lvl3pPr>
            <a:lvl4pPr lvl="3" algn="ctr">
              <a:spcBef>
                <a:spcPts val="1360"/>
              </a:spcBef>
              <a:spcAft>
                <a:spcPts val="0"/>
              </a:spcAft>
              <a:buClr>
                <a:schemeClr val="dk1"/>
              </a:buClr>
              <a:buSzPts val="6800"/>
              <a:buFont typeface="Arial"/>
              <a:buNone/>
              <a:defRPr/>
            </a:lvl4pPr>
            <a:lvl5pPr lvl="4" algn="ctr">
              <a:spcBef>
                <a:spcPts val="1360"/>
              </a:spcBef>
              <a:spcAft>
                <a:spcPts val="0"/>
              </a:spcAft>
              <a:buClr>
                <a:schemeClr val="dk1"/>
              </a:buClr>
              <a:buSzPts val="6800"/>
              <a:buFont typeface="Arial"/>
              <a:buNone/>
              <a:defRPr/>
            </a:lvl5pPr>
            <a:lvl6pPr lvl="5" algn="ctr">
              <a:spcBef>
                <a:spcPts val="1360"/>
              </a:spcBef>
              <a:spcAft>
                <a:spcPts val="0"/>
              </a:spcAft>
              <a:buClr>
                <a:schemeClr val="dk1"/>
              </a:buClr>
              <a:buSzPts val="6800"/>
              <a:buFont typeface="Arial"/>
              <a:buNone/>
              <a:defRPr/>
            </a:lvl6pPr>
            <a:lvl7pPr lvl="6" algn="ctr">
              <a:spcBef>
                <a:spcPts val="1360"/>
              </a:spcBef>
              <a:spcAft>
                <a:spcPts val="0"/>
              </a:spcAft>
              <a:buClr>
                <a:schemeClr val="dk1"/>
              </a:buClr>
              <a:buSzPts val="6800"/>
              <a:buFont typeface="Arial"/>
              <a:buNone/>
              <a:defRPr/>
            </a:lvl7pPr>
            <a:lvl8pPr lvl="7" algn="ctr">
              <a:spcBef>
                <a:spcPts val="1360"/>
              </a:spcBef>
              <a:spcAft>
                <a:spcPts val="0"/>
              </a:spcAft>
              <a:buClr>
                <a:schemeClr val="dk1"/>
              </a:buClr>
              <a:buSzPts val="6800"/>
              <a:buFont typeface="Arial"/>
              <a:buNone/>
              <a:defRPr/>
            </a:lvl8pPr>
            <a:lvl9pPr lvl="8" algn="ctr">
              <a:spcBef>
                <a:spcPts val="1360"/>
              </a:spcBef>
              <a:spcAft>
                <a:spcPts val="0"/>
              </a:spcAft>
              <a:buClr>
                <a:schemeClr val="dk1"/>
              </a:buClr>
              <a:buSzPts val="6800"/>
              <a:buFont typeface="Arial"/>
              <a:buNone/>
              <a:defRPr/>
            </a:lvl9pPr>
          </a:lstStyle>
          <a:p>
            <a:endParaRPr/>
          </a:p>
        </p:txBody>
      </p:sp>
      <p:sp>
        <p:nvSpPr>
          <p:cNvPr id="23" name="Google Shape;23;p5"/>
          <p:cNvSpPr txBox="1">
            <a:spLocks noGrp="1"/>
          </p:cNvSpPr>
          <p:nvPr>
            <p:ph type="dt" idx="10"/>
          </p:nvPr>
        </p:nvSpPr>
        <p:spPr>
          <a:xfrm>
            <a:off x="1645711" y="19985567"/>
            <a:ext cx="7681384" cy="1524000"/>
          </a:xfrm>
          <a:prstGeom prst="rect">
            <a:avLst/>
          </a:prstGeom>
          <a:noFill/>
          <a:ln>
            <a:noFill/>
          </a:ln>
        </p:spPr>
        <p:txBody>
          <a:bodyPr spcFirstLastPara="1" wrap="square" lIns="313475" tIns="156725" rIns="313475" bIns="156725"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
          <p:cNvSpPr txBox="1">
            <a:spLocks noGrp="1"/>
          </p:cNvSpPr>
          <p:nvPr>
            <p:ph type="ftr" idx="11"/>
          </p:nvPr>
        </p:nvSpPr>
        <p:spPr>
          <a:xfrm>
            <a:off x="11246911" y="19985567"/>
            <a:ext cx="10424584" cy="1524000"/>
          </a:xfrm>
          <a:prstGeom prst="rect">
            <a:avLst/>
          </a:prstGeom>
          <a:noFill/>
          <a:ln>
            <a:noFill/>
          </a:ln>
        </p:spPr>
        <p:txBody>
          <a:bodyPr spcFirstLastPara="1" wrap="square" lIns="313475" tIns="156725" rIns="313475" bIns="156725"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
          <p:cNvSpPr txBox="1">
            <a:spLocks noGrp="1"/>
          </p:cNvSpPr>
          <p:nvPr>
            <p:ph type="sldNum" idx="12"/>
          </p:nvPr>
        </p:nvSpPr>
        <p:spPr>
          <a:xfrm>
            <a:off x="23591311" y="19985567"/>
            <a:ext cx="7681384" cy="1524000"/>
          </a:xfrm>
          <a:prstGeom prst="rect">
            <a:avLst/>
          </a:prstGeom>
          <a:noFill/>
          <a:ln>
            <a:noFill/>
          </a:ln>
        </p:spPr>
        <p:txBody>
          <a:bodyPr spcFirstLastPara="1" wrap="square" lIns="313475" tIns="156725" rIns="313475" bIns="156725" anchor="t" anchorCtr="0">
            <a:noAutofit/>
          </a:bodyPr>
          <a:lstStyle>
            <a:lvl1pPr marL="0" marR="0" lvl="0" indent="0" algn="r">
              <a:spcBef>
                <a:spcPts val="0"/>
              </a:spcBef>
              <a:spcAft>
                <a:spcPts val="0"/>
              </a:spcAft>
              <a:buNone/>
              <a:defRPr sz="4700" b="0">
                <a:solidFill>
                  <a:schemeClr val="dk1"/>
                </a:solidFill>
                <a:latin typeface="Arial"/>
                <a:ea typeface="Arial"/>
                <a:cs typeface="Arial"/>
                <a:sym typeface="Arial"/>
              </a:defRPr>
            </a:lvl1pPr>
            <a:lvl2pPr marL="0" marR="0" lvl="1" indent="0" algn="r">
              <a:spcBef>
                <a:spcPts val="0"/>
              </a:spcBef>
              <a:spcAft>
                <a:spcPts val="0"/>
              </a:spcAft>
              <a:buNone/>
              <a:defRPr sz="4700" b="0">
                <a:solidFill>
                  <a:schemeClr val="dk1"/>
                </a:solidFill>
                <a:latin typeface="Arial"/>
                <a:ea typeface="Arial"/>
                <a:cs typeface="Arial"/>
                <a:sym typeface="Arial"/>
              </a:defRPr>
            </a:lvl2pPr>
            <a:lvl3pPr marL="0" marR="0" lvl="2" indent="0" algn="r">
              <a:spcBef>
                <a:spcPts val="0"/>
              </a:spcBef>
              <a:spcAft>
                <a:spcPts val="0"/>
              </a:spcAft>
              <a:buNone/>
              <a:defRPr sz="4700" b="0">
                <a:solidFill>
                  <a:schemeClr val="dk1"/>
                </a:solidFill>
                <a:latin typeface="Arial"/>
                <a:ea typeface="Arial"/>
                <a:cs typeface="Arial"/>
                <a:sym typeface="Arial"/>
              </a:defRPr>
            </a:lvl3pPr>
            <a:lvl4pPr marL="0" marR="0" lvl="3" indent="0" algn="r">
              <a:spcBef>
                <a:spcPts val="0"/>
              </a:spcBef>
              <a:spcAft>
                <a:spcPts val="0"/>
              </a:spcAft>
              <a:buNone/>
              <a:defRPr sz="4700" b="0">
                <a:solidFill>
                  <a:schemeClr val="dk1"/>
                </a:solidFill>
                <a:latin typeface="Arial"/>
                <a:ea typeface="Arial"/>
                <a:cs typeface="Arial"/>
                <a:sym typeface="Arial"/>
              </a:defRPr>
            </a:lvl4pPr>
            <a:lvl5pPr marL="0" marR="0" lvl="4" indent="0" algn="r">
              <a:spcBef>
                <a:spcPts val="0"/>
              </a:spcBef>
              <a:spcAft>
                <a:spcPts val="0"/>
              </a:spcAft>
              <a:buNone/>
              <a:defRPr sz="4700" b="0">
                <a:solidFill>
                  <a:schemeClr val="dk1"/>
                </a:solidFill>
                <a:latin typeface="Arial"/>
                <a:ea typeface="Arial"/>
                <a:cs typeface="Arial"/>
                <a:sym typeface="Arial"/>
              </a:defRPr>
            </a:lvl5pPr>
            <a:lvl6pPr marL="0" marR="0" lvl="5" indent="0" algn="r">
              <a:spcBef>
                <a:spcPts val="0"/>
              </a:spcBef>
              <a:spcAft>
                <a:spcPts val="0"/>
              </a:spcAft>
              <a:buNone/>
              <a:defRPr sz="4700" b="0">
                <a:solidFill>
                  <a:schemeClr val="dk1"/>
                </a:solidFill>
                <a:latin typeface="Arial"/>
                <a:ea typeface="Arial"/>
                <a:cs typeface="Arial"/>
                <a:sym typeface="Arial"/>
              </a:defRPr>
            </a:lvl6pPr>
            <a:lvl7pPr marL="0" marR="0" lvl="6" indent="0" algn="r">
              <a:spcBef>
                <a:spcPts val="0"/>
              </a:spcBef>
              <a:spcAft>
                <a:spcPts val="0"/>
              </a:spcAft>
              <a:buNone/>
              <a:defRPr sz="4700" b="0">
                <a:solidFill>
                  <a:schemeClr val="dk1"/>
                </a:solidFill>
                <a:latin typeface="Arial"/>
                <a:ea typeface="Arial"/>
                <a:cs typeface="Arial"/>
                <a:sym typeface="Arial"/>
              </a:defRPr>
            </a:lvl7pPr>
            <a:lvl8pPr marL="0" marR="0" lvl="7" indent="0" algn="r">
              <a:spcBef>
                <a:spcPts val="0"/>
              </a:spcBef>
              <a:spcAft>
                <a:spcPts val="0"/>
              </a:spcAft>
              <a:buNone/>
              <a:defRPr sz="4700" b="0">
                <a:solidFill>
                  <a:schemeClr val="dk1"/>
                </a:solidFill>
                <a:latin typeface="Arial"/>
                <a:ea typeface="Arial"/>
                <a:cs typeface="Arial"/>
                <a:sym typeface="Arial"/>
              </a:defRPr>
            </a:lvl8pPr>
            <a:lvl9pPr marL="0" marR="0" lvl="8" indent="0" algn="r">
              <a:spcBef>
                <a:spcPts val="0"/>
              </a:spcBef>
              <a:spcAft>
                <a:spcPts val="0"/>
              </a:spcAft>
              <a:buNone/>
              <a:defRPr sz="47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1645711" y="878417"/>
            <a:ext cx="29626984" cy="3657600"/>
          </a:xfrm>
          <a:prstGeom prst="rect">
            <a:avLst/>
          </a:prstGeom>
          <a:noFill/>
          <a:ln>
            <a:noFill/>
          </a:ln>
        </p:spPr>
        <p:txBody>
          <a:bodyPr spcFirstLastPara="1" wrap="square" lIns="313475" tIns="156725" rIns="313475" bIns="1567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 name="Google Shape;28;p6"/>
          <p:cNvSpPr txBox="1">
            <a:spLocks noGrp="1"/>
          </p:cNvSpPr>
          <p:nvPr>
            <p:ph type="body" idx="1"/>
          </p:nvPr>
        </p:nvSpPr>
        <p:spPr>
          <a:xfrm>
            <a:off x="1645711" y="5120218"/>
            <a:ext cx="29626984" cy="14484350"/>
          </a:xfrm>
          <a:prstGeom prst="rect">
            <a:avLst/>
          </a:prstGeom>
          <a:noFill/>
          <a:ln>
            <a:noFill/>
          </a:ln>
        </p:spPr>
        <p:txBody>
          <a:bodyPr spcFirstLastPara="1" wrap="square" lIns="313475" tIns="156725" rIns="313475" bIns="1567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6"/>
          <p:cNvSpPr txBox="1">
            <a:spLocks noGrp="1"/>
          </p:cNvSpPr>
          <p:nvPr>
            <p:ph type="dt" idx="10"/>
          </p:nvPr>
        </p:nvSpPr>
        <p:spPr>
          <a:xfrm>
            <a:off x="1645711" y="19985567"/>
            <a:ext cx="7681384" cy="1524000"/>
          </a:xfrm>
          <a:prstGeom prst="rect">
            <a:avLst/>
          </a:prstGeom>
          <a:noFill/>
          <a:ln>
            <a:noFill/>
          </a:ln>
        </p:spPr>
        <p:txBody>
          <a:bodyPr spcFirstLastPara="1" wrap="square" lIns="313475" tIns="156725" rIns="313475" bIns="156725"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6"/>
          <p:cNvSpPr txBox="1">
            <a:spLocks noGrp="1"/>
          </p:cNvSpPr>
          <p:nvPr>
            <p:ph type="ftr" idx="11"/>
          </p:nvPr>
        </p:nvSpPr>
        <p:spPr>
          <a:xfrm>
            <a:off x="11246911" y="19985567"/>
            <a:ext cx="10424584" cy="1524000"/>
          </a:xfrm>
          <a:prstGeom prst="rect">
            <a:avLst/>
          </a:prstGeom>
          <a:noFill/>
          <a:ln>
            <a:noFill/>
          </a:ln>
        </p:spPr>
        <p:txBody>
          <a:bodyPr spcFirstLastPara="1" wrap="square" lIns="313475" tIns="156725" rIns="313475" bIns="156725"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
          <p:cNvSpPr txBox="1">
            <a:spLocks noGrp="1"/>
          </p:cNvSpPr>
          <p:nvPr>
            <p:ph type="sldNum" idx="12"/>
          </p:nvPr>
        </p:nvSpPr>
        <p:spPr>
          <a:xfrm>
            <a:off x="23591311" y="19985567"/>
            <a:ext cx="7681384" cy="1524000"/>
          </a:xfrm>
          <a:prstGeom prst="rect">
            <a:avLst/>
          </a:prstGeom>
          <a:noFill/>
          <a:ln>
            <a:noFill/>
          </a:ln>
        </p:spPr>
        <p:txBody>
          <a:bodyPr spcFirstLastPara="1" wrap="square" lIns="313475" tIns="156725" rIns="313475" bIns="156725" anchor="t" anchorCtr="0">
            <a:noAutofit/>
          </a:bodyPr>
          <a:lstStyle>
            <a:lvl1pPr marL="0" marR="0" lvl="0" indent="0" algn="r">
              <a:spcBef>
                <a:spcPts val="0"/>
              </a:spcBef>
              <a:spcAft>
                <a:spcPts val="0"/>
              </a:spcAft>
              <a:buNone/>
              <a:defRPr sz="4700" b="0">
                <a:solidFill>
                  <a:schemeClr val="dk1"/>
                </a:solidFill>
                <a:latin typeface="Arial"/>
                <a:ea typeface="Arial"/>
                <a:cs typeface="Arial"/>
                <a:sym typeface="Arial"/>
              </a:defRPr>
            </a:lvl1pPr>
            <a:lvl2pPr marL="0" marR="0" lvl="1" indent="0" algn="r">
              <a:spcBef>
                <a:spcPts val="0"/>
              </a:spcBef>
              <a:spcAft>
                <a:spcPts val="0"/>
              </a:spcAft>
              <a:buNone/>
              <a:defRPr sz="4700" b="0">
                <a:solidFill>
                  <a:schemeClr val="dk1"/>
                </a:solidFill>
                <a:latin typeface="Arial"/>
                <a:ea typeface="Arial"/>
                <a:cs typeface="Arial"/>
                <a:sym typeface="Arial"/>
              </a:defRPr>
            </a:lvl2pPr>
            <a:lvl3pPr marL="0" marR="0" lvl="2" indent="0" algn="r">
              <a:spcBef>
                <a:spcPts val="0"/>
              </a:spcBef>
              <a:spcAft>
                <a:spcPts val="0"/>
              </a:spcAft>
              <a:buNone/>
              <a:defRPr sz="4700" b="0">
                <a:solidFill>
                  <a:schemeClr val="dk1"/>
                </a:solidFill>
                <a:latin typeface="Arial"/>
                <a:ea typeface="Arial"/>
                <a:cs typeface="Arial"/>
                <a:sym typeface="Arial"/>
              </a:defRPr>
            </a:lvl3pPr>
            <a:lvl4pPr marL="0" marR="0" lvl="3" indent="0" algn="r">
              <a:spcBef>
                <a:spcPts val="0"/>
              </a:spcBef>
              <a:spcAft>
                <a:spcPts val="0"/>
              </a:spcAft>
              <a:buNone/>
              <a:defRPr sz="4700" b="0">
                <a:solidFill>
                  <a:schemeClr val="dk1"/>
                </a:solidFill>
                <a:latin typeface="Arial"/>
                <a:ea typeface="Arial"/>
                <a:cs typeface="Arial"/>
                <a:sym typeface="Arial"/>
              </a:defRPr>
            </a:lvl4pPr>
            <a:lvl5pPr marL="0" marR="0" lvl="4" indent="0" algn="r">
              <a:spcBef>
                <a:spcPts val="0"/>
              </a:spcBef>
              <a:spcAft>
                <a:spcPts val="0"/>
              </a:spcAft>
              <a:buNone/>
              <a:defRPr sz="4700" b="0">
                <a:solidFill>
                  <a:schemeClr val="dk1"/>
                </a:solidFill>
                <a:latin typeface="Arial"/>
                <a:ea typeface="Arial"/>
                <a:cs typeface="Arial"/>
                <a:sym typeface="Arial"/>
              </a:defRPr>
            </a:lvl5pPr>
            <a:lvl6pPr marL="0" marR="0" lvl="5" indent="0" algn="r">
              <a:spcBef>
                <a:spcPts val="0"/>
              </a:spcBef>
              <a:spcAft>
                <a:spcPts val="0"/>
              </a:spcAft>
              <a:buNone/>
              <a:defRPr sz="4700" b="0">
                <a:solidFill>
                  <a:schemeClr val="dk1"/>
                </a:solidFill>
                <a:latin typeface="Arial"/>
                <a:ea typeface="Arial"/>
                <a:cs typeface="Arial"/>
                <a:sym typeface="Arial"/>
              </a:defRPr>
            </a:lvl6pPr>
            <a:lvl7pPr marL="0" marR="0" lvl="6" indent="0" algn="r">
              <a:spcBef>
                <a:spcPts val="0"/>
              </a:spcBef>
              <a:spcAft>
                <a:spcPts val="0"/>
              </a:spcAft>
              <a:buNone/>
              <a:defRPr sz="4700" b="0">
                <a:solidFill>
                  <a:schemeClr val="dk1"/>
                </a:solidFill>
                <a:latin typeface="Arial"/>
                <a:ea typeface="Arial"/>
                <a:cs typeface="Arial"/>
                <a:sym typeface="Arial"/>
              </a:defRPr>
            </a:lvl7pPr>
            <a:lvl8pPr marL="0" marR="0" lvl="7" indent="0" algn="r">
              <a:spcBef>
                <a:spcPts val="0"/>
              </a:spcBef>
              <a:spcAft>
                <a:spcPts val="0"/>
              </a:spcAft>
              <a:buNone/>
              <a:defRPr sz="4700" b="0">
                <a:solidFill>
                  <a:schemeClr val="dk1"/>
                </a:solidFill>
                <a:latin typeface="Arial"/>
                <a:ea typeface="Arial"/>
                <a:cs typeface="Arial"/>
                <a:sym typeface="Arial"/>
              </a:defRPr>
            </a:lvl8pPr>
            <a:lvl9pPr marL="0" marR="0" lvl="8" indent="0" algn="r">
              <a:spcBef>
                <a:spcPts val="0"/>
              </a:spcBef>
              <a:spcAft>
                <a:spcPts val="0"/>
              </a:spcAft>
              <a:buNone/>
              <a:defRPr sz="47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2600325" y="14102296"/>
            <a:ext cx="27980879" cy="4358216"/>
          </a:xfrm>
          <a:prstGeom prst="rect">
            <a:avLst/>
          </a:prstGeom>
          <a:noFill/>
          <a:ln>
            <a:noFill/>
          </a:ln>
        </p:spPr>
        <p:txBody>
          <a:bodyPr spcFirstLastPara="1" wrap="square" lIns="313475" tIns="156725" rIns="313475" bIns="156725" anchor="t" anchorCtr="0">
            <a:noAutofit/>
          </a:bodyPr>
          <a:lstStyle>
            <a:lvl1pPr lvl="0" algn="l">
              <a:spcBef>
                <a:spcPts val="0"/>
              </a:spcBef>
              <a:spcAft>
                <a:spcPts val="0"/>
              </a:spcAft>
              <a:buSzPts val="1400"/>
              <a:buNone/>
              <a:defRPr sz="33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 name="Google Shape;34;p7"/>
          <p:cNvSpPr txBox="1">
            <a:spLocks noGrp="1"/>
          </p:cNvSpPr>
          <p:nvPr>
            <p:ph type="body" idx="1"/>
          </p:nvPr>
        </p:nvSpPr>
        <p:spPr>
          <a:xfrm>
            <a:off x="2600325" y="9301692"/>
            <a:ext cx="27980879" cy="4800600"/>
          </a:xfrm>
          <a:prstGeom prst="rect">
            <a:avLst/>
          </a:prstGeom>
          <a:noFill/>
          <a:ln>
            <a:noFill/>
          </a:ln>
        </p:spPr>
        <p:txBody>
          <a:bodyPr spcFirstLastPara="1" wrap="square" lIns="313475" tIns="156725" rIns="313475" bIns="156725" anchor="b" anchorCtr="0">
            <a:noAutofit/>
          </a:bodyPr>
          <a:lstStyle>
            <a:lvl1pPr marL="457200" lvl="0" indent="-228600" algn="l">
              <a:spcBef>
                <a:spcPts val="340"/>
              </a:spcBef>
              <a:spcAft>
                <a:spcPts val="0"/>
              </a:spcAft>
              <a:buClr>
                <a:schemeClr val="dk1"/>
              </a:buClr>
              <a:buSzPts val="1700"/>
              <a:buFont typeface="Arial"/>
              <a:buNone/>
              <a:defRPr sz="1700"/>
            </a:lvl1pPr>
            <a:lvl2pPr marL="914400" lvl="1" indent="-228600" algn="l">
              <a:spcBef>
                <a:spcPts val="300"/>
              </a:spcBef>
              <a:spcAft>
                <a:spcPts val="0"/>
              </a:spcAft>
              <a:buClr>
                <a:schemeClr val="dk1"/>
              </a:buClr>
              <a:buSzPts val="1500"/>
              <a:buFont typeface="Arial"/>
              <a:buNone/>
              <a:defRPr sz="1500"/>
            </a:lvl2pPr>
            <a:lvl3pPr marL="1371600" lvl="2" indent="-228600" algn="l">
              <a:spcBef>
                <a:spcPts val="260"/>
              </a:spcBef>
              <a:spcAft>
                <a:spcPts val="0"/>
              </a:spcAft>
              <a:buClr>
                <a:schemeClr val="dk1"/>
              </a:buClr>
              <a:buSzPts val="1300"/>
              <a:buFont typeface="Arial"/>
              <a:buNone/>
              <a:defRPr sz="1300"/>
            </a:lvl3pPr>
            <a:lvl4pPr marL="1828800" lvl="3" indent="-228600" algn="l">
              <a:spcBef>
                <a:spcPts val="240"/>
              </a:spcBef>
              <a:spcAft>
                <a:spcPts val="0"/>
              </a:spcAft>
              <a:buClr>
                <a:schemeClr val="dk1"/>
              </a:buClr>
              <a:buSzPts val="1200"/>
              <a:buFont typeface="Arial"/>
              <a:buNone/>
              <a:defRPr sz="1200"/>
            </a:lvl4pPr>
            <a:lvl5pPr marL="2286000" lvl="4" indent="-228600" algn="l">
              <a:spcBef>
                <a:spcPts val="240"/>
              </a:spcBef>
              <a:spcAft>
                <a:spcPts val="0"/>
              </a:spcAft>
              <a:buClr>
                <a:schemeClr val="dk1"/>
              </a:buClr>
              <a:buSzPts val="1200"/>
              <a:buFont typeface="Arial"/>
              <a:buNone/>
              <a:defRPr sz="1200"/>
            </a:lvl5pPr>
            <a:lvl6pPr marL="2743200" lvl="5" indent="-228600" algn="l">
              <a:spcBef>
                <a:spcPts val="240"/>
              </a:spcBef>
              <a:spcAft>
                <a:spcPts val="0"/>
              </a:spcAft>
              <a:buClr>
                <a:schemeClr val="dk1"/>
              </a:buClr>
              <a:buSzPts val="1200"/>
              <a:buFont typeface="Arial"/>
              <a:buNone/>
              <a:defRPr sz="1200"/>
            </a:lvl6pPr>
            <a:lvl7pPr marL="3200400" lvl="6" indent="-228600" algn="l">
              <a:spcBef>
                <a:spcPts val="240"/>
              </a:spcBef>
              <a:spcAft>
                <a:spcPts val="0"/>
              </a:spcAft>
              <a:buClr>
                <a:schemeClr val="dk1"/>
              </a:buClr>
              <a:buSzPts val="1200"/>
              <a:buFont typeface="Arial"/>
              <a:buNone/>
              <a:defRPr sz="1200"/>
            </a:lvl7pPr>
            <a:lvl8pPr marL="3657600" lvl="7" indent="-228600" algn="l">
              <a:spcBef>
                <a:spcPts val="240"/>
              </a:spcBef>
              <a:spcAft>
                <a:spcPts val="0"/>
              </a:spcAft>
              <a:buClr>
                <a:schemeClr val="dk1"/>
              </a:buClr>
              <a:buSzPts val="1200"/>
              <a:buFont typeface="Arial"/>
              <a:buNone/>
              <a:defRPr sz="1200"/>
            </a:lvl8pPr>
            <a:lvl9pPr marL="4114800" lvl="8" indent="-228600" algn="l">
              <a:spcBef>
                <a:spcPts val="240"/>
              </a:spcBef>
              <a:spcAft>
                <a:spcPts val="0"/>
              </a:spcAft>
              <a:buClr>
                <a:schemeClr val="dk1"/>
              </a:buClr>
              <a:buSzPts val="1200"/>
              <a:buFont typeface="Arial"/>
              <a:buNone/>
              <a:defRPr sz="1200"/>
            </a:lvl9pPr>
          </a:lstStyle>
          <a:p>
            <a:endParaRPr/>
          </a:p>
        </p:txBody>
      </p:sp>
      <p:sp>
        <p:nvSpPr>
          <p:cNvPr id="35" name="Google Shape;35;p7"/>
          <p:cNvSpPr txBox="1">
            <a:spLocks noGrp="1"/>
          </p:cNvSpPr>
          <p:nvPr>
            <p:ph type="dt" idx="10"/>
          </p:nvPr>
        </p:nvSpPr>
        <p:spPr>
          <a:xfrm>
            <a:off x="1645711" y="19985567"/>
            <a:ext cx="7681384" cy="1524000"/>
          </a:xfrm>
          <a:prstGeom prst="rect">
            <a:avLst/>
          </a:prstGeom>
          <a:noFill/>
          <a:ln>
            <a:noFill/>
          </a:ln>
        </p:spPr>
        <p:txBody>
          <a:bodyPr spcFirstLastPara="1" wrap="square" lIns="313475" tIns="156725" rIns="313475" bIns="156725"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7"/>
          <p:cNvSpPr txBox="1">
            <a:spLocks noGrp="1"/>
          </p:cNvSpPr>
          <p:nvPr>
            <p:ph type="ftr" idx="11"/>
          </p:nvPr>
        </p:nvSpPr>
        <p:spPr>
          <a:xfrm>
            <a:off x="11246911" y="19985567"/>
            <a:ext cx="10424584" cy="1524000"/>
          </a:xfrm>
          <a:prstGeom prst="rect">
            <a:avLst/>
          </a:prstGeom>
          <a:noFill/>
          <a:ln>
            <a:noFill/>
          </a:ln>
        </p:spPr>
        <p:txBody>
          <a:bodyPr spcFirstLastPara="1" wrap="square" lIns="313475" tIns="156725" rIns="313475" bIns="156725"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7"/>
          <p:cNvSpPr txBox="1">
            <a:spLocks noGrp="1"/>
          </p:cNvSpPr>
          <p:nvPr>
            <p:ph type="sldNum" idx="12"/>
          </p:nvPr>
        </p:nvSpPr>
        <p:spPr>
          <a:xfrm>
            <a:off x="23591311" y="19985567"/>
            <a:ext cx="7681384" cy="1524000"/>
          </a:xfrm>
          <a:prstGeom prst="rect">
            <a:avLst/>
          </a:prstGeom>
          <a:noFill/>
          <a:ln>
            <a:noFill/>
          </a:ln>
        </p:spPr>
        <p:txBody>
          <a:bodyPr spcFirstLastPara="1" wrap="square" lIns="313475" tIns="156725" rIns="313475" bIns="156725" anchor="t" anchorCtr="0">
            <a:noAutofit/>
          </a:bodyPr>
          <a:lstStyle>
            <a:lvl1pPr marL="0" marR="0" lvl="0" indent="0" algn="r">
              <a:spcBef>
                <a:spcPts val="0"/>
              </a:spcBef>
              <a:spcAft>
                <a:spcPts val="0"/>
              </a:spcAft>
              <a:buNone/>
              <a:defRPr sz="4700" b="0">
                <a:solidFill>
                  <a:schemeClr val="dk1"/>
                </a:solidFill>
                <a:latin typeface="Arial"/>
                <a:ea typeface="Arial"/>
                <a:cs typeface="Arial"/>
                <a:sym typeface="Arial"/>
              </a:defRPr>
            </a:lvl1pPr>
            <a:lvl2pPr marL="0" marR="0" lvl="1" indent="0" algn="r">
              <a:spcBef>
                <a:spcPts val="0"/>
              </a:spcBef>
              <a:spcAft>
                <a:spcPts val="0"/>
              </a:spcAft>
              <a:buNone/>
              <a:defRPr sz="4700" b="0">
                <a:solidFill>
                  <a:schemeClr val="dk1"/>
                </a:solidFill>
                <a:latin typeface="Arial"/>
                <a:ea typeface="Arial"/>
                <a:cs typeface="Arial"/>
                <a:sym typeface="Arial"/>
              </a:defRPr>
            </a:lvl2pPr>
            <a:lvl3pPr marL="0" marR="0" lvl="2" indent="0" algn="r">
              <a:spcBef>
                <a:spcPts val="0"/>
              </a:spcBef>
              <a:spcAft>
                <a:spcPts val="0"/>
              </a:spcAft>
              <a:buNone/>
              <a:defRPr sz="4700" b="0">
                <a:solidFill>
                  <a:schemeClr val="dk1"/>
                </a:solidFill>
                <a:latin typeface="Arial"/>
                <a:ea typeface="Arial"/>
                <a:cs typeface="Arial"/>
                <a:sym typeface="Arial"/>
              </a:defRPr>
            </a:lvl3pPr>
            <a:lvl4pPr marL="0" marR="0" lvl="3" indent="0" algn="r">
              <a:spcBef>
                <a:spcPts val="0"/>
              </a:spcBef>
              <a:spcAft>
                <a:spcPts val="0"/>
              </a:spcAft>
              <a:buNone/>
              <a:defRPr sz="4700" b="0">
                <a:solidFill>
                  <a:schemeClr val="dk1"/>
                </a:solidFill>
                <a:latin typeface="Arial"/>
                <a:ea typeface="Arial"/>
                <a:cs typeface="Arial"/>
                <a:sym typeface="Arial"/>
              </a:defRPr>
            </a:lvl4pPr>
            <a:lvl5pPr marL="0" marR="0" lvl="4" indent="0" algn="r">
              <a:spcBef>
                <a:spcPts val="0"/>
              </a:spcBef>
              <a:spcAft>
                <a:spcPts val="0"/>
              </a:spcAft>
              <a:buNone/>
              <a:defRPr sz="4700" b="0">
                <a:solidFill>
                  <a:schemeClr val="dk1"/>
                </a:solidFill>
                <a:latin typeface="Arial"/>
                <a:ea typeface="Arial"/>
                <a:cs typeface="Arial"/>
                <a:sym typeface="Arial"/>
              </a:defRPr>
            </a:lvl5pPr>
            <a:lvl6pPr marL="0" marR="0" lvl="5" indent="0" algn="r">
              <a:spcBef>
                <a:spcPts val="0"/>
              </a:spcBef>
              <a:spcAft>
                <a:spcPts val="0"/>
              </a:spcAft>
              <a:buNone/>
              <a:defRPr sz="4700" b="0">
                <a:solidFill>
                  <a:schemeClr val="dk1"/>
                </a:solidFill>
                <a:latin typeface="Arial"/>
                <a:ea typeface="Arial"/>
                <a:cs typeface="Arial"/>
                <a:sym typeface="Arial"/>
              </a:defRPr>
            </a:lvl6pPr>
            <a:lvl7pPr marL="0" marR="0" lvl="6" indent="0" algn="r">
              <a:spcBef>
                <a:spcPts val="0"/>
              </a:spcBef>
              <a:spcAft>
                <a:spcPts val="0"/>
              </a:spcAft>
              <a:buNone/>
              <a:defRPr sz="4700" b="0">
                <a:solidFill>
                  <a:schemeClr val="dk1"/>
                </a:solidFill>
                <a:latin typeface="Arial"/>
                <a:ea typeface="Arial"/>
                <a:cs typeface="Arial"/>
                <a:sym typeface="Arial"/>
              </a:defRPr>
            </a:lvl7pPr>
            <a:lvl8pPr marL="0" marR="0" lvl="7" indent="0" algn="r">
              <a:spcBef>
                <a:spcPts val="0"/>
              </a:spcBef>
              <a:spcAft>
                <a:spcPts val="0"/>
              </a:spcAft>
              <a:buNone/>
              <a:defRPr sz="4700" b="0">
                <a:solidFill>
                  <a:schemeClr val="dk1"/>
                </a:solidFill>
                <a:latin typeface="Arial"/>
                <a:ea typeface="Arial"/>
                <a:cs typeface="Arial"/>
                <a:sym typeface="Arial"/>
              </a:defRPr>
            </a:lvl8pPr>
            <a:lvl9pPr marL="0" marR="0" lvl="8" indent="0" algn="r">
              <a:spcBef>
                <a:spcPts val="0"/>
              </a:spcBef>
              <a:spcAft>
                <a:spcPts val="0"/>
              </a:spcAft>
              <a:buNone/>
              <a:defRPr sz="47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1645711" y="878417"/>
            <a:ext cx="29626984" cy="3657600"/>
          </a:xfrm>
          <a:prstGeom prst="rect">
            <a:avLst/>
          </a:prstGeom>
          <a:noFill/>
          <a:ln>
            <a:noFill/>
          </a:ln>
        </p:spPr>
        <p:txBody>
          <a:bodyPr spcFirstLastPara="1" wrap="square" lIns="313475" tIns="156725" rIns="313475" bIns="1567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8"/>
          <p:cNvSpPr txBox="1">
            <a:spLocks noGrp="1"/>
          </p:cNvSpPr>
          <p:nvPr>
            <p:ph type="body" idx="1"/>
          </p:nvPr>
        </p:nvSpPr>
        <p:spPr>
          <a:xfrm>
            <a:off x="1645446" y="5120218"/>
            <a:ext cx="14756606" cy="14484350"/>
          </a:xfrm>
          <a:prstGeom prst="rect">
            <a:avLst/>
          </a:prstGeom>
          <a:noFill/>
          <a:ln>
            <a:noFill/>
          </a:ln>
        </p:spPr>
        <p:txBody>
          <a:bodyPr spcFirstLastPara="1" wrap="square" lIns="313475" tIns="156725" rIns="313475" bIns="156725" anchor="t" anchorCtr="0">
            <a:noAutofit/>
          </a:bodyPr>
          <a:lstStyle>
            <a:lvl1pPr marL="457200" lvl="0" indent="-374650" algn="l">
              <a:spcBef>
                <a:spcPts val="460"/>
              </a:spcBef>
              <a:spcAft>
                <a:spcPts val="0"/>
              </a:spcAft>
              <a:buClr>
                <a:schemeClr val="dk1"/>
              </a:buClr>
              <a:buSzPts val="2300"/>
              <a:buFont typeface="Arial"/>
              <a:buChar char="•"/>
              <a:defRPr sz="2300"/>
            </a:lvl1pPr>
            <a:lvl2pPr marL="914400" lvl="1" indent="-355600" algn="l">
              <a:spcBef>
                <a:spcPts val="400"/>
              </a:spcBef>
              <a:spcAft>
                <a:spcPts val="0"/>
              </a:spcAft>
              <a:buClr>
                <a:schemeClr val="dk1"/>
              </a:buClr>
              <a:buSzPts val="2000"/>
              <a:buFont typeface="Arial"/>
              <a:buChar char="–"/>
              <a:defRPr sz="2000"/>
            </a:lvl2pPr>
            <a:lvl3pPr marL="1371600" lvl="2" indent="-336550" algn="l">
              <a:spcBef>
                <a:spcPts val="340"/>
              </a:spcBef>
              <a:spcAft>
                <a:spcPts val="0"/>
              </a:spcAft>
              <a:buClr>
                <a:schemeClr val="dk1"/>
              </a:buClr>
              <a:buSzPts val="1700"/>
              <a:buFont typeface="Arial"/>
              <a:buChar char="•"/>
              <a:defRPr sz="1700"/>
            </a:lvl3pPr>
            <a:lvl4pPr marL="1828800" lvl="3" indent="-323850" algn="l">
              <a:spcBef>
                <a:spcPts val="300"/>
              </a:spcBef>
              <a:spcAft>
                <a:spcPts val="0"/>
              </a:spcAft>
              <a:buClr>
                <a:schemeClr val="dk1"/>
              </a:buClr>
              <a:buSzPts val="1500"/>
              <a:buFont typeface="Arial"/>
              <a:buChar char="–"/>
              <a:defRPr sz="1500"/>
            </a:lvl4pPr>
            <a:lvl5pPr marL="2286000" lvl="4" indent="-323850" algn="l">
              <a:spcBef>
                <a:spcPts val="300"/>
              </a:spcBef>
              <a:spcAft>
                <a:spcPts val="0"/>
              </a:spcAft>
              <a:buClr>
                <a:schemeClr val="dk1"/>
              </a:buClr>
              <a:buSzPts val="1500"/>
              <a:buFont typeface="Arial"/>
              <a:buChar char="»"/>
              <a:defRPr sz="1500"/>
            </a:lvl5pPr>
            <a:lvl6pPr marL="2743200" lvl="5" indent="-323850" algn="l">
              <a:spcBef>
                <a:spcPts val="300"/>
              </a:spcBef>
              <a:spcAft>
                <a:spcPts val="0"/>
              </a:spcAft>
              <a:buClr>
                <a:schemeClr val="dk1"/>
              </a:buClr>
              <a:buSzPts val="1500"/>
              <a:buFont typeface="Arial"/>
              <a:buChar char="»"/>
              <a:defRPr sz="1500"/>
            </a:lvl6pPr>
            <a:lvl7pPr marL="3200400" lvl="6" indent="-323850" algn="l">
              <a:spcBef>
                <a:spcPts val="300"/>
              </a:spcBef>
              <a:spcAft>
                <a:spcPts val="0"/>
              </a:spcAft>
              <a:buClr>
                <a:schemeClr val="dk1"/>
              </a:buClr>
              <a:buSzPts val="1500"/>
              <a:buFont typeface="Arial"/>
              <a:buChar char="»"/>
              <a:defRPr sz="1500"/>
            </a:lvl7pPr>
            <a:lvl8pPr marL="3657600" lvl="7" indent="-323850" algn="l">
              <a:spcBef>
                <a:spcPts val="300"/>
              </a:spcBef>
              <a:spcAft>
                <a:spcPts val="0"/>
              </a:spcAft>
              <a:buClr>
                <a:schemeClr val="dk1"/>
              </a:buClr>
              <a:buSzPts val="1500"/>
              <a:buFont typeface="Arial"/>
              <a:buChar char="»"/>
              <a:defRPr sz="1500"/>
            </a:lvl8pPr>
            <a:lvl9pPr marL="4114800" lvl="8" indent="-323850" algn="l">
              <a:spcBef>
                <a:spcPts val="300"/>
              </a:spcBef>
              <a:spcAft>
                <a:spcPts val="0"/>
              </a:spcAft>
              <a:buClr>
                <a:schemeClr val="dk1"/>
              </a:buClr>
              <a:buSzPts val="1500"/>
              <a:buFont typeface="Arial"/>
              <a:buChar char="»"/>
              <a:defRPr sz="1500"/>
            </a:lvl9pPr>
          </a:lstStyle>
          <a:p>
            <a:endParaRPr/>
          </a:p>
        </p:txBody>
      </p:sp>
      <p:sp>
        <p:nvSpPr>
          <p:cNvPr id="41" name="Google Shape;41;p8"/>
          <p:cNvSpPr txBox="1">
            <a:spLocks noGrp="1"/>
          </p:cNvSpPr>
          <p:nvPr>
            <p:ph type="body" idx="2"/>
          </p:nvPr>
        </p:nvSpPr>
        <p:spPr>
          <a:xfrm>
            <a:off x="16516353" y="5120218"/>
            <a:ext cx="14756606" cy="14484350"/>
          </a:xfrm>
          <a:prstGeom prst="rect">
            <a:avLst/>
          </a:prstGeom>
          <a:noFill/>
          <a:ln>
            <a:noFill/>
          </a:ln>
        </p:spPr>
        <p:txBody>
          <a:bodyPr spcFirstLastPara="1" wrap="square" lIns="313475" tIns="156725" rIns="313475" bIns="156725" anchor="t" anchorCtr="0">
            <a:noAutofit/>
          </a:bodyPr>
          <a:lstStyle>
            <a:lvl1pPr marL="457200" lvl="0" indent="-374650" algn="l">
              <a:spcBef>
                <a:spcPts val="460"/>
              </a:spcBef>
              <a:spcAft>
                <a:spcPts val="0"/>
              </a:spcAft>
              <a:buClr>
                <a:schemeClr val="dk1"/>
              </a:buClr>
              <a:buSzPts val="2300"/>
              <a:buFont typeface="Arial"/>
              <a:buChar char="•"/>
              <a:defRPr sz="2300"/>
            </a:lvl1pPr>
            <a:lvl2pPr marL="914400" lvl="1" indent="-355600" algn="l">
              <a:spcBef>
                <a:spcPts val="400"/>
              </a:spcBef>
              <a:spcAft>
                <a:spcPts val="0"/>
              </a:spcAft>
              <a:buClr>
                <a:schemeClr val="dk1"/>
              </a:buClr>
              <a:buSzPts val="2000"/>
              <a:buFont typeface="Arial"/>
              <a:buChar char="–"/>
              <a:defRPr sz="2000"/>
            </a:lvl2pPr>
            <a:lvl3pPr marL="1371600" lvl="2" indent="-336550" algn="l">
              <a:spcBef>
                <a:spcPts val="340"/>
              </a:spcBef>
              <a:spcAft>
                <a:spcPts val="0"/>
              </a:spcAft>
              <a:buClr>
                <a:schemeClr val="dk1"/>
              </a:buClr>
              <a:buSzPts val="1700"/>
              <a:buFont typeface="Arial"/>
              <a:buChar char="•"/>
              <a:defRPr sz="1700"/>
            </a:lvl3pPr>
            <a:lvl4pPr marL="1828800" lvl="3" indent="-323850" algn="l">
              <a:spcBef>
                <a:spcPts val="300"/>
              </a:spcBef>
              <a:spcAft>
                <a:spcPts val="0"/>
              </a:spcAft>
              <a:buClr>
                <a:schemeClr val="dk1"/>
              </a:buClr>
              <a:buSzPts val="1500"/>
              <a:buFont typeface="Arial"/>
              <a:buChar char="–"/>
              <a:defRPr sz="1500"/>
            </a:lvl4pPr>
            <a:lvl5pPr marL="2286000" lvl="4" indent="-323850" algn="l">
              <a:spcBef>
                <a:spcPts val="300"/>
              </a:spcBef>
              <a:spcAft>
                <a:spcPts val="0"/>
              </a:spcAft>
              <a:buClr>
                <a:schemeClr val="dk1"/>
              </a:buClr>
              <a:buSzPts val="1500"/>
              <a:buFont typeface="Arial"/>
              <a:buChar char="»"/>
              <a:defRPr sz="1500"/>
            </a:lvl5pPr>
            <a:lvl6pPr marL="2743200" lvl="5" indent="-323850" algn="l">
              <a:spcBef>
                <a:spcPts val="300"/>
              </a:spcBef>
              <a:spcAft>
                <a:spcPts val="0"/>
              </a:spcAft>
              <a:buClr>
                <a:schemeClr val="dk1"/>
              </a:buClr>
              <a:buSzPts val="1500"/>
              <a:buFont typeface="Arial"/>
              <a:buChar char="»"/>
              <a:defRPr sz="1500"/>
            </a:lvl6pPr>
            <a:lvl7pPr marL="3200400" lvl="6" indent="-323850" algn="l">
              <a:spcBef>
                <a:spcPts val="300"/>
              </a:spcBef>
              <a:spcAft>
                <a:spcPts val="0"/>
              </a:spcAft>
              <a:buClr>
                <a:schemeClr val="dk1"/>
              </a:buClr>
              <a:buSzPts val="1500"/>
              <a:buFont typeface="Arial"/>
              <a:buChar char="»"/>
              <a:defRPr sz="1500"/>
            </a:lvl7pPr>
            <a:lvl8pPr marL="3657600" lvl="7" indent="-323850" algn="l">
              <a:spcBef>
                <a:spcPts val="300"/>
              </a:spcBef>
              <a:spcAft>
                <a:spcPts val="0"/>
              </a:spcAft>
              <a:buClr>
                <a:schemeClr val="dk1"/>
              </a:buClr>
              <a:buSzPts val="1500"/>
              <a:buFont typeface="Arial"/>
              <a:buChar char="»"/>
              <a:defRPr sz="1500"/>
            </a:lvl8pPr>
            <a:lvl9pPr marL="4114800" lvl="8" indent="-323850" algn="l">
              <a:spcBef>
                <a:spcPts val="300"/>
              </a:spcBef>
              <a:spcAft>
                <a:spcPts val="0"/>
              </a:spcAft>
              <a:buClr>
                <a:schemeClr val="dk1"/>
              </a:buClr>
              <a:buSzPts val="1500"/>
              <a:buFont typeface="Arial"/>
              <a:buChar char="»"/>
              <a:defRPr sz="1500"/>
            </a:lvl9pPr>
          </a:lstStyle>
          <a:p>
            <a:endParaRPr/>
          </a:p>
        </p:txBody>
      </p:sp>
      <p:sp>
        <p:nvSpPr>
          <p:cNvPr id="42" name="Google Shape;42;p8"/>
          <p:cNvSpPr txBox="1">
            <a:spLocks noGrp="1"/>
          </p:cNvSpPr>
          <p:nvPr>
            <p:ph type="dt" idx="10"/>
          </p:nvPr>
        </p:nvSpPr>
        <p:spPr>
          <a:xfrm>
            <a:off x="1645711" y="19985567"/>
            <a:ext cx="7681384" cy="1524000"/>
          </a:xfrm>
          <a:prstGeom prst="rect">
            <a:avLst/>
          </a:prstGeom>
          <a:noFill/>
          <a:ln>
            <a:noFill/>
          </a:ln>
        </p:spPr>
        <p:txBody>
          <a:bodyPr spcFirstLastPara="1" wrap="square" lIns="313475" tIns="156725" rIns="313475" bIns="156725"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8"/>
          <p:cNvSpPr txBox="1">
            <a:spLocks noGrp="1"/>
          </p:cNvSpPr>
          <p:nvPr>
            <p:ph type="ftr" idx="11"/>
          </p:nvPr>
        </p:nvSpPr>
        <p:spPr>
          <a:xfrm>
            <a:off x="11246911" y="19985567"/>
            <a:ext cx="10424584" cy="1524000"/>
          </a:xfrm>
          <a:prstGeom prst="rect">
            <a:avLst/>
          </a:prstGeom>
          <a:noFill/>
          <a:ln>
            <a:noFill/>
          </a:ln>
        </p:spPr>
        <p:txBody>
          <a:bodyPr spcFirstLastPara="1" wrap="square" lIns="313475" tIns="156725" rIns="313475" bIns="156725"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8"/>
          <p:cNvSpPr txBox="1">
            <a:spLocks noGrp="1"/>
          </p:cNvSpPr>
          <p:nvPr>
            <p:ph type="sldNum" idx="12"/>
          </p:nvPr>
        </p:nvSpPr>
        <p:spPr>
          <a:xfrm>
            <a:off x="23591311" y="19985567"/>
            <a:ext cx="7681384" cy="1524000"/>
          </a:xfrm>
          <a:prstGeom prst="rect">
            <a:avLst/>
          </a:prstGeom>
          <a:noFill/>
          <a:ln>
            <a:noFill/>
          </a:ln>
        </p:spPr>
        <p:txBody>
          <a:bodyPr spcFirstLastPara="1" wrap="square" lIns="313475" tIns="156725" rIns="313475" bIns="156725" anchor="t" anchorCtr="0">
            <a:noAutofit/>
          </a:bodyPr>
          <a:lstStyle>
            <a:lvl1pPr marL="0" marR="0" lvl="0" indent="0" algn="r">
              <a:spcBef>
                <a:spcPts val="0"/>
              </a:spcBef>
              <a:spcAft>
                <a:spcPts val="0"/>
              </a:spcAft>
              <a:buNone/>
              <a:defRPr sz="4700" b="0">
                <a:solidFill>
                  <a:schemeClr val="dk1"/>
                </a:solidFill>
                <a:latin typeface="Arial"/>
                <a:ea typeface="Arial"/>
                <a:cs typeface="Arial"/>
                <a:sym typeface="Arial"/>
              </a:defRPr>
            </a:lvl1pPr>
            <a:lvl2pPr marL="0" marR="0" lvl="1" indent="0" algn="r">
              <a:spcBef>
                <a:spcPts val="0"/>
              </a:spcBef>
              <a:spcAft>
                <a:spcPts val="0"/>
              </a:spcAft>
              <a:buNone/>
              <a:defRPr sz="4700" b="0">
                <a:solidFill>
                  <a:schemeClr val="dk1"/>
                </a:solidFill>
                <a:latin typeface="Arial"/>
                <a:ea typeface="Arial"/>
                <a:cs typeface="Arial"/>
                <a:sym typeface="Arial"/>
              </a:defRPr>
            </a:lvl2pPr>
            <a:lvl3pPr marL="0" marR="0" lvl="2" indent="0" algn="r">
              <a:spcBef>
                <a:spcPts val="0"/>
              </a:spcBef>
              <a:spcAft>
                <a:spcPts val="0"/>
              </a:spcAft>
              <a:buNone/>
              <a:defRPr sz="4700" b="0">
                <a:solidFill>
                  <a:schemeClr val="dk1"/>
                </a:solidFill>
                <a:latin typeface="Arial"/>
                <a:ea typeface="Arial"/>
                <a:cs typeface="Arial"/>
                <a:sym typeface="Arial"/>
              </a:defRPr>
            </a:lvl3pPr>
            <a:lvl4pPr marL="0" marR="0" lvl="3" indent="0" algn="r">
              <a:spcBef>
                <a:spcPts val="0"/>
              </a:spcBef>
              <a:spcAft>
                <a:spcPts val="0"/>
              </a:spcAft>
              <a:buNone/>
              <a:defRPr sz="4700" b="0">
                <a:solidFill>
                  <a:schemeClr val="dk1"/>
                </a:solidFill>
                <a:latin typeface="Arial"/>
                <a:ea typeface="Arial"/>
                <a:cs typeface="Arial"/>
                <a:sym typeface="Arial"/>
              </a:defRPr>
            </a:lvl4pPr>
            <a:lvl5pPr marL="0" marR="0" lvl="4" indent="0" algn="r">
              <a:spcBef>
                <a:spcPts val="0"/>
              </a:spcBef>
              <a:spcAft>
                <a:spcPts val="0"/>
              </a:spcAft>
              <a:buNone/>
              <a:defRPr sz="4700" b="0">
                <a:solidFill>
                  <a:schemeClr val="dk1"/>
                </a:solidFill>
                <a:latin typeface="Arial"/>
                <a:ea typeface="Arial"/>
                <a:cs typeface="Arial"/>
                <a:sym typeface="Arial"/>
              </a:defRPr>
            </a:lvl5pPr>
            <a:lvl6pPr marL="0" marR="0" lvl="5" indent="0" algn="r">
              <a:spcBef>
                <a:spcPts val="0"/>
              </a:spcBef>
              <a:spcAft>
                <a:spcPts val="0"/>
              </a:spcAft>
              <a:buNone/>
              <a:defRPr sz="4700" b="0">
                <a:solidFill>
                  <a:schemeClr val="dk1"/>
                </a:solidFill>
                <a:latin typeface="Arial"/>
                <a:ea typeface="Arial"/>
                <a:cs typeface="Arial"/>
                <a:sym typeface="Arial"/>
              </a:defRPr>
            </a:lvl6pPr>
            <a:lvl7pPr marL="0" marR="0" lvl="6" indent="0" algn="r">
              <a:spcBef>
                <a:spcPts val="0"/>
              </a:spcBef>
              <a:spcAft>
                <a:spcPts val="0"/>
              </a:spcAft>
              <a:buNone/>
              <a:defRPr sz="4700" b="0">
                <a:solidFill>
                  <a:schemeClr val="dk1"/>
                </a:solidFill>
                <a:latin typeface="Arial"/>
                <a:ea typeface="Arial"/>
                <a:cs typeface="Arial"/>
                <a:sym typeface="Arial"/>
              </a:defRPr>
            </a:lvl7pPr>
            <a:lvl8pPr marL="0" marR="0" lvl="7" indent="0" algn="r">
              <a:spcBef>
                <a:spcPts val="0"/>
              </a:spcBef>
              <a:spcAft>
                <a:spcPts val="0"/>
              </a:spcAft>
              <a:buNone/>
              <a:defRPr sz="4700" b="0">
                <a:solidFill>
                  <a:schemeClr val="dk1"/>
                </a:solidFill>
                <a:latin typeface="Arial"/>
                <a:ea typeface="Arial"/>
                <a:cs typeface="Arial"/>
                <a:sym typeface="Arial"/>
              </a:defRPr>
            </a:lvl8pPr>
            <a:lvl9pPr marL="0" marR="0" lvl="8" indent="0" algn="r">
              <a:spcBef>
                <a:spcPts val="0"/>
              </a:spcBef>
              <a:spcAft>
                <a:spcPts val="0"/>
              </a:spcAft>
              <a:buNone/>
              <a:defRPr sz="47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1645711" y="878417"/>
            <a:ext cx="29626984" cy="3657600"/>
          </a:xfrm>
          <a:prstGeom prst="rect">
            <a:avLst/>
          </a:prstGeom>
          <a:noFill/>
          <a:ln>
            <a:noFill/>
          </a:ln>
        </p:spPr>
        <p:txBody>
          <a:bodyPr spcFirstLastPara="1" wrap="square" lIns="313475" tIns="156725" rIns="313475" bIns="1567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9"/>
          <p:cNvSpPr txBox="1">
            <a:spLocks noGrp="1"/>
          </p:cNvSpPr>
          <p:nvPr>
            <p:ph type="body" idx="1"/>
          </p:nvPr>
        </p:nvSpPr>
        <p:spPr>
          <a:xfrm>
            <a:off x="1645445" y="4912786"/>
            <a:ext cx="14544676" cy="2046817"/>
          </a:xfrm>
          <a:prstGeom prst="rect">
            <a:avLst/>
          </a:prstGeom>
          <a:noFill/>
          <a:ln>
            <a:noFill/>
          </a:ln>
        </p:spPr>
        <p:txBody>
          <a:bodyPr spcFirstLastPara="1" wrap="square" lIns="313475" tIns="156725" rIns="313475" bIns="156725" anchor="b" anchorCtr="0">
            <a:noAutofit/>
          </a:bodyPr>
          <a:lstStyle>
            <a:lvl1pPr marL="457200" lvl="0" indent="-228600" algn="l">
              <a:spcBef>
                <a:spcPts val="400"/>
              </a:spcBef>
              <a:spcAft>
                <a:spcPts val="0"/>
              </a:spcAft>
              <a:buClr>
                <a:schemeClr val="dk1"/>
              </a:buClr>
              <a:buSzPts val="2000"/>
              <a:buFont typeface="Arial"/>
              <a:buNone/>
              <a:defRPr sz="2000" b="1"/>
            </a:lvl1pPr>
            <a:lvl2pPr marL="914400" lvl="1" indent="-228600" algn="l">
              <a:spcBef>
                <a:spcPts val="340"/>
              </a:spcBef>
              <a:spcAft>
                <a:spcPts val="0"/>
              </a:spcAft>
              <a:buClr>
                <a:schemeClr val="dk1"/>
              </a:buClr>
              <a:buSzPts val="1700"/>
              <a:buFont typeface="Arial"/>
              <a:buNone/>
              <a:defRPr sz="1700" b="1"/>
            </a:lvl2pPr>
            <a:lvl3pPr marL="1371600" lvl="2" indent="-228600" algn="l">
              <a:spcBef>
                <a:spcPts val="300"/>
              </a:spcBef>
              <a:spcAft>
                <a:spcPts val="0"/>
              </a:spcAft>
              <a:buClr>
                <a:schemeClr val="dk1"/>
              </a:buClr>
              <a:buSzPts val="1500"/>
              <a:buFont typeface="Arial"/>
              <a:buNone/>
              <a:defRPr sz="1500" b="1"/>
            </a:lvl3pPr>
            <a:lvl4pPr marL="1828800" lvl="3" indent="-228600" algn="l">
              <a:spcBef>
                <a:spcPts val="260"/>
              </a:spcBef>
              <a:spcAft>
                <a:spcPts val="0"/>
              </a:spcAft>
              <a:buClr>
                <a:schemeClr val="dk1"/>
              </a:buClr>
              <a:buSzPts val="1300"/>
              <a:buFont typeface="Arial"/>
              <a:buNone/>
              <a:defRPr sz="1300" b="1"/>
            </a:lvl4pPr>
            <a:lvl5pPr marL="2286000" lvl="4" indent="-228600" algn="l">
              <a:spcBef>
                <a:spcPts val="260"/>
              </a:spcBef>
              <a:spcAft>
                <a:spcPts val="0"/>
              </a:spcAft>
              <a:buClr>
                <a:schemeClr val="dk1"/>
              </a:buClr>
              <a:buSzPts val="1300"/>
              <a:buFont typeface="Arial"/>
              <a:buNone/>
              <a:defRPr sz="1300" b="1"/>
            </a:lvl5pPr>
            <a:lvl6pPr marL="2743200" lvl="5" indent="-228600" algn="l">
              <a:spcBef>
                <a:spcPts val="260"/>
              </a:spcBef>
              <a:spcAft>
                <a:spcPts val="0"/>
              </a:spcAft>
              <a:buClr>
                <a:schemeClr val="dk1"/>
              </a:buClr>
              <a:buSzPts val="1300"/>
              <a:buFont typeface="Arial"/>
              <a:buNone/>
              <a:defRPr sz="1300" b="1"/>
            </a:lvl6pPr>
            <a:lvl7pPr marL="3200400" lvl="6" indent="-228600" algn="l">
              <a:spcBef>
                <a:spcPts val="260"/>
              </a:spcBef>
              <a:spcAft>
                <a:spcPts val="0"/>
              </a:spcAft>
              <a:buClr>
                <a:schemeClr val="dk1"/>
              </a:buClr>
              <a:buSzPts val="1300"/>
              <a:buFont typeface="Arial"/>
              <a:buNone/>
              <a:defRPr sz="1300" b="1"/>
            </a:lvl7pPr>
            <a:lvl8pPr marL="3657600" lvl="7" indent="-228600" algn="l">
              <a:spcBef>
                <a:spcPts val="260"/>
              </a:spcBef>
              <a:spcAft>
                <a:spcPts val="0"/>
              </a:spcAft>
              <a:buClr>
                <a:schemeClr val="dk1"/>
              </a:buClr>
              <a:buSzPts val="1300"/>
              <a:buFont typeface="Arial"/>
              <a:buNone/>
              <a:defRPr sz="1300" b="1"/>
            </a:lvl8pPr>
            <a:lvl9pPr marL="4114800" lvl="8" indent="-228600" algn="l">
              <a:spcBef>
                <a:spcPts val="260"/>
              </a:spcBef>
              <a:spcAft>
                <a:spcPts val="0"/>
              </a:spcAft>
              <a:buClr>
                <a:schemeClr val="dk1"/>
              </a:buClr>
              <a:buSzPts val="1300"/>
              <a:buFont typeface="Arial"/>
              <a:buNone/>
              <a:defRPr sz="1300" b="1"/>
            </a:lvl9pPr>
          </a:lstStyle>
          <a:p>
            <a:endParaRPr/>
          </a:p>
        </p:txBody>
      </p:sp>
      <p:sp>
        <p:nvSpPr>
          <p:cNvPr id="48" name="Google Shape;48;p9"/>
          <p:cNvSpPr txBox="1">
            <a:spLocks noGrp="1"/>
          </p:cNvSpPr>
          <p:nvPr>
            <p:ph type="body" idx="2"/>
          </p:nvPr>
        </p:nvSpPr>
        <p:spPr>
          <a:xfrm>
            <a:off x="1645445" y="6959601"/>
            <a:ext cx="14544676" cy="12643909"/>
          </a:xfrm>
          <a:prstGeom prst="rect">
            <a:avLst/>
          </a:prstGeom>
          <a:noFill/>
          <a:ln>
            <a:noFill/>
          </a:ln>
        </p:spPr>
        <p:txBody>
          <a:bodyPr spcFirstLastPara="1" wrap="square" lIns="313475" tIns="156725" rIns="313475" bIns="156725" anchor="t" anchorCtr="0">
            <a:noAutofit/>
          </a:bodyPr>
          <a:lstStyle>
            <a:lvl1pPr marL="457200" lvl="0" indent="-355600" algn="l">
              <a:spcBef>
                <a:spcPts val="400"/>
              </a:spcBef>
              <a:spcAft>
                <a:spcPts val="0"/>
              </a:spcAft>
              <a:buClr>
                <a:schemeClr val="dk1"/>
              </a:buClr>
              <a:buSzPts val="2000"/>
              <a:buFont typeface="Arial"/>
              <a:buChar char="•"/>
              <a:defRPr sz="2000"/>
            </a:lvl1pPr>
            <a:lvl2pPr marL="914400" lvl="1" indent="-336550" algn="l">
              <a:spcBef>
                <a:spcPts val="340"/>
              </a:spcBef>
              <a:spcAft>
                <a:spcPts val="0"/>
              </a:spcAft>
              <a:buClr>
                <a:schemeClr val="dk1"/>
              </a:buClr>
              <a:buSzPts val="1700"/>
              <a:buFont typeface="Arial"/>
              <a:buChar char="–"/>
              <a:defRPr sz="1700"/>
            </a:lvl2pPr>
            <a:lvl3pPr marL="1371600" lvl="2" indent="-323850" algn="l">
              <a:spcBef>
                <a:spcPts val="300"/>
              </a:spcBef>
              <a:spcAft>
                <a:spcPts val="0"/>
              </a:spcAft>
              <a:buClr>
                <a:schemeClr val="dk1"/>
              </a:buClr>
              <a:buSzPts val="1500"/>
              <a:buFont typeface="Arial"/>
              <a:buChar char="•"/>
              <a:defRPr sz="1500"/>
            </a:lvl3pPr>
            <a:lvl4pPr marL="1828800" lvl="3" indent="-311150" algn="l">
              <a:spcBef>
                <a:spcPts val="260"/>
              </a:spcBef>
              <a:spcAft>
                <a:spcPts val="0"/>
              </a:spcAft>
              <a:buClr>
                <a:schemeClr val="dk1"/>
              </a:buClr>
              <a:buSzPts val="1300"/>
              <a:buFont typeface="Arial"/>
              <a:buChar char="–"/>
              <a:defRPr sz="1300"/>
            </a:lvl4pPr>
            <a:lvl5pPr marL="2286000" lvl="4" indent="-311150" algn="l">
              <a:spcBef>
                <a:spcPts val="260"/>
              </a:spcBef>
              <a:spcAft>
                <a:spcPts val="0"/>
              </a:spcAft>
              <a:buClr>
                <a:schemeClr val="dk1"/>
              </a:buClr>
              <a:buSzPts val="1300"/>
              <a:buFont typeface="Arial"/>
              <a:buChar char="»"/>
              <a:defRPr sz="1300"/>
            </a:lvl5pPr>
            <a:lvl6pPr marL="2743200" lvl="5" indent="-311150" algn="l">
              <a:spcBef>
                <a:spcPts val="260"/>
              </a:spcBef>
              <a:spcAft>
                <a:spcPts val="0"/>
              </a:spcAft>
              <a:buClr>
                <a:schemeClr val="dk1"/>
              </a:buClr>
              <a:buSzPts val="1300"/>
              <a:buFont typeface="Arial"/>
              <a:buChar char="»"/>
              <a:defRPr sz="1300"/>
            </a:lvl6pPr>
            <a:lvl7pPr marL="3200400" lvl="6" indent="-311150" algn="l">
              <a:spcBef>
                <a:spcPts val="260"/>
              </a:spcBef>
              <a:spcAft>
                <a:spcPts val="0"/>
              </a:spcAft>
              <a:buClr>
                <a:schemeClr val="dk1"/>
              </a:buClr>
              <a:buSzPts val="1300"/>
              <a:buFont typeface="Arial"/>
              <a:buChar char="»"/>
              <a:defRPr sz="1300"/>
            </a:lvl7pPr>
            <a:lvl8pPr marL="3657600" lvl="7" indent="-311150" algn="l">
              <a:spcBef>
                <a:spcPts val="260"/>
              </a:spcBef>
              <a:spcAft>
                <a:spcPts val="0"/>
              </a:spcAft>
              <a:buClr>
                <a:schemeClr val="dk1"/>
              </a:buClr>
              <a:buSzPts val="1300"/>
              <a:buFont typeface="Arial"/>
              <a:buChar char="»"/>
              <a:defRPr sz="1300"/>
            </a:lvl8pPr>
            <a:lvl9pPr marL="4114800" lvl="8" indent="-311150" algn="l">
              <a:spcBef>
                <a:spcPts val="260"/>
              </a:spcBef>
              <a:spcAft>
                <a:spcPts val="0"/>
              </a:spcAft>
              <a:buClr>
                <a:schemeClr val="dk1"/>
              </a:buClr>
              <a:buSzPts val="1300"/>
              <a:buFont typeface="Arial"/>
              <a:buChar char="»"/>
              <a:defRPr sz="1300"/>
            </a:lvl9pPr>
          </a:lstStyle>
          <a:p>
            <a:endParaRPr/>
          </a:p>
        </p:txBody>
      </p:sp>
      <p:sp>
        <p:nvSpPr>
          <p:cNvPr id="49" name="Google Shape;49;p9"/>
          <p:cNvSpPr txBox="1">
            <a:spLocks noGrp="1"/>
          </p:cNvSpPr>
          <p:nvPr>
            <p:ph type="body" idx="3"/>
          </p:nvPr>
        </p:nvSpPr>
        <p:spPr>
          <a:xfrm>
            <a:off x="16722330" y="4912786"/>
            <a:ext cx="14550628" cy="2046817"/>
          </a:xfrm>
          <a:prstGeom prst="rect">
            <a:avLst/>
          </a:prstGeom>
          <a:noFill/>
          <a:ln>
            <a:noFill/>
          </a:ln>
        </p:spPr>
        <p:txBody>
          <a:bodyPr spcFirstLastPara="1" wrap="square" lIns="313475" tIns="156725" rIns="313475" bIns="156725" anchor="b" anchorCtr="0">
            <a:noAutofit/>
          </a:bodyPr>
          <a:lstStyle>
            <a:lvl1pPr marL="457200" lvl="0" indent="-228600" algn="l">
              <a:spcBef>
                <a:spcPts val="400"/>
              </a:spcBef>
              <a:spcAft>
                <a:spcPts val="0"/>
              </a:spcAft>
              <a:buClr>
                <a:schemeClr val="dk1"/>
              </a:buClr>
              <a:buSzPts val="2000"/>
              <a:buFont typeface="Arial"/>
              <a:buNone/>
              <a:defRPr sz="2000" b="1"/>
            </a:lvl1pPr>
            <a:lvl2pPr marL="914400" lvl="1" indent="-228600" algn="l">
              <a:spcBef>
                <a:spcPts val="340"/>
              </a:spcBef>
              <a:spcAft>
                <a:spcPts val="0"/>
              </a:spcAft>
              <a:buClr>
                <a:schemeClr val="dk1"/>
              </a:buClr>
              <a:buSzPts val="1700"/>
              <a:buFont typeface="Arial"/>
              <a:buNone/>
              <a:defRPr sz="1700" b="1"/>
            </a:lvl2pPr>
            <a:lvl3pPr marL="1371600" lvl="2" indent="-228600" algn="l">
              <a:spcBef>
                <a:spcPts val="300"/>
              </a:spcBef>
              <a:spcAft>
                <a:spcPts val="0"/>
              </a:spcAft>
              <a:buClr>
                <a:schemeClr val="dk1"/>
              </a:buClr>
              <a:buSzPts val="1500"/>
              <a:buFont typeface="Arial"/>
              <a:buNone/>
              <a:defRPr sz="1500" b="1"/>
            </a:lvl3pPr>
            <a:lvl4pPr marL="1828800" lvl="3" indent="-228600" algn="l">
              <a:spcBef>
                <a:spcPts val="260"/>
              </a:spcBef>
              <a:spcAft>
                <a:spcPts val="0"/>
              </a:spcAft>
              <a:buClr>
                <a:schemeClr val="dk1"/>
              </a:buClr>
              <a:buSzPts val="1300"/>
              <a:buFont typeface="Arial"/>
              <a:buNone/>
              <a:defRPr sz="1300" b="1"/>
            </a:lvl4pPr>
            <a:lvl5pPr marL="2286000" lvl="4" indent="-228600" algn="l">
              <a:spcBef>
                <a:spcPts val="260"/>
              </a:spcBef>
              <a:spcAft>
                <a:spcPts val="0"/>
              </a:spcAft>
              <a:buClr>
                <a:schemeClr val="dk1"/>
              </a:buClr>
              <a:buSzPts val="1300"/>
              <a:buFont typeface="Arial"/>
              <a:buNone/>
              <a:defRPr sz="1300" b="1"/>
            </a:lvl5pPr>
            <a:lvl6pPr marL="2743200" lvl="5" indent="-228600" algn="l">
              <a:spcBef>
                <a:spcPts val="260"/>
              </a:spcBef>
              <a:spcAft>
                <a:spcPts val="0"/>
              </a:spcAft>
              <a:buClr>
                <a:schemeClr val="dk1"/>
              </a:buClr>
              <a:buSzPts val="1300"/>
              <a:buFont typeface="Arial"/>
              <a:buNone/>
              <a:defRPr sz="1300" b="1"/>
            </a:lvl6pPr>
            <a:lvl7pPr marL="3200400" lvl="6" indent="-228600" algn="l">
              <a:spcBef>
                <a:spcPts val="260"/>
              </a:spcBef>
              <a:spcAft>
                <a:spcPts val="0"/>
              </a:spcAft>
              <a:buClr>
                <a:schemeClr val="dk1"/>
              </a:buClr>
              <a:buSzPts val="1300"/>
              <a:buFont typeface="Arial"/>
              <a:buNone/>
              <a:defRPr sz="1300" b="1"/>
            </a:lvl7pPr>
            <a:lvl8pPr marL="3657600" lvl="7" indent="-228600" algn="l">
              <a:spcBef>
                <a:spcPts val="260"/>
              </a:spcBef>
              <a:spcAft>
                <a:spcPts val="0"/>
              </a:spcAft>
              <a:buClr>
                <a:schemeClr val="dk1"/>
              </a:buClr>
              <a:buSzPts val="1300"/>
              <a:buFont typeface="Arial"/>
              <a:buNone/>
              <a:defRPr sz="1300" b="1"/>
            </a:lvl8pPr>
            <a:lvl9pPr marL="4114800" lvl="8" indent="-228600" algn="l">
              <a:spcBef>
                <a:spcPts val="260"/>
              </a:spcBef>
              <a:spcAft>
                <a:spcPts val="0"/>
              </a:spcAft>
              <a:buClr>
                <a:schemeClr val="dk1"/>
              </a:buClr>
              <a:buSzPts val="1300"/>
              <a:buFont typeface="Arial"/>
              <a:buNone/>
              <a:defRPr sz="1300" b="1"/>
            </a:lvl9pPr>
          </a:lstStyle>
          <a:p>
            <a:endParaRPr/>
          </a:p>
        </p:txBody>
      </p:sp>
      <p:sp>
        <p:nvSpPr>
          <p:cNvPr id="50" name="Google Shape;50;p9"/>
          <p:cNvSpPr txBox="1">
            <a:spLocks noGrp="1"/>
          </p:cNvSpPr>
          <p:nvPr>
            <p:ph type="body" idx="4"/>
          </p:nvPr>
        </p:nvSpPr>
        <p:spPr>
          <a:xfrm>
            <a:off x="16722330" y="6959601"/>
            <a:ext cx="14550628" cy="12643909"/>
          </a:xfrm>
          <a:prstGeom prst="rect">
            <a:avLst/>
          </a:prstGeom>
          <a:noFill/>
          <a:ln>
            <a:noFill/>
          </a:ln>
        </p:spPr>
        <p:txBody>
          <a:bodyPr spcFirstLastPara="1" wrap="square" lIns="313475" tIns="156725" rIns="313475" bIns="156725" anchor="t" anchorCtr="0">
            <a:noAutofit/>
          </a:bodyPr>
          <a:lstStyle>
            <a:lvl1pPr marL="457200" lvl="0" indent="-355600" algn="l">
              <a:spcBef>
                <a:spcPts val="400"/>
              </a:spcBef>
              <a:spcAft>
                <a:spcPts val="0"/>
              </a:spcAft>
              <a:buClr>
                <a:schemeClr val="dk1"/>
              </a:buClr>
              <a:buSzPts val="2000"/>
              <a:buFont typeface="Arial"/>
              <a:buChar char="•"/>
              <a:defRPr sz="2000"/>
            </a:lvl1pPr>
            <a:lvl2pPr marL="914400" lvl="1" indent="-336550" algn="l">
              <a:spcBef>
                <a:spcPts val="340"/>
              </a:spcBef>
              <a:spcAft>
                <a:spcPts val="0"/>
              </a:spcAft>
              <a:buClr>
                <a:schemeClr val="dk1"/>
              </a:buClr>
              <a:buSzPts val="1700"/>
              <a:buFont typeface="Arial"/>
              <a:buChar char="–"/>
              <a:defRPr sz="1700"/>
            </a:lvl2pPr>
            <a:lvl3pPr marL="1371600" lvl="2" indent="-323850" algn="l">
              <a:spcBef>
                <a:spcPts val="300"/>
              </a:spcBef>
              <a:spcAft>
                <a:spcPts val="0"/>
              </a:spcAft>
              <a:buClr>
                <a:schemeClr val="dk1"/>
              </a:buClr>
              <a:buSzPts val="1500"/>
              <a:buFont typeface="Arial"/>
              <a:buChar char="•"/>
              <a:defRPr sz="1500"/>
            </a:lvl3pPr>
            <a:lvl4pPr marL="1828800" lvl="3" indent="-311150" algn="l">
              <a:spcBef>
                <a:spcPts val="260"/>
              </a:spcBef>
              <a:spcAft>
                <a:spcPts val="0"/>
              </a:spcAft>
              <a:buClr>
                <a:schemeClr val="dk1"/>
              </a:buClr>
              <a:buSzPts val="1300"/>
              <a:buFont typeface="Arial"/>
              <a:buChar char="–"/>
              <a:defRPr sz="1300"/>
            </a:lvl4pPr>
            <a:lvl5pPr marL="2286000" lvl="4" indent="-311150" algn="l">
              <a:spcBef>
                <a:spcPts val="260"/>
              </a:spcBef>
              <a:spcAft>
                <a:spcPts val="0"/>
              </a:spcAft>
              <a:buClr>
                <a:schemeClr val="dk1"/>
              </a:buClr>
              <a:buSzPts val="1300"/>
              <a:buFont typeface="Arial"/>
              <a:buChar char="»"/>
              <a:defRPr sz="1300"/>
            </a:lvl5pPr>
            <a:lvl6pPr marL="2743200" lvl="5" indent="-311150" algn="l">
              <a:spcBef>
                <a:spcPts val="260"/>
              </a:spcBef>
              <a:spcAft>
                <a:spcPts val="0"/>
              </a:spcAft>
              <a:buClr>
                <a:schemeClr val="dk1"/>
              </a:buClr>
              <a:buSzPts val="1300"/>
              <a:buFont typeface="Arial"/>
              <a:buChar char="»"/>
              <a:defRPr sz="1300"/>
            </a:lvl6pPr>
            <a:lvl7pPr marL="3200400" lvl="6" indent="-311150" algn="l">
              <a:spcBef>
                <a:spcPts val="260"/>
              </a:spcBef>
              <a:spcAft>
                <a:spcPts val="0"/>
              </a:spcAft>
              <a:buClr>
                <a:schemeClr val="dk1"/>
              </a:buClr>
              <a:buSzPts val="1300"/>
              <a:buFont typeface="Arial"/>
              <a:buChar char="»"/>
              <a:defRPr sz="1300"/>
            </a:lvl7pPr>
            <a:lvl8pPr marL="3657600" lvl="7" indent="-311150" algn="l">
              <a:spcBef>
                <a:spcPts val="260"/>
              </a:spcBef>
              <a:spcAft>
                <a:spcPts val="0"/>
              </a:spcAft>
              <a:buClr>
                <a:schemeClr val="dk1"/>
              </a:buClr>
              <a:buSzPts val="1300"/>
              <a:buFont typeface="Arial"/>
              <a:buChar char="»"/>
              <a:defRPr sz="1300"/>
            </a:lvl8pPr>
            <a:lvl9pPr marL="4114800" lvl="8" indent="-311150" algn="l">
              <a:spcBef>
                <a:spcPts val="260"/>
              </a:spcBef>
              <a:spcAft>
                <a:spcPts val="0"/>
              </a:spcAft>
              <a:buClr>
                <a:schemeClr val="dk1"/>
              </a:buClr>
              <a:buSzPts val="1300"/>
              <a:buFont typeface="Arial"/>
              <a:buChar char="»"/>
              <a:defRPr sz="1300"/>
            </a:lvl9pPr>
          </a:lstStyle>
          <a:p>
            <a:endParaRPr/>
          </a:p>
        </p:txBody>
      </p:sp>
      <p:sp>
        <p:nvSpPr>
          <p:cNvPr id="51" name="Google Shape;51;p9"/>
          <p:cNvSpPr txBox="1">
            <a:spLocks noGrp="1"/>
          </p:cNvSpPr>
          <p:nvPr>
            <p:ph type="dt" idx="10"/>
          </p:nvPr>
        </p:nvSpPr>
        <p:spPr>
          <a:xfrm>
            <a:off x="1645711" y="19985567"/>
            <a:ext cx="7681384" cy="1524000"/>
          </a:xfrm>
          <a:prstGeom prst="rect">
            <a:avLst/>
          </a:prstGeom>
          <a:noFill/>
          <a:ln>
            <a:noFill/>
          </a:ln>
        </p:spPr>
        <p:txBody>
          <a:bodyPr spcFirstLastPara="1" wrap="square" lIns="313475" tIns="156725" rIns="313475" bIns="156725"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11246911" y="19985567"/>
            <a:ext cx="10424584" cy="1524000"/>
          </a:xfrm>
          <a:prstGeom prst="rect">
            <a:avLst/>
          </a:prstGeom>
          <a:noFill/>
          <a:ln>
            <a:noFill/>
          </a:ln>
        </p:spPr>
        <p:txBody>
          <a:bodyPr spcFirstLastPara="1" wrap="square" lIns="313475" tIns="156725" rIns="313475" bIns="156725"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23591311" y="19985567"/>
            <a:ext cx="7681384" cy="1524000"/>
          </a:xfrm>
          <a:prstGeom prst="rect">
            <a:avLst/>
          </a:prstGeom>
          <a:noFill/>
          <a:ln>
            <a:noFill/>
          </a:ln>
        </p:spPr>
        <p:txBody>
          <a:bodyPr spcFirstLastPara="1" wrap="square" lIns="313475" tIns="156725" rIns="313475" bIns="156725" anchor="t" anchorCtr="0">
            <a:noAutofit/>
          </a:bodyPr>
          <a:lstStyle>
            <a:lvl1pPr marL="0" marR="0" lvl="0" indent="0" algn="r">
              <a:spcBef>
                <a:spcPts val="0"/>
              </a:spcBef>
              <a:spcAft>
                <a:spcPts val="0"/>
              </a:spcAft>
              <a:buNone/>
              <a:defRPr sz="4700" b="0">
                <a:solidFill>
                  <a:schemeClr val="dk1"/>
                </a:solidFill>
                <a:latin typeface="Arial"/>
                <a:ea typeface="Arial"/>
                <a:cs typeface="Arial"/>
                <a:sym typeface="Arial"/>
              </a:defRPr>
            </a:lvl1pPr>
            <a:lvl2pPr marL="0" marR="0" lvl="1" indent="0" algn="r">
              <a:spcBef>
                <a:spcPts val="0"/>
              </a:spcBef>
              <a:spcAft>
                <a:spcPts val="0"/>
              </a:spcAft>
              <a:buNone/>
              <a:defRPr sz="4700" b="0">
                <a:solidFill>
                  <a:schemeClr val="dk1"/>
                </a:solidFill>
                <a:latin typeface="Arial"/>
                <a:ea typeface="Arial"/>
                <a:cs typeface="Arial"/>
                <a:sym typeface="Arial"/>
              </a:defRPr>
            </a:lvl2pPr>
            <a:lvl3pPr marL="0" marR="0" lvl="2" indent="0" algn="r">
              <a:spcBef>
                <a:spcPts val="0"/>
              </a:spcBef>
              <a:spcAft>
                <a:spcPts val="0"/>
              </a:spcAft>
              <a:buNone/>
              <a:defRPr sz="4700" b="0">
                <a:solidFill>
                  <a:schemeClr val="dk1"/>
                </a:solidFill>
                <a:latin typeface="Arial"/>
                <a:ea typeface="Arial"/>
                <a:cs typeface="Arial"/>
                <a:sym typeface="Arial"/>
              </a:defRPr>
            </a:lvl3pPr>
            <a:lvl4pPr marL="0" marR="0" lvl="3" indent="0" algn="r">
              <a:spcBef>
                <a:spcPts val="0"/>
              </a:spcBef>
              <a:spcAft>
                <a:spcPts val="0"/>
              </a:spcAft>
              <a:buNone/>
              <a:defRPr sz="4700" b="0">
                <a:solidFill>
                  <a:schemeClr val="dk1"/>
                </a:solidFill>
                <a:latin typeface="Arial"/>
                <a:ea typeface="Arial"/>
                <a:cs typeface="Arial"/>
                <a:sym typeface="Arial"/>
              </a:defRPr>
            </a:lvl4pPr>
            <a:lvl5pPr marL="0" marR="0" lvl="4" indent="0" algn="r">
              <a:spcBef>
                <a:spcPts val="0"/>
              </a:spcBef>
              <a:spcAft>
                <a:spcPts val="0"/>
              </a:spcAft>
              <a:buNone/>
              <a:defRPr sz="4700" b="0">
                <a:solidFill>
                  <a:schemeClr val="dk1"/>
                </a:solidFill>
                <a:latin typeface="Arial"/>
                <a:ea typeface="Arial"/>
                <a:cs typeface="Arial"/>
                <a:sym typeface="Arial"/>
              </a:defRPr>
            </a:lvl5pPr>
            <a:lvl6pPr marL="0" marR="0" lvl="5" indent="0" algn="r">
              <a:spcBef>
                <a:spcPts val="0"/>
              </a:spcBef>
              <a:spcAft>
                <a:spcPts val="0"/>
              </a:spcAft>
              <a:buNone/>
              <a:defRPr sz="4700" b="0">
                <a:solidFill>
                  <a:schemeClr val="dk1"/>
                </a:solidFill>
                <a:latin typeface="Arial"/>
                <a:ea typeface="Arial"/>
                <a:cs typeface="Arial"/>
                <a:sym typeface="Arial"/>
              </a:defRPr>
            </a:lvl6pPr>
            <a:lvl7pPr marL="0" marR="0" lvl="6" indent="0" algn="r">
              <a:spcBef>
                <a:spcPts val="0"/>
              </a:spcBef>
              <a:spcAft>
                <a:spcPts val="0"/>
              </a:spcAft>
              <a:buNone/>
              <a:defRPr sz="4700" b="0">
                <a:solidFill>
                  <a:schemeClr val="dk1"/>
                </a:solidFill>
                <a:latin typeface="Arial"/>
                <a:ea typeface="Arial"/>
                <a:cs typeface="Arial"/>
                <a:sym typeface="Arial"/>
              </a:defRPr>
            </a:lvl7pPr>
            <a:lvl8pPr marL="0" marR="0" lvl="7" indent="0" algn="r">
              <a:spcBef>
                <a:spcPts val="0"/>
              </a:spcBef>
              <a:spcAft>
                <a:spcPts val="0"/>
              </a:spcAft>
              <a:buNone/>
              <a:defRPr sz="4700" b="0">
                <a:solidFill>
                  <a:schemeClr val="dk1"/>
                </a:solidFill>
                <a:latin typeface="Arial"/>
                <a:ea typeface="Arial"/>
                <a:cs typeface="Arial"/>
                <a:sym typeface="Arial"/>
              </a:defRPr>
            </a:lvl8pPr>
            <a:lvl9pPr marL="0" marR="0" lvl="8" indent="0" algn="r">
              <a:spcBef>
                <a:spcPts val="0"/>
              </a:spcBef>
              <a:spcAft>
                <a:spcPts val="0"/>
              </a:spcAft>
              <a:buNone/>
              <a:defRPr sz="47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1645711" y="878417"/>
            <a:ext cx="29626984" cy="3657600"/>
          </a:xfrm>
          <a:prstGeom prst="rect">
            <a:avLst/>
          </a:prstGeom>
          <a:noFill/>
          <a:ln>
            <a:noFill/>
          </a:ln>
        </p:spPr>
        <p:txBody>
          <a:bodyPr spcFirstLastPara="1" wrap="square" lIns="313475" tIns="156725" rIns="313475" bIns="1567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 name="Google Shape;56;p10"/>
          <p:cNvSpPr txBox="1">
            <a:spLocks noGrp="1"/>
          </p:cNvSpPr>
          <p:nvPr>
            <p:ph type="dt" idx="10"/>
          </p:nvPr>
        </p:nvSpPr>
        <p:spPr>
          <a:xfrm>
            <a:off x="1645711" y="19985567"/>
            <a:ext cx="7681384" cy="1524000"/>
          </a:xfrm>
          <a:prstGeom prst="rect">
            <a:avLst/>
          </a:prstGeom>
          <a:noFill/>
          <a:ln>
            <a:noFill/>
          </a:ln>
        </p:spPr>
        <p:txBody>
          <a:bodyPr spcFirstLastPara="1" wrap="square" lIns="313475" tIns="156725" rIns="313475" bIns="156725"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
          <p:cNvSpPr txBox="1">
            <a:spLocks noGrp="1"/>
          </p:cNvSpPr>
          <p:nvPr>
            <p:ph type="ftr" idx="11"/>
          </p:nvPr>
        </p:nvSpPr>
        <p:spPr>
          <a:xfrm>
            <a:off x="11246911" y="19985567"/>
            <a:ext cx="10424584" cy="1524000"/>
          </a:xfrm>
          <a:prstGeom prst="rect">
            <a:avLst/>
          </a:prstGeom>
          <a:noFill/>
          <a:ln>
            <a:noFill/>
          </a:ln>
        </p:spPr>
        <p:txBody>
          <a:bodyPr spcFirstLastPara="1" wrap="square" lIns="313475" tIns="156725" rIns="313475" bIns="156725"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0"/>
          <p:cNvSpPr txBox="1">
            <a:spLocks noGrp="1"/>
          </p:cNvSpPr>
          <p:nvPr>
            <p:ph type="sldNum" idx="12"/>
          </p:nvPr>
        </p:nvSpPr>
        <p:spPr>
          <a:xfrm>
            <a:off x="23591311" y="19985567"/>
            <a:ext cx="7681384" cy="1524000"/>
          </a:xfrm>
          <a:prstGeom prst="rect">
            <a:avLst/>
          </a:prstGeom>
          <a:noFill/>
          <a:ln>
            <a:noFill/>
          </a:ln>
        </p:spPr>
        <p:txBody>
          <a:bodyPr spcFirstLastPara="1" wrap="square" lIns="313475" tIns="156725" rIns="313475" bIns="156725" anchor="t" anchorCtr="0">
            <a:noAutofit/>
          </a:bodyPr>
          <a:lstStyle>
            <a:lvl1pPr marL="0" marR="0" lvl="0" indent="0" algn="r">
              <a:spcBef>
                <a:spcPts val="0"/>
              </a:spcBef>
              <a:spcAft>
                <a:spcPts val="0"/>
              </a:spcAft>
              <a:buNone/>
              <a:defRPr sz="4700" b="0">
                <a:solidFill>
                  <a:schemeClr val="dk1"/>
                </a:solidFill>
                <a:latin typeface="Arial"/>
                <a:ea typeface="Arial"/>
                <a:cs typeface="Arial"/>
                <a:sym typeface="Arial"/>
              </a:defRPr>
            </a:lvl1pPr>
            <a:lvl2pPr marL="0" marR="0" lvl="1" indent="0" algn="r">
              <a:spcBef>
                <a:spcPts val="0"/>
              </a:spcBef>
              <a:spcAft>
                <a:spcPts val="0"/>
              </a:spcAft>
              <a:buNone/>
              <a:defRPr sz="4700" b="0">
                <a:solidFill>
                  <a:schemeClr val="dk1"/>
                </a:solidFill>
                <a:latin typeface="Arial"/>
                <a:ea typeface="Arial"/>
                <a:cs typeface="Arial"/>
                <a:sym typeface="Arial"/>
              </a:defRPr>
            </a:lvl2pPr>
            <a:lvl3pPr marL="0" marR="0" lvl="2" indent="0" algn="r">
              <a:spcBef>
                <a:spcPts val="0"/>
              </a:spcBef>
              <a:spcAft>
                <a:spcPts val="0"/>
              </a:spcAft>
              <a:buNone/>
              <a:defRPr sz="4700" b="0">
                <a:solidFill>
                  <a:schemeClr val="dk1"/>
                </a:solidFill>
                <a:latin typeface="Arial"/>
                <a:ea typeface="Arial"/>
                <a:cs typeface="Arial"/>
                <a:sym typeface="Arial"/>
              </a:defRPr>
            </a:lvl3pPr>
            <a:lvl4pPr marL="0" marR="0" lvl="3" indent="0" algn="r">
              <a:spcBef>
                <a:spcPts val="0"/>
              </a:spcBef>
              <a:spcAft>
                <a:spcPts val="0"/>
              </a:spcAft>
              <a:buNone/>
              <a:defRPr sz="4700" b="0">
                <a:solidFill>
                  <a:schemeClr val="dk1"/>
                </a:solidFill>
                <a:latin typeface="Arial"/>
                <a:ea typeface="Arial"/>
                <a:cs typeface="Arial"/>
                <a:sym typeface="Arial"/>
              </a:defRPr>
            </a:lvl4pPr>
            <a:lvl5pPr marL="0" marR="0" lvl="4" indent="0" algn="r">
              <a:spcBef>
                <a:spcPts val="0"/>
              </a:spcBef>
              <a:spcAft>
                <a:spcPts val="0"/>
              </a:spcAft>
              <a:buNone/>
              <a:defRPr sz="4700" b="0">
                <a:solidFill>
                  <a:schemeClr val="dk1"/>
                </a:solidFill>
                <a:latin typeface="Arial"/>
                <a:ea typeface="Arial"/>
                <a:cs typeface="Arial"/>
                <a:sym typeface="Arial"/>
              </a:defRPr>
            </a:lvl5pPr>
            <a:lvl6pPr marL="0" marR="0" lvl="5" indent="0" algn="r">
              <a:spcBef>
                <a:spcPts val="0"/>
              </a:spcBef>
              <a:spcAft>
                <a:spcPts val="0"/>
              </a:spcAft>
              <a:buNone/>
              <a:defRPr sz="4700" b="0">
                <a:solidFill>
                  <a:schemeClr val="dk1"/>
                </a:solidFill>
                <a:latin typeface="Arial"/>
                <a:ea typeface="Arial"/>
                <a:cs typeface="Arial"/>
                <a:sym typeface="Arial"/>
              </a:defRPr>
            </a:lvl6pPr>
            <a:lvl7pPr marL="0" marR="0" lvl="6" indent="0" algn="r">
              <a:spcBef>
                <a:spcPts val="0"/>
              </a:spcBef>
              <a:spcAft>
                <a:spcPts val="0"/>
              </a:spcAft>
              <a:buNone/>
              <a:defRPr sz="4700" b="0">
                <a:solidFill>
                  <a:schemeClr val="dk1"/>
                </a:solidFill>
                <a:latin typeface="Arial"/>
                <a:ea typeface="Arial"/>
                <a:cs typeface="Arial"/>
                <a:sym typeface="Arial"/>
              </a:defRPr>
            </a:lvl7pPr>
            <a:lvl8pPr marL="0" marR="0" lvl="7" indent="0" algn="r">
              <a:spcBef>
                <a:spcPts val="0"/>
              </a:spcBef>
              <a:spcAft>
                <a:spcPts val="0"/>
              </a:spcAft>
              <a:buNone/>
              <a:defRPr sz="4700" b="0">
                <a:solidFill>
                  <a:schemeClr val="dk1"/>
                </a:solidFill>
                <a:latin typeface="Arial"/>
                <a:ea typeface="Arial"/>
                <a:cs typeface="Arial"/>
                <a:sym typeface="Arial"/>
              </a:defRPr>
            </a:lvl8pPr>
            <a:lvl9pPr marL="0" marR="0" lvl="8" indent="0" algn="r">
              <a:spcBef>
                <a:spcPts val="0"/>
              </a:spcBef>
              <a:spcAft>
                <a:spcPts val="0"/>
              </a:spcAft>
              <a:buNone/>
              <a:defRPr sz="47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11"/>
          <p:cNvSpPr txBox="1">
            <a:spLocks noGrp="1"/>
          </p:cNvSpPr>
          <p:nvPr>
            <p:ph type="dt" idx="10"/>
          </p:nvPr>
        </p:nvSpPr>
        <p:spPr>
          <a:xfrm>
            <a:off x="1645711" y="19985567"/>
            <a:ext cx="7681384" cy="1524000"/>
          </a:xfrm>
          <a:prstGeom prst="rect">
            <a:avLst/>
          </a:prstGeom>
          <a:noFill/>
          <a:ln>
            <a:noFill/>
          </a:ln>
        </p:spPr>
        <p:txBody>
          <a:bodyPr spcFirstLastPara="1" wrap="square" lIns="313475" tIns="156725" rIns="313475" bIns="156725"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1"/>
          <p:cNvSpPr txBox="1">
            <a:spLocks noGrp="1"/>
          </p:cNvSpPr>
          <p:nvPr>
            <p:ph type="ftr" idx="11"/>
          </p:nvPr>
        </p:nvSpPr>
        <p:spPr>
          <a:xfrm>
            <a:off x="11246911" y="19985567"/>
            <a:ext cx="10424584" cy="1524000"/>
          </a:xfrm>
          <a:prstGeom prst="rect">
            <a:avLst/>
          </a:prstGeom>
          <a:noFill/>
          <a:ln>
            <a:noFill/>
          </a:ln>
        </p:spPr>
        <p:txBody>
          <a:bodyPr spcFirstLastPara="1" wrap="square" lIns="313475" tIns="156725" rIns="313475" bIns="156725"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1"/>
          <p:cNvSpPr txBox="1">
            <a:spLocks noGrp="1"/>
          </p:cNvSpPr>
          <p:nvPr>
            <p:ph type="sldNum" idx="12"/>
          </p:nvPr>
        </p:nvSpPr>
        <p:spPr>
          <a:xfrm>
            <a:off x="23591311" y="19985567"/>
            <a:ext cx="7681384" cy="1524000"/>
          </a:xfrm>
          <a:prstGeom prst="rect">
            <a:avLst/>
          </a:prstGeom>
          <a:noFill/>
          <a:ln>
            <a:noFill/>
          </a:ln>
        </p:spPr>
        <p:txBody>
          <a:bodyPr spcFirstLastPara="1" wrap="square" lIns="313475" tIns="156725" rIns="313475" bIns="156725" anchor="t" anchorCtr="0">
            <a:noAutofit/>
          </a:bodyPr>
          <a:lstStyle>
            <a:lvl1pPr marL="0" marR="0" lvl="0" indent="0" algn="r">
              <a:spcBef>
                <a:spcPts val="0"/>
              </a:spcBef>
              <a:spcAft>
                <a:spcPts val="0"/>
              </a:spcAft>
              <a:buNone/>
              <a:defRPr sz="4700" b="0">
                <a:solidFill>
                  <a:schemeClr val="dk1"/>
                </a:solidFill>
                <a:latin typeface="Arial"/>
                <a:ea typeface="Arial"/>
                <a:cs typeface="Arial"/>
                <a:sym typeface="Arial"/>
              </a:defRPr>
            </a:lvl1pPr>
            <a:lvl2pPr marL="0" marR="0" lvl="1" indent="0" algn="r">
              <a:spcBef>
                <a:spcPts val="0"/>
              </a:spcBef>
              <a:spcAft>
                <a:spcPts val="0"/>
              </a:spcAft>
              <a:buNone/>
              <a:defRPr sz="4700" b="0">
                <a:solidFill>
                  <a:schemeClr val="dk1"/>
                </a:solidFill>
                <a:latin typeface="Arial"/>
                <a:ea typeface="Arial"/>
                <a:cs typeface="Arial"/>
                <a:sym typeface="Arial"/>
              </a:defRPr>
            </a:lvl2pPr>
            <a:lvl3pPr marL="0" marR="0" lvl="2" indent="0" algn="r">
              <a:spcBef>
                <a:spcPts val="0"/>
              </a:spcBef>
              <a:spcAft>
                <a:spcPts val="0"/>
              </a:spcAft>
              <a:buNone/>
              <a:defRPr sz="4700" b="0">
                <a:solidFill>
                  <a:schemeClr val="dk1"/>
                </a:solidFill>
                <a:latin typeface="Arial"/>
                <a:ea typeface="Arial"/>
                <a:cs typeface="Arial"/>
                <a:sym typeface="Arial"/>
              </a:defRPr>
            </a:lvl3pPr>
            <a:lvl4pPr marL="0" marR="0" lvl="3" indent="0" algn="r">
              <a:spcBef>
                <a:spcPts val="0"/>
              </a:spcBef>
              <a:spcAft>
                <a:spcPts val="0"/>
              </a:spcAft>
              <a:buNone/>
              <a:defRPr sz="4700" b="0">
                <a:solidFill>
                  <a:schemeClr val="dk1"/>
                </a:solidFill>
                <a:latin typeface="Arial"/>
                <a:ea typeface="Arial"/>
                <a:cs typeface="Arial"/>
                <a:sym typeface="Arial"/>
              </a:defRPr>
            </a:lvl4pPr>
            <a:lvl5pPr marL="0" marR="0" lvl="4" indent="0" algn="r">
              <a:spcBef>
                <a:spcPts val="0"/>
              </a:spcBef>
              <a:spcAft>
                <a:spcPts val="0"/>
              </a:spcAft>
              <a:buNone/>
              <a:defRPr sz="4700" b="0">
                <a:solidFill>
                  <a:schemeClr val="dk1"/>
                </a:solidFill>
                <a:latin typeface="Arial"/>
                <a:ea typeface="Arial"/>
                <a:cs typeface="Arial"/>
                <a:sym typeface="Arial"/>
              </a:defRPr>
            </a:lvl5pPr>
            <a:lvl6pPr marL="0" marR="0" lvl="5" indent="0" algn="r">
              <a:spcBef>
                <a:spcPts val="0"/>
              </a:spcBef>
              <a:spcAft>
                <a:spcPts val="0"/>
              </a:spcAft>
              <a:buNone/>
              <a:defRPr sz="4700" b="0">
                <a:solidFill>
                  <a:schemeClr val="dk1"/>
                </a:solidFill>
                <a:latin typeface="Arial"/>
                <a:ea typeface="Arial"/>
                <a:cs typeface="Arial"/>
                <a:sym typeface="Arial"/>
              </a:defRPr>
            </a:lvl6pPr>
            <a:lvl7pPr marL="0" marR="0" lvl="6" indent="0" algn="r">
              <a:spcBef>
                <a:spcPts val="0"/>
              </a:spcBef>
              <a:spcAft>
                <a:spcPts val="0"/>
              </a:spcAft>
              <a:buNone/>
              <a:defRPr sz="4700" b="0">
                <a:solidFill>
                  <a:schemeClr val="dk1"/>
                </a:solidFill>
                <a:latin typeface="Arial"/>
                <a:ea typeface="Arial"/>
                <a:cs typeface="Arial"/>
                <a:sym typeface="Arial"/>
              </a:defRPr>
            </a:lvl7pPr>
            <a:lvl8pPr marL="0" marR="0" lvl="7" indent="0" algn="r">
              <a:spcBef>
                <a:spcPts val="0"/>
              </a:spcBef>
              <a:spcAft>
                <a:spcPts val="0"/>
              </a:spcAft>
              <a:buNone/>
              <a:defRPr sz="4700" b="0">
                <a:solidFill>
                  <a:schemeClr val="dk1"/>
                </a:solidFill>
                <a:latin typeface="Arial"/>
                <a:ea typeface="Arial"/>
                <a:cs typeface="Arial"/>
                <a:sym typeface="Arial"/>
              </a:defRPr>
            </a:lvl8pPr>
            <a:lvl9pPr marL="0" marR="0" lvl="8" indent="0" algn="r">
              <a:spcBef>
                <a:spcPts val="0"/>
              </a:spcBef>
              <a:spcAft>
                <a:spcPts val="0"/>
              </a:spcAft>
              <a:buNone/>
              <a:defRPr sz="47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12"/>
          <p:cNvSpPr txBox="1">
            <a:spLocks noGrp="1"/>
          </p:cNvSpPr>
          <p:nvPr>
            <p:ph type="title"/>
          </p:nvPr>
        </p:nvSpPr>
        <p:spPr>
          <a:xfrm>
            <a:off x="1645444" y="874183"/>
            <a:ext cx="10829926" cy="3717926"/>
          </a:xfrm>
          <a:prstGeom prst="rect">
            <a:avLst/>
          </a:prstGeom>
          <a:noFill/>
          <a:ln>
            <a:noFill/>
          </a:ln>
        </p:spPr>
        <p:txBody>
          <a:bodyPr spcFirstLastPara="1" wrap="square" lIns="313475" tIns="156725" rIns="313475" bIns="156725" anchor="b" anchorCtr="0">
            <a:noAutofit/>
          </a:bodyPr>
          <a:lstStyle>
            <a:lvl1pPr lvl="0" algn="l">
              <a:spcBef>
                <a:spcPts val="0"/>
              </a:spcBef>
              <a:spcAft>
                <a:spcPts val="0"/>
              </a:spcAft>
              <a:buSzPts val="1400"/>
              <a:buNone/>
              <a:defRPr sz="17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 name="Google Shape;65;p12"/>
          <p:cNvSpPr txBox="1">
            <a:spLocks noGrp="1"/>
          </p:cNvSpPr>
          <p:nvPr>
            <p:ph type="body" idx="1"/>
          </p:nvPr>
        </p:nvSpPr>
        <p:spPr>
          <a:xfrm>
            <a:off x="12870656" y="874183"/>
            <a:ext cx="18402300" cy="18729326"/>
          </a:xfrm>
          <a:prstGeom prst="rect">
            <a:avLst/>
          </a:prstGeom>
          <a:noFill/>
          <a:ln>
            <a:noFill/>
          </a:ln>
        </p:spPr>
        <p:txBody>
          <a:bodyPr spcFirstLastPara="1" wrap="square" lIns="313475" tIns="156725" rIns="313475" bIns="156725" anchor="t" anchorCtr="0">
            <a:noAutofit/>
          </a:bodyPr>
          <a:lstStyle>
            <a:lvl1pPr marL="457200" lvl="0" indent="-400050" algn="l">
              <a:spcBef>
                <a:spcPts val="540"/>
              </a:spcBef>
              <a:spcAft>
                <a:spcPts val="0"/>
              </a:spcAft>
              <a:buClr>
                <a:schemeClr val="dk1"/>
              </a:buClr>
              <a:buSzPts val="2700"/>
              <a:buFont typeface="Arial"/>
              <a:buChar char="•"/>
              <a:defRPr sz="2700"/>
            </a:lvl1pPr>
            <a:lvl2pPr marL="914400" lvl="1" indent="-374650" algn="l">
              <a:spcBef>
                <a:spcPts val="460"/>
              </a:spcBef>
              <a:spcAft>
                <a:spcPts val="0"/>
              </a:spcAft>
              <a:buClr>
                <a:schemeClr val="dk1"/>
              </a:buClr>
              <a:buSzPts val="2300"/>
              <a:buFont typeface="Arial"/>
              <a:buChar char="–"/>
              <a:defRPr sz="2300"/>
            </a:lvl2pPr>
            <a:lvl3pPr marL="1371600" lvl="2" indent="-355600" algn="l">
              <a:spcBef>
                <a:spcPts val="400"/>
              </a:spcBef>
              <a:spcAft>
                <a:spcPts val="0"/>
              </a:spcAft>
              <a:buClr>
                <a:schemeClr val="dk1"/>
              </a:buClr>
              <a:buSzPts val="2000"/>
              <a:buFont typeface="Arial"/>
              <a:buChar char="•"/>
              <a:defRPr sz="2000"/>
            </a:lvl3pPr>
            <a:lvl4pPr marL="1828800" lvl="3" indent="-336550" algn="l">
              <a:spcBef>
                <a:spcPts val="340"/>
              </a:spcBef>
              <a:spcAft>
                <a:spcPts val="0"/>
              </a:spcAft>
              <a:buClr>
                <a:schemeClr val="dk1"/>
              </a:buClr>
              <a:buSzPts val="1700"/>
              <a:buFont typeface="Arial"/>
              <a:buChar char="–"/>
              <a:defRPr sz="1700"/>
            </a:lvl4pPr>
            <a:lvl5pPr marL="2286000" lvl="4" indent="-336550" algn="l">
              <a:spcBef>
                <a:spcPts val="340"/>
              </a:spcBef>
              <a:spcAft>
                <a:spcPts val="0"/>
              </a:spcAft>
              <a:buClr>
                <a:schemeClr val="dk1"/>
              </a:buClr>
              <a:buSzPts val="1700"/>
              <a:buFont typeface="Arial"/>
              <a:buChar char="»"/>
              <a:defRPr sz="1700"/>
            </a:lvl5pPr>
            <a:lvl6pPr marL="2743200" lvl="5" indent="-336550" algn="l">
              <a:spcBef>
                <a:spcPts val="340"/>
              </a:spcBef>
              <a:spcAft>
                <a:spcPts val="0"/>
              </a:spcAft>
              <a:buClr>
                <a:schemeClr val="dk1"/>
              </a:buClr>
              <a:buSzPts val="1700"/>
              <a:buFont typeface="Arial"/>
              <a:buChar char="»"/>
              <a:defRPr sz="1700"/>
            </a:lvl6pPr>
            <a:lvl7pPr marL="3200400" lvl="6" indent="-336550" algn="l">
              <a:spcBef>
                <a:spcPts val="340"/>
              </a:spcBef>
              <a:spcAft>
                <a:spcPts val="0"/>
              </a:spcAft>
              <a:buClr>
                <a:schemeClr val="dk1"/>
              </a:buClr>
              <a:buSzPts val="1700"/>
              <a:buFont typeface="Arial"/>
              <a:buChar char="»"/>
              <a:defRPr sz="1700"/>
            </a:lvl7pPr>
            <a:lvl8pPr marL="3657600" lvl="7" indent="-336550" algn="l">
              <a:spcBef>
                <a:spcPts val="340"/>
              </a:spcBef>
              <a:spcAft>
                <a:spcPts val="0"/>
              </a:spcAft>
              <a:buClr>
                <a:schemeClr val="dk1"/>
              </a:buClr>
              <a:buSzPts val="1700"/>
              <a:buFont typeface="Arial"/>
              <a:buChar char="»"/>
              <a:defRPr sz="1700"/>
            </a:lvl8pPr>
            <a:lvl9pPr marL="4114800" lvl="8" indent="-336550" algn="l">
              <a:spcBef>
                <a:spcPts val="340"/>
              </a:spcBef>
              <a:spcAft>
                <a:spcPts val="0"/>
              </a:spcAft>
              <a:buClr>
                <a:schemeClr val="dk1"/>
              </a:buClr>
              <a:buSzPts val="1700"/>
              <a:buFont typeface="Arial"/>
              <a:buChar char="»"/>
              <a:defRPr sz="1700"/>
            </a:lvl9pPr>
          </a:lstStyle>
          <a:p>
            <a:endParaRPr/>
          </a:p>
        </p:txBody>
      </p:sp>
      <p:sp>
        <p:nvSpPr>
          <p:cNvPr id="66" name="Google Shape;66;p12"/>
          <p:cNvSpPr txBox="1">
            <a:spLocks noGrp="1"/>
          </p:cNvSpPr>
          <p:nvPr>
            <p:ph type="body" idx="2"/>
          </p:nvPr>
        </p:nvSpPr>
        <p:spPr>
          <a:xfrm>
            <a:off x="1645444" y="4592108"/>
            <a:ext cx="10829926" cy="15011400"/>
          </a:xfrm>
          <a:prstGeom prst="rect">
            <a:avLst/>
          </a:prstGeom>
          <a:noFill/>
          <a:ln>
            <a:noFill/>
          </a:ln>
        </p:spPr>
        <p:txBody>
          <a:bodyPr spcFirstLastPara="1" wrap="square" lIns="313475" tIns="156725" rIns="313475" bIns="156725" anchor="t" anchorCtr="0">
            <a:noAutofit/>
          </a:bodyPr>
          <a:lstStyle>
            <a:lvl1pPr marL="457200" lvl="0" indent="-228600" algn="l">
              <a:spcBef>
                <a:spcPts val="240"/>
              </a:spcBef>
              <a:spcAft>
                <a:spcPts val="0"/>
              </a:spcAft>
              <a:buClr>
                <a:schemeClr val="dk1"/>
              </a:buClr>
              <a:buSzPts val="1200"/>
              <a:buFont typeface="Arial"/>
              <a:buNone/>
              <a:defRPr sz="1200"/>
            </a:lvl1pPr>
            <a:lvl2pPr marL="914400" lvl="1" indent="-228600" algn="l">
              <a:spcBef>
                <a:spcPts val="200"/>
              </a:spcBef>
              <a:spcAft>
                <a:spcPts val="0"/>
              </a:spcAft>
              <a:buClr>
                <a:schemeClr val="dk1"/>
              </a:buClr>
              <a:buSzPts val="1000"/>
              <a:buFont typeface="Arial"/>
              <a:buNone/>
              <a:defRPr sz="1000"/>
            </a:lvl2pPr>
            <a:lvl3pPr marL="1371600" lvl="2" indent="-228600" algn="l">
              <a:spcBef>
                <a:spcPts val="160"/>
              </a:spcBef>
              <a:spcAft>
                <a:spcPts val="0"/>
              </a:spcAft>
              <a:buClr>
                <a:schemeClr val="dk1"/>
              </a:buClr>
              <a:buSzPts val="800"/>
              <a:buFont typeface="Arial"/>
              <a:buNone/>
              <a:defRPr sz="800"/>
            </a:lvl3pPr>
            <a:lvl4pPr marL="1828800" lvl="3" indent="-228600" algn="l">
              <a:spcBef>
                <a:spcPts val="140"/>
              </a:spcBef>
              <a:spcAft>
                <a:spcPts val="0"/>
              </a:spcAft>
              <a:buClr>
                <a:schemeClr val="dk1"/>
              </a:buClr>
              <a:buSzPts val="700"/>
              <a:buFont typeface="Arial"/>
              <a:buNone/>
              <a:defRPr sz="700"/>
            </a:lvl4pPr>
            <a:lvl5pPr marL="2286000" lvl="4" indent="-228600" algn="l">
              <a:spcBef>
                <a:spcPts val="140"/>
              </a:spcBef>
              <a:spcAft>
                <a:spcPts val="0"/>
              </a:spcAft>
              <a:buClr>
                <a:schemeClr val="dk1"/>
              </a:buClr>
              <a:buSzPts val="700"/>
              <a:buFont typeface="Arial"/>
              <a:buNone/>
              <a:defRPr sz="700"/>
            </a:lvl5pPr>
            <a:lvl6pPr marL="2743200" lvl="5" indent="-228600" algn="l">
              <a:spcBef>
                <a:spcPts val="140"/>
              </a:spcBef>
              <a:spcAft>
                <a:spcPts val="0"/>
              </a:spcAft>
              <a:buClr>
                <a:schemeClr val="dk1"/>
              </a:buClr>
              <a:buSzPts val="700"/>
              <a:buFont typeface="Arial"/>
              <a:buNone/>
              <a:defRPr sz="700"/>
            </a:lvl6pPr>
            <a:lvl7pPr marL="3200400" lvl="6" indent="-228600" algn="l">
              <a:spcBef>
                <a:spcPts val="140"/>
              </a:spcBef>
              <a:spcAft>
                <a:spcPts val="0"/>
              </a:spcAft>
              <a:buClr>
                <a:schemeClr val="dk1"/>
              </a:buClr>
              <a:buSzPts val="700"/>
              <a:buFont typeface="Arial"/>
              <a:buNone/>
              <a:defRPr sz="700"/>
            </a:lvl7pPr>
            <a:lvl8pPr marL="3657600" lvl="7" indent="-228600" algn="l">
              <a:spcBef>
                <a:spcPts val="140"/>
              </a:spcBef>
              <a:spcAft>
                <a:spcPts val="0"/>
              </a:spcAft>
              <a:buClr>
                <a:schemeClr val="dk1"/>
              </a:buClr>
              <a:buSzPts val="700"/>
              <a:buFont typeface="Arial"/>
              <a:buNone/>
              <a:defRPr sz="700"/>
            </a:lvl8pPr>
            <a:lvl9pPr marL="4114800" lvl="8" indent="-228600" algn="l">
              <a:spcBef>
                <a:spcPts val="140"/>
              </a:spcBef>
              <a:spcAft>
                <a:spcPts val="0"/>
              </a:spcAft>
              <a:buClr>
                <a:schemeClr val="dk1"/>
              </a:buClr>
              <a:buSzPts val="700"/>
              <a:buFont typeface="Arial"/>
              <a:buNone/>
              <a:defRPr sz="700"/>
            </a:lvl9pPr>
          </a:lstStyle>
          <a:p>
            <a:endParaRPr/>
          </a:p>
        </p:txBody>
      </p:sp>
      <p:sp>
        <p:nvSpPr>
          <p:cNvPr id="67" name="Google Shape;67;p12"/>
          <p:cNvSpPr txBox="1">
            <a:spLocks noGrp="1"/>
          </p:cNvSpPr>
          <p:nvPr>
            <p:ph type="dt" idx="10"/>
          </p:nvPr>
        </p:nvSpPr>
        <p:spPr>
          <a:xfrm>
            <a:off x="1645711" y="19985567"/>
            <a:ext cx="7681384" cy="1524000"/>
          </a:xfrm>
          <a:prstGeom prst="rect">
            <a:avLst/>
          </a:prstGeom>
          <a:noFill/>
          <a:ln>
            <a:noFill/>
          </a:ln>
        </p:spPr>
        <p:txBody>
          <a:bodyPr spcFirstLastPara="1" wrap="square" lIns="313475" tIns="156725" rIns="313475" bIns="156725" anchor="t"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2"/>
          <p:cNvSpPr txBox="1">
            <a:spLocks noGrp="1"/>
          </p:cNvSpPr>
          <p:nvPr>
            <p:ph type="ftr" idx="11"/>
          </p:nvPr>
        </p:nvSpPr>
        <p:spPr>
          <a:xfrm>
            <a:off x="11246911" y="19985567"/>
            <a:ext cx="10424584" cy="1524000"/>
          </a:xfrm>
          <a:prstGeom prst="rect">
            <a:avLst/>
          </a:prstGeom>
          <a:noFill/>
          <a:ln>
            <a:noFill/>
          </a:ln>
        </p:spPr>
        <p:txBody>
          <a:bodyPr spcFirstLastPara="1" wrap="square" lIns="313475" tIns="156725" rIns="313475" bIns="156725"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2"/>
          <p:cNvSpPr txBox="1">
            <a:spLocks noGrp="1"/>
          </p:cNvSpPr>
          <p:nvPr>
            <p:ph type="sldNum" idx="12"/>
          </p:nvPr>
        </p:nvSpPr>
        <p:spPr>
          <a:xfrm>
            <a:off x="23591311" y="19985567"/>
            <a:ext cx="7681384" cy="1524000"/>
          </a:xfrm>
          <a:prstGeom prst="rect">
            <a:avLst/>
          </a:prstGeom>
          <a:noFill/>
          <a:ln>
            <a:noFill/>
          </a:ln>
        </p:spPr>
        <p:txBody>
          <a:bodyPr spcFirstLastPara="1" wrap="square" lIns="313475" tIns="156725" rIns="313475" bIns="156725" anchor="t" anchorCtr="0">
            <a:noAutofit/>
          </a:bodyPr>
          <a:lstStyle>
            <a:lvl1pPr marL="0" marR="0" lvl="0" indent="0" algn="r">
              <a:spcBef>
                <a:spcPts val="0"/>
              </a:spcBef>
              <a:spcAft>
                <a:spcPts val="0"/>
              </a:spcAft>
              <a:buNone/>
              <a:defRPr sz="4700" b="0">
                <a:solidFill>
                  <a:schemeClr val="dk1"/>
                </a:solidFill>
                <a:latin typeface="Arial"/>
                <a:ea typeface="Arial"/>
                <a:cs typeface="Arial"/>
                <a:sym typeface="Arial"/>
              </a:defRPr>
            </a:lvl1pPr>
            <a:lvl2pPr marL="0" marR="0" lvl="1" indent="0" algn="r">
              <a:spcBef>
                <a:spcPts val="0"/>
              </a:spcBef>
              <a:spcAft>
                <a:spcPts val="0"/>
              </a:spcAft>
              <a:buNone/>
              <a:defRPr sz="4700" b="0">
                <a:solidFill>
                  <a:schemeClr val="dk1"/>
                </a:solidFill>
                <a:latin typeface="Arial"/>
                <a:ea typeface="Arial"/>
                <a:cs typeface="Arial"/>
                <a:sym typeface="Arial"/>
              </a:defRPr>
            </a:lvl2pPr>
            <a:lvl3pPr marL="0" marR="0" lvl="2" indent="0" algn="r">
              <a:spcBef>
                <a:spcPts val="0"/>
              </a:spcBef>
              <a:spcAft>
                <a:spcPts val="0"/>
              </a:spcAft>
              <a:buNone/>
              <a:defRPr sz="4700" b="0">
                <a:solidFill>
                  <a:schemeClr val="dk1"/>
                </a:solidFill>
                <a:latin typeface="Arial"/>
                <a:ea typeface="Arial"/>
                <a:cs typeface="Arial"/>
                <a:sym typeface="Arial"/>
              </a:defRPr>
            </a:lvl3pPr>
            <a:lvl4pPr marL="0" marR="0" lvl="3" indent="0" algn="r">
              <a:spcBef>
                <a:spcPts val="0"/>
              </a:spcBef>
              <a:spcAft>
                <a:spcPts val="0"/>
              </a:spcAft>
              <a:buNone/>
              <a:defRPr sz="4700" b="0">
                <a:solidFill>
                  <a:schemeClr val="dk1"/>
                </a:solidFill>
                <a:latin typeface="Arial"/>
                <a:ea typeface="Arial"/>
                <a:cs typeface="Arial"/>
                <a:sym typeface="Arial"/>
              </a:defRPr>
            </a:lvl4pPr>
            <a:lvl5pPr marL="0" marR="0" lvl="4" indent="0" algn="r">
              <a:spcBef>
                <a:spcPts val="0"/>
              </a:spcBef>
              <a:spcAft>
                <a:spcPts val="0"/>
              </a:spcAft>
              <a:buNone/>
              <a:defRPr sz="4700" b="0">
                <a:solidFill>
                  <a:schemeClr val="dk1"/>
                </a:solidFill>
                <a:latin typeface="Arial"/>
                <a:ea typeface="Arial"/>
                <a:cs typeface="Arial"/>
                <a:sym typeface="Arial"/>
              </a:defRPr>
            </a:lvl5pPr>
            <a:lvl6pPr marL="0" marR="0" lvl="5" indent="0" algn="r">
              <a:spcBef>
                <a:spcPts val="0"/>
              </a:spcBef>
              <a:spcAft>
                <a:spcPts val="0"/>
              </a:spcAft>
              <a:buNone/>
              <a:defRPr sz="4700" b="0">
                <a:solidFill>
                  <a:schemeClr val="dk1"/>
                </a:solidFill>
                <a:latin typeface="Arial"/>
                <a:ea typeface="Arial"/>
                <a:cs typeface="Arial"/>
                <a:sym typeface="Arial"/>
              </a:defRPr>
            </a:lvl6pPr>
            <a:lvl7pPr marL="0" marR="0" lvl="6" indent="0" algn="r">
              <a:spcBef>
                <a:spcPts val="0"/>
              </a:spcBef>
              <a:spcAft>
                <a:spcPts val="0"/>
              </a:spcAft>
              <a:buNone/>
              <a:defRPr sz="4700" b="0">
                <a:solidFill>
                  <a:schemeClr val="dk1"/>
                </a:solidFill>
                <a:latin typeface="Arial"/>
                <a:ea typeface="Arial"/>
                <a:cs typeface="Arial"/>
                <a:sym typeface="Arial"/>
              </a:defRPr>
            </a:lvl7pPr>
            <a:lvl8pPr marL="0" marR="0" lvl="7" indent="0" algn="r">
              <a:spcBef>
                <a:spcPts val="0"/>
              </a:spcBef>
              <a:spcAft>
                <a:spcPts val="0"/>
              </a:spcAft>
              <a:buNone/>
              <a:defRPr sz="4700" b="0">
                <a:solidFill>
                  <a:schemeClr val="dk1"/>
                </a:solidFill>
                <a:latin typeface="Arial"/>
                <a:ea typeface="Arial"/>
                <a:cs typeface="Arial"/>
                <a:sym typeface="Arial"/>
              </a:defRPr>
            </a:lvl8pPr>
            <a:lvl9pPr marL="0" marR="0" lvl="8" indent="0" algn="r">
              <a:spcBef>
                <a:spcPts val="0"/>
              </a:spcBef>
              <a:spcAft>
                <a:spcPts val="0"/>
              </a:spcAft>
              <a:buNone/>
              <a:defRPr sz="47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DDA9A9"/>
            </a:gs>
            <a:gs pos="50000">
              <a:srgbClr val="990000"/>
            </a:gs>
            <a:gs pos="100000">
              <a:srgbClr val="DDA9A9"/>
            </a:gs>
          </a:gsLst>
          <a:lin ang="5400000" scaled="0"/>
        </a:gra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1645711" y="878417"/>
            <a:ext cx="29626984" cy="3657600"/>
          </a:xfrm>
          <a:prstGeom prst="rect">
            <a:avLst/>
          </a:prstGeom>
          <a:noFill/>
          <a:ln>
            <a:noFill/>
          </a:ln>
        </p:spPr>
        <p:txBody>
          <a:bodyPr spcFirstLastPara="1" wrap="square" lIns="313475" tIns="156725" rIns="313475" bIns="156725" anchor="ctr" anchorCtr="0">
            <a:noAutofit/>
          </a:bodyPr>
          <a:lstStyle>
            <a:lvl1pPr marR="0" lvl="0" algn="ctr" rtl="0">
              <a:spcBef>
                <a:spcPts val="0"/>
              </a:spcBef>
              <a:spcAft>
                <a:spcPts val="0"/>
              </a:spcAft>
              <a:buSzPts val="1400"/>
              <a:buNone/>
              <a:defRPr sz="1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1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1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1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1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1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1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1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15200" b="0" i="0" u="none" strike="noStrike" cap="none">
                <a:solidFill>
                  <a:schemeClr val="dk2"/>
                </a:solidFill>
                <a:latin typeface="Arial"/>
                <a:ea typeface="Arial"/>
                <a:cs typeface="Arial"/>
                <a:sym typeface="Arial"/>
              </a:defRPr>
            </a:lvl9pPr>
          </a:lstStyle>
          <a:p>
            <a:endParaRPr/>
          </a:p>
        </p:txBody>
      </p:sp>
      <p:sp>
        <p:nvSpPr>
          <p:cNvPr id="7" name="Google Shape;7;p3"/>
          <p:cNvSpPr txBox="1">
            <a:spLocks noGrp="1"/>
          </p:cNvSpPr>
          <p:nvPr>
            <p:ph type="body" idx="1"/>
          </p:nvPr>
        </p:nvSpPr>
        <p:spPr>
          <a:xfrm>
            <a:off x="1645711" y="5120218"/>
            <a:ext cx="29626984" cy="14484350"/>
          </a:xfrm>
          <a:prstGeom prst="rect">
            <a:avLst/>
          </a:prstGeom>
          <a:noFill/>
          <a:ln>
            <a:noFill/>
          </a:ln>
        </p:spPr>
        <p:txBody>
          <a:bodyPr spcFirstLastPara="1" wrap="square" lIns="313475" tIns="156725" rIns="313475" bIns="156725" anchor="t" anchorCtr="0">
            <a:noAutofit/>
          </a:bodyPr>
          <a:lstStyle>
            <a:lvl1pPr marL="457200" marR="0" lvl="0" indent="-927100" algn="l" rtl="0">
              <a:spcBef>
                <a:spcPts val="2200"/>
              </a:spcBef>
              <a:spcAft>
                <a:spcPts val="0"/>
              </a:spcAft>
              <a:buClr>
                <a:schemeClr val="dk1"/>
              </a:buClr>
              <a:buSzPts val="11000"/>
              <a:buFont typeface="Arial"/>
              <a:buChar char="•"/>
              <a:defRPr sz="11000" b="0" i="0" u="none" strike="noStrike" cap="none">
                <a:solidFill>
                  <a:schemeClr val="dk1"/>
                </a:solidFill>
                <a:latin typeface="Arial"/>
                <a:ea typeface="Arial"/>
                <a:cs typeface="Arial"/>
                <a:sym typeface="Arial"/>
              </a:defRPr>
            </a:lvl1pPr>
            <a:lvl2pPr marL="914400" marR="0" lvl="1" indent="-838200" algn="l" rtl="0">
              <a:spcBef>
                <a:spcPts val="1920"/>
              </a:spcBef>
              <a:spcAft>
                <a:spcPts val="0"/>
              </a:spcAft>
              <a:buClr>
                <a:schemeClr val="dk1"/>
              </a:buClr>
              <a:buSzPts val="9600"/>
              <a:buFont typeface="Arial"/>
              <a:buChar char="–"/>
              <a:defRPr sz="9600" b="0" i="0" u="none" strike="noStrike" cap="none">
                <a:solidFill>
                  <a:schemeClr val="dk1"/>
                </a:solidFill>
                <a:latin typeface="Arial"/>
                <a:ea typeface="Arial"/>
                <a:cs typeface="Arial"/>
                <a:sym typeface="Arial"/>
              </a:defRPr>
            </a:lvl2pPr>
            <a:lvl3pPr marL="1371600" marR="0" lvl="2" indent="-749300" algn="l" rtl="0">
              <a:spcBef>
                <a:spcPts val="1640"/>
              </a:spcBef>
              <a:spcAft>
                <a:spcPts val="0"/>
              </a:spcAft>
              <a:buClr>
                <a:schemeClr val="dk1"/>
              </a:buClr>
              <a:buSzPts val="8200"/>
              <a:buFont typeface="Arial"/>
              <a:buChar char="•"/>
              <a:defRPr sz="8200" b="0" i="0" u="none" strike="noStrike" cap="none">
                <a:solidFill>
                  <a:schemeClr val="dk1"/>
                </a:solidFill>
                <a:latin typeface="Arial"/>
                <a:ea typeface="Arial"/>
                <a:cs typeface="Arial"/>
                <a:sym typeface="Arial"/>
              </a:defRPr>
            </a:lvl3pPr>
            <a:lvl4pPr marL="1828800" marR="0" lvl="3" indent="-660400" algn="l" rtl="0">
              <a:spcBef>
                <a:spcPts val="1360"/>
              </a:spcBef>
              <a:spcAft>
                <a:spcPts val="0"/>
              </a:spcAft>
              <a:buClr>
                <a:schemeClr val="dk1"/>
              </a:buClr>
              <a:buSzPts val="6800"/>
              <a:buFont typeface="Arial"/>
              <a:buChar char="–"/>
              <a:defRPr sz="6800" b="0" i="0" u="none" strike="noStrike" cap="none">
                <a:solidFill>
                  <a:schemeClr val="dk1"/>
                </a:solidFill>
                <a:latin typeface="Arial"/>
                <a:ea typeface="Arial"/>
                <a:cs typeface="Arial"/>
                <a:sym typeface="Arial"/>
              </a:defRPr>
            </a:lvl4pPr>
            <a:lvl5pPr marL="2286000" marR="0" lvl="4" indent="-660400" algn="l" rtl="0">
              <a:spcBef>
                <a:spcPts val="1360"/>
              </a:spcBef>
              <a:spcAft>
                <a:spcPts val="0"/>
              </a:spcAft>
              <a:buClr>
                <a:schemeClr val="dk1"/>
              </a:buClr>
              <a:buSzPts val="6800"/>
              <a:buFont typeface="Arial"/>
              <a:buChar char="»"/>
              <a:defRPr sz="6800" b="0" i="0" u="none" strike="noStrike" cap="none">
                <a:solidFill>
                  <a:schemeClr val="dk1"/>
                </a:solidFill>
                <a:latin typeface="Arial"/>
                <a:ea typeface="Arial"/>
                <a:cs typeface="Arial"/>
                <a:sym typeface="Arial"/>
              </a:defRPr>
            </a:lvl5pPr>
            <a:lvl6pPr marL="2743200" marR="0" lvl="5" indent="-660400" algn="l" rtl="0">
              <a:spcBef>
                <a:spcPts val="1360"/>
              </a:spcBef>
              <a:spcAft>
                <a:spcPts val="0"/>
              </a:spcAft>
              <a:buClr>
                <a:schemeClr val="dk1"/>
              </a:buClr>
              <a:buSzPts val="6800"/>
              <a:buFont typeface="Arial"/>
              <a:buChar char="»"/>
              <a:defRPr sz="6800" b="0" i="0" u="none" strike="noStrike" cap="none">
                <a:solidFill>
                  <a:schemeClr val="dk1"/>
                </a:solidFill>
                <a:latin typeface="Arial"/>
                <a:ea typeface="Arial"/>
                <a:cs typeface="Arial"/>
                <a:sym typeface="Arial"/>
              </a:defRPr>
            </a:lvl6pPr>
            <a:lvl7pPr marL="3200400" marR="0" lvl="6" indent="-660400" algn="l" rtl="0">
              <a:spcBef>
                <a:spcPts val="1360"/>
              </a:spcBef>
              <a:spcAft>
                <a:spcPts val="0"/>
              </a:spcAft>
              <a:buClr>
                <a:schemeClr val="dk1"/>
              </a:buClr>
              <a:buSzPts val="6800"/>
              <a:buFont typeface="Arial"/>
              <a:buChar char="»"/>
              <a:defRPr sz="6800" b="0" i="0" u="none" strike="noStrike" cap="none">
                <a:solidFill>
                  <a:schemeClr val="dk1"/>
                </a:solidFill>
                <a:latin typeface="Arial"/>
                <a:ea typeface="Arial"/>
                <a:cs typeface="Arial"/>
                <a:sym typeface="Arial"/>
              </a:defRPr>
            </a:lvl7pPr>
            <a:lvl8pPr marL="3657600" marR="0" lvl="7" indent="-660400" algn="l" rtl="0">
              <a:spcBef>
                <a:spcPts val="1360"/>
              </a:spcBef>
              <a:spcAft>
                <a:spcPts val="0"/>
              </a:spcAft>
              <a:buClr>
                <a:schemeClr val="dk1"/>
              </a:buClr>
              <a:buSzPts val="6800"/>
              <a:buFont typeface="Arial"/>
              <a:buChar char="»"/>
              <a:defRPr sz="6800" b="0" i="0" u="none" strike="noStrike" cap="none">
                <a:solidFill>
                  <a:schemeClr val="dk1"/>
                </a:solidFill>
                <a:latin typeface="Arial"/>
                <a:ea typeface="Arial"/>
                <a:cs typeface="Arial"/>
                <a:sym typeface="Arial"/>
              </a:defRPr>
            </a:lvl8pPr>
            <a:lvl9pPr marL="4114800" marR="0" lvl="8" indent="-660400" algn="l" rtl="0">
              <a:spcBef>
                <a:spcPts val="1360"/>
              </a:spcBef>
              <a:spcAft>
                <a:spcPts val="0"/>
              </a:spcAft>
              <a:buClr>
                <a:schemeClr val="dk1"/>
              </a:buClr>
              <a:buSzPts val="6800"/>
              <a:buFont typeface="Arial"/>
              <a:buChar char="»"/>
              <a:defRPr sz="6800" b="0" i="0" u="none" strike="noStrike" cap="none">
                <a:solidFill>
                  <a:schemeClr val="dk1"/>
                </a:solidFill>
                <a:latin typeface="Arial"/>
                <a:ea typeface="Arial"/>
                <a:cs typeface="Arial"/>
                <a:sym typeface="Arial"/>
              </a:defRPr>
            </a:lvl9pPr>
          </a:lstStyle>
          <a:p>
            <a:endParaRPr/>
          </a:p>
        </p:txBody>
      </p:sp>
      <p:sp>
        <p:nvSpPr>
          <p:cNvPr id="8" name="Google Shape;8;p3"/>
          <p:cNvSpPr txBox="1">
            <a:spLocks noGrp="1"/>
          </p:cNvSpPr>
          <p:nvPr>
            <p:ph type="dt" idx="10"/>
          </p:nvPr>
        </p:nvSpPr>
        <p:spPr>
          <a:xfrm>
            <a:off x="1645711" y="19985567"/>
            <a:ext cx="7681384" cy="1524000"/>
          </a:xfrm>
          <a:prstGeom prst="rect">
            <a:avLst/>
          </a:prstGeom>
          <a:noFill/>
          <a:ln>
            <a:noFill/>
          </a:ln>
        </p:spPr>
        <p:txBody>
          <a:bodyPr spcFirstLastPara="1" wrap="square" lIns="313475" tIns="156725" rIns="313475" bIns="156725" anchor="t" anchorCtr="0">
            <a:noAutofit/>
          </a:bodyPr>
          <a:lstStyle>
            <a:lvl1pPr marR="0" lvl="0" algn="l" rtl="0">
              <a:spcBef>
                <a:spcPts val="0"/>
              </a:spcBef>
              <a:spcAft>
                <a:spcPts val="0"/>
              </a:spcAft>
              <a:buSzPts val="1400"/>
              <a:buNone/>
              <a:defRPr sz="47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3600" b="1" i="0" u="none" strike="noStrike" cap="none">
                <a:solidFill>
                  <a:srgbClr val="FF9900"/>
                </a:solidFill>
                <a:latin typeface="Arial"/>
                <a:ea typeface="Arial"/>
                <a:cs typeface="Arial"/>
                <a:sym typeface="Arial"/>
              </a:defRPr>
            </a:lvl2pPr>
            <a:lvl3pPr marR="0" lvl="2" algn="ctr" rtl="0">
              <a:spcBef>
                <a:spcPts val="0"/>
              </a:spcBef>
              <a:spcAft>
                <a:spcPts val="0"/>
              </a:spcAft>
              <a:buSzPts val="1400"/>
              <a:buNone/>
              <a:defRPr sz="3600" b="1" i="0" u="none" strike="noStrike" cap="none">
                <a:solidFill>
                  <a:srgbClr val="FF9900"/>
                </a:solidFill>
                <a:latin typeface="Arial"/>
                <a:ea typeface="Arial"/>
                <a:cs typeface="Arial"/>
                <a:sym typeface="Arial"/>
              </a:defRPr>
            </a:lvl3pPr>
            <a:lvl4pPr marR="0" lvl="3" algn="ctr" rtl="0">
              <a:spcBef>
                <a:spcPts val="0"/>
              </a:spcBef>
              <a:spcAft>
                <a:spcPts val="0"/>
              </a:spcAft>
              <a:buSzPts val="1400"/>
              <a:buNone/>
              <a:defRPr sz="3600" b="1" i="0" u="none" strike="noStrike" cap="none">
                <a:solidFill>
                  <a:srgbClr val="FF9900"/>
                </a:solidFill>
                <a:latin typeface="Arial"/>
                <a:ea typeface="Arial"/>
                <a:cs typeface="Arial"/>
                <a:sym typeface="Arial"/>
              </a:defRPr>
            </a:lvl4pPr>
            <a:lvl5pPr marR="0" lvl="4" algn="ctr" rtl="0">
              <a:spcBef>
                <a:spcPts val="0"/>
              </a:spcBef>
              <a:spcAft>
                <a:spcPts val="0"/>
              </a:spcAft>
              <a:buSzPts val="1400"/>
              <a:buNone/>
              <a:defRPr sz="3600" b="1" i="0" u="none" strike="noStrike" cap="none">
                <a:solidFill>
                  <a:srgbClr val="FF9900"/>
                </a:solidFill>
                <a:latin typeface="Arial"/>
                <a:ea typeface="Arial"/>
                <a:cs typeface="Arial"/>
                <a:sym typeface="Arial"/>
              </a:defRPr>
            </a:lvl5pPr>
            <a:lvl6pPr marR="0" lvl="5" algn="l" rtl="0">
              <a:spcBef>
                <a:spcPts val="0"/>
              </a:spcBef>
              <a:spcAft>
                <a:spcPts val="0"/>
              </a:spcAft>
              <a:buSzPts val="1400"/>
              <a:buNone/>
              <a:defRPr sz="3600" b="1" i="0" u="none" strike="noStrike" cap="none">
                <a:solidFill>
                  <a:srgbClr val="FF9900"/>
                </a:solidFill>
                <a:latin typeface="Arial"/>
                <a:ea typeface="Arial"/>
                <a:cs typeface="Arial"/>
                <a:sym typeface="Arial"/>
              </a:defRPr>
            </a:lvl6pPr>
            <a:lvl7pPr marR="0" lvl="6" algn="l" rtl="0">
              <a:spcBef>
                <a:spcPts val="0"/>
              </a:spcBef>
              <a:spcAft>
                <a:spcPts val="0"/>
              </a:spcAft>
              <a:buSzPts val="1400"/>
              <a:buNone/>
              <a:defRPr sz="3600" b="1" i="0" u="none" strike="noStrike" cap="none">
                <a:solidFill>
                  <a:srgbClr val="FF9900"/>
                </a:solidFill>
                <a:latin typeface="Arial"/>
                <a:ea typeface="Arial"/>
                <a:cs typeface="Arial"/>
                <a:sym typeface="Arial"/>
              </a:defRPr>
            </a:lvl7pPr>
            <a:lvl8pPr marR="0" lvl="7" algn="l" rtl="0">
              <a:spcBef>
                <a:spcPts val="0"/>
              </a:spcBef>
              <a:spcAft>
                <a:spcPts val="0"/>
              </a:spcAft>
              <a:buSzPts val="1400"/>
              <a:buNone/>
              <a:defRPr sz="3600" b="1" i="0" u="none" strike="noStrike" cap="none">
                <a:solidFill>
                  <a:srgbClr val="FF9900"/>
                </a:solidFill>
                <a:latin typeface="Arial"/>
                <a:ea typeface="Arial"/>
                <a:cs typeface="Arial"/>
                <a:sym typeface="Arial"/>
              </a:defRPr>
            </a:lvl8pPr>
            <a:lvl9pPr marR="0" lvl="8" algn="l" rtl="0">
              <a:spcBef>
                <a:spcPts val="0"/>
              </a:spcBef>
              <a:spcAft>
                <a:spcPts val="0"/>
              </a:spcAft>
              <a:buSzPts val="1400"/>
              <a:buNone/>
              <a:defRPr sz="3600" b="1" i="0" u="none" strike="noStrike" cap="none">
                <a:solidFill>
                  <a:srgbClr val="FF9900"/>
                </a:solidFill>
                <a:latin typeface="Arial"/>
                <a:ea typeface="Arial"/>
                <a:cs typeface="Arial"/>
                <a:sym typeface="Arial"/>
              </a:defRPr>
            </a:lvl9pPr>
          </a:lstStyle>
          <a:p>
            <a:endParaRPr/>
          </a:p>
        </p:txBody>
      </p:sp>
      <p:sp>
        <p:nvSpPr>
          <p:cNvPr id="9" name="Google Shape;9;p3"/>
          <p:cNvSpPr txBox="1">
            <a:spLocks noGrp="1"/>
          </p:cNvSpPr>
          <p:nvPr>
            <p:ph type="ftr" idx="11"/>
          </p:nvPr>
        </p:nvSpPr>
        <p:spPr>
          <a:xfrm>
            <a:off x="11246911" y="19985567"/>
            <a:ext cx="10424584" cy="1524000"/>
          </a:xfrm>
          <a:prstGeom prst="rect">
            <a:avLst/>
          </a:prstGeom>
          <a:noFill/>
          <a:ln>
            <a:noFill/>
          </a:ln>
        </p:spPr>
        <p:txBody>
          <a:bodyPr spcFirstLastPara="1" wrap="square" lIns="313475" tIns="156725" rIns="313475" bIns="156725" anchor="t" anchorCtr="0">
            <a:noAutofit/>
          </a:bodyPr>
          <a:lstStyle>
            <a:lvl1pPr marR="0" lvl="0" algn="ctr" rtl="0">
              <a:spcBef>
                <a:spcPts val="0"/>
              </a:spcBef>
              <a:spcAft>
                <a:spcPts val="0"/>
              </a:spcAft>
              <a:buSzPts val="1400"/>
              <a:buNone/>
              <a:defRPr sz="47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3600" b="1" i="0" u="none" strike="noStrike" cap="none">
                <a:solidFill>
                  <a:srgbClr val="FF9900"/>
                </a:solidFill>
                <a:latin typeface="Arial"/>
                <a:ea typeface="Arial"/>
                <a:cs typeface="Arial"/>
                <a:sym typeface="Arial"/>
              </a:defRPr>
            </a:lvl2pPr>
            <a:lvl3pPr marR="0" lvl="2" algn="ctr" rtl="0">
              <a:spcBef>
                <a:spcPts val="0"/>
              </a:spcBef>
              <a:spcAft>
                <a:spcPts val="0"/>
              </a:spcAft>
              <a:buSzPts val="1400"/>
              <a:buNone/>
              <a:defRPr sz="3600" b="1" i="0" u="none" strike="noStrike" cap="none">
                <a:solidFill>
                  <a:srgbClr val="FF9900"/>
                </a:solidFill>
                <a:latin typeface="Arial"/>
                <a:ea typeface="Arial"/>
                <a:cs typeface="Arial"/>
                <a:sym typeface="Arial"/>
              </a:defRPr>
            </a:lvl3pPr>
            <a:lvl4pPr marR="0" lvl="3" algn="ctr" rtl="0">
              <a:spcBef>
                <a:spcPts val="0"/>
              </a:spcBef>
              <a:spcAft>
                <a:spcPts val="0"/>
              </a:spcAft>
              <a:buSzPts val="1400"/>
              <a:buNone/>
              <a:defRPr sz="3600" b="1" i="0" u="none" strike="noStrike" cap="none">
                <a:solidFill>
                  <a:srgbClr val="FF9900"/>
                </a:solidFill>
                <a:latin typeface="Arial"/>
                <a:ea typeface="Arial"/>
                <a:cs typeface="Arial"/>
                <a:sym typeface="Arial"/>
              </a:defRPr>
            </a:lvl4pPr>
            <a:lvl5pPr marR="0" lvl="4" algn="ctr" rtl="0">
              <a:spcBef>
                <a:spcPts val="0"/>
              </a:spcBef>
              <a:spcAft>
                <a:spcPts val="0"/>
              </a:spcAft>
              <a:buSzPts val="1400"/>
              <a:buNone/>
              <a:defRPr sz="3600" b="1" i="0" u="none" strike="noStrike" cap="none">
                <a:solidFill>
                  <a:srgbClr val="FF9900"/>
                </a:solidFill>
                <a:latin typeface="Arial"/>
                <a:ea typeface="Arial"/>
                <a:cs typeface="Arial"/>
                <a:sym typeface="Arial"/>
              </a:defRPr>
            </a:lvl5pPr>
            <a:lvl6pPr marR="0" lvl="5" algn="l" rtl="0">
              <a:spcBef>
                <a:spcPts val="0"/>
              </a:spcBef>
              <a:spcAft>
                <a:spcPts val="0"/>
              </a:spcAft>
              <a:buSzPts val="1400"/>
              <a:buNone/>
              <a:defRPr sz="3600" b="1" i="0" u="none" strike="noStrike" cap="none">
                <a:solidFill>
                  <a:srgbClr val="FF9900"/>
                </a:solidFill>
                <a:latin typeface="Arial"/>
                <a:ea typeface="Arial"/>
                <a:cs typeface="Arial"/>
                <a:sym typeface="Arial"/>
              </a:defRPr>
            </a:lvl6pPr>
            <a:lvl7pPr marR="0" lvl="6" algn="l" rtl="0">
              <a:spcBef>
                <a:spcPts val="0"/>
              </a:spcBef>
              <a:spcAft>
                <a:spcPts val="0"/>
              </a:spcAft>
              <a:buSzPts val="1400"/>
              <a:buNone/>
              <a:defRPr sz="3600" b="1" i="0" u="none" strike="noStrike" cap="none">
                <a:solidFill>
                  <a:srgbClr val="FF9900"/>
                </a:solidFill>
                <a:latin typeface="Arial"/>
                <a:ea typeface="Arial"/>
                <a:cs typeface="Arial"/>
                <a:sym typeface="Arial"/>
              </a:defRPr>
            </a:lvl7pPr>
            <a:lvl8pPr marR="0" lvl="7" algn="l" rtl="0">
              <a:spcBef>
                <a:spcPts val="0"/>
              </a:spcBef>
              <a:spcAft>
                <a:spcPts val="0"/>
              </a:spcAft>
              <a:buSzPts val="1400"/>
              <a:buNone/>
              <a:defRPr sz="3600" b="1" i="0" u="none" strike="noStrike" cap="none">
                <a:solidFill>
                  <a:srgbClr val="FF9900"/>
                </a:solidFill>
                <a:latin typeface="Arial"/>
                <a:ea typeface="Arial"/>
                <a:cs typeface="Arial"/>
                <a:sym typeface="Arial"/>
              </a:defRPr>
            </a:lvl8pPr>
            <a:lvl9pPr marR="0" lvl="8" algn="l" rtl="0">
              <a:spcBef>
                <a:spcPts val="0"/>
              </a:spcBef>
              <a:spcAft>
                <a:spcPts val="0"/>
              </a:spcAft>
              <a:buSzPts val="1400"/>
              <a:buNone/>
              <a:defRPr sz="3600" b="1" i="0" u="none" strike="noStrike" cap="none">
                <a:solidFill>
                  <a:srgbClr val="FF9900"/>
                </a:solidFill>
                <a:latin typeface="Arial"/>
                <a:ea typeface="Arial"/>
                <a:cs typeface="Arial"/>
                <a:sym typeface="Arial"/>
              </a:defRPr>
            </a:lvl9pPr>
          </a:lstStyle>
          <a:p>
            <a:endParaRPr/>
          </a:p>
        </p:txBody>
      </p:sp>
      <p:sp>
        <p:nvSpPr>
          <p:cNvPr id="10" name="Google Shape;10;p3"/>
          <p:cNvSpPr txBox="1">
            <a:spLocks noGrp="1"/>
          </p:cNvSpPr>
          <p:nvPr>
            <p:ph type="sldNum" idx="12"/>
          </p:nvPr>
        </p:nvSpPr>
        <p:spPr>
          <a:xfrm>
            <a:off x="23591311" y="19985567"/>
            <a:ext cx="7681384" cy="1524000"/>
          </a:xfrm>
          <a:prstGeom prst="rect">
            <a:avLst/>
          </a:prstGeom>
          <a:noFill/>
          <a:ln>
            <a:noFill/>
          </a:ln>
        </p:spPr>
        <p:txBody>
          <a:bodyPr spcFirstLastPara="1" wrap="square" lIns="313475" tIns="156725" rIns="313475" bIns="156725" anchor="t" anchorCtr="0">
            <a:noAutofit/>
          </a:bodyPr>
          <a:lstStyle>
            <a:lvl1pPr marL="0" marR="0" lvl="0" indent="0" algn="r" rtl="0">
              <a:spcBef>
                <a:spcPts val="0"/>
              </a:spcBef>
              <a:spcAft>
                <a:spcPts val="0"/>
              </a:spcAft>
              <a:buNone/>
              <a:defRPr sz="47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47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47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47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47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47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47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47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4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2"/>
            </a:gs>
          </a:gsLst>
          <a:lin ang="5400000" scaled="0"/>
        </a:gradFill>
        <a:effectLst/>
      </p:bgPr>
    </p:bg>
    <p:spTree>
      <p:nvGrpSpPr>
        <p:cNvPr id="1" name="Shape 92"/>
        <p:cNvGrpSpPr/>
        <p:nvPr/>
      </p:nvGrpSpPr>
      <p:grpSpPr>
        <a:xfrm>
          <a:off x="0" y="0"/>
          <a:ext cx="0" cy="0"/>
          <a:chOff x="0" y="0"/>
          <a:chExt cx="0" cy="0"/>
        </a:xfrm>
      </p:grpSpPr>
      <p:sp>
        <p:nvSpPr>
          <p:cNvPr id="93" name="Google Shape;93;p1"/>
          <p:cNvSpPr txBox="1">
            <a:spLocks noGrp="1"/>
          </p:cNvSpPr>
          <p:nvPr>
            <p:ph type="title"/>
          </p:nvPr>
        </p:nvSpPr>
        <p:spPr>
          <a:xfrm>
            <a:off x="0" y="2"/>
            <a:ext cx="32918400" cy="3657599"/>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313475" tIns="156725" rIns="313475" bIns="156725" anchor="ctr" anchorCtr="0">
            <a:normAutofit fontScale="90000"/>
          </a:bodyPr>
          <a:lstStyle/>
          <a:p>
            <a:pPr algn="l"/>
            <a:r>
              <a:rPr lang="en-US" sz="7300" dirty="0">
                <a:solidFill>
                  <a:schemeClr val="lt1"/>
                </a:solidFill>
              </a:rPr>
              <a:t>                                       </a:t>
            </a:r>
            <a:r>
              <a:rPr lang="en-US" sz="7300" dirty="0">
                <a:solidFill>
                  <a:schemeClr val="lt1"/>
                </a:solidFill>
                <a:latin typeface="Cambria"/>
              </a:rPr>
              <a:t>Modular E-Bike Powertrain</a:t>
            </a:r>
            <a:br>
              <a:rPr lang="en-US" sz="7300" dirty="0">
                <a:latin typeface="Cambria"/>
              </a:rPr>
            </a:br>
            <a:r>
              <a:rPr lang="en-US" sz="4800" dirty="0">
                <a:solidFill>
                  <a:schemeClr val="lt1"/>
                </a:solidFill>
                <a:latin typeface="Cambria"/>
              </a:rPr>
              <a:t>                                                                               Our Research in Electric Drivetrains</a:t>
            </a:r>
            <a:br>
              <a:rPr lang="en-US" sz="8000" dirty="0">
                <a:latin typeface="Cambria"/>
              </a:rPr>
            </a:br>
            <a:br>
              <a:rPr lang="en-US" sz="3300" dirty="0"/>
            </a:br>
            <a:r>
              <a:rPr lang="en-US" sz="4500" i="1" dirty="0">
                <a:solidFill>
                  <a:srgbClr val="FFFFFF"/>
                </a:solidFill>
                <a:latin typeface="Cambria"/>
              </a:rPr>
              <a:t>Matt McCoy, Sam Harms, Joe Aubut </a:t>
            </a:r>
            <a:br>
              <a:rPr lang="en-US" sz="4500" i="1" dirty="0"/>
            </a:br>
            <a:r>
              <a:rPr lang="en-US" sz="4500" i="1" dirty="0">
                <a:solidFill>
                  <a:srgbClr val="FFFFFF"/>
                </a:solidFill>
                <a:latin typeface="Cambria"/>
              </a:rPr>
              <a:t>Department of Mechanical Engineering, University of New Hampshire</a:t>
            </a:r>
            <a:endParaRPr dirty="0">
              <a:latin typeface="Cambria"/>
            </a:endParaRPr>
          </a:p>
        </p:txBody>
      </p:sp>
      <p:sp>
        <p:nvSpPr>
          <p:cNvPr id="94" name="Google Shape;94;p1"/>
          <p:cNvSpPr txBox="1"/>
          <p:nvPr/>
        </p:nvSpPr>
        <p:spPr>
          <a:xfrm>
            <a:off x="29889450" y="6850594"/>
            <a:ext cx="2286000" cy="461661"/>
          </a:xfrm>
          <a:prstGeom prst="rect">
            <a:avLst/>
          </a:prstGeom>
          <a:noFill/>
          <a:ln>
            <a:noFill/>
          </a:ln>
        </p:spPr>
        <p:txBody>
          <a:bodyPr spcFirstLastPara="1" wrap="square" lIns="76175" tIns="38075" rIns="76175" bIns="38075" anchor="t" anchorCtr="0">
            <a:spAutoFit/>
          </a:bodyPr>
          <a:lstStyle/>
          <a:p>
            <a:pPr marL="0" marR="0" lvl="0" indent="0" algn="l" rtl="0">
              <a:spcBef>
                <a:spcPts val="0"/>
              </a:spcBef>
              <a:spcAft>
                <a:spcPts val="0"/>
              </a:spcAft>
              <a:buNone/>
            </a:pPr>
            <a:endParaRPr sz="2500" b="0" i="0" u="none" strike="noStrike" cap="none">
              <a:solidFill>
                <a:schemeClr val="dk1"/>
              </a:solidFill>
              <a:latin typeface="Arial"/>
              <a:ea typeface="Arial"/>
              <a:cs typeface="Arial"/>
              <a:sym typeface="Arial"/>
            </a:endParaRPr>
          </a:p>
        </p:txBody>
      </p:sp>
      <p:sp>
        <p:nvSpPr>
          <p:cNvPr id="95" name="Google Shape;95;p1"/>
          <p:cNvSpPr/>
          <p:nvPr/>
        </p:nvSpPr>
        <p:spPr>
          <a:xfrm>
            <a:off x="11521194" y="4064000"/>
            <a:ext cx="10052338" cy="914400"/>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14275" tIns="57125" rIns="114275" bIns="57125" anchor="ctr" anchorCtr="0">
            <a:noAutofit/>
          </a:bodyPr>
          <a:lstStyle/>
          <a:p>
            <a:pPr algn="ctr"/>
            <a:r>
              <a:rPr lang="en-US" sz="5000" b="1">
                <a:solidFill>
                  <a:srgbClr val="CCCCCC"/>
                </a:solidFill>
                <a:latin typeface="Cambria"/>
                <a:ea typeface="Times New Roman"/>
                <a:cs typeface="Times New Roman"/>
              </a:rPr>
              <a:t>Methods &amp; Manufacturing</a:t>
            </a:r>
            <a:endParaRPr lang="en-US" sz="5000" b="1" i="0" u="none" strike="noStrike" cap="none">
              <a:solidFill>
                <a:srgbClr val="CCCCCC"/>
              </a:solidFill>
              <a:latin typeface="Cambria"/>
              <a:ea typeface="Times New Roman"/>
              <a:cs typeface="Times New Roman"/>
            </a:endParaRPr>
          </a:p>
        </p:txBody>
      </p:sp>
      <p:sp>
        <p:nvSpPr>
          <p:cNvPr id="96" name="Google Shape;96;p1"/>
          <p:cNvSpPr/>
          <p:nvPr/>
        </p:nvSpPr>
        <p:spPr>
          <a:xfrm>
            <a:off x="593616" y="7710988"/>
            <a:ext cx="9551753" cy="914400"/>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14275" tIns="57125" rIns="114275" bIns="57125" anchor="ctr" anchorCtr="0">
            <a:noAutofit/>
          </a:bodyPr>
          <a:lstStyle/>
          <a:p>
            <a:pPr algn="ctr"/>
            <a:r>
              <a:rPr lang="en-US" sz="5000" b="1">
                <a:solidFill>
                  <a:srgbClr val="CCCCCC"/>
                </a:solidFill>
                <a:latin typeface="Cambria"/>
              </a:rPr>
              <a:t>Parts/Materials Selection</a:t>
            </a:r>
          </a:p>
        </p:txBody>
      </p:sp>
      <p:sp>
        <p:nvSpPr>
          <p:cNvPr id="97" name="Google Shape;97;p1"/>
          <p:cNvSpPr/>
          <p:nvPr/>
        </p:nvSpPr>
        <p:spPr>
          <a:xfrm>
            <a:off x="602129" y="4064000"/>
            <a:ext cx="9544797" cy="914400"/>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14275" tIns="57125" rIns="114275" bIns="57125" anchor="ctr" anchorCtr="0">
            <a:noAutofit/>
          </a:bodyPr>
          <a:lstStyle/>
          <a:p>
            <a:pPr marL="0" marR="0" lvl="0" indent="0" algn="ctr" rtl="0">
              <a:spcBef>
                <a:spcPts val="0"/>
              </a:spcBef>
              <a:spcAft>
                <a:spcPts val="0"/>
              </a:spcAft>
              <a:buNone/>
            </a:pPr>
            <a:r>
              <a:rPr lang="en-US" sz="5000" b="1" i="0" u="none" strike="noStrike" cap="none">
                <a:solidFill>
                  <a:srgbClr val="CCCCCC"/>
                </a:solidFill>
                <a:latin typeface="Cambria"/>
                <a:ea typeface="Times New Roman"/>
                <a:cs typeface="Times New Roman"/>
                <a:sym typeface="Times New Roman"/>
              </a:rPr>
              <a:t>Introduction</a:t>
            </a:r>
            <a:endParaRPr sz="3600" b="1" i="0" u="none" strike="noStrike" cap="none">
              <a:solidFill>
                <a:srgbClr val="999999"/>
              </a:solidFill>
              <a:latin typeface="Cambria"/>
              <a:ea typeface="Times New Roman"/>
              <a:cs typeface="Times New Roman"/>
              <a:sym typeface="Times New Roman"/>
            </a:endParaRPr>
          </a:p>
        </p:txBody>
      </p:sp>
      <p:pic>
        <p:nvPicPr>
          <p:cNvPr id="100" name="Google Shape;100;p1"/>
          <p:cNvPicPr preferRelativeResize="0"/>
          <p:nvPr/>
        </p:nvPicPr>
        <p:blipFill rotWithShape="1">
          <a:blip r:embed="rId3">
            <a:alphaModFix/>
          </a:blip>
          <a:srcRect/>
          <a:stretch/>
        </p:blipFill>
        <p:spPr>
          <a:xfrm>
            <a:off x="22199601" y="762003"/>
            <a:ext cx="9652000" cy="2567581"/>
          </a:xfrm>
          <a:prstGeom prst="rect">
            <a:avLst/>
          </a:prstGeom>
          <a:noFill/>
          <a:ln>
            <a:noFill/>
          </a:ln>
        </p:spPr>
      </p:pic>
      <p:sp>
        <p:nvSpPr>
          <p:cNvPr id="102" name="Google Shape;102;p1"/>
          <p:cNvSpPr/>
          <p:nvPr/>
        </p:nvSpPr>
        <p:spPr>
          <a:xfrm>
            <a:off x="22504402" y="4064000"/>
            <a:ext cx="9652000" cy="914400"/>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14275" tIns="57125" rIns="114275" bIns="57125" anchor="ctr" anchorCtr="0">
            <a:noAutofit/>
          </a:bodyPr>
          <a:lstStyle/>
          <a:p>
            <a:pPr algn="ctr"/>
            <a:r>
              <a:rPr lang="en-US" sz="5000" b="1">
                <a:solidFill>
                  <a:srgbClr val="CCCCCC"/>
                </a:solidFill>
                <a:latin typeface="Cambria"/>
                <a:ea typeface="Times New Roman"/>
                <a:cs typeface="Times New Roman"/>
                <a:sym typeface="Times New Roman"/>
              </a:rPr>
              <a:t>Results &amp; Discussion </a:t>
            </a:r>
            <a:endParaRPr sz="4500" b="1" i="0" u="none" strike="noStrike" cap="none">
              <a:solidFill>
                <a:srgbClr val="D8D8D8"/>
              </a:solidFill>
              <a:latin typeface="Cambria"/>
              <a:ea typeface="Times New Roman"/>
              <a:cs typeface="Times New Roman"/>
              <a:sym typeface="Times New Roman"/>
            </a:endParaRPr>
          </a:p>
        </p:txBody>
      </p:sp>
      <p:sp>
        <p:nvSpPr>
          <p:cNvPr id="103" name="Google Shape;103;p1"/>
          <p:cNvSpPr txBox="1"/>
          <p:nvPr/>
        </p:nvSpPr>
        <p:spPr>
          <a:xfrm>
            <a:off x="609602" y="5129378"/>
            <a:ext cx="9550500" cy="2908438"/>
          </a:xfrm>
          <a:prstGeom prst="rect">
            <a:avLst/>
          </a:prstGeom>
          <a:noFill/>
          <a:ln>
            <a:noFill/>
          </a:ln>
        </p:spPr>
        <p:txBody>
          <a:bodyPr spcFirstLastPara="1" wrap="square" lIns="76175" tIns="38075" rIns="76175" bIns="38075" anchor="t" anchorCtr="0">
            <a:spAutoFit/>
          </a:bodyPr>
          <a:lstStyle/>
          <a:p>
            <a:pPr>
              <a:buClr>
                <a:schemeClr val="dk1"/>
              </a:buClr>
              <a:buSzPts val="2700"/>
            </a:pPr>
            <a:r>
              <a:rPr lang="en-US" sz="2300">
                <a:solidFill>
                  <a:schemeClr val="dk1"/>
                </a:solidFill>
                <a:latin typeface="Times New Roman"/>
                <a:ea typeface="Times New Roman"/>
                <a:cs typeface="Times New Roman"/>
                <a:sym typeface="Times New Roman"/>
              </a:rPr>
              <a:t>        The three of us took the innovation scholars "advanced manufacturing" class this year, and for our final research project decided to make a self-contained electric bike drive unit. We chose the existing water bottle holder location as our mounting point, and our drive output sprocket connects right into the standard gears on the bike. This design minimizes modifications needed to the bike while providing adequate power and ideal gear ratios to assist the rider at various speeds.</a:t>
            </a:r>
            <a:endParaRPr lang="en-US" sz="2300">
              <a:solidFill>
                <a:schemeClr val="dk1"/>
              </a:solidFill>
              <a:latin typeface="Times New Roman"/>
              <a:ea typeface="Times New Roman"/>
              <a:cs typeface="Times New Roman"/>
            </a:endParaRPr>
          </a:p>
          <a:p>
            <a:pPr marL="457200" marR="0" lvl="0" indent="-457200" algn="l" rtl="0">
              <a:spcBef>
                <a:spcPts val="0"/>
              </a:spcBef>
              <a:spcAft>
                <a:spcPts val="0"/>
              </a:spcAft>
              <a:buClr>
                <a:schemeClr val="dk1"/>
              </a:buClr>
              <a:buSzPts val="2700"/>
              <a:buFont typeface="Times New Roman"/>
              <a:buChar char="❑"/>
            </a:pPr>
            <a:endParaRPr lang="en-US" sz="2300">
              <a:solidFill>
                <a:schemeClr val="dk1"/>
              </a:solidFill>
              <a:latin typeface="Times New Roman"/>
              <a:ea typeface="Times New Roman"/>
              <a:cs typeface="Times New Roman"/>
            </a:endParaRPr>
          </a:p>
        </p:txBody>
      </p:sp>
      <p:sp>
        <p:nvSpPr>
          <p:cNvPr id="104" name="Google Shape;104;p1"/>
          <p:cNvSpPr/>
          <p:nvPr/>
        </p:nvSpPr>
        <p:spPr>
          <a:xfrm>
            <a:off x="670493" y="8685179"/>
            <a:ext cx="9110767" cy="5739982"/>
          </a:xfrm>
          <a:prstGeom prst="rect">
            <a:avLst/>
          </a:prstGeom>
          <a:noFill/>
          <a:ln>
            <a:noFill/>
          </a:ln>
        </p:spPr>
        <p:txBody>
          <a:bodyPr spcFirstLastPara="1" wrap="square" lIns="76175" tIns="38075" rIns="76175" bIns="38075" anchor="t" anchorCtr="0">
            <a:spAutoFit/>
          </a:bodyPr>
          <a:lstStyle/>
          <a:p>
            <a:pPr>
              <a:buSzPts val="4000"/>
            </a:pPr>
            <a:r>
              <a:rPr lang="en-US" sz="2300">
                <a:latin typeface="Times New Roman"/>
                <a:ea typeface="Times New Roman"/>
                <a:cs typeface="Times New Roman"/>
              </a:rPr>
              <a:t>       We got the bike for this project </a:t>
            </a:r>
            <a:endParaRPr lang="en-US" sz="2300">
              <a:ea typeface="Times New Roman"/>
              <a:cs typeface="Times New Roman"/>
            </a:endParaRPr>
          </a:p>
          <a:p>
            <a:pPr>
              <a:buSzPts val="4000"/>
            </a:pPr>
            <a:r>
              <a:rPr lang="en-US" sz="2300">
                <a:latin typeface="Times New Roman"/>
                <a:ea typeface="Times New Roman"/>
                <a:cs typeface="Times New Roman"/>
              </a:rPr>
              <a:t>free from someone local to us. It's a bit</a:t>
            </a:r>
            <a:endParaRPr lang="en-US" sz="2300">
              <a:ea typeface="Times New Roman"/>
              <a:cs typeface="Times New Roman"/>
            </a:endParaRPr>
          </a:p>
          <a:p>
            <a:pPr>
              <a:buSzPts val="4000"/>
            </a:pPr>
            <a:r>
              <a:rPr lang="en-US" sz="2300">
                <a:latin typeface="Times New Roman"/>
                <a:ea typeface="Times New Roman"/>
                <a:cs typeface="Times New Roman"/>
              </a:rPr>
              <a:t>unstable at speed but had the right </a:t>
            </a:r>
            <a:endParaRPr lang="en-US" sz="2300">
              <a:ea typeface="Times New Roman"/>
              <a:cs typeface="Times New Roman"/>
            </a:endParaRPr>
          </a:p>
          <a:p>
            <a:pPr>
              <a:buSzPts val="4000"/>
            </a:pPr>
            <a:r>
              <a:rPr lang="en-US" sz="2300">
                <a:latin typeface="Times New Roman"/>
                <a:ea typeface="Times New Roman"/>
                <a:cs typeface="Times New Roman"/>
              </a:rPr>
              <a:t>amount of space to experiment with </a:t>
            </a:r>
            <a:endParaRPr lang="en-US" sz="2300">
              <a:ea typeface="Times New Roman"/>
              <a:cs typeface="Times New Roman"/>
            </a:endParaRPr>
          </a:p>
          <a:p>
            <a:pPr>
              <a:buSzPts val="4000"/>
            </a:pPr>
            <a:r>
              <a:rPr lang="en-US" sz="2300">
                <a:latin typeface="Times New Roman"/>
                <a:ea typeface="Times New Roman"/>
                <a:cs typeface="Times New Roman"/>
              </a:rPr>
              <a:t>design.</a:t>
            </a:r>
            <a:endParaRPr lang="en-US" sz="2300">
              <a:latin typeface="Times New Roman"/>
              <a:cs typeface="Times New Roman"/>
            </a:endParaRPr>
          </a:p>
          <a:p>
            <a:pPr>
              <a:buSzPts val="4000"/>
            </a:pPr>
            <a:r>
              <a:rPr lang="en-US" sz="2300">
                <a:latin typeface="Times New Roman"/>
                <a:ea typeface="Times New Roman"/>
                <a:cs typeface="Times New Roman"/>
              </a:rPr>
              <a:t>       We chose a compact 50-volt </a:t>
            </a:r>
            <a:endParaRPr lang="en-US" sz="2300">
              <a:ea typeface="Times New Roman"/>
            </a:endParaRPr>
          </a:p>
          <a:p>
            <a:pPr>
              <a:buSzPts val="4000"/>
            </a:pPr>
            <a:r>
              <a:rPr lang="en-US" sz="2300">
                <a:latin typeface="Times New Roman"/>
                <a:ea typeface="Times New Roman"/>
                <a:cs typeface="Times New Roman"/>
              </a:rPr>
              <a:t>brushless motor, driven by a standard </a:t>
            </a:r>
            <a:endParaRPr lang="en-US" sz="2300">
              <a:ea typeface="Times New Roman"/>
            </a:endParaRPr>
          </a:p>
          <a:p>
            <a:pPr>
              <a:buSzPts val="4000"/>
            </a:pPr>
            <a:r>
              <a:rPr lang="en-US" sz="2300">
                <a:latin typeface="Times New Roman"/>
                <a:ea typeface="Times New Roman"/>
                <a:cs typeface="Times New Roman"/>
              </a:rPr>
              <a:t>electronic speed controller. Coming</a:t>
            </a:r>
            <a:endParaRPr lang="en-US" sz="2300">
              <a:ea typeface="Times New Roman"/>
            </a:endParaRPr>
          </a:p>
          <a:p>
            <a:pPr>
              <a:buSzPts val="4000"/>
            </a:pPr>
            <a:r>
              <a:rPr lang="en-US" sz="2300">
                <a:latin typeface="Times New Roman"/>
                <a:ea typeface="Times New Roman"/>
                <a:cs typeface="Times New Roman"/>
              </a:rPr>
              <a:t>in at 2500 watts, it’s a bit over-spec,</a:t>
            </a:r>
            <a:endParaRPr lang="en-US" sz="2300">
              <a:ea typeface="Times New Roman"/>
            </a:endParaRPr>
          </a:p>
          <a:p>
            <a:pPr>
              <a:buSzPts val="4000"/>
            </a:pPr>
            <a:r>
              <a:rPr lang="en-US" sz="2300">
                <a:latin typeface="Times New Roman"/>
                <a:ea typeface="Times New Roman"/>
                <a:cs typeface="Times New Roman"/>
              </a:rPr>
              <a:t>which should lead to a long service life, good performance, and less wear on components. </a:t>
            </a:r>
            <a:endParaRPr lang="en-US" sz="2300"/>
          </a:p>
          <a:p>
            <a:pPr>
              <a:buSzPts val="4000"/>
            </a:pPr>
            <a:r>
              <a:rPr lang="en-US" sz="2300">
                <a:latin typeface="Times New Roman"/>
                <a:ea typeface="Times New Roman"/>
                <a:cs typeface="Times New Roman"/>
              </a:rPr>
              <a:t>       Continuing down to the transmission, we used quarter inch steel where strength was required, and 3d-printed parts with high infill for the rest. </a:t>
            </a:r>
          </a:p>
          <a:p>
            <a:pPr>
              <a:buSzPts val="4000"/>
            </a:pPr>
            <a:r>
              <a:rPr lang="en-US" sz="2300">
                <a:latin typeface="Times New Roman"/>
                <a:ea typeface="Times New Roman"/>
                <a:cs typeface="Times New Roman"/>
              </a:rPr>
              <a:t>       Finally, for the output, we used an existing sprocket from another project, modified to suit our needs, and a lengthened chain to accommodate the electric assist.</a:t>
            </a:r>
          </a:p>
        </p:txBody>
      </p:sp>
      <p:sp>
        <p:nvSpPr>
          <p:cNvPr id="106" name="Google Shape;106;p1"/>
          <p:cNvSpPr/>
          <p:nvPr/>
        </p:nvSpPr>
        <p:spPr>
          <a:xfrm>
            <a:off x="593616" y="14511711"/>
            <a:ext cx="9555999" cy="734940"/>
          </a:xfrm>
          <a:prstGeom prst="rect">
            <a:avLst/>
          </a:prstGeom>
          <a:gradFill>
            <a:gsLst>
              <a:gs pos="0">
                <a:srgbClr val="031F43"/>
              </a:gs>
              <a:gs pos="50000">
                <a:srgbClr val="052E65"/>
              </a:gs>
              <a:gs pos="100000">
                <a:srgbClr val="031F43"/>
              </a:gs>
            </a:gsLst>
            <a:lin ang="5400000" scaled="0"/>
          </a:gradFill>
          <a:ln w="9525" cap="flat" cmpd="sng">
            <a:solidFill>
              <a:schemeClr val="dk1"/>
            </a:solidFill>
            <a:prstDash val="solid"/>
            <a:miter lim="800000"/>
            <a:headEnd type="none" w="sm" len="sm"/>
            <a:tailEnd type="none" w="sm" len="sm"/>
          </a:ln>
        </p:spPr>
        <p:txBody>
          <a:bodyPr spcFirstLastPara="1" wrap="square" lIns="114275" tIns="57125" rIns="114275" bIns="57125" anchor="ctr" anchorCtr="0">
            <a:noAutofit/>
          </a:bodyPr>
          <a:lstStyle/>
          <a:p>
            <a:pPr algn="ctr"/>
            <a:r>
              <a:rPr lang="en-US" sz="5000" b="1">
                <a:solidFill>
                  <a:srgbClr val="CCCCCC"/>
                </a:solidFill>
                <a:latin typeface="Cambria"/>
              </a:rPr>
              <a:t>Transmission design</a:t>
            </a:r>
          </a:p>
        </p:txBody>
      </p:sp>
      <p:sp>
        <p:nvSpPr>
          <p:cNvPr id="110" name="Google Shape;110;p1"/>
          <p:cNvSpPr/>
          <p:nvPr/>
        </p:nvSpPr>
        <p:spPr>
          <a:xfrm>
            <a:off x="15916442" y="5128427"/>
            <a:ext cx="5382296" cy="3654583"/>
          </a:xfrm>
          <a:prstGeom prst="rect">
            <a:avLst/>
          </a:prstGeom>
          <a:noFill/>
          <a:ln>
            <a:noFill/>
          </a:ln>
        </p:spPr>
        <p:txBody>
          <a:bodyPr spcFirstLastPara="1" wrap="square" lIns="76175" tIns="38075" rIns="76175" bIns="38075" anchor="t" anchorCtr="0">
            <a:spAutoFit/>
          </a:bodyPr>
          <a:lstStyle/>
          <a:p>
            <a:r>
              <a:rPr lang="en-US" sz="2700" dirty="0">
                <a:latin typeface="Cambria"/>
                <a:ea typeface="Times New Roman"/>
                <a:cs typeface="Times New Roman"/>
              </a:rPr>
              <a:t>         </a:t>
            </a:r>
            <a:r>
              <a:rPr lang="en-US" sz="2300" dirty="0">
                <a:latin typeface="Cambria"/>
                <a:ea typeface="Times New Roman"/>
                <a:cs typeface="Times New Roman"/>
              </a:rPr>
              <a:t>One of our first design considerations was how to achieve the gear down. We decided on "straight cut" spur gears, which are noisier and weaker than typical transmission helical gears, but far easier to produce, as they contain only 2D geometry. A primary design criteria of ours was ease of manufacture, and this design enabled us to </a:t>
            </a:r>
            <a:endParaRPr lang="en-US" sz="2300" dirty="0">
              <a:latin typeface="Cambria"/>
              <a:cs typeface="Times New Roman"/>
            </a:endParaRPr>
          </a:p>
          <a:p>
            <a:endParaRPr lang="en-US" sz="2300" dirty="0">
              <a:latin typeface="Cambria"/>
              <a:cs typeface="Times New Roman"/>
            </a:endParaRPr>
          </a:p>
        </p:txBody>
      </p:sp>
      <p:sp>
        <p:nvSpPr>
          <p:cNvPr id="2" name="TextBox 1">
            <a:extLst>
              <a:ext uri="{FF2B5EF4-FFF2-40B4-BE49-F238E27FC236}">
                <a16:creationId xmlns:a16="http://schemas.microsoft.com/office/drawing/2014/main" id="{AF212E4C-7400-D460-2722-29BBC99B1B54}"/>
              </a:ext>
            </a:extLst>
          </p:cNvPr>
          <p:cNvSpPr txBox="1"/>
          <p:nvPr/>
        </p:nvSpPr>
        <p:spPr>
          <a:xfrm>
            <a:off x="5387699" y="16874062"/>
            <a:ext cx="4513674" cy="39857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dirty="0">
                <a:latin typeface="Cambria"/>
                <a:ea typeface="Cambria"/>
              </a:rPr>
              <a:t>       Auto makers such as Tesla typically use between a </a:t>
            </a:r>
            <a:r>
              <a:rPr lang="en-US" sz="2300" i="1" dirty="0">
                <a:latin typeface="Cambria"/>
                <a:ea typeface="Cambria"/>
              </a:rPr>
              <a:t>7:1</a:t>
            </a:r>
            <a:r>
              <a:rPr lang="en-US" sz="2300" dirty="0">
                <a:latin typeface="Cambria"/>
                <a:ea typeface="Cambria"/>
              </a:rPr>
              <a:t> and </a:t>
            </a:r>
            <a:r>
              <a:rPr lang="en-US" sz="2300" i="1" dirty="0">
                <a:latin typeface="Cambria"/>
                <a:ea typeface="Cambria"/>
              </a:rPr>
              <a:t>11:1</a:t>
            </a:r>
            <a:r>
              <a:rPr lang="en-US" sz="2300" dirty="0">
                <a:latin typeface="Cambria"/>
                <a:ea typeface="Cambria"/>
              </a:rPr>
              <a:t> gear </a:t>
            </a:r>
            <a:r>
              <a:rPr lang="en-US" sz="2300" dirty="0">
                <a:ea typeface="Cambria"/>
              </a:rPr>
              <a:t>down</a:t>
            </a:r>
            <a:r>
              <a:rPr lang="en-US" sz="2300" dirty="0">
                <a:latin typeface="Cambria"/>
              </a:rPr>
              <a:t>, for our application we ended up with </a:t>
            </a:r>
            <a:r>
              <a:rPr lang="en-US" sz="2300" i="1" dirty="0">
                <a:latin typeface="Cambria"/>
              </a:rPr>
              <a:t>11.56:1</a:t>
            </a:r>
            <a:r>
              <a:rPr lang="en-US" sz="2300" dirty="0">
                <a:latin typeface="Cambria"/>
              </a:rPr>
              <a:t> from double stacked </a:t>
            </a:r>
            <a:r>
              <a:rPr lang="en-US" sz="2300" i="1" dirty="0">
                <a:latin typeface="Cambria"/>
              </a:rPr>
              <a:t>3.4:1</a:t>
            </a:r>
            <a:r>
              <a:rPr lang="en-US" sz="2300" dirty="0">
                <a:latin typeface="Cambria"/>
              </a:rPr>
              <a:t> gear sets. In combination with the existing gears on the bike, this ensures we can operate the motor at efficient speeds and maintain responsiveness. </a:t>
            </a:r>
            <a:endParaRPr lang="en-US" dirty="0"/>
          </a:p>
          <a:p>
            <a:endParaRPr lang="en-US" sz="2300">
              <a:latin typeface="Cambria"/>
            </a:endParaRPr>
          </a:p>
        </p:txBody>
      </p:sp>
      <p:pic>
        <p:nvPicPr>
          <p:cNvPr id="3" name="Picture 3" descr="A picture containing outdoor, bicycle, transport, parked&#10;&#10;Description automatically generated">
            <a:extLst>
              <a:ext uri="{FF2B5EF4-FFF2-40B4-BE49-F238E27FC236}">
                <a16:creationId xmlns:a16="http://schemas.microsoft.com/office/drawing/2014/main" id="{2682125F-76D2-29AA-06E2-CBDCF0943587}"/>
              </a:ext>
            </a:extLst>
          </p:cNvPr>
          <p:cNvPicPr>
            <a:picLocks noChangeAspect="1"/>
          </p:cNvPicPr>
          <p:nvPr/>
        </p:nvPicPr>
        <p:blipFill>
          <a:blip r:embed="rId4"/>
          <a:stretch>
            <a:fillRect/>
          </a:stretch>
        </p:blipFill>
        <p:spPr>
          <a:xfrm>
            <a:off x="5775973" y="8795520"/>
            <a:ext cx="4148179" cy="3067534"/>
          </a:xfrm>
          <a:prstGeom prst="rect">
            <a:avLst/>
          </a:prstGeom>
        </p:spPr>
      </p:pic>
      <p:pic>
        <p:nvPicPr>
          <p:cNvPr id="4" name="Picture 4" descr="A picture containing ground, close, gear&#10;&#10;Description automatically generated">
            <a:extLst>
              <a:ext uri="{FF2B5EF4-FFF2-40B4-BE49-F238E27FC236}">
                <a16:creationId xmlns:a16="http://schemas.microsoft.com/office/drawing/2014/main" id="{4C35E2DF-D976-05EF-FF2F-809FC01F965D}"/>
              </a:ext>
            </a:extLst>
          </p:cNvPr>
          <p:cNvPicPr>
            <a:picLocks noChangeAspect="1"/>
          </p:cNvPicPr>
          <p:nvPr/>
        </p:nvPicPr>
        <p:blipFill>
          <a:blip r:embed="rId5"/>
          <a:stretch>
            <a:fillRect/>
          </a:stretch>
        </p:blipFill>
        <p:spPr>
          <a:xfrm>
            <a:off x="602344" y="16876249"/>
            <a:ext cx="4704069" cy="3420907"/>
          </a:xfrm>
          <a:prstGeom prst="rect">
            <a:avLst/>
          </a:prstGeom>
        </p:spPr>
      </p:pic>
      <p:pic>
        <p:nvPicPr>
          <p:cNvPr id="5" name="Picture 5">
            <a:extLst>
              <a:ext uri="{FF2B5EF4-FFF2-40B4-BE49-F238E27FC236}">
                <a16:creationId xmlns:a16="http://schemas.microsoft.com/office/drawing/2014/main" id="{8E04D6E0-1045-241C-F478-1E5B3A83AF04}"/>
              </a:ext>
            </a:extLst>
          </p:cNvPr>
          <p:cNvPicPr>
            <a:picLocks noChangeAspect="1"/>
          </p:cNvPicPr>
          <p:nvPr/>
        </p:nvPicPr>
        <p:blipFill>
          <a:blip r:embed="rId6"/>
          <a:stretch>
            <a:fillRect/>
          </a:stretch>
        </p:blipFill>
        <p:spPr>
          <a:xfrm>
            <a:off x="16573062" y="8464387"/>
            <a:ext cx="5001785" cy="6183806"/>
          </a:xfrm>
          <a:prstGeom prst="rect">
            <a:avLst/>
          </a:prstGeom>
        </p:spPr>
      </p:pic>
      <p:pic>
        <p:nvPicPr>
          <p:cNvPr id="6" name="Picture 6" descr="Chart, pie chart&#10;&#10;Description automatically generated">
            <a:extLst>
              <a:ext uri="{FF2B5EF4-FFF2-40B4-BE49-F238E27FC236}">
                <a16:creationId xmlns:a16="http://schemas.microsoft.com/office/drawing/2014/main" id="{93E2D3C9-5080-019C-0E0A-28C119473BE0}"/>
              </a:ext>
            </a:extLst>
          </p:cNvPr>
          <p:cNvPicPr>
            <a:picLocks noChangeAspect="1"/>
          </p:cNvPicPr>
          <p:nvPr/>
        </p:nvPicPr>
        <p:blipFill rotWithShape="1">
          <a:blip r:embed="rId7"/>
          <a:srcRect t="155" b="10869"/>
          <a:stretch/>
        </p:blipFill>
        <p:spPr>
          <a:xfrm>
            <a:off x="11518941" y="5186253"/>
            <a:ext cx="3810716" cy="2982488"/>
          </a:xfrm>
          <a:prstGeom prst="rect">
            <a:avLst/>
          </a:prstGeom>
        </p:spPr>
      </p:pic>
      <p:sp>
        <p:nvSpPr>
          <p:cNvPr id="7" name="TextBox 6">
            <a:extLst>
              <a:ext uri="{FF2B5EF4-FFF2-40B4-BE49-F238E27FC236}">
                <a16:creationId xmlns:a16="http://schemas.microsoft.com/office/drawing/2014/main" id="{A90EF939-3283-9397-02F1-91775877A686}"/>
              </a:ext>
            </a:extLst>
          </p:cNvPr>
          <p:cNvSpPr txBox="1"/>
          <p:nvPr/>
        </p:nvSpPr>
        <p:spPr>
          <a:xfrm>
            <a:off x="11439189" y="8330503"/>
            <a:ext cx="5323361" cy="7879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dirty="0">
                <a:latin typeface="Cambria"/>
                <a:ea typeface="Cambria"/>
              </a:rPr>
              <a:t>quickly produce parts using the waterjet, rather than by machining. We added a </a:t>
            </a:r>
            <a:r>
              <a:rPr lang="en-US" sz="2300" b="1" dirty="0">
                <a:latin typeface="Cambria"/>
                <a:ea typeface="Cambria"/>
              </a:rPr>
              <a:t>0.004-inch </a:t>
            </a:r>
            <a:r>
              <a:rPr lang="en-US" sz="2300" dirty="0">
                <a:latin typeface="Cambria"/>
                <a:ea typeface="Cambria"/>
              </a:rPr>
              <a:t>tolerance on the gear teeth to account for any imprecision and prevent binding. Our CAD files are also equation-driven, allowing for quick and easy modifications to dial in the gear size. </a:t>
            </a:r>
            <a:endParaRPr lang="en-US" sz="2300" dirty="0"/>
          </a:p>
          <a:p>
            <a:r>
              <a:rPr lang="en-US" sz="2300" dirty="0">
                <a:latin typeface="Cambria"/>
                <a:ea typeface="Cambria"/>
              </a:rPr>
              <a:t>       We initially intended to machine the two case halves from aluminum stock, but later re-evaluated and switched to a 3-piece design, utilizing 2 steel "end plates" with a polymer spacer between them (spacer not shown in exploded view).  These end plates contain the shaft</a:t>
            </a:r>
          </a:p>
          <a:p>
            <a:r>
              <a:rPr lang="en-US" sz="2300" dirty="0">
                <a:latin typeface="Cambria"/>
                <a:ea typeface="Cambria"/>
              </a:rPr>
              <a:t>bearings, as well as containing the </a:t>
            </a:r>
          </a:p>
          <a:p>
            <a:r>
              <a:rPr lang="en-US" sz="2300" dirty="0">
                <a:latin typeface="Cambria"/>
                <a:ea typeface="Cambria"/>
              </a:rPr>
              <a:t>shafts and bearings within the </a:t>
            </a:r>
          </a:p>
          <a:p>
            <a:r>
              <a:rPr lang="en-US" sz="2300" dirty="0">
                <a:latin typeface="Cambria"/>
                <a:ea typeface="Cambria"/>
              </a:rPr>
              <a:t>assembly horizontally through welded</a:t>
            </a:r>
          </a:p>
          <a:p>
            <a:r>
              <a:rPr lang="en-US" sz="2300" dirty="0">
                <a:latin typeface="Cambria"/>
                <a:ea typeface="Cambria"/>
              </a:rPr>
              <a:t>on "end caps." Large shafts, press fit</a:t>
            </a:r>
          </a:p>
          <a:p>
            <a:r>
              <a:rPr lang="en-US" sz="2300" dirty="0">
                <a:latin typeface="Cambria"/>
                <a:ea typeface="Cambria"/>
              </a:rPr>
              <a:t>gears, and ball bearings ensure</a:t>
            </a:r>
          </a:p>
          <a:p>
            <a:endParaRPr lang="en-US" sz="2300" dirty="0">
              <a:ea typeface="Cambria"/>
            </a:endParaRPr>
          </a:p>
        </p:txBody>
      </p:sp>
      <p:sp>
        <p:nvSpPr>
          <p:cNvPr id="8" name="TextBox 7">
            <a:extLst>
              <a:ext uri="{FF2B5EF4-FFF2-40B4-BE49-F238E27FC236}">
                <a16:creationId xmlns:a16="http://schemas.microsoft.com/office/drawing/2014/main" id="{C5578CCA-8391-7B4E-9E62-D61CB9229DFD}"/>
              </a:ext>
            </a:extLst>
          </p:cNvPr>
          <p:cNvSpPr txBox="1"/>
          <p:nvPr/>
        </p:nvSpPr>
        <p:spPr>
          <a:xfrm>
            <a:off x="14417962" y="15765460"/>
            <a:ext cx="3890824" cy="25699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dirty="0">
                <a:latin typeface="Cambria"/>
                <a:ea typeface="Cambria"/>
              </a:rPr>
              <a:t>stability and durability within the transmission. Large case bolts and stiff spacers keep the motor secure </a:t>
            </a:r>
          </a:p>
          <a:p>
            <a:r>
              <a:rPr lang="en-US" sz="2300" dirty="0">
                <a:latin typeface="Cambria"/>
                <a:ea typeface="Cambria"/>
              </a:rPr>
              <a:t>         To provide input to the speed controller, we used a</a:t>
            </a:r>
            <a:endParaRPr lang="en-US" sz="2300" dirty="0"/>
          </a:p>
        </p:txBody>
      </p:sp>
      <p:pic>
        <p:nvPicPr>
          <p:cNvPr id="9" name="Picture 9">
            <a:extLst>
              <a:ext uri="{FF2B5EF4-FFF2-40B4-BE49-F238E27FC236}">
                <a16:creationId xmlns:a16="http://schemas.microsoft.com/office/drawing/2014/main" id="{21328EA2-EF19-3BB1-8906-425AE188C0EA}"/>
              </a:ext>
            </a:extLst>
          </p:cNvPr>
          <p:cNvPicPr>
            <a:picLocks noChangeAspect="1"/>
          </p:cNvPicPr>
          <p:nvPr/>
        </p:nvPicPr>
        <p:blipFill>
          <a:blip r:embed="rId8"/>
          <a:stretch>
            <a:fillRect/>
          </a:stretch>
        </p:blipFill>
        <p:spPr>
          <a:xfrm>
            <a:off x="11580620" y="15758217"/>
            <a:ext cx="2743200" cy="2242443"/>
          </a:xfrm>
          <a:prstGeom prst="rect">
            <a:avLst/>
          </a:prstGeom>
        </p:spPr>
      </p:pic>
      <p:pic>
        <p:nvPicPr>
          <p:cNvPr id="10" name="Picture 10" descr="A picture containing ground, outdoor, bicycle, transport&#10;&#10;Description automatically generated">
            <a:extLst>
              <a:ext uri="{FF2B5EF4-FFF2-40B4-BE49-F238E27FC236}">
                <a16:creationId xmlns:a16="http://schemas.microsoft.com/office/drawing/2014/main" id="{B8CA3AB1-659D-A2DC-DF91-F2396C3039EC}"/>
              </a:ext>
            </a:extLst>
          </p:cNvPr>
          <p:cNvPicPr>
            <a:picLocks noChangeAspect="1"/>
          </p:cNvPicPr>
          <p:nvPr/>
        </p:nvPicPr>
        <p:blipFill rotWithShape="1">
          <a:blip r:embed="rId9"/>
          <a:srcRect l="5042" t="469" r="6302" b="7865"/>
          <a:stretch/>
        </p:blipFill>
        <p:spPr>
          <a:xfrm rot="5400000">
            <a:off x="18312428" y="18109505"/>
            <a:ext cx="3682860" cy="2842429"/>
          </a:xfrm>
          <a:prstGeom prst="rect">
            <a:avLst/>
          </a:prstGeom>
        </p:spPr>
      </p:pic>
      <p:pic>
        <p:nvPicPr>
          <p:cNvPr id="12" name="Picture 12" descr="A picture containing gear&#10;&#10;Description automatically generated">
            <a:extLst>
              <a:ext uri="{FF2B5EF4-FFF2-40B4-BE49-F238E27FC236}">
                <a16:creationId xmlns:a16="http://schemas.microsoft.com/office/drawing/2014/main" id="{1A3257DE-AC18-DB20-5A15-6589FFAF3B1D}"/>
              </a:ext>
            </a:extLst>
          </p:cNvPr>
          <p:cNvPicPr>
            <a:picLocks noChangeAspect="1"/>
          </p:cNvPicPr>
          <p:nvPr/>
        </p:nvPicPr>
        <p:blipFill>
          <a:blip r:embed="rId10"/>
          <a:stretch>
            <a:fillRect/>
          </a:stretch>
        </p:blipFill>
        <p:spPr>
          <a:xfrm>
            <a:off x="18190189" y="14735148"/>
            <a:ext cx="2743200" cy="2586207"/>
          </a:xfrm>
          <a:prstGeom prst="rect">
            <a:avLst/>
          </a:prstGeom>
        </p:spPr>
      </p:pic>
      <p:sp>
        <p:nvSpPr>
          <p:cNvPr id="13" name="TextBox 12">
            <a:extLst>
              <a:ext uri="{FF2B5EF4-FFF2-40B4-BE49-F238E27FC236}">
                <a16:creationId xmlns:a16="http://schemas.microsoft.com/office/drawing/2014/main" id="{F6FC345D-D97B-9CE5-4FCA-310D23034351}"/>
              </a:ext>
            </a:extLst>
          </p:cNvPr>
          <p:cNvSpPr txBox="1"/>
          <p:nvPr/>
        </p:nvSpPr>
        <p:spPr>
          <a:xfrm>
            <a:off x="22451642" y="5124408"/>
            <a:ext cx="9768546" cy="128342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dirty="0">
                <a:latin typeface="Cambria"/>
                <a:ea typeface="Cambria"/>
              </a:rPr>
              <a:t>       Overall, many of our design decisions, including the improvisations, worked out well. After completing our construction, we serviced the bike's brakes, and tried it out. Compared to other E-bikes, we noticed a significant improvement in throttle response, due to the simple electronics, and power from the large motor. From our testing it seems the ability to use multiple gear ratios is extremely helpful. This provides much finer control of electric assist at low speeds, and more torque at higher speeds, however the pedal connection was cumbersome to use.</a:t>
            </a:r>
          </a:p>
          <a:p>
            <a:r>
              <a:rPr lang="en-US" sz="2300" dirty="0">
                <a:latin typeface="Cambria"/>
                <a:ea typeface="Cambria"/>
              </a:rPr>
              <a:t>       A significant part of the research aspect of this project was in the manufacturing. As freshman engineering</a:t>
            </a:r>
          </a:p>
          <a:p>
            <a:r>
              <a:rPr lang="en-US" sz="2300" dirty="0">
                <a:latin typeface="Cambria"/>
                <a:ea typeface="Cambria"/>
              </a:rPr>
              <a:t>students, none of us had a particularly large </a:t>
            </a:r>
            <a:endParaRPr lang="en-US" sz="2300" dirty="0">
              <a:ea typeface="Cambria"/>
            </a:endParaRPr>
          </a:p>
          <a:p>
            <a:r>
              <a:rPr lang="en-US" sz="2300" dirty="0">
                <a:latin typeface="Cambria"/>
                <a:ea typeface="Cambria"/>
              </a:rPr>
              <a:t>amount of manufacturing experience, and as</a:t>
            </a:r>
            <a:endParaRPr lang="en-US" sz="2300" dirty="0">
              <a:ea typeface="Cambria"/>
            </a:endParaRPr>
          </a:p>
          <a:p>
            <a:r>
              <a:rPr lang="en-US" sz="2300" dirty="0">
                <a:latin typeface="Cambria"/>
                <a:ea typeface="Cambria"/>
              </a:rPr>
              <a:t>a result wanted to investigate the challenge</a:t>
            </a:r>
            <a:endParaRPr lang="en-US" sz="2300" dirty="0">
              <a:ea typeface="Cambria"/>
            </a:endParaRPr>
          </a:p>
          <a:p>
            <a:r>
              <a:rPr lang="en-US" sz="2300" dirty="0">
                <a:latin typeface="Cambria"/>
                <a:ea typeface="Cambria"/>
              </a:rPr>
              <a:t>of producing a product like this from the</a:t>
            </a:r>
            <a:endParaRPr lang="en-US" sz="2300" dirty="0">
              <a:ea typeface="Cambria"/>
            </a:endParaRPr>
          </a:p>
          <a:p>
            <a:r>
              <a:rPr lang="en-US" sz="2300" dirty="0">
                <a:latin typeface="Cambria"/>
                <a:ea typeface="Cambria"/>
              </a:rPr>
              <a:t>ground-up as best we could.</a:t>
            </a:r>
            <a:endParaRPr lang="en-US" sz="2300" dirty="0"/>
          </a:p>
          <a:p>
            <a:r>
              <a:rPr lang="en-US" sz="2300" dirty="0">
                <a:latin typeface="Cambria"/>
                <a:ea typeface="Cambria"/>
              </a:rPr>
              <a:t>       Due to the amount of time and resources</a:t>
            </a:r>
          </a:p>
          <a:p>
            <a:r>
              <a:rPr lang="en-US" sz="2300" dirty="0">
                <a:latin typeface="Cambria"/>
                <a:ea typeface="Cambria"/>
              </a:rPr>
              <a:t>we had available; our production ended up</a:t>
            </a:r>
            <a:endParaRPr lang="en-US" sz="2300" dirty="0">
              <a:ea typeface="Cambria"/>
            </a:endParaRPr>
          </a:p>
          <a:p>
            <a:r>
              <a:rPr lang="en-US" sz="2300" dirty="0">
                <a:latin typeface="Cambria"/>
                <a:ea typeface="Cambria"/>
              </a:rPr>
              <a:t>being more fabrication heavy than expected.</a:t>
            </a:r>
            <a:endParaRPr lang="en-US" sz="2300" dirty="0">
              <a:ea typeface="Cambria"/>
            </a:endParaRPr>
          </a:p>
          <a:p>
            <a:r>
              <a:rPr lang="en-US" sz="2300" dirty="0">
                <a:latin typeface="Cambria"/>
                <a:ea typeface="Cambria"/>
              </a:rPr>
              <a:t>The waterjet introduced imprecision, so we </a:t>
            </a:r>
            <a:endParaRPr lang="en-US" sz="2300" dirty="0">
              <a:ea typeface="Cambria"/>
            </a:endParaRPr>
          </a:p>
          <a:p>
            <a:r>
              <a:rPr lang="en-US" sz="2300" dirty="0">
                <a:latin typeface="Cambria"/>
                <a:ea typeface="Cambria"/>
              </a:rPr>
              <a:t>needed to redrill every bolt hole, as well as</a:t>
            </a:r>
            <a:endParaRPr lang="en-US" sz="2300" dirty="0">
              <a:ea typeface="Cambria"/>
            </a:endParaRPr>
          </a:p>
          <a:p>
            <a:r>
              <a:rPr lang="en-US" sz="2300" dirty="0">
                <a:latin typeface="Cambria"/>
                <a:ea typeface="Cambria"/>
              </a:rPr>
              <a:t>machine the bearing holes out by hand.</a:t>
            </a:r>
            <a:endParaRPr lang="en-US" sz="2300" dirty="0">
              <a:ea typeface="Cambria"/>
            </a:endParaRPr>
          </a:p>
          <a:p>
            <a:r>
              <a:rPr lang="en-US" sz="2300" dirty="0">
                <a:latin typeface="Cambria"/>
                <a:ea typeface="Cambria"/>
              </a:rPr>
              <a:t>Accomplishing this task manually introduced </a:t>
            </a:r>
            <a:endParaRPr lang="en-US" sz="2300" dirty="0">
              <a:ea typeface="Cambria"/>
            </a:endParaRPr>
          </a:p>
          <a:p>
            <a:r>
              <a:rPr lang="en-US" sz="2300" dirty="0">
                <a:latin typeface="Cambria"/>
                <a:ea typeface="Cambria"/>
              </a:rPr>
              <a:t>room for error, and we all learned a substantial amount about tolerances and fits. One bearing slot was too tight, the and others too loose. We needed to modify shafts to prevent gear slip. Welding sped up some parts of the process, but also introduced heat deformation which was not something we were prepared for. </a:t>
            </a:r>
            <a:endParaRPr lang="en-US" sz="2300"/>
          </a:p>
          <a:p>
            <a:r>
              <a:rPr lang="en-US" sz="2300" dirty="0">
                <a:latin typeface="Cambria"/>
                <a:ea typeface="Cambria"/>
              </a:rPr>
              <a:t>       Our product is functional; however, it could use some quality-of-life improvements given more time to conduct testing and modify designs. We would ideally improve the chain connection system and use better machining for the gear-shaft interface to reduce vibrations. Overall, though, we were impressed with the results and hope to improve it in the near future. The use of selectable gearing especially is something that introduces a new experience to electric bikes that we haven't seen much of and would like to explore further.</a:t>
            </a:r>
          </a:p>
          <a:p>
            <a:endParaRPr lang="en-US" sz="2300" dirty="0"/>
          </a:p>
        </p:txBody>
      </p:sp>
      <p:sp>
        <p:nvSpPr>
          <p:cNvPr id="14" name="TextBox 13">
            <a:extLst>
              <a:ext uri="{FF2B5EF4-FFF2-40B4-BE49-F238E27FC236}">
                <a16:creationId xmlns:a16="http://schemas.microsoft.com/office/drawing/2014/main" id="{B875451E-E084-FB71-B61B-2C1FFB95F054}"/>
              </a:ext>
            </a:extLst>
          </p:cNvPr>
          <p:cNvSpPr txBox="1"/>
          <p:nvPr/>
        </p:nvSpPr>
        <p:spPr>
          <a:xfrm>
            <a:off x="11346190" y="18263525"/>
            <a:ext cx="6842893" cy="25699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dirty="0">
                <a:latin typeface="Cambria"/>
                <a:ea typeface="Cambria"/>
              </a:rPr>
              <a:t>servo tester with a 3D printed control lever, acting as a throttle. This gives sufficiently accurate control and easily mounts to the handlebars of the bike. Powering the motor are two 6 cell lithium-polymer drone batteries, with a capacity of </a:t>
            </a:r>
            <a:r>
              <a:rPr lang="en-US" sz="2300" b="1" dirty="0">
                <a:latin typeface="Cambria"/>
                <a:ea typeface="Cambria"/>
              </a:rPr>
              <a:t>6,000mAh </a:t>
            </a:r>
            <a:r>
              <a:rPr lang="en-US" sz="2300" dirty="0">
                <a:latin typeface="Cambria"/>
                <a:ea typeface="Cambria"/>
              </a:rPr>
              <a:t>each. We connected them in series to gain more efficiency at the higher voltage of 50.4 volts.</a:t>
            </a:r>
          </a:p>
        </p:txBody>
      </p:sp>
      <p:pic>
        <p:nvPicPr>
          <p:cNvPr id="17" name="Picture 17" descr="A picture containing bicycle&#10;&#10;Description automatically generated">
            <a:extLst>
              <a:ext uri="{FF2B5EF4-FFF2-40B4-BE49-F238E27FC236}">
                <a16:creationId xmlns:a16="http://schemas.microsoft.com/office/drawing/2014/main" id="{2DB39D29-E051-137F-9749-D3D426CBCAF7}"/>
              </a:ext>
            </a:extLst>
          </p:cNvPr>
          <p:cNvPicPr>
            <a:picLocks noChangeAspect="1"/>
          </p:cNvPicPr>
          <p:nvPr/>
        </p:nvPicPr>
        <p:blipFill>
          <a:blip r:embed="rId11"/>
          <a:stretch>
            <a:fillRect/>
          </a:stretch>
        </p:blipFill>
        <p:spPr>
          <a:xfrm rot="5400000">
            <a:off x="27885556" y="9051320"/>
            <a:ext cx="4354479" cy="3192456"/>
          </a:xfrm>
          <a:prstGeom prst="rect">
            <a:avLst/>
          </a:prstGeom>
        </p:spPr>
      </p:pic>
      <p:sp>
        <p:nvSpPr>
          <p:cNvPr id="11" name="TextBox 10">
            <a:extLst>
              <a:ext uri="{FF2B5EF4-FFF2-40B4-BE49-F238E27FC236}">
                <a16:creationId xmlns:a16="http://schemas.microsoft.com/office/drawing/2014/main" id="{2B8255C9-B84F-0EE8-6334-087BA4100437}"/>
              </a:ext>
            </a:extLst>
          </p:cNvPr>
          <p:cNvSpPr txBox="1"/>
          <p:nvPr/>
        </p:nvSpPr>
        <p:spPr>
          <a:xfrm>
            <a:off x="614938" y="15373450"/>
            <a:ext cx="9422642"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a:latin typeface="Cambria"/>
                <a:ea typeface="Cambria"/>
              </a:rPr>
              <a:t>       One of the most essential parts of an electric drivetrain is the main gear reduction. Most electric motors, ours included, operate across a wide RPM range, the upper end of which requiring a gear down to be usable at the speeds of a bike or car. </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Default Design">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Slides>
  <Notes>1</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Default Design</vt:lpstr>
      <vt:lpstr>                                       Modular E-Bike Powertrain                                                                                Our Research in Electric Drivetrains  Matt McCoy, Sam Harms, Joe Aubut  Department of Mechanical Engineering, University of New Hampshire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Poster Goes Here Poster Subtitle Goes Here  Author 1 &amp; Author 2  Department of [Insert Name], University of New Hampshire</dc:title>
  <dc:creator>Graphicsland/MakeSigns.com</dc:creator>
  <cp:revision>77</cp:revision>
  <dcterms:created xsi:type="dcterms:W3CDTF">2004-07-26T21:45:23Z</dcterms:created>
  <dcterms:modified xsi:type="dcterms:W3CDTF">2023-04-17T14:31:20Z</dcterms:modified>
</cp:coreProperties>
</file>