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6"/>
  </p:notesMasterIdLst>
  <p:sldIdLst>
    <p:sldId id="257" r:id="rId5"/>
  </p:sldIdLst>
  <p:sldSz cx="51206400" cy="36576000"/>
  <p:notesSz cx="7010400" cy="9296400"/>
  <p:defaultTextStyle>
    <a:defPPr>
      <a:defRPr lang="en-US"/>
    </a:defPPr>
    <a:lvl1pPr marL="0" algn="l" defTabSz="376202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1pPr>
    <a:lvl2pPr marL="1881012" algn="l" defTabSz="376202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2pPr>
    <a:lvl3pPr marL="3762024" algn="l" defTabSz="376202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3pPr>
    <a:lvl4pPr marL="5643037" algn="l" defTabSz="376202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4pPr>
    <a:lvl5pPr marL="7524049" algn="l" defTabSz="376202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5pPr>
    <a:lvl6pPr marL="9405061" algn="l" defTabSz="376202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6pPr>
    <a:lvl7pPr marL="11286073" algn="l" defTabSz="376202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7pPr>
    <a:lvl8pPr marL="13167086" algn="l" defTabSz="376202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8pPr>
    <a:lvl9pPr marL="15048098" algn="l" defTabSz="376202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520">
          <p15:clr>
            <a:srgbClr val="A4A3A4"/>
          </p15:clr>
        </p15:guide>
        <p15:guide id="2" pos="161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AFF7"/>
    <a:srgbClr val="2D82F3"/>
    <a:srgbClr val="17365F"/>
    <a:srgbClr val="D0D8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CAAD0E-5811-01DD-48C1-DDFD26045FA2}" v="16" dt="2023-04-17T16:25:51.125"/>
    <p1510:client id="{25E6BE06-FDA3-0681-2D26-D6E2824B74F3}" v="55" dt="2023-04-17T17:55:21.805"/>
    <p1510:client id="{BFCDD48F-BA95-4C0B-9997-6292350DC74D}" v="7" dt="2023-04-17T16:44:19.545"/>
    <p1510:client id="{C2879B61-F1A9-CC8B-4C27-54689C44D560}" v="143" dt="2023-04-17T15:23:00.2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1520"/>
        <p:guide pos="16128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ruda, Jarrod" userId="4d86a036-6d96-4227-b6d3-fa5d25589c5c" providerId="ADAL" clId="{FD96E833-C5DB-460E-A42B-8C2F59C19873}"/>
    <pc:docChg chg="undo custSel modSld">
      <pc:chgData name="Arruda, Jarrod" userId="4d86a036-6d96-4227-b6d3-fa5d25589c5c" providerId="ADAL" clId="{FD96E833-C5DB-460E-A42B-8C2F59C19873}" dt="2021-04-26T02:41:39.103" v="928" actId="20577"/>
      <pc:docMkLst>
        <pc:docMk/>
      </pc:docMkLst>
      <pc:sldChg chg="addSp modSp mod">
        <pc:chgData name="Arruda, Jarrod" userId="4d86a036-6d96-4227-b6d3-fa5d25589c5c" providerId="ADAL" clId="{FD96E833-C5DB-460E-A42B-8C2F59C19873}" dt="2021-04-26T02:41:39.103" v="928" actId="20577"/>
        <pc:sldMkLst>
          <pc:docMk/>
          <pc:sldMk cId="1853305208" sldId="257"/>
        </pc:sldMkLst>
        <pc:spChg chg="mod">
          <ac:chgData name="Arruda, Jarrod" userId="4d86a036-6d96-4227-b6d3-fa5d25589c5c" providerId="ADAL" clId="{FD96E833-C5DB-460E-A42B-8C2F59C19873}" dt="2021-04-26T02:41:39.103" v="928" actId="20577"/>
          <ac:spMkLst>
            <pc:docMk/>
            <pc:sldMk cId="1853305208" sldId="257"/>
            <ac:spMk id="72" creationId="{00000000-0000-0000-0000-000000000000}"/>
          </ac:spMkLst>
        </pc:spChg>
        <pc:spChg chg="mod">
          <ac:chgData name="Arruda, Jarrod" userId="4d86a036-6d96-4227-b6d3-fa5d25589c5c" providerId="ADAL" clId="{FD96E833-C5DB-460E-A42B-8C2F59C19873}" dt="2021-04-26T02:23:04.426" v="62"/>
          <ac:spMkLst>
            <pc:docMk/>
            <pc:sldMk cId="1853305208" sldId="257"/>
            <ac:spMk id="73" creationId="{00000000-0000-0000-0000-000000000000}"/>
          </ac:spMkLst>
        </pc:spChg>
        <pc:spChg chg="mod">
          <ac:chgData name="Arruda, Jarrod" userId="4d86a036-6d96-4227-b6d3-fa5d25589c5c" providerId="ADAL" clId="{FD96E833-C5DB-460E-A42B-8C2F59C19873}" dt="2021-04-26T02:23:04.426" v="62"/>
          <ac:spMkLst>
            <pc:docMk/>
            <pc:sldMk cId="1853305208" sldId="257"/>
            <ac:spMk id="74" creationId="{00000000-0000-0000-0000-000000000000}"/>
          </ac:spMkLst>
        </pc:spChg>
        <pc:grpChg chg="mod">
          <ac:chgData name="Arruda, Jarrod" userId="4d86a036-6d96-4227-b6d3-fa5d25589c5c" providerId="ADAL" clId="{FD96E833-C5DB-460E-A42B-8C2F59C19873}" dt="2021-04-26T02:23:04.426" v="62"/>
          <ac:grpSpMkLst>
            <pc:docMk/>
            <pc:sldMk cId="1853305208" sldId="257"/>
            <ac:grpSpMk id="69" creationId="{00000000-0000-0000-0000-000000000000}"/>
          </ac:grpSpMkLst>
        </pc:grpChg>
        <pc:picChg chg="mod">
          <ac:chgData name="Arruda, Jarrod" userId="4d86a036-6d96-4227-b6d3-fa5d25589c5c" providerId="ADAL" clId="{FD96E833-C5DB-460E-A42B-8C2F59C19873}" dt="2021-04-26T02:34:06.859" v="751" actId="14100"/>
          <ac:picMkLst>
            <pc:docMk/>
            <pc:sldMk cId="1853305208" sldId="257"/>
            <ac:picMk id="21" creationId="{7DF0935C-BE0F-4E09-9586-FA2514FF15D5}"/>
          </ac:picMkLst>
        </pc:picChg>
        <pc:picChg chg="add mod">
          <ac:chgData name="Arruda, Jarrod" userId="4d86a036-6d96-4227-b6d3-fa5d25589c5c" providerId="ADAL" clId="{FD96E833-C5DB-460E-A42B-8C2F59C19873}" dt="2021-04-26T02:39:59.201" v="809" actId="1076"/>
          <ac:picMkLst>
            <pc:docMk/>
            <pc:sldMk cId="1853305208" sldId="257"/>
            <ac:picMk id="54" creationId="{6E6FFD49-04BA-4EC5-A2B9-D0709AFBE742}"/>
          </ac:picMkLst>
        </pc:picChg>
        <pc:picChg chg="add mod">
          <ac:chgData name="Arruda, Jarrod" userId="4d86a036-6d96-4227-b6d3-fa5d25589c5c" providerId="ADAL" clId="{FD96E833-C5DB-460E-A42B-8C2F59C19873}" dt="2021-04-26T02:40:01.842" v="810" actId="1076"/>
          <ac:picMkLst>
            <pc:docMk/>
            <pc:sldMk cId="1853305208" sldId="257"/>
            <ac:picMk id="60" creationId="{87B5B849-8102-4FE7-8FC7-89BB2E3847AF}"/>
          </ac:picMkLst>
        </pc:picChg>
        <pc:picChg chg="add mod">
          <ac:chgData name="Arruda, Jarrod" userId="4d86a036-6d96-4227-b6d3-fa5d25589c5c" providerId="ADAL" clId="{FD96E833-C5DB-460E-A42B-8C2F59C19873}" dt="2021-04-26T02:39:33.741" v="799" actId="14100"/>
          <ac:picMkLst>
            <pc:docMk/>
            <pc:sldMk cId="1853305208" sldId="257"/>
            <ac:picMk id="61" creationId="{E06EAC0F-F2C8-49E4-88AF-A84E0A6748EB}"/>
          </ac:picMkLst>
        </pc:picChg>
      </pc:sldChg>
    </pc:docChg>
  </pc:docChgLst>
  <pc:docChgLst>
    <pc:chgData name="Sam Tower" userId="S::sjt1039@usnh.edu::fb9fe6e7-2e11-47c6-80bf-6ba2436edbb6" providerId="AD" clId="Web-{3D4CD332-19DD-25C5-F70E-C2909A8E4B1D}"/>
    <pc:docChg chg="modSld">
      <pc:chgData name="Sam Tower" userId="S::sjt1039@usnh.edu::fb9fe6e7-2e11-47c6-80bf-6ba2436edbb6" providerId="AD" clId="Web-{3D4CD332-19DD-25C5-F70E-C2909A8E4B1D}" dt="2023-04-12T15:59:34.376" v="73" actId="20577"/>
      <pc:docMkLst>
        <pc:docMk/>
      </pc:docMkLst>
      <pc:sldChg chg="modSp">
        <pc:chgData name="Sam Tower" userId="S::sjt1039@usnh.edu::fb9fe6e7-2e11-47c6-80bf-6ba2436edbb6" providerId="AD" clId="Web-{3D4CD332-19DD-25C5-F70E-C2909A8E4B1D}" dt="2023-04-12T15:59:34.376" v="73" actId="20577"/>
        <pc:sldMkLst>
          <pc:docMk/>
          <pc:sldMk cId="1853305208" sldId="257"/>
        </pc:sldMkLst>
        <pc:spChg chg="mod">
          <ac:chgData name="Sam Tower" userId="S::sjt1039@usnh.edu::fb9fe6e7-2e11-47c6-80bf-6ba2436edbb6" providerId="AD" clId="Web-{3D4CD332-19DD-25C5-F70E-C2909A8E4B1D}" dt="2023-04-12T15:59:34.376" v="73" actId="20577"/>
          <ac:spMkLst>
            <pc:docMk/>
            <pc:sldMk cId="1853305208" sldId="257"/>
            <ac:spMk id="22" creationId="{00000000-0000-0000-0000-000000000000}"/>
          </ac:spMkLst>
        </pc:spChg>
        <pc:grpChg chg="mod">
          <ac:chgData name="Sam Tower" userId="S::sjt1039@usnh.edu::fb9fe6e7-2e11-47c6-80bf-6ba2436edbb6" providerId="AD" clId="Web-{3D4CD332-19DD-25C5-F70E-C2909A8E4B1D}" dt="2023-04-12T15:59:30.063" v="45" actId="14100"/>
          <ac:grpSpMkLst>
            <pc:docMk/>
            <pc:sldMk cId="1853305208" sldId="257"/>
            <ac:grpSpMk id="17" creationId="{00000000-0000-0000-0000-000000000000}"/>
          </ac:grpSpMkLst>
        </pc:grpChg>
      </pc:sldChg>
    </pc:docChg>
  </pc:docChgLst>
  <pc:docChgLst>
    <pc:chgData name="Swan, David" userId="S::dps1018@wildcats.unh.edu::c3f03143-b74d-45be-b7d5-1f4fd782ed2c" providerId="AD" clId="Web-{BB4659DD-20E4-4755-BABA-BDD5C0E6C7DA}"/>
    <pc:docChg chg="modSld">
      <pc:chgData name="Swan, David" userId="S::dps1018@wildcats.unh.edu::c3f03143-b74d-45be-b7d5-1f4fd782ed2c" providerId="AD" clId="Web-{BB4659DD-20E4-4755-BABA-BDD5C0E6C7DA}" dt="2021-04-25T16:47:16.915" v="21" actId="14100"/>
      <pc:docMkLst>
        <pc:docMk/>
      </pc:docMkLst>
      <pc:sldChg chg="addSp modSp">
        <pc:chgData name="Swan, David" userId="S::dps1018@wildcats.unh.edu::c3f03143-b74d-45be-b7d5-1f4fd782ed2c" providerId="AD" clId="Web-{BB4659DD-20E4-4755-BABA-BDD5C0E6C7DA}" dt="2021-04-25T16:47:16.915" v="21" actId="14100"/>
        <pc:sldMkLst>
          <pc:docMk/>
          <pc:sldMk cId="1853305208" sldId="257"/>
        </pc:sldMkLst>
        <pc:spChg chg="add">
          <ac:chgData name="Swan, David" userId="S::dps1018@wildcats.unh.edu::c3f03143-b74d-45be-b7d5-1f4fd782ed2c" providerId="AD" clId="Web-{BB4659DD-20E4-4755-BABA-BDD5C0E6C7DA}" dt="2021-04-25T16:46:25.477" v="10"/>
          <ac:spMkLst>
            <pc:docMk/>
            <pc:sldMk cId="1853305208" sldId="257"/>
            <ac:spMk id="15" creationId="{4E352EED-0FA3-4D80-9EBC-6AA51E92F1E6}"/>
          </ac:spMkLst>
        </pc:spChg>
        <pc:spChg chg="add">
          <ac:chgData name="Swan, David" userId="S::dps1018@wildcats.unh.edu::c3f03143-b74d-45be-b7d5-1f4fd782ed2c" providerId="AD" clId="Web-{BB4659DD-20E4-4755-BABA-BDD5C0E6C7DA}" dt="2021-04-25T16:46:29.399" v="11"/>
          <ac:spMkLst>
            <pc:docMk/>
            <pc:sldMk cId="1853305208" sldId="257"/>
            <ac:spMk id="16" creationId="{6740ABE8-830B-4773-A4E5-8077DFD7B201}"/>
          </ac:spMkLst>
        </pc:spChg>
        <pc:spChg chg="add">
          <ac:chgData name="Swan, David" userId="S::dps1018@wildcats.unh.edu::c3f03143-b74d-45be-b7d5-1f4fd782ed2c" providerId="AD" clId="Web-{BB4659DD-20E4-4755-BABA-BDD5C0E6C7DA}" dt="2021-04-25T16:46:42.087" v="12"/>
          <ac:spMkLst>
            <pc:docMk/>
            <pc:sldMk cId="1853305208" sldId="257"/>
            <ac:spMk id="18" creationId="{7013F661-20FE-44E2-8528-D381A43F2C4D}"/>
          </ac:spMkLst>
        </pc:spChg>
        <pc:spChg chg="add">
          <ac:chgData name="Swan, David" userId="S::dps1018@wildcats.unh.edu::c3f03143-b74d-45be-b7d5-1f4fd782ed2c" providerId="AD" clId="Web-{BB4659DD-20E4-4755-BABA-BDD5C0E6C7DA}" dt="2021-04-25T16:46:48.602" v="13"/>
          <ac:spMkLst>
            <pc:docMk/>
            <pc:sldMk cId="1853305208" sldId="257"/>
            <ac:spMk id="19" creationId="{D7F19814-A782-4CA3-B8AF-97CEB9790A94}"/>
          </ac:spMkLst>
        </pc:spChg>
        <pc:spChg chg="add">
          <ac:chgData name="Swan, David" userId="S::dps1018@wildcats.unh.edu::c3f03143-b74d-45be-b7d5-1f4fd782ed2c" providerId="AD" clId="Web-{BB4659DD-20E4-4755-BABA-BDD5C0E6C7DA}" dt="2021-04-25T16:46:52.212" v="14"/>
          <ac:spMkLst>
            <pc:docMk/>
            <pc:sldMk cId="1853305208" sldId="257"/>
            <ac:spMk id="20" creationId="{CB2A4A5C-19A2-4B57-8B88-CE23189A262C}"/>
          </ac:spMkLst>
        </pc:spChg>
        <pc:spChg chg="add">
          <ac:chgData name="Swan, David" userId="S::dps1018@wildcats.unh.edu::c3f03143-b74d-45be-b7d5-1f4fd782ed2c" providerId="AD" clId="Web-{BB4659DD-20E4-4755-BABA-BDD5C0E6C7DA}" dt="2021-04-25T16:46:52.868" v="15"/>
          <ac:spMkLst>
            <pc:docMk/>
            <pc:sldMk cId="1853305208" sldId="257"/>
            <ac:spMk id="21" creationId="{DE29DF92-DCDA-4F78-83F0-66A35AFBEA94}"/>
          </ac:spMkLst>
        </pc:spChg>
        <pc:spChg chg="add">
          <ac:chgData name="Swan, David" userId="S::dps1018@wildcats.unh.edu::c3f03143-b74d-45be-b7d5-1f4fd782ed2c" providerId="AD" clId="Web-{BB4659DD-20E4-4755-BABA-BDD5C0E6C7DA}" dt="2021-04-25T16:46:53.368" v="16"/>
          <ac:spMkLst>
            <pc:docMk/>
            <pc:sldMk cId="1853305208" sldId="257"/>
            <ac:spMk id="24" creationId="{EADFBA76-FC02-4305-AAD1-92EC2BF17AA0}"/>
          </ac:spMkLst>
        </pc:spChg>
        <pc:spChg chg="mod">
          <ac:chgData name="Swan, David" userId="S::dps1018@wildcats.unh.edu::c3f03143-b74d-45be-b7d5-1f4fd782ed2c" providerId="AD" clId="Web-{BB4659DD-20E4-4755-BABA-BDD5C0E6C7DA}" dt="2021-04-25T16:47:16.915" v="21" actId="14100"/>
          <ac:spMkLst>
            <pc:docMk/>
            <pc:sldMk cId="1853305208" sldId="257"/>
            <ac:spMk id="64" creationId="{9CE82369-7D47-4D2B-841C-4F417F882FEC}"/>
          </ac:spMkLst>
        </pc:spChg>
        <pc:picChg chg="add mod">
          <ac:chgData name="Swan, David" userId="S::dps1018@wildcats.unh.edu::c3f03143-b74d-45be-b7d5-1f4fd782ed2c" providerId="AD" clId="Web-{BB4659DD-20E4-4755-BABA-BDD5C0E6C7DA}" dt="2021-04-25T16:43:39.302" v="4" actId="1076"/>
          <ac:picMkLst>
            <pc:docMk/>
            <pc:sldMk cId="1853305208" sldId="257"/>
            <ac:picMk id="13" creationId="{36001FE1-7C8F-4FD7-A1EF-123C76DF5D5E}"/>
          </ac:picMkLst>
        </pc:picChg>
        <pc:picChg chg="add mod">
          <ac:chgData name="Swan, David" userId="S::dps1018@wildcats.unh.edu::c3f03143-b74d-45be-b7d5-1f4fd782ed2c" providerId="AD" clId="Web-{BB4659DD-20E4-4755-BABA-BDD5C0E6C7DA}" dt="2021-04-25T16:46:16.430" v="9" actId="1076"/>
          <ac:picMkLst>
            <pc:docMk/>
            <pc:sldMk cId="1853305208" sldId="257"/>
            <ac:picMk id="14" creationId="{9E93C4B6-3356-4D9A-AB78-25D40E8AB82C}"/>
          </ac:picMkLst>
        </pc:picChg>
      </pc:sldChg>
    </pc:docChg>
  </pc:docChgLst>
  <pc:docChgLst>
    <pc:chgData name="Spaulding, Cooper" userId="S::jcs1044@wildcats.unh.edu::f596e28b-44f6-45ce-a454-b87a2f3d1f62" providerId="AD" clId="Web-{0E198429-58D2-4E2D-AEB4-ED3EDC9AF134}"/>
    <pc:docChg chg="modSld">
      <pc:chgData name="Spaulding, Cooper" userId="S::jcs1044@wildcats.unh.edu::f596e28b-44f6-45ce-a454-b87a2f3d1f62" providerId="AD" clId="Web-{0E198429-58D2-4E2D-AEB4-ED3EDC9AF134}" dt="2021-04-14T21:41:37.384" v="1" actId="20577"/>
      <pc:docMkLst>
        <pc:docMk/>
      </pc:docMkLst>
      <pc:sldChg chg="modSp">
        <pc:chgData name="Spaulding, Cooper" userId="S::jcs1044@wildcats.unh.edu::f596e28b-44f6-45ce-a454-b87a2f3d1f62" providerId="AD" clId="Web-{0E198429-58D2-4E2D-AEB4-ED3EDC9AF134}" dt="2021-04-14T21:41:37.384" v="1" actId="20577"/>
        <pc:sldMkLst>
          <pc:docMk/>
          <pc:sldMk cId="1853305208" sldId="257"/>
        </pc:sldMkLst>
        <pc:spChg chg="mod">
          <ac:chgData name="Spaulding, Cooper" userId="S::jcs1044@wildcats.unh.edu::f596e28b-44f6-45ce-a454-b87a2f3d1f62" providerId="AD" clId="Web-{0E198429-58D2-4E2D-AEB4-ED3EDC9AF134}" dt="2021-04-14T21:41:37.384" v="1" actId="20577"/>
          <ac:spMkLst>
            <pc:docMk/>
            <pc:sldMk cId="1853305208" sldId="257"/>
            <ac:spMk id="64" creationId="{9CE82369-7D47-4D2B-841C-4F417F882FEC}"/>
          </ac:spMkLst>
        </pc:spChg>
      </pc:sldChg>
    </pc:docChg>
  </pc:docChgLst>
  <pc:docChgLst>
    <pc:chgData name="Simoneau, DJ" userId="S::djs1049@wildcats.unh.edu::8e0914b4-82a6-4677-aa0e-78aeafae9b4e" providerId="AD" clId="Web-{3B4766A1-B0F5-4F5F-836C-CCC5321A5AEA}"/>
    <pc:docChg chg="modSld">
      <pc:chgData name="Simoneau, DJ" userId="S::djs1049@wildcats.unh.edu::8e0914b4-82a6-4677-aa0e-78aeafae9b4e" providerId="AD" clId="Web-{3B4766A1-B0F5-4F5F-836C-CCC5321A5AEA}" dt="2021-04-26T00:09:54.281" v="476" actId="1076"/>
      <pc:docMkLst>
        <pc:docMk/>
      </pc:docMkLst>
      <pc:sldChg chg="addSp modSp">
        <pc:chgData name="Simoneau, DJ" userId="S::djs1049@wildcats.unh.edu::8e0914b4-82a6-4677-aa0e-78aeafae9b4e" providerId="AD" clId="Web-{3B4766A1-B0F5-4F5F-836C-CCC5321A5AEA}" dt="2021-04-26T00:09:54.281" v="476" actId="1076"/>
        <pc:sldMkLst>
          <pc:docMk/>
          <pc:sldMk cId="1853305208" sldId="257"/>
        </pc:sldMkLst>
        <pc:spChg chg="add mod">
          <ac:chgData name="Simoneau, DJ" userId="S::djs1049@wildcats.unh.edu::8e0914b4-82a6-4677-aa0e-78aeafae9b4e" providerId="AD" clId="Web-{3B4766A1-B0F5-4F5F-836C-CCC5321A5AEA}" dt="2021-04-26T00:08:21.607" v="469" actId="1076"/>
          <ac:spMkLst>
            <pc:docMk/>
            <pc:sldMk cId="1853305208" sldId="257"/>
            <ac:spMk id="18" creationId="{71D7E81C-C6E4-4B0A-AB3C-10D5834D2F32}"/>
          </ac:spMkLst>
        </pc:spChg>
        <pc:picChg chg="add mod">
          <ac:chgData name="Simoneau, DJ" userId="S::djs1049@wildcats.unh.edu::8e0914b4-82a6-4677-aa0e-78aeafae9b4e" providerId="AD" clId="Web-{3B4766A1-B0F5-4F5F-836C-CCC5321A5AEA}" dt="2021-04-26T00:08:50.482" v="473" actId="1076"/>
          <ac:picMkLst>
            <pc:docMk/>
            <pc:sldMk cId="1853305208" sldId="257"/>
            <ac:picMk id="19" creationId="{70F99F14-CEC7-4E77-8239-9E8AD7401B51}"/>
          </ac:picMkLst>
        </pc:picChg>
        <pc:picChg chg="add mod">
          <ac:chgData name="Simoneau, DJ" userId="S::djs1049@wildcats.unh.edu::8e0914b4-82a6-4677-aa0e-78aeafae9b4e" providerId="AD" clId="Web-{3B4766A1-B0F5-4F5F-836C-CCC5321A5AEA}" dt="2021-04-26T00:09:54.281" v="476" actId="1076"/>
          <ac:picMkLst>
            <pc:docMk/>
            <pc:sldMk cId="1853305208" sldId="257"/>
            <ac:picMk id="20" creationId="{225A2F5F-DB61-4031-BD9B-4BD51468A8BF}"/>
          </ac:picMkLst>
        </pc:picChg>
      </pc:sldChg>
    </pc:docChg>
  </pc:docChgLst>
  <pc:docChgLst>
    <pc:chgData name="Lomba, Justin" userId="S::jl1236@wildcats.unh.edu::49ad7abf-6382-4905-801d-6c818f9b8f9c" providerId="AD" clId="Web-{236AF1F8-E427-4CE1-B2AB-71AF3C16C86E}"/>
    <pc:docChg chg="modSld">
      <pc:chgData name="Lomba, Justin" userId="S::jl1236@wildcats.unh.edu::49ad7abf-6382-4905-801d-6c818f9b8f9c" providerId="AD" clId="Web-{236AF1F8-E427-4CE1-B2AB-71AF3C16C86E}" dt="2021-04-24T20:25:30.295" v="828" actId="20577"/>
      <pc:docMkLst>
        <pc:docMk/>
      </pc:docMkLst>
      <pc:sldChg chg="addSp modSp">
        <pc:chgData name="Lomba, Justin" userId="S::jl1236@wildcats.unh.edu::49ad7abf-6382-4905-801d-6c818f9b8f9c" providerId="AD" clId="Web-{236AF1F8-E427-4CE1-B2AB-71AF3C16C86E}" dt="2021-04-24T20:25:30.295" v="828" actId="20577"/>
        <pc:sldMkLst>
          <pc:docMk/>
          <pc:sldMk cId="1853305208" sldId="257"/>
        </pc:sldMkLst>
        <pc:spChg chg="mod">
          <ac:chgData name="Lomba, Justin" userId="S::jl1236@wildcats.unh.edu::49ad7abf-6382-4905-801d-6c818f9b8f9c" providerId="AD" clId="Web-{236AF1F8-E427-4CE1-B2AB-71AF3C16C86E}" dt="2021-04-24T20:21:06.990" v="722" actId="20577"/>
          <ac:spMkLst>
            <pc:docMk/>
            <pc:sldMk cId="1853305208" sldId="257"/>
            <ac:spMk id="64" creationId="{9CE82369-7D47-4D2B-841C-4F417F882FEC}"/>
          </ac:spMkLst>
        </pc:spChg>
        <pc:spChg chg="mod">
          <ac:chgData name="Lomba, Justin" userId="S::jl1236@wildcats.unh.edu::49ad7abf-6382-4905-801d-6c818f9b8f9c" providerId="AD" clId="Web-{236AF1F8-E427-4CE1-B2AB-71AF3C16C86E}" dt="2021-04-24T20:25:30.295" v="828" actId="20577"/>
          <ac:spMkLst>
            <pc:docMk/>
            <pc:sldMk cId="1853305208" sldId="257"/>
            <ac:spMk id="72" creationId="{00000000-0000-0000-0000-000000000000}"/>
          </ac:spMkLst>
        </pc:spChg>
        <pc:picChg chg="add mod">
          <ac:chgData name="Lomba, Justin" userId="S::jl1236@wildcats.unh.edu::49ad7abf-6382-4905-801d-6c818f9b8f9c" providerId="AD" clId="Web-{236AF1F8-E427-4CE1-B2AB-71AF3C16C86E}" dt="2021-04-24T20:06:12.010" v="584" actId="1076"/>
          <ac:picMkLst>
            <pc:docMk/>
            <pc:sldMk cId="1853305208" sldId="257"/>
            <ac:picMk id="12" creationId="{97CC68E0-776D-4EB2-A7BF-8C16399B7C19}"/>
          </ac:picMkLst>
        </pc:picChg>
      </pc:sldChg>
    </pc:docChg>
  </pc:docChgLst>
  <pc:docChgLst>
    <pc:chgData name="Emmett O'Brien" userId="S::epo1002@usnh.edu::b6660a99-d7ab-4008-914b-a8ed2f2fc8fa" providerId="AD" clId="Web-{10CAAD0E-5811-01DD-48C1-DDFD26045FA2}"/>
    <pc:docChg chg="modSld">
      <pc:chgData name="Emmett O'Brien" userId="S::epo1002@usnh.edu::b6660a99-d7ab-4008-914b-a8ed2f2fc8fa" providerId="AD" clId="Web-{10CAAD0E-5811-01DD-48C1-DDFD26045FA2}" dt="2023-04-17T16:25:51.125" v="13" actId="14100"/>
      <pc:docMkLst>
        <pc:docMk/>
      </pc:docMkLst>
      <pc:sldChg chg="addSp delSp modSp">
        <pc:chgData name="Emmett O'Brien" userId="S::epo1002@usnh.edu::b6660a99-d7ab-4008-914b-a8ed2f2fc8fa" providerId="AD" clId="Web-{10CAAD0E-5811-01DD-48C1-DDFD26045FA2}" dt="2023-04-17T16:25:51.125" v="13" actId="14100"/>
        <pc:sldMkLst>
          <pc:docMk/>
          <pc:sldMk cId="1853305208" sldId="257"/>
        </pc:sldMkLst>
        <pc:picChg chg="add del mod">
          <ac:chgData name="Emmett O'Brien" userId="S::epo1002@usnh.edu::b6660a99-d7ab-4008-914b-a8ed2f2fc8fa" providerId="AD" clId="Web-{10CAAD0E-5811-01DD-48C1-DDFD26045FA2}" dt="2023-04-17T16:19:35.991" v="4"/>
          <ac:picMkLst>
            <pc:docMk/>
            <pc:sldMk cId="1853305208" sldId="257"/>
            <ac:picMk id="4" creationId="{87008A6D-A090-3793-5877-FE4135BE3DC1}"/>
          </ac:picMkLst>
        </pc:picChg>
        <pc:picChg chg="del">
          <ac:chgData name="Emmett O'Brien" userId="S::epo1002@usnh.edu::b6660a99-d7ab-4008-914b-a8ed2f2fc8fa" providerId="AD" clId="Web-{10CAAD0E-5811-01DD-48C1-DDFD26045FA2}" dt="2023-04-17T16:25:31.719" v="10"/>
          <ac:picMkLst>
            <pc:docMk/>
            <pc:sldMk cId="1853305208" sldId="257"/>
            <ac:picMk id="5" creationId="{6B2FD1A7-35B7-F4A6-DFD9-F97959BCCDEE}"/>
          </ac:picMkLst>
        </pc:picChg>
        <pc:picChg chg="add mod">
          <ac:chgData name="Emmett O'Brien" userId="S::epo1002@usnh.edu::b6660a99-d7ab-4008-914b-a8ed2f2fc8fa" providerId="AD" clId="Web-{10CAAD0E-5811-01DD-48C1-DDFD26045FA2}" dt="2023-04-17T16:25:51.125" v="13" actId="14100"/>
          <ac:picMkLst>
            <pc:docMk/>
            <pc:sldMk cId="1853305208" sldId="257"/>
            <ac:picMk id="20" creationId="{6DD14B38-CD4C-ED14-340B-385C067629DC}"/>
          </ac:picMkLst>
        </pc:picChg>
      </pc:sldChg>
    </pc:docChg>
  </pc:docChgLst>
  <pc:docChgLst>
    <pc:chgData name="Spaulding, Cooper" userId="S::jcs1044@wildcats.unh.edu::f596e28b-44f6-45ce-a454-b87a2f3d1f62" providerId="AD" clId="Web-{D6E64BFF-C4E9-4AB5-BB5A-221ADA4E7437}"/>
    <pc:docChg chg="modSld">
      <pc:chgData name="Spaulding, Cooper" userId="S::jcs1044@wildcats.unh.edu::f596e28b-44f6-45ce-a454-b87a2f3d1f62" providerId="AD" clId="Web-{D6E64BFF-C4E9-4AB5-BB5A-221ADA4E7437}" dt="2021-04-20T00:23:35.503" v="106" actId="20577"/>
      <pc:docMkLst>
        <pc:docMk/>
      </pc:docMkLst>
      <pc:sldChg chg="addSp delSp modSp">
        <pc:chgData name="Spaulding, Cooper" userId="S::jcs1044@wildcats.unh.edu::f596e28b-44f6-45ce-a454-b87a2f3d1f62" providerId="AD" clId="Web-{D6E64BFF-C4E9-4AB5-BB5A-221ADA4E7437}" dt="2021-04-20T00:23:35.503" v="106" actId="20577"/>
        <pc:sldMkLst>
          <pc:docMk/>
          <pc:sldMk cId="1853305208" sldId="257"/>
        </pc:sldMkLst>
        <pc:spChg chg="mod">
          <ac:chgData name="Spaulding, Cooper" userId="S::jcs1044@wildcats.unh.edu::f596e28b-44f6-45ce-a454-b87a2f3d1f62" providerId="AD" clId="Web-{D6E64BFF-C4E9-4AB5-BB5A-221ADA4E7437}" dt="2021-04-20T00:23:35.503" v="106" actId="20577"/>
          <ac:spMkLst>
            <pc:docMk/>
            <pc:sldMk cId="1853305208" sldId="257"/>
            <ac:spMk id="38" creationId="{38FA6AC5-E187-4D1C-954E-55235922BE81}"/>
          </ac:spMkLst>
        </pc:spChg>
        <pc:spChg chg="mod">
          <ac:chgData name="Spaulding, Cooper" userId="S::jcs1044@wildcats.unh.edu::f596e28b-44f6-45ce-a454-b87a2f3d1f62" providerId="AD" clId="Web-{D6E64BFF-C4E9-4AB5-BB5A-221ADA4E7437}" dt="2021-04-20T00:10:21.752" v="69" actId="1076"/>
          <ac:spMkLst>
            <pc:docMk/>
            <pc:sldMk cId="1853305208" sldId="257"/>
            <ac:spMk id="43" creationId="{246FF510-1CD3-4E7A-B67F-9E0A31DA79CF}"/>
          </ac:spMkLst>
        </pc:spChg>
        <pc:spChg chg="mod">
          <ac:chgData name="Spaulding, Cooper" userId="S::jcs1044@wildcats.unh.edu::f596e28b-44f6-45ce-a454-b87a2f3d1f62" providerId="AD" clId="Web-{D6E64BFF-C4E9-4AB5-BB5A-221ADA4E7437}" dt="2021-04-20T00:10:32.612" v="70" actId="1076"/>
          <ac:spMkLst>
            <pc:docMk/>
            <pc:sldMk cId="1853305208" sldId="257"/>
            <ac:spMk id="44" creationId="{01D1681B-83F5-4C43-A8DE-99D945C77DE2}"/>
          </ac:spMkLst>
        </pc:spChg>
        <pc:spChg chg="mod">
          <ac:chgData name="Spaulding, Cooper" userId="S::jcs1044@wildcats.unh.edu::f596e28b-44f6-45ce-a454-b87a2f3d1f62" providerId="AD" clId="Web-{D6E64BFF-C4E9-4AB5-BB5A-221ADA4E7437}" dt="2021-04-20T00:22:12.939" v="98" actId="20577"/>
          <ac:spMkLst>
            <pc:docMk/>
            <pc:sldMk cId="1853305208" sldId="257"/>
            <ac:spMk id="45" creationId="{85DBFDDA-4EA9-4C04-AB71-8AA6E124270C}"/>
          </ac:spMkLst>
        </pc:spChg>
        <pc:spChg chg="add mod">
          <ac:chgData name="Spaulding, Cooper" userId="S::jcs1044@wildcats.unh.edu::f596e28b-44f6-45ce-a454-b87a2f3d1f62" providerId="AD" clId="Web-{D6E64BFF-C4E9-4AB5-BB5A-221ADA4E7437}" dt="2021-04-20T00:12:11.145" v="85" actId="1076"/>
          <ac:spMkLst>
            <pc:docMk/>
            <pc:sldMk cId="1853305208" sldId="257"/>
            <ac:spMk id="46" creationId="{2BB670A9-6243-4540-BCC0-6539175FD6C6}"/>
          </ac:spMkLst>
        </pc:spChg>
        <pc:picChg chg="del">
          <ac:chgData name="Spaulding, Cooper" userId="S::jcs1044@wildcats.unh.edu::f596e28b-44f6-45ce-a454-b87a2f3d1f62" providerId="AD" clId="Web-{D6E64BFF-C4E9-4AB5-BB5A-221ADA4E7437}" dt="2021-04-19T23:47:56.641" v="0"/>
          <ac:picMkLst>
            <pc:docMk/>
            <pc:sldMk cId="1853305208" sldId="257"/>
            <ac:picMk id="4" creationId="{00000000-0000-0000-0000-000000000000}"/>
          </ac:picMkLst>
        </pc:picChg>
        <pc:picChg chg="add mod">
          <ac:chgData name="Spaulding, Cooper" userId="S::jcs1044@wildcats.unh.edu::f596e28b-44f6-45ce-a454-b87a2f3d1f62" providerId="AD" clId="Web-{D6E64BFF-C4E9-4AB5-BB5A-221ADA4E7437}" dt="2021-04-20T00:15:50.931" v="88" actId="1076"/>
          <ac:picMkLst>
            <pc:docMk/>
            <pc:sldMk cId="1853305208" sldId="257"/>
            <ac:picMk id="5" creationId="{C94F951C-43BE-4009-85F6-400C9F1BDAF9}"/>
          </ac:picMkLst>
        </pc:picChg>
        <pc:picChg chg="del">
          <ac:chgData name="Spaulding, Cooper" userId="S::jcs1044@wildcats.unh.edu::f596e28b-44f6-45ce-a454-b87a2f3d1f62" providerId="AD" clId="Web-{D6E64BFF-C4E9-4AB5-BB5A-221ADA4E7437}" dt="2021-04-19T23:47:57.234" v="1"/>
          <ac:picMkLst>
            <pc:docMk/>
            <pc:sldMk cId="1853305208" sldId="257"/>
            <ac:picMk id="7" creationId="{00000000-0000-0000-0000-000000000000}"/>
          </ac:picMkLst>
        </pc:picChg>
        <pc:picChg chg="mod">
          <ac:chgData name="Spaulding, Cooper" userId="S::jcs1044@wildcats.unh.edu::f596e28b-44f6-45ce-a454-b87a2f3d1f62" providerId="AD" clId="Web-{D6E64BFF-C4E9-4AB5-BB5A-221ADA4E7437}" dt="2021-04-20T00:10:04.221" v="67" actId="1076"/>
          <ac:picMkLst>
            <pc:docMk/>
            <pc:sldMk cId="1853305208" sldId="257"/>
            <ac:picMk id="8" creationId="{61DC9DEC-4824-47FC-B3C6-563843DE957F}"/>
          </ac:picMkLst>
        </pc:picChg>
        <pc:picChg chg="mod">
          <ac:chgData name="Spaulding, Cooper" userId="S::jcs1044@wildcats.unh.edu::f596e28b-44f6-45ce-a454-b87a2f3d1f62" providerId="AD" clId="Web-{D6E64BFF-C4E9-4AB5-BB5A-221ADA4E7437}" dt="2021-04-20T00:12:20.630" v="87" actId="1076"/>
          <ac:picMkLst>
            <pc:docMk/>
            <pc:sldMk cId="1853305208" sldId="257"/>
            <ac:picMk id="11" creationId="{3F38EF1D-7E15-49C7-AE00-A682E58C82E9}"/>
          </ac:picMkLst>
        </pc:picChg>
        <pc:picChg chg="mod">
          <ac:chgData name="Spaulding, Cooper" userId="S::jcs1044@wildcats.unh.edu::f596e28b-44f6-45ce-a454-b87a2f3d1f62" providerId="AD" clId="Web-{D6E64BFF-C4E9-4AB5-BB5A-221ADA4E7437}" dt="2021-04-20T00:10:38.128" v="71" actId="1076"/>
          <ac:picMkLst>
            <pc:docMk/>
            <pc:sldMk cId="1853305208" sldId="257"/>
            <ac:picMk id="42" creationId="{A701604F-AE40-4AC9-A5BA-38E029DE7B4D}"/>
          </ac:picMkLst>
        </pc:picChg>
      </pc:sldChg>
    </pc:docChg>
  </pc:docChgLst>
  <pc:docChgLst>
    <pc:chgData name="Kiana Sherman" userId="S::ks1289@usnh.edu::da5f16a3-090f-4d91-8c02-11b254ba1ba1" providerId="AD" clId="Web-{4AD4ED54-23F9-1E9A-42B9-26368686641C}"/>
    <pc:docChg chg="modSld">
      <pc:chgData name="Kiana Sherman" userId="S::ks1289@usnh.edu::da5f16a3-090f-4d91-8c02-11b254ba1ba1" providerId="AD" clId="Web-{4AD4ED54-23F9-1E9A-42B9-26368686641C}" dt="2023-04-12T20:34:55.059" v="24" actId="20577"/>
      <pc:docMkLst>
        <pc:docMk/>
      </pc:docMkLst>
      <pc:sldChg chg="modSp">
        <pc:chgData name="Kiana Sherman" userId="S::ks1289@usnh.edu::da5f16a3-090f-4d91-8c02-11b254ba1ba1" providerId="AD" clId="Web-{4AD4ED54-23F9-1E9A-42B9-26368686641C}" dt="2023-04-12T20:34:55.059" v="24" actId="20577"/>
        <pc:sldMkLst>
          <pc:docMk/>
          <pc:sldMk cId="1853305208" sldId="257"/>
        </pc:sldMkLst>
        <pc:spChg chg="mod">
          <ac:chgData name="Kiana Sherman" userId="S::ks1289@usnh.edu::da5f16a3-090f-4d91-8c02-11b254ba1ba1" providerId="AD" clId="Web-{4AD4ED54-23F9-1E9A-42B9-26368686641C}" dt="2023-04-12T20:34:55.059" v="24" actId="20577"/>
          <ac:spMkLst>
            <pc:docMk/>
            <pc:sldMk cId="1853305208" sldId="257"/>
            <ac:spMk id="41" creationId="{00000000-0000-0000-0000-000000000000}"/>
          </ac:spMkLst>
        </pc:spChg>
        <pc:spChg chg="mod">
          <ac:chgData name="Kiana Sherman" userId="S::ks1289@usnh.edu::da5f16a3-090f-4d91-8c02-11b254ba1ba1" providerId="AD" clId="Web-{4AD4ED54-23F9-1E9A-42B9-26368686641C}" dt="2023-04-12T20:30:22.190" v="2" actId="20577"/>
          <ac:spMkLst>
            <pc:docMk/>
            <pc:sldMk cId="1853305208" sldId="257"/>
            <ac:spMk id="64" creationId="{9CE82369-7D47-4D2B-841C-4F417F882FEC}"/>
          </ac:spMkLst>
        </pc:spChg>
        <pc:picChg chg="mod">
          <ac:chgData name="Kiana Sherman" userId="S::ks1289@usnh.edu::da5f16a3-090f-4d91-8c02-11b254ba1ba1" providerId="AD" clId="Web-{4AD4ED54-23F9-1E9A-42B9-26368686641C}" dt="2023-04-12T20:30:54.723" v="9" actId="1076"/>
          <ac:picMkLst>
            <pc:docMk/>
            <pc:sldMk cId="1853305208" sldId="257"/>
            <ac:picMk id="16" creationId="{E69F85CB-351C-4031-8719-771DFEA73DB8}"/>
          </ac:picMkLst>
        </pc:picChg>
        <pc:picChg chg="mod">
          <ac:chgData name="Kiana Sherman" userId="S::ks1289@usnh.edu::da5f16a3-090f-4d91-8c02-11b254ba1ba1" providerId="AD" clId="Web-{4AD4ED54-23F9-1E9A-42B9-26368686641C}" dt="2023-04-12T20:30:52.723" v="8" actId="1076"/>
          <ac:picMkLst>
            <pc:docMk/>
            <pc:sldMk cId="1853305208" sldId="257"/>
            <ac:picMk id="1030" creationId="{B71E6467-4774-4487-8078-7A30E1F53318}"/>
          </ac:picMkLst>
        </pc:picChg>
        <pc:picChg chg="mod">
          <ac:chgData name="Kiana Sherman" userId="S::ks1289@usnh.edu::da5f16a3-090f-4d91-8c02-11b254ba1ba1" providerId="AD" clId="Web-{4AD4ED54-23F9-1E9A-42B9-26368686641C}" dt="2023-04-12T20:30:50.660" v="7" actId="1076"/>
          <ac:picMkLst>
            <pc:docMk/>
            <pc:sldMk cId="1853305208" sldId="257"/>
            <ac:picMk id="1032" creationId="{F4FB93BC-A6CF-43FE-99F4-B16AAD716922}"/>
          </ac:picMkLst>
        </pc:picChg>
      </pc:sldChg>
    </pc:docChg>
  </pc:docChgLst>
  <pc:docChgLst>
    <pc:chgData name="Jordan Oligny" userId="dca23109-7193-44d9-947a-194945975859" providerId="ADAL" clId="{BFCDD48F-BA95-4C0B-9997-6292350DC74D}"/>
    <pc:docChg chg="modSld">
      <pc:chgData name="Jordan Oligny" userId="dca23109-7193-44d9-947a-194945975859" providerId="ADAL" clId="{BFCDD48F-BA95-4C0B-9997-6292350DC74D}" dt="2023-04-17T16:44:19.545" v="155" actId="1036"/>
      <pc:docMkLst>
        <pc:docMk/>
      </pc:docMkLst>
      <pc:sldChg chg="modSp mod">
        <pc:chgData name="Jordan Oligny" userId="dca23109-7193-44d9-947a-194945975859" providerId="ADAL" clId="{BFCDD48F-BA95-4C0B-9997-6292350DC74D}" dt="2023-04-17T16:44:19.545" v="155" actId="1036"/>
        <pc:sldMkLst>
          <pc:docMk/>
          <pc:sldMk cId="1853305208" sldId="257"/>
        </pc:sldMkLst>
        <pc:spChg chg="mod">
          <ac:chgData name="Jordan Oligny" userId="dca23109-7193-44d9-947a-194945975859" providerId="ADAL" clId="{BFCDD48F-BA95-4C0B-9997-6292350DC74D}" dt="2023-04-17T16:41:21.949" v="133" actId="6549"/>
          <ac:spMkLst>
            <pc:docMk/>
            <pc:sldMk cId="1853305208" sldId="257"/>
            <ac:spMk id="72" creationId="{00000000-0000-0000-0000-000000000000}"/>
          </ac:spMkLst>
        </pc:spChg>
        <pc:picChg chg="mod">
          <ac:chgData name="Jordan Oligny" userId="dca23109-7193-44d9-947a-194945975859" providerId="ADAL" clId="{BFCDD48F-BA95-4C0B-9997-6292350DC74D}" dt="2023-04-17T16:42:01.485" v="147" actId="1037"/>
          <ac:picMkLst>
            <pc:docMk/>
            <pc:sldMk cId="1853305208" sldId="257"/>
            <ac:picMk id="7" creationId="{3674583D-4535-FD9D-C61B-7CD30EA7137D}"/>
          </ac:picMkLst>
        </pc:picChg>
        <pc:picChg chg="mod">
          <ac:chgData name="Jordan Oligny" userId="dca23109-7193-44d9-947a-194945975859" providerId="ADAL" clId="{BFCDD48F-BA95-4C0B-9997-6292350DC74D}" dt="2023-04-17T16:44:19.545" v="155" actId="1036"/>
          <ac:picMkLst>
            <pc:docMk/>
            <pc:sldMk cId="1853305208" sldId="257"/>
            <ac:picMk id="10" creationId="{32244C88-CFE0-7217-AD5F-C6C0D25F66AB}"/>
          </ac:picMkLst>
        </pc:picChg>
        <pc:picChg chg="mod">
          <ac:chgData name="Jordan Oligny" userId="dca23109-7193-44d9-947a-194945975859" providerId="ADAL" clId="{BFCDD48F-BA95-4C0B-9997-6292350DC74D}" dt="2023-04-17T16:41:50.587" v="139" actId="14100"/>
          <ac:picMkLst>
            <pc:docMk/>
            <pc:sldMk cId="1853305208" sldId="257"/>
            <ac:picMk id="12" creationId="{00000000-0000-0000-0000-000000000000}"/>
          </ac:picMkLst>
        </pc:picChg>
        <pc:picChg chg="mod">
          <ac:chgData name="Jordan Oligny" userId="dca23109-7193-44d9-947a-194945975859" providerId="ADAL" clId="{BFCDD48F-BA95-4C0B-9997-6292350DC74D}" dt="2023-04-17T16:41:42" v="136" actId="14100"/>
          <ac:picMkLst>
            <pc:docMk/>
            <pc:sldMk cId="1853305208" sldId="257"/>
            <ac:picMk id="15" creationId="{1BDFA467-A28C-9344-C9A5-32E9775052CB}"/>
          </ac:picMkLst>
        </pc:picChg>
        <pc:picChg chg="mod">
          <ac:chgData name="Jordan Oligny" userId="dca23109-7193-44d9-947a-194945975859" providerId="ADAL" clId="{BFCDD48F-BA95-4C0B-9997-6292350DC74D}" dt="2023-04-17T16:42:01.485" v="147" actId="1037"/>
          <ac:picMkLst>
            <pc:docMk/>
            <pc:sldMk cId="1853305208" sldId="257"/>
            <ac:picMk id="24" creationId="{00000000-0000-0000-0000-000000000000}"/>
          </ac:picMkLst>
        </pc:picChg>
      </pc:sldChg>
    </pc:docChg>
  </pc:docChgLst>
  <pc:docChgLst>
    <pc:chgData name="Gregory Keeler" userId="S::gek1006@usnh.edu::c3e52f2d-0009-4fb0-8bd0-73cf334e040c" providerId="AD" clId="Web-{36878E35-E80D-9CE9-C8CF-D435EC068BA0}"/>
    <pc:docChg chg="modSld">
      <pc:chgData name="Gregory Keeler" userId="S::gek1006@usnh.edu::c3e52f2d-0009-4fb0-8bd0-73cf334e040c" providerId="AD" clId="Web-{36878E35-E80D-9CE9-C8CF-D435EC068BA0}" dt="2022-04-18T01:29:49.555" v="494" actId="1076"/>
      <pc:docMkLst>
        <pc:docMk/>
      </pc:docMkLst>
      <pc:sldChg chg="addSp delSp modSp">
        <pc:chgData name="Gregory Keeler" userId="S::gek1006@usnh.edu::c3e52f2d-0009-4fb0-8bd0-73cf334e040c" providerId="AD" clId="Web-{36878E35-E80D-9CE9-C8CF-D435EC068BA0}" dt="2022-04-18T01:29:49.555" v="494" actId="1076"/>
        <pc:sldMkLst>
          <pc:docMk/>
          <pc:sldMk cId="1853305208" sldId="257"/>
        </pc:sldMkLst>
        <pc:spChg chg="mod">
          <ac:chgData name="Gregory Keeler" userId="S::gek1006@usnh.edu::c3e52f2d-0009-4fb0-8bd0-73cf334e040c" providerId="AD" clId="Web-{36878E35-E80D-9CE9-C8CF-D435EC068BA0}" dt="2022-04-18T01:14:28.763" v="443" actId="1076"/>
          <ac:spMkLst>
            <pc:docMk/>
            <pc:sldMk cId="1853305208" sldId="257"/>
            <ac:spMk id="38" creationId="{38FA6AC5-E187-4D1C-954E-55235922BE81}"/>
          </ac:spMkLst>
        </pc:spChg>
        <pc:spChg chg="mod">
          <ac:chgData name="Gregory Keeler" userId="S::gek1006@usnh.edu::c3e52f2d-0009-4fb0-8bd0-73cf334e040c" providerId="AD" clId="Web-{36878E35-E80D-9CE9-C8CF-D435EC068BA0}" dt="2022-04-18T01:22:46.858" v="460" actId="20577"/>
          <ac:spMkLst>
            <pc:docMk/>
            <pc:sldMk cId="1853305208" sldId="257"/>
            <ac:spMk id="41" creationId="{00000000-0000-0000-0000-000000000000}"/>
          </ac:spMkLst>
        </pc:spChg>
        <pc:spChg chg="del">
          <ac:chgData name="Gregory Keeler" userId="S::gek1006@usnh.edu::c3e52f2d-0009-4fb0-8bd0-73cf334e040c" providerId="AD" clId="Web-{36878E35-E80D-9CE9-C8CF-D435EC068BA0}" dt="2022-04-18T00:57:49.755" v="18"/>
          <ac:spMkLst>
            <pc:docMk/>
            <pc:sldMk cId="1853305208" sldId="257"/>
            <ac:spMk id="43" creationId="{246FF510-1CD3-4E7A-B67F-9E0A31DA79CF}"/>
          </ac:spMkLst>
        </pc:spChg>
        <pc:spChg chg="del">
          <ac:chgData name="Gregory Keeler" userId="S::gek1006@usnh.edu::c3e52f2d-0009-4fb0-8bd0-73cf334e040c" providerId="AD" clId="Web-{36878E35-E80D-9CE9-C8CF-D435EC068BA0}" dt="2022-04-18T00:57:55.458" v="20"/>
          <ac:spMkLst>
            <pc:docMk/>
            <pc:sldMk cId="1853305208" sldId="257"/>
            <ac:spMk id="44" creationId="{01D1681B-83F5-4C43-A8DE-99D945C77DE2}"/>
          </ac:spMkLst>
        </pc:spChg>
        <pc:spChg chg="del">
          <ac:chgData name="Gregory Keeler" userId="S::gek1006@usnh.edu::c3e52f2d-0009-4fb0-8bd0-73cf334e040c" providerId="AD" clId="Web-{36878E35-E80D-9CE9-C8CF-D435EC068BA0}" dt="2022-04-18T00:58:38.991" v="22"/>
          <ac:spMkLst>
            <pc:docMk/>
            <pc:sldMk cId="1853305208" sldId="257"/>
            <ac:spMk id="45" creationId="{85DBFDDA-4EA9-4C04-AB71-8AA6E124270C}"/>
          </ac:spMkLst>
        </pc:spChg>
        <pc:spChg chg="del">
          <ac:chgData name="Gregory Keeler" userId="S::gek1006@usnh.edu::c3e52f2d-0009-4fb0-8bd0-73cf334e040c" providerId="AD" clId="Web-{36878E35-E80D-9CE9-C8CF-D435EC068BA0}" dt="2022-04-18T00:57:01.270" v="3"/>
          <ac:spMkLst>
            <pc:docMk/>
            <pc:sldMk cId="1853305208" sldId="257"/>
            <ac:spMk id="46" creationId="{2BB670A9-6243-4540-BCC0-6539175FD6C6}"/>
          </ac:spMkLst>
        </pc:spChg>
        <pc:spChg chg="add mod">
          <ac:chgData name="Gregory Keeler" userId="S::gek1006@usnh.edu::c3e52f2d-0009-4fb0-8bd0-73cf334e040c" providerId="AD" clId="Web-{36878E35-E80D-9CE9-C8CF-D435EC068BA0}" dt="2022-04-18T01:23:33.656" v="461" actId="1076"/>
          <ac:spMkLst>
            <pc:docMk/>
            <pc:sldMk cId="1853305208" sldId="257"/>
            <ac:spMk id="60" creationId="{226E29A8-99E9-7A94-9AFC-B4994DA19201}"/>
          </ac:spMkLst>
        </pc:spChg>
        <pc:spChg chg="del">
          <ac:chgData name="Gregory Keeler" userId="S::gek1006@usnh.edu::c3e52f2d-0009-4fb0-8bd0-73cf334e040c" providerId="AD" clId="Web-{36878E35-E80D-9CE9-C8CF-D435EC068BA0}" dt="2022-04-18T00:58:34.163" v="21"/>
          <ac:spMkLst>
            <pc:docMk/>
            <pc:sldMk cId="1853305208" sldId="257"/>
            <ac:spMk id="65" creationId="{D1377457-4A0C-4BAC-A77D-E38A9A7C2DD3}"/>
          </ac:spMkLst>
        </pc:spChg>
        <pc:spChg chg="del">
          <ac:chgData name="Gregory Keeler" userId="S::gek1006@usnh.edu::c3e52f2d-0009-4fb0-8bd0-73cf334e040c" providerId="AD" clId="Web-{36878E35-E80D-9CE9-C8CF-D435EC068BA0}" dt="2022-04-18T00:54:56.564" v="0"/>
          <ac:spMkLst>
            <pc:docMk/>
            <pc:sldMk cId="1853305208" sldId="257"/>
            <ac:spMk id="80" creationId="{00000000-0000-0000-0000-000000000000}"/>
          </ac:spMkLst>
        </pc:spChg>
        <pc:graphicFrameChg chg="add del mod">
          <ac:chgData name="Gregory Keeler" userId="S::gek1006@usnh.edu::c3e52f2d-0009-4fb0-8bd0-73cf334e040c" providerId="AD" clId="Web-{36878E35-E80D-9CE9-C8CF-D435EC068BA0}" dt="2022-04-18T01:00:05.290" v="30"/>
          <ac:graphicFrameMkLst>
            <pc:docMk/>
            <pc:sldMk cId="1853305208" sldId="257"/>
            <ac:graphicFrameMk id="9" creationId="{1CBCA9EB-A9C1-E727-3C55-DDAD19C6EE60}"/>
          </ac:graphicFrameMkLst>
        </pc:graphicFrameChg>
        <pc:graphicFrameChg chg="add del mod">
          <ac:chgData name="Gregory Keeler" userId="S::gek1006@usnh.edu::c3e52f2d-0009-4fb0-8bd0-73cf334e040c" providerId="AD" clId="Web-{36878E35-E80D-9CE9-C8CF-D435EC068BA0}" dt="2022-04-18T01:00:17.665" v="32"/>
          <ac:graphicFrameMkLst>
            <pc:docMk/>
            <pc:sldMk cId="1853305208" sldId="257"/>
            <ac:graphicFrameMk id="13" creationId="{927D9A8C-EAC2-BBF3-C2E9-F3C9AABBA79B}"/>
          </ac:graphicFrameMkLst>
        </pc:graphicFrameChg>
        <pc:picChg chg="add mod modCrop">
          <ac:chgData name="Gregory Keeler" userId="S::gek1006@usnh.edu::c3e52f2d-0009-4fb0-8bd0-73cf334e040c" providerId="AD" clId="Web-{36878E35-E80D-9CE9-C8CF-D435EC068BA0}" dt="2022-04-18T01:21:43.950" v="454" actId="1076"/>
          <ac:picMkLst>
            <pc:docMk/>
            <pc:sldMk cId="1853305208" sldId="257"/>
            <ac:picMk id="5" creationId="{6B2FD1A7-35B7-F4A6-DFD9-F97959BCCDEE}"/>
          </ac:picMkLst>
        </pc:picChg>
        <pc:picChg chg="del">
          <ac:chgData name="Gregory Keeler" userId="S::gek1006@usnh.edu::c3e52f2d-0009-4fb0-8bd0-73cf334e040c" providerId="AD" clId="Web-{36878E35-E80D-9CE9-C8CF-D435EC068BA0}" dt="2022-04-18T00:57:53.255" v="19"/>
          <ac:picMkLst>
            <pc:docMk/>
            <pc:sldMk cId="1853305208" sldId="257"/>
            <ac:picMk id="8" creationId="{61DC9DEC-4824-47FC-B3C6-563843DE957F}"/>
          </ac:picMkLst>
        </pc:picChg>
        <pc:picChg chg="add mod modCrop">
          <ac:chgData name="Gregory Keeler" userId="S::gek1006@usnh.edu::c3e52f2d-0009-4fb0-8bd0-73cf334e040c" providerId="AD" clId="Web-{36878E35-E80D-9CE9-C8CF-D435EC068BA0}" dt="2022-04-18T01:25:41.659" v="470" actId="1076"/>
          <ac:picMkLst>
            <pc:docMk/>
            <pc:sldMk cId="1853305208" sldId="257"/>
            <ac:picMk id="8" creationId="{E6A56C33-4B87-6AB7-CD5E-5547D25ECA8F}"/>
          </ac:picMkLst>
        </pc:picChg>
        <pc:picChg chg="add mod">
          <ac:chgData name="Gregory Keeler" userId="S::gek1006@usnh.edu::c3e52f2d-0009-4fb0-8bd0-73cf334e040c" providerId="AD" clId="Web-{36878E35-E80D-9CE9-C8CF-D435EC068BA0}" dt="2022-04-18T01:26:09.191" v="474" actId="1076"/>
          <ac:picMkLst>
            <pc:docMk/>
            <pc:sldMk cId="1853305208" sldId="257"/>
            <ac:picMk id="9" creationId="{E11D97D2-3A9E-DDDC-D483-6206202FABB2}"/>
          </ac:picMkLst>
        </pc:picChg>
        <pc:picChg chg="del">
          <ac:chgData name="Gregory Keeler" userId="S::gek1006@usnh.edu::c3e52f2d-0009-4fb0-8bd0-73cf334e040c" providerId="AD" clId="Web-{36878E35-E80D-9CE9-C8CF-D435EC068BA0}" dt="2022-04-18T00:55:35.721" v="1"/>
          <ac:picMkLst>
            <pc:docMk/>
            <pc:sldMk cId="1853305208" sldId="257"/>
            <ac:picMk id="11" creationId="{3F38EF1D-7E15-49C7-AE00-A682E58C82E9}"/>
          </ac:picMkLst>
        </pc:picChg>
        <pc:picChg chg="add mod">
          <ac:chgData name="Gregory Keeler" userId="S::gek1006@usnh.edu::c3e52f2d-0009-4fb0-8bd0-73cf334e040c" providerId="AD" clId="Web-{36878E35-E80D-9CE9-C8CF-D435EC068BA0}" dt="2022-04-18T01:29:09.523" v="485" actId="1076"/>
          <ac:picMkLst>
            <pc:docMk/>
            <pc:sldMk cId="1853305208" sldId="257"/>
            <ac:picMk id="11" creationId="{DFE0F16B-3E11-F12C-233E-D0EF8A8E42C8}"/>
          </ac:picMkLst>
        </pc:picChg>
        <pc:picChg chg="add mod">
          <ac:chgData name="Gregory Keeler" userId="S::gek1006@usnh.edu::c3e52f2d-0009-4fb0-8bd0-73cf334e040c" providerId="AD" clId="Web-{36878E35-E80D-9CE9-C8CF-D435EC068BA0}" dt="2022-04-18T01:28:58.007" v="483" actId="1076"/>
          <ac:picMkLst>
            <pc:docMk/>
            <pc:sldMk cId="1853305208" sldId="257"/>
            <ac:picMk id="13" creationId="{D39E09B4-E0B4-E27C-9332-050D5C682CF3}"/>
          </ac:picMkLst>
        </pc:picChg>
        <pc:picChg chg="add mod">
          <ac:chgData name="Gregory Keeler" userId="S::gek1006@usnh.edu::c3e52f2d-0009-4fb0-8bd0-73cf334e040c" providerId="AD" clId="Web-{36878E35-E80D-9CE9-C8CF-D435EC068BA0}" dt="2022-04-18T01:28:56.257" v="482" actId="1076"/>
          <ac:picMkLst>
            <pc:docMk/>
            <pc:sldMk cId="1853305208" sldId="257"/>
            <ac:picMk id="14" creationId="{D781C68F-72A2-1097-9769-745DF3EB9164}"/>
          </ac:picMkLst>
        </pc:picChg>
        <pc:picChg chg="add mod modCrop">
          <ac:chgData name="Gregory Keeler" userId="S::gek1006@usnh.edu::c3e52f2d-0009-4fb0-8bd0-73cf334e040c" providerId="AD" clId="Web-{36878E35-E80D-9CE9-C8CF-D435EC068BA0}" dt="2022-04-18T01:29:25.383" v="489" actId="1076"/>
          <ac:picMkLst>
            <pc:docMk/>
            <pc:sldMk cId="1853305208" sldId="257"/>
            <ac:picMk id="19" creationId="{DFBD1B50-D135-EC1F-FB5C-4E81C6E60457}"/>
          </ac:picMkLst>
        </pc:picChg>
        <pc:picChg chg="add mod modCrop">
          <ac:chgData name="Gregory Keeler" userId="S::gek1006@usnh.edu::c3e52f2d-0009-4fb0-8bd0-73cf334e040c" providerId="AD" clId="Web-{36878E35-E80D-9CE9-C8CF-D435EC068BA0}" dt="2022-04-18T01:29:49.555" v="494" actId="1076"/>
          <ac:picMkLst>
            <pc:docMk/>
            <pc:sldMk cId="1853305208" sldId="257"/>
            <ac:picMk id="21" creationId="{0FE7829A-63BC-EC5A-8D10-47390C276669}"/>
          </ac:picMkLst>
        </pc:picChg>
        <pc:picChg chg="del">
          <ac:chgData name="Gregory Keeler" userId="S::gek1006@usnh.edu::c3e52f2d-0009-4fb0-8bd0-73cf334e040c" providerId="AD" clId="Web-{36878E35-E80D-9CE9-C8CF-D435EC068BA0}" dt="2022-04-18T00:55:47.190" v="2"/>
          <ac:picMkLst>
            <pc:docMk/>
            <pc:sldMk cId="1853305208" sldId="257"/>
            <ac:picMk id="42" creationId="{A701604F-AE40-4AC9-A5BA-38E029DE7B4D}"/>
          </ac:picMkLst>
        </pc:picChg>
      </pc:sldChg>
    </pc:docChg>
  </pc:docChgLst>
  <pc:docChgLst>
    <pc:chgData name="Gregory Keeler" userId="S::gek1006@usnh.edu::c3e52f2d-0009-4fb0-8bd0-73cf334e040c" providerId="AD" clId="Web-{1EA73DA3-C021-CF8D-2AB4-400A6E528AD4}"/>
    <pc:docChg chg="modSld">
      <pc:chgData name="Gregory Keeler" userId="S::gek1006@usnh.edu::c3e52f2d-0009-4fb0-8bd0-73cf334e040c" providerId="AD" clId="Web-{1EA73DA3-C021-CF8D-2AB4-400A6E528AD4}" dt="2022-03-25T14:55:53.542" v="10" actId="1076"/>
      <pc:docMkLst>
        <pc:docMk/>
      </pc:docMkLst>
      <pc:sldChg chg="modSp">
        <pc:chgData name="Gregory Keeler" userId="S::gek1006@usnh.edu::c3e52f2d-0009-4fb0-8bd0-73cf334e040c" providerId="AD" clId="Web-{1EA73DA3-C021-CF8D-2AB4-400A6E528AD4}" dt="2022-03-25T14:55:53.542" v="10" actId="1076"/>
        <pc:sldMkLst>
          <pc:docMk/>
          <pc:sldMk cId="1853305208" sldId="257"/>
        </pc:sldMkLst>
        <pc:spChg chg="mod">
          <ac:chgData name="Gregory Keeler" userId="S::gek1006@usnh.edu::c3e52f2d-0009-4fb0-8bd0-73cf334e040c" providerId="AD" clId="Web-{1EA73DA3-C021-CF8D-2AB4-400A6E528AD4}" dt="2022-03-25T14:55:53.542" v="10" actId="1076"/>
          <ac:spMkLst>
            <pc:docMk/>
            <pc:sldMk cId="1853305208" sldId="257"/>
            <ac:spMk id="49" creationId="{00000000-0000-0000-0000-000000000000}"/>
          </ac:spMkLst>
        </pc:spChg>
        <pc:spChg chg="mod">
          <ac:chgData name="Gregory Keeler" userId="S::gek1006@usnh.edu::c3e52f2d-0009-4fb0-8bd0-73cf334e040c" providerId="AD" clId="Web-{1EA73DA3-C021-CF8D-2AB4-400A6E528AD4}" dt="2022-03-25T14:54:35.665" v="1" actId="20577"/>
          <ac:spMkLst>
            <pc:docMk/>
            <pc:sldMk cId="1853305208" sldId="257"/>
            <ac:spMk id="64" creationId="{9CE82369-7D47-4D2B-841C-4F417F882FEC}"/>
          </ac:spMkLst>
        </pc:spChg>
      </pc:sldChg>
    </pc:docChg>
  </pc:docChgLst>
  <pc:docChgLst>
    <pc:chgData name="Arruda, Jarrod" userId="S::jja1019@wildcats.unh.edu::4d86a036-6d96-4227-b6d3-fa5d25589c5c" providerId="AD" clId="Web-{33C880C5-B611-410A-8154-BAF9691CDFE0}"/>
    <pc:docChg chg="modSld">
      <pc:chgData name="Arruda, Jarrod" userId="S::jja1019@wildcats.unh.edu::4d86a036-6d96-4227-b6d3-fa5d25589c5c" providerId="AD" clId="Web-{33C880C5-B611-410A-8154-BAF9691CDFE0}" dt="2021-04-26T02:13:59.007" v="483" actId="20577"/>
      <pc:docMkLst>
        <pc:docMk/>
      </pc:docMkLst>
      <pc:sldChg chg="addSp delSp modSp">
        <pc:chgData name="Arruda, Jarrod" userId="S::jja1019@wildcats.unh.edu::4d86a036-6d96-4227-b6d3-fa5d25589c5c" providerId="AD" clId="Web-{33C880C5-B611-410A-8154-BAF9691CDFE0}" dt="2021-04-26T02:13:59.007" v="483" actId="20577"/>
        <pc:sldMkLst>
          <pc:docMk/>
          <pc:sldMk cId="1853305208" sldId="257"/>
        </pc:sldMkLst>
        <pc:spChg chg="mod">
          <ac:chgData name="Arruda, Jarrod" userId="S::jja1019@wildcats.unh.edu::4d86a036-6d96-4227-b6d3-fa5d25589c5c" providerId="AD" clId="Web-{33C880C5-B611-410A-8154-BAF9691CDFE0}" dt="2021-04-26T02:13:59.007" v="483" actId="20577"/>
          <ac:spMkLst>
            <pc:docMk/>
            <pc:sldMk cId="1853305208" sldId="257"/>
            <ac:spMk id="72" creationId="{00000000-0000-0000-0000-000000000000}"/>
          </ac:spMkLst>
        </pc:spChg>
        <pc:picChg chg="del">
          <ac:chgData name="Arruda, Jarrod" userId="S::jja1019@wildcats.unh.edu::4d86a036-6d96-4227-b6d3-fa5d25589c5c" providerId="AD" clId="Web-{33C880C5-B611-410A-8154-BAF9691CDFE0}" dt="2021-04-26T02:06:18.370" v="5"/>
          <ac:picMkLst>
            <pc:docMk/>
            <pc:sldMk cId="1853305208" sldId="257"/>
            <ac:picMk id="12" creationId="{97CC68E0-776D-4EB2-A7BF-8C16399B7C19}"/>
          </ac:picMkLst>
        </pc:picChg>
        <pc:picChg chg="mod">
          <ac:chgData name="Arruda, Jarrod" userId="S::jja1019@wildcats.unh.edu::4d86a036-6d96-4227-b6d3-fa5d25589c5c" providerId="AD" clId="Web-{33C880C5-B611-410A-8154-BAF9691CDFE0}" dt="2021-04-26T01:48:26.194" v="1" actId="1076"/>
          <ac:picMkLst>
            <pc:docMk/>
            <pc:sldMk cId="1853305208" sldId="257"/>
            <ac:picMk id="15" creationId="{97CB2387-4591-4E71-B728-3C11C8CC5E09}"/>
          </ac:picMkLst>
        </pc:picChg>
        <pc:picChg chg="add mod">
          <ac:chgData name="Arruda, Jarrod" userId="S::jja1019@wildcats.unh.edu::4d86a036-6d96-4227-b6d3-fa5d25589c5c" providerId="AD" clId="Web-{33C880C5-B611-410A-8154-BAF9691CDFE0}" dt="2021-04-26T02:06:30.605" v="8" actId="14100"/>
          <ac:picMkLst>
            <pc:docMk/>
            <pc:sldMk cId="1853305208" sldId="257"/>
            <ac:picMk id="21" creationId="{7DF0935C-BE0F-4E09-9586-FA2514FF15D5}"/>
          </ac:picMkLst>
        </pc:picChg>
      </pc:sldChg>
    </pc:docChg>
  </pc:docChgLst>
  <pc:docChgLst>
    <pc:chgData name="Spaulding, Cooper" userId="S::jcs1044@wildcats.unh.edu::f596e28b-44f6-45ce-a454-b87a2f3d1f62" providerId="AD" clId="Web-{784ECAC4-FEC2-4815-986C-61A304934432}"/>
    <pc:docChg chg="modSld">
      <pc:chgData name="Spaulding, Cooper" userId="S::jcs1044@wildcats.unh.edu::f596e28b-44f6-45ce-a454-b87a2f3d1f62" providerId="AD" clId="Web-{784ECAC4-FEC2-4815-986C-61A304934432}" dt="2021-04-26T00:17:15.987" v="1" actId="1076"/>
      <pc:docMkLst>
        <pc:docMk/>
      </pc:docMkLst>
      <pc:sldChg chg="modSp">
        <pc:chgData name="Spaulding, Cooper" userId="S::jcs1044@wildcats.unh.edu::f596e28b-44f6-45ce-a454-b87a2f3d1f62" providerId="AD" clId="Web-{784ECAC4-FEC2-4815-986C-61A304934432}" dt="2021-04-26T00:17:15.987" v="1" actId="1076"/>
        <pc:sldMkLst>
          <pc:docMk/>
          <pc:sldMk cId="1853305208" sldId="257"/>
        </pc:sldMkLst>
        <pc:picChg chg="mod">
          <ac:chgData name="Spaulding, Cooper" userId="S::jcs1044@wildcats.unh.edu::f596e28b-44f6-45ce-a454-b87a2f3d1f62" providerId="AD" clId="Web-{784ECAC4-FEC2-4815-986C-61A304934432}" dt="2021-04-26T00:17:15.987" v="1" actId="1076"/>
          <ac:picMkLst>
            <pc:docMk/>
            <pc:sldMk cId="1853305208" sldId="257"/>
            <ac:picMk id="11" creationId="{3F38EF1D-7E15-49C7-AE00-A682E58C82E9}"/>
          </ac:picMkLst>
        </pc:picChg>
      </pc:sldChg>
    </pc:docChg>
  </pc:docChgLst>
  <pc:docChgLst>
    <pc:chgData name="Anderson, Patrick" userId="S::pja1012@wildcats.unh.edu::836bc852-4f63-4c4b-9a29-d5907ce7f946" providerId="AD" clId="Web-{7A018080-5CE6-4ED2-9372-BF5183A09247}"/>
    <pc:docChg chg="modSld">
      <pc:chgData name="Anderson, Patrick" userId="S::pja1012@wildcats.unh.edu::836bc852-4f63-4c4b-9a29-d5907ce7f946" providerId="AD" clId="Web-{7A018080-5CE6-4ED2-9372-BF5183A09247}" dt="2021-04-25T23:13:57.646" v="109" actId="20577"/>
      <pc:docMkLst>
        <pc:docMk/>
      </pc:docMkLst>
      <pc:sldChg chg="modSp">
        <pc:chgData name="Anderson, Patrick" userId="S::pja1012@wildcats.unh.edu::836bc852-4f63-4c4b-9a29-d5907ce7f946" providerId="AD" clId="Web-{7A018080-5CE6-4ED2-9372-BF5183A09247}" dt="2021-04-25T23:13:57.646" v="109" actId="20577"/>
        <pc:sldMkLst>
          <pc:docMk/>
          <pc:sldMk cId="1853305208" sldId="257"/>
        </pc:sldMkLst>
        <pc:spChg chg="mod">
          <ac:chgData name="Anderson, Patrick" userId="S::pja1012@wildcats.unh.edu::836bc852-4f63-4c4b-9a29-d5907ce7f946" providerId="AD" clId="Web-{7A018080-5CE6-4ED2-9372-BF5183A09247}" dt="2021-04-25T23:13:57.646" v="109" actId="20577"/>
          <ac:spMkLst>
            <pc:docMk/>
            <pc:sldMk cId="1853305208" sldId="257"/>
            <ac:spMk id="22" creationId="{00000000-0000-0000-0000-000000000000}"/>
          </ac:spMkLst>
        </pc:spChg>
      </pc:sldChg>
    </pc:docChg>
  </pc:docChgLst>
  <pc:docChgLst>
    <pc:chgData name="Dow, Jacob" userId="S::jrd1066@wildcats.unh.edu::0468ffe9-3171-4290-87aa-eff535900c2f" providerId="AD" clId="Web-{02779CAF-9E11-4ED8-B3AC-433BFA9F4CBC}"/>
    <pc:docChg chg="modSld">
      <pc:chgData name="Dow, Jacob" userId="S::jrd1066@wildcats.unh.edu::0468ffe9-3171-4290-87aa-eff535900c2f" providerId="AD" clId="Web-{02779CAF-9E11-4ED8-B3AC-433BFA9F4CBC}" dt="2021-04-23T21:54:26.203" v="58" actId="20577"/>
      <pc:docMkLst>
        <pc:docMk/>
      </pc:docMkLst>
      <pc:sldChg chg="modSp">
        <pc:chgData name="Dow, Jacob" userId="S::jrd1066@wildcats.unh.edu::0468ffe9-3171-4290-87aa-eff535900c2f" providerId="AD" clId="Web-{02779CAF-9E11-4ED8-B3AC-433BFA9F4CBC}" dt="2021-04-23T21:54:26.203" v="58" actId="20577"/>
        <pc:sldMkLst>
          <pc:docMk/>
          <pc:sldMk cId="1853305208" sldId="257"/>
        </pc:sldMkLst>
        <pc:spChg chg="mod">
          <ac:chgData name="Dow, Jacob" userId="S::jrd1066@wildcats.unh.edu::0468ffe9-3171-4290-87aa-eff535900c2f" providerId="AD" clId="Web-{02779CAF-9E11-4ED8-B3AC-433BFA9F4CBC}" dt="2021-04-23T21:54:26.203" v="58" actId="20577"/>
          <ac:spMkLst>
            <pc:docMk/>
            <pc:sldMk cId="1853305208" sldId="257"/>
            <ac:spMk id="72" creationId="{00000000-0000-0000-0000-000000000000}"/>
          </ac:spMkLst>
        </pc:spChg>
      </pc:sldChg>
    </pc:docChg>
  </pc:docChgLst>
  <pc:docChgLst>
    <pc:chgData name="Brian Schwab" userId="S::bas1042@usnh.edu::c1f9dfc4-11e4-4bd7-bf63-1f740e8a5a57" providerId="AD" clId="Web-{6C4D2F0E-E813-B774-65EA-5A6CFF283269}"/>
    <pc:docChg chg="modSld">
      <pc:chgData name="Brian Schwab" userId="S::bas1042@usnh.edu::c1f9dfc4-11e4-4bd7-bf63-1f740e8a5a57" providerId="AD" clId="Web-{6C4D2F0E-E813-B774-65EA-5A6CFF283269}" dt="2022-03-25T14:54:05.689" v="1" actId="1076"/>
      <pc:docMkLst>
        <pc:docMk/>
      </pc:docMkLst>
      <pc:sldChg chg="modSp">
        <pc:chgData name="Brian Schwab" userId="S::bas1042@usnh.edu::c1f9dfc4-11e4-4bd7-bf63-1f740e8a5a57" providerId="AD" clId="Web-{6C4D2F0E-E813-B774-65EA-5A6CFF283269}" dt="2022-03-25T14:54:05.689" v="1" actId="1076"/>
        <pc:sldMkLst>
          <pc:docMk/>
          <pc:sldMk cId="1853305208" sldId="257"/>
        </pc:sldMkLst>
        <pc:picChg chg="mod">
          <ac:chgData name="Brian Schwab" userId="S::bas1042@usnh.edu::c1f9dfc4-11e4-4bd7-bf63-1f740e8a5a57" providerId="AD" clId="Web-{6C4D2F0E-E813-B774-65EA-5A6CFF283269}" dt="2022-03-25T14:54:05.689" v="1" actId="1076"/>
          <ac:picMkLst>
            <pc:docMk/>
            <pc:sldMk cId="1853305208" sldId="257"/>
            <ac:picMk id="15" creationId="{97CB2387-4591-4E71-B728-3C11C8CC5E09}"/>
          </ac:picMkLst>
        </pc:picChg>
      </pc:sldChg>
    </pc:docChg>
  </pc:docChgLst>
  <pc:docChgLst>
    <pc:chgData name="Brian Schwab" userId="c1f9dfc4-11e4-4bd7-bf63-1f740e8a5a57" providerId="ADAL" clId="{6F92B7A6-CEDC-4E93-8790-3CD38B005931}"/>
    <pc:docChg chg="undo custSel modSld">
      <pc:chgData name="Brian Schwab" userId="c1f9dfc4-11e4-4bd7-bf63-1f740e8a5a57" providerId="ADAL" clId="{6F92B7A6-CEDC-4E93-8790-3CD38B005931}" dt="2022-04-18T02:06:26.287" v="1020" actId="20577"/>
      <pc:docMkLst>
        <pc:docMk/>
      </pc:docMkLst>
      <pc:sldChg chg="addSp delSp modSp mod">
        <pc:chgData name="Brian Schwab" userId="c1f9dfc4-11e4-4bd7-bf63-1f740e8a5a57" providerId="ADAL" clId="{6F92B7A6-CEDC-4E93-8790-3CD38B005931}" dt="2022-04-18T02:06:26.287" v="1020" actId="20577"/>
        <pc:sldMkLst>
          <pc:docMk/>
          <pc:sldMk cId="1853305208" sldId="257"/>
        </pc:sldMkLst>
        <pc:spChg chg="mod">
          <ac:chgData name="Brian Schwab" userId="c1f9dfc4-11e4-4bd7-bf63-1f740e8a5a57" providerId="ADAL" clId="{6F92B7A6-CEDC-4E93-8790-3CD38B005931}" dt="2022-04-18T01:07:43.934" v="50" actId="2711"/>
          <ac:spMkLst>
            <pc:docMk/>
            <pc:sldMk cId="1853305208" sldId="257"/>
            <ac:spMk id="3" creationId="{CD618682-E2CE-48FA-87C9-ED9DAA747621}"/>
          </ac:spMkLst>
        </pc:spChg>
        <pc:spChg chg="mod">
          <ac:chgData name="Brian Schwab" userId="c1f9dfc4-11e4-4bd7-bf63-1f740e8a5a57" providerId="ADAL" clId="{6F92B7A6-CEDC-4E93-8790-3CD38B005931}" dt="2022-04-18T01:33:59.388" v="903" actId="14100"/>
          <ac:spMkLst>
            <pc:docMk/>
            <pc:sldMk cId="1853305208" sldId="257"/>
            <ac:spMk id="23" creationId="{00000000-0000-0000-0000-000000000000}"/>
          </ac:spMkLst>
        </pc:spChg>
        <pc:spChg chg="mod">
          <ac:chgData name="Brian Schwab" userId="c1f9dfc4-11e4-4bd7-bf63-1f740e8a5a57" providerId="ADAL" clId="{6F92B7A6-CEDC-4E93-8790-3CD38B005931}" dt="2022-04-18T01:34:20.667" v="906" actId="14100"/>
          <ac:spMkLst>
            <pc:docMk/>
            <pc:sldMk cId="1853305208" sldId="257"/>
            <ac:spMk id="29" creationId="{00000000-0000-0000-0000-000000000000}"/>
          </ac:spMkLst>
        </pc:spChg>
        <pc:spChg chg="mod">
          <ac:chgData name="Brian Schwab" userId="c1f9dfc4-11e4-4bd7-bf63-1f740e8a5a57" providerId="ADAL" clId="{6F92B7A6-CEDC-4E93-8790-3CD38B005931}" dt="2022-04-18T01:37:17.769" v="933" actId="12"/>
          <ac:spMkLst>
            <pc:docMk/>
            <pc:sldMk cId="1853305208" sldId="257"/>
            <ac:spMk id="38" creationId="{38FA6AC5-E187-4D1C-954E-55235922BE81}"/>
          </ac:spMkLst>
        </pc:spChg>
        <pc:spChg chg="mod">
          <ac:chgData name="Brian Schwab" userId="c1f9dfc4-11e4-4bd7-bf63-1f740e8a5a57" providerId="ADAL" clId="{6F92B7A6-CEDC-4E93-8790-3CD38B005931}" dt="2022-04-18T01:34:09.281" v="904" actId="14100"/>
          <ac:spMkLst>
            <pc:docMk/>
            <pc:sldMk cId="1853305208" sldId="257"/>
            <ac:spMk id="49" creationId="{00000000-0000-0000-0000-000000000000}"/>
          </ac:spMkLst>
        </pc:spChg>
        <pc:spChg chg="mod">
          <ac:chgData name="Brian Schwab" userId="c1f9dfc4-11e4-4bd7-bf63-1f740e8a5a57" providerId="ADAL" clId="{6F92B7A6-CEDC-4E93-8790-3CD38B005931}" dt="2022-04-18T01:30:16.729" v="894" actId="12"/>
          <ac:spMkLst>
            <pc:docMk/>
            <pc:sldMk cId="1853305208" sldId="257"/>
            <ac:spMk id="59" creationId="{08F4A3F6-E5D1-4013-96C0-24A568586442}"/>
          </ac:spMkLst>
        </pc:spChg>
        <pc:spChg chg="mod">
          <ac:chgData name="Brian Schwab" userId="c1f9dfc4-11e4-4bd7-bf63-1f740e8a5a57" providerId="ADAL" clId="{6F92B7A6-CEDC-4E93-8790-3CD38B005931}" dt="2022-04-18T01:35:30.017" v="920" actId="1076"/>
          <ac:spMkLst>
            <pc:docMk/>
            <pc:sldMk cId="1853305208" sldId="257"/>
            <ac:spMk id="60" creationId="{226E29A8-99E9-7A94-9AFC-B4994DA19201}"/>
          </ac:spMkLst>
        </pc:spChg>
        <pc:spChg chg="add del mod">
          <ac:chgData name="Brian Schwab" userId="c1f9dfc4-11e4-4bd7-bf63-1f740e8a5a57" providerId="ADAL" clId="{6F92B7A6-CEDC-4E93-8790-3CD38B005931}" dt="2022-04-18T01:38:10.541" v="979" actId="20577"/>
          <ac:spMkLst>
            <pc:docMk/>
            <pc:sldMk cId="1853305208" sldId="257"/>
            <ac:spMk id="64" creationId="{9CE82369-7D47-4D2B-841C-4F417F882FEC}"/>
          </ac:spMkLst>
        </pc:spChg>
        <pc:spChg chg="del mod">
          <ac:chgData name="Brian Schwab" userId="c1f9dfc4-11e4-4bd7-bf63-1f740e8a5a57" providerId="ADAL" clId="{6F92B7A6-CEDC-4E93-8790-3CD38B005931}" dt="2022-04-18T00:54:54.896" v="1" actId="478"/>
          <ac:spMkLst>
            <pc:docMk/>
            <pc:sldMk cId="1853305208" sldId="257"/>
            <ac:spMk id="70" creationId="{00000000-0000-0000-0000-000000000000}"/>
          </ac:spMkLst>
        </pc:spChg>
        <pc:spChg chg="add del">
          <ac:chgData name="Brian Schwab" userId="c1f9dfc4-11e4-4bd7-bf63-1f740e8a5a57" providerId="ADAL" clId="{6F92B7A6-CEDC-4E93-8790-3CD38B005931}" dt="2022-04-18T00:58:57.603" v="30" actId="478"/>
          <ac:spMkLst>
            <pc:docMk/>
            <pc:sldMk cId="1853305208" sldId="257"/>
            <ac:spMk id="71" creationId="{DEFCA1CD-3A36-4D88-8D47-455717BF128C}"/>
          </ac:spMkLst>
        </pc:spChg>
        <pc:spChg chg="mod">
          <ac:chgData name="Brian Schwab" userId="c1f9dfc4-11e4-4bd7-bf63-1f740e8a5a57" providerId="ADAL" clId="{6F92B7A6-CEDC-4E93-8790-3CD38B005931}" dt="2022-04-18T02:06:26.287" v="1020" actId="20577"/>
          <ac:spMkLst>
            <pc:docMk/>
            <pc:sldMk cId="1853305208" sldId="257"/>
            <ac:spMk id="72" creationId="{00000000-0000-0000-0000-000000000000}"/>
          </ac:spMkLst>
        </pc:spChg>
        <pc:spChg chg="add del mod">
          <ac:chgData name="Brian Schwab" userId="c1f9dfc4-11e4-4bd7-bf63-1f740e8a5a57" providerId="ADAL" clId="{6F92B7A6-CEDC-4E93-8790-3CD38B005931}" dt="2022-04-18T00:57:23.439" v="11" actId="478"/>
          <ac:spMkLst>
            <pc:docMk/>
            <pc:sldMk cId="1853305208" sldId="257"/>
            <ac:spMk id="76" creationId="{D186D01F-EAD0-4809-BA78-36BFEC127D2C}"/>
          </ac:spMkLst>
        </pc:spChg>
        <pc:spChg chg="mod">
          <ac:chgData name="Brian Schwab" userId="c1f9dfc4-11e4-4bd7-bf63-1f740e8a5a57" providerId="ADAL" clId="{6F92B7A6-CEDC-4E93-8790-3CD38B005931}" dt="2022-04-18T01:33:47.467" v="901" actId="14100"/>
          <ac:spMkLst>
            <pc:docMk/>
            <pc:sldMk cId="1853305208" sldId="257"/>
            <ac:spMk id="86" creationId="{00000000-0000-0000-0000-000000000000}"/>
          </ac:spMkLst>
        </pc:spChg>
        <pc:spChg chg="mod">
          <ac:chgData name="Brian Schwab" userId="c1f9dfc4-11e4-4bd7-bf63-1f740e8a5a57" providerId="ADAL" clId="{6F92B7A6-CEDC-4E93-8790-3CD38B005931}" dt="2022-04-18T01:07:09.957" v="44" actId="2711"/>
          <ac:spMkLst>
            <pc:docMk/>
            <pc:sldMk cId="1853305208" sldId="257"/>
            <ac:spMk id="101" creationId="{00000000-0000-0000-0000-000000000000}"/>
          </ac:spMkLst>
        </pc:spChg>
        <pc:grpChg chg="mod">
          <ac:chgData name="Brian Schwab" userId="c1f9dfc4-11e4-4bd7-bf63-1f740e8a5a57" providerId="ADAL" clId="{6F92B7A6-CEDC-4E93-8790-3CD38B005931}" dt="2022-04-18T01:09:37.696" v="73" actId="14100"/>
          <ac:grpSpMkLst>
            <pc:docMk/>
            <pc:sldMk cId="1853305208" sldId="257"/>
            <ac:grpSpMk id="17" creationId="{00000000-0000-0000-0000-000000000000}"/>
          </ac:grpSpMkLst>
        </pc:grpChg>
        <pc:picChg chg="del">
          <ac:chgData name="Brian Schwab" userId="c1f9dfc4-11e4-4bd7-bf63-1f740e8a5a57" providerId="ADAL" clId="{6F92B7A6-CEDC-4E93-8790-3CD38B005931}" dt="2022-04-18T01:08:23.819" v="51" actId="478"/>
          <ac:picMkLst>
            <pc:docMk/>
            <pc:sldMk cId="1853305208" sldId="257"/>
            <ac:picMk id="4" creationId="{DC54B1E0-8C42-43C7-A672-6AD178FD0AF7}"/>
          </ac:picMkLst>
        </pc:picChg>
        <pc:picChg chg="mod">
          <ac:chgData name="Brian Schwab" userId="c1f9dfc4-11e4-4bd7-bf63-1f740e8a5a57" providerId="ADAL" clId="{6F92B7A6-CEDC-4E93-8790-3CD38B005931}" dt="2022-04-18T02:01:48.309" v="1004" actId="1076"/>
          <ac:picMkLst>
            <pc:docMk/>
            <pc:sldMk cId="1853305208" sldId="257"/>
            <ac:picMk id="6" creationId="{00000000-0000-0000-0000-000000000000}"/>
          </ac:picMkLst>
        </pc:picChg>
        <pc:picChg chg="del">
          <ac:chgData name="Brian Schwab" userId="c1f9dfc4-11e4-4bd7-bf63-1f740e8a5a57" providerId="ADAL" clId="{6F92B7A6-CEDC-4E93-8790-3CD38B005931}" dt="2022-04-18T01:08:44.003" v="61" actId="478"/>
          <ac:picMkLst>
            <pc:docMk/>
            <pc:sldMk cId="1853305208" sldId="257"/>
            <ac:picMk id="7" creationId="{4E3827DA-D3BB-4BF4-8A2C-9C6B8E4520FD}"/>
          </ac:picMkLst>
        </pc:picChg>
        <pc:picChg chg="add mod">
          <ac:chgData name="Brian Schwab" userId="c1f9dfc4-11e4-4bd7-bf63-1f740e8a5a57" providerId="ADAL" clId="{6F92B7A6-CEDC-4E93-8790-3CD38B005931}" dt="2022-04-18T01:21:59.640" v="680" actId="1076"/>
          <ac:picMkLst>
            <pc:docMk/>
            <pc:sldMk cId="1853305208" sldId="257"/>
            <ac:picMk id="10" creationId="{F98A1D4F-6EDD-48A9-B28F-3E828E903F66}"/>
          </ac:picMkLst>
        </pc:picChg>
        <pc:picChg chg="mod">
          <ac:chgData name="Brian Schwab" userId="c1f9dfc4-11e4-4bd7-bf63-1f740e8a5a57" providerId="ADAL" clId="{6F92B7A6-CEDC-4E93-8790-3CD38B005931}" dt="2022-04-18T01:35:40.319" v="924" actId="1076"/>
          <ac:picMkLst>
            <pc:docMk/>
            <pc:sldMk cId="1853305208" sldId="257"/>
            <ac:picMk id="11" creationId="{DFE0F16B-3E11-F12C-233E-D0EF8A8E42C8}"/>
          </ac:picMkLst>
        </pc:picChg>
        <pc:picChg chg="del">
          <ac:chgData name="Brian Schwab" userId="c1f9dfc4-11e4-4bd7-bf63-1f740e8a5a57" providerId="ADAL" clId="{6F92B7A6-CEDC-4E93-8790-3CD38B005931}" dt="2022-04-18T00:55:11.382" v="2" actId="478"/>
          <ac:picMkLst>
            <pc:docMk/>
            <pc:sldMk cId="1853305208" sldId="257"/>
            <ac:picMk id="13" creationId="{36001FE1-7C8F-4FD7-A1EF-123C76DF5D5E}"/>
          </ac:picMkLst>
        </pc:picChg>
        <pc:picChg chg="del">
          <ac:chgData name="Brian Schwab" userId="c1f9dfc4-11e4-4bd7-bf63-1f740e8a5a57" providerId="ADAL" clId="{6F92B7A6-CEDC-4E93-8790-3CD38B005931}" dt="2022-04-18T00:55:12.839" v="3" actId="478"/>
          <ac:picMkLst>
            <pc:docMk/>
            <pc:sldMk cId="1853305208" sldId="257"/>
            <ac:picMk id="14" creationId="{9E93C4B6-3356-4D9A-AB78-25D40E8AB82C}"/>
          </ac:picMkLst>
        </pc:picChg>
        <pc:picChg chg="add mod">
          <ac:chgData name="Brian Schwab" userId="c1f9dfc4-11e4-4bd7-bf63-1f740e8a5a57" providerId="ADAL" clId="{6F92B7A6-CEDC-4E93-8790-3CD38B005931}" dt="2022-04-18T01:21:24.861" v="676" actId="14100"/>
          <ac:picMkLst>
            <pc:docMk/>
            <pc:sldMk cId="1853305208" sldId="257"/>
            <ac:picMk id="15" creationId="{6DD4718A-B578-4735-8770-13F9224658ED}"/>
          </ac:picMkLst>
        </pc:picChg>
        <pc:picChg chg="add del mod">
          <ac:chgData name="Brian Schwab" userId="c1f9dfc4-11e4-4bd7-bf63-1f740e8a5a57" providerId="ADAL" clId="{6F92B7A6-CEDC-4E93-8790-3CD38B005931}" dt="2022-04-18T00:58:58.930" v="31" actId="478"/>
          <ac:picMkLst>
            <pc:docMk/>
            <pc:sldMk cId="1853305208" sldId="257"/>
            <ac:picMk id="19" creationId="{C0543A31-9A09-48CE-AD44-EFF75F5520CF}"/>
          </ac:picMkLst>
        </pc:picChg>
        <pc:picChg chg="add mod">
          <ac:chgData name="Brian Schwab" userId="c1f9dfc4-11e4-4bd7-bf63-1f740e8a5a57" providerId="ADAL" clId="{6F92B7A6-CEDC-4E93-8790-3CD38B005931}" dt="2022-04-18T01:21:32.090" v="679" actId="1076"/>
          <ac:picMkLst>
            <pc:docMk/>
            <pc:sldMk cId="1853305208" sldId="257"/>
            <ac:picMk id="20" creationId="{AE78C728-8446-42F0-B84B-5BC637FC4A78}"/>
          </ac:picMkLst>
        </pc:picChg>
        <pc:picChg chg="mod">
          <ac:chgData name="Brian Schwab" userId="c1f9dfc4-11e4-4bd7-bf63-1f740e8a5a57" providerId="ADAL" clId="{6F92B7A6-CEDC-4E93-8790-3CD38B005931}" dt="2022-04-18T01:37:20.139" v="934" actId="1076"/>
          <ac:picMkLst>
            <pc:docMk/>
            <pc:sldMk cId="1853305208" sldId="257"/>
            <ac:picMk id="21" creationId="{0FE7829A-63BC-EC5A-8D10-47390C276669}"/>
          </ac:picMkLst>
        </pc:picChg>
        <pc:picChg chg="add del mod">
          <ac:chgData name="Brian Schwab" userId="c1f9dfc4-11e4-4bd7-bf63-1f740e8a5a57" providerId="ADAL" clId="{6F92B7A6-CEDC-4E93-8790-3CD38B005931}" dt="2022-04-18T02:01:48.636" v="1005" actId="478"/>
          <ac:picMkLst>
            <pc:docMk/>
            <pc:sldMk cId="1853305208" sldId="257"/>
            <ac:picMk id="25" creationId="{FE7A4D74-9A97-4BA3-8C37-0D9F393F4B52}"/>
          </ac:picMkLst>
        </pc:picChg>
        <pc:picChg chg="mod">
          <ac:chgData name="Brian Schwab" userId="c1f9dfc4-11e4-4bd7-bf63-1f740e8a5a57" providerId="ADAL" clId="{6F92B7A6-CEDC-4E93-8790-3CD38B005931}" dt="2022-04-18T02:02:47.206" v="1007" actId="1076"/>
          <ac:picMkLst>
            <pc:docMk/>
            <pc:sldMk cId="1853305208" sldId="257"/>
            <ac:picMk id="26" creationId="{ED4CDB40-C2BA-2A81-1A60-261C87057B74}"/>
          </ac:picMkLst>
        </pc:picChg>
        <pc:picChg chg="mod">
          <ac:chgData name="Brian Schwab" userId="c1f9dfc4-11e4-4bd7-bf63-1f740e8a5a57" providerId="ADAL" clId="{6F92B7A6-CEDC-4E93-8790-3CD38B005931}" dt="2022-04-18T01:22:43.567" v="686" actId="1076"/>
          <ac:picMkLst>
            <pc:docMk/>
            <pc:sldMk cId="1853305208" sldId="257"/>
            <ac:picMk id="47" creationId="{00000000-0000-0000-0000-000000000000}"/>
          </ac:picMkLst>
        </pc:picChg>
        <pc:picChg chg="mod">
          <ac:chgData name="Brian Schwab" userId="c1f9dfc4-11e4-4bd7-bf63-1f740e8a5a57" providerId="ADAL" clId="{6F92B7A6-CEDC-4E93-8790-3CD38B005931}" dt="2022-04-18T01:22:45.588" v="687" actId="1076"/>
          <ac:picMkLst>
            <pc:docMk/>
            <pc:sldMk cId="1853305208" sldId="257"/>
            <ac:picMk id="1028" creationId="{00000000-0000-0000-0000-000000000000}"/>
          </ac:picMkLst>
        </pc:picChg>
        <pc:picChg chg="add mod">
          <ac:chgData name="Brian Schwab" userId="c1f9dfc4-11e4-4bd7-bf63-1f740e8a5a57" providerId="ADAL" clId="{6F92B7A6-CEDC-4E93-8790-3CD38B005931}" dt="2022-04-18T01:43:23.959" v="999" actId="208"/>
          <ac:picMkLst>
            <pc:docMk/>
            <pc:sldMk cId="1853305208" sldId="257"/>
            <ac:picMk id="1034" creationId="{6571661F-0EB1-4B97-A891-5241ABD62F29}"/>
          </ac:picMkLst>
        </pc:picChg>
        <pc:picChg chg="add mod">
          <ac:chgData name="Brian Schwab" userId="c1f9dfc4-11e4-4bd7-bf63-1f740e8a5a57" providerId="ADAL" clId="{6F92B7A6-CEDC-4E93-8790-3CD38B005931}" dt="2022-04-18T01:43:04.901" v="996" actId="1076"/>
          <ac:picMkLst>
            <pc:docMk/>
            <pc:sldMk cId="1853305208" sldId="257"/>
            <ac:picMk id="1036" creationId="{E2842D78-2513-42E2-A0F5-F102ED03F636}"/>
          </ac:picMkLst>
        </pc:picChg>
        <pc:picChg chg="add mod">
          <ac:chgData name="Brian Schwab" userId="c1f9dfc4-11e4-4bd7-bf63-1f740e8a5a57" providerId="ADAL" clId="{6F92B7A6-CEDC-4E93-8790-3CD38B005931}" dt="2022-04-18T01:43:11.258" v="998" actId="1076"/>
          <ac:picMkLst>
            <pc:docMk/>
            <pc:sldMk cId="1853305208" sldId="257"/>
            <ac:picMk id="2050" creationId="{937AE853-609D-4E7A-A423-BBD490F8C1D0}"/>
          </ac:picMkLst>
        </pc:picChg>
      </pc:sldChg>
    </pc:docChg>
  </pc:docChgLst>
  <pc:docChgLst>
    <pc:chgData name="Kiana Sherman" userId="S::ks1289@usnh.edu::da5f16a3-090f-4d91-8c02-11b254ba1ba1" providerId="AD" clId="Web-{C2879B61-F1A9-CC8B-4C27-54689C44D560}"/>
    <pc:docChg chg="modSld">
      <pc:chgData name="Kiana Sherman" userId="S::ks1289@usnh.edu::da5f16a3-090f-4d91-8c02-11b254ba1ba1" providerId="AD" clId="Web-{C2879B61-F1A9-CC8B-4C27-54689C44D560}" dt="2023-04-17T15:23:00.274" v="113" actId="1076"/>
      <pc:docMkLst>
        <pc:docMk/>
      </pc:docMkLst>
      <pc:sldChg chg="addSp delSp modSp">
        <pc:chgData name="Kiana Sherman" userId="S::ks1289@usnh.edu::da5f16a3-090f-4d91-8c02-11b254ba1ba1" providerId="AD" clId="Web-{C2879B61-F1A9-CC8B-4C27-54689C44D560}" dt="2023-04-17T15:23:00.274" v="113" actId="1076"/>
        <pc:sldMkLst>
          <pc:docMk/>
          <pc:sldMk cId="1853305208" sldId="257"/>
        </pc:sldMkLst>
        <pc:spChg chg="mod">
          <ac:chgData name="Kiana Sherman" userId="S::ks1289@usnh.edu::da5f16a3-090f-4d91-8c02-11b254ba1ba1" providerId="AD" clId="Web-{C2879B61-F1A9-CC8B-4C27-54689C44D560}" dt="2023-04-17T15:18:13.473" v="56" actId="1076"/>
          <ac:spMkLst>
            <pc:docMk/>
            <pc:sldMk cId="1853305208" sldId="257"/>
            <ac:spMk id="18" creationId="{71D7E81C-C6E4-4B0A-AB3C-10D5834D2F32}"/>
          </ac:spMkLst>
        </pc:spChg>
        <pc:spChg chg="mod">
          <ac:chgData name="Kiana Sherman" userId="S::ks1289@usnh.edu::da5f16a3-090f-4d91-8c02-11b254ba1ba1" providerId="AD" clId="Web-{C2879B61-F1A9-CC8B-4C27-54689C44D560}" dt="2023-04-17T15:21:30.768" v="86" actId="1076"/>
          <ac:spMkLst>
            <pc:docMk/>
            <pc:sldMk cId="1853305208" sldId="257"/>
            <ac:spMk id="22" creationId="{00000000-0000-0000-0000-000000000000}"/>
          </ac:spMkLst>
        </pc:spChg>
        <pc:spChg chg="add del mod">
          <ac:chgData name="Kiana Sherman" userId="S::ks1289@usnh.edu::da5f16a3-090f-4d91-8c02-11b254ba1ba1" providerId="AD" clId="Web-{C2879B61-F1A9-CC8B-4C27-54689C44D560}" dt="2023-04-17T15:21:16.861" v="84"/>
          <ac:spMkLst>
            <pc:docMk/>
            <pc:sldMk cId="1853305208" sldId="257"/>
            <ac:spMk id="38" creationId="{38FA6AC5-E187-4D1C-954E-55235922BE81}"/>
          </ac:spMkLst>
        </pc:spChg>
        <pc:spChg chg="mod">
          <ac:chgData name="Kiana Sherman" userId="S::ks1289@usnh.edu::da5f16a3-090f-4d91-8c02-11b254ba1ba1" providerId="AD" clId="Web-{C2879B61-F1A9-CC8B-4C27-54689C44D560}" dt="2023-04-17T15:17:31.049" v="54" actId="1076"/>
          <ac:spMkLst>
            <pc:docMk/>
            <pc:sldMk cId="1853305208" sldId="257"/>
            <ac:spMk id="59" creationId="{08F4A3F6-E5D1-4013-96C0-24A568586442}"/>
          </ac:spMkLst>
        </pc:spChg>
        <pc:spChg chg="mod">
          <ac:chgData name="Kiana Sherman" userId="S::ks1289@usnh.edu::da5f16a3-090f-4d91-8c02-11b254ba1ba1" providerId="AD" clId="Web-{C2879B61-F1A9-CC8B-4C27-54689C44D560}" dt="2023-04-17T15:21:26.705" v="85" actId="1076"/>
          <ac:spMkLst>
            <pc:docMk/>
            <pc:sldMk cId="1853305208" sldId="257"/>
            <ac:spMk id="60" creationId="{226E29A8-99E9-7A94-9AFC-B4994DA19201}"/>
          </ac:spMkLst>
        </pc:spChg>
        <pc:spChg chg="mod">
          <ac:chgData name="Kiana Sherman" userId="S::ks1289@usnh.edu::da5f16a3-090f-4d91-8c02-11b254ba1ba1" providerId="AD" clId="Web-{C2879B61-F1A9-CC8B-4C27-54689C44D560}" dt="2023-04-17T15:21:52.363" v="109" actId="20577"/>
          <ac:spMkLst>
            <pc:docMk/>
            <pc:sldMk cId="1853305208" sldId="257"/>
            <ac:spMk id="64" creationId="{9CE82369-7D47-4D2B-841C-4F417F882FEC}"/>
          </ac:spMkLst>
        </pc:spChg>
        <pc:spChg chg="mod">
          <ac:chgData name="Kiana Sherman" userId="S::ks1289@usnh.edu::da5f16a3-090f-4d91-8c02-11b254ba1ba1" providerId="AD" clId="Web-{C2879B61-F1A9-CC8B-4C27-54689C44D560}" dt="2023-04-17T15:15:10.976" v="45" actId="1076"/>
          <ac:spMkLst>
            <pc:docMk/>
            <pc:sldMk cId="1853305208" sldId="257"/>
            <ac:spMk id="86" creationId="{00000000-0000-0000-0000-000000000000}"/>
          </ac:spMkLst>
        </pc:spChg>
        <pc:spChg chg="mod">
          <ac:chgData name="Kiana Sherman" userId="S::ks1289@usnh.edu::da5f16a3-090f-4d91-8c02-11b254ba1ba1" providerId="AD" clId="Web-{C2879B61-F1A9-CC8B-4C27-54689C44D560}" dt="2023-04-17T15:11:40.290" v="1" actId="1076"/>
          <ac:spMkLst>
            <pc:docMk/>
            <pc:sldMk cId="1853305208" sldId="257"/>
            <ac:spMk id="101" creationId="{00000000-0000-0000-0000-000000000000}"/>
          </ac:spMkLst>
        </pc:spChg>
        <pc:grpChg chg="mod">
          <ac:chgData name="Kiana Sherman" userId="S::ks1289@usnh.edu::da5f16a3-090f-4d91-8c02-11b254ba1ba1" providerId="AD" clId="Web-{C2879B61-F1A9-CC8B-4C27-54689C44D560}" dt="2023-04-17T15:19:26.182" v="64" actId="14100"/>
          <ac:grpSpMkLst>
            <pc:docMk/>
            <pc:sldMk cId="1853305208" sldId="257"/>
            <ac:grpSpMk id="17" creationId="{00000000-0000-0000-0000-000000000000}"/>
          </ac:grpSpMkLst>
        </pc:grpChg>
        <pc:grpChg chg="mod">
          <ac:chgData name="Kiana Sherman" userId="S::ks1289@usnh.edu::da5f16a3-090f-4d91-8c02-11b254ba1ba1" providerId="AD" clId="Web-{C2879B61-F1A9-CC8B-4C27-54689C44D560}" dt="2023-04-17T15:12:42.607" v="12" actId="1076"/>
          <ac:grpSpMkLst>
            <pc:docMk/>
            <pc:sldMk cId="1853305208" sldId="257"/>
            <ac:grpSpMk id="30" creationId="{00000000-0000-0000-0000-000000000000}"/>
          </ac:grpSpMkLst>
        </pc:grpChg>
        <pc:grpChg chg="mod">
          <ac:chgData name="Kiana Sherman" userId="S::ks1289@usnh.edu::da5f16a3-090f-4d91-8c02-11b254ba1ba1" providerId="AD" clId="Web-{C2879B61-F1A9-CC8B-4C27-54689C44D560}" dt="2023-04-17T15:12:23.449" v="8" actId="1076"/>
          <ac:grpSpMkLst>
            <pc:docMk/>
            <pc:sldMk cId="1853305208" sldId="257"/>
            <ac:grpSpMk id="31" creationId="{00000000-0000-0000-0000-000000000000}"/>
          </ac:grpSpMkLst>
        </pc:grpChg>
        <pc:grpChg chg="mod">
          <ac:chgData name="Kiana Sherman" userId="S::ks1289@usnh.edu::da5f16a3-090f-4d91-8c02-11b254ba1ba1" providerId="AD" clId="Web-{C2879B61-F1A9-CC8B-4C27-54689C44D560}" dt="2023-04-17T15:18:07.614" v="55" actId="1076"/>
          <ac:grpSpMkLst>
            <pc:docMk/>
            <pc:sldMk cId="1853305208" sldId="257"/>
            <ac:grpSpMk id="36" creationId="{00000000-0000-0000-0000-000000000000}"/>
          </ac:grpSpMkLst>
        </pc:grpChg>
        <pc:grpChg chg="mod">
          <ac:chgData name="Kiana Sherman" userId="S::ks1289@usnh.edu::da5f16a3-090f-4d91-8c02-11b254ba1ba1" providerId="AD" clId="Web-{C2879B61-F1A9-CC8B-4C27-54689C44D560}" dt="2023-04-17T15:13:15.109" v="20" actId="1076"/>
          <ac:grpSpMkLst>
            <pc:docMk/>
            <pc:sldMk cId="1853305208" sldId="257"/>
            <ac:grpSpMk id="48" creationId="{00000000-0000-0000-0000-000000000000}"/>
          </ac:grpSpMkLst>
        </pc:grpChg>
        <pc:grpChg chg="mod">
          <ac:chgData name="Kiana Sherman" userId="S::ks1289@usnh.edu::da5f16a3-090f-4d91-8c02-11b254ba1ba1" providerId="AD" clId="Web-{C2879B61-F1A9-CC8B-4C27-54689C44D560}" dt="2023-04-17T15:19:14.149" v="62" actId="14100"/>
          <ac:grpSpMkLst>
            <pc:docMk/>
            <pc:sldMk cId="1853305208" sldId="257"/>
            <ac:grpSpMk id="69" creationId="{00000000-0000-0000-0000-000000000000}"/>
          </ac:grpSpMkLst>
        </pc:grpChg>
        <pc:picChg chg="mod">
          <ac:chgData name="Kiana Sherman" userId="S::ks1289@usnh.edu::da5f16a3-090f-4d91-8c02-11b254ba1ba1" providerId="AD" clId="Web-{C2879B61-F1A9-CC8B-4C27-54689C44D560}" dt="2023-04-17T15:22:40.023" v="111" actId="1076"/>
          <ac:picMkLst>
            <pc:docMk/>
            <pc:sldMk cId="1853305208" sldId="257"/>
            <ac:picMk id="5" creationId="{6B2FD1A7-35B7-F4A6-DFD9-F97959BCCDEE}"/>
          </ac:picMkLst>
        </pc:picChg>
        <pc:picChg chg="mod">
          <ac:chgData name="Kiana Sherman" userId="S::ks1289@usnh.edu::da5f16a3-090f-4d91-8c02-11b254ba1ba1" providerId="AD" clId="Web-{C2879B61-F1A9-CC8B-4C27-54689C44D560}" dt="2023-04-17T15:14:41.959" v="39" actId="1076"/>
          <ac:picMkLst>
            <pc:docMk/>
            <pc:sldMk cId="1853305208" sldId="257"/>
            <ac:picMk id="7" creationId="{3674583D-4535-FD9D-C61B-7CD30EA7137D}"/>
          </ac:picMkLst>
        </pc:picChg>
        <pc:picChg chg="mod">
          <ac:chgData name="Kiana Sherman" userId="S::ks1289@usnh.edu::da5f16a3-090f-4d91-8c02-11b254ba1ba1" providerId="AD" clId="Web-{C2879B61-F1A9-CC8B-4C27-54689C44D560}" dt="2023-04-17T15:18:16.192" v="57" actId="1076"/>
          <ac:picMkLst>
            <pc:docMk/>
            <pc:sldMk cId="1853305208" sldId="257"/>
            <ac:picMk id="8" creationId="{1BE2635C-1675-4CC9-B51C-F5B34D0C930A}"/>
          </ac:picMkLst>
        </pc:picChg>
        <pc:picChg chg="mod">
          <ac:chgData name="Kiana Sherman" userId="S::ks1289@usnh.edu::da5f16a3-090f-4d91-8c02-11b254ba1ba1" providerId="AD" clId="Web-{C2879B61-F1A9-CC8B-4C27-54689C44D560}" dt="2023-04-17T15:20:18.216" v="66" actId="1076"/>
          <ac:picMkLst>
            <pc:docMk/>
            <pc:sldMk cId="1853305208" sldId="257"/>
            <ac:picMk id="9" creationId="{E38F01E2-2310-CE83-39CD-8DF116847AFA}"/>
          </ac:picMkLst>
        </pc:picChg>
        <pc:picChg chg="mod">
          <ac:chgData name="Kiana Sherman" userId="S::ks1289@usnh.edu::da5f16a3-090f-4d91-8c02-11b254ba1ba1" providerId="AD" clId="Web-{C2879B61-F1A9-CC8B-4C27-54689C44D560}" dt="2023-04-17T15:14:38.177" v="38" actId="1076"/>
          <ac:picMkLst>
            <pc:docMk/>
            <pc:sldMk cId="1853305208" sldId="257"/>
            <ac:picMk id="10" creationId="{32244C88-CFE0-7217-AD5F-C6C0D25F66AB}"/>
          </ac:picMkLst>
        </pc:picChg>
        <pc:picChg chg="mod">
          <ac:chgData name="Kiana Sherman" userId="S::ks1289@usnh.edu::da5f16a3-090f-4d91-8c02-11b254ba1ba1" providerId="AD" clId="Web-{C2879B61-F1A9-CC8B-4C27-54689C44D560}" dt="2023-04-17T15:20:16.044" v="65" actId="1076"/>
          <ac:picMkLst>
            <pc:docMk/>
            <pc:sldMk cId="1853305208" sldId="257"/>
            <ac:picMk id="11" creationId="{74877A59-E151-1CF1-36F4-984E54B8FCC1}"/>
          </ac:picMkLst>
        </pc:picChg>
        <pc:picChg chg="mod">
          <ac:chgData name="Kiana Sherman" userId="S::ks1289@usnh.edu::da5f16a3-090f-4d91-8c02-11b254ba1ba1" providerId="AD" clId="Web-{C2879B61-F1A9-CC8B-4C27-54689C44D560}" dt="2023-04-17T15:14:33.989" v="37" actId="1076"/>
          <ac:picMkLst>
            <pc:docMk/>
            <pc:sldMk cId="1853305208" sldId="257"/>
            <ac:picMk id="12" creationId="{00000000-0000-0000-0000-000000000000}"/>
          </ac:picMkLst>
        </pc:picChg>
        <pc:picChg chg="mod">
          <ac:chgData name="Kiana Sherman" userId="S::ks1289@usnh.edu::da5f16a3-090f-4d91-8c02-11b254ba1ba1" providerId="AD" clId="Web-{C2879B61-F1A9-CC8B-4C27-54689C44D560}" dt="2023-04-17T15:12:55.326" v="15" actId="1076"/>
          <ac:picMkLst>
            <pc:docMk/>
            <pc:sldMk cId="1853305208" sldId="257"/>
            <ac:picMk id="13" creationId="{B3888984-1911-C6E4-3A7B-B2E4C0F00E3A}"/>
          </ac:picMkLst>
        </pc:picChg>
        <pc:picChg chg="mod">
          <ac:chgData name="Kiana Sherman" userId="S::ks1289@usnh.edu::da5f16a3-090f-4d91-8c02-11b254ba1ba1" providerId="AD" clId="Web-{C2879B61-F1A9-CC8B-4C27-54689C44D560}" dt="2023-04-17T15:12:59.389" v="16" actId="1076"/>
          <ac:picMkLst>
            <pc:docMk/>
            <pc:sldMk cId="1853305208" sldId="257"/>
            <ac:picMk id="14" creationId="{C795BD98-D902-FB69-BC14-9A3E65272B99}"/>
          </ac:picMkLst>
        </pc:picChg>
        <pc:picChg chg="mod">
          <ac:chgData name="Kiana Sherman" userId="S::ks1289@usnh.edu::da5f16a3-090f-4d91-8c02-11b254ba1ba1" providerId="AD" clId="Web-{C2879B61-F1A9-CC8B-4C27-54689C44D560}" dt="2023-04-17T15:14:47.131" v="41" actId="1076"/>
          <ac:picMkLst>
            <pc:docMk/>
            <pc:sldMk cId="1853305208" sldId="257"/>
            <ac:picMk id="15" creationId="{1BDFA467-A28C-9344-C9A5-32E9775052CB}"/>
          </ac:picMkLst>
        </pc:picChg>
        <pc:picChg chg="mod">
          <ac:chgData name="Kiana Sherman" userId="S::ks1289@usnh.edu::da5f16a3-090f-4d91-8c02-11b254ba1ba1" providerId="AD" clId="Web-{C2879B61-F1A9-CC8B-4C27-54689C44D560}" dt="2023-04-17T15:13:46.908" v="26" actId="1076"/>
          <ac:picMkLst>
            <pc:docMk/>
            <pc:sldMk cId="1853305208" sldId="257"/>
            <ac:picMk id="16" creationId="{E69F85CB-351C-4031-8719-771DFEA73DB8}"/>
          </ac:picMkLst>
        </pc:picChg>
        <pc:picChg chg="mod">
          <ac:chgData name="Kiana Sherman" userId="S::ks1289@usnh.edu::da5f16a3-090f-4d91-8c02-11b254ba1ba1" providerId="AD" clId="Web-{C2879B61-F1A9-CC8B-4C27-54689C44D560}" dt="2023-04-17T15:12:52.061" v="14" actId="1076"/>
          <ac:picMkLst>
            <pc:docMk/>
            <pc:sldMk cId="1853305208" sldId="257"/>
            <ac:picMk id="19" creationId="{C45E4A19-3631-870E-4C12-062542470A25}"/>
          </ac:picMkLst>
        </pc:picChg>
        <pc:picChg chg="mod">
          <ac:chgData name="Kiana Sherman" userId="S::ks1289@usnh.edu::da5f16a3-090f-4d91-8c02-11b254ba1ba1" providerId="AD" clId="Web-{C2879B61-F1A9-CC8B-4C27-54689C44D560}" dt="2023-04-17T15:15:43.432" v="53" actId="1076"/>
          <ac:picMkLst>
            <pc:docMk/>
            <pc:sldMk cId="1853305208" sldId="257"/>
            <ac:picMk id="21" creationId="{6E70D9D3-18D5-3891-7ED8-5D6F09D0769C}"/>
          </ac:picMkLst>
        </pc:picChg>
        <pc:picChg chg="mod">
          <ac:chgData name="Kiana Sherman" userId="S::ks1289@usnh.edu::da5f16a3-090f-4d91-8c02-11b254ba1ba1" providerId="AD" clId="Web-{C2879B61-F1A9-CC8B-4C27-54689C44D560}" dt="2023-04-17T15:14:30.536" v="36" actId="1076"/>
          <ac:picMkLst>
            <pc:docMk/>
            <pc:sldMk cId="1853305208" sldId="257"/>
            <ac:picMk id="24" creationId="{00000000-0000-0000-0000-000000000000}"/>
          </ac:picMkLst>
        </pc:picChg>
        <pc:picChg chg="mod">
          <ac:chgData name="Kiana Sherman" userId="S::ks1289@usnh.edu::da5f16a3-090f-4d91-8c02-11b254ba1ba1" providerId="AD" clId="Web-{C2879B61-F1A9-CC8B-4C27-54689C44D560}" dt="2023-04-17T15:22:55.618" v="112" actId="1076"/>
          <ac:picMkLst>
            <pc:docMk/>
            <pc:sldMk cId="1853305208" sldId="257"/>
            <ac:picMk id="28" creationId="{C5248A51-E94E-F16F-7901-623A88EC87A5}"/>
          </ac:picMkLst>
        </pc:picChg>
        <pc:picChg chg="mod">
          <ac:chgData name="Kiana Sherman" userId="S::ks1289@usnh.edu::da5f16a3-090f-4d91-8c02-11b254ba1ba1" providerId="AD" clId="Web-{C2879B61-F1A9-CC8B-4C27-54689C44D560}" dt="2023-04-17T15:15:23.383" v="48" actId="1076"/>
          <ac:picMkLst>
            <pc:docMk/>
            <pc:sldMk cId="1853305208" sldId="257"/>
            <ac:picMk id="32" creationId="{A6A3C35F-A243-6CC9-C5FF-01C7D47B766F}"/>
          </ac:picMkLst>
        </pc:picChg>
        <pc:picChg chg="mod">
          <ac:chgData name="Kiana Sherman" userId="S::ks1289@usnh.edu::da5f16a3-090f-4d91-8c02-11b254ba1ba1" providerId="AD" clId="Web-{C2879B61-F1A9-CC8B-4C27-54689C44D560}" dt="2023-04-17T15:23:00.274" v="113" actId="1076"/>
          <ac:picMkLst>
            <pc:docMk/>
            <pc:sldMk cId="1853305208" sldId="257"/>
            <ac:picMk id="34" creationId="{D6CA30FC-0F3E-BC1E-F336-56113A32A271}"/>
          </ac:picMkLst>
        </pc:picChg>
        <pc:picChg chg="mod">
          <ac:chgData name="Kiana Sherman" userId="S::ks1289@usnh.edu::da5f16a3-090f-4d91-8c02-11b254ba1ba1" providerId="AD" clId="Web-{C2879B61-F1A9-CC8B-4C27-54689C44D560}" dt="2023-04-17T15:18:30.990" v="59" actId="1076"/>
          <ac:picMkLst>
            <pc:docMk/>
            <pc:sldMk cId="1853305208" sldId="257"/>
            <ac:picMk id="47" creationId="{00000000-0000-0000-0000-000000000000}"/>
          </ac:picMkLst>
        </pc:picChg>
        <pc:picChg chg="mod">
          <ac:chgData name="Kiana Sherman" userId="S::ks1289@usnh.edu::da5f16a3-090f-4d91-8c02-11b254ba1ba1" providerId="AD" clId="Web-{C2879B61-F1A9-CC8B-4C27-54689C44D560}" dt="2023-04-17T15:18:34.428" v="60" actId="1076"/>
          <ac:picMkLst>
            <pc:docMk/>
            <pc:sldMk cId="1853305208" sldId="257"/>
            <ac:picMk id="1028" creationId="{00000000-0000-0000-0000-000000000000}"/>
          </ac:picMkLst>
        </pc:picChg>
        <pc:picChg chg="mod">
          <ac:chgData name="Kiana Sherman" userId="S::ks1289@usnh.edu::da5f16a3-090f-4d91-8c02-11b254ba1ba1" providerId="AD" clId="Web-{C2879B61-F1A9-CC8B-4C27-54689C44D560}" dt="2023-04-17T15:13:51.502" v="27" actId="1076"/>
          <ac:picMkLst>
            <pc:docMk/>
            <pc:sldMk cId="1853305208" sldId="257"/>
            <ac:picMk id="1030" creationId="{B71E6467-4774-4487-8078-7A30E1F53318}"/>
          </ac:picMkLst>
        </pc:picChg>
        <pc:picChg chg="mod">
          <ac:chgData name="Kiana Sherman" userId="S::ks1289@usnh.edu::da5f16a3-090f-4d91-8c02-11b254ba1ba1" providerId="AD" clId="Web-{C2879B61-F1A9-CC8B-4C27-54689C44D560}" dt="2023-04-17T15:13:43.877" v="25" actId="1076"/>
          <ac:picMkLst>
            <pc:docMk/>
            <pc:sldMk cId="1853305208" sldId="257"/>
            <ac:picMk id="1032" creationId="{F4FB93BC-A6CF-43FE-99F4-B16AAD716922}"/>
          </ac:picMkLst>
        </pc:picChg>
      </pc:sldChg>
    </pc:docChg>
  </pc:docChgLst>
  <pc:docChgLst>
    <pc:chgData name="Shinnishi, Sungjoon" userId="S::ss1434@wildcats.unh.edu::c7ea0414-1811-4a7e-87a7-8e863cf4b694" providerId="AD" clId="Web-{D0353A0E-23E8-4B46-8299-9ABCDA303157}"/>
    <pc:docChg chg="modSld">
      <pc:chgData name="Shinnishi, Sungjoon" userId="S::ss1434@wildcats.unh.edu::c7ea0414-1811-4a7e-87a7-8e863cf4b694" providerId="AD" clId="Web-{D0353A0E-23E8-4B46-8299-9ABCDA303157}" dt="2021-04-23T03:34:28.143" v="166" actId="20577"/>
      <pc:docMkLst>
        <pc:docMk/>
      </pc:docMkLst>
      <pc:sldChg chg="addSp modSp">
        <pc:chgData name="Shinnishi, Sungjoon" userId="S::ss1434@wildcats.unh.edu::c7ea0414-1811-4a7e-87a7-8e863cf4b694" providerId="AD" clId="Web-{D0353A0E-23E8-4B46-8299-9ABCDA303157}" dt="2021-04-23T03:34:28.143" v="166" actId="20577"/>
        <pc:sldMkLst>
          <pc:docMk/>
          <pc:sldMk cId="1853305208" sldId="257"/>
        </pc:sldMkLst>
        <pc:spChg chg="mod">
          <ac:chgData name="Shinnishi, Sungjoon" userId="S::ss1434@wildcats.unh.edu::c7ea0414-1811-4a7e-87a7-8e863cf4b694" providerId="AD" clId="Web-{D0353A0E-23E8-4B46-8299-9ABCDA303157}" dt="2021-04-23T03:34:28.143" v="166" actId="20577"/>
          <ac:spMkLst>
            <pc:docMk/>
            <pc:sldMk cId="1853305208" sldId="257"/>
            <ac:spMk id="22" creationId="{00000000-0000-0000-0000-000000000000}"/>
          </ac:spMkLst>
        </pc:spChg>
        <pc:picChg chg="add mod">
          <ac:chgData name="Shinnishi, Sungjoon" userId="S::ss1434@wildcats.unh.edu::c7ea0414-1811-4a7e-87a7-8e863cf4b694" providerId="AD" clId="Web-{D0353A0E-23E8-4B46-8299-9ABCDA303157}" dt="2021-04-23T03:25:32.803" v="23" actId="1076"/>
          <ac:picMkLst>
            <pc:docMk/>
            <pc:sldMk cId="1853305208" sldId="257"/>
            <ac:picMk id="7" creationId="{4E3827DA-D3BB-4BF4-8A2C-9C6B8E4520FD}"/>
          </ac:picMkLst>
        </pc:picChg>
      </pc:sldChg>
    </pc:docChg>
  </pc:docChgLst>
  <pc:docChgLst>
    <pc:chgData name="Jordan Oligny" userId="S::jo1018@usnh.edu::dca23109-7193-44d9-947a-194945975859" providerId="AD" clId="Web-{23E4039D-3292-4D4B-9753-44EC8515AB8E}"/>
    <pc:docChg chg="modSld">
      <pc:chgData name="Jordan Oligny" userId="S::jo1018@usnh.edu::dca23109-7193-44d9-947a-194945975859" providerId="AD" clId="Web-{23E4039D-3292-4D4B-9753-44EC8515AB8E}" dt="2023-04-13T20:53:58.866" v="108" actId="1076"/>
      <pc:docMkLst>
        <pc:docMk/>
      </pc:docMkLst>
      <pc:sldChg chg="addSp delSp modSp">
        <pc:chgData name="Jordan Oligny" userId="S::jo1018@usnh.edu::dca23109-7193-44d9-947a-194945975859" providerId="AD" clId="Web-{23E4039D-3292-4D4B-9753-44EC8515AB8E}" dt="2023-04-13T20:53:58.866" v="108" actId="1076"/>
        <pc:sldMkLst>
          <pc:docMk/>
          <pc:sldMk cId="1853305208" sldId="257"/>
        </pc:sldMkLst>
        <pc:spChg chg="mod">
          <ac:chgData name="Jordan Oligny" userId="S::jo1018@usnh.edu::dca23109-7193-44d9-947a-194945975859" providerId="AD" clId="Web-{23E4039D-3292-4D4B-9753-44EC8515AB8E}" dt="2023-04-13T20:53:58.866" v="108" actId="1076"/>
          <ac:spMkLst>
            <pc:docMk/>
            <pc:sldMk cId="1853305208" sldId="257"/>
            <ac:spMk id="3" creationId="{CD618682-E2CE-48FA-87C9-ED9DAA747621}"/>
          </ac:spMkLst>
        </pc:spChg>
        <pc:spChg chg="del mod">
          <ac:chgData name="Jordan Oligny" userId="S::jo1018@usnh.edu::dca23109-7193-44d9-947a-194945975859" providerId="AD" clId="Web-{23E4039D-3292-4D4B-9753-44EC8515AB8E}" dt="2023-04-13T20:48:23.356" v="33"/>
          <ac:spMkLst>
            <pc:docMk/>
            <pc:sldMk cId="1853305208" sldId="257"/>
            <ac:spMk id="4" creationId="{00000000-0000-0000-0000-000000000000}"/>
          </ac:spMkLst>
        </pc:spChg>
        <pc:spChg chg="mod">
          <ac:chgData name="Jordan Oligny" userId="S::jo1018@usnh.edu::dca23109-7193-44d9-947a-194945975859" providerId="AD" clId="Web-{23E4039D-3292-4D4B-9753-44EC8515AB8E}" dt="2023-04-13T20:52:16.582" v="80" actId="20577"/>
          <ac:spMkLst>
            <pc:docMk/>
            <pc:sldMk cId="1853305208" sldId="257"/>
            <ac:spMk id="72" creationId="{00000000-0000-0000-0000-000000000000}"/>
          </ac:spMkLst>
        </pc:spChg>
        <pc:picChg chg="add mod">
          <ac:chgData name="Jordan Oligny" userId="S::jo1018@usnh.edu::dca23109-7193-44d9-947a-194945975859" providerId="AD" clId="Web-{23E4039D-3292-4D4B-9753-44EC8515AB8E}" dt="2023-04-13T20:53:18.224" v="100" actId="1076"/>
          <ac:picMkLst>
            <pc:docMk/>
            <pc:sldMk cId="1853305208" sldId="257"/>
            <ac:picMk id="7" creationId="{3674583D-4535-FD9D-C61B-7CD30EA7137D}"/>
          </ac:picMkLst>
        </pc:picChg>
        <pc:picChg chg="add mod">
          <ac:chgData name="Jordan Oligny" userId="S::jo1018@usnh.edu::dca23109-7193-44d9-947a-194945975859" providerId="AD" clId="Web-{23E4039D-3292-4D4B-9753-44EC8515AB8E}" dt="2023-04-13T20:53:18.256" v="101" actId="1076"/>
          <ac:picMkLst>
            <pc:docMk/>
            <pc:sldMk cId="1853305208" sldId="257"/>
            <ac:picMk id="10" creationId="{32244C88-CFE0-7217-AD5F-C6C0D25F66AB}"/>
          </ac:picMkLst>
        </pc:picChg>
        <pc:picChg chg="mod modCrop">
          <ac:chgData name="Jordan Oligny" userId="S::jo1018@usnh.edu::dca23109-7193-44d9-947a-194945975859" providerId="AD" clId="Web-{23E4039D-3292-4D4B-9753-44EC8515AB8E}" dt="2023-04-13T20:53:18.115" v="98" actId="1076"/>
          <ac:picMkLst>
            <pc:docMk/>
            <pc:sldMk cId="1853305208" sldId="257"/>
            <ac:picMk id="12" creationId="{00000000-0000-0000-0000-000000000000}"/>
          </ac:picMkLst>
        </pc:picChg>
        <pc:picChg chg="add mod">
          <ac:chgData name="Jordan Oligny" userId="S::jo1018@usnh.edu::dca23109-7193-44d9-947a-194945975859" providerId="AD" clId="Web-{23E4039D-3292-4D4B-9753-44EC8515AB8E}" dt="2023-04-13T20:53:18.318" v="102" actId="1076"/>
          <ac:picMkLst>
            <pc:docMk/>
            <pc:sldMk cId="1853305208" sldId="257"/>
            <ac:picMk id="15" creationId="{1BDFA467-A28C-9344-C9A5-32E9775052CB}"/>
          </ac:picMkLst>
        </pc:picChg>
        <pc:picChg chg="mod">
          <ac:chgData name="Jordan Oligny" userId="S::jo1018@usnh.edu::dca23109-7193-44d9-947a-194945975859" providerId="AD" clId="Web-{23E4039D-3292-4D4B-9753-44EC8515AB8E}" dt="2023-04-13T20:53:18.177" v="99" actId="1076"/>
          <ac:picMkLst>
            <pc:docMk/>
            <pc:sldMk cId="1853305208" sldId="257"/>
            <ac:picMk id="24" creationId="{00000000-0000-0000-0000-000000000000}"/>
          </ac:picMkLst>
        </pc:picChg>
        <pc:picChg chg="del mod">
          <ac:chgData name="Jordan Oligny" userId="S::jo1018@usnh.edu::dca23109-7193-44d9-947a-194945975859" providerId="AD" clId="Web-{23E4039D-3292-4D4B-9753-44EC8515AB8E}" dt="2023-04-13T20:48:17.700" v="32"/>
          <ac:picMkLst>
            <pc:docMk/>
            <pc:sldMk cId="1853305208" sldId="257"/>
            <ac:picMk id="27" creationId="{00000000-0000-0000-0000-000000000000}"/>
          </ac:picMkLst>
        </pc:picChg>
        <pc:picChg chg="del">
          <ac:chgData name="Jordan Oligny" userId="S::jo1018@usnh.edu::dca23109-7193-44d9-947a-194945975859" providerId="AD" clId="Web-{23E4039D-3292-4D4B-9753-44EC8515AB8E}" dt="2023-04-13T20:46:55.994" v="21"/>
          <ac:picMkLst>
            <pc:docMk/>
            <pc:sldMk cId="1853305208" sldId="257"/>
            <ac:picMk id="33" creationId="{00000000-0000-0000-0000-000000000000}"/>
          </ac:picMkLst>
        </pc:picChg>
      </pc:sldChg>
    </pc:docChg>
  </pc:docChgLst>
  <pc:docChgLst>
    <pc:chgData name="Shinnishi, Sungjoon" userId="S::ss1434@wildcats.unh.edu::c7ea0414-1811-4a7e-87a7-8e863cf4b694" providerId="AD" clId="Web-{D3DF3E5E-5981-4D02-AA3D-7CD4D5774BC8}"/>
    <pc:docChg chg="modSld">
      <pc:chgData name="Shinnishi, Sungjoon" userId="S::ss1434@wildcats.unh.edu::c7ea0414-1811-4a7e-87a7-8e863cf4b694" providerId="AD" clId="Web-{D3DF3E5E-5981-4D02-AA3D-7CD4D5774BC8}" dt="2021-04-23T03:03:57.343" v="257" actId="20577"/>
      <pc:docMkLst>
        <pc:docMk/>
      </pc:docMkLst>
      <pc:sldChg chg="addSp modSp">
        <pc:chgData name="Shinnishi, Sungjoon" userId="S::ss1434@wildcats.unh.edu::c7ea0414-1811-4a7e-87a7-8e863cf4b694" providerId="AD" clId="Web-{D3DF3E5E-5981-4D02-AA3D-7CD4D5774BC8}" dt="2021-04-23T03:03:57.343" v="257" actId="20577"/>
        <pc:sldMkLst>
          <pc:docMk/>
          <pc:sldMk cId="1853305208" sldId="257"/>
        </pc:sldMkLst>
        <pc:spChg chg="mod">
          <ac:chgData name="Shinnishi, Sungjoon" userId="S::ss1434@wildcats.unh.edu::c7ea0414-1811-4a7e-87a7-8e863cf4b694" providerId="AD" clId="Web-{D3DF3E5E-5981-4D02-AA3D-7CD4D5774BC8}" dt="2021-04-23T03:03:57.343" v="257" actId="20577"/>
          <ac:spMkLst>
            <pc:docMk/>
            <pc:sldMk cId="1853305208" sldId="257"/>
            <ac:spMk id="22" creationId="{00000000-0000-0000-0000-000000000000}"/>
          </ac:spMkLst>
        </pc:spChg>
        <pc:spChg chg="mod">
          <ac:chgData name="Shinnishi, Sungjoon" userId="S::ss1434@wildcats.unh.edu::c7ea0414-1811-4a7e-87a7-8e863cf4b694" providerId="AD" clId="Web-{D3DF3E5E-5981-4D02-AA3D-7CD4D5774BC8}" dt="2021-04-23T02:54:04.184" v="24" actId="1076"/>
          <ac:spMkLst>
            <pc:docMk/>
            <pc:sldMk cId="1853305208" sldId="257"/>
            <ac:spMk id="86" creationId="{00000000-0000-0000-0000-000000000000}"/>
          </ac:spMkLst>
        </pc:spChg>
        <pc:grpChg chg="mod">
          <ac:chgData name="Shinnishi, Sungjoon" userId="S::ss1434@wildcats.unh.edu::c7ea0414-1811-4a7e-87a7-8e863cf4b694" providerId="AD" clId="Web-{D3DF3E5E-5981-4D02-AA3D-7CD4D5774BC8}" dt="2021-04-23T02:53:57.855" v="22" actId="1076"/>
          <ac:grpSpMkLst>
            <pc:docMk/>
            <pc:sldMk cId="1853305208" sldId="257"/>
            <ac:grpSpMk id="17" creationId="{00000000-0000-0000-0000-000000000000}"/>
          </ac:grpSpMkLst>
        </pc:grpChg>
        <pc:picChg chg="add mod">
          <ac:chgData name="Shinnishi, Sungjoon" userId="S::ss1434@wildcats.unh.edu::c7ea0414-1811-4a7e-87a7-8e863cf4b694" providerId="AD" clId="Web-{D3DF3E5E-5981-4D02-AA3D-7CD4D5774BC8}" dt="2021-04-23T02:57:59.424" v="123" actId="14100"/>
          <ac:picMkLst>
            <pc:docMk/>
            <pc:sldMk cId="1853305208" sldId="257"/>
            <ac:picMk id="4" creationId="{DC54B1E0-8C42-43C7-A672-6AD178FD0AF7}"/>
          </ac:picMkLst>
        </pc:picChg>
      </pc:sldChg>
    </pc:docChg>
  </pc:docChgLst>
  <pc:docChgLst>
    <pc:chgData name="Spaulding, Cooper" userId="S::jcs1044@wildcats.unh.edu::f596e28b-44f6-45ce-a454-b87a2f3d1f62" providerId="AD" clId="Web-{78F1083E-25B2-416E-8D65-6CD83DF956DA}"/>
    <pc:docChg chg="modSld">
      <pc:chgData name="Spaulding, Cooper" userId="S::jcs1044@wildcats.unh.edu::f596e28b-44f6-45ce-a454-b87a2f3d1f62" providerId="AD" clId="Web-{78F1083E-25B2-416E-8D65-6CD83DF956DA}" dt="2021-04-25T23:23:29.151" v="4" actId="20577"/>
      <pc:docMkLst>
        <pc:docMk/>
      </pc:docMkLst>
      <pc:sldChg chg="modSp">
        <pc:chgData name="Spaulding, Cooper" userId="S::jcs1044@wildcats.unh.edu::f596e28b-44f6-45ce-a454-b87a2f3d1f62" providerId="AD" clId="Web-{78F1083E-25B2-416E-8D65-6CD83DF956DA}" dt="2021-04-25T23:23:29.151" v="4" actId="20577"/>
        <pc:sldMkLst>
          <pc:docMk/>
          <pc:sldMk cId="1853305208" sldId="257"/>
        </pc:sldMkLst>
        <pc:spChg chg="mod">
          <ac:chgData name="Spaulding, Cooper" userId="S::jcs1044@wildcats.unh.edu::f596e28b-44f6-45ce-a454-b87a2f3d1f62" providerId="AD" clId="Web-{78F1083E-25B2-416E-8D65-6CD83DF956DA}" dt="2021-04-25T23:23:29.151" v="4" actId="20577"/>
          <ac:spMkLst>
            <pc:docMk/>
            <pc:sldMk cId="1853305208" sldId="257"/>
            <ac:spMk id="40" creationId="{00000000-0000-0000-0000-000000000000}"/>
          </ac:spMkLst>
        </pc:spChg>
      </pc:sldChg>
    </pc:docChg>
  </pc:docChgLst>
  <pc:docChgLst>
    <pc:chgData name="Kiana Sherman" userId="S::ks1289@usnh.edu::da5f16a3-090f-4d91-8c02-11b254ba1ba1" providerId="AD" clId="Web-{8578D1FF-B926-7DD0-1DBC-29EF5C8B6510}"/>
    <pc:docChg chg="modSld">
      <pc:chgData name="Kiana Sherman" userId="S::ks1289@usnh.edu::da5f16a3-090f-4d91-8c02-11b254ba1ba1" providerId="AD" clId="Web-{8578D1FF-B926-7DD0-1DBC-29EF5C8B6510}" dt="2023-04-06T02:30:29.804" v="270" actId="20577"/>
      <pc:docMkLst>
        <pc:docMk/>
      </pc:docMkLst>
      <pc:sldChg chg="addSp delSp modSp">
        <pc:chgData name="Kiana Sherman" userId="S::ks1289@usnh.edu::da5f16a3-090f-4d91-8c02-11b254ba1ba1" providerId="AD" clId="Web-{8578D1FF-B926-7DD0-1DBC-29EF5C8B6510}" dt="2023-04-06T02:30:29.804" v="270" actId="20577"/>
        <pc:sldMkLst>
          <pc:docMk/>
          <pc:sldMk cId="1853305208" sldId="257"/>
        </pc:sldMkLst>
        <pc:spChg chg="mod">
          <ac:chgData name="Kiana Sherman" userId="S::ks1289@usnh.edu::da5f16a3-090f-4d91-8c02-11b254ba1ba1" providerId="AD" clId="Web-{8578D1FF-B926-7DD0-1DBC-29EF5C8B6510}" dt="2023-04-06T02:16:38.652" v="151" actId="20577"/>
          <ac:spMkLst>
            <pc:docMk/>
            <pc:sldMk cId="1853305208" sldId="257"/>
            <ac:spMk id="41" creationId="{00000000-0000-0000-0000-000000000000}"/>
          </ac:spMkLst>
        </pc:spChg>
        <pc:spChg chg="mod">
          <ac:chgData name="Kiana Sherman" userId="S::ks1289@usnh.edu::da5f16a3-090f-4d91-8c02-11b254ba1ba1" providerId="AD" clId="Web-{8578D1FF-B926-7DD0-1DBC-29EF5C8B6510}" dt="2023-04-06T02:30:29.804" v="270" actId="20577"/>
          <ac:spMkLst>
            <pc:docMk/>
            <pc:sldMk cId="1853305208" sldId="257"/>
            <ac:spMk id="59" creationId="{08F4A3F6-E5D1-4013-96C0-24A568586442}"/>
          </ac:spMkLst>
        </pc:spChg>
        <pc:spChg chg="mod">
          <ac:chgData name="Kiana Sherman" userId="S::ks1289@usnh.edu::da5f16a3-090f-4d91-8c02-11b254ba1ba1" providerId="AD" clId="Web-{8578D1FF-B926-7DD0-1DBC-29EF5C8B6510}" dt="2023-04-06T02:18:17.675" v="168" actId="20577"/>
          <ac:spMkLst>
            <pc:docMk/>
            <pc:sldMk cId="1853305208" sldId="257"/>
            <ac:spMk id="64" creationId="{9CE82369-7D47-4D2B-841C-4F417F882FEC}"/>
          </ac:spMkLst>
        </pc:spChg>
        <pc:spChg chg="del">
          <ac:chgData name="Kiana Sherman" userId="S::ks1289@usnh.edu::da5f16a3-090f-4d91-8c02-11b254ba1ba1" providerId="AD" clId="Web-{8578D1FF-B926-7DD0-1DBC-29EF5C8B6510}" dt="2023-04-06T02:21:22.617" v="201"/>
          <ac:spMkLst>
            <pc:docMk/>
            <pc:sldMk cId="1853305208" sldId="257"/>
            <ac:spMk id="70" creationId="{8D4AE21B-5796-E6B1-47D5-814906B9CBFB}"/>
          </ac:spMkLst>
        </pc:spChg>
        <pc:picChg chg="mod">
          <ac:chgData name="Kiana Sherman" userId="S::ks1289@usnh.edu::da5f16a3-090f-4d91-8c02-11b254ba1ba1" providerId="AD" clId="Web-{8578D1FF-B926-7DD0-1DBC-29EF5C8B6510}" dt="2023-04-06T02:21:30.195" v="202" actId="1076"/>
          <ac:picMkLst>
            <pc:docMk/>
            <pc:sldMk cId="1853305208" sldId="257"/>
            <ac:picMk id="5" creationId="{6B2FD1A7-35B7-F4A6-DFD9-F97959BCCDEE}"/>
          </ac:picMkLst>
        </pc:picChg>
        <pc:picChg chg="add del mod">
          <ac:chgData name="Kiana Sherman" userId="S::ks1289@usnh.edu::da5f16a3-090f-4d91-8c02-11b254ba1ba1" providerId="AD" clId="Web-{8578D1FF-B926-7DD0-1DBC-29EF5C8B6510}" dt="2023-04-06T02:13:39.241" v="14"/>
          <ac:picMkLst>
            <pc:docMk/>
            <pc:sldMk cId="1853305208" sldId="257"/>
            <ac:picMk id="7" creationId="{20984462-7DFD-8152-5C66-71283B95592F}"/>
          </ac:picMkLst>
        </pc:picChg>
        <pc:picChg chg="add mod modCrop">
          <ac:chgData name="Kiana Sherman" userId="S::ks1289@usnh.edu::da5f16a3-090f-4d91-8c02-11b254ba1ba1" providerId="AD" clId="Web-{8578D1FF-B926-7DD0-1DBC-29EF5C8B6510}" dt="2023-04-06T02:17:02.747" v="159" actId="14100"/>
          <ac:picMkLst>
            <pc:docMk/>
            <pc:sldMk cId="1853305208" sldId="257"/>
            <ac:picMk id="9" creationId="{E38F01E2-2310-CE83-39CD-8DF116847AFA}"/>
          </ac:picMkLst>
        </pc:picChg>
        <pc:picChg chg="del">
          <ac:chgData name="Kiana Sherman" userId="S::ks1289@usnh.edu::da5f16a3-090f-4d91-8c02-11b254ba1ba1" providerId="AD" clId="Web-{8578D1FF-B926-7DD0-1DBC-29EF5C8B6510}" dt="2023-04-06T02:19:29.911" v="190"/>
          <ac:picMkLst>
            <pc:docMk/>
            <pc:sldMk cId="1853305208" sldId="257"/>
            <ac:picMk id="10" creationId="{F98A1D4F-6EDD-48A9-B28F-3E828E903F66}"/>
          </ac:picMkLst>
        </pc:picChg>
        <pc:picChg chg="add mod modCrop">
          <ac:chgData name="Kiana Sherman" userId="S::ks1289@usnh.edu::da5f16a3-090f-4d91-8c02-11b254ba1ba1" providerId="AD" clId="Web-{8578D1FF-B926-7DD0-1DBC-29EF5C8B6510}" dt="2023-04-06T02:17:10.903" v="161"/>
          <ac:picMkLst>
            <pc:docMk/>
            <pc:sldMk cId="1853305208" sldId="257"/>
            <ac:picMk id="11" creationId="{74877A59-E151-1CF1-36F4-984E54B8FCC1}"/>
          </ac:picMkLst>
        </pc:picChg>
        <pc:picChg chg="add mod">
          <ac:chgData name="Kiana Sherman" userId="S::ks1289@usnh.edu::da5f16a3-090f-4d91-8c02-11b254ba1ba1" providerId="AD" clId="Web-{8578D1FF-B926-7DD0-1DBC-29EF5C8B6510}" dt="2023-04-06T02:18:54.847" v="180" actId="14100"/>
          <ac:picMkLst>
            <pc:docMk/>
            <pc:sldMk cId="1853305208" sldId="257"/>
            <ac:picMk id="13" creationId="{B3888984-1911-C6E4-3A7B-B2E4C0F00E3A}"/>
          </ac:picMkLst>
        </pc:picChg>
        <pc:picChg chg="add mod">
          <ac:chgData name="Kiana Sherman" userId="S::ks1289@usnh.edu::da5f16a3-090f-4d91-8c02-11b254ba1ba1" providerId="AD" clId="Web-{8578D1FF-B926-7DD0-1DBC-29EF5C8B6510}" dt="2023-04-06T02:19:08.832" v="184" actId="14100"/>
          <ac:picMkLst>
            <pc:docMk/>
            <pc:sldMk cId="1853305208" sldId="257"/>
            <ac:picMk id="14" creationId="{C795BD98-D902-FB69-BC14-9A3E65272B99}"/>
          </ac:picMkLst>
        </pc:picChg>
        <pc:picChg chg="del">
          <ac:chgData name="Kiana Sherman" userId="S::ks1289@usnh.edu::da5f16a3-090f-4d91-8c02-11b254ba1ba1" providerId="AD" clId="Web-{8578D1FF-B926-7DD0-1DBC-29EF5C8B6510}" dt="2023-04-06T02:18:49.425" v="178"/>
          <ac:picMkLst>
            <pc:docMk/>
            <pc:sldMk cId="1853305208" sldId="257"/>
            <ac:picMk id="15" creationId="{6DD4718A-B578-4735-8770-13F9224658ED}"/>
          </ac:picMkLst>
        </pc:picChg>
        <pc:picChg chg="add mod">
          <ac:chgData name="Kiana Sherman" userId="S::ks1289@usnh.edu::da5f16a3-090f-4d91-8c02-11b254ba1ba1" providerId="AD" clId="Web-{8578D1FF-B926-7DD0-1DBC-29EF5C8B6510}" dt="2023-04-06T02:19:33.239" v="191" actId="1076"/>
          <ac:picMkLst>
            <pc:docMk/>
            <pc:sldMk cId="1853305208" sldId="257"/>
            <ac:picMk id="19" creationId="{C45E4A19-3631-870E-4C12-062542470A25}"/>
          </ac:picMkLst>
        </pc:picChg>
        <pc:picChg chg="del">
          <ac:chgData name="Kiana Sherman" userId="S::ks1289@usnh.edu::da5f16a3-090f-4d91-8c02-11b254ba1ba1" providerId="AD" clId="Web-{8578D1FF-B926-7DD0-1DBC-29EF5C8B6510}" dt="2023-04-06T02:18:47.550" v="177"/>
          <ac:picMkLst>
            <pc:docMk/>
            <pc:sldMk cId="1853305208" sldId="257"/>
            <ac:picMk id="20" creationId="{AE78C728-8446-42F0-B84B-5BC637FC4A78}"/>
          </ac:picMkLst>
        </pc:picChg>
        <pc:picChg chg="add mod">
          <ac:chgData name="Kiana Sherman" userId="S::ks1289@usnh.edu::da5f16a3-090f-4d91-8c02-11b254ba1ba1" providerId="AD" clId="Web-{8578D1FF-B926-7DD0-1DBC-29EF5C8B6510}" dt="2023-04-06T02:21:32.211" v="203" actId="1076"/>
          <ac:picMkLst>
            <pc:docMk/>
            <pc:sldMk cId="1853305208" sldId="257"/>
            <ac:picMk id="21" creationId="{6E70D9D3-18D5-3891-7ED8-5D6F09D0769C}"/>
          </ac:picMkLst>
        </pc:picChg>
        <pc:picChg chg="add del mod modCrop">
          <ac:chgData name="Kiana Sherman" userId="S::ks1289@usnh.edu::da5f16a3-090f-4d91-8c02-11b254ba1ba1" providerId="AD" clId="Web-{8578D1FF-B926-7DD0-1DBC-29EF5C8B6510}" dt="2023-04-06T02:23:48.434" v="236"/>
          <ac:picMkLst>
            <pc:docMk/>
            <pc:sldMk cId="1853305208" sldId="257"/>
            <ac:picMk id="25" creationId="{DD09E32F-90CD-4A6B-4ABB-9F36F6999783}"/>
          </ac:picMkLst>
        </pc:picChg>
        <pc:picChg chg="del">
          <ac:chgData name="Kiana Sherman" userId="S::ks1289@usnh.edu::da5f16a3-090f-4d91-8c02-11b254ba1ba1" providerId="AD" clId="Web-{8578D1FF-B926-7DD0-1DBC-29EF5C8B6510}" dt="2023-04-06T02:21:18.789" v="199"/>
          <ac:picMkLst>
            <pc:docMk/>
            <pc:sldMk cId="1853305208" sldId="257"/>
            <ac:picMk id="26" creationId="{ED4CDB40-C2BA-2A81-1A60-261C87057B74}"/>
          </ac:picMkLst>
        </pc:picChg>
        <pc:picChg chg="add mod modCrop">
          <ac:chgData name="Kiana Sherman" userId="S::ks1289@usnh.edu::da5f16a3-090f-4d91-8c02-11b254ba1ba1" providerId="AD" clId="Web-{8578D1FF-B926-7DD0-1DBC-29EF5C8B6510}" dt="2023-04-06T02:24:27.888" v="245" actId="1076"/>
          <ac:picMkLst>
            <pc:docMk/>
            <pc:sldMk cId="1853305208" sldId="257"/>
            <ac:picMk id="28" creationId="{C5248A51-E94E-F16F-7901-623A88EC87A5}"/>
          </ac:picMkLst>
        </pc:picChg>
        <pc:picChg chg="add mod modCrop">
          <ac:chgData name="Kiana Sherman" userId="S::ks1289@usnh.edu::da5f16a3-090f-4d91-8c02-11b254ba1ba1" providerId="AD" clId="Web-{8578D1FF-B926-7DD0-1DBC-29EF5C8B6510}" dt="2023-04-06T02:24:29.482" v="246" actId="1076"/>
          <ac:picMkLst>
            <pc:docMk/>
            <pc:sldMk cId="1853305208" sldId="257"/>
            <ac:picMk id="32" creationId="{A6A3C35F-A243-6CC9-C5FF-01C7D47B766F}"/>
          </ac:picMkLst>
        </pc:picChg>
        <pc:picChg chg="add mod modCrop">
          <ac:chgData name="Kiana Sherman" userId="S::ks1289@usnh.edu::da5f16a3-090f-4d91-8c02-11b254ba1ba1" providerId="AD" clId="Web-{8578D1FF-B926-7DD0-1DBC-29EF5C8B6510}" dt="2023-04-06T02:25:01.592" v="254" actId="1076"/>
          <ac:picMkLst>
            <pc:docMk/>
            <pc:sldMk cId="1853305208" sldId="257"/>
            <ac:picMk id="34" creationId="{D6CA30FC-0F3E-BC1E-F336-56113A32A271}"/>
          </ac:picMkLst>
        </pc:picChg>
        <pc:picChg chg="del">
          <ac:chgData name="Kiana Sherman" userId="S::ks1289@usnh.edu::da5f16a3-090f-4d91-8c02-11b254ba1ba1" providerId="AD" clId="Web-{8578D1FF-B926-7DD0-1DBC-29EF5C8B6510}" dt="2023-04-06T02:13:15.459" v="10"/>
          <ac:picMkLst>
            <pc:docMk/>
            <pc:sldMk cId="1853305208" sldId="257"/>
            <ac:picMk id="53" creationId="{00000000-0000-0000-0000-000000000000}"/>
          </ac:picMkLst>
        </pc:picChg>
        <pc:picChg chg="del">
          <ac:chgData name="Kiana Sherman" userId="S::ks1289@usnh.edu::da5f16a3-090f-4d91-8c02-11b254ba1ba1" providerId="AD" clId="Web-{8578D1FF-B926-7DD0-1DBC-29EF5C8B6510}" dt="2023-04-06T02:14:04.117" v="18"/>
          <ac:picMkLst>
            <pc:docMk/>
            <pc:sldMk cId="1853305208" sldId="257"/>
            <ac:picMk id="68" creationId="{00000000-0000-0000-0000-000000000000}"/>
          </ac:picMkLst>
        </pc:picChg>
        <pc:picChg chg="del">
          <ac:chgData name="Kiana Sherman" userId="S::ks1289@usnh.edu::da5f16a3-090f-4d91-8c02-11b254ba1ba1" providerId="AD" clId="Web-{8578D1FF-B926-7DD0-1DBC-29EF5C8B6510}" dt="2023-04-06T02:24:56.107" v="253"/>
          <ac:picMkLst>
            <pc:docMk/>
            <pc:sldMk cId="1853305208" sldId="257"/>
            <ac:picMk id="1034" creationId="{6571661F-0EB1-4B97-A891-5241ABD62F29}"/>
          </ac:picMkLst>
        </pc:picChg>
        <pc:picChg chg="del">
          <ac:chgData name="Kiana Sherman" userId="S::ks1289@usnh.edu::da5f16a3-090f-4d91-8c02-11b254ba1ba1" providerId="AD" clId="Web-{8578D1FF-B926-7DD0-1DBC-29EF5C8B6510}" dt="2023-04-06T02:22:47.682" v="221"/>
          <ac:picMkLst>
            <pc:docMk/>
            <pc:sldMk cId="1853305208" sldId="257"/>
            <ac:picMk id="1036" creationId="{E2842D78-2513-42E2-A0F5-F102ED03F636}"/>
          </ac:picMkLst>
        </pc:picChg>
        <pc:picChg chg="del">
          <ac:chgData name="Kiana Sherman" userId="S::ks1289@usnh.edu::da5f16a3-090f-4d91-8c02-11b254ba1ba1" providerId="AD" clId="Web-{8578D1FF-B926-7DD0-1DBC-29EF5C8B6510}" dt="2023-04-06T02:22:03.931" v="210"/>
          <ac:picMkLst>
            <pc:docMk/>
            <pc:sldMk cId="1853305208" sldId="257"/>
            <ac:picMk id="2050" creationId="{937AE853-609D-4E7A-A423-BBD490F8C1D0}"/>
          </ac:picMkLst>
        </pc:picChg>
      </pc:sldChg>
    </pc:docChg>
  </pc:docChgLst>
  <pc:docChgLst>
    <pc:chgData name="Gallo, John" userId="S::jmg1088@wildcats.unh.edu::9814423e-2745-4b62-9406-35ee65359aae" providerId="AD" clId="Web-{48DB245C-CD7F-48A4-9840-D54CC6BB8E32}"/>
    <pc:docChg chg="modSld">
      <pc:chgData name="Gallo, John" userId="S::jmg1088@wildcats.unh.edu::9814423e-2745-4b62-9406-35ee65359aae" providerId="AD" clId="Web-{48DB245C-CD7F-48A4-9840-D54CC6BB8E32}" dt="2021-04-24T16:17:30.510" v="137" actId="20577"/>
      <pc:docMkLst>
        <pc:docMk/>
      </pc:docMkLst>
      <pc:sldChg chg="modSp">
        <pc:chgData name="Gallo, John" userId="S::jmg1088@wildcats.unh.edu::9814423e-2745-4b62-9406-35ee65359aae" providerId="AD" clId="Web-{48DB245C-CD7F-48A4-9840-D54CC6BB8E32}" dt="2021-04-24T16:17:30.510" v="137" actId="20577"/>
        <pc:sldMkLst>
          <pc:docMk/>
          <pc:sldMk cId="1853305208" sldId="257"/>
        </pc:sldMkLst>
        <pc:spChg chg="mod">
          <ac:chgData name="Gallo, John" userId="S::jmg1088@wildcats.unh.edu::9814423e-2745-4b62-9406-35ee65359aae" providerId="AD" clId="Web-{48DB245C-CD7F-48A4-9840-D54CC6BB8E32}" dt="2021-04-24T16:17:30.510" v="137" actId="20577"/>
          <ac:spMkLst>
            <pc:docMk/>
            <pc:sldMk cId="1853305208" sldId="257"/>
            <ac:spMk id="59" creationId="{08F4A3F6-E5D1-4013-96C0-24A568586442}"/>
          </ac:spMkLst>
        </pc:spChg>
      </pc:sldChg>
    </pc:docChg>
  </pc:docChgLst>
  <pc:docChgLst>
    <pc:chgData name="Kiana Sherman" userId="S::ks1289@usnh.edu::da5f16a3-090f-4d91-8c02-11b254ba1ba1" providerId="AD" clId="Web-{25E6BE06-FDA3-0681-2D26-D6E2824B74F3}"/>
    <pc:docChg chg="modSld">
      <pc:chgData name="Kiana Sherman" userId="S::ks1289@usnh.edu::da5f16a3-090f-4d91-8c02-11b254ba1ba1" providerId="AD" clId="Web-{25E6BE06-FDA3-0681-2D26-D6E2824B74F3}" dt="2023-04-17T17:55:21.149" v="23" actId="20577"/>
      <pc:docMkLst>
        <pc:docMk/>
      </pc:docMkLst>
      <pc:sldChg chg="modSp">
        <pc:chgData name="Kiana Sherman" userId="S::ks1289@usnh.edu::da5f16a3-090f-4d91-8c02-11b254ba1ba1" providerId="AD" clId="Web-{25E6BE06-FDA3-0681-2D26-D6E2824B74F3}" dt="2023-04-17T17:55:21.149" v="23" actId="20577"/>
        <pc:sldMkLst>
          <pc:docMk/>
          <pc:sldMk cId="1853305208" sldId="257"/>
        </pc:sldMkLst>
        <pc:spChg chg="mod">
          <ac:chgData name="Kiana Sherman" userId="S::ks1289@usnh.edu::da5f16a3-090f-4d91-8c02-11b254ba1ba1" providerId="AD" clId="Web-{25E6BE06-FDA3-0681-2D26-D6E2824B74F3}" dt="2023-04-17T17:55:21.149" v="23" actId="20577"/>
          <ac:spMkLst>
            <pc:docMk/>
            <pc:sldMk cId="1853305208" sldId="257"/>
            <ac:spMk id="41" creationId="{00000000-0000-0000-0000-000000000000}"/>
          </ac:spMkLst>
        </pc:spChg>
      </pc:sldChg>
    </pc:docChg>
  </pc:docChgLst>
  <pc:docChgLst>
    <pc:chgData name="Spaulding, Cooper" userId="S::jcs1044@wildcats.unh.edu::f596e28b-44f6-45ce-a454-b87a2f3d1f62" providerId="AD" clId="Web-{19D07295-9816-4573-8542-6EC697BC253C}"/>
    <pc:docChg chg="modSld">
      <pc:chgData name="Spaulding, Cooper" userId="S::jcs1044@wildcats.unh.edu::f596e28b-44f6-45ce-a454-b87a2f3d1f62" providerId="AD" clId="Web-{19D07295-9816-4573-8542-6EC697BC253C}" dt="2021-04-25T23:08:02.322" v="44" actId="1076"/>
      <pc:docMkLst>
        <pc:docMk/>
      </pc:docMkLst>
      <pc:sldChg chg="addSp modSp">
        <pc:chgData name="Spaulding, Cooper" userId="S::jcs1044@wildcats.unh.edu::f596e28b-44f6-45ce-a454-b87a2f3d1f62" providerId="AD" clId="Web-{19D07295-9816-4573-8542-6EC697BC253C}" dt="2021-04-25T23:08:02.322" v="44" actId="1076"/>
        <pc:sldMkLst>
          <pc:docMk/>
          <pc:sldMk cId="1853305208" sldId="257"/>
        </pc:sldMkLst>
        <pc:spChg chg="mod">
          <ac:chgData name="Spaulding, Cooper" userId="S::jcs1044@wildcats.unh.edu::f596e28b-44f6-45ce-a454-b87a2f3d1f62" providerId="AD" clId="Web-{19D07295-9816-4573-8542-6EC697BC253C}" dt="2021-04-25T23:00:46.679" v="10" actId="1076"/>
          <ac:spMkLst>
            <pc:docMk/>
            <pc:sldMk cId="1853305208" sldId="257"/>
            <ac:spMk id="41" creationId="{00000000-0000-0000-0000-000000000000}"/>
          </ac:spMkLst>
        </pc:spChg>
        <pc:picChg chg="mod">
          <ac:chgData name="Spaulding, Cooper" userId="S::jcs1044@wildcats.unh.edu::f596e28b-44f6-45ce-a454-b87a2f3d1f62" providerId="AD" clId="Web-{19D07295-9816-4573-8542-6EC697BC253C}" dt="2021-04-25T23:07:24.960" v="40" actId="1076"/>
          <ac:picMkLst>
            <pc:docMk/>
            <pc:sldMk cId="1853305208" sldId="257"/>
            <ac:picMk id="5" creationId="{C94F951C-43BE-4009-85F6-400C9F1BDAF9}"/>
          </ac:picMkLst>
        </pc:picChg>
        <pc:picChg chg="add mod modCrop">
          <ac:chgData name="Spaulding, Cooper" userId="S::jcs1044@wildcats.unh.edu::f596e28b-44f6-45ce-a454-b87a2f3d1f62" providerId="AD" clId="Web-{19D07295-9816-4573-8542-6EC697BC253C}" dt="2021-04-25T23:08:02.322" v="44" actId="1076"/>
          <ac:picMkLst>
            <pc:docMk/>
            <pc:sldMk cId="1853305208" sldId="257"/>
            <ac:picMk id="15" creationId="{97CB2387-4591-4E71-B728-3C11C8CC5E09}"/>
          </ac:picMkLst>
        </pc:picChg>
        <pc:picChg chg="add mod modCrop">
          <ac:chgData name="Spaulding, Cooper" userId="S::jcs1044@wildcats.unh.edu::f596e28b-44f6-45ce-a454-b87a2f3d1f62" providerId="AD" clId="Web-{19D07295-9816-4573-8542-6EC697BC253C}" dt="2021-04-25T23:07:57.900" v="43" actId="1076"/>
          <ac:picMkLst>
            <pc:docMk/>
            <pc:sldMk cId="1853305208" sldId="257"/>
            <ac:picMk id="16" creationId="{C987FFD0-AC13-43B2-9C5C-5C688506F65B}"/>
          </ac:picMkLst>
        </pc:picChg>
      </pc:sldChg>
    </pc:docChg>
  </pc:docChgLst>
  <pc:docChgLst>
    <pc:chgData name="Miller, Thomas" userId="S::tjm1049@wildcats.unh.edu::2f6485b4-3d10-4893-8611-d26d823847ae" providerId="AD" clId="Web-{81804BFD-B537-4E3F-8C82-82611FAF0C6C}"/>
    <pc:docChg chg="modSld">
      <pc:chgData name="Miller, Thomas" userId="S::tjm1049@wildcats.unh.edu::2f6485b4-3d10-4893-8611-d26d823847ae" providerId="AD" clId="Web-{81804BFD-B537-4E3F-8C82-82611FAF0C6C}" dt="2021-04-25T18:39:32.253" v="299" actId="20577"/>
      <pc:docMkLst>
        <pc:docMk/>
      </pc:docMkLst>
      <pc:sldChg chg="modSp">
        <pc:chgData name="Miller, Thomas" userId="S::tjm1049@wildcats.unh.edu::2f6485b4-3d10-4893-8611-d26d823847ae" providerId="AD" clId="Web-{81804BFD-B537-4E3F-8C82-82611FAF0C6C}" dt="2021-04-25T18:39:32.253" v="299" actId="20577"/>
        <pc:sldMkLst>
          <pc:docMk/>
          <pc:sldMk cId="1853305208" sldId="257"/>
        </pc:sldMkLst>
        <pc:spChg chg="mod">
          <ac:chgData name="Miller, Thomas" userId="S::tjm1049@wildcats.unh.edu::2f6485b4-3d10-4893-8611-d26d823847ae" providerId="AD" clId="Web-{81804BFD-B537-4E3F-8C82-82611FAF0C6C}" dt="2021-04-25T18:39:32.253" v="299" actId="20577"/>
          <ac:spMkLst>
            <pc:docMk/>
            <pc:sldMk cId="1853305208" sldId="257"/>
            <ac:spMk id="64" creationId="{9CE82369-7D47-4D2B-841C-4F417F882FEC}"/>
          </ac:spMkLst>
        </pc:spChg>
      </pc:sldChg>
    </pc:docChg>
  </pc:docChgLst>
  <pc:docChgLst>
    <pc:chgData name="Robbie Dowst" userId="037542a8-93c4-4feb-a30b-bb97591d1828" providerId="ADAL" clId="{F545D4DF-3B3B-4C87-91BC-24EFDEDE5E25}"/>
    <pc:docChg chg="custSel modSld">
      <pc:chgData name="Robbie Dowst" userId="037542a8-93c4-4feb-a30b-bb97591d1828" providerId="ADAL" clId="{F545D4DF-3B3B-4C87-91BC-24EFDEDE5E25}" dt="2022-04-17T20:50:08.814" v="758" actId="20577"/>
      <pc:docMkLst>
        <pc:docMk/>
      </pc:docMkLst>
      <pc:sldChg chg="delSp modSp mod">
        <pc:chgData name="Robbie Dowst" userId="037542a8-93c4-4feb-a30b-bb97591d1828" providerId="ADAL" clId="{F545D4DF-3B3B-4C87-91BC-24EFDEDE5E25}" dt="2022-04-17T20:50:08.814" v="758" actId="20577"/>
        <pc:sldMkLst>
          <pc:docMk/>
          <pc:sldMk cId="1853305208" sldId="257"/>
        </pc:sldMkLst>
        <pc:spChg chg="mod">
          <ac:chgData name="Robbie Dowst" userId="037542a8-93c4-4feb-a30b-bb97591d1828" providerId="ADAL" clId="{F545D4DF-3B3B-4C87-91BC-24EFDEDE5E25}" dt="2022-04-17T20:50:08.814" v="758" actId="20577"/>
          <ac:spMkLst>
            <pc:docMk/>
            <pc:sldMk cId="1853305208" sldId="257"/>
            <ac:spMk id="22" creationId="{00000000-0000-0000-0000-000000000000}"/>
          </ac:spMkLst>
        </pc:spChg>
        <pc:spChg chg="del mod">
          <ac:chgData name="Robbie Dowst" userId="037542a8-93c4-4feb-a30b-bb97591d1828" providerId="ADAL" clId="{F545D4DF-3B3B-4C87-91BC-24EFDEDE5E25}" dt="2022-04-17T20:27:51.536" v="1" actId="478"/>
          <ac:spMkLst>
            <pc:docMk/>
            <pc:sldMk cId="1853305208" sldId="257"/>
            <ac:spMk id="81" creationId="{00000000-0000-0000-0000-000000000000}"/>
          </ac:spMkLst>
        </pc:spChg>
      </pc:sldChg>
    </pc:docChg>
  </pc:docChgLst>
  <pc:docChgLst>
    <pc:chgData name="Gallo, John" userId="S::jmg1088@wildcats.unh.edu::9814423e-2745-4b62-9406-35ee65359aae" providerId="AD" clId="Web-{79B7A773-D3AD-4BB5-BE16-01A65F743EE0}"/>
    <pc:docChg chg="modSld">
      <pc:chgData name="Gallo, John" userId="S::jmg1088@wildcats.unh.edu::9814423e-2745-4b62-9406-35ee65359aae" providerId="AD" clId="Web-{79B7A773-D3AD-4BB5-BE16-01A65F743EE0}" dt="2021-04-25T18:15:58.041" v="256" actId="20577"/>
      <pc:docMkLst>
        <pc:docMk/>
      </pc:docMkLst>
      <pc:sldChg chg="addSp delSp modSp">
        <pc:chgData name="Gallo, John" userId="S::jmg1088@wildcats.unh.edu::9814423e-2745-4b62-9406-35ee65359aae" providerId="AD" clId="Web-{79B7A773-D3AD-4BB5-BE16-01A65F743EE0}" dt="2021-04-25T18:15:58.041" v="256" actId="20577"/>
        <pc:sldMkLst>
          <pc:docMk/>
          <pc:sldMk cId="1853305208" sldId="257"/>
        </pc:sldMkLst>
        <pc:spChg chg="del">
          <ac:chgData name="Gallo, John" userId="S::jmg1088@wildcats.unh.edu::9814423e-2745-4b62-9406-35ee65359aae" providerId="AD" clId="Web-{79B7A773-D3AD-4BB5-BE16-01A65F743EE0}" dt="2021-04-25T17:59:33.028" v="9"/>
          <ac:spMkLst>
            <pc:docMk/>
            <pc:sldMk cId="1853305208" sldId="257"/>
            <ac:spMk id="15" creationId="{4E352EED-0FA3-4D80-9EBC-6AA51E92F1E6}"/>
          </ac:spMkLst>
        </pc:spChg>
        <pc:spChg chg="del">
          <ac:chgData name="Gallo, John" userId="S::jmg1088@wildcats.unh.edu::9814423e-2745-4b62-9406-35ee65359aae" providerId="AD" clId="Web-{79B7A773-D3AD-4BB5-BE16-01A65F743EE0}" dt="2021-04-25T17:59:30.356" v="8"/>
          <ac:spMkLst>
            <pc:docMk/>
            <pc:sldMk cId="1853305208" sldId="257"/>
            <ac:spMk id="16" creationId="{6740ABE8-830B-4773-A4E5-8077DFD7B201}"/>
          </ac:spMkLst>
        </pc:spChg>
        <pc:spChg chg="del">
          <ac:chgData name="Gallo, John" userId="S::jmg1088@wildcats.unh.edu::9814423e-2745-4b62-9406-35ee65359aae" providerId="AD" clId="Web-{79B7A773-D3AD-4BB5-BE16-01A65F743EE0}" dt="2021-04-25T17:59:28.778" v="7"/>
          <ac:spMkLst>
            <pc:docMk/>
            <pc:sldMk cId="1853305208" sldId="257"/>
            <ac:spMk id="18" creationId="{7013F661-20FE-44E2-8528-D381A43F2C4D}"/>
          </ac:spMkLst>
        </pc:spChg>
        <pc:spChg chg="del">
          <ac:chgData name="Gallo, John" userId="S::jmg1088@wildcats.unh.edu::9814423e-2745-4b62-9406-35ee65359aae" providerId="AD" clId="Web-{79B7A773-D3AD-4BB5-BE16-01A65F743EE0}" dt="2021-04-25T17:59:26.778" v="6"/>
          <ac:spMkLst>
            <pc:docMk/>
            <pc:sldMk cId="1853305208" sldId="257"/>
            <ac:spMk id="19" creationId="{D7F19814-A782-4CA3-B8AF-97CEB9790A94}"/>
          </ac:spMkLst>
        </pc:spChg>
        <pc:spChg chg="del mod">
          <ac:chgData name="Gallo, John" userId="S::jmg1088@wildcats.unh.edu::9814423e-2745-4b62-9406-35ee65359aae" providerId="AD" clId="Web-{79B7A773-D3AD-4BB5-BE16-01A65F743EE0}" dt="2021-04-25T17:59:25.309" v="5"/>
          <ac:spMkLst>
            <pc:docMk/>
            <pc:sldMk cId="1853305208" sldId="257"/>
            <ac:spMk id="20" creationId="{CB2A4A5C-19A2-4B57-8B88-CE23189A262C}"/>
          </ac:spMkLst>
        </pc:spChg>
        <pc:spChg chg="del">
          <ac:chgData name="Gallo, John" userId="S::jmg1088@wildcats.unh.edu::9814423e-2745-4b62-9406-35ee65359aae" providerId="AD" clId="Web-{79B7A773-D3AD-4BB5-BE16-01A65F743EE0}" dt="2021-04-25T17:59:21.012" v="3"/>
          <ac:spMkLst>
            <pc:docMk/>
            <pc:sldMk cId="1853305208" sldId="257"/>
            <ac:spMk id="21" creationId="{DE29DF92-DCDA-4F78-83F0-66A35AFBEA94}"/>
          </ac:spMkLst>
        </pc:spChg>
        <pc:spChg chg="del mod">
          <ac:chgData name="Gallo, John" userId="S::jmg1088@wildcats.unh.edu::9814423e-2745-4b62-9406-35ee65359aae" providerId="AD" clId="Web-{79B7A773-D3AD-4BB5-BE16-01A65F743EE0}" dt="2021-04-25T17:59:20.012" v="2"/>
          <ac:spMkLst>
            <pc:docMk/>
            <pc:sldMk cId="1853305208" sldId="257"/>
            <ac:spMk id="24" creationId="{EADFBA76-FC02-4305-AAD1-92EC2BF17AA0}"/>
          </ac:spMkLst>
        </pc:spChg>
        <pc:spChg chg="mod">
          <ac:chgData name="Gallo, John" userId="S::jmg1088@wildcats.unh.edu::9814423e-2745-4b62-9406-35ee65359aae" providerId="AD" clId="Web-{79B7A773-D3AD-4BB5-BE16-01A65F743EE0}" dt="2021-04-25T18:15:58.041" v="256" actId="20577"/>
          <ac:spMkLst>
            <pc:docMk/>
            <pc:sldMk cId="1853305208" sldId="257"/>
            <ac:spMk id="59" creationId="{08F4A3F6-E5D1-4013-96C0-24A568586442}"/>
          </ac:spMkLst>
        </pc:spChg>
        <pc:picChg chg="add mod">
          <ac:chgData name="Gallo, John" userId="S::jmg1088@wildcats.unh.edu::9814423e-2745-4b62-9406-35ee65359aae" providerId="AD" clId="Web-{79B7A773-D3AD-4BB5-BE16-01A65F743EE0}" dt="2021-04-25T18:14:33.804" v="206" actId="14100"/>
          <ac:picMkLst>
            <pc:docMk/>
            <pc:sldMk cId="1853305208" sldId="257"/>
            <ac:picMk id="25" creationId="{5DA7B17C-EDAA-41DA-9C12-351A537BBFFF}"/>
          </ac:picMkLst>
        </pc:picChg>
      </pc:sldChg>
    </pc:docChg>
  </pc:docChgLst>
  <pc:docChgLst>
    <pc:chgData name="Ziadeh, Timothy" userId="S::twz1000@wildcats.unh.edu::23452a0b-5076-48b1-ab9c-b7aa4ab51c86" providerId="AD" clId="Web-{1C5C9073-FE15-421D-8D29-F29941D274B7}"/>
    <pc:docChg chg="modSld">
      <pc:chgData name="Ziadeh, Timothy" userId="S::twz1000@wildcats.unh.edu::23452a0b-5076-48b1-ab9c-b7aa4ab51c86" providerId="AD" clId="Web-{1C5C9073-FE15-421D-8D29-F29941D274B7}" dt="2021-04-20T00:40:06.331" v="4" actId="20577"/>
      <pc:docMkLst>
        <pc:docMk/>
      </pc:docMkLst>
      <pc:sldChg chg="modSp">
        <pc:chgData name="Ziadeh, Timothy" userId="S::twz1000@wildcats.unh.edu::23452a0b-5076-48b1-ab9c-b7aa4ab51c86" providerId="AD" clId="Web-{1C5C9073-FE15-421D-8D29-F29941D274B7}" dt="2021-04-20T00:40:06.331" v="4" actId="20577"/>
        <pc:sldMkLst>
          <pc:docMk/>
          <pc:sldMk cId="1853305208" sldId="257"/>
        </pc:sldMkLst>
        <pc:spChg chg="mod">
          <ac:chgData name="Ziadeh, Timothy" userId="S::twz1000@wildcats.unh.edu::23452a0b-5076-48b1-ab9c-b7aa4ab51c86" providerId="AD" clId="Web-{1C5C9073-FE15-421D-8D29-F29941D274B7}" dt="2021-04-20T00:40:06.331" v="4" actId="20577"/>
          <ac:spMkLst>
            <pc:docMk/>
            <pc:sldMk cId="1853305208" sldId="257"/>
            <ac:spMk id="22" creationId="{00000000-0000-0000-0000-000000000000}"/>
          </ac:spMkLst>
        </pc:spChg>
      </pc:sldChg>
    </pc:docChg>
  </pc:docChgLst>
  <pc:docChgLst>
    <pc:chgData name="Jackson Perry" userId="b7bf31c8-fd37-45d7-adc3-f8617571675a" providerId="ADAL" clId="{E3FCC48C-F964-4967-AD40-640E1EE8B0CC}"/>
    <pc:docChg chg="undo custSel modSld">
      <pc:chgData name="Jackson Perry" userId="b7bf31c8-fd37-45d7-adc3-f8617571675a" providerId="ADAL" clId="{E3FCC48C-F964-4967-AD40-640E1EE8B0CC}" dt="2022-04-17T16:31:00.803" v="872" actId="1076"/>
      <pc:docMkLst>
        <pc:docMk/>
      </pc:docMkLst>
      <pc:sldChg chg="addSp delSp modSp mod">
        <pc:chgData name="Jackson Perry" userId="b7bf31c8-fd37-45d7-adc3-f8617571675a" providerId="ADAL" clId="{E3FCC48C-F964-4967-AD40-640E1EE8B0CC}" dt="2022-04-17T16:31:00.803" v="872" actId="1076"/>
        <pc:sldMkLst>
          <pc:docMk/>
          <pc:sldMk cId="1853305208" sldId="257"/>
        </pc:sldMkLst>
        <pc:spChg chg="del">
          <ac:chgData name="Jackson Perry" userId="b7bf31c8-fd37-45d7-adc3-f8617571675a" providerId="ADAL" clId="{E3FCC48C-F964-4967-AD40-640E1EE8B0CC}" dt="2022-04-17T16:16:19.398" v="9" actId="478"/>
          <ac:spMkLst>
            <pc:docMk/>
            <pc:sldMk cId="1853305208" sldId="257"/>
            <ac:spMk id="10" creationId="{51486017-6CD1-40ED-BE53-2173FEDA99D7}"/>
          </ac:spMkLst>
        </pc:spChg>
        <pc:spChg chg="mod">
          <ac:chgData name="Jackson Perry" userId="b7bf31c8-fd37-45d7-adc3-f8617571675a" providerId="ADAL" clId="{E3FCC48C-F964-4967-AD40-640E1EE8B0CC}" dt="2022-04-17T16:27:35.475" v="832" actId="20577"/>
          <ac:spMkLst>
            <pc:docMk/>
            <pc:sldMk cId="1853305208" sldId="257"/>
            <ac:spMk id="59" creationId="{08F4A3F6-E5D1-4013-96C0-24A568586442}"/>
          </ac:spMkLst>
        </pc:spChg>
        <pc:spChg chg="mod">
          <ac:chgData name="Jackson Perry" userId="b7bf31c8-fd37-45d7-adc3-f8617571675a" providerId="ADAL" clId="{E3FCC48C-F964-4967-AD40-640E1EE8B0CC}" dt="2022-04-17T16:18:27.945" v="10" actId="1076"/>
          <ac:spMkLst>
            <pc:docMk/>
            <pc:sldMk cId="1853305208" sldId="257"/>
            <ac:spMk id="70" creationId="{00000000-0000-0000-0000-000000000000}"/>
          </ac:spMkLst>
        </pc:spChg>
        <pc:spChg chg="add del">
          <ac:chgData name="Jackson Perry" userId="b7bf31c8-fd37-45d7-adc3-f8617571675a" providerId="ADAL" clId="{E3FCC48C-F964-4967-AD40-640E1EE8B0CC}" dt="2022-04-17T16:27:55.370" v="834" actId="22"/>
          <ac:spMkLst>
            <pc:docMk/>
            <pc:sldMk cId="1853305208" sldId="257"/>
            <ac:spMk id="71" creationId="{E7AB5AA4-442E-498B-B477-F5FE6D48F3D6}"/>
          </ac:spMkLst>
        </pc:spChg>
        <pc:spChg chg="del mod">
          <ac:chgData name="Jackson Perry" userId="b7bf31c8-fd37-45d7-adc3-f8617571675a" providerId="ADAL" clId="{E3FCC48C-F964-4967-AD40-640E1EE8B0CC}" dt="2022-04-17T16:15:13.357" v="1" actId="478"/>
          <ac:spMkLst>
            <pc:docMk/>
            <pc:sldMk cId="1853305208" sldId="257"/>
            <ac:spMk id="82" creationId="{00000000-0000-0000-0000-000000000000}"/>
          </ac:spMkLst>
        </pc:spChg>
        <pc:picChg chg="del">
          <ac:chgData name="Jackson Perry" userId="b7bf31c8-fd37-45d7-adc3-f8617571675a" providerId="ADAL" clId="{E3FCC48C-F964-4967-AD40-640E1EE8B0CC}" dt="2022-04-17T16:15:53.278" v="2" actId="478"/>
          <ac:picMkLst>
            <pc:docMk/>
            <pc:sldMk cId="1853305208" sldId="257"/>
            <ac:picMk id="9" creationId="{E4548388-E407-4E4D-A510-FBF49997E0A4}"/>
          </ac:picMkLst>
        </pc:picChg>
        <pc:picChg chg="add del mod">
          <ac:chgData name="Jackson Perry" userId="b7bf31c8-fd37-45d7-adc3-f8617571675a" providerId="ADAL" clId="{E3FCC48C-F964-4967-AD40-640E1EE8B0CC}" dt="2022-04-17T16:28:15.324" v="839" actId="478"/>
          <ac:picMkLst>
            <pc:docMk/>
            <pc:sldMk cId="1853305208" sldId="257"/>
            <ac:picMk id="15" creationId="{25488B2C-ED40-486B-96DE-CC481FB4A04B}"/>
          </ac:picMkLst>
        </pc:picChg>
        <pc:picChg chg="add mod">
          <ac:chgData name="Jackson Perry" userId="b7bf31c8-fd37-45d7-adc3-f8617571675a" providerId="ADAL" clId="{E3FCC48C-F964-4967-AD40-640E1EE8B0CC}" dt="2022-04-17T16:31:00.803" v="872" actId="1076"/>
          <ac:picMkLst>
            <pc:docMk/>
            <pc:sldMk cId="1853305208" sldId="257"/>
            <ac:picMk id="16" creationId="{E69F85CB-351C-4031-8719-771DFEA73DB8}"/>
          </ac:picMkLst>
        </pc:picChg>
        <pc:picChg chg="del">
          <ac:chgData name="Jackson Perry" userId="b7bf31c8-fd37-45d7-adc3-f8617571675a" providerId="ADAL" clId="{E3FCC48C-F964-4967-AD40-640E1EE8B0CC}" dt="2022-04-17T16:15:55.102" v="3" actId="478"/>
          <ac:picMkLst>
            <pc:docMk/>
            <pc:sldMk cId="1853305208" sldId="257"/>
            <ac:picMk id="25" creationId="{5DA7B17C-EDAA-41DA-9C12-351A537BBFFF}"/>
          </ac:picMkLst>
        </pc:picChg>
        <pc:picChg chg="add mod">
          <ac:chgData name="Jackson Perry" userId="b7bf31c8-fd37-45d7-adc3-f8617571675a" providerId="ADAL" clId="{E3FCC48C-F964-4967-AD40-640E1EE8B0CC}" dt="2022-04-17T16:30:19.906" v="865" actId="1076"/>
          <ac:picMkLst>
            <pc:docMk/>
            <pc:sldMk cId="1853305208" sldId="257"/>
            <ac:picMk id="1030" creationId="{B71E6467-4774-4487-8078-7A30E1F53318}"/>
          </ac:picMkLst>
        </pc:picChg>
        <pc:picChg chg="add mod">
          <ac:chgData name="Jackson Perry" userId="b7bf31c8-fd37-45d7-adc3-f8617571675a" providerId="ADAL" clId="{E3FCC48C-F964-4967-AD40-640E1EE8B0CC}" dt="2022-04-17T16:30:52.419" v="871" actId="1076"/>
          <ac:picMkLst>
            <pc:docMk/>
            <pc:sldMk cId="1853305208" sldId="257"/>
            <ac:picMk id="1032" creationId="{F4FB93BC-A6CF-43FE-99F4-B16AAD716922}"/>
          </ac:picMkLst>
        </pc:picChg>
      </pc:sldChg>
    </pc:docChg>
  </pc:docChgLst>
  <pc:docChgLst>
    <pc:chgData name="Brian Schwab" userId="c1f9dfc4-11e4-4bd7-bf63-1f740e8a5a57" providerId="ADAL" clId="{86C7A5E7-44AB-4BD3-884C-075B3C0A0698}"/>
    <pc:docChg chg="undo custSel modSld">
      <pc:chgData name="Brian Schwab" userId="c1f9dfc4-11e4-4bd7-bf63-1f740e8a5a57" providerId="ADAL" clId="{86C7A5E7-44AB-4BD3-884C-075B3C0A0698}" dt="2022-04-18T12:50:27.103" v="156" actId="1076"/>
      <pc:docMkLst>
        <pc:docMk/>
      </pc:docMkLst>
      <pc:sldChg chg="addSp delSp modSp mod">
        <pc:chgData name="Brian Schwab" userId="c1f9dfc4-11e4-4bd7-bf63-1f740e8a5a57" providerId="ADAL" clId="{86C7A5E7-44AB-4BD3-884C-075B3C0A0698}" dt="2022-04-18T12:50:27.103" v="156" actId="1076"/>
        <pc:sldMkLst>
          <pc:docMk/>
          <pc:sldMk cId="1853305208" sldId="257"/>
        </pc:sldMkLst>
        <pc:spChg chg="mod">
          <ac:chgData name="Brian Schwab" userId="c1f9dfc4-11e4-4bd7-bf63-1f740e8a5a57" providerId="ADAL" clId="{86C7A5E7-44AB-4BD3-884C-075B3C0A0698}" dt="2022-04-18T12:45:12.718" v="117" actId="2711"/>
          <ac:spMkLst>
            <pc:docMk/>
            <pc:sldMk cId="1853305208" sldId="257"/>
            <ac:spMk id="38" creationId="{38FA6AC5-E187-4D1C-954E-55235922BE81}"/>
          </ac:spMkLst>
        </pc:spChg>
        <pc:spChg chg="del">
          <ac:chgData name="Brian Schwab" userId="c1f9dfc4-11e4-4bd7-bf63-1f740e8a5a57" providerId="ADAL" clId="{86C7A5E7-44AB-4BD3-884C-075B3C0A0698}" dt="2022-04-18T12:47:28.667" v="137" actId="478"/>
          <ac:spMkLst>
            <pc:docMk/>
            <pc:sldMk cId="1853305208" sldId="257"/>
            <ac:spMk id="52" creationId="{00000000-0000-0000-0000-000000000000}"/>
          </ac:spMkLst>
        </pc:spChg>
        <pc:spChg chg="mod">
          <ac:chgData name="Brian Schwab" userId="c1f9dfc4-11e4-4bd7-bf63-1f740e8a5a57" providerId="ADAL" clId="{86C7A5E7-44AB-4BD3-884C-075B3C0A0698}" dt="2022-04-18T12:45:03.139" v="116" actId="1076"/>
          <ac:spMkLst>
            <pc:docMk/>
            <pc:sldMk cId="1853305208" sldId="257"/>
            <ac:spMk id="60" creationId="{226E29A8-99E9-7A94-9AFC-B4994DA19201}"/>
          </ac:spMkLst>
        </pc:spChg>
        <pc:spChg chg="mod">
          <ac:chgData name="Brian Schwab" userId="c1f9dfc4-11e4-4bd7-bf63-1f740e8a5a57" providerId="ADAL" clId="{86C7A5E7-44AB-4BD3-884C-075B3C0A0698}" dt="2022-04-18T12:44:43.308" v="111" actId="1076"/>
          <ac:spMkLst>
            <pc:docMk/>
            <pc:sldMk cId="1853305208" sldId="257"/>
            <ac:spMk id="70" creationId="{8D4AE21B-5796-E6B1-47D5-814906B9CBFB}"/>
          </ac:spMkLst>
        </pc:spChg>
        <pc:spChg chg="del">
          <ac:chgData name="Brian Schwab" userId="c1f9dfc4-11e4-4bd7-bf63-1f740e8a5a57" providerId="ADAL" clId="{86C7A5E7-44AB-4BD3-884C-075B3C0A0698}" dt="2022-04-18T12:47:28.063" v="136" actId="478"/>
          <ac:spMkLst>
            <pc:docMk/>
            <pc:sldMk cId="1853305208" sldId="257"/>
            <ac:spMk id="75" creationId="{00000000-0000-0000-0000-000000000000}"/>
          </ac:spMkLst>
        </pc:spChg>
        <pc:picChg chg="mod">
          <ac:chgData name="Brian Schwab" userId="c1f9dfc4-11e4-4bd7-bf63-1f740e8a5a57" providerId="ADAL" clId="{86C7A5E7-44AB-4BD3-884C-075B3C0A0698}" dt="2022-04-18T12:44:33.236" v="107" actId="1076"/>
          <ac:picMkLst>
            <pc:docMk/>
            <pc:sldMk cId="1853305208" sldId="257"/>
            <ac:picMk id="5" creationId="{6B2FD1A7-35B7-F4A6-DFD9-F97959BCCDEE}"/>
          </ac:picMkLst>
        </pc:picChg>
        <pc:picChg chg="mod">
          <ac:chgData name="Brian Schwab" userId="c1f9dfc4-11e4-4bd7-bf63-1f740e8a5a57" providerId="ADAL" clId="{86C7A5E7-44AB-4BD3-884C-075B3C0A0698}" dt="2022-04-18T12:50:27.103" v="156" actId="1076"/>
          <ac:picMkLst>
            <pc:docMk/>
            <pc:sldMk cId="1853305208" sldId="257"/>
            <ac:picMk id="6" creationId="{00000000-0000-0000-0000-000000000000}"/>
          </ac:picMkLst>
        </pc:picChg>
        <pc:picChg chg="add mod">
          <ac:chgData name="Brian Schwab" userId="c1f9dfc4-11e4-4bd7-bf63-1f740e8a5a57" providerId="ADAL" clId="{86C7A5E7-44AB-4BD3-884C-075B3C0A0698}" dt="2022-04-18T12:48:09.617" v="151" actId="1076"/>
          <ac:picMkLst>
            <pc:docMk/>
            <pc:sldMk cId="1853305208" sldId="257"/>
            <ac:picMk id="8" creationId="{1BE2635C-1675-4CC9-B51C-F5B34D0C930A}"/>
          </ac:picMkLst>
        </pc:picChg>
        <pc:picChg chg="del">
          <ac:chgData name="Brian Schwab" userId="c1f9dfc4-11e4-4bd7-bf63-1f740e8a5a57" providerId="ADAL" clId="{86C7A5E7-44AB-4BD3-884C-075B3C0A0698}" dt="2022-04-18T12:50:18.311" v="155" actId="478"/>
          <ac:picMkLst>
            <pc:docMk/>
            <pc:sldMk cId="1853305208" sldId="257"/>
            <ac:picMk id="25" creationId="{FE7A4D74-9A97-4BA3-8C37-0D9F393F4B52}"/>
          </ac:picMkLst>
        </pc:picChg>
        <pc:picChg chg="mod">
          <ac:chgData name="Brian Schwab" userId="c1f9dfc4-11e4-4bd7-bf63-1f740e8a5a57" providerId="ADAL" clId="{86C7A5E7-44AB-4BD3-884C-075B3C0A0698}" dt="2022-04-18T12:44:40.267" v="110" actId="1076"/>
          <ac:picMkLst>
            <pc:docMk/>
            <pc:sldMk cId="1853305208" sldId="257"/>
            <ac:picMk id="26" creationId="{ED4CDB40-C2BA-2A81-1A60-261C87057B74}"/>
          </ac:picMkLst>
        </pc:picChg>
        <pc:picChg chg="mod modCrop">
          <ac:chgData name="Brian Schwab" userId="c1f9dfc4-11e4-4bd7-bf63-1f740e8a5a57" providerId="ADAL" clId="{86C7A5E7-44AB-4BD3-884C-075B3C0A0698}" dt="2022-04-18T12:48:01.986" v="149" actId="1076"/>
          <ac:picMkLst>
            <pc:docMk/>
            <pc:sldMk cId="1853305208" sldId="257"/>
            <ac:picMk id="47" creationId="{00000000-0000-0000-0000-000000000000}"/>
          </ac:picMkLst>
        </pc:picChg>
        <pc:picChg chg="del mod">
          <ac:chgData name="Brian Schwab" userId="c1f9dfc4-11e4-4bd7-bf63-1f740e8a5a57" providerId="ADAL" clId="{86C7A5E7-44AB-4BD3-884C-075B3C0A0698}" dt="2022-04-18T12:47:24.440" v="135" actId="478"/>
          <ac:picMkLst>
            <pc:docMk/>
            <pc:sldMk cId="1853305208" sldId="257"/>
            <ac:picMk id="50" creationId="{00000000-0000-0000-0000-000000000000}"/>
          </ac:picMkLst>
        </pc:picChg>
        <pc:picChg chg="mod">
          <ac:chgData name="Brian Schwab" userId="c1f9dfc4-11e4-4bd7-bf63-1f740e8a5a57" providerId="ADAL" clId="{86C7A5E7-44AB-4BD3-884C-075B3C0A0698}" dt="2022-04-18T12:48:21.404" v="154" actId="1076"/>
          <ac:picMkLst>
            <pc:docMk/>
            <pc:sldMk cId="1853305208" sldId="257"/>
            <ac:picMk id="1028" creationId="{00000000-0000-0000-0000-000000000000}"/>
          </ac:picMkLst>
        </pc:picChg>
      </pc:sldChg>
    </pc:docChg>
  </pc:docChgLst>
  <pc:docChgLst>
    <pc:chgData name="Gallo, John" userId="S::jmg1088@wildcats.unh.edu::9814423e-2745-4b62-9406-35ee65359aae" providerId="AD" clId="Web-{A42E61DC-790D-4138-B68B-10A96E7CCA75}"/>
    <pc:docChg chg="modSld">
      <pc:chgData name="Gallo, John" userId="S::jmg1088@wildcats.unh.edu::9814423e-2745-4b62-9406-35ee65359aae" providerId="AD" clId="Web-{A42E61DC-790D-4138-B68B-10A96E7CCA75}" dt="2021-04-24T16:56:53.834" v="74" actId="1076"/>
      <pc:docMkLst>
        <pc:docMk/>
      </pc:docMkLst>
      <pc:sldChg chg="addSp delSp modSp">
        <pc:chgData name="Gallo, John" userId="S::jmg1088@wildcats.unh.edu::9814423e-2745-4b62-9406-35ee65359aae" providerId="AD" clId="Web-{A42E61DC-790D-4138-B68B-10A96E7CCA75}" dt="2021-04-24T16:56:53.834" v="74" actId="1076"/>
        <pc:sldMkLst>
          <pc:docMk/>
          <pc:sldMk cId="1853305208" sldId="257"/>
        </pc:sldMkLst>
        <pc:spChg chg="add mod">
          <ac:chgData name="Gallo, John" userId="S::jmg1088@wildcats.unh.edu::9814423e-2745-4b62-9406-35ee65359aae" providerId="AD" clId="Web-{A42E61DC-790D-4138-B68B-10A96E7CCA75}" dt="2021-04-24T16:56:53.834" v="74" actId="1076"/>
          <ac:spMkLst>
            <pc:docMk/>
            <pc:sldMk cId="1853305208" sldId="257"/>
            <ac:spMk id="10" creationId="{51486017-6CD1-40ED-BE53-2173FEDA99D7}"/>
          </ac:spMkLst>
        </pc:spChg>
        <pc:spChg chg="add del mod">
          <ac:chgData name="Gallo, John" userId="S::jmg1088@wildcats.unh.edu::9814423e-2745-4b62-9406-35ee65359aae" providerId="AD" clId="Web-{A42E61DC-790D-4138-B68B-10A96E7CCA75}" dt="2021-04-24T16:55:43.941" v="49"/>
          <ac:spMkLst>
            <pc:docMk/>
            <pc:sldMk cId="1853305208" sldId="257"/>
            <ac:spMk id="12" creationId="{DE65E23D-D3EF-4334-A6B3-56C7C0F75AAB}"/>
          </ac:spMkLst>
        </pc:spChg>
        <pc:spChg chg="mod">
          <ac:chgData name="Gallo, John" userId="S::jmg1088@wildcats.unh.edu::9814423e-2745-4b62-9406-35ee65359aae" providerId="AD" clId="Web-{A42E61DC-790D-4138-B68B-10A96E7CCA75}" dt="2021-04-24T16:54:44.986" v="36" actId="20577"/>
          <ac:spMkLst>
            <pc:docMk/>
            <pc:sldMk cId="1853305208" sldId="257"/>
            <ac:spMk id="59" creationId="{08F4A3F6-E5D1-4013-96C0-24A568586442}"/>
          </ac:spMkLst>
        </pc:spChg>
        <pc:picChg chg="add mod">
          <ac:chgData name="Gallo, John" userId="S::jmg1088@wildcats.unh.edu::9814423e-2745-4b62-9406-35ee65359aae" providerId="AD" clId="Web-{A42E61DC-790D-4138-B68B-10A96E7CCA75}" dt="2021-04-24T16:55:28.300" v="45" actId="1076"/>
          <ac:picMkLst>
            <pc:docMk/>
            <pc:sldMk cId="1853305208" sldId="257"/>
            <ac:picMk id="9" creationId="{E4548388-E407-4E4D-A510-FBF49997E0A4}"/>
          </ac:picMkLst>
        </pc:picChg>
      </pc:sldChg>
    </pc:docChg>
  </pc:docChgLst>
  <pc:docChgLst>
    <pc:chgData name="Spaulding, Cooper" userId="S::jcs1044@wildcats.unh.edu::f596e28b-44f6-45ce-a454-b87a2f3d1f62" providerId="AD" clId="Web-{5CB365E5-1FB2-4FB2-B6B9-E83AF743A2F2}"/>
    <pc:docChg chg="modSld">
      <pc:chgData name="Spaulding, Cooper" userId="S::jcs1044@wildcats.unh.edu::f596e28b-44f6-45ce-a454-b87a2f3d1f62" providerId="AD" clId="Web-{5CB365E5-1FB2-4FB2-B6B9-E83AF743A2F2}" dt="2021-04-05T15:40:04.059" v="20" actId="1076"/>
      <pc:docMkLst>
        <pc:docMk/>
      </pc:docMkLst>
      <pc:sldChg chg="modSp mod setBg">
        <pc:chgData name="Spaulding, Cooper" userId="S::jcs1044@wildcats.unh.edu::f596e28b-44f6-45ce-a454-b87a2f3d1f62" providerId="AD" clId="Web-{5CB365E5-1FB2-4FB2-B6B9-E83AF743A2F2}" dt="2021-04-05T15:40:04.059" v="20" actId="1076"/>
        <pc:sldMkLst>
          <pc:docMk/>
          <pc:sldMk cId="1853305208" sldId="257"/>
        </pc:sldMkLst>
        <pc:spChg chg="mod">
          <ac:chgData name="Spaulding, Cooper" userId="S::jcs1044@wildcats.unh.edu::f596e28b-44f6-45ce-a454-b87a2f3d1f62" providerId="AD" clId="Web-{5CB365E5-1FB2-4FB2-B6B9-E83AF743A2F2}" dt="2021-04-05T15:40:04.059" v="20" actId="1076"/>
          <ac:spMkLst>
            <pc:docMk/>
            <pc:sldMk cId="1853305208" sldId="257"/>
            <ac:spMk id="3" creationId="{CD618682-E2CE-48FA-87C9-ED9DAA747621}"/>
          </ac:spMkLst>
        </pc:spChg>
        <pc:spChg chg="mod">
          <ac:chgData name="Spaulding, Cooper" userId="S::jcs1044@wildcats.unh.edu::f596e28b-44f6-45ce-a454-b87a2f3d1f62" providerId="AD" clId="Web-{5CB365E5-1FB2-4FB2-B6B9-E83AF743A2F2}" dt="2021-04-05T15:38:21.479" v="19" actId="1076"/>
          <ac:spMkLst>
            <pc:docMk/>
            <pc:sldMk cId="1853305208" sldId="257"/>
            <ac:spMk id="23" creationId="{00000000-0000-0000-0000-000000000000}"/>
          </ac:spMkLst>
        </pc:spChg>
        <pc:grpChg chg="mod">
          <ac:chgData name="Spaulding, Cooper" userId="S::jcs1044@wildcats.unh.edu::f596e28b-44f6-45ce-a454-b87a2f3d1f62" providerId="AD" clId="Web-{5CB365E5-1FB2-4FB2-B6B9-E83AF743A2F2}" dt="2021-04-05T15:29:09.403" v="1" actId="14100"/>
          <ac:grpSpMkLst>
            <pc:docMk/>
            <pc:sldMk cId="1853305208" sldId="257"/>
            <ac:grpSpMk id="17" creationId="{00000000-0000-0000-0000-000000000000}"/>
          </ac:grpSpMkLst>
        </pc:grpChg>
        <pc:grpChg chg="mod">
          <ac:chgData name="Spaulding, Cooper" userId="S::jcs1044@wildcats.unh.edu::f596e28b-44f6-45ce-a454-b87a2f3d1f62" providerId="AD" clId="Web-{5CB365E5-1FB2-4FB2-B6B9-E83AF743A2F2}" dt="2021-04-05T15:37:34.431" v="13" actId="1076"/>
          <ac:grpSpMkLst>
            <pc:docMk/>
            <pc:sldMk cId="1853305208" sldId="257"/>
            <ac:grpSpMk id="31" creationId="{00000000-0000-0000-0000-000000000000}"/>
          </ac:grpSpMkLst>
        </pc:grpChg>
        <pc:grpChg chg="mod">
          <ac:chgData name="Spaulding, Cooper" userId="S::jcs1044@wildcats.unh.edu::f596e28b-44f6-45ce-a454-b87a2f3d1f62" providerId="AD" clId="Web-{5CB365E5-1FB2-4FB2-B6B9-E83AF743A2F2}" dt="2021-04-05T15:29:19.419" v="2" actId="14100"/>
          <ac:grpSpMkLst>
            <pc:docMk/>
            <pc:sldMk cId="1853305208" sldId="257"/>
            <ac:grpSpMk id="36" creationId="{00000000-0000-0000-0000-000000000000}"/>
          </ac:grpSpMkLst>
        </pc:grpChg>
        <pc:picChg chg="mod">
          <ac:chgData name="Spaulding, Cooper" userId="S::jcs1044@wildcats.unh.edu::f596e28b-44f6-45ce-a454-b87a2f3d1f62" providerId="AD" clId="Web-{5CB365E5-1FB2-4FB2-B6B9-E83AF743A2F2}" dt="2021-04-05T15:36:40.961" v="10" actId="1076"/>
          <ac:picMkLst>
            <pc:docMk/>
            <pc:sldMk cId="1853305208" sldId="257"/>
            <ac:picMk id="2" creationId="{00000000-0000-0000-0000-000000000000}"/>
          </ac:picMkLst>
        </pc:picChg>
      </pc:sldChg>
    </pc:docChg>
  </pc:docChgLst>
  <pc:docChgLst>
    <pc:chgData name="Gregory Keeler" userId="S::gek1006@usnh.edu::c3e52f2d-0009-4fb0-8bd0-73cf334e040c" providerId="AD" clId="Web-{E1550D1C-30A4-8AED-08F4-DFA601AB099D}"/>
    <pc:docChg chg="modSld">
      <pc:chgData name="Gregory Keeler" userId="S::gek1006@usnh.edu::c3e52f2d-0009-4fb0-8bd0-73cf334e040c" providerId="AD" clId="Web-{E1550D1C-30A4-8AED-08F4-DFA601AB099D}" dt="2022-04-18T01:56:46.358" v="226" actId="1076"/>
      <pc:docMkLst>
        <pc:docMk/>
      </pc:docMkLst>
      <pc:sldChg chg="addSp delSp modSp">
        <pc:chgData name="Gregory Keeler" userId="S::gek1006@usnh.edu::c3e52f2d-0009-4fb0-8bd0-73cf334e040c" providerId="AD" clId="Web-{E1550D1C-30A4-8AED-08F4-DFA601AB099D}" dt="2022-04-18T01:56:46.358" v="226" actId="1076"/>
        <pc:sldMkLst>
          <pc:docMk/>
          <pc:sldMk cId="1853305208" sldId="257"/>
        </pc:sldMkLst>
        <pc:spChg chg="mod">
          <ac:chgData name="Gregory Keeler" userId="S::gek1006@usnh.edu::c3e52f2d-0009-4fb0-8bd0-73cf334e040c" providerId="AD" clId="Web-{E1550D1C-30A4-8AED-08F4-DFA601AB099D}" dt="2022-04-18T01:51:59.086" v="143" actId="14100"/>
          <ac:spMkLst>
            <pc:docMk/>
            <pc:sldMk cId="1853305208" sldId="257"/>
            <ac:spMk id="38" creationId="{38FA6AC5-E187-4D1C-954E-55235922BE81}"/>
          </ac:spMkLst>
        </pc:spChg>
        <pc:spChg chg="mod">
          <ac:chgData name="Gregory Keeler" userId="S::gek1006@usnh.edu::c3e52f2d-0009-4fb0-8bd0-73cf334e040c" providerId="AD" clId="Web-{E1550D1C-30A4-8AED-08F4-DFA601AB099D}" dt="2022-04-18T01:56:15.342" v="225" actId="1076"/>
          <ac:spMkLst>
            <pc:docMk/>
            <pc:sldMk cId="1853305208" sldId="257"/>
            <ac:spMk id="60" creationId="{226E29A8-99E9-7A94-9AFC-B4994DA19201}"/>
          </ac:spMkLst>
        </pc:spChg>
        <pc:spChg chg="mod">
          <ac:chgData name="Gregory Keeler" userId="S::gek1006@usnh.edu::c3e52f2d-0009-4fb0-8bd0-73cf334e040c" providerId="AD" clId="Web-{E1550D1C-30A4-8AED-08F4-DFA601AB099D}" dt="2022-04-18T01:53:40.182" v="146" actId="20577"/>
          <ac:spMkLst>
            <pc:docMk/>
            <pc:sldMk cId="1853305208" sldId="257"/>
            <ac:spMk id="64" creationId="{9CE82369-7D47-4D2B-841C-4F417F882FEC}"/>
          </ac:spMkLst>
        </pc:spChg>
        <pc:spChg chg="add mod">
          <ac:chgData name="Gregory Keeler" userId="S::gek1006@usnh.edu::c3e52f2d-0009-4fb0-8bd0-73cf334e040c" providerId="AD" clId="Web-{E1550D1C-30A4-8AED-08F4-DFA601AB099D}" dt="2022-04-18T01:55:48.794" v="221" actId="1076"/>
          <ac:spMkLst>
            <pc:docMk/>
            <pc:sldMk cId="1853305208" sldId="257"/>
            <ac:spMk id="70" creationId="{8D4AE21B-5796-E6B1-47D5-814906B9CBFB}"/>
          </ac:spMkLst>
        </pc:spChg>
        <pc:picChg chg="add del mod">
          <ac:chgData name="Gregory Keeler" userId="S::gek1006@usnh.edu::c3e52f2d-0009-4fb0-8bd0-73cf334e040c" providerId="AD" clId="Web-{E1550D1C-30A4-8AED-08F4-DFA601AB099D}" dt="2022-04-18T01:42:38.041" v="33"/>
          <ac:picMkLst>
            <pc:docMk/>
            <pc:sldMk cId="1853305208" sldId="257"/>
            <ac:picMk id="4" creationId="{AD13C7E0-CA44-79FA-6FA5-7276A59801D0}"/>
          </ac:picMkLst>
        </pc:picChg>
        <pc:picChg chg="mod">
          <ac:chgData name="Gregory Keeler" userId="S::gek1006@usnh.edu::c3e52f2d-0009-4fb0-8bd0-73cf334e040c" providerId="AD" clId="Web-{E1550D1C-30A4-8AED-08F4-DFA601AB099D}" dt="2022-04-18T01:46:54.157" v="77" actId="1076"/>
          <ac:picMkLst>
            <pc:docMk/>
            <pc:sldMk cId="1853305208" sldId="257"/>
            <ac:picMk id="5" creationId="{6B2FD1A7-35B7-F4A6-DFD9-F97959BCCDEE}"/>
          </ac:picMkLst>
        </pc:picChg>
        <pc:picChg chg="add del mod">
          <ac:chgData name="Gregory Keeler" userId="S::gek1006@usnh.edu::c3e52f2d-0009-4fb0-8bd0-73cf334e040c" providerId="AD" clId="Web-{E1550D1C-30A4-8AED-08F4-DFA601AB099D}" dt="2022-04-18T01:42:56.839" v="37"/>
          <ac:picMkLst>
            <pc:docMk/>
            <pc:sldMk cId="1853305208" sldId="257"/>
            <ac:picMk id="7" creationId="{BE3C80FE-3E42-5813-BD47-BFB816D0594B}"/>
          </ac:picMkLst>
        </pc:picChg>
        <pc:picChg chg="del mod">
          <ac:chgData name="Gregory Keeler" userId="S::gek1006@usnh.edu::c3e52f2d-0009-4fb0-8bd0-73cf334e040c" providerId="AD" clId="Web-{E1550D1C-30A4-8AED-08F4-DFA601AB099D}" dt="2022-04-18T01:39:09.568" v="24"/>
          <ac:picMkLst>
            <pc:docMk/>
            <pc:sldMk cId="1853305208" sldId="257"/>
            <ac:picMk id="8" creationId="{E6A56C33-4B87-6AB7-CD5E-5547D25ECA8F}"/>
          </ac:picMkLst>
        </pc:picChg>
        <pc:picChg chg="del">
          <ac:chgData name="Gregory Keeler" userId="S::gek1006@usnh.edu::c3e52f2d-0009-4fb0-8bd0-73cf334e040c" providerId="AD" clId="Web-{E1550D1C-30A4-8AED-08F4-DFA601AB099D}" dt="2022-04-18T01:37:23.112" v="20"/>
          <ac:picMkLst>
            <pc:docMk/>
            <pc:sldMk cId="1853305208" sldId="257"/>
            <ac:picMk id="9" creationId="{E11D97D2-3A9E-DDDC-D483-6206202FABB2}"/>
          </ac:picMkLst>
        </pc:picChg>
        <pc:picChg chg="del mod modCrop">
          <ac:chgData name="Gregory Keeler" userId="S::gek1006@usnh.edu::c3e52f2d-0009-4fb0-8bd0-73cf334e040c" providerId="AD" clId="Web-{E1550D1C-30A4-8AED-08F4-DFA601AB099D}" dt="2022-04-18T01:37:36.144" v="21"/>
          <ac:picMkLst>
            <pc:docMk/>
            <pc:sldMk cId="1853305208" sldId="257"/>
            <ac:picMk id="11" creationId="{DFE0F16B-3E11-F12C-233E-D0EF8A8E42C8}"/>
          </ac:picMkLst>
        </pc:picChg>
        <pc:picChg chg="del">
          <ac:chgData name="Gregory Keeler" userId="S::gek1006@usnh.edu::c3e52f2d-0009-4fb0-8bd0-73cf334e040c" providerId="AD" clId="Web-{E1550D1C-30A4-8AED-08F4-DFA601AB099D}" dt="2022-04-18T01:31:45.994" v="13"/>
          <ac:picMkLst>
            <pc:docMk/>
            <pc:sldMk cId="1853305208" sldId="257"/>
            <ac:picMk id="13" creationId="{D39E09B4-E0B4-E27C-9332-050D5C682CF3}"/>
          </ac:picMkLst>
        </pc:picChg>
        <pc:picChg chg="del">
          <ac:chgData name="Gregory Keeler" userId="S::gek1006@usnh.edu::c3e52f2d-0009-4fb0-8bd0-73cf334e040c" providerId="AD" clId="Web-{E1550D1C-30A4-8AED-08F4-DFA601AB099D}" dt="2022-04-18T01:31:41.104" v="12"/>
          <ac:picMkLst>
            <pc:docMk/>
            <pc:sldMk cId="1853305208" sldId="257"/>
            <ac:picMk id="14" creationId="{D781C68F-72A2-1097-9769-745DF3EB9164}"/>
          </ac:picMkLst>
        </pc:picChg>
        <pc:picChg chg="del mod">
          <ac:chgData name="Gregory Keeler" userId="S::gek1006@usnh.edu::c3e52f2d-0009-4fb0-8bd0-73cf334e040c" providerId="AD" clId="Web-{E1550D1C-30A4-8AED-08F4-DFA601AB099D}" dt="2022-04-18T01:37:37.035" v="22"/>
          <ac:picMkLst>
            <pc:docMk/>
            <pc:sldMk cId="1853305208" sldId="257"/>
            <ac:picMk id="19" creationId="{DFBD1B50-D135-EC1F-FB5C-4E81C6E60457}"/>
          </ac:picMkLst>
        </pc:picChg>
        <pc:picChg chg="del mod">
          <ac:chgData name="Gregory Keeler" userId="S::gek1006@usnh.edu::c3e52f2d-0009-4fb0-8bd0-73cf334e040c" providerId="AD" clId="Web-{E1550D1C-30A4-8AED-08F4-DFA601AB099D}" dt="2022-04-18T01:37:37.706" v="23"/>
          <ac:picMkLst>
            <pc:docMk/>
            <pc:sldMk cId="1853305208" sldId="257"/>
            <ac:picMk id="21" creationId="{0FE7829A-63BC-EC5A-8D10-47390C276669}"/>
          </ac:picMkLst>
        </pc:picChg>
        <pc:picChg chg="add mod">
          <ac:chgData name="Gregory Keeler" userId="S::gek1006@usnh.edu::c3e52f2d-0009-4fb0-8bd0-73cf334e040c" providerId="AD" clId="Web-{E1550D1C-30A4-8AED-08F4-DFA601AB099D}" dt="2022-04-18T01:56:46.358" v="226" actId="1076"/>
          <ac:picMkLst>
            <pc:docMk/>
            <pc:sldMk cId="1853305208" sldId="257"/>
            <ac:picMk id="26" creationId="{ED4CDB40-C2BA-2A81-1A60-261C87057B74}"/>
          </ac:picMkLst>
        </pc:picChg>
        <pc:picChg chg="add del mod">
          <ac:chgData name="Gregory Keeler" userId="S::gek1006@usnh.edu::c3e52f2d-0009-4fb0-8bd0-73cf334e040c" providerId="AD" clId="Web-{E1550D1C-30A4-8AED-08F4-DFA601AB099D}" dt="2022-04-18T01:46:43.766" v="74"/>
          <ac:picMkLst>
            <pc:docMk/>
            <pc:sldMk cId="1853305208" sldId="257"/>
            <ac:picMk id="28" creationId="{3817F2AD-7D00-86A5-BEF7-4E14E6942EAE}"/>
          </ac:picMkLst>
        </pc:picChg>
      </pc:sldChg>
    </pc:docChg>
  </pc:docChgLst>
  <pc:docChgLst>
    <pc:chgData name="Ziadeh, Timothy" userId="S::twz1000@wildcats.unh.edu::23452a0b-5076-48b1-ab9c-b7aa4ab51c86" providerId="AD" clId="Web-{44242C8F-9EC9-4153-A5A1-F75F932E52AE}"/>
    <pc:docChg chg="modSld">
      <pc:chgData name="Ziadeh, Timothy" userId="S::twz1000@wildcats.unh.edu::23452a0b-5076-48b1-ab9c-b7aa4ab51c86" providerId="AD" clId="Web-{44242C8F-9EC9-4153-A5A1-F75F932E52AE}" dt="2021-04-20T00:12:42.958" v="516" actId="1076"/>
      <pc:docMkLst>
        <pc:docMk/>
      </pc:docMkLst>
      <pc:sldChg chg="addSp delSp modSp">
        <pc:chgData name="Ziadeh, Timothy" userId="S::twz1000@wildcats.unh.edu::23452a0b-5076-48b1-ab9c-b7aa4ab51c86" providerId="AD" clId="Web-{44242C8F-9EC9-4153-A5A1-F75F932E52AE}" dt="2021-04-20T00:12:42.958" v="516" actId="1076"/>
        <pc:sldMkLst>
          <pc:docMk/>
          <pc:sldMk cId="1853305208" sldId="257"/>
        </pc:sldMkLst>
        <pc:spChg chg="add mod">
          <ac:chgData name="Ziadeh, Timothy" userId="S::twz1000@wildcats.unh.edu::23452a0b-5076-48b1-ab9c-b7aa4ab51c86" providerId="AD" clId="Web-{44242C8F-9EC9-4153-A5A1-F75F932E52AE}" dt="2021-04-20T00:08:40.390" v="461" actId="20577"/>
          <ac:spMkLst>
            <pc:docMk/>
            <pc:sldMk cId="1853305208" sldId="257"/>
            <ac:spMk id="38" creationId="{38FA6AC5-E187-4D1C-954E-55235922BE81}"/>
          </ac:spMkLst>
        </pc:spChg>
        <pc:spChg chg="add mod">
          <ac:chgData name="Ziadeh, Timothy" userId="S::twz1000@wildcats.unh.edu::23452a0b-5076-48b1-ab9c-b7aa4ab51c86" providerId="AD" clId="Web-{44242C8F-9EC9-4153-A5A1-F75F932E52AE}" dt="2021-04-20T00:10:40.361" v="477" actId="1076"/>
          <ac:spMkLst>
            <pc:docMk/>
            <pc:sldMk cId="1853305208" sldId="257"/>
            <ac:spMk id="43" creationId="{246FF510-1CD3-4E7A-B67F-9E0A31DA79CF}"/>
          </ac:spMkLst>
        </pc:spChg>
        <pc:spChg chg="add mod">
          <ac:chgData name="Ziadeh, Timothy" userId="S::twz1000@wildcats.unh.edu::23452a0b-5076-48b1-ab9c-b7aa4ab51c86" providerId="AD" clId="Web-{44242C8F-9EC9-4153-A5A1-F75F932E52AE}" dt="2021-04-19T23:59:58.675" v="333" actId="1076"/>
          <ac:spMkLst>
            <pc:docMk/>
            <pc:sldMk cId="1853305208" sldId="257"/>
            <ac:spMk id="44" creationId="{01D1681B-83F5-4C43-A8DE-99D945C77DE2}"/>
          </ac:spMkLst>
        </pc:spChg>
        <pc:spChg chg="add mod">
          <ac:chgData name="Ziadeh, Timothy" userId="S::twz1000@wildcats.unh.edu::23452a0b-5076-48b1-ab9c-b7aa4ab51c86" providerId="AD" clId="Web-{44242C8F-9EC9-4153-A5A1-F75F932E52AE}" dt="2021-04-20T00:10:52.736" v="480" actId="1076"/>
          <ac:spMkLst>
            <pc:docMk/>
            <pc:sldMk cId="1853305208" sldId="257"/>
            <ac:spMk id="45" creationId="{85DBFDDA-4EA9-4C04-AB71-8AA6E124270C}"/>
          </ac:spMkLst>
        </pc:spChg>
        <pc:spChg chg="mod">
          <ac:chgData name="Ziadeh, Timothy" userId="S::twz1000@wildcats.unh.edu::23452a0b-5076-48b1-ab9c-b7aa4ab51c86" providerId="AD" clId="Web-{44242C8F-9EC9-4153-A5A1-F75F932E52AE}" dt="2021-04-20T00:12:42.958" v="516" actId="1076"/>
          <ac:spMkLst>
            <pc:docMk/>
            <pc:sldMk cId="1853305208" sldId="257"/>
            <ac:spMk id="46" creationId="{2BB670A9-6243-4540-BCC0-6539175FD6C6}"/>
          </ac:spMkLst>
        </pc:spChg>
        <pc:spChg chg="mod">
          <ac:chgData name="Ziadeh, Timothy" userId="S::twz1000@wildcats.unh.edu::23452a0b-5076-48b1-ab9c-b7aa4ab51c86" providerId="AD" clId="Web-{44242C8F-9EC9-4153-A5A1-F75F932E52AE}" dt="2021-04-19T23:53:42.899" v="152" actId="1076"/>
          <ac:spMkLst>
            <pc:docMk/>
            <pc:sldMk cId="1853305208" sldId="257"/>
            <ac:spMk id="65" creationId="{D1377457-4A0C-4BAC-A77D-E38A9A7C2DD3}"/>
          </ac:spMkLst>
        </pc:spChg>
        <pc:picChg chg="add mod modCrop">
          <ac:chgData name="Ziadeh, Timothy" userId="S::twz1000@wildcats.unh.edu::23452a0b-5076-48b1-ab9c-b7aa4ab51c86" providerId="AD" clId="Web-{44242C8F-9EC9-4153-A5A1-F75F932E52AE}" dt="2021-04-20T00:10:24.204" v="474" actId="1076"/>
          <ac:picMkLst>
            <pc:docMk/>
            <pc:sldMk cId="1853305208" sldId="257"/>
            <ac:picMk id="8" creationId="{61DC9DEC-4824-47FC-B3C6-563843DE957F}"/>
          </ac:picMkLst>
        </pc:picChg>
        <pc:picChg chg="add del mod">
          <ac:chgData name="Ziadeh, Timothy" userId="S::twz1000@wildcats.unh.edu::23452a0b-5076-48b1-ab9c-b7aa4ab51c86" providerId="AD" clId="Web-{44242C8F-9EC9-4153-A5A1-F75F932E52AE}" dt="2021-04-19T23:56:15.685" v="219"/>
          <ac:picMkLst>
            <pc:docMk/>
            <pc:sldMk cId="1853305208" sldId="257"/>
            <ac:picMk id="9" creationId="{4E79ADF6-3B2B-4684-A8BF-4BC9991FBD7B}"/>
          </ac:picMkLst>
        </pc:picChg>
        <pc:picChg chg="add del mod">
          <ac:chgData name="Ziadeh, Timothy" userId="S::twz1000@wildcats.unh.edu::23452a0b-5076-48b1-ab9c-b7aa4ab51c86" providerId="AD" clId="Web-{44242C8F-9EC9-4153-A5A1-F75F932E52AE}" dt="2021-04-19T23:56:13.513" v="217"/>
          <ac:picMkLst>
            <pc:docMk/>
            <pc:sldMk cId="1853305208" sldId="257"/>
            <ac:picMk id="10" creationId="{A03CF157-A583-4B96-9A0D-7560223202DA}"/>
          </ac:picMkLst>
        </pc:picChg>
        <pc:picChg chg="add mod">
          <ac:chgData name="Ziadeh, Timothy" userId="S::twz1000@wildcats.unh.edu::23452a0b-5076-48b1-ab9c-b7aa4ab51c86" providerId="AD" clId="Web-{44242C8F-9EC9-4153-A5A1-F75F932E52AE}" dt="2021-04-20T00:12:38.301" v="515" actId="1076"/>
          <ac:picMkLst>
            <pc:docMk/>
            <pc:sldMk cId="1853305208" sldId="257"/>
            <ac:picMk id="11" creationId="{3F38EF1D-7E15-49C7-AE00-A682E58C82E9}"/>
          </ac:picMkLst>
        </pc:picChg>
        <pc:picChg chg="add mod modCrop">
          <ac:chgData name="Ziadeh, Timothy" userId="S::twz1000@wildcats.unh.edu::23452a0b-5076-48b1-ab9c-b7aa4ab51c86" providerId="AD" clId="Web-{44242C8F-9EC9-4153-A5A1-F75F932E52AE}" dt="2021-04-19T23:59:44.518" v="328" actId="1076"/>
          <ac:picMkLst>
            <pc:docMk/>
            <pc:sldMk cId="1853305208" sldId="257"/>
            <ac:picMk id="42" creationId="{A701604F-AE40-4AC9-A5BA-38E029DE7B4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724E755-96F4-4ED3-87A2-D2F951715912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65213" y="696913"/>
            <a:ext cx="487997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52346F7-69A7-4ED4-8A11-E7BB76BEB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749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65213" y="696913"/>
            <a:ext cx="48799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346F7-69A7-4ED4-8A11-E7BB76BEB01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128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0480" y="11362287"/>
            <a:ext cx="43525440" cy="78401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0960" y="20726400"/>
            <a:ext cx="35844480" cy="9347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79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759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638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518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398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277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157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036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8A127-50F5-4FC7-B66A-B9D9794DAC14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B7EA5-2D7A-4F82-B4DA-3301471C3D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739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8A127-50F5-4FC7-B66A-B9D9794DAC14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B7EA5-2D7A-4F82-B4DA-3301471C3D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949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8498560" y="6248421"/>
            <a:ext cx="46085760" cy="1331552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1280" y="6248421"/>
            <a:ext cx="137403840" cy="13315526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8A127-50F5-4FC7-B66A-B9D9794DAC14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B7EA5-2D7A-4F82-B4DA-3301471C3D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575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8A127-50F5-4FC7-B66A-B9D9794DAC14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B7EA5-2D7A-4F82-B4DA-3301471C3D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033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54" y="23503469"/>
            <a:ext cx="43525440" cy="7264400"/>
          </a:xfrm>
        </p:spPr>
        <p:txBody>
          <a:bodyPr anchor="t"/>
          <a:lstStyle>
            <a:lvl1pPr algn="l">
              <a:defRPr sz="16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4954" y="15502485"/>
            <a:ext cx="43525440" cy="8000998"/>
          </a:xfrm>
        </p:spPr>
        <p:txBody>
          <a:bodyPr anchor="b"/>
          <a:lstStyle>
            <a:lvl1pPr marL="0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1pPr>
            <a:lvl2pPr marL="1879605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2pPr>
            <a:lvl3pPr marL="37592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3pPr>
            <a:lvl4pPr marL="5638816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4pPr>
            <a:lvl5pPr marL="7518421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5pPr>
            <a:lvl6pPr marL="9398026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6pPr>
            <a:lvl7pPr marL="11277631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7pPr>
            <a:lvl8pPr marL="13157236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8pPr>
            <a:lvl9pPr marL="15036841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8A127-50F5-4FC7-B66A-B9D9794DAC14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B7EA5-2D7A-4F82-B4DA-3301471C3D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488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0" y="36415140"/>
            <a:ext cx="91744800" cy="102988534"/>
          </a:xfrm>
        </p:spPr>
        <p:txBody>
          <a:bodyPr/>
          <a:lstStyle>
            <a:lvl1pPr>
              <a:defRPr sz="11500"/>
            </a:lvl1pPr>
            <a:lvl2pPr>
              <a:defRPr sz="9900"/>
            </a:lvl2pPr>
            <a:lvl3pPr>
              <a:defRPr sz="82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39520" y="36415140"/>
            <a:ext cx="91744800" cy="102988534"/>
          </a:xfrm>
        </p:spPr>
        <p:txBody>
          <a:bodyPr/>
          <a:lstStyle>
            <a:lvl1pPr>
              <a:defRPr sz="11500"/>
            </a:lvl1pPr>
            <a:lvl2pPr>
              <a:defRPr sz="9900"/>
            </a:lvl2pPr>
            <a:lvl3pPr>
              <a:defRPr sz="82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8A127-50F5-4FC7-B66A-B9D9794DAC14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B7EA5-2D7A-4F82-B4DA-3301471C3D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675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0" y="1464736"/>
            <a:ext cx="46085760" cy="6096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322" y="8187275"/>
            <a:ext cx="22625054" cy="3412064"/>
          </a:xfrm>
        </p:spPr>
        <p:txBody>
          <a:bodyPr anchor="b"/>
          <a:lstStyle>
            <a:lvl1pPr marL="0" indent="0">
              <a:buNone/>
              <a:defRPr sz="9900" b="1"/>
            </a:lvl1pPr>
            <a:lvl2pPr marL="1879605" indent="0">
              <a:buNone/>
              <a:defRPr sz="8200" b="1"/>
            </a:lvl2pPr>
            <a:lvl3pPr marL="3759210" indent="0">
              <a:buNone/>
              <a:defRPr sz="7400" b="1"/>
            </a:lvl3pPr>
            <a:lvl4pPr marL="5638816" indent="0">
              <a:buNone/>
              <a:defRPr sz="6600" b="1"/>
            </a:lvl4pPr>
            <a:lvl5pPr marL="7518421" indent="0">
              <a:buNone/>
              <a:defRPr sz="6600" b="1"/>
            </a:lvl5pPr>
            <a:lvl6pPr marL="9398026" indent="0">
              <a:buNone/>
              <a:defRPr sz="6600" b="1"/>
            </a:lvl6pPr>
            <a:lvl7pPr marL="11277631" indent="0">
              <a:buNone/>
              <a:defRPr sz="6600" b="1"/>
            </a:lvl7pPr>
            <a:lvl8pPr marL="13157236" indent="0">
              <a:buNone/>
              <a:defRPr sz="6600" b="1"/>
            </a:lvl8pPr>
            <a:lvl9pPr marL="15036841" indent="0">
              <a:buNone/>
              <a:defRPr sz="6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0322" y="11599339"/>
            <a:ext cx="22625054" cy="21073536"/>
          </a:xfrm>
        </p:spPr>
        <p:txBody>
          <a:bodyPr/>
          <a:lstStyle>
            <a:lvl1pPr>
              <a:defRPr sz="9900"/>
            </a:lvl1pPr>
            <a:lvl2pPr>
              <a:defRPr sz="8200"/>
            </a:lvl2pPr>
            <a:lvl3pPr>
              <a:defRPr sz="7400"/>
            </a:lvl3pPr>
            <a:lvl4pPr>
              <a:defRPr sz="6600"/>
            </a:lvl4pPr>
            <a:lvl5pPr>
              <a:defRPr sz="6600"/>
            </a:lvl5pPr>
            <a:lvl6pPr>
              <a:defRPr sz="6600"/>
            </a:lvl6pPr>
            <a:lvl7pPr>
              <a:defRPr sz="6600"/>
            </a:lvl7pPr>
            <a:lvl8pPr>
              <a:defRPr sz="6600"/>
            </a:lvl8pPr>
            <a:lvl9pPr>
              <a:defRPr sz="6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12160" y="8187275"/>
            <a:ext cx="22633940" cy="3412064"/>
          </a:xfrm>
        </p:spPr>
        <p:txBody>
          <a:bodyPr anchor="b"/>
          <a:lstStyle>
            <a:lvl1pPr marL="0" indent="0">
              <a:buNone/>
              <a:defRPr sz="9900" b="1"/>
            </a:lvl1pPr>
            <a:lvl2pPr marL="1879605" indent="0">
              <a:buNone/>
              <a:defRPr sz="8200" b="1"/>
            </a:lvl2pPr>
            <a:lvl3pPr marL="3759210" indent="0">
              <a:buNone/>
              <a:defRPr sz="7400" b="1"/>
            </a:lvl3pPr>
            <a:lvl4pPr marL="5638816" indent="0">
              <a:buNone/>
              <a:defRPr sz="6600" b="1"/>
            </a:lvl4pPr>
            <a:lvl5pPr marL="7518421" indent="0">
              <a:buNone/>
              <a:defRPr sz="6600" b="1"/>
            </a:lvl5pPr>
            <a:lvl6pPr marL="9398026" indent="0">
              <a:buNone/>
              <a:defRPr sz="6600" b="1"/>
            </a:lvl6pPr>
            <a:lvl7pPr marL="11277631" indent="0">
              <a:buNone/>
              <a:defRPr sz="6600" b="1"/>
            </a:lvl7pPr>
            <a:lvl8pPr marL="13157236" indent="0">
              <a:buNone/>
              <a:defRPr sz="6600" b="1"/>
            </a:lvl8pPr>
            <a:lvl9pPr marL="15036841" indent="0">
              <a:buNone/>
              <a:defRPr sz="6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12160" y="11599339"/>
            <a:ext cx="22633940" cy="21073536"/>
          </a:xfrm>
        </p:spPr>
        <p:txBody>
          <a:bodyPr/>
          <a:lstStyle>
            <a:lvl1pPr>
              <a:defRPr sz="9900"/>
            </a:lvl1pPr>
            <a:lvl2pPr>
              <a:defRPr sz="8200"/>
            </a:lvl2pPr>
            <a:lvl3pPr>
              <a:defRPr sz="7400"/>
            </a:lvl3pPr>
            <a:lvl4pPr>
              <a:defRPr sz="6600"/>
            </a:lvl4pPr>
            <a:lvl5pPr>
              <a:defRPr sz="6600"/>
            </a:lvl5pPr>
            <a:lvl6pPr>
              <a:defRPr sz="6600"/>
            </a:lvl6pPr>
            <a:lvl7pPr>
              <a:defRPr sz="6600"/>
            </a:lvl7pPr>
            <a:lvl8pPr>
              <a:defRPr sz="6600"/>
            </a:lvl8pPr>
            <a:lvl9pPr>
              <a:defRPr sz="6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8A127-50F5-4FC7-B66A-B9D9794DAC14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B7EA5-2D7A-4F82-B4DA-3301471C3D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904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8A127-50F5-4FC7-B66A-B9D9794DAC14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B7EA5-2D7A-4F82-B4DA-3301471C3D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569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8A127-50F5-4FC7-B66A-B9D9794DAC14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B7EA5-2D7A-4F82-B4DA-3301471C3D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616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43" y="1456266"/>
            <a:ext cx="16846554" cy="6197600"/>
          </a:xfrm>
        </p:spPr>
        <p:txBody>
          <a:bodyPr anchor="b"/>
          <a:lstStyle>
            <a:lvl1pPr algn="l">
              <a:defRPr sz="8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20280" y="1456283"/>
            <a:ext cx="28625800" cy="31216602"/>
          </a:xfrm>
        </p:spPr>
        <p:txBody>
          <a:bodyPr/>
          <a:lstStyle>
            <a:lvl1pPr>
              <a:defRPr sz="13200"/>
            </a:lvl1pPr>
            <a:lvl2pPr>
              <a:defRPr sz="11500"/>
            </a:lvl2pPr>
            <a:lvl3pPr>
              <a:defRPr sz="99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43" y="7653883"/>
            <a:ext cx="16846554" cy="25019002"/>
          </a:xfrm>
        </p:spPr>
        <p:txBody>
          <a:bodyPr/>
          <a:lstStyle>
            <a:lvl1pPr marL="0" indent="0">
              <a:buNone/>
              <a:defRPr sz="5800"/>
            </a:lvl1pPr>
            <a:lvl2pPr marL="1879605" indent="0">
              <a:buNone/>
              <a:defRPr sz="4900"/>
            </a:lvl2pPr>
            <a:lvl3pPr marL="3759210" indent="0">
              <a:buNone/>
              <a:defRPr sz="4100"/>
            </a:lvl3pPr>
            <a:lvl4pPr marL="5638816" indent="0">
              <a:buNone/>
              <a:defRPr sz="3700"/>
            </a:lvl4pPr>
            <a:lvl5pPr marL="7518421" indent="0">
              <a:buNone/>
              <a:defRPr sz="3700"/>
            </a:lvl5pPr>
            <a:lvl6pPr marL="9398026" indent="0">
              <a:buNone/>
              <a:defRPr sz="3700"/>
            </a:lvl6pPr>
            <a:lvl7pPr marL="11277631" indent="0">
              <a:buNone/>
              <a:defRPr sz="3700"/>
            </a:lvl7pPr>
            <a:lvl8pPr marL="13157236" indent="0">
              <a:buNone/>
              <a:defRPr sz="3700"/>
            </a:lvl8pPr>
            <a:lvl9pPr marL="15036841" indent="0">
              <a:buNone/>
              <a:defRPr sz="3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8A127-50F5-4FC7-B66A-B9D9794DAC14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B7EA5-2D7A-4F82-B4DA-3301471C3D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244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6814" y="25603203"/>
            <a:ext cx="30723840" cy="3022602"/>
          </a:xfrm>
        </p:spPr>
        <p:txBody>
          <a:bodyPr anchor="b"/>
          <a:lstStyle>
            <a:lvl1pPr algn="l">
              <a:defRPr sz="8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36814" y="3268134"/>
            <a:ext cx="30723840" cy="21945600"/>
          </a:xfrm>
        </p:spPr>
        <p:txBody>
          <a:bodyPr/>
          <a:lstStyle>
            <a:lvl1pPr marL="0" indent="0">
              <a:buNone/>
              <a:defRPr sz="13200"/>
            </a:lvl1pPr>
            <a:lvl2pPr marL="1879605" indent="0">
              <a:buNone/>
              <a:defRPr sz="11500"/>
            </a:lvl2pPr>
            <a:lvl3pPr marL="3759210" indent="0">
              <a:buNone/>
              <a:defRPr sz="9900"/>
            </a:lvl3pPr>
            <a:lvl4pPr marL="5638816" indent="0">
              <a:buNone/>
              <a:defRPr sz="8200"/>
            </a:lvl4pPr>
            <a:lvl5pPr marL="7518421" indent="0">
              <a:buNone/>
              <a:defRPr sz="8200"/>
            </a:lvl5pPr>
            <a:lvl6pPr marL="9398026" indent="0">
              <a:buNone/>
              <a:defRPr sz="8200"/>
            </a:lvl6pPr>
            <a:lvl7pPr marL="11277631" indent="0">
              <a:buNone/>
              <a:defRPr sz="8200"/>
            </a:lvl7pPr>
            <a:lvl8pPr marL="13157236" indent="0">
              <a:buNone/>
              <a:defRPr sz="8200"/>
            </a:lvl8pPr>
            <a:lvl9pPr marL="15036841" indent="0">
              <a:buNone/>
              <a:defRPr sz="8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36814" y="28625805"/>
            <a:ext cx="30723840" cy="4292598"/>
          </a:xfrm>
        </p:spPr>
        <p:txBody>
          <a:bodyPr/>
          <a:lstStyle>
            <a:lvl1pPr marL="0" indent="0">
              <a:buNone/>
              <a:defRPr sz="5800"/>
            </a:lvl1pPr>
            <a:lvl2pPr marL="1879605" indent="0">
              <a:buNone/>
              <a:defRPr sz="4900"/>
            </a:lvl2pPr>
            <a:lvl3pPr marL="3759210" indent="0">
              <a:buNone/>
              <a:defRPr sz="4100"/>
            </a:lvl3pPr>
            <a:lvl4pPr marL="5638816" indent="0">
              <a:buNone/>
              <a:defRPr sz="3700"/>
            </a:lvl4pPr>
            <a:lvl5pPr marL="7518421" indent="0">
              <a:buNone/>
              <a:defRPr sz="3700"/>
            </a:lvl5pPr>
            <a:lvl6pPr marL="9398026" indent="0">
              <a:buNone/>
              <a:defRPr sz="3700"/>
            </a:lvl6pPr>
            <a:lvl7pPr marL="11277631" indent="0">
              <a:buNone/>
              <a:defRPr sz="3700"/>
            </a:lvl7pPr>
            <a:lvl8pPr marL="13157236" indent="0">
              <a:buNone/>
              <a:defRPr sz="3700"/>
            </a:lvl8pPr>
            <a:lvl9pPr marL="15036841" indent="0">
              <a:buNone/>
              <a:defRPr sz="3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8A127-50F5-4FC7-B66A-B9D9794DAC14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B7EA5-2D7A-4F82-B4DA-3301471C3D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197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100000"/>
                <a:alpha val="0"/>
              </a:schemeClr>
            </a:gs>
            <a:gs pos="8000">
              <a:schemeClr val="bg2">
                <a:lumMod val="40000"/>
                <a:lumOff val="60000"/>
              </a:schemeClr>
            </a:gs>
            <a:gs pos="33000">
              <a:schemeClr val="bg2">
                <a:shade val="20000"/>
                <a:satMod val="255000"/>
                <a:alpha val="66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60320" y="1464736"/>
            <a:ext cx="46085760" cy="6096000"/>
          </a:xfrm>
          <a:prstGeom prst="rect">
            <a:avLst/>
          </a:prstGeom>
        </p:spPr>
        <p:txBody>
          <a:bodyPr vert="horz" lIns="375919" tIns="187965" rIns="375919" bIns="187965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320" y="8534421"/>
            <a:ext cx="46085760" cy="24138469"/>
          </a:xfrm>
          <a:prstGeom prst="rect">
            <a:avLst/>
          </a:prstGeom>
        </p:spPr>
        <p:txBody>
          <a:bodyPr vert="horz" lIns="375919" tIns="187965" rIns="375919" bIns="18796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60320" y="33900554"/>
            <a:ext cx="11948160" cy="1947334"/>
          </a:xfrm>
          <a:prstGeom prst="rect">
            <a:avLst/>
          </a:prstGeom>
        </p:spPr>
        <p:txBody>
          <a:bodyPr vert="horz" lIns="375919" tIns="187965" rIns="375919" bIns="187965" rtlCol="0" anchor="ctr"/>
          <a:lstStyle>
            <a:lvl1pPr algn="l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8A127-50F5-4FC7-B66A-B9D9794DAC14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95520" y="33900554"/>
            <a:ext cx="16215360" cy="1947334"/>
          </a:xfrm>
          <a:prstGeom prst="rect">
            <a:avLst/>
          </a:prstGeom>
        </p:spPr>
        <p:txBody>
          <a:bodyPr vert="horz" lIns="375919" tIns="187965" rIns="375919" bIns="187965" rtlCol="0" anchor="ctr"/>
          <a:lstStyle>
            <a:lvl1pPr algn="ctr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697920" y="33900554"/>
            <a:ext cx="11948160" cy="1947334"/>
          </a:xfrm>
          <a:prstGeom prst="rect">
            <a:avLst/>
          </a:prstGeom>
        </p:spPr>
        <p:txBody>
          <a:bodyPr vert="horz" lIns="375919" tIns="187965" rIns="375919" bIns="187965" rtlCol="0" anchor="ctr"/>
          <a:lstStyle>
            <a:lvl1pPr algn="r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B7EA5-2D7A-4F82-B4DA-3301471C3D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9319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3759210" rtl="0" eaLnBrk="1" latinLnBrk="0" hangingPunct="1">
        <a:spcBef>
          <a:spcPct val="0"/>
        </a:spcBef>
        <a:buNone/>
        <a:defRPr sz="18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09702" indent="-1409702" algn="l" defTabSz="3759210" rtl="0" eaLnBrk="1" latinLnBrk="0" hangingPunct="1">
        <a:spcBef>
          <a:spcPct val="20000"/>
        </a:spcBef>
        <a:buFont typeface="Arial" pitchFamily="34" charset="0"/>
        <a:buChar char="•"/>
        <a:defRPr sz="13200" kern="1200">
          <a:solidFill>
            <a:schemeClr val="tx1"/>
          </a:solidFill>
          <a:latin typeface="+mn-lt"/>
          <a:ea typeface="+mn-ea"/>
          <a:cs typeface="+mn-cs"/>
        </a:defRPr>
      </a:lvl1pPr>
      <a:lvl2pPr marL="3054362" indent="-1174756" algn="l" defTabSz="3759210" rtl="0" eaLnBrk="1" latinLnBrk="0" hangingPunct="1">
        <a:spcBef>
          <a:spcPct val="20000"/>
        </a:spcBef>
        <a:buFont typeface="Arial" pitchFamily="34" charset="0"/>
        <a:buChar char="–"/>
        <a:defRPr sz="11500" kern="1200">
          <a:solidFill>
            <a:schemeClr val="tx1"/>
          </a:solidFill>
          <a:latin typeface="+mn-lt"/>
          <a:ea typeface="+mn-ea"/>
          <a:cs typeface="+mn-cs"/>
        </a:defRPr>
      </a:lvl2pPr>
      <a:lvl3pPr marL="4699013" indent="-939803" algn="l" defTabSz="3759210" rtl="0" eaLnBrk="1" latinLnBrk="0" hangingPunct="1">
        <a:spcBef>
          <a:spcPct val="20000"/>
        </a:spcBef>
        <a:buFont typeface="Arial" pitchFamily="34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3pPr>
      <a:lvl4pPr marL="6578618" indent="-939803" algn="l" defTabSz="3759210" rtl="0" eaLnBrk="1" latinLnBrk="0" hangingPunct="1">
        <a:spcBef>
          <a:spcPct val="20000"/>
        </a:spcBef>
        <a:buFont typeface="Arial" pitchFamily="34" charset="0"/>
        <a:buChar char="–"/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458223" indent="-939803" algn="l" defTabSz="3759210" rtl="0" eaLnBrk="1" latinLnBrk="0" hangingPunct="1">
        <a:spcBef>
          <a:spcPct val="20000"/>
        </a:spcBef>
        <a:buFont typeface="Arial" pitchFamily="34" charset="0"/>
        <a:buChar char="»"/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337829" indent="-939803" algn="l" defTabSz="3759210" rtl="0" eaLnBrk="1" latinLnBrk="0" hangingPunct="1">
        <a:spcBef>
          <a:spcPct val="20000"/>
        </a:spcBef>
        <a:buFont typeface="Arial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217434" indent="-939803" algn="l" defTabSz="3759210" rtl="0" eaLnBrk="1" latinLnBrk="0" hangingPunct="1">
        <a:spcBef>
          <a:spcPct val="20000"/>
        </a:spcBef>
        <a:buFont typeface="Arial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097039" indent="-939803" algn="l" defTabSz="3759210" rtl="0" eaLnBrk="1" latinLnBrk="0" hangingPunct="1">
        <a:spcBef>
          <a:spcPct val="20000"/>
        </a:spcBef>
        <a:buFont typeface="Arial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5976644" indent="-939803" algn="l" defTabSz="3759210" rtl="0" eaLnBrk="1" latinLnBrk="0" hangingPunct="1">
        <a:spcBef>
          <a:spcPct val="20000"/>
        </a:spcBef>
        <a:buFont typeface="Arial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59210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1pPr>
      <a:lvl2pPr marL="1879605" algn="l" defTabSz="3759210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2pPr>
      <a:lvl3pPr marL="3759210" algn="l" defTabSz="3759210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3pPr>
      <a:lvl4pPr marL="5638816" algn="l" defTabSz="3759210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4pPr>
      <a:lvl5pPr marL="7518421" algn="l" defTabSz="3759210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5pPr>
      <a:lvl6pPr marL="9398026" algn="l" defTabSz="3759210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6pPr>
      <a:lvl7pPr marL="11277631" algn="l" defTabSz="3759210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7pPr>
      <a:lvl8pPr marL="13157236" algn="l" defTabSz="3759210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8pPr>
      <a:lvl9pPr marL="15036841" algn="l" defTabSz="3759210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18" Type="http://schemas.openxmlformats.org/officeDocument/2006/relationships/image" Target="../media/image16.jpeg"/><Relationship Id="rId26" Type="http://schemas.openxmlformats.org/officeDocument/2006/relationships/image" Target="../media/image24.jpeg"/><Relationship Id="rId3" Type="http://schemas.openxmlformats.org/officeDocument/2006/relationships/image" Target="../media/image1.png"/><Relationship Id="rId21" Type="http://schemas.openxmlformats.org/officeDocument/2006/relationships/image" Target="../media/image19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jpeg"/><Relationship Id="rId25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24" Type="http://schemas.openxmlformats.org/officeDocument/2006/relationships/image" Target="../media/image22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23" Type="http://schemas.openxmlformats.org/officeDocument/2006/relationships/image" Target="../media/image21.jpeg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png"/><Relationship Id="rId22" Type="http://schemas.openxmlformats.org/officeDocument/2006/relationships/image" Target="../media/image20.jpeg"/><Relationship Id="rId27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Box 103"/>
          <p:cNvSpPr txBox="1"/>
          <p:nvPr/>
        </p:nvSpPr>
        <p:spPr>
          <a:xfrm>
            <a:off x="18039605" y="5896031"/>
            <a:ext cx="15083838" cy="769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649999" y="2985568"/>
            <a:ext cx="16018765" cy="15927731"/>
            <a:chOff x="34643817" y="362069"/>
            <a:chExt cx="16059149" cy="16554332"/>
          </a:xfrm>
        </p:grpSpPr>
        <p:sp>
          <p:nvSpPr>
            <p:cNvPr id="23" name="TextBox 22"/>
            <p:cNvSpPr txBox="1"/>
            <p:nvPr/>
          </p:nvSpPr>
          <p:spPr>
            <a:xfrm>
              <a:off x="37438943" y="570435"/>
              <a:ext cx="10035510" cy="1279538"/>
            </a:xfrm>
            <a:prstGeom prst="rect">
              <a:avLst/>
            </a:prstGeom>
            <a:ln w="12700"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latin typeface="Cambria" panose="02040503050406030204" pitchFamily="18" charset="0"/>
                </a:rPr>
                <a:t>Powertrain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4643817" y="362069"/>
              <a:ext cx="16059149" cy="16554332"/>
            </a:xfrm>
            <a:prstGeom prst="rect">
              <a:avLst/>
            </a:prstGeom>
            <a:noFill/>
            <a:ln w="825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4742275" y="2985571"/>
            <a:ext cx="16339382" cy="10127011"/>
            <a:chOff x="34643817" y="17388906"/>
            <a:chExt cx="16059150" cy="18520363"/>
          </a:xfrm>
        </p:grpSpPr>
        <p:sp>
          <p:nvSpPr>
            <p:cNvPr id="29" name="TextBox 28"/>
            <p:cNvSpPr txBox="1"/>
            <p:nvPr/>
          </p:nvSpPr>
          <p:spPr>
            <a:xfrm>
              <a:off x="37192619" y="17587657"/>
              <a:ext cx="11429022" cy="225145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latin typeface="Cambria" panose="02040503050406030204" pitchFamily="18" charset="0"/>
                </a:rPr>
                <a:t>Frame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4643817" y="17388906"/>
              <a:ext cx="16059150" cy="18520363"/>
            </a:xfrm>
            <a:prstGeom prst="rect">
              <a:avLst/>
            </a:prstGeom>
            <a:noFill/>
            <a:ln w="825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7376271" y="24585468"/>
            <a:ext cx="16761329" cy="11245380"/>
            <a:chOff x="1079251" y="26074242"/>
            <a:chExt cx="17075478" cy="11620000"/>
          </a:xfrm>
        </p:grpSpPr>
        <p:sp>
          <p:nvSpPr>
            <p:cNvPr id="40" name="TextBox 39"/>
            <p:cNvSpPr txBox="1"/>
            <p:nvPr/>
          </p:nvSpPr>
          <p:spPr>
            <a:xfrm>
              <a:off x="4905224" y="26254527"/>
              <a:ext cx="9430210" cy="127211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>
                  <a:latin typeface="Cambria"/>
                </a:rPr>
                <a:t>Electronics</a:t>
              </a:r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079251" y="26074242"/>
              <a:ext cx="17075478" cy="11620000"/>
            </a:xfrm>
            <a:prstGeom prst="rect">
              <a:avLst/>
            </a:prstGeom>
            <a:noFill/>
            <a:ln w="825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4728230" y="24142308"/>
            <a:ext cx="16321115" cy="12060318"/>
            <a:chOff x="19936059" y="21350398"/>
            <a:chExt cx="14372843" cy="12974197"/>
          </a:xfrm>
        </p:grpSpPr>
        <p:sp>
          <p:nvSpPr>
            <p:cNvPr id="22" name="TextBox 21"/>
            <p:cNvSpPr txBox="1"/>
            <p:nvPr/>
          </p:nvSpPr>
          <p:spPr>
            <a:xfrm>
              <a:off x="20326163" y="23100355"/>
              <a:ext cx="9469389" cy="1122424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marL="571500" indent="-571500">
                <a:buFont typeface="Wingdings" pitchFamily="2" charset="2"/>
                <a:buChar char="§"/>
              </a:pPr>
              <a:r>
                <a:rPr lang="en-US" sz="3200">
                  <a:latin typeface="Cambria"/>
                </a:rPr>
                <a:t>Pedal Assembly</a:t>
              </a:r>
            </a:p>
            <a:p>
              <a:pPr marL="2452370" lvl="1" indent="-571500">
                <a:buFont typeface="Wingdings" pitchFamily="2" charset="2"/>
                <a:buChar char="§"/>
              </a:pPr>
              <a:r>
                <a:rPr lang="en-US" sz="3200">
                  <a:latin typeface="Cambria"/>
                  <a:cs typeface="Calibri"/>
                </a:rPr>
                <a:t>6061-T6 Aluminum components withstand 2000N (450 </a:t>
              </a:r>
              <a:r>
                <a:rPr lang="en-US" sz="3200" err="1">
                  <a:latin typeface="Cambria"/>
                  <a:cs typeface="Calibri"/>
                </a:rPr>
                <a:t>lb</a:t>
              </a:r>
              <a:r>
                <a:rPr lang="en-US" sz="3200">
                  <a:latin typeface="Cambria"/>
                  <a:cs typeface="Calibri"/>
                </a:rPr>
                <a:t>-f) force from the driver.</a:t>
              </a:r>
            </a:p>
            <a:p>
              <a:pPr marL="2452370" lvl="1" indent="-571500">
                <a:buFont typeface="Wingdings" pitchFamily="2" charset="2"/>
                <a:buChar char="§"/>
              </a:pPr>
              <a:r>
                <a:rPr lang="en-US" sz="3200">
                  <a:latin typeface="Cambria"/>
                  <a:cs typeface="Calibri"/>
                </a:rPr>
                <a:t>Vertically mounted master cylinders optimize packaging, braking force, and pedal travel.</a:t>
              </a:r>
            </a:p>
            <a:p>
              <a:pPr marL="571500" indent="-571500">
                <a:buFont typeface="Wingdings" pitchFamily="2" charset="2"/>
                <a:buChar char="§"/>
              </a:pPr>
              <a:r>
                <a:rPr lang="en-US" sz="3200">
                  <a:latin typeface="Cambria"/>
                  <a:cs typeface="Calibri"/>
                </a:rPr>
                <a:t>Safety Considerations</a:t>
              </a:r>
            </a:p>
            <a:p>
              <a:pPr marL="2452370" lvl="1" indent="-571500">
                <a:buFont typeface="Wingdings" pitchFamily="2" charset="2"/>
                <a:buChar char="§"/>
              </a:pPr>
              <a:r>
                <a:rPr lang="en-US" sz="3200">
                  <a:latin typeface="Cambria"/>
                  <a:cs typeface="Calibri"/>
                </a:rPr>
                <a:t>6-point harness holds driver securely in place.</a:t>
              </a:r>
            </a:p>
            <a:p>
              <a:pPr marL="2452370" lvl="1" indent="-571500">
                <a:buFont typeface="Wingdings" pitchFamily="2" charset="2"/>
                <a:buChar char="§"/>
              </a:pPr>
              <a:r>
                <a:rPr lang="en-US" sz="3200">
                  <a:latin typeface="Cambria"/>
                  <a:cs typeface="Calibri"/>
                </a:rPr>
                <a:t>No part of the driver can contact the ground.</a:t>
              </a:r>
            </a:p>
            <a:p>
              <a:pPr marL="2452370" lvl="1" indent="-571500">
                <a:buFont typeface="Wingdings" pitchFamily="2" charset="2"/>
                <a:buChar char="§"/>
              </a:pPr>
              <a:r>
                <a:rPr lang="en-US" sz="3200">
                  <a:latin typeface="Cambria"/>
                  <a:cs typeface="Calibri"/>
                </a:rPr>
                <a:t>Impact attenuator on the front of the car absorbs impact forces. </a:t>
              </a:r>
            </a:p>
            <a:p>
              <a:pPr marL="571500" indent="-571500">
                <a:buFont typeface="Wingdings" pitchFamily="2" charset="2"/>
                <a:buChar char="§"/>
              </a:pPr>
              <a:r>
                <a:rPr lang="en-US" sz="3200">
                  <a:latin typeface="Cambria"/>
                  <a:cs typeface="Calibri"/>
                </a:rPr>
                <a:t>Steering Column</a:t>
              </a:r>
            </a:p>
            <a:p>
              <a:pPr marL="2452370" lvl="1" indent="-571500">
                <a:buFont typeface="Wingdings" pitchFamily="2" charset="2"/>
                <a:buChar char="§"/>
              </a:pPr>
              <a:r>
                <a:rPr lang="en-US" sz="3200">
                  <a:latin typeface="Cambria"/>
                  <a:cs typeface="Calibri"/>
                </a:rPr>
                <a:t>Utilizes double universal joint designed for automotive steering shafts</a:t>
              </a:r>
            </a:p>
            <a:p>
              <a:pPr marL="2452370" lvl="1" indent="-571500">
                <a:buFont typeface="Wingdings" pitchFamily="2" charset="2"/>
                <a:buChar char="§"/>
              </a:pPr>
              <a:r>
                <a:rPr lang="en-US" sz="3200">
                  <a:latin typeface="Cambria"/>
                  <a:cs typeface="Calibri"/>
                </a:rPr>
                <a:t>Rack mounted behind the front axle to improve Ackermann Steering.</a:t>
              </a:r>
            </a:p>
            <a:p>
              <a:pPr marL="571358" indent="-571500">
                <a:buFont typeface="Wingdings" pitchFamily="2" charset="2"/>
                <a:buChar char="§"/>
              </a:pPr>
              <a:r>
                <a:rPr lang="en-US" sz="3200">
                  <a:latin typeface="Cambria"/>
                  <a:cs typeface="Calibri"/>
                </a:rPr>
                <a:t>Cooling</a:t>
              </a:r>
            </a:p>
            <a:p>
              <a:pPr marL="2452370" lvl="1" indent="-571500">
                <a:buFont typeface="Wingdings" pitchFamily="2" charset="2"/>
                <a:buChar char="§"/>
              </a:pPr>
              <a:r>
                <a:rPr lang="en-US" sz="3200">
                  <a:latin typeface="Cambria"/>
                  <a:cs typeface="Calibri"/>
                </a:rPr>
                <a:t>Dual radiators on sides of car increase cooling.</a:t>
              </a:r>
            </a:p>
            <a:p>
              <a:pPr marL="571358" indent="-571500">
                <a:buFont typeface="Wingdings" pitchFamily="2" charset="2"/>
                <a:buChar char="§"/>
              </a:pPr>
              <a:r>
                <a:rPr lang="en-US" sz="3200">
                  <a:latin typeface="Cambria"/>
                  <a:cs typeface="Calibri"/>
                </a:rPr>
                <a:t>Brakes</a:t>
              </a:r>
            </a:p>
            <a:p>
              <a:pPr marL="2452370" lvl="1" indent="-571500">
                <a:buFont typeface="Wingdings" pitchFamily="2" charset="2"/>
                <a:buChar char="§"/>
              </a:pPr>
              <a:r>
                <a:rPr lang="en-US" sz="3200">
                  <a:latin typeface="Cambria"/>
                  <a:cs typeface="Calibri"/>
                </a:rPr>
                <a:t>Racing quality rotors, calipers, lines, and pads increase braking capabilities.</a:t>
              </a:r>
            </a:p>
            <a:p>
              <a:endParaRPr lang="en-US" sz="3200">
                <a:latin typeface="Calibri"/>
                <a:cs typeface="Calibri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9936059" y="21350398"/>
              <a:ext cx="14372843" cy="12673110"/>
            </a:xfrm>
            <a:prstGeom prst="rect">
              <a:avLst/>
            </a:prstGeom>
            <a:noFill/>
            <a:ln w="825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37519251" y="24446902"/>
            <a:ext cx="11503419" cy="123110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>
                <a:latin typeface="Cambria" panose="02040503050406030204" pitchFamily="18" charset="0"/>
              </a:rPr>
              <a:t>Controls</a:t>
            </a:r>
          </a:p>
        </p:txBody>
      </p:sp>
      <p:sp>
        <p:nvSpPr>
          <p:cNvPr id="37" name="Rectangle 6"/>
          <p:cNvSpPr>
            <a:spLocks noChangeArrowheads="1"/>
          </p:cNvSpPr>
          <p:nvPr/>
        </p:nvSpPr>
        <p:spPr bwMode="auto">
          <a:xfrm>
            <a:off x="0" y="-45720"/>
            <a:ext cx="5120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1" name="TextBox 100"/>
          <p:cNvSpPr txBox="1"/>
          <p:nvPr/>
        </p:nvSpPr>
        <p:spPr>
          <a:xfrm>
            <a:off x="17062122" y="2463484"/>
            <a:ext cx="17075478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spc="-300">
                <a:solidFill>
                  <a:schemeClr val="bg1"/>
                </a:solidFill>
                <a:latin typeface="Cambria" panose="02040503050406030204" pitchFamily="18" charset="0"/>
              </a:rPr>
              <a:t>College of Engineering and Physical Sciences</a:t>
            </a:r>
          </a:p>
          <a:p>
            <a:pPr algn="ctr"/>
            <a:r>
              <a:rPr lang="en-US" sz="5400" spc="-300">
                <a:solidFill>
                  <a:schemeClr val="bg1"/>
                </a:solidFill>
                <a:latin typeface="Cambria" panose="02040503050406030204" pitchFamily="18" charset="0"/>
              </a:rPr>
              <a:t>Mechanical Engineering Department</a:t>
            </a:r>
          </a:p>
        </p:txBody>
      </p:sp>
      <p:pic>
        <p:nvPicPr>
          <p:cNvPr id="6" name="Picture 2" descr="http://www.sae.org/images/design13/sae-internation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1549" y="374847"/>
            <a:ext cx="3477618" cy="219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17062122" y="4663320"/>
            <a:ext cx="17204157" cy="784830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 b="1" u="sng" dirty="0">
                <a:latin typeface="Cambria"/>
                <a:ea typeface="Cambria"/>
              </a:rPr>
              <a:t>Team Members</a:t>
            </a:r>
          </a:p>
          <a:p>
            <a:pPr algn="ctr"/>
            <a:r>
              <a:rPr lang="en-US" sz="3600" u="sng" dirty="0">
                <a:latin typeface="Cambria"/>
                <a:ea typeface="Cambria"/>
              </a:rPr>
              <a:t>Project Managers</a:t>
            </a:r>
            <a:r>
              <a:rPr lang="en-US" sz="3600" dirty="0">
                <a:latin typeface="Cambria"/>
                <a:ea typeface="Cambria"/>
              </a:rPr>
              <a:t>: Kiana Sherman, Jordan </a:t>
            </a:r>
            <a:r>
              <a:rPr lang="en-US" sz="3600" dirty="0" err="1">
                <a:latin typeface="Cambria"/>
                <a:ea typeface="Cambria"/>
              </a:rPr>
              <a:t>Oligny</a:t>
            </a:r>
            <a:endParaRPr lang="en-US" sz="3600" dirty="0">
              <a:latin typeface="Cambria"/>
              <a:ea typeface="Cambria"/>
            </a:endParaRPr>
          </a:p>
          <a:p>
            <a:pPr algn="ctr"/>
            <a:r>
              <a:rPr lang="en-US" sz="3600" dirty="0">
                <a:latin typeface="Cambria"/>
                <a:ea typeface="Cambria"/>
              </a:rPr>
              <a:t>Controls: Sam Tower, Robert Scammon, Nick Gould, Connor Floyd</a:t>
            </a:r>
          </a:p>
          <a:p>
            <a:pPr algn="ctr"/>
            <a:r>
              <a:rPr lang="en-US" sz="3600" dirty="0">
                <a:latin typeface="Cambria"/>
                <a:ea typeface="Cambria"/>
              </a:rPr>
              <a:t>Frame: Kiana Sherman, Luke Waterman</a:t>
            </a:r>
          </a:p>
          <a:p>
            <a:pPr algn="ctr"/>
            <a:r>
              <a:rPr lang="en-US" sz="3600" dirty="0">
                <a:latin typeface="Cambria"/>
                <a:ea typeface="Cambria"/>
              </a:rPr>
              <a:t>Electronics: Kiana Sherman, Maxwell </a:t>
            </a:r>
            <a:r>
              <a:rPr lang="en-US" sz="3600" dirty="0" err="1">
                <a:latin typeface="Cambria"/>
                <a:ea typeface="Cambria"/>
              </a:rPr>
              <a:t>Szczapa</a:t>
            </a:r>
          </a:p>
          <a:p>
            <a:pPr algn="ctr"/>
            <a:r>
              <a:rPr lang="en-US" sz="3600" dirty="0">
                <a:latin typeface="Cambria"/>
                <a:ea typeface="Cambria"/>
              </a:rPr>
              <a:t>Powertrain: Maxwell </a:t>
            </a:r>
            <a:r>
              <a:rPr lang="en-US" sz="3600" dirty="0" err="1">
                <a:latin typeface="Cambria"/>
                <a:ea typeface="Cambria"/>
              </a:rPr>
              <a:t>Szczapa</a:t>
            </a:r>
            <a:r>
              <a:rPr lang="en-US" sz="3600" dirty="0">
                <a:latin typeface="Cambria"/>
                <a:ea typeface="Cambria"/>
              </a:rPr>
              <a:t>, Dan Dos Santos</a:t>
            </a:r>
          </a:p>
          <a:p>
            <a:pPr algn="ctr"/>
            <a:r>
              <a:rPr lang="en-US" sz="3600" dirty="0">
                <a:latin typeface="Cambria"/>
                <a:ea typeface="Cambria"/>
              </a:rPr>
              <a:t>Suspension: Jordan </a:t>
            </a:r>
            <a:r>
              <a:rPr lang="en-US" sz="3600" dirty="0" err="1">
                <a:latin typeface="Cambria"/>
                <a:ea typeface="Cambria"/>
              </a:rPr>
              <a:t>Oligny</a:t>
            </a:r>
            <a:endParaRPr lang="en-US" sz="3600" dirty="0">
              <a:latin typeface="Cambria"/>
              <a:ea typeface="Cambria"/>
            </a:endParaRPr>
          </a:p>
          <a:p>
            <a:pPr algn="ctr"/>
            <a:r>
              <a:rPr lang="en-US" sz="3600" dirty="0">
                <a:latin typeface="Cambria"/>
                <a:ea typeface="Cambria"/>
              </a:rPr>
              <a:t>Bodywork: Emmett O'Brien, Sean Leahy</a:t>
            </a:r>
          </a:p>
          <a:p>
            <a:pPr algn="ctr"/>
            <a:r>
              <a:rPr lang="en-US" sz="3600" dirty="0">
                <a:latin typeface="Cambria"/>
                <a:ea typeface="Cambria"/>
              </a:rPr>
              <a:t>Faculty Advisor: Todd Gross</a:t>
            </a:r>
          </a:p>
          <a:p>
            <a:pPr algn="ctr"/>
            <a:r>
              <a:rPr lang="en-US" sz="3600" dirty="0">
                <a:latin typeface="Cambria"/>
                <a:ea typeface="Cambria"/>
              </a:rPr>
              <a:t>									</a:t>
            </a:r>
          </a:p>
          <a:p>
            <a:pPr algn="ctr"/>
            <a:r>
              <a:rPr lang="en-US" sz="3600" dirty="0">
                <a:latin typeface="Cambria"/>
                <a:ea typeface="Cambria"/>
              </a:rPr>
              <a:t>				</a:t>
            </a:r>
          </a:p>
          <a:p>
            <a:r>
              <a:rPr lang="en-US" sz="3600" dirty="0">
                <a:latin typeface="Cambria"/>
                <a:ea typeface="Cambria"/>
              </a:rPr>
              <a:t>		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650000" y="19592391"/>
            <a:ext cx="16033389" cy="16236094"/>
            <a:chOff x="34643817" y="17388906"/>
            <a:chExt cx="16059150" cy="18135600"/>
          </a:xfrm>
        </p:grpSpPr>
        <p:sp>
          <p:nvSpPr>
            <p:cNvPr id="72" name="TextBox 71"/>
            <p:cNvSpPr txBox="1"/>
            <p:nvPr/>
          </p:nvSpPr>
          <p:spPr>
            <a:xfrm>
              <a:off x="35009835" y="19141505"/>
              <a:ext cx="15164975" cy="11984317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§"/>
              </a:pPr>
              <a:r>
                <a:rPr lang="en-US" sz="3200" spc="-80">
                  <a:latin typeface="Cambria"/>
                  <a:cs typeface="Calibri"/>
                </a:rPr>
                <a:t>Purpose</a:t>
              </a:r>
            </a:p>
            <a:p>
              <a:pPr marL="2338070" lvl="1" indent="-457200">
                <a:buFont typeface="Wingdings" panose="05000000000000000000" pitchFamily="2" charset="2"/>
                <a:buChar char="§"/>
              </a:pPr>
              <a:r>
                <a:rPr lang="en-US" sz="3200" spc="-80">
                  <a:latin typeface="Cambria"/>
                  <a:cs typeface="Calibri"/>
                </a:rPr>
                <a:t>Maximize tire contact patch with road</a:t>
              </a:r>
            </a:p>
            <a:p>
              <a:pPr marL="2338070" lvl="1" indent="-457200">
                <a:buFont typeface="Wingdings" panose="05000000000000000000" pitchFamily="2" charset="2"/>
                <a:buChar char="§"/>
              </a:pPr>
              <a:r>
                <a:rPr lang="en-US" sz="3200" spc="-80">
                  <a:latin typeface="Cambria"/>
                  <a:ea typeface="Cambria"/>
                  <a:cs typeface="Calibri"/>
                </a:rPr>
                <a:t>Control axle load transfer and stiffness between front and rear axle</a:t>
              </a:r>
            </a:p>
            <a:p>
              <a:pPr marL="2338070" lvl="1" indent="-457200">
                <a:buFont typeface="Wingdings" panose="05000000000000000000" pitchFamily="2" charset="2"/>
                <a:buChar char="§"/>
              </a:pPr>
              <a:r>
                <a:rPr lang="en-US" sz="3200" spc="-80">
                  <a:latin typeface="Cambria"/>
                  <a:cs typeface="Calibri"/>
                </a:rPr>
                <a:t>Minimize roll center migration, increase stability/predictability</a:t>
              </a:r>
              <a:endParaRPr lang="en-US" sz="3200" spc="-80">
                <a:latin typeface="Cambria"/>
                <a:ea typeface="Cambria"/>
                <a:cs typeface="Calibri"/>
              </a:endParaRPr>
            </a:p>
            <a:p>
              <a:pPr marL="2338070" lvl="1" indent="-457200">
                <a:buFont typeface="Wingdings" panose="05000000000000000000" pitchFamily="2" charset="2"/>
                <a:buChar char="§"/>
              </a:pPr>
              <a:r>
                <a:rPr lang="en-US" sz="3200" spc="-80">
                  <a:latin typeface="Cambria"/>
                  <a:cs typeface="Calibri"/>
                </a:rPr>
                <a:t>Select </a:t>
              </a:r>
              <a:r>
                <a:rPr lang="en-US" sz="3200" spc="-80" err="1">
                  <a:latin typeface="Cambria"/>
                  <a:cs typeface="Calibri"/>
                </a:rPr>
                <a:t>coilover</a:t>
              </a:r>
              <a:r>
                <a:rPr lang="en-US" sz="3200" spc="-80">
                  <a:latin typeface="Cambria"/>
                  <a:cs typeface="Calibri"/>
                </a:rPr>
                <a:t> to achieve desired ride frequency and roll rate</a:t>
              </a:r>
              <a:endParaRPr lang="en-US" sz="3200" spc="-80">
                <a:latin typeface="Cambria"/>
                <a:ea typeface="Cambria"/>
                <a:cs typeface="Calibri"/>
              </a:endParaRPr>
            </a:p>
            <a:p>
              <a:pPr marL="2338070" lvl="1" indent="-457200">
                <a:buFont typeface="Wingdings" panose="05000000000000000000" pitchFamily="2" charset="2"/>
                <a:buChar char="§"/>
              </a:pPr>
              <a:r>
                <a:rPr lang="en-US" sz="3200" spc="-80">
                  <a:latin typeface="Cambria"/>
                  <a:cs typeface="Calibri"/>
                </a:rPr>
                <a:t>Adjustability: static camber, ride height, toe angle</a:t>
              </a:r>
              <a:endParaRPr lang="en-US" sz="3200" spc="-80">
                <a:latin typeface="Cambria"/>
                <a:ea typeface="Cambria"/>
                <a:cs typeface="Calibri"/>
              </a:endParaRPr>
            </a:p>
            <a:p>
              <a:pPr marL="457200" indent="-457200">
                <a:buFont typeface="Wingdings" panose="05000000000000000000" pitchFamily="2" charset="2"/>
                <a:buChar char="§"/>
              </a:pPr>
              <a:r>
                <a:rPr lang="en-US" sz="3200" spc="-80">
                  <a:latin typeface="Cambria"/>
                  <a:cs typeface="Calibri"/>
                </a:rPr>
                <a:t>Geometry Selection</a:t>
              </a:r>
              <a:endParaRPr lang="en-US" spc="-80">
                <a:cs typeface="Calibri"/>
              </a:endParaRPr>
            </a:p>
            <a:p>
              <a:pPr marL="2338070" lvl="1" indent="-457200">
                <a:spcBef>
                  <a:spcPct val="20000"/>
                </a:spcBef>
                <a:buFont typeface="Wingdings,Sans-Serif"/>
                <a:buChar char="§"/>
              </a:pPr>
              <a:r>
                <a:rPr lang="en-US" sz="3200" spc="-80">
                  <a:latin typeface="Cambria"/>
                  <a:cs typeface="Calibri"/>
                </a:rPr>
                <a:t>Double wishbone, Short-Long Arm (SLA), pushrod actuated</a:t>
              </a:r>
              <a:endParaRPr lang="en-US" sz="3200" spc="-80">
                <a:latin typeface="Cambria"/>
                <a:ea typeface="Cambria"/>
                <a:cs typeface="Calibri"/>
              </a:endParaRPr>
            </a:p>
            <a:p>
              <a:pPr marL="2338070" lvl="1" indent="-457200">
                <a:spcBef>
                  <a:spcPct val="20000"/>
                </a:spcBef>
                <a:buFont typeface="Wingdings,Sans-Serif"/>
                <a:buChar char="§"/>
              </a:pPr>
              <a:r>
                <a:rPr lang="en-US" sz="3200" spc="-80">
                  <a:latin typeface="Cambria"/>
                  <a:cs typeface="Calibri"/>
                </a:rPr>
                <a:t>Rear bell-crank repositioned out-of-plane to improve packaging</a:t>
              </a:r>
              <a:endParaRPr lang="en-US" sz="3200" spc="-80">
                <a:latin typeface="Cambria"/>
                <a:ea typeface="Cambria"/>
                <a:cs typeface="Calibri"/>
              </a:endParaRPr>
            </a:p>
            <a:p>
              <a:pPr marL="457200" indent="-457200">
                <a:buFont typeface="Wingdings" panose="05000000000000000000" pitchFamily="2" charset="2"/>
                <a:buChar char="§"/>
              </a:pPr>
              <a:r>
                <a:rPr lang="en-US" sz="3200" spc="-80">
                  <a:latin typeface="Cambria"/>
                  <a:cs typeface="Calibri"/>
                </a:rPr>
                <a:t>Component Modeling &amp; FEA</a:t>
              </a:r>
              <a:endParaRPr lang="en-US" sz="3200" spc="-80">
                <a:latin typeface="Cambria"/>
                <a:ea typeface="Cambria"/>
                <a:cs typeface="Calibri"/>
              </a:endParaRPr>
            </a:p>
            <a:p>
              <a:pPr marL="2338070" lvl="1" indent="-457200">
                <a:buFont typeface="Wingdings" panose="05000000000000000000" pitchFamily="2" charset="2"/>
                <a:buChar char="§"/>
              </a:pPr>
              <a:r>
                <a:rPr lang="en-US" sz="3200" spc="-80">
                  <a:latin typeface="Cambria"/>
                  <a:cs typeface="Calibri"/>
                </a:rPr>
                <a:t>SolidWorks 3D modeling - FEA and kinematics in  MATLAB &amp; LOTUS Shark</a:t>
              </a:r>
              <a:endParaRPr lang="en-US" sz="3200" spc="-80">
                <a:latin typeface="Cambria"/>
                <a:ea typeface="Cambria"/>
                <a:cs typeface="Calibri"/>
              </a:endParaRPr>
            </a:p>
            <a:p>
              <a:pPr marL="2338070" lvl="1" indent="-457200">
                <a:buFont typeface="Wingdings" panose="05000000000000000000" pitchFamily="2" charset="2"/>
                <a:buChar char="§"/>
              </a:pPr>
              <a:r>
                <a:rPr lang="en-US" sz="3200" spc="-80">
                  <a:latin typeface="Cambria"/>
                  <a:cs typeface="Calibri"/>
                </a:rPr>
                <a:t>Calspan tire data used to predict dynamic forces</a:t>
              </a:r>
              <a:endParaRPr lang="en-US" sz="3200" spc="-80">
                <a:latin typeface="Cambria"/>
                <a:ea typeface="Cambria"/>
                <a:cs typeface="Calibri"/>
              </a:endParaRPr>
            </a:p>
            <a:p>
              <a:pPr marL="457200" indent="-457200">
                <a:buFont typeface="Wingdings" panose="05000000000000000000" pitchFamily="2" charset="2"/>
                <a:buChar char="§"/>
              </a:pPr>
              <a:r>
                <a:rPr lang="en-US" sz="3200" spc="-80">
                  <a:latin typeface="Cambria"/>
                  <a:cs typeface="Calibri"/>
                </a:rPr>
                <a:t>Manufacturing</a:t>
              </a:r>
              <a:endParaRPr lang="en-US" sz="3200" spc="-80">
                <a:latin typeface="Cambria"/>
                <a:ea typeface="Cambria"/>
                <a:cs typeface="Calibri"/>
              </a:endParaRPr>
            </a:p>
            <a:p>
              <a:pPr marL="2338070" lvl="1" indent="-457200">
                <a:buFont typeface="Wingdings" panose="05000000000000000000" pitchFamily="2" charset="2"/>
                <a:buChar char="§"/>
              </a:pPr>
              <a:r>
                <a:rPr lang="en-US" sz="3200" spc="-80">
                  <a:latin typeface="Cambria"/>
                  <a:cs typeface="Calibri"/>
                </a:rPr>
                <a:t>Waterjet in Olson Center, machining in CEPS machine shop, TIG welding </a:t>
              </a:r>
              <a:endParaRPr lang="en-US" sz="3200" spc="-80">
                <a:latin typeface="Cambria"/>
                <a:ea typeface="+mn-lt"/>
                <a:cs typeface="+mn-lt"/>
              </a:endParaRPr>
            </a:p>
            <a:p>
              <a:pPr marL="1880870" lvl="1"/>
              <a:endParaRPr lang="en-US" sz="3200" spc="-80">
                <a:ea typeface="+mn-lt"/>
                <a:cs typeface="+mn-lt"/>
              </a:endParaRPr>
            </a:p>
            <a:p>
              <a:pPr marL="457200" indent="-457200">
                <a:buFont typeface="Arial,Sans-Serif"/>
                <a:buChar char="•"/>
              </a:pPr>
              <a:endParaRPr lang="en-US" sz="3200" spc="-80">
                <a:ea typeface="+mn-lt"/>
                <a:cs typeface="+mn-lt"/>
              </a:endParaRPr>
            </a:p>
            <a:p>
              <a:pPr marL="2338070" lvl="1" indent="-457200">
                <a:buFont typeface="Arial,Sans-Serif"/>
                <a:buChar char="•"/>
              </a:pPr>
              <a:endParaRPr lang="en-US" sz="3200" spc="-80">
                <a:ea typeface="+mn-lt"/>
                <a:cs typeface="+mn-lt"/>
              </a:endParaRPr>
            </a:p>
            <a:p>
              <a:pPr marL="2338070" lvl="1" indent="-457200">
                <a:buFont typeface="Arial,Sans-Serif"/>
                <a:buChar char="•"/>
              </a:pPr>
              <a:endParaRPr lang="en-US" sz="3200" spc="-80">
                <a:cs typeface="Calibri"/>
              </a:endParaRPr>
            </a:p>
            <a:p>
              <a:pPr marL="457200" indent="-457200">
                <a:buFont typeface="Arial,Sans-Serif"/>
                <a:buChar char="•"/>
              </a:pPr>
              <a:endParaRPr lang="en-US" sz="3200" spc="-80">
                <a:cs typeface="Calibri"/>
              </a:endParaRPr>
            </a:p>
            <a:p>
              <a:pPr marL="457200" indent="-457200">
                <a:buFont typeface="Arial,Sans-Serif"/>
                <a:buChar char="•"/>
              </a:pPr>
              <a:endParaRPr lang="en-US" sz="3200" spc="-80">
                <a:cs typeface="Calibri"/>
              </a:endParaRPr>
            </a:p>
            <a:p>
              <a:pPr marL="2338070" lvl="1" indent="-457200">
                <a:spcBef>
                  <a:spcPct val="20000"/>
                </a:spcBef>
                <a:buFont typeface="Wingdings"/>
                <a:buChar char="§"/>
              </a:pPr>
              <a:endParaRPr lang="en-US" sz="3200" spc="-80">
                <a:cs typeface="Calibri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7412600" y="17587659"/>
              <a:ext cx="9940935" cy="145401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latin typeface="Cambria" panose="02040503050406030204" pitchFamily="18" charset="0"/>
                </a:rPr>
                <a:t>Suspension</a:t>
              </a: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34643817" y="17388906"/>
              <a:ext cx="16059150" cy="18135600"/>
            </a:xfrm>
            <a:prstGeom prst="rect">
              <a:avLst/>
            </a:prstGeom>
            <a:noFill/>
            <a:ln w="825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4740211" y="13606041"/>
            <a:ext cx="16339381" cy="10135782"/>
            <a:chOff x="421880" y="13720998"/>
            <a:chExt cx="16113520" cy="11120202"/>
          </a:xfrm>
        </p:grpSpPr>
        <p:sp>
          <p:nvSpPr>
            <p:cNvPr id="49" name="TextBox 48"/>
            <p:cNvSpPr txBox="1"/>
            <p:nvPr/>
          </p:nvSpPr>
          <p:spPr>
            <a:xfrm>
              <a:off x="2981344" y="13882577"/>
              <a:ext cx="11052206" cy="135067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>
                  <a:latin typeface="Cambria"/>
                  <a:ea typeface="Cambria"/>
                </a:rPr>
                <a:t>Bodywork</a:t>
              </a:r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21880" y="13720998"/>
              <a:ext cx="16113520" cy="11120202"/>
            </a:xfrm>
            <a:prstGeom prst="rect">
              <a:avLst/>
            </a:prstGeom>
            <a:noFill/>
            <a:ln w="825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30" y="-117127"/>
            <a:ext cx="14965612" cy="32244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D618682-E2CE-48FA-87C9-ED9DAA747621}"/>
              </a:ext>
            </a:extLst>
          </p:cNvPr>
          <p:cNvSpPr txBox="1"/>
          <p:nvPr/>
        </p:nvSpPr>
        <p:spPr>
          <a:xfrm>
            <a:off x="15451522" y="556470"/>
            <a:ext cx="20616901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8800" b="1">
                <a:latin typeface="Cambria"/>
                <a:ea typeface="Cambria"/>
                <a:cs typeface="Adobe Hebrew"/>
              </a:rPr>
              <a:t>UNH Precision Racing Team 2022-2023</a:t>
            </a:r>
            <a:endParaRPr lang="en-US" sz="8800" b="1">
              <a:latin typeface="Cambria" panose="02040503050406030204" pitchFamily="18" charset="0"/>
              <a:ea typeface="Cambria" panose="02040503050406030204" pitchFamily="18" charset="0"/>
              <a:cs typeface="Adobe Hebrew" panose="02040503050201020203" pitchFamily="18" charset="-79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8F4A3F6-E5D1-4013-96C0-24A568586442}"/>
              </a:ext>
            </a:extLst>
          </p:cNvPr>
          <p:cNvSpPr txBox="1"/>
          <p:nvPr/>
        </p:nvSpPr>
        <p:spPr>
          <a:xfrm>
            <a:off x="1018570" y="4695100"/>
            <a:ext cx="15270753" cy="994118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en-US" sz="3200" spc="-80">
                <a:latin typeface="Cambria"/>
              </a:rPr>
              <a:t>Engine</a:t>
            </a:r>
          </a:p>
          <a:p>
            <a:pPr marL="2338070" lvl="1" indent="-457200">
              <a:buFont typeface="Wingdings" panose="05000000000000000000" pitchFamily="2" charset="2"/>
              <a:buChar char="§"/>
            </a:pPr>
            <a:r>
              <a:rPr lang="en-US" sz="3200" spc="-80">
                <a:latin typeface="Cambria"/>
              </a:rPr>
              <a:t>2016 KTM 450 SX-F</a:t>
            </a:r>
            <a:endParaRPr lang="en-US" sz="3200" spc="-80">
              <a:latin typeface="Cambria" panose="02040503050406030204" pitchFamily="18" charset="0"/>
            </a:endParaRPr>
          </a:p>
          <a:p>
            <a:pPr marL="2338070" lvl="1" indent="-457200">
              <a:buFont typeface="Wingdings" panose="05000000000000000000" pitchFamily="2" charset="2"/>
              <a:buChar char="§"/>
            </a:pPr>
            <a:r>
              <a:rPr lang="en-US" sz="3200" spc="-80">
                <a:latin typeface="Cambria"/>
              </a:rPr>
              <a:t>Max Torque : 34lb-ft @ 7000 RPM</a:t>
            </a:r>
          </a:p>
          <a:p>
            <a:pPr marL="2338070" lvl="1" indent="-457200">
              <a:buFont typeface="Wingdings" panose="05000000000000000000" pitchFamily="2" charset="2"/>
              <a:buChar char="§"/>
            </a:pPr>
            <a:r>
              <a:rPr lang="en-US" sz="3200" spc="-80">
                <a:latin typeface="Cambria"/>
              </a:rPr>
              <a:t>Max Power: 53 HP @ 9500 RPM</a:t>
            </a:r>
          </a:p>
          <a:p>
            <a:pPr marL="2338070" lvl="1" indent="-457200">
              <a:buFont typeface="Wingdings" panose="05000000000000000000" pitchFamily="2" charset="2"/>
              <a:buChar char="§"/>
            </a:pPr>
            <a:r>
              <a:rPr lang="en-US" sz="3200" spc="-80">
                <a:latin typeface="Cambria"/>
              </a:rPr>
              <a:t>Naturally aspirated, 100 Octane</a:t>
            </a:r>
            <a:endParaRPr lang="en-US" sz="3200" spc="-80">
              <a:latin typeface="Cambria" panose="02040503050406030204" pitchFamily="18" charset="0"/>
            </a:endParaRPr>
          </a:p>
          <a:p>
            <a:pPr marL="2338070" lvl="1" indent="-457200">
              <a:buFont typeface="Wingdings" panose="05000000000000000000" pitchFamily="2" charset="2"/>
              <a:buChar char="§"/>
            </a:pPr>
            <a:r>
              <a:rPr lang="en-US" sz="3200" spc="-80">
                <a:latin typeface="Cambria"/>
              </a:rPr>
              <a:t>High torque at low RPM's and linear power curve makes driving easier for inexperienced drivers</a:t>
            </a:r>
            <a:endParaRPr lang="en-US" sz="3200" spc="-80"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spc="-80">
                <a:latin typeface="Cambria"/>
              </a:rPr>
              <a:t>Drivetrain</a:t>
            </a:r>
            <a:endParaRPr lang="en-US" sz="3200" spc="-80">
              <a:latin typeface="Cambria" panose="02040503050406030204" pitchFamily="18" charset="0"/>
            </a:endParaRPr>
          </a:p>
          <a:p>
            <a:pPr marL="2338070" lvl="1" indent="-457200">
              <a:buFont typeface="Wingdings" panose="05000000000000000000" pitchFamily="2" charset="2"/>
              <a:buChar char="§"/>
            </a:pPr>
            <a:r>
              <a:rPr lang="en-US" sz="3200" spc="-80">
                <a:latin typeface="Cambria"/>
              </a:rPr>
              <a:t>Chain Drive</a:t>
            </a:r>
            <a:endParaRPr lang="en-US" sz="3200" spc="-80">
              <a:latin typeface="Cambria" panose="02040503050406030204" pitchFamily="18" charset="0"/>
            </a:endParaRPr>
          </a:p>
          <a:p>
            <a:pPr marL="2338070" lvl="1" indent="-457200">
              <a:buFont typeface="Wingdings" panose="05000000000000000000" pitchFamily="2" charset="2"/>
              <a:buChar char="§"/>
            </a:pPr>
            <a:r>
              <a:rPr lang="en-US" sz="3200" spc="-80">
                <a:latin typeface="Cambria"/>
              </a:rPr>
              <a:t>Drexler Limited Slip Differential</a:t>
            </a:r>
          </a:p>
          <a:p>
            <a:pPr marL="2338070" lvl="1" indent="-457200">
              <a:buFont typeface="Wingdings" panose="05000000000000000000" pitchFamily="2" charset="2"/>
              <a:buChar char="§"/>
            </a:pPr>
            <a:r>
              <a:rPr lang="en-US" sz="3200" spc="-80">
                <a:latin typeface="Cambria"/>
              </a:rPr>
              <a:t>RCV Half-Shafts</a:t>
            </a:r>
          </a:p>
          <a:p>
            <a:pPr marL="2338070" lvl="1" indent="-457200">
              <a:buFont typeface="Wingdings" panose="05000000000000000000" pitchFamily="2" charset="2"/>
              <a:buChar char="§"/>
            </a:pPr>
            <a:r>
              <a:rPr lang="en-US" sz="3200" spc="-80">
                <a:latin typeface="Cambria"/>
              </a:rPr>
              <a:t>Aluminum differential designed to allow tightening of the chain using an eccentric disk concept, various locking points.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spc="-80">
                <a:latin typeface="Cambria"/>
              </a:rPr>
              <a:t>Intake Manifold</a:t>
            </a:r>
          </a:p>
          <a:p>
            <a:pPr marL="2338212" lvl="1" indent="-457200">
              <a:buFont typeface="Wingdings" panose="05000000000000000000" pitchFamily="2" charset="2"/>
              <a:buChar char="§"/>
            </a:pPr>
            <a:r>
              <a:rPr lang="en-US" sz="3200" spc="-80">
                <a:latin typeface="Cambria"/>
              </a:rPr>
              <a:t>3000 cc plenum</a:t>
            </a:r>
          </a:p>
          <a:p>
            <a:pPr marL="2338212" lvl="1" indent="-457200">
              <a:buFont typeface="Wingdings" panose="05000000000000000000" pitchFamily="2" charset="2"/>
              <a:buChar char="§"/>
            </a:pPr>
            <a:r>
              <a:rPr lang="en-US" sz="3200" spc="-80">
                <a:latin typeface="Cambria"/>
              </a:rPr>
              <a:t>Utilize AT Power's FSAE throttle body with built in restriction diameter</a:t>
            </a:r>
          </a:p>
          <a:p>
            <a:pPr marL="2338070" lvl="1" indent="-457200">
              <a:buFont typeface="Wingdings" panose="05000000000000000000" pitchFamily="2" charset="2"/>
              <a:buChar char="§"/>
            </a:pPr>
            <a:r>
              <a:rPr lang="en-US" sz="3200" spc="-80">
                <a:latin typeface="Cambria"/>
              </a:rPr>
              <a:t>Made from 3D printed titanium.</a:t>
            </a:r>
            <a:endParaRPr lang="en-US" sz="3200" spc="-80">
              <a:latin typeface="Cambria" panose="02040503050406030204" pitchFamily="18" charset="0"/>
            </a:endParaRPr>
          </a:p>
          <a:p>
            <a:pPr marL="2338070" lvl="1" indent="-457200">
              <a:buFont typeface="Wingdings" panose="05000000000000000000" pitchFamily="2" charset="2"/>
              <a:buChar char="§"/>
            </a:pPr>
            <a:r>
              <a:rPr lang="en-US" sz="3200" spc="-80">
                <a:latin typeface="Cambria"/>
              </a:rPr>
              <a:t>Runner length of 264 mm with a single 42 lb./hr. injector firing directly at the intake valves.</a:t>
            </a:r>
            <a:endParaRPr lang="en-US" sz="3200" spc="-80">
              <a:latin typeface="Cambria" panose="02040503050406030204" pitchFamily="18" charset="0"/>
              <a:ea typeface="Cambria"/>
            </a:endParaRPr>
          </a:p>
          <a:p>
            <a:pPr marL="2338212" lvl="1" indent="-457200">
              <a:buFont typeface="Wingdings" panose="05000000000000000000" pitchFamily="2" charset="2"/>
              <a:buChar char="§"/>
            </a:pPr>
            <a:endParaRPr lang="en-US" sz="3200" spc="-80">
              <a:latin typeface="Cambria" panose="020405030504060302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CE82369-7D47-4D2B-841C-4F417F882FEC}"/>
              </a:ext>
            </a:extLst>
          </p:cNvPr>
          <p:cNvSpPr txBox="1"/>
          <p:nvPr/>
        </p:nvSpPr>
        <p:spPr>
          <a:xfrm>
            <a:off x="35192625" y="4991938"/>
            <a:ext cx="10366276" cy="8463855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en-US" sz="3200" spc="-80">
                <a:latin typeface="Cambria"/>
              </a:rPr>
              <a:t>Design Goals</a:t>
            </a:r>
          </a:p>
          <a:p>
            <a:pPr marL="2338070" lvl="1" indent="-457200">
              <a:buFont typeface="Wingdings" pitchFamily="2" charset="2"/>
              <a:buChar char="§"/>
            </a:pPr>
            <a:r>
              <a:rPr lang="en-US" sz="3200" spc="-80">
                <a:latin typeface="Cambria"/>
                <a:ea typeface="+mn-lt"/>
                <a:cs typeface="+mn-lt"/>
              </a:rPr>
              <a:t>Torsional stiffness greater than 1750 [Nm/deg]</a:t>
            </a:r>
          </a:p>
          <a:p>
            <a:pPr marL="2338070" lvl="1" indent="-457200">
              <a:buFont typeface="Wingdings" pitchFamily="2" charset="2"/>
              <a:buChar char="§"/>
            </a:pPr>
            <a:r>
              <a:rPr lang="en-US" sz="3200" spc="-80">
                <a:latin typeface="Cambria"/>
                <a:ea typeface="+mn-lt"/>
                <a:cs typeface="+mn-lt"/>
              </a:rPr>
              <a:t>Maintain weight less than 100 </a:t>
            </a:r>
            <a:r>
              <a:rPr lang="en-US" sz="3200" spc="-80" err="1">
                <a:latin typeface="Cambria"/>
                <a:ea typeface="+mn-lt"/>
                <a:cs typeface="+mn-lt"/>
              </a:rPr>
              <a:t>lbs</a:t>
            </a:r>
            <a:r>
              <a:rPr lang="en-US" sz="3200" spc="-80">
                <a:latin typeface="Cambria"/>
                <a:ea typeface="+mn-lt"/>
                <a:cs typeface="+mn-lt"/>
              </a:rPr>
              <a:t> </a:t>
            </a:r>
          </a:p>
          <a:p>
            <a:pPr marL="2338070" lvl="1" indent="-457200">
              <a:buFont typeface="Wingdings" pitchFamily="2" charset="2"/>
              <a:buChar char="§"/>
            </a:pPr>
            <a:r>
              <a:rPr lang="en-US" sz="3200" spc="-80">
                <a:latin typeface="Cambria"/>
                <a:ea typeface="+mn-lt"/>
                <a:cs typeface="+mn-lt"/>
              </a:rPr>
              <a:t>Effectively maximize space for the driver, powertrain, suspension, and controls </a:t>
            </a:r>
          </a:p>
          <a:p>
            <a:pPr marL="2338070" lvl="1" indent="-457200">
              <a:buFont typeface="Wingdings" pitchFamily="2" charset="2"/>
              <a:buChar char="§"/>
            </a:pPr>
            <a:r>
              <a:rPr lang="en-US" sz="3200" spc="-80">
                <a:latin typeface="Cambria"/>
                <a:ea typeface="+mn-lt"/>
                <a:cs typeface="+mn-lt"/>
              </a:rPr>
              <a:t>Meet all structural qualifications outlined by the SAE structural equivalency survey</a:t>
            </a:r>
          </a:p>
          <a:p>
            <a:pPr marL="2338070" lvl="1" indent="-457200">
              <a:buFont typeface="Wingdings" pitchFamily="2" charset="2"/>
              <a:buChar char="§"/>
            </a:pPr>
            <a:r>
              <a:rPr lang="en-US" sz="3200" spc="-80">
                <a:latin typeface="Cambria"/>
                <a:ea typeface="+mn-lt"/>
                <a:cs typeface="+mn-lt"/>
              </a:rPr>
              <a:t>Minimize deflection to increase driver safety</a:t>
            </a:r>
          </a:p>
          <a:p>
            <a:pPr marL="2338070" lvl="1" indent="-457200">
              <a:buFont typeface="Wingdings" pitchFamily="2" charset="2"/>
              <a:buChar char="§"/>
            </a:pPr>
            <a:endParaRPr lang="en-US" sz="3200" spc="-80">
              <a:latin typeface="Calibri"/>
              <a:cs typeface="Calibri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3200" spc="-80">
                <a:latin typeface="Cambria"/>
              </a:rPr>
              <a:t>Manufactured design </a:t>
            </a:r>
            <a:endParaRPr lang="en-US" sz="3200" spc="-80">
              <a:latin typeface="Cambria"/>
              <a:ea typeface="Cambria"/>
            </a:endParaRPr>
          </a:p>
          <a:p>
            <a:pPr marL="2338070" lvl="1" indent="-457200">
              <a:buFont typeface="Wingdings" pitchFamily="2" charset="2"/>
              <a:buChar char="§"/>
            </a:pPr>
            <a:r>
              <a:rPr lang="en-US" sz="3200" spc="-80">
                <a:latin typeface="Cambria"/>
              </a:rPr>
              <a:t>TIG welded AISI 1020 steel tube members</a:t>
            </a:r>
            <a:endParaRPr lang="en-US" sz="3200" spc="-80">
              <a:latin typeface="Cambria"/>
              <a:ea typeface="Cambria"/>
            </a:endParaRPr>
          </a:p>
          <a:p>
            <a:pPr marL="2338070" lvl="1" indent="-457200">
              <a:buFont typeface="Wingdings" pitchFamily="2" charset="2"/>
              <a:buChar char="§"/>
            </a:pPr>
            <a:r>
              <a:rPr lang="en-US" sz="3200" spc="-80">
                <a:latin typeface="Cambria"/>
              </a:rPr>
              <a:t>Torsional stiffness equal to 1,853 [Nm/deg]</a:t>
            </a:r>
            <a:endParaRPr lang="en-US" sz="3200" spc="-80">
              <a:latin typeface="Cambria"/>
              <a:ea typeface="Cambria"/>
            </a:endParaRPr>
          </a:p>
          <a:p>
            <a:pPr marL="2338070" lvl="1" indent="-457200">
              <a:buFont typeface="Wingdings" pitchFamily="2" charset="2"/>
              <a:buChar char="§"/>
            </a:pPr>
            <a:r>
              <a:rPr lang="en-US" sz="3200" spc="-80">
                <a:latin typeface="Cambria"/>
              </a:rPr>
              <a:t>Weight of manufactured frame equal to 90lbs</a:t>
            </a:r>
            <a:endParaRPr lang="en-US" sz="3200" spc="-80">
              <a:latin typeface="Cambria"/>
              <a:ea typeface="Cambria"/>
            </a:endParaRPr>
          </a:p>
          <a:p>
            <a:pPr marL="2338070" lvl="1" indent="-457200">
              <a:buFont typeface="Wingdings" pitchFamily="2" charset="2"/>
              <a:buChar char="§"/>
            </a:pPr>
            <a:r>
              <a:rPr lang="en-US" sz="3200" spc="-80">
                <a:latin typeface="Cambria"/>
                <a:cs typeface="Calibri"/>
              </a:rPr>
              <a:t>Allows for optimal suspension attachment</a:t>
            </a:r>
            <a:endParaRPr lang="en-US" sz="3200" spc="-80">
              <a:latin typeface="Cambria"/>
              <a:ea typeface="Cambria"/>
              <a:cs typeface="Calibri"/>
            </a:endParaRPr>
          </a:p>
          <a:p>
            <a:pPr marL="2338070" lvl="1" indent="-457200">
              <a:buFont typeface="Wingdings" pitchFamily="2" charset="2"/>
              <a:buChar char="§"/>
            </a:pPr>
            <a:r>
              <a:rPr lang="en-US" sz="3200" spc="-80">
                <a:latin typeface="Cambria"/>
                <a:cs typeface="Calibri"/>
              </a:rPr>
              <a:t>Fits a driver of the 95th percentile</a:t>
            </a:r>
            <a:endParaRPr lang="en-US" sz="3200" spc="-80">
              <a:latin typeface="Cambria"/>
              <a:ea typeface="Cambria"/>
              <a:cs typeface="Calibri"/>
            </a:endParaRPr>
          </a:p>
          <a:p>
            <a:pPr marL="2338070" lvl="1" indent="-457200">
              <a:buFont typeface="Wingdings" pitchFamily="2" charset="2"/>
              <a:buChar char="§"/>
            </a:pPr>
            <a:r>
              <a:rPr lang="en-US" sz="3200" spc="-80">
                <a:latin typeface="Cambria"/>
                <a:cs typeface="Calibri"/>
              </a:rPr>
              <a:t>Adheres to SAE rules to ensure driver safety </a:t>
            </a:r>
            <a:endParaRPr lang="en-US" sz="3200" spc="-80">
              <a:latin typeface="Cambria"/>
              <a:ea typeface="Cambria"/>
              <a:cs typeface="Calibri"/>
            </a:endParaRPr>
          </a:p>
          <a:p>
            <a:pPr marL="2338070" lvl="1" indent="-457200">
              <a:buFont typeface="Wingdings" pitchFamily="2" charset="2"/>
              <a:buChar char="§"/>
            </a:pPr>
            <a:endParaRPr lang="en-US" sz="3200" spc="-80">
              <a:latin typeface="Cambria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1D7E81C-C6E4-4B0A-AB3C-10D5834D2F32}"/>
              </a:ext>
            </a:extLst>
          </p:cNvPr>
          <p:cNvSpPr txBox="1"/>
          <p:nvPr/>
        </p:nvSpPr>
        <p:spPr>
          <a:xfrm>
            <a:off x="17576441" y="26272335"/>
            <a:ext cx="10166218" cy="119109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Wingdings"/>
              <a:buChar char="§"/>
            </a:pPr>
            <a:r>
              <a:rPr lang="en-US" sz="3200">
                <a:latin typeface="Cambria"/>
                <a:cs typeface="Calibri"/>
              </a:rPr>
              <a:t>Engine Management</a:t>
            </a:r>
          </a:p>
          <a:p>
            <a:pPr marL="2338070" lvl="1" indent="-457200">
              <a:buFont typeface="Wingdings,Sans-Serif"/>
              <a:buChar char="§"/>
            </a:pPr>
            <a:r>
              <a:rPr lang="en-US" sz="3200" err="1">
                <a:latin typeface="Cambria"/>
                <a:cs typeface="Calibri"/>
              </a:rPr>
              <a:t>MaxxECU</a:t>
            </a:r>
            <a:r>
              <a:rPr lang="en-US" sz="3200">
                <a:latin typeface="Cambria"/>
                <a:cs typeface="Calibri"/>
              </a:rPr>
              <a:t> STREET standalone Engine control unit</a:t>
            </a:r>
            <a:endParaRPr lang="en-US" sz="3200">
              <a:ea typeface="+mn-lt"/>
              <a:cs typeface="+mn-lt"/>
            </a:endParaRPr>
          </a:p>
          <a:p>
            <a:pPr marL="2338070" lvl="1" indent="-457200">
              <a:buFont typeface="Wingdings,Sans-Serif"/>
              <a:buChar char="§"/>
            </a:pPr>
            <a:r>
              <a:rPr lang="en-US" sz="3200">
                <a:latin typeface="Cambria"/>
                <a:cs typeface="Calibri"/>
              </a:rPr>
              <a:t>Single injection for better trigger sensing and atomization</a:t>
            </a:r>
            <a:endParaRPr lang="en-US" sz="3200">
              <a:ea typeface="+mn-lt"/>
              <a:cs typeface="+mn-lt"/>
            </a:endParaRPr>
          </a:p>
          <a:p>
            <a:pPr marL="2338070" lvl="1" indent="-457200">
              <a:buFont typeface="Wingdings,Sans-Serif"/>
              <a:buChar char="§"/>
            </a:pPr>
            <a:r>
              <a:rPr lang="en-US" sz="3200">
                <a:latin typeface="Cambria"/>
                <a:cs typeface="Calibri"/>
              </a:rPr>
              <a:t>Variable Reluctance crankshaft position sensor</a:t>
            </a:r>
            <a:endParaRPr lang="en-US" sz="3200">
              <a:ea typeface="+mn-lt"/>
              <a:cs typeface="+mn-lt"/>
            </a:endParaRPr>
          </a:p>
          <a:p>
            <a:pPr marL="2338070" lvl="1" indent="-457200">
              <a:buFont typeface="Wingdings,Sans-Serif"/>
              <a:buChar char="§"/>
            </a:pPr>
            <a:r>
              <a:rPr lang="en-US" sz="3200">
                <a:latin typeface="Cambria"/>
                <a:cs typeface="Calibri"/>
              </a:rPr>
              <a:t>Ignition cut for launch control and shifting </a:t>
            </a:r>
          </a:p>
          <a:p>
            <a:pPr marL="1880870" lvl="1"/>
            <a:endParaRPr lang="en-US" sz="3200">
              <a:latin typeface="Cambria"/>
              <a:cs typeface="Calibri"/>
            </a:endParaRPr>
          </a:p>
          <a:p>
            <a:pPr marL="457200" indent="-457200">
              <a:buFont typeface="Wingdings"/>
              <a:buChar char="§"/>
            </a:pPr>
            <a:r>
              <a:rPr lang="en-US" sz="3200">
                <a:latin typeface="Cambria"/>
                <a:cs typeface="Calibri"/>
              </a:rPr>
              <a:t>Wiring Harness</a:t>
            </a:r>
          </a:p>
          <a:p>
            <a:pPr marL="2338070" lvl="1" indent="-457200">
              <a:buFont typeface="Wingdings"/>
              <a:buChar char="§"/>
            </a:pPr>
            <a:r>
              <a:rPr lang="en-US" sz="3200">
                <a:latin typeface="Cambria"/>
                <a:cs typeface="Calibri"/>
              </a:rPr>
              <a:t>Schematics created in </a:t>
            </a:r>
            <a:r>
              <a:rPr lang="en-US" sz="3200" err="1">
                <a:latin typeface="Cambria"/>
                <a:cs typeface="Calibri"/>
              </a:rPr>
              <a:t>KiCad</a:t>
            </a:r>
            <a:endParaRPr lang="en-US" sz="3200">
              <a:latin typeface="Cambria"/>
              <a:cs typeface="Calibri"/>
            </a:endParaRPr>
          </a:p>
          <a:p>
            <a:pPr marL="2338070" lvl="1" indent="-457200">
              <a:buFont typeface="Wingdings"/>
              <a:buChar char="§"/>
            </a:pPr>
            <a:r>
              <a:rPr lang="en-US" sz="3200">
                <a:latin typeface="Cambria"/>
                <a:cs typeface="Calibri"/>
              </a:rPr>
              <a:t>Breaker protected circuits for easy reset and short protection</a:t>
            </a:r>
          </a:p>
          <a:p>
            <a:pPr marL="2338070" lvl="1" indent="-457200">
              <a:buFont typeface="Wingdings"/>
              <a:buChar char="§"/>
            </a:pPr>
            <a:r>
              <a:rPr lang="en-US" sz="3200" err="1">
                <a:latin typeface="Cambria"/>
                <a:cs typeface="Calibri"/>
              </a:rPr>
              <a:t>Bussman</a:t>
            </a:r>
            <a:r>
              <a:rPr lang="en-US" sz="3200">
                <a:latin typeface="Cambria"/>
                <a:cs typeface="Calibri"/>
              </a:rPr>
              <a:t> relay/fuse box for improved organization and trouble shooting</a:t>
            </a:r>
          </a:p>
          <a:p>
            <a:pPr marL="2338070" lvl="1" indent="-457200">
              <a:buFont typeface="Wingdings"/>
              <a:buChar char="§"/>
            </a:pPr>
            <a:r>
              <a:rPr lang="en-US" sz="3200">
                <a:latin typeface="Cambria"/>
                <a:cs typeface="Calibri"/>
              </a:rPr>
              <a:t>Deutsch connectors for IP67 protection and high cycle life</a:t>
            </a:r>
          </a:p>
          <a:p>
            <a:pPr marL="2338070" lvl="1" indent="-457200">
              <a:buFont typeface="Wingdings"/>
              <a:buChar char="§"/>
            </a:pPr>
            <a:r>
              <a:rPr lang="en-US" sz="3200">
                <a:latin typeface="Cambria"/>
                <a:cs typeface="Calibri"/>
              </a:rPr>
              <a:t>Crimped wire connections for greater strength than solder</a:t>
            </a:r>
          </a:p>
          <a:p>
            <a:endParaRPr lang="en-US" sz="3200">
              <a:latin typeface="Cambria"/>
              <a:cs typeface="Calibri"/>
            </a:endParaRPr>
          </a:p>
          <a:p>
            <a:pPr marL="2338070" lvl="1" indent="-457200">
              <a:buFont typeface="Wingdings"/>
              <a:buChar char="§"/>
            </a:pPr>
            <a:endParaRPr lang="en-US" sz="3200">
              <a:latin typeface="Cambria"/>
              <a:cs typeface="Calibri"/>
            </a:endParaRPr>
          </a:p>
          <a:p>
            <a:pPr marL="2338070" lvl="1" indent="-457200">
              <a:buFont typeface="Wingdings"/>
              <a:buChar char="§"/>
            </a:pPr>
            <a:endParaRPr lang="en-US" sz="3200">
              <a:latin typeface="Cambria"/>
              <a:cs typeface="Calibri"/>
            </a:endParaRPr>
          </a:p>
          <a:p>
            <a:endParaRPr lang="en-US" sz="3200">
              <a:latin typeface="Cambria"/>
              <a:cs typeface="Calibri"/>
            </a:endParaRPr>
          </a:p>
          <a:p>
            <a:endParaRPr lang="en-US" sz="3200">
              <a:latin typeface="Cambria"/>
              <a:cs typeface="Calibri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" t="18615" r="7966" b="13238"/>
          <a:stretch/>
        </p:blipFill>
        <p:spPr>
          <a:xfrm>
            <a:off x="9087588" y="28346936"/>
            <a:ext cx="5028460" cy="3105547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6"/>
          <a:srcRect t="4236" b="2183"/>
          <a:stretch/>
        </p:blipFill>
        <p:spPr>
          <a:xfrm>
            <a:off x="3725605" y="28417044"/>
            <a:ext cx="5164113" cy="3076477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7"/>
          <a:srcRect l="9549"/>
          <a:stretch/>
        </p:blipFill>
        <p:spPr>
          <a:xfrm>
            <a:off x="27539327" y="26322116"/>
            <a:ext cx="6410467" cy="417225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028" name="Picture 4" descr="See the source imag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9301" y="26322116"/>
            <a:ext cx="1900493" cy="105583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1" r="10127" b="19342"/>
          <a:stretch/>
        </p:blipFill>
        <p:spPr>
          <a:xfrm>
            <a:off x="17369276" y="17770296"/>
            <a:ext cx="8142494" cy="574587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" t="3240" r="5077" b="5789"/>
          <a:stretch/>
        </p:blipFill>
        <p:spPr>
          <a:xfrm>
            <a:off x="26371341" y="17735550"/>
            <a:ext cx="7736361" cy="578062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E69F85CB-351C-4031-8719-771DFEA73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677" y="15108632"/>
            <a:ext cx="7172515" cy="3097579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B71E6467-4774-4487-8078-7A30E1F53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3114" y="13966269"/>
            <a:ext cx="3272598" cy="473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F4FB93BC-A6CF-43FE-99F4-B16AAD716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825" y="14626689"/>
            <a:ext cx="3904513" cy="402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226E29A8-99E9-7A94-9AFC-B4994DA19201}"/>
              </a:ext>
            </a:extLst>
          </p:cNvPr>
          <p:cNvSpPr txBox="1"/>
          <p:nvPr/>
        </p:nvSpPr>
        <p:spPr>
          <a:xfrm>
            <a:off x="35179449" y="15372944"/>
            <a:ext cx="10097763" cy="9448740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spc="-80">
                <a:latin typeface="Cambria"/>
                <a:ea typeface="Cambria"/>
                <a:cs typeface="Calibri"/>
              </a:rPr>
              <a:t>Process breakdown</a:t>
            </a:r>
          </a:p>
          <a:p>
            <a:pPr marL="2338070" lvl="1" indent="-457200">
              <a:buFont typeface="Wingdings" panose="05000000000000000000" pitchFamily="2" charset="2"/>
              <a:buChar char="§"/>
            </a:pPr>
            <a:r>
              <a:rPr lang="en-US" sz="3200" spc="-80">
                <a:latin typeface="Cambria"/>
                <a:ea typeface="Cambria"/>
                <a:cs typeface="Calibri"/>
              </a:rPr>
              <a:t>Design bodywork/nosecone in SOLIDWORKS around chassis &amp; suspension</a:t>
            </a:r>
          </a:p>
          <a:p>
            <a:pPr marL="2338070" lvl="1" indent="-457200">
              <a:buFont typeface="Wingdings" panose="05000000000000000000" pitchFamily="2" charset="2"/>
              <a:buChar char="§"/>
            </a:pPr>
            <a:r>
              <a:rPr lang="en-US" sz="3200" spc="-80">
                <a:latin typeface="Cambria"/>
                <a:ea typeface="Cambria"/>
                <a:cs typeface="Calibri"/>
              </a:rPr>
              <a:t>Create mold for bodywork panels and nose cone out of foam</a:t>
            </a:r>
          </a:p>
          <a:p>
            <a:pPr marL="2338070" lvl="1" indent="-457200">
              <a:buFont typeface="Wingdings" panose="05000000000000000000" pitchFamily="2" charset="2"/>
              <a:buChar char="§"/>
            </a:pPr>
            <a:r>
              <a:rPr lang="en-US" sz="3200" spc="-80">
                <a:latin typeface="Cambria"/>
                <a:ea typeface="Cambria"/>
                <a:cs typeface="Calibri"/>
              </a:rPr>
              <a:t>Carbon fiber wet layup with vacuum bagging</a:t>
            </a:r>
          </a:p>
          <a:p>
            <a:pPr marL="2338070" lvl="1" indent="-457200">
              <a:buFont typeface="Wingdings" panose="05000000000000000000" pitchFamily="2" charset="2"/>
              <a:buChar char="§"/>
            </a:pPr>
            <a:r>
              <a:rPr lang="en-US" sz="3200" spc="-80">
                <a:latin typeface="Cambria"/>
                <a:ea typeface="Cambria"/>
                <a:cs typeface="Calibri"/>
              </a:rPr>
              <a:t>Attach bodywork to chassis using quick release quarter-turn fasteners</a:t>
            </a:r>
          </a:p>
          <a:p>
            <a:pPr marL="457200" indent="-457200">
              <a:buFont typeface="Wingdings,Sans-Serif" panose="05000000000000000000" pitchFamily="2" charset="2"/>
              <a:buChar char="§"/>
            </a:pPr>
            <a:r>
              <a:rPr lang="en-US" sz="3200" spc="-80">
                <a:latin typeface="Cambria"/>
                <a:ea typeface="Cambria"/>
                <a:cs typeface="Calibri"/>
              </a:rPr>
              <a:t>Mold construction and materials </a:t>
            </a:r>
          </a:p>
          <a:p>
            <a:pPr marL="2338070" lvl="1" indent="-457200">
              <a:buFont typeface="Wingdings,Sans-Serif" panose="05000000000000000000" pitchFamily="2" charset="2"/>
              <a:buChar char="§"/>
            </a:pPr>
            <a:r>
              <a:rPr lang="en-US" sz="3200" spc="-80">
                <a:latin typeface="Cambria"/>
                <a:ea typeface="Cambria"/>
                <a:cs typeface="Calibri"/>
              </a:rPr>
              <a:t>XPS Insulation Foam</a:t>
            </a:r>
          </a:p>
          <a:p>
            <a:pPr marL="2338070" lvl="1" indent="-457200">
              <a:buFont typeface="Wingdings,Sans-Serif" panose="05000000000000000000" pitchFamily="2" charset="2"/>
              <a:buChar char="§"/>
            </a:pPr>
            <a:r>
              <a:rPr lang="en-US" sz="3200" spc="-80">
                <a:latin typeface="Cambria"/>
                <a:ea typeface="Cambria"/>
                <a:cs typeface="Calibri"/>
              </a:rPr>
              <a:t>Bondo Body Filler</a:t>
            </a:r>
          </a:p>
          <a:p>
            <a:pPr marL="2338070" lvl="1" indent="-457200">
              <a:buFont typeface="Wingdings,Sans-Serif" panose="05000000000000000000" pitchFamily="2" charset="2"/>
              <a:buChar char="§"/>
            </a:pPr>
            <a:r>
              <a:rPr lang="en-US" sz="3200" spc="-80">
                <a:latin typeface="Cambria"/>
                <a:ea typeface="Cambria"/>
                <a:cs typeface="Calibri"/>
              </a:rPr>
              <a:t>Hexcel Fiberglass Plain Weave 2.1oz/71gsm</a:t>
            </a:r>
            <a:endParaRPr lang="en-US"/>
          </a:p>
          <a:p>
            <a:pPr marL="285750" indent="-285750">
              <a:buFont typeface="Arial" panose="05000000000000000000" pitchFamily="2" charset="2"/>
              <a:buChar char="•"/>
            </a:pPr>
            <a:r>
              <a:rPr lang="en-US" sz="3200" spc="-80">
                <a:latin typeface="Cambria"/>
                <a:ea typeface="Cambria"/>
                <a:cs typeface="Calibri"/>
              </a:rPr>
              <a:t>Carbon fiber layup with vacuum bagging:</a:t>
            </a:r>
          </a:p>
          <a:p>
            <a:pPr marL="2338070" lvl="1" indent="-457200">
              <a:buFont typeface="Wingdings,Sans-Serif" panose="05000000000000000000" pitchFamily="2" charset="2"/>
              <a:buChar char="§"/>
            </a:pPr>
            <a:r>
              <a:rPr lang="en-US" sz="3200" spc="-80">
                <a:latin typeface="Cambria"/>
                <a:ea typeface="Cambria"/>
                <a:cs typeface="Calibri"/>
              </a:rPr>
              <a:t>Carbon Fiber Fabric - 4x4 twill 3k 8.3oz/281gsm Toray T300</a:t>
            </a:r>
          </a:p>
          <a:p>
            <a:pPr marL="2338070" lvl="1" indent="-457200">
              <a:buFont typeface="Wingdings,Sans-Serif" panose="05000000000000000000" pitchFamily="2" charset="2"/>
              <a:buChar char="§"/>
            </a:pPr>
            <a:r>
              <a:rPr lang="en-US" sz="3200" spc="-80">
                <a:latin typeface="Cambria"/>
                <a:ea typeface="Cambria"/>
                <a:cs typeface="Calibri"/>
              </a:rPr>
              <a:t>Thin- 2:1 two-part thin epoxy resin system</a:t>
            </a:r>
            <a:endParaRPr lang="en-US"/>
          </a:p>
          <a:p>
            <a:endParaRPr lang="en-US" sz="3200" spc="-80">
              <a:latin typeface="Cambria"/>
              <a:ea typeface="Cambria"/>
              <a:cs typeface="Calibri"/>
            </a:endParaRPr>
          </a:p>
          <a:p>
            <a:pPr marL="2338070" lvl="1" indent="-457200">
              <a:buFont typeface="Wingdings,Sans-Serif"/>
              <a:buChar char="§"/>
            </a:pPr>
            <a:endParaRPr lang="en-US" sz="3200" spc="-80">
              <a:latin typeface="Cambria"/>
              <a:ea typeface="Cambria"/>
              <a:cs typeface="Calibri"/>
            </a:endParaRPr>
          </a:p>
          <a:p>
            <a:endParaRPr lang="en-US" sz="3200" spc="-80">
              <a:latin typeface="Cambria"/>
              <a:ea typeface="Cambria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E2635C-1675-4CC9-B51C-F5B34D0C930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331426" y="30745844"/>
            <a:ext cx="5364087" cy="4959379"/>
          </a:xfrm>
          <a:prstGeom prst="rect">
            <a:avLst/>
          </a:prstGeom>
        </p:spPr>
      </p:pic>
      <p:pic>
        <p:nvPicPr>
          <p:cNvPr id="9" name="Picture 10" descr="A picture containing toy&#10;&#10;Description automatically generated">
            <a:extLst>
              <a:ext uri="{FF2B5EF4-FFF2-40B4-BE49-F238E27FC236}">
                <a16:creationId xmlns:a16="http://schemas.microsoft.com/office/drawing/2014/main" id="{E38F01E2-2310-CE83-39CD-8DF116847AFA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3052" t="1770" r="3756" b="5900"/>
          <a:stretch/>
        </p:blipFill>
        <p:spPr>
          <a:xfrm>
            <a:off x="26364973" y="10868183"/>
            <a:ext cx="7786622" cy="6144309"/>
          </a:xfrm>
          <a:prstGeom prst="rect">
            <a:avLst/>
          </a:prstGeom>
        </p:spPr>
      </p:pic>
      <p:pic>
        <p:nvPicPr>
          <p:cNvPr id="11" name="Picture 12">
            <a:extLst>
              <a:ext uri="{FF2B5EF4-FFF2-40B4-BE49-F238E27FC236}">
                <a16:creationId xmlns:a16="http://schemas.microsoft.com/office/drawing/2014/main" id="{74877A59-E151-1CF1-36F4-984E54B8FCC1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4869" t="2918" r="6861" b="395"/>
          <a:stretch/>
        </p:blipFill>
        <p:spPr>
          <a:xfrm>
            <a:off x="17410465" y="10868137"/>
            <a:ext cx="8136135" cy="6151783"/>
          </a:xfrm>
          <a:prstGeom prst="rect">
            <a:avLst/>
          </a:prstGeom>
        </p:spPr>
      </p:pic>
      <p:pic>
        <p:nvPicPr>
          <p:cNvPr id="13" name="Picture 13" descr="Chart&#10;&#10;Description automatically generated">
            <a:extLst>
              <a:ext uri="{FF2B5EF4-FFF2-40B4-BE49-F238E27FC236}">
                <a16:creationId xmlns:a16="http://schemas.microsoft.com/office/drawing/2014/main" id="{B3888984-1911-C6E4-3A7B-B2E4C0F00E3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705829" y="8836496"/>
            <a:ext cx="4928926" cy="3640463"/>
          </a:xfrm>
          <a:prstGeom prst="rect">
            <a:avLst/>
          </a:prstGeom>
        </p:spPr>
      </p:pic>
      <p:pic>
        <p:nvPicPr>
          <p:cNvPr id="14" name="Picture 18" descr="A picture containing timeline&#10;&#10;Description automatically generated">
            <a:extLst>
              <a:ext uri="{FF2B5EF4-FFF2-40B4-BE49-F238E27FC236}">
                <a16:creationId xmlns:a16="http://schemas.microsoft.com/office/drawing/2014/main" id="{C795BD98-D902-FB69-BC14-9A3E65272B9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9864164" y="8841914"/>
            <a:ext cx="772421" cy="3556898"/>
          </a:xfrm>
          <a:prstGeom prst="rect">
            <a:avLst/>
          </a:prstGeom>
        </p:spPr>
      </p:pic>
      <p:pic>
        <p:nvPicPr>
          <p:cNvPr id="19" name="Picture 20" descr="A picture containing pylon, roof&#10;&#10;Description automatically generated">
            <a:extLst>
              <a:ext uri="{FF2B5EF4-FFF2-40B4-BE49-F238E27FC236}">
                <a16:creationId xmlns:a16="http://schemas.microsoft.com/office/drawing/2014/main" id="{C45E4A19-3631-870E-4C12-062542470A2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5705830" y="4684601"/>
            <a:ext cx="4928927" cy="3850645"/>
          </a:xfrm>
          <a:prstGeom prst="rect">
            <a:avLst/>
          </a:prstGeom>
        </p:spPr>
      </p:pic>
      <p:pic>
        <p:nvPicPr>
          <p:cNvPr id="21" name="Picture 24">
            <a:extLst>
              <a:ext uri="{FF2B5EF4-FFF2-40B4-BE49-F238E27FC236}">
                <a16:creationId xmlns:a16="http://schemas.microsoft.com/office/drawing/2014/main" id="{6E70D9D3-18D5-3891-7ED8-5D6F09D0769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5307240" y="16177029"/>
            <a:ext cx="5389037" cy="3540788"/>
          </a:xfrm>
          <a:prstGeom prst="rect">
            <a:avLst/>
          </a:prstGeom>
        </p:spPr>
      </p:pic>
      <p:pic>
        <p:nvPicPr>
          <p:cNvPr id="28" name="Picture 31" descr="A picture containing seat&#10;&#10;Description automatically generated">
            <a:extLst>
              <a:ext uri="{FF2B5EF4-FFF2-40B4-BE49-F238E27FC236}">
                <a16:creationId xmlns:a16="http://schemas.microsoft.com/office/drawing/2014/main" id="{C5248A51-E94E-F16F-7901-623A88EC87A5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l="7989" t="12857" r="15338" b="4286"/>
          <a:stretch/>
        </p:blipFill>
        <p:spPr>
          <a:xfrm>
            <a:off x="45381772" y="29617564"/>
            <a:ext cx="5323687" cy="2230635"/>
          </a:xfrm>
          <a:prstGeom prst="rect">
            <a:avLst/>
          </a:prstGeom>
        </p:spPr>
      </p:pic>
      <p:pic>
        <p:nvPicPr>
          <p:cNvPr id="32" name="Picture 33" descr="A picture containing indoor&#10;&#10;Description automatically generated">
            <a:extLst>
              <a:ext uri="{FF2B5EF4-FFF2-40B4-BE49-F238E27FC236}">
                <a16:creationId xmlns:a16="http://schemas.microsoft.com/office/drawing/2014/main" id="{A6A3C35F-A243-6CC9-C5FF-01C7D47B766F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t="2222" r="3704" b="2871"/>
          <a:stretch/>
        </p:blipFill>
        <p:spPr>
          <a:xfrm>
            <a:off x="45965705" y="31890317"/>
            <a:ext cx="4717972" cy="3878012"/>
          </a:xfrm>
          <a:prstGeom prst="rect">
            <a:avLst/>
          </a:prstGeom>
        </p:spPr>
      </p:pic>
      <p:pic>
        <p:nvPicPr>
          <p:cNvPr id="34" name="Picture 34" descr="A picture containing microscope&#10;&#10;Description automatically generated">
            <a:extLst>
              <a:ext uri="{FF2B5EF4-FFF2-40B4-BE49-F238E27FC236}">
                <a16:creationId xmlns:a16="http://schemas.microsoft.com/office/drawing/2014/main" id="{D6CA30FC-0F3E-BC1E-F336-56113A32A271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l="-262" t="3409" r="4520" b="1106"/>
          <a:stretch/>
        </p:blipFill>
        <p:spPr>
          <a:xfrm>
            <a:off x="47401337" y="26112995"/>
            <a:ext cx="3261049" cy="3388921"/>
          </a:xfrm>
          <a:prstGeom prst="rect">
            <a:avLst/>
          </a:prstGeom>
        </p:spPr>
      </p:pic>
      <p:pic>
        <p:nvPicPr>
          <p:cNvPr id="7" name="Picture 9" descr="Chart&#10;&#10;Description automatically generated">
            <a:extLst>
              <a:ext uri="{FF2B5EF4-FFF2-40B4-BE49-F238E27FC236}">
                <a16:creationId xmlns:a16="http://schemas.microsoft.com/office/drawing/2014/main" id="{3674583D-4535-FD9D-C61B-7CD30EA7137D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725606" y="31646162"/>
            <a:ext cx="5164114" cy="3982219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10" name="Picture 14" descr="Table&#10;&#10;Description automatically generated">
            <a:extLst>
              <a:ext uri="{FF2B5EF4-FFF2-40B4-BE49-F238E27FC236}">
                <a16:creationId xmlns:a16="http://schemas.microsoft.com/office/drawing/2014/main" id="{32244C88-CFE0-7217-AD5F-C6C0D25F66AB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828801" y="31771448"/>
            <a:ext cx="1535340" cy="3737929"/>
          </a:xfrm>
          <a:prstGeom prst="rect">
            <a:avLst/>
          </a:prstGeom>
        </p:spPr>
      </p:pic>
      <p:pic>
        <p:nvPicPr>
          <p:cNvPr id="15" name="Picture 19" descr="Chart&#10;&#10;Description automatically generated">
            <a:extLst>
              <a:ext uri="{FF2B5EF4-FFF2-40B4-BE49-F238E27FC236}">
                <a16:creationId xmlns:a16="http://schemas.microsoft.com/office/drawing/2014/main" id="{1BDFA467-A28C-9344-C9A5-32E9775052CB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087588" y="31622415"/>
            <a:ext cx="5028461" cy="3982219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20" name="Picture 24" descr="A picture containing ground&#10;&#10;Description automatically generated">
            <a:extLst>
              <a:ext uri="{FF2B5EF4-FFF2-40B4-BE49-F238E27FC236}">
                <a16:creationId xmlns:a16="http://schemas.microsoft.com/office/drawing/2014/main" id="{6DD14B38-CD4C-ED14-340B-385C067629DC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5283444" y="19948801"/>
            <a:ext cx="5408207" cy="331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305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3aa6782-6559-4777-aeb3-432934e9e843" xsi:nil="true"/>
    <lcf76f155ced4ddcb4097134ff3c332f xmlns="1ef39ac2-67a9-4c14-a568-367930550eac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829EDFBDD87546B8DA3FD3CD774E45" ma:contentTypeVersion="11" ma:contentTypeDescription="Create a new document." ma:contentTypeScope="" ma:versionID="2c183a9a00ab45fc3e1c6e2116cc8ed7">
  <xsd:schema xmlns:xsd="http://www.w3.org/2001/XMLSchema" xmlns:xs="http://www.w3.org/2001/XMLSchema" xmlns:p="http://schemas.microsoft.com/office/2006/metadata/properties" xmlns:ns2="1ef39ac2-67a9-4c14-a568-367930550eac" xmlns:ns3="93aa6782-6559-4777-aeb3-432934e9e843" targetNamespace="http://schemas.microsoft.com/office/2006/metadata/properties" ma:root="true" ma:fieldsID="1cb02f30f8219ea6cedaa6a9ef92fcf0" ns2:_="" ns3:_="">
    <xsd:import namespace="1ef39ac2-67a9-4c14-a568-367930550eac"/>
    <xsd:import namespace="93aa6782-6559-4777-aeb3-432934e9e8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f39ac2-67a9-4c14-a568-367930550e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c04022ad-ef34-4d1e-9200-18c9974f96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aa6782-6559-4777-aeb3-432934e9e843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a259984-9b1c-4aa5-89ca-7bbcbbc111de}" ma:internalName="TaxCatchAll" ma:showField="CatchAllData" ma:web="93aa6782-6559-4777-aeb3-432934e9e8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418C658-2C45-4051-8993-610719AE83AD}">
  <ds:schemaRefs>
    <ds:schemaRef ds:uri="1ef39ac2-67a9-4c14-a568-367930550eac"/>
    <ds:schemaRef ds:uri="93aa6782-6559-4777-aeb3-432934e9e84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B0F4742-8239-480B-8C73-20A88C237398}">
  <ds:schemaRefs>
    <ds:schemaRef ds:uri="1ef39ac2-67a9-4c14-a568-367930550eac"/>
    <ds:schemaRef ds:uri="93aa6782-6559-4777-aeb3-432934e9e84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B2C425B-B80D-4D96-A109-FE11EE0B9EF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Custom</PresentationFormat>
  <Slides>1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University of New Hampshire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L Black</dc:creator>
  <cp:revision>6</cp:revision>
  <cp:lastPrinted>2014-04-18T16:40:24Z</cp:lastPrinted>
  <dcterms:created xsi:type="dcterms:W3CDTF">2012-04-18T16:21:13Z</dcterms:created>
  <dcterms:modified xsi:type="dcterms:W3CDTF">2023-04-17T17:55:31Z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0x010100B4829EDFBDD87546B8DA3FD3CD774E45</vt:lpwstr>
  </property>
  <property fmtid="{D5CDD505-2E9C-101B-9397-08002B2CF9AE}" pid="3" name="Order">
    <vt:r8>3119700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ComplianceAssetId">
    <vt:lpwstr/>
  </property>
  <property fmtid="{D5CDD505-2E9C-101B-9397-08002B2CF9AE}" pid="7" name="MediaServiceImageTags">
    <vt:lpwstr/>
  </property>
</Properties>
</file>