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notesMasterIdLst>
    <p:notesMasterId r:id="rId5"/>
  </p:notesMasterIdLst>
  <p:sldIdLst>
    <p:sldId id="256" r:id="rId4"/>
  </p:sldIdLst>
  <p:sldSz cx="438912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DAD"/>
    <a:srgbClr val="FB7D7D"/>
    <a:srgbClr val="FFFFFF"/>
    <a:srgbClr val="FF8181"/>
    <a:srgbClr val="FF3B3B"/>
    <a:srgbClr val="A40000"/>
    <a:srgbClr val="FB7171"/>
    <a:srgbClr val="DA0000"/>
    <a:srgbClr val="FF5757"/>
    <a:srgbClr val="FC8C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A836B3-F4A6-2342-9BB2-B1334ED6CA4C}" v="73" dt="2023-04-17T14:17:50.224"/>
    <p1510:client id="{651952E4-B023-4222-9351-E8B9CC7CF74E}" v="328" dt="2023-04-17T17:43:01.718"/>
    <p1510:client id="{AB73F814-CDBE-47DA-B891-4C7E45249037}" v="1055" dt="2023-04-16T20:11:00.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 d="100"/>
          <a:sy n="15" d="100"/>
        </p:scale>
        <p:origin x="1560" y="102"/>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Libby" userId="efda05cc-1dc3-4cbc-b0e4-c1ae5a165b79" providerId="ADAL" clId="{412C0614-BADF-497C-8A73-E28AEC816D2C}"/>
    <pc:docChg chg="undo redo custSel addSld modSld">
      <pc:chgData name="Matt Libby" userId="efda05cc-1dc3-4cbc-b0e4-c1ae5a165b79" providerId="ADAL" clId="{412C0614-BADF-497C-8A73-E28AEC816D2C}" dt="2023-04-08T21:17:33.460" v="3069" actId="12"/>
      <pc:docMkLst>
        <pc:docMk/>
      </pc:docMkLst>
      <pc:sldChg chg="addSp delSp modSp mod">
        <pc:chgData name="Matt Libby" userId="efda05cc-1dc3-4cbc-b0e4-c1ae5a165b79" providerId="ADAL" clId="{412C0614-BADF-497C-8A73-E28AEC816D2C}" dt="2023-04-08T21:17:33.460" v="3069" actId="12"/>
        <pc:sldMkLst>
          <pc:docMk/>
          <pc:sldMk cId="376030445" sldId="256"/>
        </pc:sldMkLst>
        <pc:spChg chg="mod">
          <ac:chgData name="Matt Libby" userId="efda05cc-1dc3-4cbc-b0e4-c1ae5a165b79" providerId="ADAL" clId="{412C0614-BADF-497C-8A73-E28AEC816D2C}" dt="2023-04-08T20:32:17.864" v="2221" actId="1076"/>
          <ac:spMkLst>
            <pc:docMk/>
            <pc:sldMk cId="376030445" sldId="256"/>
            <ac:spMk id="4" creationId="{00000000-0000-0000-0000-000000000000}"/>
          </ac:spMkLst>
        </pc:spChg>
        <pc:spChg chg="mod">
          <ac:chgData name="Matt Libby" userId="efda05cc-1dc3-4cbc-b0e4-c1ae5a165b79" providerId="ADAL" clId="{412C0614-BADF-497C-8A73-E28AEC816D2C}" dt="2023-04-08T21:06:55.900" v="3019" actId="20577"/>
          <ac:spMkLst>
            <pc:docMk/>
            <pc:sldMk cId="376030445" sldId="256"/>
            <ac:spMk id="6" creationId="{00000000-0000-0000-0000-000000000000}"/>
          </ac:spMkLst>
        </pc:spChg>
        <pc:spChg chg="mod">
          <ac:chgData name="Matt Libby" userId="efda05cc-1dc3-4cbc-b0e4-c1ae5a165b79" providerId="ADAL" clId="{412C0614-BADF-497C-8A73-E28AEC816D2C}" dt="2023-04-08T17:39:19.276" v="198" actId="20577"/>
          <ac:spMkLst>
            <pc:docMk/>
            <pc:sldMk cId="376030445" sldId="256"/>
            <ac:spMk id="7" creationId="{00000000-0000-0000-0000-000000000000}"/>
          </ac:spMkLst>
        </pc:spChg>
        <pc:spChg chg="mod">
          <ac:chgData name="Matt Libby" userId="efda05cc-1dc3-4cbc-b0e4-c1ae5a165b79" providerId="ADAL" clId="{412C0614-BADF-497C-8A73-E28AEC816D2C}" dt="2023-04-08T17:39:19.969" v="202" actId="20577"/>
          <ac:spMkLst>
            <pc:docMk/>
            <pc:sldMk cId="376030445" sldId="256"/>
            <ac:spMk id="9" creationId="{00000000-0000-0000-0000-000000000000}"/>
          </ac:spMkLst>
        </pc:spChg>
        <pc:spChg chg="mod">
          <ac:chgData name="Matt Libby" userId="efda05cc-1dc3-4cbc-b0e4-c1ae5a165b79" providerId="ADAL" clId="{412C0614-BADF-497C-8A73-E28AEC816D2C}" dt="2023-04-08T21:17:33.460" v="3069" actId="12"/>
          <ac:spMkLst>
            <pc:docMk/>
            <pc:sldMk cId="376030445" sldId="256"/>
            <ac:spMk id="12" creationId="{00000000-0000-0000-0000-000000000000}"/>
          </ac:spMkLst>
        </pc:spChg>
        <pc:spChg chg="mod">
          <ac:chgData name="Matt Libby" userId="efda05cc-1dc3-4cbc-b0e4-c1ae5a165b79" providerId="ADAL" clId="{412C0614-BADF-497C-8A73-E28AEC816D2C}" dt="2023-04-08T20:32:38.726" v="2244" actId="20577"/>
          <ac:spMkLst>
            <pc:docMk/>
            <pc:sldMk cId="376030445" sldId="256"/>
            <ac:spMk id="15" creationId="{00000000-0000-0000-0000-000000000000}"/>
          </ac:spMkLst>
        </pc:spChg>
        <pc:spChg chg="mod">
          <ac:chgData name="Matt Libby" userId="efda05cc-1dc3-4cbc-b0e4-c1ae5a165b79" providerId="ADAL" clId="{412C0614-BADF-497C-8A73-E28AEC816D2C}" dt="2023-04-08T17:40:03.625" v="214" actId="208"/>
          <ac:spMkLst>
            <pc:docMk/>
            <pc:sldMk cId="376030445" sldId="256"/>
            <ac:spMk id="16" creationId="{00000000-0000-0000-0000-000000000000}"/>
          </ac:spMkLst>
        </pc:spChg>
        <pc:spChg chg="mod">
          <ac:chgData name="Matt Libby" userId="efda05cc-1dc3-4cbc-b0e4-c1ae5a165b79" providerId="ADAL" clId="{412C0614-BADF-497C-8A73-E28AEC816D2C}" dt="2023-04-08T21:17:26.242" v="3067" actId="20577"/>
          <ac:spMkLst>
            <pc:docMk/>
            <pc:sldMk cId="376030445" sldId="256"/>
            <ac:spMk id="17" creationId="{00000000-0000-0000-0000-000000000000}"/>
          </ac:spMkLst>
        </pc:spChg>
        <pc:spChg chg="mod">
          <ac:chgData name="Matt Libby" userId="efda05cc-1dc3-4cbc-b0e4-c1ae5a165b79" providerId="ADAL" clId="{412C0614-BADF-497C-8A73-E28AEC816D2C}" dt="2023-04-08T21:13:46.984" v="3039" actId="1076"/>
          <ac:spMkLst>
            <pc:docMk/>
            <pc:sldMk cId="376030445" sldId="256"/>
            <ac:spMk id="18" creationId="{00000000-0000-0000-0000-000000000000}"/>
          </ac:spMkLst>
        </pc:spChg>
        <pc:spChg chg="del">
          <ac:chgData name="Matt Libby" userId="efda05cc-1dc3-4cbc-b0e4-c1ae5a165b79" providerId="ADAL" clId="{412C0614-BADF-497C-8A73-E28AEC816D2C}" dt="2023-04-08T20:31:45.271" v="2209" actId="478"/>
          <ac:spMkLst>
            <pc:docMk/>
            <pc:sldMk cId="376030445" sldId="256"/>
            <ac:spMk id="19" creationId="{00000000-0000-0000-0000-000000000000}"/>
          </ac:spMkLst>
        </pc:spChg>
        <pc:spChg chg="mod">
          <ac:chgData name="Matt Libby" userId="efda05cc-1dc3-4cbc-b0e4-c1ae5a165b79" providerId="ADAL" clId="{412C0614-BADF-497C-8A73-E28AEC816D2C}" dt="2023-04-08T20:52:11.394" v="3006" actId="1076"/>
          <ac:spMkLst>
            <pc:docMk/>
            <pc:sldMk cId="376030445" sldId="256"/>
            <ac:spMk id="21" creationId="{B5200920-F15D-3828-5046-715201F4C934}"/>
          </ac:spMkLst>
        </pc:spChg>
        <pc:spChg chg="mod">
          <ac:chgData name="Matt Libby" userId="efda05cc-1dc3-4cbc-b0e4-c1ae5a165b79" providerId="ADAL" clId="{412C0614-BADF-497C-8A73-E28AEC816D2C}" dt="2023-04-08T17:36:36.887" v="11" actId="1076"/>
          <ac:spMkLst>
            <pc:docMk/>
            <pc:sldMk cId="376030445" sldId="256"/>
            <ac:spMk id="24" creationId="{1759A030-CA93-9397-3CC5-7848F06102B2}"/>
          </ac:spMkLst>
        </pc:spChg>
        <pc:spChg chg="mod">
          <ac:chgData name="Matt Libby" userId="efda05cc-1dc3-4cbc-b0e4-c1ae5a165b79" providerId="ADAL" clId="{412C0614-BADF-497C-8A73-E28AEC816D2C}" dt="2023-04-08T20:52:15.546" v="3007" actId="1076"/>
          <ac:spMkLst>
            <pc:docMk/>
            <pc:sldMk cId="376030445" sldId="256"/>
            <ac:spMk id="25" creationId="{2723685C-483D-AE87-894B-8E750FF0F014}"/>
          </ac:spMkLst>
        </pc:spChg>
        <pc:spChg chg="del mod">
          <ac:chgData name="Matt Libby" userId="efda05cc-1dc3-4cbc-b0e4-c1ae5a165b79" providerId="ADAL" clId="{412C0614-BADF-497C-8A73-E28AEC816D2C}" dt="2023-04-08T17:40:46.649" v="261" actId="478"/>
          <ac:spMkLst>
            <pc:docMk/>
            <pc:sldMk cId="376030445" sldId="256"/>
            <ac:spMk id="26" creationId="{F0DA92DC-D61E-B2D7-F0DE-7482B9CEC95C}"/>
          </ac:spMkLst>
        </pc:spChg>
        <pc:spChg chg="add mod">
          <ac:chgData name="Matt Libby" userId="efda05cc-1dc3-4cbc-b0e4-c1ae5a165b79" providerId="ADAL" clId="{412C0614-BADF-497C-8A73-E28AEC816D2C}" dt="2023-04-08T17:40:43.374" v="260" actId="313"/>
          <ac:spMkLst>
            <pc:docMk/>
            <pc:sldMk cId="376030445" sldId="256"/>
            <ac:spMk id="29" creationId="{20EDD28E-819A-5183-6A82-22CF53EFA2CF}"/>
          </ac:spMkLst>
        </pc:spChg>
        <pc:spChg chg="mod">
          <ac:chgData name="Matt Libby" userId="efda05cc-1dc3-4cbc-b0e4-c1ae5a165b79" providerId="ADAL" clId="{412C0614-BADF-497C-8A73-E28AEC816D2C}" dt="2023-04-08T19:21:23.530" v="1562" actId="313"/>
          <ac:spMkLst>
            <pc:docMk/>
            <pc:sldMk cId="376030445" sldId="256"/>
            <ac:spMk id="30" creationId="{00000000-0000-0000-0000-000000000000}"/>
          </ac:spMkLst>
        </pc:spChg>
        <pc:spChg chg="del mod">
          <ac:chgData name="Matt Libby" userId="efda05cc-1dc3-4cbc-b0e4-c1ae5a165b79" providerId="ADAL" clId="{412C0614-BADF-497C-8A73-E28AEC816D2C}" dt="2023-04-08T19:15:18.800" v="1497" actId="478"/>
          <ac:spMkLst>
            <pc:docMk/>
            <pc:sldMk cId="376030445" sldId="256"/>
            <ac:spMk id="31" creationId="{00000000-0000-0000-0000-000000000000}"/>
          </ac:spMkLst>
        </pc:spChg>
        <pc:spChg chg="del ord">
          <ac:chgData name="Matt Libby" userId="efda05cc-1dc3-4cbc-b0e4-c1ae5a165b79" providerId="ADAL" clId="{412C0614-BADF-497C-8A73-E28AEC816D2C}" dt="2023-04-08T19:53:59.424" v="1671" actId="478"/>
          <ac:spMkLst>
            <pc:docMk/>
            <pc:sldMk cId="376030445" sldId="256"/>
            <ac:spMk id="33" creationId="{00000000-0000-0000-0000-000000000000}"/>
          </ac:spMkLst>
        </pc:spChg>
        <pc:spChg chg="add mod">
          <ac:chgData name="Matt Libby" userId="efda05cc-1dc3-4cbc-b0e4-c1ae5a165b79" providerId="ADAL" clId="{412C0614-BADF-497C-8A73-E28AEC816D2C}" dt="2023-04-08T17:51:38.034" v="675" actId="14100"/>
          <ac:spMkLst>
            <pc:docMk/>
            <pc:sldMk cId="376030445" sldId="256"/>
            <ac:spMk id="34" creationId="{5449EA60-65A0-4325-D529-D64478916F3A}"/>
          </ac:spMkLst>
        </pc:spChg>
        <pc:spChg chg="add mod">
          <ac:chgData name="Matt Libby" userId="efda05cc-1dc3-4cbc-b0e4-c1ae5a165b79" providerId="ADAL" clId="{412C0614-BADF-497C-8A73-E28AEC816D2C}" dt="2023-04-08T21:07:29.643" v="3033" actId="20577"/>
          <ac:spMkLst>
            <pc:docMk/>
            <pc:sldMk cId="376030445" sldId="256"/>
            <ac:spMk id="35" creationId="{4E42A8BD-83AC-F4F8-D1B1-6203195DF2CB}"/>
          </ac:spMkLst>
        </pc:spChg>
        <pc:spChg chg="add mod">
          <ac:chgData name="Matt Libby" userId="efda05cc-1dc3-4cbc-b0e4-c1ae5a165b79" providerId="ADAL" clId="{412C0614-BADF-497C-8A73-E28AEC816D2C}" dt="2023-04-08T17:51:48.806" v="676" actId="313"/>
          <ac:spMkLst>
            <pc:docMk/>
            <pc:sldMk cId="376030445" sldId="256"/>
            <ac:spMk id="36" creationId="{707ECEED-D982-75AC-D1B2-6B52CE92E823}"/>
          </ac:spMkLst>
        </pc:spChg>
        <pc:spChg chg="add mod">
          <ac:chgData name="Matt Libby" userId="efda05cc-1dc3-4cbc-b0e4-c1ae5a165b79" providerId="ADAL" clId="{412C0614-BADF-497C-8A73-E28AEC816D2C}" dt="2023-04-08T17:59:12.502" v="874" actId="207"/>
          <ac:spMkLst>
            <pc:docMk/>
            <pc:sldMk cId="376030445" sldId="256"/>
            <ac:spMk id="40" creationId="{DCE05017-B707-401E-AB2F-BEE5442665AB}"/>
          </ac:spMkLst>
        </pc:spChg>
        <pc:spChg chg="add mod">
          <ac:chgData name="Matt Libby" userId="efda05cc-1dc3-4cbc-b0e4-c1ae5a165b79" providerId="ADAL" clId="{412C0614-BADF-497C-8A73-E28AEC816D2C}" dt="2023-04-08T17:59:12.502" v="874" actId="207"/>
          <ac:spMkLst>
            <pc:docMk/>
            <pc:sldMk cId="376030445" sldId="256"/>
            <ac:spMk id="41" creationId="{241DA4D1-615D-7974-521D-0228883B4421}"/>
          </ac:spMkLst>
        </pc:spChg>
        <pc:spChg chg="add mod">
          <ac:chgData name="Matt Libby" userId="efda05cc-1dc3-4cbc-b0e4-c1ae5a165b79" providerId="ADAL" clId="{412C0614-BADF-497C-8A73-E28AEC816D2C}" dt="2023-04-08T17:59:12.502" v="874" actId="207"/>
          <ac:spMkLst>
            <pc:docMk/>
            <pc:sldMk cId="376030445" sldId="256"/>
            <ac:spMk id="42" creationId="{F0E8F421-203F-02D6-FE42-96C8E03F6ADD}"/>
          </ac:spMkLst>
        </pc:spChg>
        <pc:spChg chg="add mod">
          <ac:chgData name="Matt Libby" userId="efda05cc-1dc3-4cbc-b0e4-c1ae5a165b79" providerId="ADAL" clId="{412C0614-BADF-497C-8A73-E28AEC816D2C}" dt="2023-04-08T17:59:12.502" v="874" actId="207"/>
          <ac:spMkLst>
            <pc:docMk/>
            <pc:sldMk cId="376030445" sldId="256"/>
            <ac:spMk id="43" creationId="{1B2119C9-A25F-19A6-DC53-DB40BFA945E7}"/>
          </ac:spMkLst>
        </pc:spChg>
        <pc:spChg chg="add del mod">
          <ac:chgData name="Matt Libby" userId="efda05cc-1dc3-4cbc-b0e4-c1ae5a165b79" providerId="ADAL" clId="{412C0614-BADF-497C-8A73-E28AEC816D2C}" dt="2023-04-08T17:54:56.363" v="721" actId="478"/>
          <ac:spMkLst>
            <pc:docMk/>
            <pc:sldMk cId="376030445" sldId="256"/>
            <ac:spMk id="44" creationId="{27FF1A44-1E51-B449-C18B-B8FCFDF949AC}"/>
          </ac:spMkLst>
        </pc:spChg>
        <pc:spChg chg="add del mod">
          <ac:chgData name="Matt Libby" userId="efda05cc-1dc3-4cbc-b0e4-c1ae5a165b79" providerId="ADAL" clId="{412C0614-BADF-497C-8A73-E28AEC816D2C}" dt="2023-04-08T18:06:44.367" v="947" actId="478"/>
          <ac:spMkLst>
            <pc:docMk/>
            <pc:sldMk cId="376030445" sldId="256"/>
            <ac:spMk id="45" creationId="{59A05617-342A-438B-6B62-1B7B1799F72D}"/>
          </ac:spMkLst>
        </pc:spChg>
        <pc:spChg chg="add del mod">
          <ac:chgData name="Matt Libby" userId="efda05cc-1dc3-4cbc-b0e4-c1ae5a165b79" providerId="ADAL" clId="{412C0614-BADF-497C-8A73-E28AEC816D2C}" dt="2023-04-08T18:06:45.645" v="949" actId="478"/>
          <ac:spMkLst>
            <pc:docMk/>
            <pc:sldMk cId="376030445" sldId="256"/>
            <ac:spMk id="46" creationId="{998C359A-7942-E45F-4C21-D36B6B89AF02}"/>
          </ac:spMkLst>
        </pc:spChg>
        <pc:spChg chg="add del mod">
          <ac:chgData name="Matt Libby" userId="efda05cc-1dc3-4cbc-b0e4-c1ae5a165b79" providerId="ADAL" clId="{412C0614-BADF-497C-8A73-E28AEC816D2C}" dt="2023-04-08T18:06:45.004" v="948" actId="478"/>
          <ac:spMkLst>
            <pc:docMk/>
            <pc:sldMk cId="376030445" sldId="256"/>
            <ac:spMk id="47" creationId="{70DA3AB3-BCBB-69CD-7132-1C2B915B706F}"/>
          </ac:spMkLst>
        </pc:spChg>
        <pc:spChg chg="add del mod">
          <ac:chgData name="Matt Libby" userId="efda05cc-1dc3-4cbc-b0e4-c1ae5a165b79" providerId="ADAL" clId="{412C0614-BADF-497C-8A73-E28AEC816D2C}" dt="2023-04-08T18:06:43.820" v="946" actId="478"/>
          <ac:spMkLst>
            <pc:docMk/>
            <pc:sldMk cId="376030445" sldId="256"/>
            <ac:spMk id="48" creationId="{5EE2B00C-BDF2-8956-7CF1-A5963E31162B}"/>
          </ac:spMkLst>
        </pc:spChg>
        <pc:spChg chg="add del mod">
          <ac:chgData name="Matt Libby" userId="efda05cc-1dc3-4cbc-b0e4-c1ae5a165b79" providerId="ADAL" clId="{412C0614-BADF-497C-8A73-E28AEC816D2C}" dt="2023-04-08T18:06:42.604" v="945" actId="478"/>
          <ac:spMkLst>
            <pc:docMk/>
            <pc:sldMk cId="376030445" sldId="256"/>
            <ac:spMk id="49" creationId="{BE3CA547-6FBD-54D8-0A3E-72B99FDE479D}"/>
          </ac:spMkLst>
        </pc:spChg>
        <pc:spChg chg="add del mod">
          <ac:chgData name="Matt Libby" userId="efda05cc-1dc3-4cbc-b0e4-c1ae5a165b79" providerId="ADAL" clId="{412C0614-BADF-497C-8A73-E28AEC816D2C}" dt="2023-04-08T18:06:46.380" v="950" actId="478"/>
          <ac:spMkLst>
            <pc:docMk/>
            <pc:sldMk cId="376030445" sldId="256"/>
            <ac:spMk id="51" creationId="{FA55D90A-63A3-157A-F154-885FDF4671BE}"/>
          </ac:spMkLst>
        </pc:spChg>
        <pc:spChg chg="add del mod">
          <ac:chgData name="Matt Libby" userId="efda05cc-1dc3-4cbc-b0e4-c1ae5a165b79" providerId="ADAL" clId="{412C0614-BADF-497C-8A73-E28AEC816D2C}" dt="2023-04-08T18:06:47.340" v="951" actId="478"/>
          <ac:spMkLst>
            <pc:docMk/>
            <pc:sldMk cId="376030445" sldId="256"/>
            <ac:spMk id="52" creationId="{3F914E87-FF26-5BF1-1930-06F957A033CC}"/>
          </ac:spMkLst>
        </pc:spChg>
        <pc:spChg chg="add del mod">
          <ac:chgData name="Matt Libby" userId="efda05cc-1dc3-4cbc-b0e4-c1ae5a165b79" providerId="ADAL" clId="{412C0614-BADF-497C-8A73-E28AEC816D2C}" dt="2023-04-08T18:12:43.789" v="1051" actId="478"/>
          <ac:spMkLst>
            <pc:docMk/>
            <pc:sldMk cId="376030445" sldId="256"/>
            <ac:spMk id="53" creationId="{898C68F1-9A24-0877-5250-4326B26D1FF3}"/>
          </ac:spMkLst>
        </pc:spChg>
        <pc:spChg chg="add del mod">
          <ac:chgData name="Matt Libby" userId="efda05cc-1dc3-4cbc-b0e4-c1ae5a165b79" providerId="ADAL" clId="{412C0614-BADF-497C-8A73-E28AEC816D2C}" dt="2023-04-08T18:06:47.948" v="952" actId="478"/>
          <ac:spMkLst>
            <pc:docMk/>
            <pc:sldMk cId="376030445" sldId="256"/>
            <ac:spMk id="54" creationId="{F792D7FE-83BB-C294-9CCD-8FFA89355893}"/>
          </ac:spMkLst>
        </pc:spChg>
        <pc:spChg chg="add del mod">
          <ac:chgData name="Matt Libby" userId="efda05cc-1dc3-4cbc-b0e4-c1ae5a165b79" providerId="ADAL" clId="{412C0614-BADF-497C-8A73-E28AEC816D2C}" dt="2023-04-08T18:06:48.636" v="953" actId="478"/>
          <ac:spMkLst>
            <pc:docMk/>
            <pc:sldMk cId="376030445" sldId="256"/>
            <ac:spMk id="55" creationId="{6DBAFFEC-1D44-C332-603C-19C61A45EBE2}"/>
          </ac:spMkLst>
        </pc:spChg>
        <pc:spChg chg="add del mod">
          <ac:chgData name="Matt Libby" userId="efda05cc-1dc3-4cbc-b0e4-c1ae5a165b79" providerId="ADAL" clId="{412C0614-BADF-497C-8A73-E28AEC816D2C}" dt="2023-04-08T18:12:09.661" v="1040" actId="478"/>
          <ac:spMkLst>
            <pc:docMk/>
            <pc:sldMk cId="376030445" sldId="256"/>
            <ac:spMk id="56" creationId="{7FF0AE06-7759-BECC-25D8-A0A024453B1E}"/>
          </ac:spMkLst>
        </pc:spChg>
        <pc:spChg chg="add del mod">
          <ac:chgData name="Matt Libby" userId="efda05cc-1dc3-4cbc-b0e4-c1ae5a165b79" providerId="ADAL" clId="{412C0614-BADF-497C-8A73-E28AEC816D2C}" dt="2023-04-08T18:09:53.853" v="1001" actId="478"/>
          <ac:spMkLst>
            <pc:docMk/>
            <pc:sldMk cId="376030445" sldId="256"/>
            <ac:spMk id="57" creationId="{470952F5-3FD3-E935-B45A-ACDA87F7799B}"/>
          </ac:spMkLst>
        </pc:spChg>
        <pc:spChg chg="add del mod">
          <ac:chgData name="Matt Libby" userId="efda05cc-1dc3-4cbc-b0e4-c1ae5a165b79" providerId="ADAL" clId="{412C0614-BADF-497C-8A73-E28AEC816D2C}" dt="2023-04-08T18:12:10.077" v="1041" actId="478"/>
          <ac:spMkLst>
            <pc:docMk/>
            <pc:sldMk cId="376030445" sldId="256"/>
            <ac:spMk id="58" creationId="{21F0F0C1-8E85-A6AA-78FE-0566749920E6}"/>
          </ac:spMkLst>
        </pc:spChg>
        <pc:spChg chg="add del mod">
          <ac:chgData name="Matt Libby" userId="efda05cc-1dc3-4cbc-b0e4-c1ae5a165b79" providerId="ADAL" clId="{412C0614-BADF-497C-8A73-E28AEC816D2C}" dt="2023-04-08T18:12:10.477" v="1042" actId="478"/>
          <ac:spMkLst>
            <pc:docMk/>
            <pc:sldMk cId="376030445" sldId="256"/>
            <ac:spMk id="59" creationId="{51637367-A971-787B-F345-FE24899949A9}"/>
          </ac:spMkLst>
        </pc:spChg>
        <pc:spChg chg="add del mod">
          <ac:chgData name="Matt Libby" userId="efda05cc-1dc3-4cbc-b0e4-c1ae5a165b79" providerId="ADAL" clId="{412C0614-BADF-497C-8A73-E28AEC816D2C}" dt="2023-04-08T17:39:25.359" v="204" actId="14100"/>
          <ac:spMkLst>
            <pc:docMk/>
            <pc:sldMk cId="376030445" sldId="256"/>
            <ac:spMk id="60" creationId="{00000000-0000-0000-0000-000000000000}"/>
          </ac:spMkLst>
        </pc:spChg>
        <pc:spChg chg="add del mod">
          <ac:chgData name="Matt Libby" userId="efda05cc-1dc3-4cbc-b0e4-c1ae5a165b79" providerId="ADAL" clId="{412C0614-BADF-497C-8A73-E28AEC816D2C}" dt="2023-04-08T18:12:09.181" v="1039" actId="478"/>
          <ac:spMkLst>
            <pc:docMk/>
            <pc:sldMk cId="376030445" sldId="256"/>
            <ac:spMk id="61" creationId="{CFDC824B-AABE-67CB-A0EB-B1FA658E381C}"/>
          </ac:spMkLst>
        </pc:spChg>
        <pc:spChg chg="add del">
          <ac:chgData name="Matt Libby" userId="efda05cc-1dc3-4cbc-b0e4-c1ae5a165b79" providerId="ADAL" clId="{412C0614-BADF-497C-8A73-E28AEC816D2C}" dt="2023-04-08T17:39:17.530" v="186" actId="478"/>
          <ac:spMkLst>
            <pc:docMk/>
            <pc:sldMk cId="376030445" sldId="256"/>
            <ac:spMk id="62" creationId="{00000000-0000-0000-0000-000000000000}"/>
          </ac:spMkLst>
        </pc:spChg>
        <pc:spChg chg="add del mod">
          <ac:chgData name="Matt Libby" userId="efda05cc-1dc3-4cbc-b0e4-c1ae5a165b79" providerId="ADAL" clId="{412C0614-BADF-497C-8A73-E28AEC816D2C}" dt="2023-04-08T18:12:44.317" v="1052" actId="478"/>
          <ac:spMkLst>
            <pc:docMk/>
            <pc:sldMk cId="376030445" sldId="256"/>
            <ac:spMk id="63" creationId="{C9533F6A-C0A3-2268-9DCF-481CE3043FD4}"/>
          </ac:spMkLst>
        </pc:spChg>
        <pc:spChg chg="add del">
          <ac:chgData name="Matt Libby" userId="efda05cc-1dc3-4cbc-b0e4-c1ae5a165b79" providerId="ADAL" clId="{412C0614-BADF-497C-8A73-E28AEC816D2C}" dt="2023-04-08T17:39:17.402" v="185" actId="478"/>
          <ac:spMkLst>
            <pc:docMk/>
            <pc:sldMk cId="376030445" sldId="256"/>
            <ac:spMk id="64" creationId="{00000000-0000-0000-0000-000000000000}"/>
          </ac:spMkLst>
        </pc:spChg>
        <pc:spChg chg="add del mod">
          <ac:chgData name="Matt Libby" userId="efda05cc-1dc3-4cbc-b0e4-c1ae5a165b79" providerId="ADAL" clId="{412C0614-BADF-497C-8A73-E28AEC816D2C}" dt="2023-04-08T18:12:45.005" v="1053" actId="478"/>
          <ac:spMkLst>
            <pc:docMk/>
            <pc:sldMk cId="376030445" sldId="256"/>
            <ac:spMk id="65" creationId="{CDC70620-8498-BCB6-7A5A-39A62F01BF22}"/>
          </ac:spMkLst>
        </pc:spChg>
        <pc:spChg chg="add del mod">
          <ac:chgData name="Matt Libby" userId="efda05cc-1dc3-4cbc-b0e4-c1ae5a165b79" providerId="ADAL" clId="{412C0614-BADF-497C-8A73-E28AEC816D2C}" dt="2023-04-08T18:12:46.029" v="1054" actId="478"/>
          <ac:spMkLst>
            <pc:docMk/>
            <pc:sldMk cId="376030445" sldId="256"/>
            <ac:spMk id="66" creationId="{CA786CDB-23B0-8843-88F5-8938BF0CF68F}"/>
          </ac:spMkLst>
        </pc:spChg>
        <pc:spChg chg="add del mod">
          <ac:chgData name="Matt Libby" userId="efda05cc-1dc3-4cbc-b0e4-c1ae5a165b79" providerId="ADAL" clId="{412C0614-BADF-497C-8A73-E28AEC816D2C}" dt="2023-04-08T18:12:47.772" v="1056" actId="478"/>
          <ac:spMkLst>
            <pc:docMk/>
            <pc:sldMk cId="376030445" sldId="256"/>
            <ac:spMk id="67" creationId="{C03BCAB1-5837-D0D1-EFAB-21E1C50818D7}"/>
          </ac:spMkLst>
        </pc:spChg>
        <pc:spChg chg="add del mod">
          <ac:chgData name="Matt Libby" userId="efda05cc-1dc3-4cbc-b0e4-c1ae5a165b79" providerId="ADAL" clId="{412C0614-BADF-497C-8A73-E28AEC816D2C}" dt="2023-04-08T18:12:43.310" v="1050" actId="478"/>
          <ac:spMkLst>
            <pc:docMk/>
            <pc:sldMk cId="376030445" sldId="256"/>
            <ac:spMk id="68" creationId="{5287007C-4091-DB4F-1C59-827F844B8AB6}"/>
          </ac:spMkLst>
        </pc:spChg>
        <pc:spChg chg="add del mod">
          <ac:chgData name="Matt Libby" userId="efda05cc-1dc3-4cbc-b0e4-c1ae5a165b79" providerId="ADAL" clId="{412C0614-BADF-497C-8A73-E28AEC816D2C}" dt="2023-04-08T18:12:46.733" v="1055" actId="478"/>
          <ac:spMkLst>
            <pc:docMk/>
            <pc:sldMk cId="376030445" sldId="256"/>
            <ac:spMk id="69" creationId="{BA75F345-04D7-75AC-57CF-6862A8A912F9}"/>
          </ac:spMkLst>
        </pc:spChg>
        <pc:spChg chg="add del mod ord">
          <ac:chgData name="Matt Libby" userId="efda05cc-1dc3-4cbc-b0e4-c1ae5a165b79" providerId="ADAL" clId="{412C0614-BADF-497C-8A73-E28AEC816D2C}" dt="2023-04-08T18:21:38.398" v="1172" actId="478"/>
          <ac:spMkLst>
            <pc:docMk/>
            <pc:sldMk cId="376030445" sldId="256"/>
            <ac:spMk id="70" creationId="{7FFA945B-077D-BEAC-7947-18ECC55FD521}"/>
          </ac:spMkLst>
        </pc:spChg>
        <pc:spChg chg="add del mod">
          <ac:chgData name="Matt Libby" userId="efda05cc-1dc3-4cbc-b0e4-c1ae5a165b79" providerId="ADAL" clId="{412C0614-BADF-497C-8A73-E28AEC816D2C}" dt="2023-04-08T18:18:25.877" v="1151" actId="478"/>
          <ac:spMkLst>
            <pc:docMk/>
            <pc:sldMk cId="376030445" sldId="256"/>
            <ac:spMk id="71" creationId="{85887DD1-4C74-00E5-B13F-9266CCCBBD2D}"/>
          </ac:spMkLst>
        </pc:spChg>
        <pc:spChg chg="add del mod ord">
          <ac:chgData name="Matt Libby" userId="efda05cc-1dc3-4cbc-b0e4-c1ae5a165b79" providerId="ADAL" clId="{412C0614-BADF-497C-8A73-E28AEC816D2C}" dt="2023-04-08T18:16:57.855" v="1123" actId="478"/>
          <ac:spMkLst>
            <pc:docMk/>
            <pc:sldMk cId="376030445" sldId="256"/>
            <ac:spMk id="72" creationId="{BCB0FF7C-ED1E-1115-EF3F-A9AE6DAF8E86}"/>
          </ac:spMkLst>
        </pc:spChg>
        <pc:spChg chg="add del mod">
          <ac:chgData name="Matt Libby" userId="efda05cc-1dc3-4cbc-b0e4-c1ae5a165b79" providerId="ADAL" clId="{412C0614-BADF-497C-8A73-E28AEC816D2C}" dt="2023-04-08T18:17:12.558" v="1127" actId="478"/>
          <ac:spMkLst>
            <pc:docMk/>
            <pc:sldMk cId="376030445" sldId="256"/>
            <ac:spMk id="73" creationId="{513238D7-BCD4-D3EA-65D4-D742E9E2FE41}"/>
          </ac:spMkLst>
        </pc:spChg>
        <pc:spChg chg="add del mod">
          <ac:chgData name="Matt Libby" userId="efda05cc-1dc3-4cbc-b0e4-c1ae5a165b79" providerId="ADAL" clId="{412C0614-BADF-497C-8A73-E28AEC816D2C}" dt="2023-04-08T18:17:12.934" v="1128" actId="478"/>
          <ac:spMkLst>
            <pc:docMk/>
            <pc:sldMk cId="376030445" sldId="256"/>
            <ac:spMk id="74" creationId="{760C460C-0AD1-09F4-1251-4F6E670FDAB9}"/>
          </ac:spMkLst>
        </pc:spChg>
        <pc:spChg chg="add del mod">
          <ac:chgData name="Matt Libby" userId="efda05cc-1dc3-4cbc-b0e4-c1ae5a165b79" providerId="ADAL" clId="{412C0614-BADF-497C-8A73-E28AEC816D2C}" dt="2023-04-08T18:21:37.262" v="1171" actId="478"/>
          <ac:spMkLst>
            <pc:docMk/>
            <pc:sldMk cId="376030445" sldId="256"/>
            <ac:spMk id="76" creationId="{0855DEDC-E938-3911-34C3-5BE752D61D41}"/>
          </ac:spMkLst>
        </pc:spChg>
        <pc:spChg chg="add del mod">
          <ac:chgData name="Matt Libby" userId="efda05cc-1dc3-4cbc-b0e4-c1ae5a165b79" providerId="ADAL" clId="{412C0614-BADF-497C-8A73-E28AEC816D2C}" dt="2023-04-08T18:18:26.301" v="1152" actId="478"/>
          <ac:spMkLst>
            <pc:docMk/>
            <pc:sldMk cId="376030445" sldId="256"/>
            <ac:spMk id="77" creationId="{AD48516B-3D8B-E161-81C8-A35CD510012F}"/>
          </ac:spMkLst>
        </pc:spChg>
        <pc:spChg chg="add del mod">
          <ac:chgData name="Matt Libby" userId="efda05cc-1dc3-4cbc-b0e4-c1ae5a165b79" providerId="ADAL" clId="{412C0614-BADF-497C-8A73-E28AEC816D2C}" dt="2023-04-08T18:18:25.391" v="1150" actId="478"/>
          <ac:spMkLst>
            <pc:docMk/>
            <pc:sldMk cId="376030445" sldId="256"/>
            <ac:spMk id="78" creationId="{911F4545-BE94-56DA-A9DF-C0119A56758D}"/>
          </ac:spMkLst>
        </pc:spChg>
        <pc:spChg chg="add del mod">
          <ac:chgData name="Matt Libby" userId="efda05cc-1dc3-4cbc-b0e4-c1ae5a165b79" providerId="ADAL" clId="{412C0614-BADF-497C-8A73-E28AEC816D2C}" dt="2023-04-08T18:21:36.590" v="1170" actId="478"/>
          <ac:spMkLst>
            <pc:docMk/>
            <pc:sldMk cId="376030445" sldId="256"/>
            <ac:spMk id="79" creationId="{7387961C-39DD-B906-DCDC-5CD7DD6DAFCF}"/>
          </ac:spMkLst>
        </pc:spChg>
        <pc:spChg chg="add del mod">
          <ac:chgData name="Matt Libby" userId="efda05cc-1dc3-4cbc-b0e4-c1ae5a165b79" providerId="ADAL" clId="{412C0614-BADF-497C-8A73-E28AEC816D2C}" dt="2023-04-08T18:21:35.918" v="1169" actId="478"/>
          <ac:spMkLst>
            <pc:docMk/>
            <pc:sldMk cId="376030445" sldId="256"/>
            <ac:spMk id="80" creationId="{74CF342A-124F-48D5-D301-4BF21D59F62F}"/>
          </ac:spMkLst>
        </pc:spChg>
        <pc:spChg chg="add del mod">
          <ac:chgData name="Matt Libby" userId="efda05cc-1dc3-4cbc-b0e4-c1ae5a165b79" providerId="ADAL" clId="{412C0614-BADF-497C-8A73-E28AEC816D2C}" dt="2023-04-08T18:18:24.897" v="1149" actId="478"/>
          <ac:spMkLst>
            <pc:docMk/>
            <pc:sldMk cId="376030445" sldId="256"/>
            <ac:spMk id="81" creationId="{BE8A1E8C-1C51-C7A5-4092-3CC00FB167D9}"/>
          </ac:spMkLst>
        </pc:spChg>
        <pc:spChg chg="add del mod">
          <ac:chgData name="Matt Libby" userId="efda05cc-1dc3-4cbc-b0e4-c1ae5a165b79" providerId="ADAL" clId="{412C0614-BADF-497C-8A73-E28AEC816D2C}" dt="2023-04-08T18:21:41.439" v="1175" actId="478"/>
          <ac:spMkLst>
            <pc:docMk/>
            <pc:sldMk cId="376030445" sldId="256"/>
            <ac:spMk id="82" creationId="{5FBBD74C-648E-699B-1548-358E0293C2BA}"/>
          </ac:spMkLst>
        </pc:spChg>
        <pc:spChg chg="add del mod">
          <ac:chgData name="Matt Libby" userId="efda05cc-1dc3-4cbc-b0e4-c1ae5a165b79" providerId="ADAL" clId="{412C0614-BADF-497C-8A73-E28AEC816D2C}" dt="2023-04-08T18:18:29.855" v="1155" actId="478"/>
          <ac:spMkLst>
            <pc:docMk/>
            <pc:sldMk cId="376030445" sldId="256"/>
            <ac:spMk id="83" creationId="{A8D486EA-5A37-B26E-3582-F5A63FDA2E58}"/>
          </ac:spMkLst>
        </pc:spChg>
        <pc:spChg chg="add del mod">
          <ac:chgData name="Matt Libby" userId="efda05cc-1dc3-4cbc-b0e4-c1ae5a165b79" providerId="ADAL" clId="{412C0614-BADF-497C-8A73-E28AEC816D2C}" dt="2023-04-08T18:21:39.982" v="1174" actId="478"/>
          <ac:spMkLst>
            <pc:docMk/>
            <pc:sldMk cId="376030445" sldId="256"/>
            <ac:spMk id="84" creationId="{EFB2102C-110E-2C0D-8913-162605FD52E7}"/>
          </ac:spMkLst>
        </pc:spChg>
        <pc:spChg chg="mod">
          <ac:chgData name="Matt Libby" userId="efda05cc-1dc3-4cbc-b0e4-c1ae5a165b79" providerId="ADAL" clId="{412C0614-BADF-497C-8A73-E28AEC816D2C}" dt="2023-04-08T21:13:21.781" v="3035" actId="27636"/>
          <ac:spMkLst>
            <pc:docMk/>
            <pc:sldMk cId="376030445" sldId="256"/>
            <ac:spMk id="85" creationId="{00000000-0000-0000-0000-000000000000}"/>
          </ac:spMkLst>
        </pc:spChg>
        <pc:spChg chg="add del mod">
          <ac:chgData name="Matt Libby" userId="efda05cc-1dc3-4cbc-b0e4-c1ae5a165b79" providerId="ADAL" clId="{412C0614-BADF-497C-8A73-E28AEC816D2C}" dt="2023-04-08T18:21:39.438" v="1173" actId="478"/>
          <ac:spMkLst>
            <pc:docMk/>
            <pc:sldMk cId="376030445" sldId="256"/>
            <ac:spMk id="86" creationId="{ED700879-7806-F3E5-5F3D-3A416253C016}"/>
          </ac:spMkLst>
        </pc:spChg>
        <pc:spChg chg="add mod">
          <ac:chgData name="Matt Libby" userId="efda05cc-1dc3-4cbc-b0e4-c1ae5a165b79" providerId="ADAL" clId="{412C0614-BADF-497C-8A73-E28AEC816D2C}" dt="2023-04-08T18:33:40.543" v="1322" actId="1076"/>
          <ac:spMkLst>
            <pc:docMk/>
            <pc:sldMk cId="376030445" sldId="256"/>
            <ac:spMk id="87" creationId="{347CF9A6-2BD0-620C-AC07-5112053EAF93}"/>
          </ac:spMkLst>
        </pc:spChg>
        <pc:spChg chg="add mod">
          <ac:chgData name="Matt Libby" userId="efda05cc-1dc3-4cbc-b0e4-c1ae5a165b79" providerId="ADAL" clId="{412C0614-BADF-497C-8A73-E28AEC816D2C}" dt="2023-04-08T18:33:40.543" v="1322" actId="1076"/>
          <ac:spMkLst>
            <pc:docMk/>
            <pc:sldMk cId="376030445" sldId="256"/>
            <ac:spMk id="88" creationId="{6AB31300-4C7F-D9FD-5377-F7005AFC60BB}"/>
          </ac:spMkLst>
        </pc:spChg>
        <pc:spChg chg="add mod">
          <ac:chgData name="Matt Libby" userId="efda05cc-1dc3-4cbc-b0e4-c1ae5a165b79" providerId="ADAL" clId="{412C0614-BADF-497C-8A73-E28AEC816D2C}" dt="2023-04-08T18:33:40.543" v="1322" actId="1076"/>
          <ac:spMkLst>
            <pc:docMk/>
            <pc:sldMk cId="376030445" sldId="256"/>
            <ac:spMk id="89" creationId="{9E89DC1D-A0C7-6113-0A0B-FCE48BFF915D}"/>
          </ac:spMkLst>
        </pc:spChg>
        <pc:spChg chg="add mod">
          <ac:chgData name="Matt Libby" userId="efda05cc-1dc3-4cbc-b0e4-c1ae5a165b79" providerId="ADAL" clId="{412C0614-BADF-497C-8A73-E28AEC816D2C}" dt="2023-04-08T18:33:40.543" v="1322" actId="1076"/>
          <ac:spMkLst>
            <pc:docMk/>
            <pc:sldMk cId="376030445" sldId="256"/>
            <ac:spMk id="90" creationId="{3CEAAB74-EFAB-95B3-9D82-56B31474A03A}"/>
          </ac:spMkLst>
        </pc:spChg>
        <pc:spChg chg="add mod">
          <ac:chgData name="Matt Libby" userId="efda05cc-1dc3-4cbc-b0e4-c1ae5a165b79" providerId="ADAL" clId="{412C0614-BADF-497C-8A73-E28AEC816D2C}" dt="2023-04-08T18:33:40.543" v="1322" actId="1076"/>
          <ac:spMkLst>
            <pc:docMk/>
            <pc:sldMk cId="376030445" sldId="256"/>
            <ac:spMk id="91" creationId="{F14F09C4-AD7A-1DC6-7DD5-484B33F5F9C1}"/>
          </ac:spMkLst>
        </pc:spChg>
        <pc:spChg chg="add mod">
          <ac:chgData name="Matt Libby" userId="efda05cc-1dc3-4cbc-b0e4-c1ae5a165b79" providerId="ADAL" clId="{412C0614-BADF-497C-8A73-E28AEC816D2C}" dt="2023-04-08T18:33:40.543" v="1322" actId="1076"/>
          <ac:spMkLst>
            <pc:docMk/>
            <pc:sldMk cId="376030445" sldId="256"/>
            <ac:spMk id="92" creationId="{EF89D89E-58C4-881B-EC4A-18E7DE383F88}"/>
          </ac:spMkLst>
        </pc:spChg>
        <pc:spChg chg="mod">
          <ac:chgData name="Matt Libby" userId="efda05cc-1dc3-4cbc-b0e4-c1ae5a165b79" providerId="ADAL" clId="{412C0614-BADF-497C-8A73-E28AEC816D2C}" dt="2023-04-08T21:13:27.111" v="3036" actId="1076"/>
          <ac:spMkLst>
            <pc:docMk/>
            <pc:sldMk cId="376030445" sldId="256"/>
            <ac:spMk id="93" creationId="{00000000-0000-0000-0000-000000000000}"/>
          </ac:spMkLst>
        </pc:spChg>
        <pc:spChg chg="add mod">
          <ac:chgData name="Matt Libby" userId="efda05cc-1dc3-4cbc-b0e4-c1ae5a165b79" providerId="ADAL" clId="{412C0614-BADF-497C-8A73-E28AEC816D2C}" dt="2023-04-08T18:35:30.464" v="1387" actId="14100"/>
          <ac:spMkLst>
            <pc:docMk/>
            <pc:sldMk cId="376030445" sldId="256"/>
            <ac:spMk id="96" creationId="{DD6A224D-A997-08F6-CDA7-AC2E947232DD}"/>
          </ac:spMkLst>
        </pc:spChg>
        <pc:spChg chg="add del mod">
          <ac:chgData name="Matt Libby" userId="efda05cc-1dc3-4cbc-b0e4-c1ae5a165b79" providerId="ADAL" clId="{412C0614-BADF-497C-8A73-E28AEC816D2C}" dt="2023-04-08T17:39:17.252" v="184" actId="478"/>
          <ac:spMkLst>
            <pc:docMk/>
            <pc:sldMk cId="376030445" sldId="256"/>
            <ac:spMk id="97" creationId="{00000000-0000-0000-0000-000000000000}"/>
          </ac:spMkLst>
        </pc:spChg>
        <pc:spChg chg="add del mod ord">
          <ac:chgData name="Matt Libby" userId="efda05cc-1dc3-4cbc-b0e4-c1ae5a165b79" providerId="ADAL" clId="{412C0614-BADF-497C-8A73-E28AEC816D2C}" dt="2023-04-08T20:49:40.281" v="2991" actId="166"/>
          <ac:spMkLst>
            <pc:docMk/>
            <pc:sldMk cId="376030445" sldId="256"/>
            <ac:spMk id="99" creationId="{00000000-0000-0000-0000-000000000000}"/>
          </ac:spMkLst>
        </pc:spChg>
        <pc:spChg chg="del mod">
          <ac:chgData name="Matt Libby" userId="efda05cc-1dc3-4cbc-b0e4-c1ae5a165b79" providerId="ADAL" clId="{412C0614-BADF-497C-8A73-E28AEC816D2C}" dt="2023-04-08T19:11:36.254" v="1480" actId="478"/>
          <ac:spMkLst>
            <pc:docMk/>
            <pc:sldMk cId="376030445" sldId="256"/>
            <ac:spMk id="100" creationId="{00000000-0000-0000-0000-000000000000}"/>
          </ac:spMkLst>
        </pc:spChg>
        <pc:spChg chg="del">
          <ac:chgData name="Matt Libby" userId="efda05cc-1dc3-4cbc-b0e4-c1ae5a165b79" providerId="ADAL" clId="{412C0614-BADF-497C-8A73-E28AEC816D2C}" dt="2023-04-08T19:19:07.139" v="1519" actId="478"/>
          <ac:spMkLst>
            <pc:docMk/>
            <pc:sldMk cId="376030445" sldId="256"/>
            <ac:spMk id="101" creationId="{00000000-0000-0000-0000-000000000000}"/>
          </ac:spMkLst>
        </pc:spChg>
        <pc:spChg chg="del mod">
          <ac:chgData name="Matt Libby" userId="efda05cc-1dc3-4cbc-b0e4-c1ae5a165b79" providerId="ADAL" clId="{412C0614-BADF-497C-8A73-E28AEC816D2C}" dt="2023-04-08T19:11:39.534" v="1482" actId="478"/>
          <ac:spMkLst>
            <pc:docMk/>
            <pc:sldMk cId="376030445" sldId="256"/>
            <ac:spMk id="102" creationId="{00000000-0000-0000-0000-000000000000}"/>
          </ac:spMkLst>
        </pc:spChg>
        <pc:spChg chg="del">
          <ac:chgData name="Matt Libby" userId="efda05cc-1dc3-4cbc-b0e4-c1ae5a165b79" providerId="ADAL" clId="{412C0614-BADF-497C-8A73-E28AEC816D2C}" dt="2023-04-08T19:19:11.125" v="1522" actId="478"/>
          <ac:spMkLst>
            <pc:docMk/>
            <pc:sldMk cId="376030445" sldId="256"/>
            <ac:spMk id="103" creationId="{00000000-0000-0000-0000-000000000000}"/>
          </ac:spMkLst>
        </pc:spChg>
        <pc:spChg chg="del">
          <ac:chgData name="Matt Libby" userId="efda05cc-1dc3-4cbc-b0e4-c1ae5a165b79" providerId="ADAL" clId="{412C0614-BADF-497C-8A73-E28AEC816D2C}" dt="2023-04-08T19:53:45.472" v="1665" actId="478"/>
          <ac:spMkLst>
            <pc:docMk/>
            <pc:sldMk cId="376030445" sldId="256"/>
            <ac:spMk id="104" creationId="{00000000-0000-0000-0000-000000000000}"/>
          </ac:spMkLst>
        </pc:spChg>
        <pc:spChg chg="del">
          <ac:chgData name="Matt Libby" userId="efda05cc-1dc3-4cbc-b0e4-c1ae5a165b79" providerId="ADAL" clId="{412C0614-BADF-497C-8A73-E28AEC816D2C}" dt="2023-04-08T19:54:46.721" v="1684" actId="478"/>
          <ac:spMkLst>
            <pc:docMk/>
            <pc:sldMk cId="376030445" sldId="256"/>
            <ac:spMk id="105" creationId="{00000000-0000-0000-0000-000000000000}"/>
          </ac:spMkLst>
        </pc:spChg>
        <pc:spChg chg="del">
          <ac:chgData name="Matt Libby" userId="efda05cc-1dc3-4cbc-b0e4-c1ae5a165b79" providerId="ADAL" clId="{412C0614-BADF-497C-8A73-E28AEC816D2C}" dt="2023-04-08T19:53:47.168" v="1666" actId="478"/>
          <ac:spMkLst>
            <pc:docMk/>
            <pc:sldMk cId="376030445" sldId="256"/>
            <ac:spMk id="106" creationId="{00000000-0000-0000-0000-000000000000}"/>
          </ac:spMkLst>
        </pc:spChg>
        <pc:spChg chg="mod">
          <ac:chgData name="Matt Libby" userId="efda05cc-1dc3-4cbc-b0e4-c1ae5a165b79" providerId="ADAL" clId="{412C0614-BADF-497C-8A73-E28AEC816D2C}" dt="2023-04-08T20:40:42.023" v="2691" actId="1076"/>
          <ac:spMkLst>
            <pc:docMk/>
            <pc:sldMk cId="376030445" sldId="256"/>
            <ac:spMk id="107" creationId="{00000000-0000-0000-0000-000000000000}"/>
          </ac:spMkLst>
        </pc:spChg>
        <pc:spChg chg="mod">
          <ac:chgData name="Matt Libby" userId="efda05cc-1dc3-4cbc-b0e4-c1ae5a165b79" providerId="ADAL" clId="{412C0614-BADF-497C-8A73-E28AEC816D2C}" dt="2023-04-08T21:13:32.127" v="3037" actId="1076"/>
          <ac:spMkLst>
            <pc:docMk/>
            <pc:sldMk cId="376030445" sldId="256"/>
            <ac:spMk id="108" creationId="{00000000-0000-0000-0000-000000000000}"/>
          </ac:spMkLst>
        </pc:spChg>
        <pc:spChg chg="add mod">
          <ac:chgData name="Matt Libby" userId="efda05cc-1dc3-4cbc-b0e4-c1ae5a165b79" providerId="ADAL" clId="{412C0614-BADF-497C-8A73-E28AEC816D2C}" dt="2023-04-08T18:36:20.841" v="1392" actId="1076"/>
          <ac:spMkLst>
            <pc:docMk/>
            <pc:sldMk cId="376030445" sldId="256"/>
            <ac:spMk id="109" creationId="{E14B332B-3EFD-94BD-A783-38ABD7463745}"/>
          </ac:spMkLst>
        </pc:spChg>
        <pc:spChg chg="add mod">
          <ac:chgData name="Matt Libby" userId="efda05cc-1dc3-4cbc-b0e4-c1ae5a165b79" providerId="ADAL" clId="{412C0614-BADF-497C-8A73-E28AEC816D2C}" dt="2023-04-08T18:38:30.045" v="1443" actId="20577"/>
          <ac:spMkLst>
            <pc:docMk/>
            <pc:sldMk cId="376030445" sldId="256"/>
            <ac:spMk id="110" creationId="{4710409A-E035-6DE2-A383-FCD43D217430}"/>
          </ac:spMkLst>
        </pc:spChg>
        <pc:spChg chg="add mod">
          <ac:chgData name="Matt Libby" userId="efda05cc-1dc3-4cbc-b0e4-c1ae5a165b79" providerId="ADAL" clId="{412C0614-BADF-497C-8A73-E28AEC816D2C}" dt="2023-04-08T18:38:33.947" v="1445" actId="20577"/>
          <ac:spMkLst>
            <pc:docMk/>
            <pc:sldMk cId="376030445" sldId="256"/>
            <ac:spMk id="111" creationId="{8345D732-A4D9-8533-675C-4B6ADB160498}"/>
          </ac:spMkLst>
        </pc:spChg>
        <pc:spChg chg="add mod">
          <ac:chgData name="Matt Libby" userId="efda05cc-1dc3-4cbc-b0e4-c1ae5a165b79" providerId="ADAL" clId="{412C0614-BADF-497C-8A73-E28AEC816D2C}" dt="2023-04-08T18:38:43.526" v="1453" actId="20577"/>
          <ac:spMkLst>
            <pc:docMk/>
            <pc:sldMk cId="376030445" sldId="256"/>
            <ac:spMk id="112" creationId="{D7472572-0810-0850-325B-10A82CBE7E5F}"/>
          </ac:spMkLst>
        </pc:spChg>
        <pc:spChg chg="add mod">
          <ac:chgData name="Matt Libby" userId="efda05cc-1dc3-4cbc-b0e4-c1ae5a165b79" providerId="ADAL" clId="{412C0614-BADF-497C-8A73-E28AEC816D2C}" dt="2023-04-08T18:38:47.638" v="1459" actId="20577"/>
          <ac:spMkLst>
            <pc:docMk/>
            <pc:sldMk cId="376030445" sldId="256"/>
            <ac:spMk id="113" creationId="{8B40F11F-046F-DC52-02F6-5C3C80D6B244}"/>
          </ac:spMkLst>
        </pc:spChg>
        <pc:spChg chg="add del mod ord">
          <ac:chgData name="Matt Libby" userId="efda05cc-1dc3-4cbc-b0e4-c1ae5a165b79" providerId="ADAL" clId="{412C0614-BADF-497C-8A73-E28AEC816D2C}" dt="2023-04-08T20:43:24.826" v="2950" actId="1076"/>
          <ac:spMkLst>
            <pc:docMk/>
            <pc:sldMk cId="376030445" sldId="256"/>
            <ac:spMk id="122" creationId="{40A5A7CF-7C02-856D-C016-4F1CAD9B02C7}"/>
          </ac:spMkLst>
        </pc:spChg>
        <pc:spChg chg="add mod ord">
          <ac:chgData name="Matt Libby" userId="efda05cc-1dc3-4cbc-b0e4-c1ae5a165b79" providerId="ADAL" clId="{412C0614-BADF-497C-8A73-E28AEC816D2C}" dt="2023-04-08T20:43:26.224" v="2951" actId="1076"/>
          <ac:spMkLst>
            <pc:docMk/>
            <pc:sldMk cId="376030445" sldId="256"/>
            <ac:spMk id="124" creationId="{7324CF18-A701-F4C7-7DAD-5DF0B3C99EA9}"/>
          </ac:spMkLst>
        </pc:spChg>
        <pc:spChg chg="add mod">
          <ac:chgData name="Matt Libby" userId="efda05cc-1dc3-4cbc-b0e4-c1ae5a165b79" providerId="ADAL" clId="{412C0614-BADF-497C-8A73-E28AEC816D2C}" dt="2023-04-08T20:38:45.004" v="2617" actId="164"/>
          <ac:spMkLst>
            <pc:docMk/>
            <pc:sldMk cId="376030445" sldId="256"/>
            <ac:spMk id="128" creationId="{56E932A6-CD56-F390-134C-932A727405D6}"/>
          </ac:spMkLst>
        </pc:spChg>
        <pc:spChg chg="add mod">
          <ac:chgData name="Matt Libby" userId="efda05cc-1dc3-4cbc-b0e4-c1ae5a165b79" providerId="ADAL" clId="{412C0614-BADF-497C-8A73-E28AEC816D2C}" dt="2023-04-08T20:38:45.004" v="2617" actId="164"/>
          <ac:spMkLst>
            <pc:docMk/>
            <pc:sldMk cId="376030445" sldId="256"/>
            <ac:spMk id="129" creationId="{E0195AB5-6F60-9E09-763C-D34B3EBC646B}"/>
          </ac:spMkLst>
        </pc:spChg>
        <pc:spChg chg="add mod">
          <ac:chgData name="Matt Libby" userId="efda05cc-1dc3-4cbc-b0e4-c1ae5a165b79" providerId="ADAL" clId="{412C0614-BADF-497C-8A73-E28AEC816D2C}" dt="2023-04-08T20:38:45.004" v="2617" actId="164"/>
          <ac:spMkLst>
            <pc:docMk/>
            <pc:sldMk cId="376030445" sldId="256"/>
            <ac:spMk id="130" creationId="{38A53416-68D0-0B2C-1AF7-1711AE8576CF}"/>
          </ac:spMkLst>
        </pc:spChg>
        <pc:spChg chg="add mod">
          <ac:chgData name="Matt Libby" userId="efda05cc-1dc3-4cbc-b0e4-c1ae5a165b79" providerId="ADAL" clId="{412C0614-BADF-497C-8A73-E28AEC816D2C}" dt="2023-04-08T20:38:45.004" v="2617" actId="164"/>
          <ac:spMkLst>
            <pc:docMk/>
            <pc:sldMk cId="376030445" sldId="256"/>
            <ac:spMk id="131" creationId="{E57B34FE-0798-1E12-9916-9772BD589C59}"/>
          </ac:spMkLst>
        </pc:spChg>
        <pc:spChg chg="add mod">
          <ac:chgData name="Matt Libby" userId="efda05cc-1dc3-4cbc-b0e4-c1ae5a165b79" providerId="ADAL" clId="{412C0614-BADF-497C-8A73-E28AEC816D2C}" dt="2023-04-08T20:38:45.004" v="2617" actId="164"/>
          <ac:spMkLst>
            <pc:docMk/>
            <pc:sldMk cId="376030445" sldId="256"/>
            <ac:spMk id="132" creationId="{79B75C7B-4F7A-65B6-FC5E-C9BF7C48BF2E}"/>
          </ac:spMkLst>
        </pc:spChg>
        <pc:spChg chg="add del mod ord">
          <ac:chgData name="Matt Libby" userId="efda05cc-1dc3-4cbc-b0e4-c1ae5a165b79" providerId="ADAL" clId="{412C0614-BADF-497C-8A73-E28AEC816D2C}" dt="2023-04-08T19:54:45.074" v="1683" actId="478"/>
          <ac:spMkLst>
            <pc:docMk/>
            <pc:sldMk cId="376030445" sldId="256"/>
            <ac:spMk id="134" creationId="{B18FAFB9-1FB2-D543-C6F5-E5B13F015721}"/>
          </ac:spMkLst>
        </pc:spChg>
        <pc:spChg chg="add mod">
          <ac:chgData name="Matt Libby" userId="efda05cc-1dc3-4cbc-b0e4-c1ae5a165b79" providerId="ADAL" clId="{412C0614-BADF-497C-8A73-E28AEC816D2C}" dt="2023-04-08T20:42:30.312" v="2932" actId="20577"/>
          <ac:spMkLst>
            <pc:docMk/>
            <pc:sldMk cId="376030445" sldId="256"/>
            <ac:spMk id="140" creationId="{9FBAF459-11A9-9739-67B7-A4AB5B91DAFE}"/>
          </ac:spMkLst>
        </pc:spChg>
        <pc:spChg chg="add del mod">
          <ac:chgData name="Matt Libby" userId="efda05cc-1dc3-4cbc-b0e4-c1ae5a165b79" providerId="ADAL" clId="{412C0614-BADF-497C-8A73-E28AEC816D2C}" dt="2023-04-08T20:44:43.359" v="2957"/>
          <ac:spMkLst>
            <pc:docMk/>
            <pc:sldMk cId="376030445" sldId="256"/>
            <ac:spMk id="142" creationId="{C3620556-365A-70B9-3DDA-111F81F8A243}"/>
          </ac:spMkLst>
        </pc:spChg>
        <pc:spChg chg="add mod">
          <ac:chgData name="Matt Libby" userId="efda05cc-1dc3-4cbc-b0e4-c1ae5a165b79" providerId="ADAL" clId="{412C0614-BADF-497C-8A73-E28AEC816D2C}" dt="2023-04-08T20:45:12.784" v="2965" actId="14100"/>
          <ac:spMkLst>
            <pc:docMk/>
            <pc:sldMk cId="376030445" sldId="256"/>
            <ac:spMk id="143" creationId="{7FC24B2A-44A7-D96C-D9EA-DD6AD5D2E0AF}"/>
          </ac:spMkLst>
        </pc:spChg>
        <pc:spChg chg="add mod ord">
          <ac:chgData name="Matt Libby" userId="efda05cc-1dc3-4cbc-b0e4-c1ae5a165b79" providerId="ADAL" clId="{412C0614-BADF-497C-8A73-E28AEC816D2C}" dt="2023-04-08T20:52:27.898" v="3008" actId="166"/>
          <ac:spMkLst>
            <pc:docMk/>
            <pc:sldMk cId="376030445" sldId="256"/>
            <ac:spMk id="144" creationId="{BF78D01F-BD19-A089-1B18-E39172E2A778}"/>
          </ac:spMkLst>
        </pc:spChg>
        <pc:spChg chg="add mod">
          <ac:chgData name="Matt Libby" userId="efda05cc-1dc3-4cbc-b0e4-c1ae5a165b79" providerId="ADAL" clId="{412C0614-BADF-497C-8A73-E28AEC816D2C}" dt="2023-04-08T21:15:38.849" v="3048" actId="14100"/>
          <ac:spMkLst>
            <pc:docMk/>
            <pc:sldMk cId="376030445" sldId="256"/>
            <ac:spMk id="145" creationId="{7E5BE2BD-9798-2483-ED34-7784FD1392A1}"/>
          </ac:spMkLst>
        </pc:spChg>
        <pc:spChg chg="add mod">
          <ac:chgData name="Matt Libby" userId="efda05cc-1dc3-4cbc-b0e4-c1ae5a165b79" providerId="ADAL" clId="{412C0614-BADF-497C-8A73-E28AEC816D2C}" dt="2023-04-08T21:15:47.322" v="3051" actId="1076"/>
          <ac:spMkLst>
            <pc:docMk/>
            <pc:sldMk cId="376030445" sldId="256"/>
            <ac:spMk id="146" creationId="{8C2CCDC9-826C-54A7-8689-F06C7C89E079}"/>
          </ac:spMkLst>
        </pc:spChg>
        <pc:spChg chg="mod">
          <ac:chgData name="Matt Libby" userId="efda05cc-1dc3-4cbc-b0e4-c1ae5a165b79" providerId="ADAL" clId="{412C0614-BADF-497C-8A73-E28AEC816D2C}" dt="2023-04-08T19:23:35.771" v="1609" actId="20577"/>
          <ac:spMkLst>
            <pc:docMk/>
            <pc:sldMk cId="376030445" sldId="256"/>
            <ac:spMk id="149" creationId="{00000000-0000-0000-0000-000000000000}"/>
          </ac:spMkLst>
        </pc:spChg>
        <pc:grpChg chg="add mod">
          <ac:chgData name="Matt Libby" userId="efda05cc-1dc3-4cbc-b0e4-c1ae5a165b79" providerId="ADAL" clId="{412C0614-BADF-497C-8A73-E28AEC816D2C}" dt="2023-04-08T17:36:36.887" v="11" actId="1076"/>
          <ac:grpSpMkLst>
            <pc:docMk/>
            <pc:sldMk cId="376030445" sldId="256"/>
            <ac:grpSpMk id="28" creationId="{83C4438A-5364-ABC0-1511-136194A1B615}"/>
          </ac:grpSpMkLst>
        </pc:grpChg>
        <pc:grpChg chg="add mod">
          <ac:chgData name="Matt Libby" userId="efda05cc-1dc3-4cbc-b0e4-c1ae5a165b79" providerId="ADAL" clId="{412C0614-BADF-497C-8A73-E28AEC816D2C}" dt="2023-04-08T18:36:26.249" v="1393" actId="1076"/>
          <ac:grpSpMkLst>
            <pc:docMk/>
            <pc:sldMk cId="376030445" sldId="256"/>
            <ac:grpSpMk id="94" creationId="{6F6F5CF4-EAEA-DECC-A27F-AF4AB2E5FF4D}"/>
          </ac:grpSpMkLst>
        </pc:grpChg>
        <pc:grpChg chg="add mod">
          <ac:chgData name="Matt Libby" userId="efda05cc-1dc3-4cbc-b0e4-c1ae5a165b79" providerId="ADAL" clId="{412C0614-BADF-497C-8A73-E28AEC816D2C}" dt="2023-04-08T18:33:40.543" v="1322" actId="1076"/>
          <ac:grpSpMkLst>
            <pc:docMk/>
            <pc:sldMk cId="376030445" sldId="256"/>
            <ac:grpSpMk id="95" creationId="{7F507E00-5222-F2B0-13BB-E0772AD29700}"/>
          </ac:grpSpMkLst>
        </pc:grpChg>
        <pc:grpChg chg="add del mod">
          <ac:chgData name="Matt Libby" userId="efda05cc-1dc3-4cbc-b0e4-c1ae5a165b79" providerId="ADAL" clId="{412C0614-BADF-497C-8A73-E28AEC816D2C}" dt="2023-04-08T20:39:04.024" v="2622" actId="478"/>
          <ac:grpSpMkLst>
            <pc:docMk/>
            <pc:sldMk cId="376030445" sldId="256"/>
            <ac:grpSpMk id="137" creationId="{6B8084C6-6890-C3BF-C229-B195D18293EE}"/>
          </ac:grpSpMkLst>
        </pc:grpChg>
        <pc:graphicFrameChg chg="add mod">
          <ac:chgData name="Matt Libby" userId="efda05cc-1dc3-4cbc-b0e4-c1ae5a165b79" providerId="ADAL" clId="{412C0614-BADF-497C-8A73-E28AEC816D2C}" dt="2023-04-08T19:10:22.258" v="1463"/>
          <ac:graphicFrameMkLst>
            <pc:docMk/>
            <pc:sldMk cId="376030445" sldId="256"/>
            <ac:graphicFrameMk id="114" creationId="{2CCB7437-14FC-B727-9B4A-671A4FC5C1FD}"/>
          </ac:graphicFrameMkLst>
        </pc:graphicFrameChg>
        <pc:picChg chg="del">
          <ac:chgData name="Matt Libby" userId="efda05cc-1dc3-4cbc-b0e4-c1ae5a165b79" providerId="ADAL" clId="{412C0614-BADF-497C-8A73-E28AEC816D2C}" dt="2023-04-08T19:10:18.221" v="1460" actId="478"/>
          <ac:picMkLst>
            <pc:docMk/>
            <pc:sldMk cId="376030445" sldId="256"/>
            <ac:picMk id="3" creationId="{00000000-0000-0000-0000-000000000000}"/>
          </ac:picMkLst>
        </pc:picChg>
        <pc:picChg chg="del">
          <ac:chgData name="Matt Libby" userId="efda05cc-1dc3-4cbc-b0e4-c1ae5a165b79" providerId="ADAL" clId="{412C0614-BADF-497C-8A73-E28AEC816D2C}" dt="2023-04-08T19:19:04.226" v="1518" actId="478"/>
          <ac:picMkLst>
            <pc:docMk/>
            <pc:sldMk cId="376030445" sldId="256"/>
            <ac:picMk id="5" creationId="{00000000-0000-0000-0000-000000000000}"/>
          </ac:picMkLst>
        </pc:picChg>
        <pc:picChg chg="del">
          <ac:chgData name="Matt Libby" userId="efda05cc-1dc3-4cbc-b0e4-c1ae5a165b79" providerId="ADAL" clId="{412C0614-BADF-497C-8A73-E28AEC816D2C}" dt="2023-04-08T19:52:13.183" v="1664" actId="478"/>
          <ac:picMkLst>
            <pc:docMk/>
            <pc:sldMk cId="376030445" sldId="256"/>
            <ac:picMk id="10" creationId="{00000000-0000-0000-0000-000000000000}"/>
          </ac:picMkLst>
        </pc:picChg>
        <pc:picChg chg="del">
          <ac:chgData name="Matt Libby" userId="efda05cc-1dc3-4cbc-b0e4-c1ae5a165b79" providerId="ADAL" clId="{412C0614-BADF-497C-8A73-E28AEC816D2C}" dt="2023-04-08T19:54:47.776" v="1685" actId="478"/>
          <ac:picMkLst>
            <pc:docMk/>
            <pc:sldMk cId="376030445" sldId="256"/>
            <ac:picMk id="11" creationId="{00000000-0000-0000-0000-000000000000}"/>
          </ac:picMkLst>
        </pc:picChg>
        <pc:picChg chg="add del">
          <ac:chgData name="Matt Libby" userId="efda05cc-1dc3-4cbc-b0e4-c1ae5a165b79" providerId="ADAL" clId="{412C0614-BADF-497C-8A73-E28AEC816D2C}" dt="2023-04-08T17:37:22.215" v="40" actId="478"/>
          <ac:picMkLst>
            <pc:docMk/>
            <pc:sldMk cId="376030445" sldId="256"/>
            <ac:picMk id="14" creationId="{00000000-0000-0000-0000-000000000000}"/>
          </ac:picMkLst>
        </pc:picChg>
        <pc:picChg chg="add del mod">
          <ac:chgData name="Matt Libby" userId="efda05cc-1dc3-4cbc-b0e4-c1ae5a165b79" providerId="ADAL" clId="{412C0614-BADF-497C-8A73-E28AEC816D2C}" dt="2023-04-08T17:37:22.568" v="42" actId="478"/>
          <ac:picMkLst>
            <pc:docMk/>
            <pc:sldMk cId="376030445" sldId="256"/>
            <ac:picMk id="20" creationId="{00000000-0000-0000-0000-000000000000}"/>
          </ac:picMkLst>
        </pc:picChg>
        <pc:picChg chg="add del mod">
          <ac:chgData name="Matt Libby" userId="efda05cc-1dc3-4cbc-b0e4-c1ae5a165b79" providerId="ADAL" clId="{412C0614-BADF-497C-8A73-E28AEC816D2C}" dt="2023-04-08T19:10:45.997" v="1472" actId="478"/>
          <ac:picMkLst>
            <pc:docMk/>
            <pc:sldMk cId="376030445" sldId="256"/>
            <ac:picMk id="115" creationId="{94F82F94-89E6-2E4E-9136-8CBC5AB687B1}"/>
          </ac:picMkLst>
        </pc:picChg>
        <pc:picChg chg="add del mod">
          <ac:chgData name="Matt Libby" userId="efda05cc-1dc3-4cbc-b0e4-c1ae5a165b79" providerId="ADAL" clId="{412C0614-BADF-497C-8A73-E28AEC816D2C}" dt="2023-04-08T19:11:37.502" v="1481" actId="478"/>
          <ac:picMkLst>
            <pc:docMk/>
            <pc:sldMk cId="376030445" sldId="256"/>
            <ac:picMk id="116" creationId="{C7EB7B96-D415-D58D-8841-E83017E8596A}"/>
          </ac:picMkLst>
        </pc:picChg>
        <pc:picChg chg="add del mod">
          <ac:chgData name="Matt Libby" userId="efda05cc-1dc3-4cbc-b0e4-c1ae5a165b79" providerId="ADAL" clId="{412C0614-BADF-497C-8A73-E28AEC816D2C}" dt="2023-04-08T19:15:01.279" v="1492" actId="478"/>
          <ac:picMkLst>
            <pc:docMk/>
            <pc:sldMk cId="376030445" sldId="256"/>
            <ac:picMk id="117" creationId="{7387C7C7-8001-4739-48B3-B0209E7E62A7}"/>
          </ac:picMkLst>
        </pc:picChg>
        <pc:picChg chg="add del mod modCrop">
          <ac:chgData name="Matt Libby" userId="efda05cc-1dc3-4cbc-b0e4-c1ae5a165b79" providerId="ADAL" clId="{412C0614-BADF-497C-8A73-E28AEC816D2C}" dt="2023-04-08T19:29:25.800" v="1610" actId="478"/>
          <ac:picMkLst>
            <pc:docMk/>
            <pc:sldMk cId="376030445" sldId="256"/>
            <ac:picMk id="121" creationId="{D50A6621-5373-3AED-85D4-BDA203BA624B}"/>
          </ac:picMkLst>
        </pc:picChg>
        <pc:picChg chg="add del mod">
          <ac:chgData name="Matt Libby" userId="efda05cc-1dc3-4cbc-b0e4-c1ae5a165b79" providerId="ADAL" clId="{412C0614-BADF-497C-8A73-E28AEC816D2C}" dt="2023-04-08T20:43:13.480" v="2945" actId="478"/>
          <ac:picMkLst>
            <pc:docMk/>
            <pc:sldMk cId="376030445" sldId="256"/>
            <ac:picMk id="123" creationId="{442258B9-CDB7-63C2-CCF2-E7E7A2A67EA1}"/>
          </ac:picMkLst>
        </pc:picChg>
        <pc:picChg chg="add mod">
          <ac:chgData name="Matt Libby" userId="efda05cc-1dc3-4cbc-b0e4-c1ae5a165b79" providerId="ADAL" clId="{412C0614-BADF-497C-8A73-E28AEC816D2C}" dt="2023-04-08T20:38:45.004" v="2617" actId="164"/>
          <ac:picMkLst>
            <pc:docMk/>
            <pc:sldMk cId="376030445" sldId="256"/>
            <ac:picMk id="125" creationId="{7D499ABF-B64D-D0B9-2F06-519F29DB884F}"/>
          </ac:picMkLst>
        </pc:picChg>
        <pc:picChg chg="add del mod">
          <ac:chgData name="Matt Libby" userId="efda05cc-1dc3-4cbc-b0e4-c1ae5a165b79" providerId="ADAL" clId="{412C0614-BADF-497C-8A73-E28AEC816D2C}" dt="2023-04-08T20:39:20.551" v="2624" actId="478"/>
          <ac:picMkLst>
            <pc:docMk/>
            <pc:sldMk cId="376030445" sldId="256"/>
            <ac:picMk id="133" creationId="{489DE0D2-F929-9373-838C-8A85AFC3F69F}"/>
          </ac:picMkLst>
        </pc:picChg>
        <pc:picChg chg="add del">
          <ac:chgData name="Matt Libby" userId="efda05cc-1dc3-4cbc-b0e4-c1ae5a165b79" providerId="ADAL" clId="{412C0614-BADF-497C-8A73-E28AEC816D2C}" dt="2023-04-08T20:31:51.687" v="2211" actId="478"/>
          <ac:picMkLst>
            <pc:docMk/>
            <pc:sldMk cId="376030445" sldId="256"/>
            <ac:picMk id="135" creationId="{6C3F5F30-DD4B-9BE2-7D2C-E28DF2438FEF}"/>
          </ac:picMkLst>
        </pc:picChg>
        <pc:picChg chg="add mod ord modCrop">
          <ac:chgData name="Matt Libby" userId="efda05cc-1dc3-4cbc-b0e4-c1ae5a165b79" providerId="ADAL" clId="{412C0614-BADF-497C-8A73-E28AEC816D2C}" dt="2023-04-08T20:33:04.834" v="2247" actId="732"/>
          <ac:picMkLst>
            <pc:docMk/>
            <pc:sldMk cId="376030445" sldId="256"/>
            <ac:picMk id="136" creationId="{64B38052-BF6C-28D6-A0D9-EF094912295B}"/>
          </ac:picMkLst>
        </pc:picChg>
        <pc:picChg chg="add mod">
          <ac:chgData name="Matt Libby" userId="efda05cc-1dc3-4cbc-b0e4-c1ae5a165b79" providerId="ADAL" clId="{412C0614-BADF-497C-8A73-E28AEC816D2C}" dt="2023-04-08T20:43:55.467" v="2955" actId="14100"/>
          <ac:picMkLst>
            <pc:docMk/>
            <pc:sldMk cId="376030445" sldId="256"/>
            <ac:picMk id="138" creationId="{66B9B30A-B307-89E3-B26C-F9C81AEB9DD7}"/>
          </ac:picMkLst>
        </pc:picChg>
        <pc:picChg chg="add mod">
          <ac:chgData name="Matt Libby" userId="efda05cc-1dc3-4cbc-b0e4-c1ae5a165b79" providerId="ADAL" clId="{412C0614-BADF-497C-8A73-E28AEC816D2C}" dt="2023-04-08T20:40:37.944" v="2690" actId="1076"/>
          <ac:picMkLst>
            <pc:docMk/>
            <pc:sldMk cId="376030445" sldId="256"/>
            <ac:picMk id="139" creationId="{456DFA2F-73E7-E534-F65A-5B5B2C39AC78}"/>
          </ac:picMkLst>
        </pc:picChg>
        <pc:picChg chg="add mod ord">
          <ac:chgData name="Matt Libby" userId="efda05cc-1dc3-4cbc-b0e4-c1ae5a165b79" providerId="ADAL" clId="{412C0614-BADF-497C-8A73-E28AEC816D2C}" dt="2023-04-08T20:43:07.248" v="2942" actId="171"/>
          <ac:picMkLst>
            <pc:docMk/>
            <pc:sldMk cId="376030445" sldId="256"/>
            <ac:picMk id="141" creationId="{99D4B39D-15F1-D81A-FFF1-F8588AF56A0F}"/>
          </ac:picMkLst>
        </pc:picChg>
        <pc:picChg chg="mod">
          <ac:chgData name="Matt Libby" userId="efda05cc-1dc3-4cbc-b0e4-c1ae5a165b79" providerId="ADAL" clId="{412C0614-BADF-497C-8A73-E28AEC816D2C}" dt="2023-04-08T17:36:36.887" v="11" actId="1076"/>
          <ac:picMkLst>
            <pc:docMk/>
            <pc:sldMk cId="376030445" sldId="256"/>
            <ac:picMk id="1028" creationId="{223AD06D-F623-B30D-6B87-0AB342B1B886}"/>
          </ac:picMkLst>
        </pc:picChg>
        <pc:picChg chg="mod">
          <ac:chgData name="Matt Libby" userId="efda05cc-1dc3-4cbc-b0e4-c1ae5a165b79" providerId="ADAL" clId="{412C0614-BADF-497C-8A73-E28AEC816D2C}" dt="2023-04-08T17:36:36.887" v="11" actId="1076"/>
          <ac:picMkLst>
            <pc:docMk/>
            <pc:sldMk cId="376030445" sldId="256"/>
            <ac:picMk id="1032" creationId="{EDBE043C-9FE5-F156-C0F3-E2DD8155A10C}"/>
          </ac:picMkLst>
        </pc:picChg>
        <pc:picChg chg="add del mod">
          <ac:chgData name="Matt Libby" userId="efda05cc-1dc3-4cbc-b0e4-c1ae5a165b79" providerId="ADAL" clId="{412C0614-BADF-497C-8A73-E28AEC816D2C}" dt="2023-04-08T18:03:10.076" v="880" actId="478"/>
          <ac:picMkLst>
            <pc:docMk/>
            <pc:sldMk cId="376030445" sldId="256"/>
            <ac:picMk id="1034" creationId="{B231D7AD-C245-539A-5959-392C8CF167A3}"/>
          </ac:picMkLst>
        </pc:picChg>
        <pc:picChg chg="add mod">
          <ac:chgData name="Matt Libby" userId="efda05cc-1dc3-4cbc-b0e4-c1ae5a165b79" providerId="ADAL" clId="{412C0614-BADF-497C-8A73-E28AEC816D2C}" dt="2023-04-08T18:33:40.543" v="1322" actId="1076"/>
          <ac:picMkLst>
            <pc:docMk/>
            <pc:sldMk cId="376030445" sldId="256"/>
            <ac:picMk id="1036" creationId="{C5073B9F-7A96-5627-2480-DC6B6170EC46}"/>
          </ac:picMkLst>
        </pc:picChg>
        <pc:picChg chg="add mod">
          <ac:chgData name="Matt Libby" userId="efda05cc-1dc3-4cbc-b0e4-c1ae5a165b79" providerId="ADAL" clId="{412C0614-BADF-497C-8A73-E28AEC816D2C}" dt="2023-04-08T18:33:40.543" v="1322" actId="1076"/>
          <ac:picMkLst>
            <pc:docMk/>
            <pc:sldMk cId="376030445" sldId="256"/>
            <ac:picMk id="1038" creationId="{7F710830-4A16-B6DD-95CB-2F72C9A99057}"/>
          </ac:picMkLst>
        </pc:picChg>
        <pc:picChg chg="add mod">
          <ac:chgData name="Matt Libby" userId="efda05cc-1dc3-4cbc-b0e4-c1ae5a165b79" providerId="ADAL" clId="{412C0614-BADF-497C-8A73-E28AEC816D2C}" dt="2023-04-08T18:33:40.543" v="1322" actId="1076"/>
          <ac:picMkLst>
            <pc:docMk/>
            <pc:sldMk cId="376030445" sldId="256"/>
            <ac:picMk id="1039" creationId="{9708E33E-2AB6-77D3-DA1B-2C06E6F6E629}"/>
          </ac:picMkLst>
        </pc:picChg>
        <pc:picChg chg="add mod">
          <ac:chgData name="Matt Libby" userId="efda05cc-1dc3-4cbc-b0e4-c1ae5a165b79" providerId="ADAL" clId="{412C0614-BADF-497C-8A73-E28AEC816D2C}" dt="2023-04-08T18:33:40.543" v="1322" actId="1076"/>
          <ac:picMkLst>
            <pc:docMk/>
            <pc:sldMk cId="376030445" sldId="256"/>
            <ac:picMk id="1040" creationId="{352BDC3B-67C0-1D16-6E80-CA3BEB148956}"/>
          </ac:picMkLst>
        </pc:picChg>
        <pc:picChg chg="add mod">
          <ac:chgData name="Matt Libby" userId="efda05cc-1dc3-4cbc-b0e4-c1ae5a165b79" providerId="ADAL" clId="{412C0614-BADF-497C-8A73-E28AEC816D2C}" dt="2023-04-08T18:36:26.249" v="1393" actId="1076"/>
          <ac:picMkLst>
            <pc:docMk/>
            <pc:sldMk cId="376030445" sldId="256"/>
            <ac:picMk id="1042" creationId="{D5D08642-5614-2524-30F6-5E2E82604116}"/>
          </ac:picMkLst>
        </pc:picChg>
        <pc:picChg chg="add mod">
          <ac:chgData name="Matt Libby" userId="efda05cc-1dc3-4cbc-b0e4-c1ae5a165b79" providerId="ADAL" clId="{412C0614-BADF-497C-8A73-E28AEC816D2C}" dt="2023-04-08T18:36:26.249" v="1393" actId="1076"/>
          <ac:picMkLst>
            <pc:docMk/>
            <pc:sldMk cId="376030445" sldId="256"/>
            <ac:picMk id="1044" creationId="{1DDD3723-3BF2-DB97-8B8F-19E708D026B9}"/>
          </ac:picMkLst>
        </pc:picChg>
        <pc:picChg chg="add del">
          <ac:chgData name="Matt Libby" userId="efda05cc-1dc3-4cbc-b0e4-c1ae5a165b79" providerId="ADAL" clId="{412C0614-BADF-497C-8A73-E28AEC816D2C}" dt="2023-04-08T18:27:05.202" v="1232"/>
          <ac:picMkLst>
            <pc:docMk/>
            <pc:sldMk cId="376030445" sldId="256"/>
            <ac:picMk id="1046" creationId="{C67A4161-31A1-F868-394D-87F9B6E42404}"/>
          </ac:picMkLst>
        </pc:picChg>
        <pc:picChg chg="add mod">
          <ac:chgData name="Matt Libby" userId="efda05cc-1dc3-4cbc-b0e4-c1ae5a165b79" providerId="ADAL" clId="{412C0614-BADF-497C-8A73-E28AEC816D2C}" dt="2023-04-08T18:36:26.249" v="1393" actId="1076"/>
          <ac:picMkLst>
            <pc:docMk/>
            <pc:sldMk cId="376030445" sldId="256"/>
            <ac:picMk id="1048" creationId="{B200C88B-86CF-7148-1DA3-11AB187AB73B}"/>
          </ac:picMkLst>
        </pc:picChg>
        <pc:picChg chg="add mod">
          <ac:chgData name="Matt Libby" userId="efda05cc-1dc3-4cbc-b0e4-c1ae5a165b79" providerId="ADAL" clId="{412C0614-BADF-497C-8A73-E28AEC816D2C}" dt="2023-04-08T18:36:26.249" v="1393" actId="1076"/>
          <ac:picMkLst>
            <pc:docMk/>
            <pc:sldMk cId="376030445" sldId="256"/>
            <ac:picMk id="1050" creationId="{714A2488-421E-2335-5E22-010D6FFCFDE6}"/>
          </ac:picMkLst>
        </pc:picChg>
        <pc:cxnChg chg="add mod">
          <ac:chgData name="Matt Libby" userId="efda05cc-1dc3-4cbc-b0e4-c1ae5a165b79" providerId="ADAL" clId="{412C0614-BADF-497C-8A73-E28AEC816D2C}" dt="2023-04-08T17:51:52.130" v="677" actId="14100"/>
          <ac:cxnSpMkLst>
            <pc:docMk/>
            <pc:sldMk cId="376030445" sldId="256"/>
            <ac:cxnSpMk id="38" creationId="{3467592F-91E0-B390-B4B3-E722F17D8D85}"/>
          </ac:cxnSpMkLst>
        </pc:cxnChg>
        <pc:cxnChg chg="add del">
          <ac:chgData name="Matt Libby" userId="efda05cc-1dc3-4cbc-b0e4-c1ae5a165b79" providerId="ADAL" clId="{412C0614-BADF-497C-8A73-E28AEC816D2C}" dt="2023-04-08T17:37:23.815" v="44" actId="478"/>
          <ac:cxnSpMkLst>
            <pc:docMk/>
            <pc:sldMk cId="376030445" sldId="256"/>
            <ac:cxnSpMk id="50" creationId="{00000000-0000-0000-0000-000000000000}"/>
          </ac:cxnSpMkLst>
        </pc:cxnChg>
        <pc:cxnChg chg="del">
          <ac:chgData name="Matt Libby" userId="efda05cc-1dc3-4cbc-b0e4-c1ae5a165b79" providerId="ADAL" clId="{412C0614-BADF-497C-8A73-E28AEC816D2C}" dt="2023-04-08T19:54:01.921" v="1672" actId="478"/>
          <ac:cxnSpMkLst>
            <pc:docMk/>
            <pc:sldMk cId="376030445" sldId="256"/>
            <ac:cxnSpMk id="75" creationId="{00000000-0000-0000-0000-000000000000}"/>
          </ac:cxnSpMkLst>
        </pc:cxnChg>
        <pc:cxnChg chg="add del">
          <ac:chgData name="Matt Libby" userId="efda05cc-1dc3-4cbc-b0e4-c1ae5a165b79" providerId="ADAL" clId="{412C0614-BADF-497C-8A73-E28AEC816D2C}" dt="2023-04-08T19:30:13.288" v="1615" actId="478"/>
          <ac:cxnSpMkLst>
            <pc:docMk/>
            <pc:sldMk cId="376030445" sldId="256"/>
            <ac:cxnSpMk id="127" creationId="{36449AA0-E1E4-4E45-82D8-76898EB4DF51}"/>
          </ac:cxnSpMkLst>
        </pc:cxnChg>
        <pc:cxnChg chg="del mod">
          <ac:chgData name="Matt Libby" userId="efda05cc-1dc3-4cbc-b0e4-c1ae5a165b79" providerId="ADAL" clId="{412C0614-BADF-497C-8A73-E28AEC816D2C}" dt="2023-04-08T19:15:26.896" v="1499" actId="478"/>
          <ac:cxnSpMkLst>
            <pc:docMk/>
            <pc:sldMk cId="376030445" sldId="256"/>
            <ac:cxnSpMk id="159" creationId="{00000000-0000-0000-0000-000000000000}"/>
          </ac:cxnSpMkLst>
        </pc:cxnChg>
      </pc:sldChg>
      <pc:sldChg chg="addSp delSp modSp new mod">
        <pc:chgData name="Matt Libby" userId="efda05cc-1dc3-4cbc-b0e4-c1ae5a165b79" providerId="ADAL" clId="{412C0614-BADF-497C-8A73-E28AEC816D2C}" dt="2023-04-08T20:32:03.606" v="2214" actId="478"/>
        <pc:sldMkLst>
          <pc:docMk/>
          <pc:sldMk cId="1328871092" sldId="257"/>
        </pc:sldMkLst>
        <pc:spChg chg="del">
          <ac:chgData name="Matt Libby" userId="efda05cc-1dc3-4cbc-b0e4-c1ae5a165b79" providerId="ADAL" clId="{412C0614-BADF-497C-8A73-E28AEC816D2C}" dt="2023-04-08T19:59:14.754" v="1717" actId="478"/>
          <ac:spMkLst>
            <pc:docMk/>
            <pc:sldMk cId="1328871092" sldId="257"/>
            <ac:spMk id="2" creationId="{42216F35-4ADA-ABC4-5FDC-F6FF8661E67F}"/>
          </ac:spMkLst>
        </pc:spChg>
        <pc:spChg chg="del">
          <ac:chgData name="Matt Libby" userId="efda05cc-1dc3-4cbc-b0e4-c1ae5a165b79" providerId="ADAL" clId="{412C0614-BADF-497C-8A73-E28AEC816D2C}" dt="2023-04-08T19:59:13.329" v="1716" actId="478"/>
          <ac:spMkLst>
            <pc:docMk/>
            <pc:sldMk cId="1328871092" sldId="257"/>
            <ac:spMk id="3" creationId="{5034C682-74E4-0817-96B7-C25E0235F5D1}"/>
          </ac:spMkLst>
        </pc:spChg>
        <pc:spChg chg="add del mod">
          <ac:chgData name="Matt Libby" userId="efda05cc-1dc3-4cbc-b0e4-c1ae5a165b79" providerId="ADAL" clId="{412C0614-BADF-497C-8A73-E28AEC816D2C}" dt="2023-04-08T20:00:08.802" v="1723" actId="478"/>
          <ac:spMkLst>
            <pc:docMk/>
            <pc:sldMk cId="1328871092" sldId="257"/>
            <ac:spMk id="4" creationId="{61E54BDC-0EDD-ABD0-4FB7-C1D75DD774F3}"/>
          </ac:spMkLst>
        </pc:spChg>
        <pc:spChg chg="add del mod">
          <ac:chgData name="Matt Libby" userId="efda05cc-1dc3-4cbc-b0e4-c1ae5a165b79" providerId="ADAL" clId="{412C0614-BADF-497C-8A73-E28AEC816D2C}" dt="2023-04-08T20:04:07.234" v="1773" actId="478"/>
          <ac:spMkLst>
            <pc:docMk/>
            <pc:sldMk cId="1328871092" sldId="257"/>
            <ac:spMk id="5" creationId="{D0440BAE-D1C6-7B46-4BE2-FEDEFC6B32EC}"/>
          </ac:spMkLst>
        </pc:spChg>
        <pc:spChg chg="add del mod">
          <ac:chgData name="Matt Libby" userId="efda05cc-1dc3-4cbc-b0e4-c1ae5a165b79" providerId="ADAL" clId="{412C0614-BADF-497C-8A73-E28AEC816D2C}" dt="2023-04-08T20:04:08.322" v="1774" actId="478"/>
          <ac:spMkLst>
            <pc:docMk/>
            <pc:sldMk cId="1328871092" sldId="257"/>
            <ac:spMk id="6" creationId="{EB447BEC-6F1C-9B71-F796-5373F69ADF1F}"/>
          </ac:spMkLst>
        </pc:spChg>
        <pc:spChg chg="add del mod">
          <ac:chgData name="Matt Libby" userId="efda05cc-1dc3-4cbc-b0e4-c1ae5a165b79" providerId="ADAL" clId="{412C0614-BADF-497C-8A73-E28AEC816D2C}" dt="2023-04-08T20:04:04.658" v="1772" actId="478"/>
          <ac:spMkLst>
            <pc:docMk/>
            <pc:sldMk cId="1328871092" sldId="257"/>
            <ac:spMk id="7" creationId="{1E884A1F-794A-7BAE-8279-759B3BFDEFF7}"/>
          </ac:spMkLst>
        </pc:spChg>
        <pc:spChg chg="add mod">
          <ac:chgData name="Matt Libby" userId="efda05cc-1dc3-4cbc-b0e4-c1ae5a165b79" providerId="ADAL" clId="{412C0614-BADF-497C-8A73-E28AEC816D2C}" dt="2023-04-08T20:07:35.615" v="1814" actId="164"/>
          <ac:spMkLst>
            <pc:docMk/>
            <pc:sldMk cId="1328871092" sldId="257"/>
            <ac:spMk id="8" creationId="{1BB4D3C1-5DDF-34F3-B5B6-D7D7F4EED11F}"/>
          </ac:spMkLst>
        </pc:spChg>
        <pc:spChg chg="add del mod">
          <ac:chgData name="Matt Libby" userId="efda05cc-1dc3-4cbc-b0e4-c1ae5a165b79" providerId="ADAL" clId="{412C0614-BADF-497C-8A73-E28AEC816D2C}" dt="2023-04-08T20:02:18.849" v="1745" actId="478"/>
          <ac:spMkLst>
            <pc:docMk/>
            <pc:sldMk cId="1328871092" sldId="257"/>
            <ac:spMk id="9" creationId="{BD988666-220B-3E23-5ED2-19302A5F443E}"/>
          </ac:spMkLst>
        </pc:spChg>
        <pc:spChg chg="add del mod">
          <ac:chgData name="Matt Libby" userId="efda05cc-1dc3-4cbc-b0e4-c1ae5a165b79" providerId="ADAL" clId="{412C0614-BADF-497C-8A73-E28AEC816D2C}" dt="2023-04-08T20:02:18.849" v="1745" actId="478"/>
          <ac:spMkLst>
            <pc:docMk/>
            <pc:sldMk cId="1328871092" sldId="257"/>
            <ac:spMk id="10" creationId="{D61B547A-6A99-1B41-0927-08A833F01A3B}"/>
          </ac:spMkLst>
        </pc:spChg>
        <pc:spChg chg="add del mod">
          <ac:chgData name="Matt Libby" userId="efda05cc-1dc3-4cbc-b0e4-c1ae5a165b79" providerId="ADAL" clId="{412C0614-BADF-497C-8A73-E28AEC816D2C}" dt="2023-04-08T20:02:18.849" v="1745" actId="478"/>
          <ac:spMkLst>
            <pc:docMk/>
            <pc:sldMk cId="1328871092" sldId="257"/>
            <ac:spMk id="11" creationId="{BCE58F7A-307F-36AD-FC5A-29F29B6F6EAA}"/>
          </ac:spMkLst>
        </pc:spChg>
        <pc:spChg chg="add del mod">
          <ac:chgData name="Matt Libby" userId="efda05cc-1dc3-4cbc-b0e4-c1ae5a165b79" providerId="ADAL" clId="{412C0614-BADF-497C-8A73-E28AEC816D2C}" dt="2023-04-08T20:02:18.849" v="1745" actId="478"/>
          <ac:spMkLst>
            <pc:docMk/>
            <pc:sldMk cId="1328871092" sldId="257"/>
            <ac:spMk id="12" creationId="{9500A872-9F53-A39F-9E5E-453C707F0FB0}"/>
          </ac:spMkLst>
        </pc:spChg>
        <pc:spChg chg="add mod">
          <ac:chgData name="Matt Libby" userId="efda05cc-1dc3-4cbc-b0e4-c1ae5a165b79" providerId="ADAL" clId="{412C0614-BADF-497C-8A73-E28AEC816D2C}" dt="2023-04-08T20:07:35.615" v="1814" actId="164"/>
          <ac:spMkLst>
            <pc:docMk/>
            <pc:sldMk cId="1328871092" sldId="257"/>
            <ac:spMk id="13" creationId="{A5AA776E-C133-BCB9-5524-C17E3CE92979}"/>
          </ac:spMkLst>
        </pc:spChg>
        <pc:spChg chg="add mod">
          <ac:chgData name="Matt Libby" userId="efda05cc-1dc3-4cbc-b0e4-c1ae5a165b79" providerId="ADAL" clId="{412C0614-BADF-497C-8A73-E28AEC816D2C}" dt="2023-04-08T20:07:35.615" v="1814" actId="164"/>
          <ac:spMkLst>
            <pc:docMk/>
            <pc:sldMk cId="1328871092" sldId="257"/>
            <ac:spMk id="14" creationId="{D1314664-8D4B-B996-8528-AD346619EDB7}"/>
          </ac:spMkLst>
        </pc:spChg>
        <pc:spChg chg="add mod ord">
          <ac:chgData name="Matt Libby" userId="efda05cc-1dc3-4cbc-b0e4-c1ae5a165b79" providerId="ADAL" clId="{412C0614-BADF-497C-8A73-E28AEC816D2C}" dt="2023-04-08T20:07:35.615" v="1814" actId="164"/>
          <ac:spMkLst>
            <pc:docMk/>
            <pc:sldMk cId="1328871092" sldId="257"/>
            <ac:spMk id="15" creationId="{D6634E24-8284-2F41-56A9-B768CC6E0776}"/>
          </ac:spMkLst>
        </pc:spChg>
        <pc:spChg chg="add mod">
          <ac:chgData name="Matt Libby" userId="efda05cc-1dc3-4cbc-b0e4-c1ae5a165b79" providerId="ADAL" clId="{412C0614-BADF-497C-8A73-E28AEC816D2C}" dt="2023-04-08T20:07:35.615" v="1814" actId="164"/>
          <ac:spMkLst>
            <pc:docMk/>
            <pc:sldMk cId="1328871092" sldId="257"/>
            <ac:spMk id="16" creationId="{AA8154DF-FB34-1AF0-2B23-EFEFAA732AEE}"/>
          </ac:spMkLst>
        </pc:spChg>
        <pc:spChg chg="add mod ord">
          <ac:chgData name="Matt Libby" userId="efda05cc-1dc3-4cbc-b0e4-c1ae5a165b79" providerId="ADAL" clId="{412C0614-BADF-497C-8A73-E28AEC816D2C}" dt="2023-04-08T20:07:35.615" v="1814" actId="164"/>
          <ac:spMkLst>
            <pc:docMk/>
            <pc:sldMk cId="1328871092" sldId="257"/>
            <ac:spMk id="17" creationId="{050AA70B-7D38-474D-B171-F310BDEDF1D1}"/>
          </ac:spMkLst>
        </pc:spChg>
        <pc:spChg chg="add mod ord">
          <ac:chgData name="Matt Libby" userId="efda05cc-1dc3-4cbc-b0e4-c1ae5a165b79" providerId="ADAL" clId="{412C0614-BADF-497C-8A73-E28AEC816D2C}" dt="2023-04-08T20:07:35.615" v="1814" actId="164"/>
          <ac:spMkLst>
            <pc:docMk/>
            <pc:sldMk cId="1328871092" sldId="257"/>
            <ac:spMk id="18" creationId="{33C92566-B9BE-38B3-3194-81CB0FCD9C20}"/>
          </ac:spMkLst>
        </pc:spChg>
        <pc:spChg chg="add mod ord">
          <ac:chgData name="Matt Libby" userId="efda05cc-1dc3-4cbc-b0e4-c1ae5a165b79" providerId="ADAL" clId="{412C0614-BADF-497C-8A73-E28AEC816D2C}" dt="2023-04-08T20:07:35.615" v="1814" actId="164"/>
          <ac:spMkLst>
            <pc:docMk/>
            <pc:sldMk cId="1328871092" sldId="257"/>
            <ac:spMk id="19" creationId="{1CCF0C92-56AB-CF40-A474-EB89BB64D3C7}"/>
          </ac:spMkLst>
        </pc:spChg>
        <pc:spChg chg="add mod ord">
          <ac:chgData name="Matt Libby" userId="efda05cc-1dc3-4cbc-b0e4-c1ae5a165b79" providerId="ADAL" clId="{412C0614-BADF-497C-8A73-E28AEC816D2C}" dt="2023-04-08T20:07:35.615" v="1814" actId="164"/>
          <ac:spMkLst>
            <pc:docMk/>
            <pc:sldMk cId="1328871092" sldId="257"/>
            <ac:spMk id="20" creationId="{D6945469-CACB-AC04-1785-7362471AADC5}"/>
          </ac:spMkLst>
        </pc:spChg>
        <pc:spChg chg="add mod ord">
          <ac:chgData name="Matt Libby" userId="efda05cc-1dc3-4cbc-b0e4-c1ae5a165b79" providerId="ADAL" clId="{412C0614-BADF-497C-8A73-E28AEC816D2C}" dt="2023-04-08T20:07:58.888" v="1821" actId="164"/>
          <ac:spMkLst>
            <pc:docMk/>
            <pc:sldMk cId="1328871092" sldId="257"/>
            <ac:spMk id="21" creationId="{3F704D54-12D7-82D5-E5AE-9B176A062D7B}"/>
          </ac:spMkLst>
        </pc:spChg>
        <pc:spChg chg="add del">
          <ac:chgData name="Matt Libby" userId="efda05cc-1dc3-4cbc-b0e4-c1ae5a165b79" providerId="ADAL" clId="{412C0614-BADF-497C-8A73-E28AEC816D2C}" dt="2023-04-08T20:09:27.236" v="1832" actId="478"/>
          <ac:spMkLst>
            <pc:docMk/>
            <pc:sldMk cId="1328871092" sldId="257"/>
            <ac:spMk id="26" creationId="{49307A19-272B-27DD-FB6E-49ED250AD99C}"/>
          </ac:spMkLst>
        </pc:spChg>
        <pc:spChg chg="add del mod">
          <ac:chgData name="Matt Libby" userId="efda05cc-1dc3-4cbc-b0e4-c1ae5a165b79" providerId="ADAL" clId="{412C0614-BADF-497C-8A73-E28AEC816D2C}" dt="2023-04-08T20:10:06.483" v="1842" actId="478"/>
          <ac:spMkLst>
            <pc:docMk/>
            <pc:sldMk cId="1328871092" sldId="257"/>
            <ac:spMk id="28" creationId="{A3328425-58FF-A007-C319-572C041EE4EB}"/>
          </ac:spMkLst>
        </pc:spChg>
        <pc:spChg chg="add mod">
          <ac:chgData name="Matt Libby" userId="efda05cc-1dc3-4cbc-b0e4-c1ae5a165b79" providerId="ADAL" clId="{412C0614-BADF-497C-8A73-E28AEC816D2C}" dt="2023-04-08T20:22:36.950" v="2040" actId="1076"/>
          <ac:spMkLst>
            <pc:docMk/>
            <pc:sldMk cId="1328871092" sldId="257"/>
            <ac:spMk id="29" creationId="{E6A7F63B-F036-991D-0538-ED62A8F2A054}"/>
          </ac:spMkLst>
        </pc:spChg>
        <pc:spChg chg="add mod">
          <ac:chgData name="Matt Libby" userId="efda05cc-1dc3-4cbc-b0e4-c1ae5a165b79" providerId="ADAL" clId="{412C0614-BADF-497C-8A73-E28AEC816D2C}" dt="2023-04-08T20:22:36.950" v="2040" actId="1076"/>
          <ac:spMkLst>
            <pc:docMk/>
            <pc:sldMk cId="1328871092" sldId="257"/>
            <ac:spMk id="30" creationId="{4282A997-CE5C-2D75-18A2-3D4C8F77B3F8}"/>
          </ac:spMkLst>
        </pc:spChg>
        <pc:spChg chg="add mod">
          <ac:chgData name="Matt Libby" userId="efda05cc-1dc3-4cbc-b0e4-c1ae5a165b79" providerId="ADAL" clId="{412C0614-BADF-497C-8A73-E28AEC816D2C}" dt="2023-04-08T20:22:36.950" v="2040" actId="1076"/>
          <ac:spMkLst>
            <pc:docMk/>
            <pc:sldMk cId="1328871092" sldId="257"/>
            <ac:spMk id="31" creationId="{19FC4C5F-7685-6438-7D6B-20D977428C18}"/>
          </ac:spMkLst>
        </pc:spChg>
        <pc:spChg chg="add mod">
          <ac:chgData name="Matt Libby" userId="efda05cc-1dc3-4cbc-b0e4-c1ae5a165b79" providerId="ADAL" clId="{412C0614-BADF-497C-8A73-E28AEC816D2C}" dt="2023-04-08T20:22:36.950" v="2040" actId="1076"/>
          <ac:spMkLst>
            <pc:docMk/>
            <pc:sldMk cId="1328871092" sldId="257"/>
            <ac:spMk id="32" creationId="{D6C6877A-F0D0-817F-6FAC-23A2F2DC2AB8}"/>
          </ac:spMkLst>
        </pc:spChg>
        <pc:spChg chg="add mod">
          <ac:chgData name="Matt Libby" userId="efda05cc-1dc3-4cbc-b0e4-c1ae5a165b79" providerId="ADAL" clId="{412C0614-BADF-497C-8A73-E28AEC816D2C}" dt="2023-04-08T20:22:36.950" v="2040" actId="1076"/>
          <ac:spMkLst>
            <pc:docMk/>
            <pc:sldMk cId="1328871092" sldId="257"/>
            <ac:spMk id="33" creationId="{BC967C80-89E0-F8C8-6DDE-71F4FFA2B17F}"/>
          </ac:spMkLst>
        </pc:spChg>
        <pc:spChg chg="add mod">
          <ac:chgData name="Matt Libby" userId="efda05cc-1dc3-4cbc-b0e4-c1ae5a165b79" providerId="ADAL" clId="{412C0614-BADF-497C-8A73-E28AEC816D2C}" dt="2023-04-08T20:22:36.950" v="2040" actId="1076"/>
          <ac:spMkLst>
            <pc:docMk/>
            <pc:sldMk cId="1328871092" sldId="257"/>
            <ac:spMk id="34" creationId="{06459726-E82B-22C6-1BCF-22CCAE015771}"/>
          </ac:spMkLst>
        </pc:spChg>
        <pc:spChg chg="add mod">
          <ac:chgData name="Matt Libby" userId="efda05cc-1dc3-4cbc-b0e4-c1ae5a165b79" providerId="ADAL" clId="{412C0614-BADF-497C-8A73-E28AEC816D2C}" dt="2023-04-08T20:22:36.950" v="2040" actId="1076"/>
          <ac:spMkLst>
            <pc:docMk/>
            <pc:sldMk cId="1328871092" sldId="257"/>
            <ac:spMk id="38" creationId="{40109C9C-598F-19F9-7E06-7FFED2F6BD93}"/>
          </ac:spMkLst>
        </pc:spChg>
        <pc:spChg chg="add mod">
          <ac:chgData name="Matt Libby" userId="efda05cc-1dc3-4cbc-b0e4-c1ae5a165b79" providerId="ADAL" clId="{412C0614-BADF-497C-8A73-E28AEC816D2C}" dt="2023-04-08T20:22:36.950" v="2040" actId="1076"/>
          <ac:spMkLst>
            <pc:docMk/>
            <pc:sldMk cId="1328871092" sldId="257"/>
            <ac:spMk id="40" creationId="{08D061F6-229D-06C5-005C-B3ED3CE8F758}"/>
          </ac:spMkLst>
        </pc:spChg>
        <pc:spChg chg="add mod">
          <ac:chgData name="Matt Libby" userId="efda05cc-1dc3-4cbc-b0e4-c1ae5a165b79" providerId="ADAL" clId="{412C0614-BADF-497C-8A73-E28AEC816D2C}" dt="2023-04-08T20:22:36.950" v="2040" actId="1076"/>
          <ac:spMkLst>
            <pc:docMk/>
            <pc:sldMk cId="1328871092" sldId="257"/>
            <ac:spMk id="41" creationId="{649A7009-A3CB-E9C2-CFE3-3628BC585D75}"/>
          </ac:spMkLst>
        </pc:spChg>
        <pc:spChg chg="add mod">
          <ac:chgData name="Matt Libby" userId="efda05cc-1dc3-4cbc-b0e4-c1ae5a165b79" providerId="ADAL" clId="{412C0614-BADF-497C-8A73-E28AEC816D2C}" dt="2023-04-08T20:22:36.950" v="2040" actId="1076"/>
          <ac:spMkLst>
            <pc:docMk/>
            <pc:sldMk cId="1328871092" sldId="257"/>
            <ac:spMk id="42" creationId="{895D159B-0D00-9158-D2C2-E98D5E607F1C}"/>
          </ac:spMkLst>
        </pc:spChg>
        <pc:spChg chg="add mod">
          <ac:chgData name="Matt Libby" userId="efda05cc-1dc3-4cbc-b0e4-c1ae5a165b79" providerId="ADAL" clId="{412C0614-BADF-497C-8A73-E28AEC816D2C}" dt="2023-04-08T20:22:36.950" v="2040" actId="1076"/>
          <ac:spMkLst>
            <pc:docMk/>
            <pc:sldMk cId="1328871092" sldId="257"/>
            <ac:spMk id="43" creationId="{A5C7126F-DCEB-9B13-B377-7CEC95E01B39}"/>
          </ac:spMkLst>
        </pc:spChg>
        <pc:spChg chg="mod">
          <ac:chgData name="Matt Libby" userId="efda05cc-1dc3-4cbc-b0e4-c1ae5a165b79" providerId="ADAL" clId="{412C0614-BADF-497C-8A73-E28AEC816D2C}" dt="2023-04-08T20:22:36.950" v="2040" actId="1076"/>
          <ac:spMkLst>
            <pc:docMk/>
            <pc:sldMk cId="1328871092" sldId="257"/>
            <ac:spMk id="46" creationId="{DDE61DBD-F2FB-8309-B09A-21707F907641}"/>
          </ac:spMkLst>
        </pc:spChg>
        <pc:spChg chg="mod">
          <ac:chgData name="Matt Libby" userId="efda05cc-1dc3-4cbc-b0e4-c1ae5a165b79" providerId="ADAL" clId="{412C0614-BADF-497C-8A73-E28AEC816D2C}" dt="2023-04-08T20:22:36.950" v="2040" actId="1076"/>
          <ac:spMkLst>
            <pc:docMk/>
            <pc:sldMk cId="1328871092" sldId="257"/>
            <ac:spMk id="48" creationId="{33673D0D-6630-682D-E927-D52053174073}"/>
          </ac:spMkLst>
        </pc:spChg>
        <pc:spChg chg="mod">
          <ac:chgData name="Matt Libby" userId="efda05cc-1dc3-4cbc-b0e4-c1ae5a165b79" providerId="ADAL" clId="{412C0614-BADF-497C-8A73-E28AEC816D2C}" dt="2023-04-08T20:22:36.950" v="2040" actId="1076"/>
          <ac:spMkLst>
            <pc:docMk/>
            <pc:sldMk cId="1328871092" sldId="257"/>
            <ac:spMk id="50" creationId="{86DB7BD7-7FA5-4B33-A40D-F8C69ED4C266}"/>
          </ac:spMkLst>
        </pc:spChg>
        <pc:spChg chg="mod">
          <ac:chgData name="Matt Libby" userId="efda05cc-1dc3-4cbc-b0e4-c1ae5a165b79" providerId="ADAL" clId="{412C0614-BADF-497C-8A73-E28AEC816D2C}" dt="2023-04-08T20:22:36.950" v="2040" actId="1076"/>
          <ac:spMkLst>
            <pc:docMk/>
            <pc:sldMk cId="1328871092" sldId="257"/>
            <ac:spMk id="52" creationId="{3040E072-DD38-A266-E44D-92FAA3808CF0}"/>
          </ac:spMkLst>
        </pc:spChg>
        <pc:spChg chg="mod">
          <ac:chgData name="Matt Libby" userId="efda05cc-1dc3-4cbc-b0e4-c1ae5a165b79" providerId="ADAL" clId="{412C0614-BADF-497C-8A73-E28AEC816D2C}" dt="2023-04-08T20:22:36.950" v="2040" actId="1076"/>
          <ac:spMkLst>
            <pc:docMk/>
            <pc:sldMk cId="1328871092" sldId="257"/>
            <ac:spMk id="53" creationId="{915498A2-82DD-D8AC-1939-50884C624FA0}"/>
          </ac:spMkLst>
        </pc:spChg>
        <pc:spChg chg="mod">
          <ac:chgData name="Matt Libby" userId="efda05cc-1dc3-4cbc-b0e4-c1ae5a165b79" providerId="ADAL" clId="{412C0614-BADF-497C-8A73-E28AEC816D2C}" dt="2023-04-08T20:22:36.950" v="2040" actId="1076"/>
          <ac:spMkLst>
            <pc:docMk/>
            <pc:sldMk cId="1328871092" sldId="257"/>
            <ac:spMk id="54" creationId="{7D997B5D-B65A-0A60-AD6E-CCF9FF552DAD}"/>
          </ac:spMkLst>
        </pc:spChg>
        <pc:spChg chg="mod">
          <ac:chgData name="Matt Libby" userId="efda05cc-1dc3-4cbc-b0e4-c1ae5a165b79" providerId="ADAL" clId="{412C0614-BADF-497C-8A73-E28AEC816D2C}" dt="2023-04-08T20:22:36.950" v="2040" actId="1076"/>
          <ac:spMkLst>
            <pc:docMk/>
            <pc:sldMk cId="1328871092" sldId="257"/>
            <ac:spMk id="55" creationId="{80022CBA-6FB8-1493-309A-C09DFA6B0BC7}"/>
          </ac:spMkLst>
        </pc:spChg>
        <pc:spChg chg="add mod">
          <ac:chgData name="Matt Libby" userId="efda05cc-1dc3-4cbc-b0e4-c1ae5a165b79" providerId="ADAL" clId="{412C0614-BADF-497C-8A73-E28AEC816D2C}" dt="2023-04-08T20:22:36.950" v="2040" actId="1076"/>
          <ac:spMkLst>
            <pc:docMk/>
            <pc:sldMk cId="1328871092" sldId="257"/>
            <ac:spMk id="56" creationId="{FCC79628-B6A5-7F04-FAB6-F169922A98EA}"/>
          </ac:spMkLst>
        </pc:spChg>
        <pc:spChg chg="add mod">
          <ac:chgData name="Matt Libby" userId="efda05cc-1dc3-4cbc-b0e4-c1ae5a165b79" providerId="ADAL" clId="{412C0614-BADF-497C-8A73-E28AEC816D2C}" dt="2023-04-08T20:22:36.950" v="2040" actId="1076"/>
          <ac:spMkLst>
            <pc:docMk/>
            <pc:sldMk cId="1328871092" sldId="257"/>
            <ac:spMk id="57" creationId="{952C2C7C-387B-A6EB-3692-A104AFD66BCB}"/>
          </ac:spMkLst>
        </pc:spChg>
        <pc:spChg chg="add mod">
          <ac:chgData name="Matt Libby" userId="efda05cc-1dc3-4cbc-b0e4-c1ae5a165b79" providerId="ADAL" clId="{412C0614-BADF-497C-8A73-E28AEC816D2C}" dt="2023-04-08T20:22:36.950" v="2040" actId="1076"/>
          <ac:spMkLst>
            <pc:docMk/>
            <pc:sldMk cId="1328871092" sldId="257"/>
            <ac:spMk id="86" creationId="{B73AA6F8-C0B0-5FB9-5812-523EF7E01839}"/>
          </ac:spMkLst>
        </pc:spChg>
        <pc:spChg chg="add del">
          <ac:chgData name="Matt Libby" userId="efda05cc-1dc3-4cbc-b0e4-c1ae5a165b79" providerId="ADAL" clId="{412C0614-BADF-497C-8A73-E28AEC816D2C}" dt="2023-04-08T20:23:25.654" v="2049" actId="478"/>
          <ac:spMkLst>
            <pc:docMk/>
            <pc:sldMk cId="1328871092" sldId="257"/>
            <ac:spMk id="90" creationId="{762FCA81-AB4E-90B6-3F50-4C61946BED68}"/>
          </ac:spMkLst>
        </pc:spChg>
        <pc:spChg chg="add mod">
          <ac:chgData name="Matt Libby" userId="efda05cc-1dc3-4cbc-b0e4-c1ae5a165b79" providerId="ADAL" clId="{412C0614-BADF-497C-8A73-E28AEC816D2C}" dt="2023-04-08T20:31:36.476" v="2207" actId="164"/>
          <ac:spMkLst>
            <pc:docMk/>
            <pc:sldMk cId="1328871092" sldId="257"/>
            <ac:spMk id="91" creationId="{720DBC69-A50A-6D2B-EB26-43BE0E281781}"/>
          </ac:spMkLst>
        </pc:spChg>
        <pc:spChg chg="add mod">
          <ac:chgData name="Matt Libby" userId="efda05cc-1dc3-4cbc-b0e4-c1ae5a165b79" providerId="ADAL" clId="{412C0614-BADF-497C-8A73-E28AEC816D2C}" dt="2023-04-08T20:31:36.476" v="2207" actId="164"/>
          <ac:spMkLst>
            <pc:docMk/>
            <pc:sldMk cId="1328871092" sldId="257"/>
            <ac:spMk id="92" creationId="{127D1956-1FB8-3123-59A5-EF5B8067F380}"/>
          </ac:spMkLst>
        </pc:spChg>
        <pc:spChg chg="add mod">
          <ac:chgData name="Matt Libby" userId="efda05cc-1dc3-4cbc-b0e4-c1ae5a165b79" providerId="ADAL" clId="{412C0614-BADF-497C-8A73-E28AEC816D2C}" dt="2023-04-08T20:31:36.476" v="2207" actId="164"/>
          <ac:spMkLst>
            <pc:docMk/>
            <pc:sldMk cId="1328871092" sldId="257"/>
            <ac:spMk id="93" creationId="{04B0B15A-FE23-CA7A-922F-261F3A11774F}"/>
          </ac:spMkLst>
        </pc:spChg>
        <pc:spChg chg="add mod">
          <ac:chgData name="Matt Libby" userId="efda05cc-1dc3-4cbc-b0e4-c1ae5a165b79" providerId="ADAL" clId="{412C0614-BADF-497C-8A73-E28AEC816D2C}" dt="2023-04-08T20:31:36.476" v="2207" actId="164"/>
          <ac:spMkLst>
            <pc:docMk/>
            <pc:sldMk cId="1328871092" sldId="257"/>
            <ac:spMk id="94" creationId="{424C2076-D69B-C5BC-C04B-915037E59236}"/>
          </ac:spMkLst>
        </pc:spChg>
        <pc:spChg chg="add del mod">
          <ac:chgData name="Matt Libby" userId="efda05cc-1dc3-4cbc-b0e4-c1ae5a165b79" providerId="ADAL" clId="{412C0614-BADF-497C-8A73-E28AEC816D2C}" dt="2023-04-08T20:26:15.926" v="2110" actId="478"/>
          <ac:spMkLst>
            <pc:docMk/>
            <pc:sldMk cId="1328871092" sldId="257"/>
            <ac:spMk id="95" creationId="{BF53B36B-7A08-2865-7C39-5EF0772B40D2}"/>
          </ac:spMkLst>
        </pc:spChg>
        <pc:grpChg chg="add mod">
          <ac:chgData name="Matt Libby" userId="efda05cc-1dc3-4cbc-b0e4-c1ae5a165b79" providerId="ADAL" clId="{412C0614-BADF-497C-8A73-E28AEC816D2C}" dt="2023-04-08T20:07:58.888" v="1821" actId="164"/>
          <ac:grpSpMkLst>
            <pc:docMk/>
            <pc:sldMk cId="1328871092" sldId="257"/>
            <ac:grpSpMk id="22" creationId="{1A035B15-CD47-C0E2-BA8E-EAB963C39194}"/>
          </ac:grpSpMkLst>
        </pc:grpChg>
        <pc:grpChg chg="add mod">
          <ac:chgData name="Matt Libby" userId="efda05cc-1dc3-4cbc-b0e4-c1ae5a165b79" providerId="ADAL" clId="{412C0614-BADF-497C-8A73-E28AEC816D2C}" dt="2023-04-08T20:31:36.476" v="2207" actId="164"/>
          <ac:grpSpMkLst>
            <pc:docMk/>
            <pc:sldMk cId="1328871092" sldId="257"/>
            <ac:grpSpMk id="23" creationId="{350820C7-0162-10D7-6C02-903201FEA30B}"/>
          </ac:grpSpMkLst>
        </pc:grpChg>
        <pc:grpChg chg="add mod">
          <ac:chgData name="Matt Libby" userId="efda05cc-1dc3-4cbc-b0e4-c1ae5a165b79" providerId="ADAL" clId="{412C0614-BADF-497C-8A73-E28AEC816D2C}" dt="2023-04-08T20:22:36.950" v="2040" actId="1076"/>
          <ac:grpSpMkLst>
            <pc:docMk/>
            <pc:sldMk cId="1328871092" sldId="257"/>
            <ac:grpSpMk id="35" creationId="{4993E9A2-64D9-DE5E-24E0-2F92A5CF1C73}"/>
          </ac:grpSpMkLst>
        </pc:grpChg>
        <pc:grpChg chg="add mod">
          <ac:chgData name="Matt Libby" userId="efda05cc-1dc3-4cbc-b0e4-c1ae5a165b79" providerId="ADAL" clId="{412C0614-BADF-497C-8A73-E28AEC816D2C}" dt="2023-04-08T20:22:36.950" v="2040" actId="1076"/>
          <ac:grpSpMkLst>
            <pc:docMk/>
            <pc:sldMk cId="1328871092" sldId="257"/>
            <ac:grpSpMk id="36" creationId="{00516ED2-FA20-FEC1-4987-83AB48134923}"/>
          </ac:grpSpMkLst>
        </pc:grpChg>
        <pc:grpChg chg="add mod">
          <ac:chgData name="Matt Libby" userId="efda05cc-1dc3-4cbc-b0e4-c1ae5a165b79" providerId="ADAL" clId="{412C0614-BADF-497C-8A73-E28AEC816D2C}" dt="2023-04-08T20:22:36.950" v="2040" actId="1076"/>
          <ac:grpSpMkLst>
            <pc:docMk/>
            <pc:sldMk cId="1328871092" sldId="257"/>
            <ac:grpSpMk id="37" creationId="{39025BFC-E28A-B91D-B683-9680B9863F54}"/>
          </ac:grpSpMkLst>
        </pc:grpChg>
        <pc:grpChg chg="add mod">
          <ac:chgData name="Matt Libby" userId="efda05cc-1dc3-4cbc-b0e4-c1ae5a165b79" providerId="ADAL" clId="{412C0614-BADF-497C-8A73-E28AEC816D2C}" dt="2023-04-08T20:22:36.950" v="2040" actId="1076"/>
          <ac:grpSpMkLst>
            <pc:docMk/>
            <pc:sldMk cId="1328871092" sldId="257"/>
            <ac:grpSpMk id="39" creationId="{A5656C32-A627-2705-CCA5-B841B454977D}"/>
          </ac:grpSpMkLst>
        </pc:grpChg>
        <pc:grpChg chg="add mod">
          <ac:chgData name="Matt Libby" userId="efda05cc-1dc3-4cbc-b0e4-c1ae5a165b79" providerId="ADAL" clId="{412C0614-BADF-497C-8A73-E28AEC816D2C}" dt="2023-04-08T20:22:36.950" v="2040" actId="1076"/>
          <ac:grpSpMkLst>
            <pc:docMk/>
            <pc:sldMk cId="1328871092" sldId="257"/>
            <ac:grpSpMk id="44" creationId="{9B77A9F6-0A71-1C61-B589-5415BA8854D0}"/>
          </ac:grpSpMkLst>
        </pc:grpChg>
        <pc:grpChg chg="mod">
          <ac:chgData name="Matt Libby" userId="efda05cc-1dc3-4cbc-b0e4-c1ae5a165b79" providerId="ADAL" clId="{412C0614-BADF-497C-8A73-E28AEC816D2C}" dt="2023-04-08T20:22:36.950" v="2040" actId="1076"/>
          <ac:grpSpMkLst>
            <pc:docMk/>
            <pc:sldMk cId="1328871092" sldId="257"/>
            <ac:grpSpMk id="45" creationId="{0412DA4D-5154-3686-C4E5-18DEEF8BA01C}"/>
          </ac:grpSpMkLst>
        </pc:grpChg>
        <pc:grpChg chg="mod">
          <ac:chgData name="Matt Libby" userId="efda05cc-1dc3-4cbc-b0e4-c1ae5a165b79" providerId="ADAL" clId="{412C0614-BADF-497C-8A73-E28AEC816D2C}" dt="2023-04-08T20:22:36.950" v="2040" actId="1076"/>
          <ac:grpSpMkLst>
            <pc:docMk/>
            <pc:sldMk cId="1328871092" sldId="257"/>
            <ac:grpSpMk id="47" creationId="{B161A7C4-62F2-43AA-E064-EDB7616643BA}"/>
          </ac:grpSpMkLst>
        </pc:grpChg>
        <pc:grpChg chg="mod">
          <ac:chgData name="Matt Libby" userId="efda05cc-1dc3-4cbc-b0e4-c1ae5a165b79" providerId="ADAL" clId="{412C0614-BADF-497C-8A73-E28AEC816D2C}" dt="2023-04-08T20:22:36.950" v="2040" actId="1076"/>
          <ac:grpSpMkLst>
            <pc:docMk/>
            <pc:sldMk cId="1328871092" sldId="257"/>
            <ac:grpSpMk id="49" creationId="{D0163844-5D61-5B9F-3BF3-135706866BC3}"/>
          </ac:grpSpMkLst>
        </pc:grpChg>
        <pc:grpChg chg="add del mod">
          <ac:chgData name="Matt Libby" userId="efda05cc-1dc3-4cbc-b0e4-c1ae5a165b79" providerId="ADAL" clId="{412C0614-BADF-497C-8A73-E28AEC816D2C}" dt="2023-04-08T20:18:17.701" v="1973" actId="478"/>
          <ac:grpSpMkLst>
            <pc:docMk/>
            <pc:sldMk cId="1328871092" sldId="257"/>
            <ac:grpSpMk id="77" creationId="{4C609865-25C9-36E8-99BF-75BCF3ABE469}"/>
          </ac:grpSpMkLst>
        </pc:grpChg>
        <pc:grpChg chg="add mod">
          <ac:chgData name="Matt Libby" userId="efda05cc-1dc3-4cbc-b0e4-c1ae5a165b79" providerId="ADAL" clId="{412C0614-BADF-497C-8A73-E28AEC816D2C}" dt="2023-04-08T20:22:36.950" v="2040" actId="1076"/>
          <ac:grpSpMkLst>
            <pc:docMk/>
            <pc:sldMk cId="1328871092" sldId="257"/>
            <ac:grpSpMk id="87" creationId="{3FA6CD8F-9365-B742-D450-D187F3DE268C}"/>
          </ac:grpSpMkLst>
        </pc:grpChg>
        <pc:grpChg chg="add del mod">
          <ac:chgData name="Matt Libby" userId="efda05cc-1dc3-4cbc-b0e4-c1ae5a165b79" providerId="ADAL" clId="{412C0614-BADF-497C-8A73-E28AEC816D2C}" dt="2023-04-08T20:22:39.446" v="2041" actId="21"/>
          <ac:grpSpMkLst>
            <pc:docMk/>
            <pc:sldMk cId="1328871092" sldId="257"/>
            <ac:grpSpMk id="88" creationId="{FE215F3D-F8D9-B19B-A84F-46F83FEB9AE1}"/>
          </ac:grpSpMkLst>
        </pc:grpChg>
        <pc:grpChg chg="add mod">
          <ac:chgData name="Matt Libby" userId="efda05cc-1dc3-4cbc-b0e4-c1ae5a165b79" providerId="ADAL" clId="{412C0614-BADF-497C-8A73-E28AEC816D2C}" dt="2023-04-08T20:31:41.326" v="2208" actId="164"/>
          <ac:grpSpMkLst>
            <pc:docMk/>
            <pc:sldMk cId="1328871092" sldId="257"/>
            <ac:grpSpMk id="109" creationId="{F4BB9DC7-B1B9-CEF3-A0E6-7196ED046A2B}"/>
          </ac:grpSpMkLst>
        </pc:grpChg>
        <pc:grpChg chg="add mod">
          <ac:chgData name="Matt Libby" userId="efda05cc-1dc3-4cbc-b0e4-c1ae5a165b79" providerId="ADAL" clId="{412C0614-BADF-497C-8A73-E28AEC816D2C}" dt="2023-04-08T20:31:41.326" v="2208" actId="164"/>
          <ac:grpSpMkLst>
            <pc:docMk/>
            <pc:sldMk cId="1328871092" sldId="257"/>
            <ac:grpSpMk id="110" creationId="{20E75C58-6C59-0E0E-EC1E-C7D169ED9AB5}"/>
          </ac:grpSpMkLst>
        </pc:grpChg>
        <pc:picChg chg="add del mod">
          <ac:chgData name="Matt Libby" userId="efda05cc-1dc3-4cbc-b0e4-c1ae5a165b79" providerId="ADAL" clId="{412C0614-BADF-497C-8A73-E28AEC816D2C}" dt="2023-04-08T20:09:28.262" v="1834" actId="478"/>
          <ac:picMkLst>
            <pc:docMk/>
            <pc:sldMk cId="1328871092" sldId="257"/>
            <ac:picMk id="24" creationId="{3E2E3536-9662-075A-8049-7A13EF8C4993}"/>
          </ac:picMkLst>
        </pc:picChg>
        <pc:picChg chg="add del mod">
          <ac:chgData name="Matt Libby" userId="efda05cc-1dc3-4cbc-b0e4-c1ae5a165b79" providerId="ADAL" clId="{412C0614-BADF-497C-8A73-E28AEC816D2C}" dt="2023-04-08T20:09:27.642" v="1833" actId="478"/>
          <ac:picMkLst>
            <pc:docMk/>
            <pc:sldMk cId="1328871092" sldId="257"/>
            <ac:picMk id="25" creationId="{F74A8732-2010-2DB0-37FF-7317281ED8E1}"/>
          </ac:picMkLst>
        </pc:picChg>
        <pc:picChg chg="add mod">
          <ac:chgData name="Matt Libby" userId="efda05cc-1dc3-4cbc-b0e4-c1ae5a165b79" providerId="ADAL" clId="{412C0614-BADF-497C-8A73-E28AEC816D2C}" dt="2023-04-08T20:22:36.950" v="2040" actId="1076"/>
          <ac:picMkLst>
            <pc:docMk/>
            <pc:sldMk cId="1328871092" sldId="257"/>
            <ac:picMk id="27" creationId="{0EEA23D5-88E6-64DA-6DBC-FF60B3703309}"/>
          </ac:picMkLst>
        </pc:picChg>
        <pc:picChg chg="mod">
          <ac:chgData name="Matt Libby" userId="efda05cc-1dc3-4cbc-b0e4-c1ae5a165b79" providerId="ADAL" clId="{412C0614-BADF-497C-8A73-E28AEC816D2C}" dt="2023-04-08T20:22:36.950" v="2040" actId="1076"/>
          <ac:picMkLst>
            <pc:docMk/>
            <pc:sldMk cId="1328871092" sldId="257"/>
            <ac:picMk id="51" creationId="{0E1D014D-BF12-4696-2498-77D3F5CF8932}"/>
          </ac:picMkLst>
        </pc:picChg>
        <pc:picChg chg="add del mod ord">
          <ac:chgData name="Matt Libby" userId="efda05cc-1dc3-4cbc-b0e4-c1ae5a165b79" providerId="ADAL" clId="{412C0614-BADF-497C-8A73-E28AEC816D2C}" dt="2023-04-08T20:30:52.103" v="2192" actId="478"/>
          <ac:picMkLst>
            <pc:docMk/>
            <pc:sldMk cId="1328871092" sldId="257"/>
            <ac:picMk id="89" creationId="{F12377F4-EE53-187A-A1B7-F8189CEAF3F8}"/>
          </ac:picMkLst>
        </pc:picChg>
        <pc:picChg chg="add mod">
          <ac:chgData name="Matt Libby" userId="efda05cc-1dc3-4cbc-b0e4-c1ae5a165b79" providerId="ADAL" clId="{412C0614-BADF-497C-8A73-E28AEC816D2C}" dt="2023-04-08T20:31:36.476" v="2207" actId="164"/>
          <ac:picMkLst>
            <pc:docMk/>
            <pc:sldMk cId="1328871092" sldId="257"/>
            <ac:picMk id="96" creationId="{171B8507-B8C1-CFE2-004B-D8B744810678}"/>
          </ac:picMkLst>
        </pc:picChg>
        <pc:picChg chg="add mod ord">
          <ac:chgData name="Matt Libby" userId="efda05cc-1dc3-4cbc-b0e4-c1ae5a165b79" providerId="ADAL" clId="{412C0614-BADF-497C-8A73-E28AEC816D2C}" dt="2023-04-08T20:31:41.326" v="2208" actId="164"/>
          <ac:picMkLst>
            <pc:docMk/>
            <pc:sldMk cId="1328871092" sldId="257"/>
            <ac:picMk id="104" creationId="{796D676A-0303-5182-5205-22295E5F7BE8}"/>
          </ac:picMkLst>
        </pc:picChg>
        <pc:picChg chg="add del mod">
          <ac:chgData name="Matt Libby" userId="efda05cc-1dc3-4cbc-b0e4-c1ae5a165b79" providerId="ADAL" clId="{412C0614-BADF-497C-8A73-E28AEC816D2C}" dt="2023-04-08T20:32:03.606" v="2214" actId="478"/>
          <ac:picMkLst>
            <pc:docMk/>
            <pc:sldMk cId="1328871092" sldId="257"/>
            <ac:picMk id="111" creationId="{4234E596-9D9E-900E-AD58-4C990F4A03CD}"/>
          </ac:picMkLst>
        </pc:picChg>
        <pc:cxnChg chg="add mod">
          <ac:chgData name="Matt Libby" userId="efda05cc-1dc3-4cbc-b0e4-c1ae5a165b79" providerId="ADAL" clId="{412C0614-BADF-497C-8A73-E28AEC816D2C}" dt="2023-04-08T20:22:36.950" v="2040" actId="1076"/>
          <ac:cxnSpMkLst>
            <pc:docMk/>
            <pc:sldMk cId="1328871092" sldId="257"/>
            <ac:cxnSpMk id="59" creationId="{FAC88B01-A595-71A3-DAC7-ADA97040C332}"/>
          </ac:cxnSpMkLst>
        </pc:cxnChg>
        <pc:cxnChg chg="add mod">
          <ac:chgData name="Matt Libby" userId="efda05cc-1dc3-4cbc-b0e4-c1ae5a165b79" providerId="ADAL" clId="{412C0614-BADF-497C-8A73-E28AEC816D2C}" dt="2023-04-08T20:22:36.950" v="2040" actId="1076"/>
          <ac:cxnSpMkLst>
            <pc:docMk/>
            <pc:sldMk cId="1328871092" sldId="257"/>
            <ac:cxnSpMk id="62" creationId="{69F2CA94-A2A9-E366-59F7-089075876296}"/>
          </ac:cxnSpMkLst>
        </pc:cxnChg>
        <pc:cxnChg chg="add mod">
          <ac:chgData name="Matt Libby" userId="efda05cc-1dc3-4cbc-b0e4-c1ae5a165b79" providerId="ADAL" clId="{412C0614-BADF-497C-8A73-E28AEC816D2C}" dt="2023-04-08T20:22:36.950" v="2040" actId="1076"/>
          <ac:cxnSpMkLst>
            <pc:docMk/>
            <pc:sldMk cId="1328871092" sldId="257"/>
            <ac:cxnSpMk id="63" creationId="{304766EE-B640-CFEA-70AD-ABD3CB35D072}"/>
          </ac:cxnSpMkLst>
        </pc:cxnChg>
        <pc:cxnChg chg="add mod">
          <ac:chgData name="Matt Libby" userId="efda05cc-1dc3-4cbc-b0e4-c1ae5a165b79" providerId="ADAL" clId="{412C0614-BADF-497C-8A73-E28AEC816D2C}" dt="2023-04-08T20:22:36.950" v="2040" actId="1076"/>
          <ac:cxnSpMkLst>
            <pc:docMk/>
            <pc:sldMk cId="1328871092" sldId="257"/>
            <ac:cxnSpMk id="64" creationId="{3D2DDDEC-1B31-93FF-FFAC-D1C875E38038}"/>
          </ac:cxnSpMkLst>
        </pc:cxnChg>
        <pc:cxnChg chg="add mod">
          <ac:chgData name="Matt Libby" userId="efda05cc-1dc3-4cbc-b0e4-c1ae5a165b79" providerId="ADAL" clId="{412C0614-BADF-497C-8A73-E28AEC816D2C}" dt="2023-04-08T20:22:36.950" v="2040" actId="1076"/>
          <ac:cxnSpMkLst>
            <pc:docMk/>
            <pc:sldMk cId="1328871092" sldId="257"/>
            <ac:cxnSpMk id="65" creationId="{7A9D29DC-3732-CB6E-3194-DC02388610D6}"/>
          </ac:cxnSpMkLst>
        </pc:cxnChg>
        <pc:cxnChg chg="add mod">
          <ac:chgData name="Matt Libby" userId="efda05cc-1dc3-4cbc-b0e4-c1ae5a165b79" providerId="ADAL" clId="{412C0614-BADF-497C-8A73-E28AEC816D2C}" dt="2023-04-08T20:22:36.950" v="2040" actId="1076"/>
          <ac:cxnSpMkLst>
            <pc:docMk/>
            <pc:sldMk cId="1328871092" sldId="257"/>
            <ac:cxnSpMk id="66" creationId="{85414075-CCAA-71ED-1A52-8AF842415C2D}"/>
          </ac:cxnSpMkLst>
        </pc:cxnChg>
        <pc:cxnChg chg="add mod">
          <ac:chgData name="Matt Libby" userId="efda05cc-1dc3-4cbc-b0e4-c1ae5a165b79" providerId="ADAL" clId="{412C0614-BADF-497C-8A73-E28AEC816D2C}" dt="2023-04-08T20:22:36.950" v="2040" actId="1076"/>
          <ac:cxnSpMkLst>
            <pc:docMk/>
            <pc:sldMk cId="1328871092" sldId="257"/>
            <ac:cxnSpMk id="67" creationId="{DFF7FEFA-4D50-3E49-E058-D3B0B8B150C4}"/>
          </ac:cxnSpMkLst>
        </pc:cxnChg>
        <pc:cxnChg chg="add mod">
          <ac:chgData name="Matt Libby" userId="efda05cc-1dc3-4cbc-b0e4-c1ae5a165b79" providerId="ADAL" clId="{412C0614-BADF-497C-8A73-E28AEC816D2C}" dt="2023-04-08T20:22:36.950" v="2040" actId="1076"/>
          <ac:cxnSpMkLst>
            <pc:docMk/>
            <pc:sldMk cId="1328871092" sldId="257"/>
            <ac:cxnSpMk id="68" creationId="{C5E91ACF-09C4-E290-AFDB-81E8CC1F7231}"/>
          </ac:cxnSpMkLst>
        </pc:cxnChg>
        <pc:cxnChg chg="add mod">
          <ac:chgData name="Matt Libby" userId="efda05cc-1dc3-4cbc-b0e4-c1ae5a165b79" providerId="ADAL" clId="{412C0614-BADF-497C-8A73-E28AEC816D2C}" dt="2023-04-08T20:18:13.587" v="1971" actId="164"/>
          <ac:cxnSpMkLst>
            <pc:docMk/>
            <pc:sldMk cId="1328871092" sldId="257"/>
            <ac:cxnSpMk id="69" creationId="{589B8989-5371-7342-3C90-4878FF3123B0}"/>
          </ac:cxnSpMkLst>
        </pc:cxnChg>
        <pc:cxnChg chg="add mod">
          <ac:chgData name="Matt Libby" userId="efda05cc-1dc3-4cbc-b0e4-c1ae5a165b79" providerId="ADAL" clId="{412C0614-BADF-497C-8A73-E28AEC816D2C}" dt="2023-04-08T20:18:13.587" v="1971" actId="164"/>
          <ac:cxnSpMkLst>
            <pc:docMk/>
            <pc:sldMk cId="1328871092" sldId="257"/>
            <ac:cxnSpMk id="70" creationId="{92FECBA5-E453-DAED-8D48-F719C92E9B3E}"/>
          </ac:cxnSpMkLst>
        </pc:cxnChg>
        <pc:cxnChg chg="add mod">
          <ac:chgData name="Matt Libby" userId="efda05cc-1dc3-4cbc-b0e4-c1ae5a165b79" providerId="ADAL" clId="{412C0614-BADF-497C-8A73-E28AEC816D2C}" dt="2023-04-08T20:18:13.587" v="1971" actId="164"/>
          <ac:cxnSpMkLst>
            <pc:docMk/>
            <pc:sldMk cId="1328871092" sldId="257"/>
            <ac:cxnSpMk id="71" creationId="{0EA5CA6F-AD33-F823-D179-54F46AB5925D}"/>
          </ac:cxnSpMkLst>
        </pc:cxnChg>
        <pc:cxnChg chg="add mod">
          <ac:chgData name="Matt Libby" userId="efda05cc-1dc3-4cbc-b0e4-c1ae5a165b79" providerId="ADAL" clId="{412C0614-BADF-497C-8A73-E28AEC816D2C}" dt="2023-04-08T20:18:13.587" v="1971" actId="164"/>
          <ac:cxnSpMkLst>
            <pc:docMk/>
            <pc:sldMk cId="1328871092" sldId="257"/>
            <ac:cxnSpMk id="72" creationId="{071F918B-6DB7-AFE2-2D2A-21D2A95B31C0}"/>
          </ac:cxnSpMkLst>
        </pc:cxnChg>
        <pc:cxnChg chg="add mod">
          <ac:chgData name="Matt Libby" userId="efda05cc-1dc3-4cbc-b0e4-c1ae5a165b79" providerId="ADAL" clId="{412C0614-BADF-497C-8A73-E28AEC816D2C}" dt="2023-04-08T20:18:13.587" v="1971" actId="164"/>
          <ac:cxnSpMkLst>
            <pc:docMk/>
            <pc:sldMk cId="1328871092" sldId="257"/>
            <ac:cxnSpMk id="73" creationId="{A895EC4B-5089-DEFB-AFB5-D3E8B651D2BC}"/>
          </ac:cxnSpMkLst>
        </pc:cxnChg>
        <pc:cxnChg chg="add mod">
          <ac:chgData name="Matt Libby" userId="efda05cc-1dc3-4cbc-b0e4-c1ae5a165b79" providerId="ADAL" clId="{412C0614-BADF-497C-8A73-E28AEC816D2C}" dt="2023-04-08T20:18:13.587" v="1971" actId="164"/>
          <ac:cxnSpMkLst>
            <pc:docMk/>
            <pc:sldMk cId="1328871092" sldId="257"/>
            <ac:cxnSpMk id="74" creationId="{4FBB90FC-E97A-384E-1A2A-FE5B5BB29A75}"/>
          </ac:cxnSpMkLst>
        </pc:cxnChg>
        <pc:cxnChg chg="add mod">
          <ac:chgData name="Matt Libby" userId="efda05cc-1dc3-4cbc-b0e4-c1ae5a165b79" providerId="ADAL" clId="{412C0614-BADF-497C-8A73-E28AEC816D2C}" dt="2023-04-08T20:18:13.587" v="1971" actId="164"/>
          <ac:cxnSpMkLst>
            <pc:docMk/>
            <pc:sldMk cId="1328871092" sldId="257"/>
            <ac:cxnSpMk id="75" creationId="{93F7B8F4-3EEC-10E2-F477-1A204B8B7934}"/>
          </ac:cxnSpMkLst>
        </pc:cxnChg>
        <pc:cxnChg chg="add mod">
          <ac:chgData name="Matt Libby" userId="efda05cc-1dc3-4cbc-b0e4-c1ae5a165b79" providerId="ADAL" clId="{412C0614-BADF-497C-8A73-E28AEC816D2C}" dt="2023-04-08T20:18:13.587" v="1971" actId="164"/>
          <ac:cxnSpMkLst>
            <pc:docMk/>
            <pc:sldMk cId="1328871092" sldId="257"/>
            <ac:cxnSpMk id="76" creationId="{06CF501C-0B9A-26C8-6FDF-620ACB3AEA45}"/>
          </ac:cxnSpMkLst>
        </pc:cxnChg>
        <pc:cxnChg chg="add mod">
          <ac:chgData name="Matt Libby" userId="efda05cc-1dc3-4cbc-b0e4-c1ae5a165b79" providerId="ADAL" clId="{412C0614-BADF-497C-8A73-E28AEC816D2C}" dt="2023-04-08T20:22:36.950" v="2040" actId="1076"/>
          <ac:cxnSpMkLst>
            <pc:docMk/>
            <pc:sldMk cId="1328871092" sldId="257"/>
            <ac:cxnSpMk id="78" creationId="{108C3CE3-D589-268B-8AD9-DD90F8A35B65}"/>
          </ac:cxnSpMkLst>
        </pc:cxnChg>
        <pc:cxnChg chg="add mod">
          <ac:chgData name="Matt Libby" userId="efda05cc-1dc3-4cbc-b0e4-c1ae5a165b79" providerId="ADAL" clId="{412C0614-BADF-497C-8A73-E28AEC816D2C}" dt="2023-04-08T20:22:36.950" v="2040" actId="1076"/>
          <ac:cxnSpMkLst>
            <pc:docMk/>
            <pc:sldMk cId="1328871092" sldId="257"/>
            <ac:cxnSpMk id="79" creationId="{D2C956F2-6D89-8850-FC8B-2CD18C246671}"/>
          </ac:cxnSpMkLst>
        </pc:cxnChg>
        <pc:cxnChg chg="add mod">
          <ac:chgData name="Matt Libby" userId="efda05cc-1dc3-4cbc-b0e4-c1ae5a165b79" providerId="ADAL" clId="{412C0614-BADF-497C-8A73-E28AEC816D2C}" dt="2023-04-08T20:22:36.950" v="2040" actId="1076"/>
          <ac:cxnSpMkLst>
            <pc:docMk/>
            <pc:sldMk cId="1328871092" sldId="257"/>
            <ac:cxnSpMk id="80" creationId="{4FA531FA-0A39-8EF7-41B1-2F0C7B753BAD}"/>
          </ac:cxnSpMkLst>
        </pc:cxnChg>
        <pc:cxnChg chg="add mod">
          <ac:chgData name="Matt Libby" userId="efda05cc-1dc3-4cbc-b0e4-c1ae5a165b79" providerId="ADAL" clId="{412C0614-BADF-497C-8A73-E28AEC816D2C}" dt="2023-04-08T20:22:36.950" v="2040" actId="1076"/>
          <ac:cxnSpMkLst>
            <pc:docMk/>
            <pc:sldMk cId="1328871092" sldId="257"/>
            <ac:cxnSpMk id="81" creationId="{37EBBAB7-86B1-E1C6-7CBD-E747E61A641F}"/>
          </ac:cxnSpMkLst>
        </pc:cxnChg>
        <pc:cxnChg chg="add mod">
          <ac:chgData name="Matt Libby" userId="efda05cc-1dc3-4cbc-b0e4-c1ae5a165b79" providerId="ADAL" clId="{412C0614-BADF-497C-8A73-E28AEC816D2C}" dt="2023-04-08T20:22:36.950" v="2040" actId="1076"/>
          <ac:cxnSpMkLst>
            <pc:docMk/>
            <pc:sldMk cId="1328871092" sldId="257"/>
            <ac:cxnSpMk id="82" creationId="{E6999007-E2CF-7EE3-EA9F-0780C0D9FE47}"/>
          </ac:cxnSpMkLst>
        </pc:cxnChg>
        <pc:cxnChg chg="add mod">
          <ac:chgData name="Matt Libby" userId="efda05cc-1dc3-4cbc-b0e4-c1ae5a165b79" providerId="ADAL" clId="{412C0614-BADF-497C-8A73-E28AEC816D2C}" dt="2023-04-08T20:22:36.950" v="2040" actId="1076"/>
          <ac:cxnSpMkLst>
            <pc:docMk/>
            <pc:sldMk cId="1328871092" sldId="257"/>
            <ac:cxnSpMk id="83" creationId="{423EDE71-B797-D091-F2A1-074E514554B6}"/>
          </ac:cxnSpMkLst>
        </pc:cxnChg>
        <pc:cxnChg chg="add mod">
          <ac:chgData name="Matt Libby" userId="efda05cc-1dc3-4cbc-b0e4-c1ae5a165b79" providerId="ADAL" clId="{412C0614-BADF-497C-8A73-E28AEC816D2C}" dt="2023-04-08T20:22:36.950" v="2040" actId="1076"/>
          <ac:cxnSpMkLst>
            <pc:docMk/>
            <pc:sldMk cId="1328871092" sldId="257"/>
            <ac:cxnSpMk id="84" creationId="{89F8BCAC-FE45-A911-9FF9-DB06241AEE76}"/>
          </ac:cxnSpMkLst>
        </pc:cxnChg>
        <pc:cxnChg chg="add mod">
          <ac:chgData name="Matt Libby" userId="efda05cc-1dc3-4cbc-b0e4-c1ae5a165b79" providerId="ADAL" clId="{412C0614-BADF-497C-8A73-E28AEC816D2C}" dt="2023-04-08T20:22:36.950" v="2040" actId="1076"/>
          <ac:cxnSpMkLst>
            <pc:docMk/>
            <pc:sldMk cId="1328871092" sldId="257"/>
            <ac:cxnSpMk id="85" creationId="{27E96CE6-D57F-17A1-D4B5-1D98FE2AC8C9}"/>
          </ac:cxnSpMkLst>
        </pc:cxnChg>
        <pc:cxnChg chg="add mod">
          <ac:chgData name="Matt Libby" userId="efda05cc-1dc3-4cbc-b0e4-c1ae5a165b79" providerId="ADAL" clId="{412C0614-BADF-497C-8A73-E28AEC816D2C}" dt="2023-04-08T20:31:36.476" v="2207" actId="164"/>
          <ac:cxnSpMkLst>
            <pc:docMk/>
            <pc:sldMk cId="1328871092" sldId="257"/>
            <ac:cxnSpMk id="98" creationId="{8B57F63D-2636-AC81-11E0-39BCC83C6C83}"/>
          </ac:cxnSpMkLst>
        </pc:cxnChg>
        <pc:cxnChg chg="add mod">
          <ac:chgData name="Matt Libby" userId="efda05cc-1dc3-4cbc-b0e4-c1ae5a165b79" providerId="ADAL" clId="{412C0614-BADF-497C-8A73-E28AEC816D2C}" dt="2023-04-08T20:31:36.476" v="2207" actId="164"/>
          <ac:cxnSpMkLst>
            <pc:docMk/>
            <pc:sldMk cId="1328871092" sldId="257"/>
            <ac:cxnSpMk id="102" creationId="{9219F532-8CD0-BD38-70F7-2CA1CB6AE3E8}"/>
          </ac:cxnSpMkLst>
        </pc:cxnChg>
      </pc:sldChg>
      <pc:sldChg chg="addSp delSp modSp new mod">
        <pc:chgData name="Matt Libby" userId="efda05cc-1dc3-4cbc-b0e4-c1ae5a165b79" providerId="ADAL" clId="{412C0614-BADF-497C-8A73-E28AEC816D2C}" dt="2023-04-08T20:30:44.807" v="2191" actId="478"/>
        <pc:sldMkLst>
          <pc:docMk/>
          <pc:sldMk cId="2386703201" sldId="258"/>
        </pc:sldMkLst>
        <pc:spChg chg="del">
          <ac:chgData name="Matt Libby" userId="efda05cc-1dc3-4cbc-b0e4-c1ae5a165b79" providerId="ADAL" clId="{412C0614-BADF-497C-8A73-E28AEC816D2C}" dt="2023-04-08T20:30:22.935" v="2187" actId="478"/>
          <ac:spMkLst>
            <pc:docMk/>
            <pc:sldMk cId="2386703201" sldId="258"/>
            <ac:spMk id="3" creationId="{3208EA84-6E1D-0D5E-2058-B93138C30E05}"/>
          </ac:spMkLst>
        </pc:spChg>
        <pc:spChg chg="mod topLvl">
          <ac:chgData name="Matt Libby" userId="efda05cc-1dc3-4cbc-b0e4-c1ae5a165b79" providerId="ADAL" clId="{412C0614-BADF-497C-8A73-E28AEC816D2C}" dt="2023-04-08T20:30:28.999" v="2188" actId="164"/>
          <ac:spMkLst>
            <pc:docMk/>
            <pc:sldMk cId="2386703201" sldId="258"/>
            <ac:spMk id="8" creationId="{08C8E040-BC1D-0FAC-AC7A-A21F21FCB1F0}"/>
          </ac:spMkLst>
        </pc:spChg>
        <pc:spChg chg="mod topLvl">
          <ac:chgData name="Matt Libby" userId="efda05cc-1dc3-4cbc-b0e4-c1ae5a165b79" providerId="ADAL" clId="{412C0614-BADF-497C-8A73-E28AEC816D2C}" dt="2023-04-08T20:30:28.999" v="2188" actId="164"/>
          <ac:spMkLst>
            <pc:docMk/>
            <pc:sldMk cId="2386703201" sldId="258"/>
            <ac:spMk id="9" creationId="{D0EC1B39-6FF6-0E2D-0278-320A3CDC635C}"/>
          </ac:spMkLst>
        </pc:spChg>
        <pc:spChg chg="mod topLvl">
          <ac:chgData name="Matt Libby" userId="efda05cc-1dc3-4cbc-b0e4-c1ae5a165b79" providerId="ADAL" clId="{412C0614-BADF-497C-8A73-E28AEC816D2C}" dt="2023-04-08T20:30:28.999" v="2188" actId="164"/>
          <ac:spMkLst>
            <pc:docMk/>
            <pc:sldMk cId="2386703201" sldId="258"/>
            <ac:spMk id="10" creationId="{3972D969-4ECB-FA25-0661-C6E5F8C8F0A2}"/>
          </ac:spMkLst>
        </pc:spChg>
        <pc:spChg chg="mod topLvl">
          <ac:chgData name="Matt Libby" userId="efda05cc-1dc3-4cbc-b0e4-c1ae5a165b79" providerId="ADAL" clId="{412C0614-BADF-497C-8A73-E28AEC816D2C}" dt="2023-04-08T20:30:28.999" v="2188" actId="164"/>
          <ac:spMkLst>
            <pc:docMk/>
            <pc:sldMk cId="2386703201" sldId="258"/>
            <ac:spMk id="11" creationId="{439BE492-3E9D-146D-343D-EA62124DE95E}"/>
          </ac:spMkLst>
        </pc:spChg>
        <pc:spChg chg="mod topLvl">
          <ac:chgData name="Matt Libby" userId="efda05cc-1dc3-4cbc-b0e4-c1ae5a165b79" providerId="ADAL" clId="{412C0614-BADF-497C-8A73-E28AEC816D2C}" dt="2023-04-08T20:30:28.999" v="2188" actId="164"/>
          <ac:spMkLst>
            <pc:docMk/>
            <pc:sldMk cId="2386703201" sldId="258"/>
            <ac:spMk id="12" creationId="{CF467583-461C-A6BA-2E19-93C3EB184C6A}"/>
          </ac:spMkLst>
        </pc:spChg>
        <pc:spChg chg="mod topLvl">
          <ac:chgData name="Matt Libby" userId="efda05cc-1dc3-4cbc-b0e4-c1ae5a165b79" providerId="ADAL" clId="{412C0614-BADF-497C-8A73-E28AEC816D2C}" dt="2023-04-08T20:30:28.999" v="2188" actId="164"/>
          <ac:spMkLst>
            <pc:docMk/>
            <pc:sldMk cId="2386703201" sldId="258"/>
            <ac:spMk id="13" creationId="{75778982-5111-87EB-26AC-0452353AE592}"/>
          </ac:spMkLst>
        </pc:spChg>
        <pc:spChg chg="del mod topLvl">
          <ac:chgData name="Matt Libby" userId="efda05cc-1dc3-4cbc-b0e4-c1ae5a165b79" providerId="ADAL" clId="{412C0614-BADF-497C-8A73-E28AEC816D2C}" dt="2023-04-08T20:28:54.171" v="2152" actId="478"/>
          <ac:spMkLst>
            <pc:docMk/>
            <pc:sldMk cId="2386703201" sldId="258"/>
            <ac:spMk id="30" creationId="{0B7F9603-47B4-AEAF-CE1F-F1128FD4B790}"/>
          </ac:spMkLst>
        </pc:spChg>
        <pc:spChg chg="mod">
          <ac:chgData name="Matt Libby" userId="efda05cc-1dc3-4cbc-b0e4-c1ae5a165b79" providerId="ADAL" clId="{412C0614-BADF-497C-8A73-E28AEC816D2C}" dt="2023-04-08T20:28:39.927" v="2149" actId="165"/>
          <ac:spMkLst>
            <pc:docMk/>
            <pc:sldMk cId="2386703201" sldId="258"/>
            <ac:spMk id="32" creationId="{D81DFF97-F02B-B11C-CDC1-E272595E8D85}"/>
          </ac:spMkLst>
        </pc:spChg>
        <pc:spChg chg="mod">
          <ac:chgData name="Matt Libby" userId="efda05cc-1dc3-4cbc-b0e4-c1ae5a165b79" providerId="ADAL" clId="{412C0614-BADF-497C-8A73-E28AEC816D2C}" dt="2023-04-08T20:28:39.927" v="2149" actId="165"/>
          <ac:spMkLst>
            <pc:docMk/>
            <pc:sldMk cId="2386703201" sldId="258"/>
            <ac:spMk id="34" creationId="{E343EEC9-1080-E86A-B647-4991AB1A5799}"/>
          </ac:spMkLst>
        </pc:spChg>
        <pc:spChg chg="mod">
          <ac:chgData name="Matt Libby" userId="efda05cc-1dc3-4cbc-b0e4-c1ae5a165b79" providerId="ADAL" clId="{412C0614-BADF-497C-8A73-E28AEC816D2C}" dt="2023-04-08T20:28:39.927" v="2149" actId="165"/>
          <ac:spMkLst>
            <pc:docMk/>
            <pc:sldMk cId="2386703201" sldId="258"/>
            <ac:spMk id="36" creationId="{C2BBB5D3-EB71-A0A6-1260-0AD2E69285E1}"/>
          </ac:spMkLst>
        </pc:spChg>
        <pc:spChg chg="mod">
          <ac:chgData name="Matt Libby" userId="efda05cc-1dc3-4cbc-b0e4-c1ae5a165b79" providerId="ADAL" clId="{412C0614-BADF-497C-8A73-E28AEC816D2C}" dt="2023-04-08T20:28:39.927" v="2149" actId="165"/>
          <ac:spMkLst>
            <pc:docMk/>
            <pc:sldMk cId="2386703201" sldId="258"/>
            <ac:spMk id="38" creationId="{929424F3-A4A8-0BF8-CAED-0A443CB530E9}"/>
          </ac:spMkLst>
        </pc:spChg>
        <pc:spChg chg="mod">
          <ac:chgData name="Matt Libby" userId="efda05cc-1dc3-4cbc-b0e4-c1ae5a165b79" providerId="ADAL" clId="{412C0614-BADF-497C-8A73-E28AEC816D2C}" dt="2023-04-08T20:28:39.927" v="2149" actId="165"/>
          <ac:spMkLst>
            <pc:docMk/>
            <pc:sldMk cId="2386703201" sldId="258"/>
            <ac:spMk id="39" creationId="{F968C165-798D-2AEF-6E9E-0F9EDF7226C4}"/>
          </ac:spMkLst>
        </pc:spChg>
        <pc:spChg chg="mod">
          <ac:chgData name="Matt Libby" userId="efda05cc-1dc3-4cbc-b0e4-c1ae5a165b79" providerId="ADAL" clId="{412C0614-BADF-497C-8A73-E28AEC816D2C}" dt="2023-04-08T20:28:39.927" v="2149" actId="165"/>
          <ac:spMkLst>
            <pc:docMk/>
            <pc:sldMk cId="2386703201" sldId="258"/>
            <ac:spMk id="40" creationId="{70A78D45-C299-1C3C-25CF-45F81474AE05}"/>
          </ac:spMkLst>
        </pc:spChg>
        <pc:spChg chg="mod">
          <ac:chgData name="Matt Libby" userId="efda05cc-1dc3-4cbc-b0e4-c1ae5a165b79" providerId="ADAL" clId="{412C0614-BADF-497C-8A73-E28AEC816D2C}" dt="2023-04-08T20:28:39.927" v="2149" actId="165"/>
          <ac:spMkLst>
            <pc:docMk/>
            <pc:sldMk cId="2386703201" sldId="258"/>
            <ac:spMk id="41" creationId="{DC94EDA4-D279-4BEC-1558-84039A9243BF}"/>
          </ac:spMkLst>
        </pc:spChg>
        <pc:spChg chg="mod">
          <ac:chgData name="Matt Libby" userId="efda05cc-1dc3-4cbc-b0e4-c1ae5a165b79" providerId="ADAL" clId="{412C0614-BADF-497C-8A73-E28AEC816D2C}" dt="2023-04-08T20:28:39.927" v="2149" actId="165"/>
          <ac:spMkLst>
            <pc:docMk/>
            <pc:sldMk cId="2386703201" sldId="258"/>
            <ac:spMk id="43" creationId="{E78768D1-E007-EBD8-03F0-BD5BC3E2732D}"/>
          </ac:spMkLst>
        </pc:spChg>
        <pc:spChg chg="mod">
          <ac:chgData name="Matt Libby" userId="efda05cc-1dc3-4cbc-b0e4-c1ae5a165b79" providerId="ADAL" clId="{412C0614-BADF-497C-8A73-E28AEC816D2C}" dt="2023-04-08T20:28:39.927" v="2149" actId="165"/>
          <ac:spMkLst>
            <pc:docMk/>
            <pc:sldMk cId="2386703201" sldId="258"/>
            <ac:spMk id="45" creationId="{0270C0B6-3348-87C5-24C6-3542402D8FA4}"/>
          </ac:spMkLst>
        </pc:spChg>
        <pc:spChg chg="mod">
          <ac:chgData name="Matt Libby" userId="efda05cc-1dc3-4cbc-b0e4-c1ae5a165b79" providerId="ADAL" clId="{412C0614-BADF-497C-8A73-E28AEC816D2C}" dt="2023-04-08T20:28:39.927" v="2149" actId="165"/>
          <ac:spMkLst>
            <pc:docMk/>
            <pc:sldMk cId="2386703201" sldId="258"/>
            <ac:spMk id="47" creationId="{00312891-0BCC-D93B-64E1-1636A6A7EAAA}"/>
          </ac:spMkLst>
        </pc:spChg>
        <pc:spChg chg="mod">
          <ac:chgData name="Matt Libby" userId="efda05cc-1dc3-4cbc-b0e4-c1ae5a165b79" providerId="ADAL" clId="{412C0614-BADF-497C-8A73-E28AEC816D2C}" dt="2023-04-08T20:28:39.927" v="2149" actId="165"/>
          <ac:spMkLst>
            <pc:docMk/>
            <pc:sldMk cId="2386703201" sldId="258"/>
            <ac:spMk id="49" creationId="{E3B30794-D5EF-AF79-40EE-DE804938A46F}"/>
          </ac:spMkLst>
        </pc:spChg>
        <pc:spChg chg="mod">
          <ac:chgData name="Matt Libby" userId="efda05cc-1dc3-4cbc-b0e4-c1ae5a165b79" providerId="ADAL" clId="{412C0614-BADF-497C-8A73-E28AEC816D2C}" dt="2023-04-08T20:28:39.927" v="2149" actId="165"/>
          <ac:spMkLst>
            <pc:docMk/>
            <pc:sldMk cId="2386703201" sldId="258"/>
            <ac:spMk id="50" creationId="{1583E04A-51DA-C971-85EC-76EA5B477B81}"/>
          </ac:spMkLst>
        </pc:spChg>
        <pc:spChg chg="mod">
          <ac:chgData name="Matt Libby" userId="efda05cc-1dc3-4cbc-b0e4-c1ae5a165b79" providerId="ADAL" clId="{412C0614-BADF-497C-8A73-E28AEC816D2C}" dt="2023-04-08T20:28:39.927" v="2149" actId="165"/>
          <ac:spMkLst>
            <pc:docMk/>
            <pc:sldMk cId="2386703201" sldId="258"/>
            <ac:spMk id="51" creationId="{945204F2-7F2A-1ECB-1EB3-E15E9DC0933D}"/>
          </ac:spMkLst>
        </pc:spChg>
        <pc:spChg chg="mod">
          <ac:chgData name="Matt Libby" userId="efda05cc-1dc3-4cbc-b0e4-c1ae5a165b79" providerId="ADAL" clId="{412C0614-BADF-497C-8A73-E28AEC816D2C}" dt="2023-04-08T20:28:39.927" v="2149" actId="165"/>
          <ac:spMkLst>
            <pc:docMk/>
            <pc:sldMk cId="2386703201" sldId="258"/>
            <ac:spMk id="52" creationId="{60E93481-DECA-3564-1613-822E56240FE5}"/>
          </ac:spMkLst>
        </pc:spChg>
        <pc:grpChg chg="add del mod">
          <ac:chgData name="Matt Libby" userId="efda05cc-1dc3-4cbc-b0e4-c1ae5a165b79" providerId="ADAL" clId="{412C0614-BADF-497C-8A73-E28AEC816D2C}" dt="2023-04-08T20:28:39.927" v="2149" actId="165"/>
          <ac:grpSpMkLst>
            <pc:docMk/>
            <pc:sldMk cId="2386703201" sldId="258"/>
            <ac:grpSpMk id="4" creationId="{F18AB0B2-2B13-CE01-B18A-F718AF258110}"/>
          </ac:grpSpMkLst>
        </pc:grpChg>
        <pc:grpChg chg="mod topLvl">
          <ac:chgData name="Matt Libby" userId="efda05cc-1dc3-4cbc-b0e4-c1ae5a165b79" providerId="ADAL" clId="{412C0614-BADF-497C-8A73-E28AEC816D2C}" dt="2023-04-08T20:30:37.222" v="2189" actId="164"/>
          <ac:grpSpMkLst>
            <pc:docMk/>
            <pc:sldMk cId="2386703201" sldId="258"/>
            <ac:grpSpMk id="5" creationId="{91B93754-21ED-77C6-8B62-D219C1F8B9A1}"/>
          </ac:grpSpMkLst>
        </pc:grpChg>
        <pc:grpChg chg="mod topLvl">
          <ac:chgData name="Matt Libby" userId="efda05cc-1dc3-4cbc-b0e4-c1ae5a165b79" providerId="ADAL" clId="{412C0614-BADF-497C-8A73-E28AEC816D2C}" dt="2023-04-08T20:30:37.222" v="2189" actId="164"/>
          <ac:grpSpMkLst>
            <pc:docMk/>
            <pc:sldMk cId="2386703201" sldId="258"/>
            <ac:grpSpMk id="6" creationId="{18CAE464-99D6-3566-F538-82DBA75B108A}"/>
          </ac:grpSpMkLst>
        </pc:grpChg>
        <pc:grpChg chg="del mod topLvl">
          <ac:chgData name="Matt Libby" userId="efda05cc-1dc3-4cbc-b0e4-c1ae5a165b79" providerId="ADAL" clId="{412C0614-BADF-497C-8A73-E28AEC816D2C}" dt="2023-04-08T20:28:49.831" v="2150" actId="165"/>
          <ac:grpSpMkLst>
            <pc:docMk/>
            <pc:sldMk cId="2386703201" sldId="258"/>
            <ac:grpSpMk id="7" creationId="{64982DE3-A10F-D11E-C155-8EA0A61AEEE7}"/>
          </ac:grpSpMkLst>
        </pc:grpChg>
        <pc:grpChg chg="mod">
          <ac:chgData name="Matt Libby" userId="efda05cc-1dc3-4cbc-b0e4-c1ae5a165b79" providerId="ADAL" clId="{412C0614-BADF-497C-8A73-E28AEC816D2C}" dt="2023-04-08T20:28:39.927" v="2149" actId="165"/>
          <ac:grpSpMkLst>
            <pc:docMk/>
            <pc:sldMk cId="2386703201" sldId="258"/>
            <ac:grpSpMk id="31" creationId="{6207B92F-7B2E-8B04-36CA-CBB3500BDFB5}"/>
          </ac:grpSpMkLst>
        </pc:grpChg>
        <pc:grpChg chg="mod">
          <ac:chgData name="Matt Libby" userId="efda05cc-1dc3-4cbc-b0e4-c1ae5a165b79" providerId="ADAL" clId="{412C0614-BADF-497C-8A73-E28AEC816D2C}" dt="2023-04-08T20:28:39.927" v="2149" actId="165"/>
          <ac:grpSpMkLst>
            <pc:docMk/>
            <pc:sldMk cId="2386703201" sldId="258"/>
            <ac:grpSpMk id="33" creationId="{7E0C9AAC-ACDA-E268-7B38-34A22DA70EA7}"/>
          </ac:grpSpMkLst>
        </pc:grpChg>
        <pc:grpChg chg="mod">
          <ac:chgData name="Matt Libby" userId="efda05cc-1dc3-4cbc-b0e4-c1ae5a165b79" providerId="ADAL" clId="{412C0614-BADF-497C-8A73-E28AEC816D2C}" dt="2023-04-08T20:28:39.927" v="2149" actId="165"/>
          <ac:grpSpMkLst>
            <pc:docMk/>
            <pc:sldMk cId="2386703201" sldId="258"/>
            <ac:grpSpMk id="35" creationId="{BE0169E6-FFB5-B2FE-0D22-E9739F3FA8CD}"/>
          </ac:grpSpMkLst>
        </pc:grpChg>
        <pc:grpChg chg="mod">
          <ac:chgData name="Matt Libby" userId="efda05cc-1dc3-4cbc-b0e4-c1ae5a165b79" providerId="ADAL" clId="{412C0614-BADF-497C-8A73-E28AEC816D2C}" dt="2023-04-08T20:28:39.927" v="2149" actId="165"/>
          <ac:grpSpMkLst>
            <pc:docMk/>
            <pc:sldMk cId="2386703201" sldId="258"/>
            <ac:grpSpMk id="42" creationId="{0902A5A1-BAE3-BCC7-2239-B09946924549}"/>
          </ac:grpSpMkLst>
        </pc:grpChg>
        <pc:grpChg chg="mod">
          <ac:chgData name="Matt Libby" userId="efda05cc-1dc3-4cbc-b0e4-c1ae5a165b79" providerId="ADAL" clId="{412C0614-BADF-497C-8A73-E28AEC816D2C}" dt="2023-04-08T20:28:39.927" v="2149" actId="165"/>
          <ac:grpSpMkLst>
            <pc:docMk/>
            <pc:sldMk cId="2386703201" sldId="258"/>
            <ac:grpSpMk id="44" creationId="{CD15F6D5-F011-D649-AD67-95610739308B}"/>
          </ac:grpSpMkLst>
        </pc:grpChg>
        <pc:grpChg chg="mod">
          <ac:chgData name="Matt Libby" userId="efda05cc-1dc3-4cbc-b0e4-c1ae5a165b79" providerId="ADAL" clId="{412C0614-BADF-497C-8A73-E28AEC816D2C}" dt="2023-04-08T20:28:39.927" v="2149" actId="165"/>
          <ac:grpSpMkLst>
            <pc:docMk/>
            <pc:sldMk cId="2386703201" sldId="258"/>
            <ac:grpSpMk id="46" creationId="{CB5A87E5-6965-8D9E-3547-CD3E8ECBFB8E}"/>
          </ac:grpSpMkLst>
        </pc:grpChg>
        <pc:grpChg chg="add mod">
          <ac:chgData name="Matt Libby" userId="efda05cc-1dc3-4cbc-b0e4-c1ae5a165b79" providerId="ADAL" clId="{412C0614-BADF-497C-8A73-E28AEC816D2C}" dt="2023-04-08T20:30:37.222" v="2189" actId="164"/>
          <ac:grpSpMkLst>
            <pc:docMk/>
            <pc:sldMk cId="2386703201" sldId="258"/>
            <ac:grpSpMk id="59" creationId="{88535E1C-CAF1-496B-3D7F-C31C5F562D74}"/>
          </ac:grpSpMkLst>
        </pc:grpChg>
        <pc:grpChg chg="add mod">
          <ac:chgData name="Matt Libby" userId="efda05cc-1dc3-4cbc-b0e4-c1ae5a165b79" providerId="ADAL" clId="{412C0614-BADF-497C-8A73-E28AEC816D2C}" dt="2023-04-08T20:30:37.222" v="2189" actId="164"/>
          <ac:grpSpMkLst>
            <pc:docMk/>
            <pc:sldMk cId="2386703201" sldId="258"/>
            <ac:grpSpMk id="60" creationId="{B539DA90-2338-AB63-EDFF-41D1DA7547EF}"/>
          </ac:grpSpMkLst>
        </pc:grpChg>
        <pc:picChg chg="mod">
          <ac:chgData name="Matt Libby" userId="efda05cc-1dc3-4cbc-b0e4-c1ae5a165b79" providerId="ADAL" clId="{412C0614-BADF-497C-8A73-E28AEC816D2C}" dt="2023-04-08T20:28:39.927" v="2149" actId="165"/>
          <ac:picMkLst>
            <pc:docMk/>
            <pc:sldMk cId="2386703201" sldId="258"/>
            <ac:picMk id="37" creationId="{CCA5BC21-8781-0937-AFF8-076CB2D4CD7B}"/>
          </ac:picMkLst>
        </pc:picChg>
        <pc:picChg chg="mod">
          <ac:chgData name="Matt Libby" userId="efda05cc-1dc3-4cbc-b0e4-c1ae5a165b79" providerId="ADAL" clId="{412C0614-BADF-497C-8A73-E28AEC816D2C}" dt="2023-04-08T20:28:39.927" v="2149" actId="165"/>
          <ac:picMkLst>
            <pc:docMk/>
            <pc:sldMk cId="2386703201" sldId="258"/>
            <ac:picMk id="48" creationId="{311FCA8D-480F-553C-F038-0274C9AD7285}"/>
          </ac:picMkLst>
        </pc:picChg>
        <pc:picChg chg="add del">
          <ac:chgData name="Matt Libby" userId="efda05cc-1dc3-4cbc-b0e4-c1ae5a165b79" providerId="ADAL" clId="{412C0614-BADF-497C-8A73-E28AEC816D2C}" dt="2023-04-08T20:30:44.807" v="2191" actId="478"/>
          <ac:picMkLst>
            <pc:docMk/>
            <pc:sldMk cId="2386703201" sldId="258"/>
            <ac:picMk id="61" creationId="{22AE5CC5-9888-2115-0FF3-F4F4B0A40372}"/>
          </ac:picMkLst>
        </pc:picChg>
        <pc:cxnChg chg="del mod topLvl">
          <ac:chgData name="Matt Libby" userId="efda05cc-1dc3-4cbc-b0e4-c1ae5a165b79" providerId="ADAL" clId="{412C0614-BADF-497C-8A73-E28AEC816D2C}" dt="2023-04-08T20:29:03.159" v="2167" actId="478"/>
          <ac:cxnSpMkLst>
            <pc:docMk/>
            <pc:sldMk cId="2386703201" sldId="258"/>
            <ac:cxnSpMk id="14" creationId="{3A623F12-6926-2594-A1D8-FAA96A1C8410}"/>
          </ac:cxnSpMkLst>
        </pc:cxnChg>
        <pc:cxnChg chg="del mod topLvl">
          <ac:chgData name="Matt Libby" userId="efda05cc-1dc3-4cbc-b0e4-c1ae5a165b79" providerId="ADAL" clId="{412C0614-BADF-497C-8A73-E28AEC816D2C}" dt="2023-04-08T20:28:59.975" v="2160" actId="478"/>
          <ac:cxnSpMkLst>
            <pc:docMk/>
            <pc:sldMk cId="2386703201" sldId="258"/>
            <ac:cxnSpMk id="15" creationId="{6CDB96F2-FEE1-A0C5-0346-15A0DC77D181}"/>
          </ac:cxnSpMkLst>
        </pc:cxnChg>
        <pc:cxnChg chg="del mod topLvl">
          <ac:chgData name="Matt Libby" userId="efda05cc-1dc3-4cbc-b0e4-c1ae5a165b79" providerId="ADAL" clId="{412C0614-BADF-497C-8A73-E28AEC816D2C}" dt="2023-04-08T20:29:00.391" v="2161" actId="478"/>
          <ac:cxnSpMkLst>
            <pc:docMk/>
            <pc:sldMk cId="2386703201" sldId="258"/>
            <ac:cxnSpMk id="16" creationId="{B13307E3-487A-A9F5-9360-362C3A76A989}"/>
          </ac:cxnSpMkLst>
        </pc:cxnChg>
        <pc:cxnChg chg="del mod topLvl">
          <ac:chgData name="Matt Libby" userId="efda05cc-1dc3-4cbc-b0e4-c1ae5a165b79" providerId="ADAL" clId="{412C0614-BADF-497C-8A73-E28AEC816D2C}" dt="2023-04-08T20:29:00.743" v="2162" actId="478"/>
          <ac:cxnSpMkLst>
            <pc:docMk/>
            <pc:sldMk cId="2386703201" sldId="258"/>
            <ac:cxnSpMk id="17" creationId="{C8D10233-5BC2-C6C2-7316-AA00FD5CA48D}"/>
          </ac:cxnSpMkLst>
        </pc:cxnChg>
        <pc:cxnChg chg="del mod topLvl">
          <ac:chgData name="Matt Libby" userId="efda05cc-1dc3-4cbc-b0e4-c1ae5a165b79" providerId="ADAL" clId="{412C0614-BADF-497C-8A73-E28AEC816D2C}" dt="2023-04-08T20:29:01.126" v="2163" actId="478"/>
          <ac:cxnSpMkLst>
            <pc:docMk/>
            <pc:sldMk cId="2386703201" sldId="258"/>
            <ac:cxnSpMk id="18" creationId="{F7F67D8A-CE5D-C824-0BC6-C49BC7CC2E55}"/>
          </ac:cxnSpMkLst>
        </pc:cxnChg>
        <pc:cxnChg chg="del mod topLvl">
          <ac:chgData name="Matt Libby" userId="efda05cc-1dc3-4cbc-b0e4-c1ae5a165b79" providerId="ADAL" clId="{412C0614-BADF-497C-8A73-E28AEC816D2C}" dt="2023-04-08T20:29:02.439" v="2166" actId="478"/>
          <ac:cxnSpMkLst>
            <pc:docMk/>
            <pc:sldMk cId="2386703201" sldId="258"/>
            <ac:cxnSpMk id="19" creationId="{75B6F5D9-C0B7-84D2-BAA5-16BE83CD350C}"/>
          </ac:cxnSpMkLst>
        </pc:cxnChg>
        <pc:cxnChg chg="del mod topLvl">
          <ac:chgData name="Matt Libby" userId="efda05cc-1dc3-4cbc-b0e4-c1ae5a165b79" providerId="ADAL" clId="{412C0614-BADF-497C-8A73-E28AEC816D2C}" dt="2023-04-08T20:29:01.495" v="2164" actId="478"/>
          <ac:cxnSpMkLst>
            <pc:docMk/>
            <pc:sldMk cId="2386703201" sldId="258"/>
            <ac:cxnSpMk id="20" creationId="{C491AC32-F657-4BB8-06A1-277C15379CF6}"/>
          </ac:cxnSpMkLst>
        </pc:cxnChg>
        <pc:cxnChg chg="del mod topLvl">
          <ac:chgData name="Matt Libby" userId="efda05cc-1dc3-4cbc-b0e4-c1ae5a165b79" providerId="ADAL" clId="{412C0614-BADF-497C-8A73-E28AEC816D2C}" dt="2023-04-08T20:29:02.027" v="2165" actId="478"/>
          <ac:cxnSpMkLst>
            <pc:docMk/>
            <pc:sldMk cId="2386703201" sldId="258"/>
            <ac:cxnSpMk id="21" creationId="{84035410-CC43-5342-1AEC-A68198E4718A}"/>
          </ac:cxnSpMkLst>
        </pc:cxnChg>
        <pc:cxnChg chg="del mod topLvl">
          <ac:chgData name="Matt Libby" userId="efda05cc-1dc3-4cbc-b0e4-c1ae5a165b79" providerId="ADAL" clId="{412C0614-BADF-497C-8A73-E28AEC816D2C}" dt="2023-04-08T20:28:59.142" v="2159" actId="478"/>
          <ac:cxnSpMkLst>
            <pc:docMk/>
            <pc:sldMk cId="2386703201" sldId="258"/>
            <ac:cxnSpMk id="22" creationId="{039464B6-850A-E995-0C0E-FE3D4F4AA9BA}"/>
          </ac:cxnSpMkLst>
        </pc:cxnChg>
        <pc:cxnChg chg="del mod topLvl">
          <ac:chgData name="Matt Libby" userId="efda05cc-1dc3-4cbc-b0e4-c1ae5a165b79" providerId="ADAL" clId="{412C0614-BADF-497C-8A73-E28AEC816D2C}" dt="2023-04-08T20:28:58.583" v="2158" actId="478"/>
          <ac:cxnSpMkLst>
            <pc:docMk/>
            <pc:sldMk cId="2386703201" sldId="258"/>
            <ac:cxnSpMk id="23" creationId="{FEC8BBA7-D024-13D2-66FE-3B3019082D6B}"/>
          </ac:cxnSpMkLst>
        </pc:cxnChg>
        <pc:cxnChg chg="del mod topLvl">
          <ac:chgData name="Matt Libby" userId="efda05cc-1dc3-4cbc-b0e4-c1ae5a165b79" providerId="ADAL" clId="{412C0614-BADF-497C-8A73-E28AEC816D2C}" dt="2023-04-08T20:28:58.151" v="2157" actId="478"/>
          <ac:cxnSpMkLst>
            <pc:docMk/>
            <pc:sldMk cId="2386703201" sldId="258"/>
            <ac:cxnSpMk id="24" creationId="{594934F9-FAFC-D135-C001-0F003D08A6F6}"/>
          </ac:cxnSpMkLst>
        </pc:cxnChg>
        <pc:cxnChg chg="del mod topLvl">
          <ac:chgData name="Matt Libby" userId="efda05cc-1dc3-4cbc-b0e4-c1ae5a165b79" providerId="ADAL" clId="{412C0614-BADF-497C-8A73-E28AEC816D2C}" dt="2023-04-08T20:28:57.670" v="2156" actId="478"/>
          <ac:cxnSpMkLst>
            <pc:docMk/>
            <pc:sldMk cId="2386703201" sldId="258"/>
            <ac:cxnSpMk id="25" creationId="{DA96BEC7-5966-7213-896C-C219B5ED5211}"/>
          </ac:cxnSpMkLst>
        </pc:cxnChg>
        <pc:cxnChg chg="del mod topLvl">
          <ac:chgData name="Matt Libby" userId="efda05cc-1dc3-4cbc-b0e4-c1ae5a165b79" providerId="ADAL" clId="{412C0614-BADF-497C-8A73-E28AEC816D2C}" dt="2023-04-08T20:28:56.934" v="2155" actId="478"/>
          <ac:cxnSpMkLst>
            <pc:docMk/>
            <pc:sldMk cId="2386703201" sldId="258"/>
            <ac:cxnSpMk id="26" creationId="{8EFED90E-578B-F522-CB5E-1D7A638F37F4}"/>
          </ac:cxnSpMkLst>
        </pc:cxnChg>
        <pc:cxnChg chg="del mod topLvl">
          <ac:chgData name="Matt Libby" userId="efda05cc-1dc3-4cbc-b0e4-c1ae5a165b79" providerId="ADAL" clId="{412C0614-BADF-497C-8A73-E28AEC816D2C}" dt="2023-04-08T20:28:52.986" v="2151" actId="478"/>
          <ac:cxnSpMkLst>
            <pc:docMk/>
            <pc:sldMk cId="2386703201" sldId="258"/>
            <ac:cxnSpMk id="27" creationId="{E80F3355-1C16-385C-D1A9-C8B84A99FEFE}"/>
          </ac:cxnSpMkLst>
        </pc:cxnChg>
        <pc:cxnChg chg="del mod topLvl">
          <ac:chgData name="Matt Libby" userId="efda05cc-1dc3-4cbc-b0e4-c1ae5a165b79" providerId="ADAL" clId="{412C0614-BADF-497C-8A73-E28AEC816D2C}" dt="2023-04-08T20:28:56.422" v="2154" actId="478"/>
          <ac:cxnSpMkLst>
            <pc:docMk/>
            <pc:sldMk cId="2386703201" sldId="258"/>
            <ac:cxnSpMk id="28" creationId="{DF5278CB-86F8-F9C1-6142-4825AC55F23E}"/>
          </ac:cxnSpMkLst>
        </pc:cxnChg>
        <pc:cxnChg chg="del mod topLvl">
          <ac:chgData name="Matt Libby" userId="efda05cc-1dc3-4cbc-b0e4-c1ae5a165b79" providerId="ADAL" clId="{412C0614-BADF-497C-8A73-E28AEC816D2C}" dt="2023-04-08T20:28:55.621" v="2153" actId="478"/>
          <ac:cxnSpMkLst>
            <pc:docMk/>
            <pc:sldMk cId="2386703201" sldId="258"/>
            <ac:cxnSpMk id="29" creationId="{8D02C078-4579-FD72-5678-5ABDF5473847}"/>
          </ac:cxnSpMkLst>
        </pc:cxnChg>
        <pc:cxnChg chg="add mod">
          <ac:chgData name="Matt Libby" userId="efda05cc-1dc3-4cbc-b0e4-c1ae5a165b79" providerId="ADAL" clId="{412C0614-BADF-497C-8A73-E28AEC816D2C}" dt="2023-04-08T20:30:28.999" v="2188" actId="164"/>
          <ac:cxnSpMkLst>
            <pc:docMk/>
            <pc:sldMk cId="2386703201" sldId="258"/>
            <ac:cxnSpMk id="54" creationId="{E36DDF97-5882-65C1-AB40-860FEC94C08E}"/>
          </ac:cxnSpMkLst>
        </pc:cxnChg>
        <pc:cxnChg chg="add mod">
          <ac:chgData name="Matt Libby" userId="efda05cc-1dc3-4cbc-b0e4-c1ae5a165b79" providerId="ADAL" clId="{412C0614-BADF-497C-8A73-E28AEC816D2C}" dt="2023-04-08T20:30:28.999" v="2188" actId="164"/>
          <ac:cxnSpMkLst>
            <pc:docMk/>
            <pc:sldMk cId="2386703201" sldId="258"/>
            <ac:cxnSpMk id="55" creationId="{5CADF661-633B-5752-EB7A-5936E644F2E4}"/>
          </ac:cxnSpMkLst>
        </pc:cxnChg>
      </pc:sldChg>
    </pc:docChg>
  </pc:docChgLst>
  <pc:docChgLst>
    <pc:chgData name="Matt Libby" userId="efda05cc-1dc3-4cbc-b0e4-c1ae5a165b79" providerId="ADAL" clId="{3F4140B7-ABFA-404C-AFEF-6017E2D371B3}"/>
    <pc:docChg chg="custSel modSld">
      <pc:chgData name="Matt Libby" userId="efda05cc-1dc3-4cbc-b0e4-c1ae5a165b79" providerId="ADAL" clId="{3F4140B7-ABFA-404C-AFEF-6017E2D371B3}" dt="2023-04-13T19:34:44.155" v="27" actId="14100"/>
      <pc:docMkLst>
        <pc:docMk/>
      </pc:docMkLst>
      <pc:sldChg chg="addSp delSp modSp mod">
        <pc:chgData name="Matt Libby" userId="efda05cc-1dc3-4cbc-b0e4-c1ae5a165b79" providerId="ADAL" clId="{3F4140B7-ABFA-404C-AFEF-6017E2D371B3}" dt="2023-04-13T19:34:44.155" v="27" actId="14100"/>
        <pc:sldMkLst>
          <pc:docMk/>
          <pc:sldMk cId="376030445" sldId="256"/>
        </pc:sldMkLst>
        <pc:spChg chg="mod">
          <ac:chgData name="Matt Libby" userId="efda05cc-1dc3-4cbc-b0e4-c1ae5a165b79" providerId="ADAL" clId="{3F4140B7-ABFA-404C-AFEF-6017E2D371B3}" dt="2023-04-13T19:32:23.696" v="15" actId="207"/>
          <ac:spMkLst>
            <pc:docMk/>
            <pc:sldMk cId="376030445" sldId="256"/>
            <ac:spMk id="122" creationId="{40A5A7CF-7C02-856D-C016-4F1CAD9B02C7}"/>
          </ac:spMkLst>
        </pc:spChg>
        <pc:spChg chg="del">
          <ac:chgData name="Matt Libby" userId="efda05cc-1dc3-4cbc-b0e4-c1ae5a165b79" providerId="ADAL" clId="{3F4140B7-ABFA-404C-AFEF-6017E2D371B3}" dt="2023-04-13T19:26:59.383" v="1" actId="478"/>
          <ac:spMkLst>
            <pc:docMk/>
            <pc:sldMk cId="376030445" sldId="256"/>
            <ac:spMk id="124" creationId="{7324CF18-A701-F4C7-7DAD-5DF0B3C99EA9}"/>
          </ac:spMkLst>
        </pc:spChg>
        <pc:spChg chg="mod">
          <ac:chgData name="Matt Libby" userId="efda05cc-1dc3-4cbc-b0e4-c1ae5a165b79" providerId="ADAL" clId="{3F4140B7-ABFA-404C-AFEF-6017E2D371B3}" dt="2023-04-13T19:34:14.867" v="25" actId="207"/>
          <ac:spMkLst>
            <pc:docMk/>
            <pc:sldMk cId="376030445" sldId="256"/>
            <ac:spMk id="134" creationId="{B18FAFB9-1FB2-D543-C6F5-E5B13F015721}"/>
          </ac:spMkLst>
        </pc:spChg>
        <pc:picChg chg="add del mod">
          <ac:chgData name="Matt Libby" userId="efda05cc-1dc3-4cbc-b0e4-c1ae5a165b79" providerId="ADAL" clId="{3F4140B7-ABFA-404C-AFEF-6017E2D371B3}" dt="2023-04-13T19:28:47.518" v="4" actId="478"/>
          <ac:picMkLst>
            <pc:docMk/>
            <pc:sldMk cId="376030445" sldId="256"/>
            <ac:picMk id="3" creationId="{CBE50BC0-8F82-2836-D047-1905DC12F6E8}"/>
          </ac:picMkLst>
        </pc:picChg>
        <pc:picChg chg="add mod">
          <ac:chgData name="Matt Libby" userId="efda05cc-1dc3-4cbc-b0e4-c1ae5a165b79" providerId="ADAL" clId="{3F4140B7-ABFA-404C-AFEF-6017E2D371B3}" dt="2023-04-13T19:34:42.030" v="26" actId="14100"/>
          <ac:picMkLst>
            <pc:docMk/>
            <pc:sldMk cId="376030445" sldId="256"/>
            <ac:picMk id="27" creationId="{F7EBE98A-8508-7323-83E7-A9D2E4AAD955}"/>
          </ac:picMkLst>
        </pc:picChg>
        <pc:picChg chg="mod">
          <ac:chgData name="Matt Libby" userId="efda05cc-1dc3-4cbc-b0e4-c1ae5a165b79" providerId="ADAL" clId="{3F4140B7-ABFA-404C-AFEF-6017E2D371B3}" dt="2023-04-13T19:34:44.155" v="27" actId="14100"/>
          <ac:picMkLst>
            <pc:docMk/>
            <pc:sldMk cId="376030445" sldId="256"/>
            <ac:picMk id="138" creationId="{66B9B30A-B307-89E3-B26C-F9C81AEB9DD7}"/>
          </ac:picMkLst>
        </pc:picChg>
        <pc:picChg chg="del">
          <ac:chgData name="Matt Libby" userId="efda05cc-1dc3-4cbc-b0e4-c1ae5a165b79" providerId="ADAL" clId="{3F4140B7-ABFA-404C-AFEF-6017E2D371B3}" dt="2023-04-13T19:26:58.080" v="0" actId="478"/>
          <ac:picMkLst>
            <pc:docMk/>
            <pc:sldMk cId="376030445" sldId="256"/>
            <ac:picMk id="141" creationId="{99D4B39D-15F1-D81A-FFF1-F8588AF56A0F}"/>
          </ac:picMkLst>
        </pc:picChg>
      </pc:sldChg>
    </pc:docChg>
  </pc:docChgLst>
  <pc:docChgLst>
    <pc:chgData name="Matt Libby" userId="efda05cc-1dc3-4cbc-b0e4-c1ae5a165b79" providerId="ADAL" clId="{651952E4-B023-4222-9351-E8B9CC7CF74E}"/>
    <pc:docChg chg="custSel delSld modSld">
      <pc:chgData name="Matt Libby" userId="efda05cc-1dc3-4cbc-b0e4-c1ae5a165b79" providerId="ADAL" clId="{651952E4-B023-4222-9351-E8B9CC7CF74E}" dt="2023-04-17T17:13:19.163" v="327" actId="166"/>
      <pc:docMkLst>
        <pc:docMk/>
      </pc:docMkLst>
      <pc:sldChg chg="addSp delSp modSp mod">
        <pc:chgData name="Matt Libby" userId="efda05cc-1dc3-4cbc-b0e4-c1ae5a165b79" providerId="ADAL" clId="{651952E4-B023-4222-9351-E8B9CC7CF74E}" dt="2023-04-17T17:13:19.163" v="327" actId="166"/>
        <pc:sldMkLst>
          <pc:docMk/>
          <pc:sldMk cId="376030445" sldId="256"/>
        </pc:sldMkLst>
        <pc:spChg chg="mod">
          <ac:chgData name="Matt Libby" userId="efda05cc-1dc3-4cbc-b0e4-c1ae5a165b79" providerId="ADAL" clId="{651952E4-B023-4222-9351-E8B9CC7CF74E}" dt="2023-04-17T15:16:17.124" v="323" actId="20577"/>
          <ac:spMkLst>
            <pc:docMk/>
            <pc:sldMk cId="376030445" sldId="256"/>
            <ac:spMk id="12" creationId="{00000000-0000-0000-0000-000000000000}"/>
          </ac:spMkLst>
        </pc:spChg>
        <pc:spChg chg="mod">
          <ac:chgData name="Matt Libby" userId="efda05cc-1dc3-4cbc-b0e4-c1ae5a165b79" providerId="ADAL" clId="{651952E4-B023-4222-9351-E8B9CC7CF74E}" dt="2023-04-17T14:59:09.724" v="41" actId="1076"/>
          <ac:spMkLst>
            <pc:docMk/>
            <pc:sldMk cId="376030445" sldId="256"/>
            <ac:spMk id="28" creationId="{F2EBE21A-6509-463B-44B5-CCB8981023DC}"/>
          </ac:spMkLst>
        </pc:spChg>
        <pc:spChg chg="add mod">
          <ac:chgData name="Matt Libby" userId="efda05cc-1dc3-4cbc-b0e4-c1ae5a165b79" providerId="ADAL" clId="{651952E4-B023-4222-9351-E8B9CC7CF74E}" dt="2023-04-17T14:59:34.537" v="43" actId="1076"/>
          <ac:spMkLst>
            <pc:docMk/>
            <pc:sldMk cId="376030445" sldId="256"/>
            <ac:spMk id="37" creationId="{B4845629-54CA-5B48-E0DD-7B3DB15BFEC5}"/>
          </ac:spMkLst>
        </pc:spChg>
        <pc:spChg chg="mod">
          <ac:chgData name="Matt Libby" userId="efda05cc-1dc3-4cbc-b0e4-c1ae5a165b79" providerId="ADAL" clId="{651952E4-B023-4222-9351-E8B9CC7CF74E}" dt="2023-04-17T17:13:14.608" v="326" actId="20577"/>
          <ac:spMkLst>
            <pc:docMk/>
            <pc:sldMk cId="376030445" sldId="256"/>
            <ac:spMk id="99" creationId="{00000000-0000-0000-0000-000000000000}"/>
          </ac:spMkLst>
        </pc:spChg>
        <pc:spChg chg="del">
          <ac:chgData name="Matt Libby" userId="efda05cc-1dc3-4cbc-b0e4-c1ae5a165b79" providerId="ADAL" clId="{651952E4-B023-4222-9351-E8B9CC7CF74E}" dt="2023-04-17T14:57:04.696" v="1" actId="478"/>
          <ac:spMkLst>
            <pc:docMk/>
            <pc:sldMk cId="376030445" sldId="256"/>
            <ac:spMk id="107" creationId="{00000000-0000-0000-0000-000000000000}"/>
          </ac:spMkLst>
        </pc:spChg>
        <pc:spChg chg="ord">
          <ac:chgData name="Matt Libby" userId="efda05cc-1dc3-4cbc-b0e4-c1ae5a165b79" providerId="ADAL" clId="{651952E4-B023-4222-9351-E8B9CC7CF74E}" dt="2023-04-17T17:13:19.163" v="327" actId="166"/>
          <ac:spMkLst>
            <pc:docMk/>
            <pc:sldMk cId="376030445" sldId="256"/>
            <ac:spMk id="144" creationId="{BF78D01F-BD19-A089-1B18-E39172E2A778}"/>
          </ac:spMkLst>
        </pc:spChg>
        <pc:picChg chg="add del mod">
          <ac:chgData name="Matt Libby" userId="efda05cc-1dc3-4cbc-b0e4-c1ae5a165b79" providerId="ADAL" clId="{651952E4-B023-4222-9351-E8B9CC7CF74E}" dt="2023-04-17T15:11:57.666" v="311" actId="478"/>
          <ac:picMkLst>
            <pc:docMk/>
            <pc:sldMk cId="376030445" sldId="256"/>
            <ac:picMk id="36" creationId="{9AA7E0F4-AA44-6C03-F6F5-5BEE52C5F4A9}"/>
          </ac:picMkLst>
        </pc:picChg>
        <pc:picChg chg="del">
          <ac:chgData name="Matt Libby" userId="efda05cc-1dc3-4cbc-b0e4-c1ae5a165b79" providerId="ADAL" clId="{651952E4-B023-4222-9351-E8B9CC7CF74E}" dt="2023-04-17T14:57:03.257" v="0" actId="478"/>
          <ac:picMkLst>
            <pc:docMk/>
            <pc:sldMk cId="376030445" sldId="256"/>
            <ac:picMk id="38" creationId="{526C00FD-D4FD-FD02-28FB-F62E7DD114A5}"/>
          </ac:picMkLst>
        </pc:picChg>
        <pc:picChg chg="add mod ord">
          <ac:chgData name="Matt Libby" userId="efda05cc-1dc3-4cbc-b0e4-c1ae5a165b79" providerId="ADAL" clId="{651952E4-B023-4222-9351-E8B9CC7CF74E}" dt="2023-04-17T15:12:24.608" v="319" actId="14100"/>
          <ac:picMkLst>
            <pc:docMk/>
            <pc:sldMk cId="376030445" sldId="256"/>
            <ac:picMk id="40" creationId="{45FDA252-51F0-E403-BE8E-EBAF486BE140}"/>
          </ac:picMkLst>
        </pc:picChg>
        <pc:picChg chg="mod">
          <ac:chgData name="Matt Libby" userId="efda05cc-1dc3-4cbc-b0e4-c1ae5a165b79" providerId="ADAL" clId="{651952E4-B023-4222-9351-E8B9CC7CF74E}" dt="2023-04-17T14:59:04.839" v="40" actId="1076"/>
          <ac:picMkLst>
            <pc:docMk/>
            <pc:sldMk cId="376030445" sldId="256"/>
            <ac:picMk id="43" creationId="{D258AC51-0E60-C1B5-4DDF-DF46F41EC460}"/>
          </ac:picMkLst>
        </pc:picChg>
      </pc:sldChg>
      <pc:sldChg chg="del">
        <pc:chgData name="Matt Libby" userId="efda05cc-1dc3-4cbc-b0e4-c1ae5a165b79" providerId="ADAL" clId="{651952E4-B023-4222-9351-E8B9CC7CF74E}" dt="2023-04-17T15:13:15.819" v="320" actId="47"/>
        <pc:sldMkLst>
          <pc:docMk/>
          <pc:sldMk cId="1328871092" sldId="257"/>
        </pc:sldMkLst>
      </pc:sldChg>
      <pc:sldChg chg="del">
        <pc:chgData name="Matt Libby" userId="efda05cc-1dc3-4cbc-b0e4-c1ae5a165b79" providerId="ADAL" clId="{651952E4-B023-4222-9351-E8B9CC7CF74E}" dt="2023-04-17T15:13:16.436" v="321" actId="47"/>
        <pc:sldMkLst>
          <pc:docMk/>
          <pc:sldMk cId="2386703201" sldId="258"/>
        </pc:sldMkLst>
      </pc:sldChg>
      <pc:sldChg chg="del">
        <pc:chgData name="Matt Libby" userId="efda05cc-1dc3-4cbc-b0e4-c1ae5a165b79" providerId="ADAL" clId="{651952E4-B023-4222-9351-E8B9CC7CF74E}" dt="2023-04-17T15:13:16.967" v="322" actId="47"/>
        <pc:sldMkLst>
          <pc:docMk/>
          <pc:sldMk cId="269596426" sldId="259"/>
        </pc:sldMkLst>
      </pc:sldChg>
    </pc:docChg>
  </pc:docChgLst>
  <pc:docChgLst>
    <pc:chgData name="Matt Libby" userId="efda05cc-1dc3-4cbc-b0e4-c1ae5a165b79" providerId="ADAL" clId="{A1C5F35E-5DE0-48C8-8C70-3E98CB52C858}"/>
    <pc:docChg chg="modSld">
      <pc:chgData name="Matt Libby" userId="efda05cc-1dc3-4cbc-b0e4-c1ae5a165b79" providerId="ADAL" clId="{A1C5F35E-5DE0-48C8-8C70-3E98CB52C858}" dt="2023-04-14T17:37:09.772" v="9"/>
      <pc:docMkLst>
        <pc:docMk/>
      </pc:docMkLst>
      <pc:sldChg chg="addSp modSp">
        <pc:chgData name="Matt Libby" userId="efda05cc-1dc3-4cbc-b0e4-c1ae5a165b79" providerId="ADAL" clId="{A1C5F35E-5DE0-48C8-8C70-3E98CB52C858}" dt="2023-04-14T17:37:09.772" v="9"/>
        <pc:sldMkLst>
          <pc:docMk/>
          <pc:sldMk cId="376030445" sldId="256"/>
        </pc:sldMkLst>
        <pc:spChg chg="add mod">
          <ac:chgData name="Matt Libby" userId="efda05cc-1dc3-4cbc-b0e4-c1ae5a165b79" providerId="ADAL" clId="{A1C5F35E-5DE0-48C8-8C70-3E98CB52C858}" dt="2023-04-14T17:36:54.869" v="8"/>
          <ac:spMkLst>
            <pc:docMk/>
            <pc:sldMk cId="376030445" sldId="256"/>
            <ac:spMk id="39" creationId="{A8AF358E-551B-C47E-E8C8-49227E5099EC}"/>
          </ac:spMkLst>
        </pc:spChg>
        <pc:spChg chg="add mod">
          <ac:chgData name="Matt Libby" userId="efda05cc-1dc3-4cbc-b0e4-c1ae5a165b79" providerId="ADAL" clId="{A1C5F35E-5DE0-48C8-8C70-3E98CB52C858}" dt="2023-04-14T17:37:09.772" v="9"/>
          <ac:spMkLst>
            <pc:docMk/>
            <pc:sldMk cId="376030445" sldId="256"/>
            <ac:spMk id="40" creationId="{C83020B0-D155-02A5-6E05-F8E871D86BC7}"/>
          </ac:spMkLst>
        </pc:spChg>
        <pc:graphicFrameChg chg="add mod">
          <ac:chgData name="Matt Libby" userId="efda05cc-1dc3-4cbc-b0e4-c1ae5a165b79" providerId="ADAL" clId="{A1C5F35E-5DE0-48C8-8C70-3E98CB52C858}" dt="2023-04-14T17:16:05.526" v="4"/>
          <ac:graphicFrameMkLst>
            <pc:docMk/>
            <pc:sldMk cId="376030445" sldId="256"/>
            <ac:graphicFrameMk id="32" creationId="{B9E86463-8556-0A6D-167A-1B6CE6A62A91}"/>
          </ac:graphicFrameMkLst>
        </pc:graphicFrameChg>
        <pc:picChg chg="add">
          <ac:chgData name="Matt Libby" userId="efda05cc-1dc3-4cbc-b0e4-c1ae5a165b79" providerId="ADAL" clId="{A1C5F35E-5DE0-48C8-8C70-3E98CB52C858}" dt="2023-04-14T16:37:52.589" v="1"/>
          <ac:picMkLst>
            <pc:docMk/>
            <pc:sldMk cId="376030445" sldId="256"/>
            <ac:picMk id="3" creationId="{7039DF09-7AA9-650C-232D-2AC45AA69482}"/>
          </ac:picMkLst>
        </pc:picChg>
        <pc:picChg chg="add">
          <ac:chgData name="Matt Libby" userId="efda05cc-1dc3-4cbc-b0e4-c1ae5a165b79" providerId="ADAL" clId="{A1C5F35E-5DE0-48C8-8C70-3E98CB52C858}" dt="2023-04-14T16:39:03.928" v="2"/>
          <ac:picMkLst>
            <pc:docMk/>
            <pc:sldMk cId="376030445" sldId="256"/>
            <ac:picMk id="31" creationId="{472CC617-BB8E-EE7C-B3D9-B5E189B30A59}"/>
          </ac:picMkLst>
        </pc:picChg>
        <pc:picChg chg="add">
          <ac:chgData name="Matt Libby" userId="efda05cc-1dc3-4cbc-b0e4-c1ae5a165b79" providerId="ADAL" clId="{A1C5F35E-5DE0-48C8-8C70-3E98CB52C858}" dt="2023-04-14T17:16:07.031" v="5"/>
          <ac:picMkLst>
            <pc:docMk/>
            <pc:sldMk cId="376030445" sldId="256"/>
            <ac:picMk id="33" creationId="{78ED389A-414F-E635-9F5B-AE2B7AF351D2}"/>
          </ac:picMkLst>
        </pc:picChg>
        <pc:picChg chg="add">
          <ac:chgData name="Matt Libby" userId="efda05cc-1dc3-4cbc-b0e4-c1ae5a165b79" providerId="ADAL" clId="{A1C5F35E-5DE0-48C8-8C70-3E98CB52C858}" dt="2023-04-14T17:17:30.751" v="6"/>
          <ac:picMkLst>
            <pc:docMk/>
            <pc:sldMk cId="376030445" sldId="256"/>
            <ac:picMk id="37" creationId="{230812F4-2860-9D2B-5157-536DE1B97FFA}"/>
          </ac:picMkLst>
        </pc:picChg>
        <pc:picChg chg="add">
          <ac:chgData name="Matt Libby" userId="efda05cc-1dc3-4cbc-b0e4-c1ae5a165b79" providerId="ADAL" clId="{A1C5F35E-5DE0-48C8-8C70-3E98CB52C858}" dt="2023-04-14T17:18:47.918" v="7"/>
          <ac:picMkLst>
            <pc:docMk/>
            <pc:sldMk cId="376030445" sldId="256"/>
            <ac:picMk id="38" creationId="{526C00FD-D4FD-FD02-28FB-F62E7DD114A5}"/>
          </ac:picMkLst>
        </pc:picChg>
      </pc:sldChg>
      <pc:sldChg chg="addSp">
        <pc:chgData name="Matt Libby" userId="efda05cc-1dc3-4cbc-b0e4-c1ae5a165b79" providerId="ADAL" clId="{A1C5F35E-5DE0-48C8-8C70-3E98CB52C858}" dt="2023-04-14T16:36:58.835" v="0"/>
        <pc:sldMkLst>
          <pc:docMk/>
          <pc:sldMk cId="1328871092" sldId="257"/>
        </pc:sldMkLst>
        <pc:picChg chg="add">
          <ac:chgData name="Matt Libby" userId="efda05cc-1dc3-4cbc-b0e4-c1ae5a165b79" providerId="ADAL" clId="{A1C5F35E-5DE0-48C8-8C70-3E98CB52C858}" dt="2023-04-14T16:36:58.835" v="0"/>
          <ac:picMkLst>
            <pc:docMk/>
            <pc:sldMk cId="1328871092" sldId="257"/>
            <ac:picMk id="2" creationId="{8E067C97-32E5-C6AA-650A-80C30130E57F}"/>
          </ac:picMkLst>
        </pc:picChg>
      </pc:sldChg>
    </pc:docChg>
  </pc:docChgLst>
  <pc:docChgLst>
    <pc:chgData name="Matt Libby" userId="efda05cc-1dc3-4cbc-b0e4-c1ae5a165b79" providerId="ADAL" clId="{AB73F814-CDBE-47DA-B891-4C7E45249037}"/>
    <pc:docChg chg="undo custSel addSld modSld">
      <pc:chgData name="Matt Libby" userId="efda05cc-1dc3-4cbc-b0e4-c1ae5a165b79" providerId="ADAL" clId="{AB73F814-CDBE-47DA-B891-4C7E45249037}" dt="2023-04-16T20:11:00.793" v="1056" actId="13926"/>
      <pc:docMkLst>
        <pc:docMk/>
      </pc:docMkLst>
      <pc:sldChg chg="addSp delSp modSp mod">
        <pc:chgData name="Matt Libby" userId="efda05cc-1dc3-4cbc-b0e4-c1ae5a165b79" providerId="ADAL" clId="{AB73F814-CDBE-47DA-B891-4C7E45249037}" dt="2023-04-16T20:11:00.793" v="1056" actId="13926"/>
        <pc:sldMkLst>
          <pc:docMk/>
          <pc:sldMk cId="376030445" sldId="256"/>
        </pc:sldMkLst>
        <pc:spChg chg="mod">
          <ac:chgData name="Matt Libby" userId="efda05cc-1dc3-4cbc-b0e4-c1ae5a165b79" providerId="ADAL" clId="{AB73F814-CDBE-47DA-B891-4C7E45249037}" dt="2023-04-16T19:27:29.836" v="631" actId="20577"/>
          <ac:spMkLst>
            <pc:docMk/>
            <pc:sldMk cId="376030445" sldId="256"/>
            <ac:spMk id="2" creationId="{00000000-0000-0000-0000-000000000000}"/>
          </ac:spMkLst>
        </pc:spChg>
        <pc:spChg chg="mod">
          <ac:chgData name="Matt Libby" userId="efda05cc-1dc3-4cbc-b0e4-c1ae5a165b79" providerId="ADAL" clId="{AB73F814-CDBE-47DA-B891-4C7E45249037}" dt="2023-04-16T20:11:00.793" v="1056" actId="13926"/>
          <ac:spMkLst>
            <pc:docMk/>
            <pc:sldMk cId="376030445" sldId="256"/>
            <ac:spMk id="12" creationId="{00000000-0000-0000-0000-000000000000}"/>
          </ac:spMkLst>
        </pc:spChg>
        <pc:spChg chg="mod">
          <ac:chgData name="Matt Libby" userId="efda05cc-1dc3-4cbc-b0e4-c1ae5a165b79" providerId="ADAL" clId="{AB73F814-CDBE-47DA-B891-4C7E45249037}" dt="2023-04-16T19:17:24.825" v="308" actId="1076"/>
          <ac:spMkLst>
            <pc:docMk/>
            <pc:sldMk cId="376030445" sldId="256"/>
            <ac:spMk id="14" creationId="{6E1C8F18-4DE6-5796-DF46-F538B312C53F}"/>
          </ac:spMkLst>
        </pc:spChg>
        <pc:spChg chg="mod">
          <ac:chgData name="Matt Libby" userId="efda05cc-1dc3-4cbc-b0e4-c1ae5a165b79" providerId="ADAL" clId="{AB73F814-CDBE-47DA-B891-4C7E45249037}" dt="2023-04-16T19:17:24.825" v="308" actId="1076"/>
          <ac:spMkLst>
            <pc:docMk/>
            <pc:sldMk cId="376030445" sldId="256"/>
            <ac:spMk id="19" creationId="{3F1864D2-3F9C-6EBC-4C42-0A2E00E10D65}"/>
          </ac:spMkLst>
        </pc:spChg>
        <pc:spChg chg="mod">
          <ac:chgData name="Matt Libby" userId="efda05cc-1dc3-4cbc-b0e4-c1ae5a165b79" providerId="ADAL" clId="{AB73F814-CDBE-47DA-B891-4C7E45249037}" dt="2023-04-16T19:17:24.825" v="308" actId="1076"/>
          <ac:spMkLst>
            <pc:docMk/>
            <pc:sldMk cId="376030445" sldId="256"/>
            <ac:spMk id="20" creationId="{7441E7F9-FA9A-B8BC-4E7A-2F9CEB1D6932}"/>
          </ac:spMkLst>
        </pc:spChg>
        <pc:spChg chg="mod">
          <ac:chgData name="Matt Libby" userId="efda05cc-1dc3-4cbc-b0e4-c1ae5a165b79" providerId="ADAL" clId="{AB73F814-CDBE-47DA-B891-4C7E45249037}" dt="2023-04-16T18:36:46.035" v="53" actId="20577"/>
          <ac:spMkLst>
            <pc:docMk/>
            <pc:sldMk cId="376030445" sldId="256"/>
            <ac:spMk id="21" creationId="{B5200920-F15D-3828-5046-715201F4C934}"/>
          </ac:spMkLst>
        </pc:spChg>
        <pc:spChg chg="mod">
          <ac:chgData name="Matt Libby" userId="efda05cc-1dc3-4cbc-b0e4-c1ae5a165b79" providerId="ADAL" clId="{AB73F814-CDBE-47DA-B891-4C7E45249037}" dt="2023-04-16T19:17:24.825" v="308" actId="1076"/>
          <ac:spMkLst>
            <pc:docMk/>
            <pc:sldMk cId="376030445" sldId="256"/>
            <ac:spMk id="22" creationId="{90ED66CE-B277-EE7E-E877-94EC3A2FFD60}"/>
          </ac:spMkLst>
        </pc:spChg>
        <pc:spChg chg="mod">
          <ac:chgData name="Matt Libby" userId="efda05cc-1dc3-4cbc-b0e4-c1ae5a165b79" providerId="ADAL" clId="{AB73F814-CDBE-47DA-B891-4C7E45249037}" dt="2023-04-16T19:17:24.825" v="308" actId="1076"/>
          <ac:spMkLst>
            <pc:docMk/>
            <pc:sldMk cId="376030445" sldId="256"/>
            <ac:spMk id="23" creationId="{75B96BD1-E337-1A66-CFA5-F255D1109F16}"/>
          </ac:spMkLst>
        </pc:spChg>
        <pc:spChg chg="mod">
          <ac:chgData name="Matt Libby" userId="efda05cc-1dc3-4cbc-b0e4-c1ae5a165b79" providerId="ADAL" clId="{AB73F814-CDBE-47DA-B891-4C7E45249037}" dt="2023-04-16T19:36:02.536" v="635" actId="1076"/>
          <ac:spMkLst>
            <pc:docMk/>
            <pc:sldMk cId="376030445" sldId="256"/>
            <ac:spMk id="25" creationId="{2723685C-483D-AE87-894B-8E750FF0F014}"/>
          </ac:spMkLst>
        </pc:spChg>
        <pc:spChg chg="mod">
          <ac:chgData name="Matt Libby" userId="efda05cc-1dc3-4cbc-b0e4-c1ae5a165b79" providerId="ADAL" clId="{AB73F814-CDBE-47DA-B891-4C7E45249037}" dt="2023-04-16T19:17:24.825" v="308" actId="1076"/>
          <ac:spMkLst>
            <pc:docMk/>
            <pc:sldMk cId="376030445" sldId="256"/>
            <ac:spMk id="26" creationId="{90CF37EC-158A-AC76-5472-D0F0FC3DC323}"/>
          </ac:spMkLst>
        </pc:spChg>
        <pc:spChg chg="add mod">
          <ac:chgData name="Matt Libby" userId="efda05cc-1dc3-4cbc-b0e4-c1ae5a165b79" providerId="ADAL" clId="{AB73F814-CDBE-47DA-B891-4C7E45249037}" dt="2023-04-16T19:14:48.687" v="279"/>
          <ac:spMkLst>
            <pc:docMk/>
            <pc:sldMk cId="376030445" sldId="256"/>
            <ac:spMk id="28" creationId="{22EB4FEC-93F4-3201-8C5B-05DA133B2011}"/>
          </ac:spMkLst>
        </pc:spChg>
        <pc:spChg chg="mod">
          <ac:chgData name="Matt Libby" userId="efda05cc-1dc3-4cbc-b0e4-c1ae5a165b79" providerId="ADAL" clId="{AB73F814-CDBE-47DA-B891-4C7E45249037}" dt="2023-04-16T19:15:40.577" v="291" actId="164"/>
          <ac:spMkLst>
            <pc:docMk/>
            <pc:sldMk cId="376030445" sldId="256"/>
            <ac:spMk id="30" creationId="{00000000-0000-0000-0000-000000000000}"/>
          </ac:spMkLst>
        </pc:spChg>
        <pc:spChg chg="mod">
          <ac:chgData name="Matt Libby" userId="efda05cc-1dc3-4cbc-b0e4-c1ae5a165b79" providerId="ADAL" clId="{AB73F814-CDBE-47DA-B891-4C7E45249037}" dt="2023-04-16T19:25:29.332" v="560" actId="1076"/>
          <ac:spMkLst>
            <pc:docMk/>
            <pc:sldMk cId="376030445" sldId="256"/>
            <ac:spMk id="34" creationId="{5449EA60-65A0-4325-D529-D64478916F3A}"/>
          </ac:spMkLst>
        </pc:spChg>
        <pc:spChg chg="mod ord">
          <ac:chgData name="Matt Libby" userId="efda05cc-1dc3-4cbc-b0e4-c1ae5a165b79" providerId="ADAL" clId="{AB73F814-CDBE-47DA-B891-4C7E45249037}" dt="2023-04-16T19:25:20.322" v="559" actId="167"/>
          <ac:spMkLst>
            <pc:docMk/>
            <pc:sldMk cId="376030445" sldId="256"/>
            <ac:spMk id="35" creationId="{4E42A8BD-83AC-F4F8-D1B1-6203195DF2CB}"/>
          </ac:spMkLst>
        </pc:spChg>
        <pc:spChg chg="del mod">
          <ac:chgData name="Matt Libby" userId="efda05cc-1dc3-4cbc-b0e4-c1ae5a165b79" providerId="ADAL" clId="{AB73F814-CDBE-47DA-B891-4C7E45249037}" dt="2023-04-16T20:09:54.398" v="1048"/>
          <ac:spMkLst>
            <pc:docMk/>
            <pc:sldMk cId="376030445" sldId="256"/>
            <ac:spMk id="36" creationId="{707ECEED-D982-75AC-D1B2-6B52CE92E823}"/>
          </ac:spMkLst>
        </pc:spChg>
        <pc:spChg chg="del">
          <ac:chgData name="Matt Libby" userId="efda05cc-1dc3-4cbc-b0e4-c1ae5a165b79" providerId="ADAL" clId="{AB73F814-CDBE-47DA-B891-4C7E45249037}" dt="2023-04-16T18:28:25.700" v="14" actId="478"/>
          <ac:spMkLst>
            <pc:docMk/>
            <pc:sldMk cId="376030445" sldId="256"/>
            <ac:spMk id="39" creationId="{A8AF358E-551B-C47E-E8C8-49227E5099EC}"/>
          </ac:spMkLst>
        </pc:spChg>
        <pc:spChg chg="del">
          <ac:chgData name="Matt Libby" userId="efda05cc-1dc3-4cbc-b0e4-c1ae5a165b79" providerId="ADAL" clId="{AB73F814-CDBE-47DA-B891-4C7E45249037}" dt="2023-04-16T18:35:00.555" v="36" actId="478"/>
          <ac:spMkLst>
            <pc:docMk/>
            <pc:sldMk cId="376030445" sldId="256"/>
            <ac:spMk id="40" creationId="{C83020B0-D155-02A5-6E05-F8E871D86BC7}"/>
          </ac:spMkLst>
        </pc:spChg>
        <pc:spChg chg="add mod">
          <ac:chgData name="Matt Libby" userId="efda05cc-1dc3-4cbc-b0e4-c1ae5a165b79" providerId="ADAL" clId="{AB73F814-CDBE-47DA-B891-4C7E45249037}" dt="2023-04-16T19:14:48.295" v="278"/>
          <ac:spMkLst>
            <pc:docMk/>
            <pc:sldMk cId="376030445" sldId="256"/>
            <ac:spMk id="48" creationId="{22EB4FEC-93F4-3201-8C5B-05DA133B2011}"/>
          </ac:spMkLst>
        </pc:spChg>
        <pc:spChg chg="add mod">
          <ac:chgData name="Matt Libby" userId="efda05cc-1dc3-4cbc-b0e4-c1ae5a165b79" providerId="ADAL" clId="{AB73F814-CDBE-47DA-B891-4C7E45249037}" dt="2023-04-16T19:09:06.721" v="231" actId="164"/>
          <ac:spMkLst>
            <pc:docMk/>
            <pc:sldMk cId="376030445" sldId="256"/>
            <ac:spMk id="59" creationId="{BF70691D-B0D5-AE0F-2927-2998D8D5789A}"/>
          </ac:spMkLst>
        </pc:spChg>
        <pc:spChg chg="mod topLvl">
          <ac:chgData name="Matt Libby" userId="efda05cc-1dc3-4cbc-b0e4-c1ae5a165b79" providerId="ADAL" clId="{AB73F814-CDBE-47DA-B891-4C7E45249037}" dt="2023-04-16T19:17:52.367" v="312" actId="16959"/>
          <ac:spMkLst>
            <pc:docMk/>
            <pc:sldMk cId="376030445" sldId="256"/>
            <ac:spMk id="63" creationId="{6BE10DFA-5F92-4403-84BA-406D0F66CF37}"/>
          </ac:spMkLst>
        </pc:spChg>
        <pc:spChg chg="mod">
          <ac:chgData name="Matt Libby" userId="efda05cc-1dc3-4cbc-b0e4-c1ae5a165b79" providerId="ADAL" clId="{AB73F814-CDBE-47DA-B891-4C7E45249037}" dt="2023-04-16T19:10:18.179" v="237"/>
          <ac:spMkLst>
            <pc:docMk/>
            <pc:sldMk cId="376030445" sldId="256"/>
            <ac:spMk id="69" creationId="{22EB4FEC-93F4-3201-8C5B-05DA133B2011}"/>
          </ac:spMkLst>
        </pc:spChg>
        <pc:spChg chg="add mod">
          <ac:chgData name="Matt Libby" userId="efda05cc-1dc3-4cbc-b0e4-c1ae5a165b79" providerId="ADAL" clId="{AB73F814-CDBE-47DA-B891-4C7E45249037}" dt="2023-04-16T19:14:47.942" v="277"/>
          <ac:spMkLst>
            <pc:docMk/>
            <pc:sldMk cId="376030445" sldId="256"/>
            <ac:spMk id="74" creationId="{22EB4FEC-93F4-3201-8C5B-05DA133B2011}"/>
          </ac:spMkLst>
        </pc:spChg>
        <pc:spChg chg="mod">
          <ac:chgData name="Matt Libby" userId="efda05cc-1dc3-4cbc-b0e4-c1ae5a165b79" providerId="ADAL" clId="{AB73F814-CDBE-47DA-B891-4C7E45249037}" dt="2023-04-16T19:15:08.415" v="282" actId="20577"/>
          <ac:spMkLst>
            <pc:docMk/>
            <pc:sldMk cId="376030445" sldId="256"/>
            <ac:spMk id="80" creationId="{875E218E-D960-A6D4-EF45-1EF174875714}"/>
          </ac:spMkLst>
        </pc:spChg>
        <pc:spChg chg="mod">
          <ac:chgData name="Matt Libby" userId="efda05cc-1dc3-4cbc-b0e4-c1ae5a165b79" providerId="ADAL" clId="{AB73F814-CDBE-47DA-B891-4C7E45249037}" dt="2023-04-16T19:15:15.234" v="284"/>
          <ac:spMkLst>
            <pc:docMk/>
            <pc:sldMk cId="376030445" sldId="256"/>
            <ac:spMk id="87" creationId="{54B7CFCB-4333-8976-1DB7-9968F2B3380A}"/>
          </ac:spMkLst>
        </pc:spChg>
        <pc:spChg chg="mod">
          <ac:chgData name="Matt Libby" userId="efda05cc-1dc3-4cbc-b0e4-c1ae5a165b79" providerId="ADAL" clId="{AB73F814-CDBE-47DA-B891-4C7E45249037}" dt="2023-04-16T19:36:11.317" v="640" actId="20577"/>
          <ac:spMkLst>
            <pc:docMk/>
            <pc:sldMk cId="376030445" sldId="256"/>
            <ac:spMk id="99" creationId="{00000000-0000-0000-0000-000000000000}"/>
          </ac:spMkLst>
        </pc:spChg>
        <pc:spChg chg="mod">
          <ac:chgData name="Matt Libby" userId="efda05cc-1dc3-4cbc-b0e4-c1ae5a165b79" providerId="ADAL" clId="{AB73F814-CDBE-47DA-B891-4C7E45249037}" dt="2023-04-16T19:10:28.387" v="239"/>
          <ac:spMkLst>
            <pc:docMk/>
            <pc:sldMk cId="376030445" sldId="256"/>
            <ac:spMk id="102" creationId="{B55D1114-819B-C491-7999-723FC9F5BD05}"/>
          </ac:spMkLst>
        </pc:spChg>
        <pc:spChg chg="mod">
          <ac:chgData name="Matt Libby" userId="efda05cc-1dc3-4cbc-b0e4-c1ae5a165b79" providerId="ADAL" clId="{AB73F814-CDBE-47DA-B891-4C7E45249037}" dt="2023-04-16T19:17:59.845" v="315" actId="20577"/>
          <ac:spMkLst>
            <pc:docMk/>
            <pc:sldMk cId="376030445" sldId="256"/>
            <ac:spMk id="106" creationId="{081810F2-08E2-1371-0BEA-03D8D822AB27}"/>
          </ac:spMkLst>
        </pc:spChg>
        <pc:spChg chg="mod">
          <ac:chgData name="Matt Libby" userId="efda05cc-1dc3-4cbc-b0e4-c1ae5a165b79" providerId="ADAL" clId="{AB73F814-CDBE-47DA-B891-4C7E45249037}" dt="2023-04-16T20:10:51.919" v="1055" actId="14100"/>
          <ac:spMkLst>
            <pc:docMk/>
            <pc:sldMk cId="376030445" sldId="256"/>
            <ac:spMk id="108" creationId="{00000000-0000-0000-0000-000000000000}"/>
          </ac:spMkLst>
        </pc:spChg>
        <pc:spChg chg="mod">
          <ac:chgData name="Matt Libby" userId="efda05cc-1dc3-4cbc-b0e4-c1ae5a165b79" providerId="ADAL" clId="{AB73F814-CDBE-47DA-B891-4C7E45249037}" dt="2023-04-16T19:18:04.204" v="318" actId="20577"/>
          <ac:spMkLst>
            <pc:docMk/>
            <pc:sldMk cId="376030445" sldId="256"/>
            <ac:spMk id="115" creationId="{980D4611-ACD3-193B-3487-5F91F850F422}"/>
          </ac:spMkLst>
        </pc:spChg>
        <pc:spChg chg="mod">
          <ac:chgData name="Matt Libby" userId="efda05cc-1dc3-4cbc-b0e4-c1ae5a165b79" providerId="ADAL" clId="{AB73F814-CDBE-47DA-B891-4C7E45249037}" dt="2023-04-16T19:18:07.972" v="321" actId="20577"/>
          <ac:spMkLst>
            <pc:docMk/>
            <pc:sldMk cId="376030445" sldId="256"/>
            <ac:spMk id="121" creationId="{B94EA9C7-377F-1ABE-F70C-8B12BECA6FAC}"/>
          </ac:spMkLst>
        </pc:spChg>
        <pc:spChg chg="mod">
          <ac:chgData name="Matt Libby" userId="efda05cc-1dc3-4cbc-b0e4-c1ae5a165b79" providerId="ADAL" clId="{AB73F814-CDBE-47DA-B891-4C7E45249037}" dt="2023-04-16T19:20:38.105" v="379" actId="1076"/>
          <ac:spMkLst>
            <pc:docMk/>
            <pc:sldMk cId="376030445" sldId="256"/>
            <ac:spMk id="122" creationId="{40A5A7CF-7C02-856D-C016-4F1CAD9B02C7}"/>
          </ac:spMkLst>
        </pc:spChg>
        <pc:spChg chg="add del mod">
          <ac:chgData name="Matt Libby" userId="efda05cc-1dc3-4cbc-b0e4-c1ae5a165b79" providerId="ADAL" clId="{AB73F814-CDBE-47DA-B891-4C7E45249037}" dt="2023-04-16T19:18:59.026" v="328" actId="478"/>
          <ac:spMkLst>
            <pc:docMk/>
            <pc:sldMk cId="376030445" sldId="256"/>
            <ac:spMk id="126" creationId="{B167F90A-DF0E-C30F-D0BF-E2EBF3D945E7}"/>
          </ac:spMkLst>
        </pc:spChg>
        <pc:spChg chg="add mod">
          <ac:chgData name="Matt Libby" userId="efda05cc-1dc3-4cbc-b0e4-c1ae5a165b79" providerId="ADAL" clId="{AB73F814-CDBE-47DA-B891-4C7E45249037}" dt="2023-04-16T19:21:08.844" v="385" actId="164"/>
          <ac:spMkLst>
            <pc:docMk/>
            <pc:sldMk cId="376030445" sldId="256"/>
            <ac:spMk id="128" creationId="{3CA3C4EB-767D-5330-6184-CFBA4EE86929}"/>
          </ac:spMkLst>
        </pc:spChg>
        <pc:spChg chg="add mod">
          <ac:chgData name="Matt Libby" userId="efda05cc-1dc3-4cbc-b0e4-c1ae5a165b79" providerId="ADAL" clId="{AB73F814-CDBE-47DA-B891-4C7E45249037}" dt="2023-04-16T19:21:08.844" v="385" actId="164"/>
          <ac:spMkLst>
            <pc:docMk/>
            <pc:sldMk cId="376030445" sldId="256"/>
            <ac:spMk id="130" creationId="{36C70E9A-5E68-07A3-4B96-6F30FE91118F}"/>
          </ac:spMkLst>
        </pc:spChg>
        <pc:spChg chg="mod ord">
          <ac:chgData name="Matt Libby" userId="efda05cc-1dc3-4cbc-b0e4-c1ae5a165b79" providerId="ADAL" clId="{AB73F814-CDBE-47DA-B891-4C7E45249037}" dt="2023-04-16T20:10:13.969" v="1054" actId="166"/>
          <ac:spMkLst>
            <pc:docMk/>
            <pc:sldMk cId="376030445" sldId="256"/>
            <ac:spMk id="144" creationId="{BF78D01F-BD19-A089-1B18-E39172E2A778}"/>
          </ac:spMkLst>
        </pc:spChg>
        <pc:grpChg chg="add mod">
          <ac:chgData name="Matt Libby" userId="efda05cc-1dc3-4cbc-b0e4-c1ae5a165b79" providerId="ADAL" clId="{AB73F814-CDBE-47DA-B891-4C7E45249037}" dt="2023-04-16T19:14:48.687" v="279"/>
          <ac:grpSpMkLst>
            <pc:docMk/>
            <pc:sldMk cId="376030445" sldId="256"/>
            <ac:grpSpMk id="3" creationId="{4947DCEE-CA8A-37AF-6DCB-291F17973C3E}"/>
          </ac:grpSpMkLst>
        </pc:grpChg>
        <pc:grpChg chg="mod">
          <ac:chgData name="Matt Libby" userId="efda05cc-1dc3-4cbc-b0e4-c1ae5a165b79" providerId="ADAL" clId="{AB73F814-CDBE-47DA-B891-4C7E45249037}" dt="2023-04-16T19:17:24.825" v="308" actId="1076"/>
          <ac:grpSpMkLst>
            <pc:docMk/>
            <pc:sldMk cId="376030445" sldId="256"/>
            <ac:grpSpMk id="11" creationId="{AD10DCFB-495A-360A-4647-562F5B755500}"/>
          </ac:grpSpMkLst>
        </pc:grpChg>
        <pc:grpChg chg="add mod">
          <ac:chgData name="Matt Libby" userId="efda05cc-1dc3-4cbc-b0e4-c1ae5a165b79" providerId="ADAL" clId="{AB73F814-CDBE-47DA-B891-4C7E45249037}" dt="2023-04-16T19:14:48.687" v="279"/>
          <ac:grpSpMkLst>
            <pc:docMk/>
            <pc:sldMk cId="376030445" sldId="256"/>
            <ac:grpSpMk id="24" creationId="{335FA71B-F1B5-7069-6F3B-7BE8B108F6D8}"/>
          </ac:grpSpMkLst>
        </pc:grpChg>
        <pc:grpChg chg="add mod">
          <ac:chgData name="Matt Libby" userId="efda05cc-1dc3-4cbc-b0e4-c1ae5a165b79" providerId="ADAL" clId="{AB73F814-CDBE-47DA-B891-4C7E45249037}" dt="2023-04-16T19:14:48.295" v="278"/>
          <ac:grpSpMkLst>
            <pc:docMk/>
            <pc:sldMk cId="376030445" sldId="256"/>
            <ac:grpSpMk id="44" creationId="{4947DCEE-CA8A-37AF-6DCB-291F17973C3E}"/>
          </ac:grpSpMkLst>
        </pc:grpChg>
        <pc:grpChg chg="add mod">
          <ac:chgData name="Matt Libby" userId="efda05cc-1dc3-4cbc-b0e4-c1ae5a165b79" providerId="ADAL" clId="{AB73F814-CDBE-47DA-B891-4C7E45249037}" dt="2023-04-16T19:14:48.295" v="278"/>
          <ac:grpSpMkLst>
            <pc:docMk/>
            <pc:sldMk cId="376030445" sldId="256"/>
            <ac:grpSpMk id="46" creationId="{335FA71B-F1B5-7069-6F3B-7BE8B108F6D8}"/>
          </ac:grpSpMkLst>
        </pc:grpChg>
        <pc:grpChg chg="mod">
          <ac:chgData name="Matt Libby" userId="efda05cc-1dc3-4cbc-b0e4-c1ae5a165b79" providerId="ADAL" clId="{AB73F814-CDBE-47DA-B891-4C7E45249037}" dt="2023-04-16T19:17:24.825" v="308" actId="1076"/>
          <ac:grpSpMkLst>
            <pc:docMk/>
            <pc:sldMk cId="376030445" sldId="256"/>
            <ac:grpSpMk id="49" creationId="{F9666241-71D5-7DF0-7D3F-84DB682E7351}"/>
          </ac:grpSpMkLst>
        </pc:grpChg>
        <pc:grpChg chg="add mod">
          <ac:chgData name="Matt Libby" userId="efda05cc-1dc3-4cbc-b0e4-c1ae5a165b79" providerId="ADAL" clId="{AB73F814-CDBE-47DA-B891-4C7E45249037}" dt="2023-04-16T19:09:06.721" v="231" actId="164"/>
          <ac:grpSpMkLst>
            <pc:docMk/>
            <pc:sldMk cId="376030445" sldId="256"/>
            <ac:grpSpMk id="58" creationId="{07935B72-314F-9BBD-C44B-59485E0906BB}"/>
          </ac:grpSpMkLst>
        </pc:grpChg>
        <pc:grpChg chg="add del mod">
          <ac:chgData name="Matt Libby" userId="efda05cc-1dc3-4cbc-b0e4-c1ae5a165b79" providerId="ADAL" clId="{AB73F814-CDBE-47DA-B891-4C7E45249037}" dt="2023-04-16T19:14:41.667" v="269" actId="478"/>
          <ac:grpSpMkLst>
            <pc:docMk/>
            <pc:sldMk cId="376030445" sldId="256"/>
            <ac:grpSpMk id="60" creationId="{605822DB-160C-B1DF-C25E-85E3EBF70647}"/>
          </ac:grpSpMkLst>
        </pc:grpChg>
        <pc:grpChg chg="add del mod">
          <ac:chgData name="Matt Libby" userId="efda05cc-1dc3-4cbc-b0e4-c1ae5a165b79" providerId="ADAL" clId="{AB73F814-CDBE-47DA-B891-4C7E45249037}" dt="2023-04-16T19:15:28.124" v="289" actId="165"/>
          <ac:grpSpMkLst>
            <pc:docMk/>
            <pc:sldMk cId="376030445" sldId="256"/>
            <ac:grpSpMk id="61" creationId="{688D3400-4941-26C9-D90C-F123C050925F}"/>
          </ac:grpSpMkLst>
        </pc:grpChg>
        <pc:grpChg chg="mod topLvl">
          <ac:chgData name="Matt Libby" userId="efda05cc-1dc3-4cbc-b0e4-c1ae5a165b79" providerId="ADAL" clId="{AB73F814-CDBE-47DA-B891-4C7E45249037}" dt="2023-04-16T19:17:52.367" v="312" actId="16959"/>
          <ac:grpSpMkLst>
            <pc:docMk/>
            <pc:sldMk cId="376030445" sldId="256"/>
            <ac:grpSpMk id="62" creationId="{D54CD274-4D05-D3FB-DA12-C24AAF714D97}"/>
          </ac:grpSpMkLst>
        </pc:grpChg>
        <pc:grpChg chg="add del mod">
          <ac:chgData name="Matt Libby" userId="efda05cc-1dc3-4cbc-b0e4-c1ae5a165b79" providerId="ADAL" clId="{AB73F814-CDBE-47DA-B891-4C7E45249037}" dt="2023-04-16T19:14:42.244" v="270" actId="478"/>
          <ac:grpSpMkLst>
            <pc:docMk/>
            <pc:sldMk cId="376030445" sldId="256"/>
            <ac:grpSpMk id="67" creationId="{4947DCEE-CA8A-37AF-6DCB-291F17973C3E}"/>
          </ac:grpSpMkLst>
        </pc:grpChg>
        <pc:grpChg chg="mod">
          <ac:chgData name="Matt Libby" userId="efda05cc-1dc3-4cbc-b0e4-c1ae5a165b79" providerId="ADAL" clId="{AB73F814-CDBE-47DA-B891-4C7E45249037}" dt="2023-04-16T19:10:18.179" v="237"/>
          <ac:grpSpMkLst>
            <pc:docMk/>
            <pc:sldMk cId="376030445" sldId="256"/>
            <ac:grpSpMk id="68" creationId="{335FA71B-F1B5-7069-6F3B-7BE8B108F6D8}"/>
          </ac:grpSpMkLst>
        </pc:grpChg>
        <pc:grpChg chg="add del mod">
          <ac:chgData name="Matt Libby" userId="efda05cc-1dc3-4cbc-b0e4-c1ae5a165b79" providerId="ADAL" clId="{AB73F814-CDBE-47DA-B891-4C7E45249037}" dt="2023-04-16T19:14:47.942" v="277"/>
          <ac:grpSpMkLst>
            <pc:docMk/>
            <pc:sldMk cId="376030445" sldId="256"/>
            <ac:grpSpMk id="72" creationId="{4947DCEE-CA8A-37AF-6DCB-291F17973C3E}"/>
          </ac:grpSpMkLst>
        </pc:grpChg>
        <pc:grpChg chg="add mod">
          <ac:chgData name="Matt Libby" userId="efda05cc-1dc3-4cbc-b0e4-c1ae5a165b79" providerId="ADAL" clId="{AB73F814-CDBE-47DA-B891-4C7E45249037}" dt="2023-04-16T19:14:47.942" v="277"/>
          <ac:grpSpMkLst>
            <pc:docMk/>
            <pc:sldMk cId="376030445" sldId="256"/>
            <ac:grpSpMk id="73" creationId="{335FA71B-F1B5-7069-6F3B-7BE8B108F6D8}"/>
          </ac:grpSpMkLst>
        </pc:grpChg>
        <pc:grpChg chg="add del mod">
          <ac:chgData name="Matt Libby" userId="efda05cc-1dc3-4cbc-b0e4-c1ae5a165b79" providerId="ADAL" clId="{AB73F814-CDBE-47DA-B891-4C7E45249037}" dt="2023-04-16T19:15:09.873" v="283" actId="478"/>
          <ac:grpSpMkLst>
            <pc:docMk/>
            <pc:sldMk cId="376030445" sldId="256"/>
            <ac:grpSpMk id="78" creationId="{7AF58055-A74E-A734-D92D-AF896F8F6AB0}"/>
          </ac:grpSpMkLst>
        </pc:grpChg>
        <pc:grpChg chg="mod">
          <ac:chgData name="Matt Libby" userId="efda05cc-1dc3-4cbc-b0e4-c1ae5a165b79" providerId="ADAL" clId="{AB73F814-CDBE-47DA-B891-4C7E45249037}" dt="2023-04-16T19:14:52.331" v="280"/>
          <ac:grpSpMkLst>
            <pc:docMk/>
            <pc:sldMk cId="376030445" sldId="256"/>
            <ac:grpSpMk id="79" creationId="{5DBA2246-B409-2D8F-8E20-80CC1C51220A}"/>
          </ac:grpSpMkLst>
        </pc:grpChg>
        <pc:grpChg chg="add del mod">
          <ac:chgData name="Matt Libby" userId="efda05cc-1dc3-4cbc-b0e4-c1ae5a165b79" providerId="ADAL" clId="{AB73F814-CDBE-47DA-B891-4C7E45249037}" dt="2023-04-16T19:15:19.053" v="287"/>
          <ac:grpSpMkLst>
            <pc:docMk/>
            <pc:sldMk cId="376030445" sldId="256"/>
            <ac:grpSpMk id="84" creationId="{370034F7-D670-26C9-70AA-4BDF99D0C854}"/>
          </ac:grpSpMkLst>
        </pc:grpChg>
        <pc:grpChg chg="mod">
          <ac:chgData name="Matt Libby" userId="efda05cc-1dc3-4cbc-b0e4-c1ae5a165b79" providerId="ADAL" clId="{AB73F814-CDBE-47DA-B891-4C7E45249037}" dt="2023-04-16T19:15:15.234" v="284"/>
          <ac:grpSpMkLst>
            <pc:docMk/>
            <pc:sldMk cId="376030445" sldId="256"/>
            <ac:grpSpMk id="86" creationId="{D46131C1-BDB0-24CB-D16D-24FED279FD3E}"/>
          </ac:grpSpMkLst>
        </pc:grpChg>
        <pc:grpChg chg="add mod">
          <ac:chgData name="Matt Libby" userId="efda05cc-1dc3-4cbc-b0e4-c1ae5a165b79" providerId="ADAL" clId="{AB73F814-CDBE-47DA-B891-4C7E45249037}" dt="2023-04-16T19:15:40.577" v="291" actId="164"/>
          <ac:grpSpMkLst>
            <pc:docMk/>
            <pc:sldMk cId="376030445" sldId="256"/>
            <ac:grpSpMk id="91" creationId="{BA38D05D-17C9-CD9B-55E3-609DBF979095}"/>
          </ac:grpSpMkLst>
        </pc:grpChg>
        <pc:grpChg chg="add mod">
          <ac:chgData name="Matt Libby" userId="efda05cc-1dc3-4cbc-b0e4-c1ae5a165b79" providerId="ADAL" clId="{AB73F814-CDBE-47DA-B891-4C7E45249037}" dt="2023-04-16T19:17:52.367" v="312" actId="16959"/>
          <ac:grpSpMkLst>
            <pc:docMk/>
            <pc:sldMk cId="376030445" sldId="256"/>
            <ac:grpSpMk id="92" creationId="{A391B9DC-76DA-BDCB-EA0D-22FD082D0CB4}"/>
          </ac:grpSpMkLst>
        </pc:grpChg>
        <pc:grpChg chg="mod">
          <ac:chgData name="Matt Libby" userId="efda05cc-1dc3-4cbc-b0e4-c1ae5a165b79" providerId="ADAL" clId="{AB73F814-CDBE-47DA-B891-4C7E45249037}" dt="2023-04-16T19:17:24.825" v="308" actId="1076"/>
          <ac:grpSpMkLst>
            <pc:docMk/>
            <pc:sldMk cId="376030445" sldId="256"/>
            <ac:grpSpMk id="94" creationId="{6F6F5CF4-EAEA-DECC-A27F-AF4AB2E5FF4D}"/>
          </ac:grpSpMkLst>
        </pc:grpChg>
        <pc:grpChg chg="add mod">
          <ac:chgData name="Matt Libby" userId="efda05cc-1dc3-4cbc-b0e4-c1ae5a165b79" providerId="ADAL" clId="{AB73F814-CDBE-47DA-B891-4C7E45249037}" dt="2023-04-16T19:17:18.854" v="306" actId="1076"/>
          <ac:grpSpMkLst>
            <pc:docMk/>
            <pc:sldMk cId="376030445" sldId="256"/>
            <ac:grpSpMk id="95" creationId="{A0CD0EC2-35A9-06DA-E2ED-CA55C42F8C76}"/>
          </ac:grpSpMkLst>
        </pc:grpChg>
        <pc:grpChg chg="mod">
          <ac:chgData name="Matt Libby" userId="efda05cc-1dc3-4cbc-b0e4-c1ae5a165b79" providerId="ADAL" clId="{AB73F814-CDBE-47DA-B891-4C7E45249037}" dt="2023-04-16T19:15:51.596" v="294"/>
          <ac:grpSpMkLst>
            <pc:docMk/>
            <pc:sldMk cId="376030445" sldId="256"/>
            <ac:grpSpMk id="96" creationId="{2896C60B-2955-C04D-B004-C6F2B3DA8F76}"/>
          </ac:grpSpMkLst>
        </pc:grpChg>
        <pc:grpChg chg="add del mod">
          <ac:chgData name="Matt Libby" userId="efda05cc-1dc3-4cbc-b0e4-c1ae5a165b79" providerId="ADAL" clId="{AB73F814-CDBE-47DA-B891-4C7E45249037}" dt="2023-04-16T19:14:42.669" v="271" actId="478"/>
          <ac:grpSpMkLst>
            <pc:docMk/>
            <pc:sldMk cId="376030445" sldId="256"/>
            <ac:grpSpMk id="100" creationId="{403392F8-C8C2-81DB-67EE-1AE92D52A6AA}"/>
          </ac:grpSpMkLst>
        </pc:grpChg>
        <pc:grpChg chg="mod">
          <ac:chgData name="Matt Libby" userId="efda05cc-1dc3-4cbc-b0e4-c1ae5a165b79" providerId="ADAL" clId="{AB73F814-CDBE-47DA-B891-4C7E45249037}" dt="2023-04-16T19:10:28.387" v="239"/>
          <ac:grpSpMkLst>
            <pc:docMk/>
            <pc:sldMk cId="376030445" sldId="256"/>
            <ac:grpSpMk id="101" creationId="{2A160E51-97AA-7E0C-B118-9D3D79BA7FE2}"/>
          </ac:grpSpMkLst>
        </pc:grpChg>
        <pc:grpChg chg="add mod">
          <ac:chgData name="Matt Libby" userId="efda05cc-1dc3-4cbc-b0e4-c1ae5a165b79" providerId="ADAL" clId="{AB73F814-CDBE-47DA-B891-4C7E45249037}" dt="2023-04-16T19:17:02.784" v="301" actId="1076"/>
          <ac:grpSpMkLst>
            <pc:docMk/>
            <pc:sldMk cId="376030445" sldId="256"/>
            <ac:grpSpMk id="113" creationId="{0B04ACDB-8C83-FF4A-B607-840D1ACAAB32}"/>
          </ac:grpSpMkLst>
        </pc:grpChg>
        <pc:grpChg chg="mod">
          <ac:chgData name="Matt Libby" userId="efda05cc-1dc3-4cbc-b0e4-c1ae5a165b79" providerId="ADAL" clId="{AB73F814-CDBE-47DA-B891-4C7E45249037}" dt="2023-04-16T19:16:49.551" v="300"/>
          <ac:grpSpMkLst>
            <pc:docMk/>
            <pc:sldMk cId="376030445" sldId="256"/>
            <ac:grpSpMk id="114" creationId="{1BCA2D7F-A55B-F362-2D66-FB0E27E2C977}"/>
          </ac:grpSpMkLst>
        </pc:grpChg>
        <pc:grpChg chg="add mod">
          <ac:chgData name="Matt Libby" userId="efda05cc-1dc3-4cbc-b0e4-c1ae5a165b79" providerId="ADAL" clId="{AB73F814-CDBE-47DA-B891-4C7E45249037}" dt="2023-04-16T19:17:29.551" v="309" actId="1076"/>
          <ac:grpSpMkLst>
            <pc:docMk/>
            <pc:sldMk cId="376030445" sldId="256"/>
            <ac:grpSpMk id="119" creationId="{162087AC-92B4-9BBB-1D65-B7CB3DCEEC74}"/>
          </ac:grpSpMkLst>
        </pc:grpChg>
        <pc:grpChg chg="mod">
          <ac:chgData name="Matt Libby" userId="efda05cc-1dc3-4cbc-b0e4-c1ae5a165b79" providerId="ADAL" clId="{AB73F814-CDBE-47DA-B891-4C7E45249037}" dt="2023-04-16T19:16:49.551" v="300"/>
          <ac:grpSpMkLst>
            <pc:docMk/>
            <pc:sldMk cId="376030445" sldId="256"/>
            <ac:grpSpMk id="120" creationId="{BD530763-100D-F0A5-E839-0A95B83969E4}"/>
          </ac:grpSpMkLst>
        </pc:grpChg>
        <pc:grpChg chg="add mod">
          <ac:chgData name="Matt Libby" userId="efda05cc-1dc3-4cbc-b0e4-c1ae5a165b79" providerId="ADAL" clId="{AB73F814-CDBE-47DA-B891-4C7E45249037}" dt="2023-04-16T19:21:17.657" v="387" actId="1076"/>
          <ac:grpSpMkLst>
            <pc:docMk/>
            <pc:sldMk cId="376030445" sldId="256"/>
            <ac:grpSpMk id="131" creationId="{05C529E0-DE6F-596F-91A2-5C056E258F7E}"/>
          </ac:grpSpMkLst>
        </pc:grpChg>
        <pc:picChg chg="add del mod">
          <ac:chgData name="Matt Libby" userId="efda05cc-1dc3-4cbc-b0e4-c1ae5a165b79" providerId="ADAL" clId="{AB73F814-CDBE-47DA-B891-4C7E45249037}" dt="2023-04-16T18:55:54.755" v="64" actId="478"/>
          <ac:picMkLst>
            <pc:docMk/>
            <pc:sldMk cId="376030445" sldId="256"/>
            <ac:picMk id="3" creationId="{9804DB57-D092-8805-22BB-3E253757679A}"/>
          </ac:picMkLst>
        </pc:picChg>
        <pc:picChg chg="mod">
          <ac:chgData name="Matt Libby" userId="efda05cc-1dc3-4cbc-b0e4-c1ae5a165b79" providerId="ADAL" clId="{AB73F814-CDBE-47DA-B891-4C7E45249037}" dt="2023-04-16T19:17:24.825" v="308" actId="1076"/>
          <ac:picMkLst>
            <pc:docMk/>
            <pc:sldMk cId="376030445" sldId="256"/>
            <ac:picMk id="5" creationId="{CB6BA913-2D71-03DF-FEA3-29719C6D007A}"/>
          </ac:picMkLst>
        </pc:picChg>
        <pc:picChg chg="mod">
          <ac:chgData name="Matt Libby" userId="efda05cc-1dc3-4cbc-b0e4-c1ae5a165b79" providerId="ADAL" clId="{AB73F814-CDBE-47DA-B891-4C7E45249037}" dt="2023-04-16T19:17:24.825" v="308" actId="1076"/>
          <ac:picMkLst>
            <pc:docMk/>
            <pc:sldMk cId="376030445" sldId="256"/>
            <ac:picMk id="8" creationId="{68F8406A-1AEB-96EC-1C20-55703D5BC5DC}"/>
          </ac:picMkLst>
        </pc:picChg>
        <pc:picChg chg="mod">
          <ac:chgData name="Matt Libby" userId="efda05cc-1dc3-4cbc-b0e4-c1ae5a165b79" providerId="ADAL" clId="{AB73F814-CDBE-47DA-B891-4C7E45249037}" dt="2023-04-16T19:17:24.825" v="308" actId="1076"/>
          <ac:picMkLst>
            <pc:docMk/>
            <pc:sldMk cId="376030445" sldId="256"/>
            <ac:picMk id="10" creationId="{891833AF-C3C1-75F8-548E-1D67916321EC}"/>
          </ac:picMkLst>
        </pc:picChg>
        <pc:picChg chg="add mod">
          <ac:chgData name="Matt Libby" userId="efda05cc-1dc3-4cbc-b0e4-c1ae5a165b79" providerId="ADAL" clId="{AB73F814-CDBE-47DA-B891-4C7E45249037}" dt="2023-04-16T18:56:59.675" v="83" actId="1076"/>
          <ac:picMkLst>
            <pc:docMk/>
            <pc:sldMk cId="376030445" sldId="256"/>
            <ac:picMk id="27" creationId="{99F52B9B-23B1-2C2B-2783-0B691C0AB03A}"/>
          </ac:picMkLst>
        </pc:picChg>
        <pc:picChg chg="del">
          <ac:chgData name="Matt Libby" userId="efda05cc-1dc3-4cbc-b0e4-c1ae5a165b79" providerId="ADAL" clId="{AB73F814-CDBE-47DA-B891-4C7E45249037}" dt="2023-04-16T18:28:04.098" v="0" actId="478"/>
          <ac:picMkLst>
            <pc:docMk/>
            <pc:sldMk cId="376030445" sldId="256"/>
            <ac:picMk id="27" creationId="{F7EBE98A-8508-7323-83E7-A9D2E4AAD955}"/>
          </ac:picMkLst>
        </pc:picChg>
        <pc:picChg chg="add mod">
          <ac:chgData name="Matt Libby" userId="efda05cc-1dc3-4cbc-b0e4-c1ae5a165b79" providerId="ADAL" clId="{AB73F814-CDBE-47DA-B891-4C7E45249037}" dt="2023-04-16T18:57:24.579" v="89" actId="1076"/>
          <ac:picMkLst>
            <pc:docMk/>
            <pc:sldMk cId="376030445" sldId="256"/>
            <ac:picMk id="31" creationId="{D69C7E07-FA13-D939-E99E-5A3126F7F307}"/>
          </ac:picMkLst>
        </pc:picChg>
        <pc:picChg chg="add mod">
          <ac:chgData name="Matt Libby" userId="efda05cc-1dc3-4cbc-b0e4-c1ae5a165b79" providerId="ADAL" clId="{AB73F814-CDBE-47DA-B891-4C7E45249037}" dt="2023-04-16T19:21:08.844" v="385" actId="164"/>
          <ac:picMkLst>
            <pc:docMk/>
            <pc:sldMk cId="376030445" sldId="256"/>
            <ac:picMk id="32" creationId="{A3E680A6-8D92-F70C-BFD0-5E7EF24B36A4}"/>
          </ac:picMkLst>
        </pc:picChg>
        <pc:picChg chg="del">
          <ac:chgData name="Matt Libby" userId="efda05cc-1dc3-4cbc-b0e4-c1ae5a165b79" providerId="ADAL" clId="{AB73F814-CDBE-47DA-B891-4C7E45249037}" dt="2023-04-16T18:28:05.474" v="2" actId="478"/>
          <ac:picMkLst>
            <pc:docMk/>
            <pc:sldMk cId="376030445" sldId="256"/>
            <ac:picMk id="33" creationId="{78ED389A-414F-E635-9F5B-AE2B7AF351D2}"/>
          </ac:picMkLst>
        </pc:picChg>
        <pc:picChg chg="add mod">
          <ac:chgData name="Matt Libby" userId="efda05cc-1dc3-4cbc-b0e4-c1ae5a165b79" providerId="ADAL" clId="{AB73F814-CDBE-47DA-B891-4C7E45249037}" dt="2023-04-16T18:57:45.651" v="96" actId="1076"/>
          <ac:picMkLst>
            <pc:docMk/>
            <pc:sldMk cId="376030445" sldId="256"/>
            <ac:picMk id="33" creationId="{AEF2AC9E-259E-B353-FD67-3549861703EE}"/>
          </ac:picMkLst>
        </pc:picChg>
        <pc:picChg chg="add del mod">
          <ac:chgData name="Matt Libby" userId="efda05cc-1dc3-4cbc-b0e4-c1ae5a165b79" providerId="ADAL" clId="{AB73F814-CDBE-47DA-B891-4C7E45249037}" dt="2023-04-16T19:04:30.364" v="167"/>
          <ac:picMkLst>
            <pc:docMk/>
            <pc:sldMk cId="376030445" sldId="256"/>
            <ac:picMk id="37" creationId="{B0C933AA-F6F4-54AA-B946-C6728A950136}"/>
          </ac:picMkLst>
        </pc:picChg>
        <pc:picChg chg="add del mod">
          <ac:chgData name="Matt Libby" userId="efda05cc-1dc3-4cbc-b0e4-c1ae5a165b79" providerId="ADAL" clId="{AB73F814-CDBE-47DA-B891-4C7E45249037}" dt="2023-04-16T19:07:52.028" v="211" actId="478"/>
          <ac:picMkLst>
            <pc:docMk/>
            <pc:sldMk cId="376030445" sldId="256"/>
            <ac:picMk id="39" creationId="{BE6A8858-285E-0C16-1D5E-5AC23F0E90E2}"/>
          </ac:picMkLst>
        </pc:picChg>
        <pc:picChg chg="add del mod">
          <ac:chgData name="Matt Libby" userId="efda05cc-1dc3-4cbc-b0e4-c1ae5a165b79" providerId="ADAL" clId="{AB73F814-CDBE-47DA-B891-4C7E45249037}" dt="2023-04-16T18:34:26.551" v="28" actId="478"/>
          <ac:picMkLst>
            <pc:docMk/>
            <pc:sldMk cId="376030445" sldId="256"/>
            <ac:picMk id="41" creationId="{9EA12F59-327E-459D-C649-D163E7DC8A1F}"/>
          </ac:picMkLst>
        </pc:picChg>
        <pc:picChg chg="add mod">
          <ac:chgData name="Matt Libby" userId="efda05cc-1dc3-4cbc-b0e4-c1ae5a165b79" providerId="ADAL" clId="{AB73F814-CDBE-47DA-B891-4C7E45249037}" dt="2023-04-16T18:35:09.993" v="38" actId="1076"/>
          <ac:picMkLst>
            <pc:docMk/>
            <pc:sldMk cId="376030445" sldId="256"/>
            <ac:picMk id="43" creationId="{D258AC51-0E60-C1B5-4DDF-DF46F41EC460}"/>
          </ac:picMkLst>
        </pc:picChg>
        <pc:picChg chg="add mod">
          <ac:chgData name="Matt Libby" userId="efda05cc-1dc3-4cbc-b0e4-c1ae5a165b79" providerId="ADAL" clId="{AB73F814-CDBE-47DA-B891-4C7E45249037}" dt="2023-04-16T19:21:08.844" v="385" actId="164"/>
          <ac:picMkLst>
            <pc:docMk/>
            <pc:sldMk cId="376030445" sldId="256"/>
            <ac:picMk id="45" creationId="{49144E52-9A98-9AE0-C031-B08302D06E2B}"/>
          </ac:picMkLst>
        </pc:picChg>
        <pc:picChg chg="mod">
          <ac:chgData name="Matt Libby" userId="efda05cc-1dc3-4cbc-b0e4-c1ae5a165b79" providerId="ADAL" clId="{AB73F814-CDBE-47DA-B891-4C7E45249037}" dt="2023-04-16T19:35:54.864" v="634" actId="1076"/>
          <ac:picMkLst>
            <pc:docMk/>
            <pc:sldMk cId="376030445" sldId="256"/>
            <ac:picMk id="109" creationId="{1237559A-CF3F-9A52-CBF8-20293DB6BE20}"/>
          </ac:picMkLst>
        </pc:picChg>
        <pc:picChg chg="add mod">
          <ac:chgData name="Matt Libby" userId="efda05cc-1dc3-4cbc-b0e4-c1ae5a165b79" providerId="ADAL" clId="{AB73F814-CDBE-47DA-B891-4C7E45249037}" dt="2023-04-16T20:10:11.759" v="1053" actId="14100"/>
          <ac:picMkLst>
            <pc:docMk/>
            <pc:sldMk cId="376030445" sldId="256"/>
            <ac:picMk id="132" creationId="{C3DE7423-B6F9-BDB9-AF2D-E8CE50CAA5E1}"/>
          </ac:picMkLst>
        </pc:picChg>
        <pc:picChg chg="del">
          <ac:chgData name="Matt Libby" userId="efda05cc-1dc3-4cbc-b0e4-c1ae5a165b79" providerId="ADAL" clId="{AB73F814-CDBE-47DA-B891-4C7E45249037}" dt="2023-04-16T18:28:04.622" v="1" actId="478"/>
          <ac:picMkLst>
            <pc:docMk/>
            <pc:sldMk cId="376030445" sldId="256"/>
            <ac:picMk id="138" creationId="{66B9B30A-B307-89E3-B26C-F9C81AEB9DD7}"/>
          </ac:picMkLst>
        </pc:picChg>
        <pc:picChg chg="add del mod">
          <ac:chgData name="Matt Libby" userId="efda05cc-1dc3-4cbc-b0e4-c1ae5a165b79" providerId="ADAL" clId="{AB73F814-CDBE-47DA-B891-4C7E45249037}" dt="2023-04-16T19:07:49.883" v="210" actId="478"/>
          <ac:picMkLst>
            <pc:docMk/>
            <pc:sldMk cId="376030445" sldId="256"/>
            <ac:picMk id="1030" creationId="{04425DEE-31D3-48FD-7478-E6F4530A89C0}"/>
          </ac:picMkLst>
        </pc:picChg>
        <pc:picChg chg="mod">
          <ac:chgData name="Matt Libby" userId="efda05cc-1dc3-4cbc-b0e4-c1ae5a165b79" providerId="ADAL" clId="{AB73F814-CDBE-47DA-B891-4C7E45249037}" dt="2023-04-16T19:17:24.825" v="308" actId="1076"/>
          <ac:picMkLst>
            <pc:docMk/>
            <pc:sldMk cId="376030445" sldId="256"/>
            <ac:picMk id="1036" creationId="{C5073B9F-7A96-5627-2480-DC6B6170EC46}"/>
          </ac:picMkLst>
        </pc:picChg>
        <pc:picChg chg="add del mod">
          <ac:chgData name="Matt Libby" userId="efda05cc-1dc3-4cbc-b0e4-c1ae5a165b79" providerId="ADAL" clId="{AB73F814-CDBE-47DA-B891-4C7E45249037}" dt="2023-04-16T19:17:24.825" v="308" actId="1076"/>
          <ac:picMkLst>
            <pc:docMk/>
            <pc:sldMk cId="376030445" sldId="256"/>
            <ac:picMk id="1042" creationId="{D5D08642-5614-2524-30F6-5E2E82604116}"/>
          </ac:picMkLst>
        </pc:picChg>
        <pc:picChg chg="mod">
          <ac:chgData name="Matt Libby" userId="efda05cc-1dc3-4cbc-b0e4-c1ae5a165b79" providerId="ADAL" clId="{AB73F814-CDBE-47DA-B891-4C7E45249037}" dt="2023-04-16T19:17:24.825" v="308" actId="1076"/>
          <ac:picMkLst>
            <pc:docMk/>
            <pc:sldMk cId="376030445" sldId="256"/>
            <ac:picMk id="1044" creationId="{1DDD3723-3BF2-DB97-8B8F-19E708D026B9}"/>
          </ac:picMkLst>
        </pc:picChg>
        <pc:picChg chg="mod">
          <ac:chgData name="Matt Libby" userId="efda05cc-1dc3-4cbc-b0e4-c1ae5a165b79" providerId="ADAL" clId="{AB73F814-CDBE-47DA-B891-4C7E45249037}" dt="2023-04-16T19:17:24.825" v="308" actId="1076"/>
          <ac:picMkLst>
            <pc:docMk/>
            <pc:sldMk cId="376030445" sldId="256"/>
            <ac:picMk id="1048" creationId="{B200C88B-86CF-7148-1DA3-11AB187AB73B}"/>
          </ac:picMkLst>
        </pc:picChg>
        <pc:picChg chg="mod">
          <ac:chgData name="Matt Libby" userId="efda05cc-1dc3-4cbc-b0e4-c1ae5a165b79" providerId="ADAL" clId="{AB73F814-CDBE-47DA-B891-4C7E45249037}" dt="2023-04-16T19:17:24.825" v="308" actId="1076"/>
          <ac:picMkLst>
            <pc:docMk/>
            <pc:sldMk cId="376030445" sldId="256"/>
            <ac:picMk id="1050" creationId="{714A2488-421E-2335-5E22-010D6FFCFDE6}"/>
          </ac:picMkLst>
        </pc:picChg>
        <pc:cxnChg chg="add mod">
          <ac:chgData name="Matt Libby" userId="efda05cc-1dc3-4cbc-b0e4-c1ae5a165b79" providerId="ADAL" clId="{AB73F814-CDBE-47DA-B891-4C7E45249037}" dt="2023-04-16T19:14:48.687" v="279"/>
          <ac:cxnSpMkLst>
            <pc:docMk/>
            <pc:sldMk cId="376030445" sldId="256"/>
            <ac:cxnSpMk id="37" creationId="{C11EF262-8565-F907-4D9B-A85FE65B5B7D}"/>
          </ac:cxnSpMkLst>
        </pc:cxnChg>
        <pc:cxnChg chg="add mod">
          <ac:chgData name="Matt Libby" userId="efda05cc-1dc3-4cbc-b0e4-c1ae5a165b79" providerId="ADAL" clId="{AB73F814-CDBE-47DA-B891-4C7E45249037}" dt="2023-04-16T19:14:48.687" v="279"/>
          <ac:cxnSpMkLst>
            <pc:docMk/>
            <pc:sldMk cId="376030445" sldId="256"/>
            <ac:cxnSpMk id="39" creationId="{E8E0FC93-1BD2-0589-B9DC-2F9FAFB2CE26}"/>
          </ac:cxnSpMkLst>
        </pc:cxnChg>
        <pc:cxnChg chg="add mod">
          <ac:chgData name="Matt Libby" userId="efda05cc-1dc3-4cbc-b0e4-c1ae5a165b79" providerId="ADAL" clId="{AB73F814-CDBE-47DA-B891-4C7E45249037}" dt="2023-04-16T19:14:48.687" v="279"/>
          <ac:cxnSpMkLst>
            <pc:docMk/>
            <pc:sldMk cId="376030445" sldId="256"/>
            <ac:cxnSpMk id="40" creationId="{5496448F-8716-21FF-7B02-6F59CBD9E92D}"/>
          </ac:cxnSpMkLst>
        </pc:cxnChg>
        <pc:cxnChg chg="add mod">
          <ac:chgData name="Matt Libby" userId="efda05cc-1dc3-4cbc-b0e4-c1ae5a165b79" providerId="ADAL" clId="{AB73F814-CDBE-47DA-B891-4C7E45249037}" dt="2023-04-16T19:07:28.646" v="205" actId="164"/>
          <ac:cxnSpMkLst>
            <pc:docMk/>
            <pc:sldMk cId="376030445" sldId="256"/>
            <ac:cxnSpMk id="41" creationId="{17B236F4-293C-0B10-9DC6-016939F72C82}"/>
          </ac:cxnSpMkLst>
        </pc:cxnChg>
        <pc:cxnChg chg="add mod">
          <ac:chgData name="Matt Libby" userId="efda05cc-1dc3-4cbc-b0e4-c1ae5a165b79" providerId="ADAL" clId="{AB73F814-CDBE-47DA-B891-4C7E45249037}" dt="2023-04-16T19:07:28.646" v="205" actId="164"/>
          <ac:cxnSpMkLst>
            <pc:docMk/>
            <pc:sldMk cId="376030445" sldId="256"/>
            <ac:cxnSpMk id="42" creationId="{C56B0ACD-3385-719A-EC63-5F844D69A5EC}"/>
          </ac:cxnSpMkLst>
        </pc:cxnChg>
        <pc:cxnChg chg="add mod">
          <ac:chgData name="Matt Libby" userId="efda05cc-1dc3-4cbc-b0e4-c1ae5a165b79" providerId="ADAL" clId="{AB73F814-CDBE-47DA-B891-4C7E45249037}" dt="2023-04-16T19:07:28.646" v="205" actId="164"/>
          <ac:cxnSpMkLst>
            <pc:docMk/>
            <pc:sldMk cId="376030445" sldId="256"/>
            <ac:cxnSpMk id="47" creationId="{54C6A3A1-10C3-0655-13ED-088050B34E15}"/>
          </ac:cxnSpMkLst>
        </pc:cxnChg>
        <pc:cxnChg chg="add mod">
          <ac:chgData name="Matt Libby" userId="efda05cc-1dc3-4cbc-b0e4-c1ae5a165b79" providerId="ADAL" clId="{AB73F814-CDBE-47DA-B891-4C7E45249037}" dt="2023-04-16T19:14:48.295" v="278"/>
          <ac:cxnSpMkLst>
            <pc:docMk/>
            <pc:sldMk cId="376030445" sldId="256"/>
            <ac:cxnSpMk id="54" creationId="{C11EF262-8565-F907-4D9B-A85FE65B5B7D}"/>
          </ac:cxnSpMkLst>
        </pc:cxnChg>
        <pc:cxnChg chg="add mod">
          <ac:chgData name="Matt Libby" userId="efda05cc-1dc3-4cbc-b0e4-c1ae5a165b79" providerId="ADAL" clId="{AB73F814-CDBE-47DA-B891-4C7E45249037}" dt="2023-04-16T19:14:48.295" v="278"/>
          <ac:cxnSpMkLst>
            <pc:docMk/>
            <pc:sldMk cId="376030445" sldId="256"/>
            <ac:cxnSpMk id="57" creationId="{E8E0FC93-1BD2-0589-B9DC-2F9FAFB2CE26}"/>
          </ac:cxnSpMkLst>
        </pc:cxnChg>
        <pc:cxnChg chg="mod">
          <ac:chgData name="Matt Libby" userId="efda05cc-1dc3-4cbc-b0e4-c1ae5a165b79" providerId="ADAL" clId="{AB73F814-CDBE-47DA-B891-4C7E45249037}" dt="2023-04-16T19:17:52.367" v="312" actId="16959"/>
          <ac:cxnSpMkLst>
            <pc:docMk/>
            <pc:sldMk cId="376030445" sldId="256"/>
            <ac:cxnSpMk id="64" creationId="{BA554AB8-53E5-BCAF-8AB6-B1F3B0F26234}"/>
          </ac:cxnSpMkLst>
        </pc:cxnChg>
        <pc:cxnChg chg="mod">
          <ac:chgData name="Matt Libby" userId="efda05cc-1dc3-4cbc-b0e4-c1ae5a165b79" providerId="ADAL" clId="{AB73F814-CDBE-47DA-B891-4C7E45249037}" dt="2023-04-16T19:17:52.367" v="312" actId="16959"/>
          <ac:cxnSpMkLst>
            <pc:docMk/>
            <pc:sldMk cId="376030445" sldId="256"/>
            <ac:cxnSpMk id="65" creationId="{E56F4B4D-B107-5104-7039-5A7B14AD9EE2}"/>
          </ac:cxnSpMkLst>
        </pc:cxnChg>
        <pc:cxnChg chg="mod">
          <ac:chgData name="Matt Libby" userId="efda05cc-1dc3-4cbc-b0e4-c1ae5a165b79" providerId="ADAL" clId="{AB73F814-CDBE-47DA-B891-4C7E45249037}" dt="2023-04-16T19:17:52.367" v="312" actId="16959"/>
          <ac:cxnSpMkLst>
            <pc:docMk/>
            <pc:sldMk cId="376030445" sldId="256"/>
            <ac:cxnSpMk id="66" creationId="{748B0A7C-8C64-A13C-F6BA-303294A2D77C}"/>
          </ac:cxnSpMkLst>
        </pc:cxnChg>
        <pc:cxnChg chg="mod">
          <ac:chgData name="Matt Libby" userId="efda05cc-1dc3-4cbc-b0e4-c1ae5a165b79" providerId="ADAL" clId="{AB73F814-CDBE-47DA-B891-4C7E45249037}" dt="2023-04-16T19:10:18.179" v="237"/>
          <ac:cxnSpMkLst>
            <pc:docMk/>
            <pc:sldMk cId="376030445" sldId="256"/>
            <ac:cxnSpMk id="70" creationId="{C11EF262-8565-F907-4D9B-A85FE65B5B7D}"/>
          </ac:cxnSpMkLst>
        </pc:cxnChg>
        <pc:cxnChg chg="add mod">
          <ac:chgData name="Matt Libby" userId="efda05cc-1dc3-4cbc-b0e4-c1ae5a165b79" providerId="ADAL" clId="{AB73F814-CDBE-47DA-B891-4C7E45249037}" dt="2023-04-16T19:14:48.295" v="278"/>
          <ac:cxnSpMkLst>
            <pc:docMk/>
            <pc:sldMk cId="376030445" sldId="256"/>
            <ac:cxnSpMk id="71" creationId="{5496448F-8716-21FF-7B02-6F59CBD9E92D}"/>
          </ac:cxnSpMkLst>
        </pc:cxnChg>
        <pc:cxnChg chg="add mod">
          <ac:chgData name="Matt Libby" userId="efda05cc-1dc3-4cbc-b0e4-c1ae5a165b79" providerId="ADAL" clId="{AB73F814-CDBE-47DA-B891-4C7E45249037}" dt="2023-04-16T19:14:47.942" v="277"/>
          <ac:cxnSpMkLst>
            <pc:docMk/>
            <pc:sldMk cId="376030445" sldId="256"/>
            <ac:cxnSpMk id="75" creationId="{C11EF262-8565-F907-4D9B-A85FE65B5B7D}"/>
          </ac:cxnSpMkLst>
        </pc:cxnChg>
        <pc:cxnChg chg="add mod">
          <ac:chgData name="Matt Libby" userId="efda05cc-1dc3-4cbc-b0e4-c1ae5a165b79" providerId="ADAL" clId="{AB73F814-CDBE-47DA-B891-4C7E45249037}" dt="2023-04-16T19:14:47.942" v="277"/>
          <ac:cxnSpMkLst>
            <pc:docMk/>
            <pc:sldMk cId="376030445" sldId="256"/>
            <ac:cxnSpMk id="76" creationId="{E8E0FC93-1BD2-0589-B9DC-2F9FAFB2CE26}"/>
          </ac:cxnSpMkLst>
        </pc:cxnChg>
        <pc:cxnChg chg="add mod">
          <ac:chgData name="Matt Libby" userId="efda05cc-1dc3-4cbc-b0e4-c1ae5a165b79" providerId="ADAL" clId="{AB73F814-CDBE-47DA-B891-4C7E45249037}" dt="2023-04-16T19:14:47.942" v="277"/>
          <ac:cxnSpMkLst>
            <pc:docMk/>
            <pc:sldMk cId="376030445" sldId="256"/>
            <ac:cxnSpMk id="77" creationId="{5496448F-8716-21FF-7B02-6F59CBD9E92D}"/>
          </ac:cxnSpMkLst>
        </pc:cxnChg>
        <pc:cxnChg chg="mod">
          <ac:chgData name="Matt Libby" userId="efda05cc-1dc3-4cbc-b0e4-c1ae5a165b79" providerId="ADAL" clId="{AB73F814-CDBE-47DA-B891-4C7E45249037}" dt="2023-04-16T19:14:52.331" v="280"/>
          <ac:cxnSpMkLst>
            <pc:docMk/>
            <pc:sldMk cId="376030445" sldId="256"/>
            <ac:cxnSpMk id="81" creationId="{4924D015-DF8C-186E-D353-7ACD3B616BB0}"/>
          </ac:cxnSpMkLst>
        </pc:cxnChg>
        <pc:cxnChg chg="mod">
          <ac:chgData name="Matt Libby" userId="efda05cc-1dc3-4cbc-b0e4-c1ae5a165b79" providerId="ADAL" clId="{AB73F814-CDBE-47DA-B891-4C7E45249037}" dt="2023-04-16T19:14:52.331" v="280"/>
          <ac:cxnSpMkLst>
            <pc:docMk/>
            <pc:sldMk cId="376030445" sldId="256"/>
            <ac:cxnSpMk id="82" creationId="{DC1FB558-0BE4-0308-942F-E48F88E299DE}"/>
          </ac:cxnSpMkLst>
        </pc:cxnChg>
        <pc:cxnChg chg="mod">
          <ac:chgData name="Matt Libby" userId="efda05cc-1dc3-4cbc-b0e4-c1ae5a165b79" providerId="ADAL" clId="{AB73F814-CDBE-47DA-B891-4C7E45249037}" dt="2023-04-16T19:14:52.331" v="280"/>
          <ac:cxnSpMkLst>
            <pc:docMk/>
            <pc:sldMk cId="376030445" sldId="256"/>
            <ac:cxnSpMk id="83" creationId="{986F51D3-F581-F1FE-9B13-54B85F634B2E}"/>
          </ac:cxnSpMkLst>
        </pc:cxnChg>
        <pc:cxnChg chg="mod">
          <ac:chgData name="Matt Libby" userId="efda05cc-1dc3-4cbc-b0e4-c1ae5a165b79" providerId="ADAL" clId="{AB73F814-CDBE-47DA-B891-4C7E45249037}" dt="2023-04-16T19:15:15.234" v="284"/>
          <ac:cxnSpMkLst>
            <pc:docMk/>
            <pc:sldMk cId="376030445" sldId="256"/>
            <ac:cxnSpMk id="88" creationId="{2CD41B14-2F70-A632-CD04-4C9FC20E211E}"/>
          </ac:cxnSpMkLst>
        </pc:cxnChg>
        <pc:cxnChg chg="mod">
          <ac:chgData name="Matt Libby" userId="efda05cc-1dc3-4cbc-b0e4-c1ae5a165b79" providerId="ADAL" clId="{AB73F814-CDBE-47DA-B891-4C7E45249037}" dt="2023-04-16T19:15:15.234" v="284"/>
          <ac:cxnSpMkLst>
            <pc:docMk/>
            <pc:sldMk cId="376030445" sldId="256"/>
            <ac:cxnSpMk id="89" creationId="{057F581F-2A25-EA97-2E0D-33782FAC88BD}"/>
          </ac:cxnSpMkLst>
        </pc:cxnChg>
        <pc:cxnChg chg="mod">
          <ac:chgData name="Matt Libby" userId="efda05cc-1dc3-4cbc-b0e4-c1ae5a165b79" providerId="ADAL" clId="{AB73F814-CDBE-47DA-B891-4C7E45249037}" dt="2023-04-16T19:15:15.234" v="284"/>
          <ac:cxnSpMkLst>
            <pc:docMk/>
            <pc:sldMk cId="376030445" sldId="256"/>
            <ac:cxnSpMk id="90" creationId="{AD955B96-6299-4732-1991-9B70B92E7B62}"/>
          </ac:cxnSpMkLst>
        </pc:cxnChg>
        <pc:cxnChg chg="mod">
          <ac:chgData name="Matt Libby" userId="efda05cc-1dc3-4cbc-b0e4-c1ae5a165b79" providerId="ADAL" clId="{AB73F814-CDBE-47DA-B891-4C7E45249037}" dt="2023-04-16T19:10:18.179" v="237"/>
          <ac:cxnSpMkLst>
            <pc:docMk/>
            <pc:sldMk cId="376030445" sldId="256"/>
            <ac:cxnSpMk id="97" creationId="{E8E0FC93-1BD2-0589-B9DC-2F9FAFB2CE26}"/>
          </ac:cxnSpMkLst>
        </pc:cxnChg>
        <pc:cxnChg chg="mod">
          <ac:chgData name="Matt Libby" userId="efda05cc-1dc3-4cbc-b0e4-c1ae5a165b79" providerId="ADAL" clId="{AB73F814-CDBE-47DA-B891-4C7E45249037}" dt="2023-04-16T19:10:18.179" v="237"/>
          <ac:cxnSpMkLst>
            <pc:docMk/>
            <pc:sldMk cId="376030445" sldId="256"/>
            <ac:cxnSpMk id="98" creationId="{5496448F-8716-21FF-7B02-6F59CBD9E92D}"/>
          </ac:cxnSpMkLst>
        </pc:cxnChg>
        <pc:cxnChg chg="mod">
          <ac:chgData name="Matt Libby" userId="efda05cc-1dc3-4cbc-b0e4-c1ae5a165b79" providerId="ADAL" clId="{AB73F814-CDBE-47DA-B891-4C7E45249037}" dt="2023-04-16T19:10:28.387" v="239"/>
          <ac:cxnSpMkLst>
            <pc:docMk/>
            <pc:sldMk cId="376030445" sldId="256"/>
            <ac:cxnSpMk id="103" creationId="{5CEF67DD-39D5-BD95-59B0-F0C159375FA3}"/>
          </ac:cxnSpMkLst>
        </pc:cxnChg>
        <pc:cxnChg chg="mod">
          <ac:chgData name="Matt Libby" userId="efda05cc-1dc3-4cbc-b0e4-c1ae5a165b79" providerId="ADAL" clId="{AB73F814-CDBE-47DA-B891-4C7E45249037}" dt="2023-04-16T19:10:28.387" v="239"/>
          <ac:cxnSpMkLst>
            <pc:docMk/>
            <pc:sldMk cId="376030445" sldId="256"/>
            <ac:cxnSpMk id="104" creationId="{2855B5E5-41D4-3E67-48BE-CF460E33F743}"/>
          </ac:cxnSpMkLst>
        </pc:cxnChg>
        <pc:cxnChg chg="mod">
          <ac:chgData name="Matt Libby" userId="efda05cc-1dc3-4cbc-b0e4-c1ae5a165b79" providerId="ADAL" clId="{AB73F814-CDBE-47DA-B891-4C7E45249037}" dt="2023-04-16T19:10:28.387" v="239"/>
          <ac:cxnSpMkLst>
            <pc:docMk/>
            <pc:sldMk cId="376030445" sldId="256"/>
            <ac:cxnSpMk id="105" creationId="{1564F194-7ADE-3CF4-327C-24C3397340A7}"/>
          </ac:cxnSpMkLst>
        </pc:cxnChg>
        <pc:cxnChg chg="mod">
          <ac:chgData name="Matt Libby" userId="efda05cc-1dc3-4cbc-b0e4-c1ae5a165b79" providerId="ADAL" clId="{AB73F814-CDBE-47DA-B891-4C7E45249037}" dt="2023-04-16T19:17:12.350" v="305" actId="1076"/>
          <ac:cxnSpMkLst>
            <pc:docMk/>
            <pc:sldMk cId="376030445" sldId="256"/>
            <ac:cxnSpMk id="110" creationId="{7CB87D67-5F3B-F393-3AA3-8F728D566889}"/>
          </ac:cxnSpMkLst>
        </pc:cxnChg>
        <pc:cxnChg chg="mod">
          <ac:chgData name="Matt Libby" userId="efda05cc-1dc3-4cbc-b0e4-c1ae5a165b79" providerId="ADAL" clId="{AB73F814-CDBE-47DA-B891-4C7E45249037}" dt="2023-04-16T19:15:51.596" v="294"/>
          <ac:cxnSpMkLst>
            <pc:docMk/>
            <pc:sldMk cId="376030445" sldId="256"/>
            <ac:cxnSpMk id="111" creationId="{F6582ABD-9501-0632-1523-6D62093205DB}"/>
          </ac:cxnSpMkLst>
        </pc:cxnChg>
        <pc:cxnChg chg="mod">
          <ac:chgData name="Matt Libby" userId="efda05cc-1dc3-4cbc-b0e4-c1ae5a165b79" providerId="ADAL" clId="{AB73F814-CDBE-47DA-B891-4C7E45249037}" dt="2023-04-16T19:15:51.596" v="294"/>
          <ac:cxnSpMkLst>
            <pc:docMk/>
            <pc:sldMk cId="376030445" sldId="256"/>
            <ac:cxnSpMk id="112" creationId="{18E6780A-931B-1265-DDCB-2799DAB8B14D}"/>
          </ac:cxnSpMkLst>
        </pc:cxnChg>
        <pc:cxnChg chg="mod">
          <ac:chgData name="Matt Libby" userId="efda05cc-1dc3-4cbc-b0e4-c1ae5a165b79" providerId="ADAL" clId="{AB73F814-CDBE-47DA-B891-4C7E45249037}" dt="2023-04-16T19:16:49.551" v="300"/>
          <ac:cxnSpMkLst>
            <pc:docMk/>
            <pc:sldMk cId="376030445" sldId="256"/>
            <ac:cxnSpMk id="116" creationId="{A6A62222-834A-13A3-C369-6280167E7AD2}"/>
          </ac:cxnSpMkLst>
        </pc:cxnChg>
        <pc:cxnChg chg="mod">
          <ac:chgData name="Matt Libby" userId="efda05cc-1dc3-4cbc-b0e4-c1ae5a165b79" providerId="ADAL" clId="{AB73F814-CDBE-47DA-B891-4C7E45249037}" dt="2023-04-16T19:16:49.551" v="300"/>
          <ac:cxnSpMkLst>
            <pc:docMk/>
            <pc:sldMk cId="376030445" sldId="256"/>
            <ac:cxnSpMk id="117" creationId="{0AE44A05-DC39-17FF-66CF-35A0A4C651AF}"/>
          </ac:cxnSpMkLst>
        </pc:cxnChg>
        <pc:cxnChg chg="mod">
          <ac:chgData name="Matt Libby" userId="efda05cc-1dc3-4cbc-b0e4-c1ae5a165b79" providerId="ADAL" clId="{AB73F814-CDBE-47DA-B891-4C7E45249037}" dt="2023-04-16T19:16:49.551" v="300"/>
          <ac:cxnSpMkLst>
            <pc:docMk/>
            <pc:sldMk cId="376030445" sldId="256"/>
            <ac:cxnSpMk id="118" creationId="{7715E2A4-7396-B511-51F3-0D135DE04488}"/>
          </ac:cxnSpMkLst>
        </pc:cxnChg>
        <pc:cxnChg chg="mod">
          <ac:chgData name="Matt Libby" userId="efda05cc-1dc3-4cbc-b0e4-c1ae5a165b79" providerId="ADAL" clId="{AB73F814-CDBE-47DA-B891-4C7E45249037}" dt="2023-04-16T19:16:49.551" v="300"/>
          <ac:cxnSpMkLst>
            <pc:docMk/>
            <pc:sldMk cId="376030445" sldId="256"/>
            <ac:cxnSpMk id="123" creationId="{5AFF1FCC-8F27-FDCC-C9ED-786A627461C4}"/>
          </ac:cxnSpMkLst>
        </pc:cxnChg>
        <pc:cxnChg chg="mod">
          <ac:chgData name="Matt Libby" userId="efda05cc-1dc3-4cbc-b0e4-c1ae5a165b79" providerId="ADAL" clId="{AB73F814-CDBE-47DA-B891-4C7E45249037}" dt="2023-04-16T19:16:49.551" v="300"/>
          <ac:cxnSpMkLst>
            <pc:docMk/>
            <pc:sldMk cId="376030445" sldId="256"/>
            <ac:cxnSpMk id="124" creationId="{0A8AE639-018C-E849-A2F9-297E2F08A8A6}"/>
          </ac:cxnSpMkLst>
        </pc:cxnChg>
        <pc:cxnChg chg="mod">
          <ac:chgData name="Matt Libby" userId="efda05cc-1dc3-4cbc-b0e4-c1ae5a165b79" providerId="ADAL" clId="{AB73F814-CDBE-47DA-B891-4C7E45249037}" dt="2023-04-16T19:16:49.551" v="300"/>
          <ac:cxnSpMkLst>
            <pc:docMk/>
            <pc:sldMk cId="376030445" sldId="256"/>
            <ac:cxnSpMk id="125" creationId="{453FC49F-D715-4900-C428-2A8E4E36DBDE}"/>
          </ac:cxnSpMkLst>
        </pc:cxnChg>
      </pc:sldChg>
      <pc:sldChg chg="addSp delSp modSp mod">
        <pc:chgData name="Matt Libby" userId="efda05cc-1dc3-4cbc-b0e4-c1ae5a165b79" providerId="ADAL" clId="{AB73F814-CDBE-47DA-B891-4C7E45249037}" dt="2023-04-16T18:56:24.458" v="72" actId="1076"/>
        <pc:sldMkLst>
          <pc:docMk/>
          <pc:sldMk cId="1328871092" sldId="257"/>
        </pc:sldMkLst>
        <pc:spChg chg="add mod">
          <ac:chgData name="Matt Libby" userId="efda05cc-1dc3-4cbc-b0e4-c1ae5a165b79" providerId="ADAL" clId="{AB73F814-CDBE-47DA-B891-4C7E45249037}" dt="2023-04-16T18:56:24.458" v="72" actId="1076"/>
          <ac:spMkLst>
            <pc:docMk/>
            <pc:sldMk cId="1328871092" sldId="257"/>
            <ac:spMk id="3" creationId="{A1974339-453E-820F-DBA5-037C8C967815}"/>
          </ac:spMkLst>
        </pc:spChg>
        <pc:picChg chg="del">
          <ac:chgData name="Matt Libby" userId="efda05cc-1dc3-4cbc-b0e4-c1ae5a165b79" providerId="ADAL" clId="{AB73F814-CDBE-47DA-B891-4C7E45249037}" dt="2023-04-16T18:56:20.868" v="71" actId="478"/>
          <ac:picMkLst>
            <pc:docMk/>
            <pc:sldMk cId="1328871092" sldId="257"/>
            <ac:picMk id="96" creationId="{171B8507-B8C1-CFE2-004B-D8B744810678}"/>
          </ac:picMkLst>
        </pc:picChg>
      </pc:sldChg>
      <pc:sldChg chg="addSp delSp modSp new mod">
        <pc:chgData name="Matt Libby" userId="efda05cc-1dc3-4cbc-b0e4-c1ae5a165b79" providerId="ADAL" clId="{AB73F814-CDBE-47DA-B891-4C7E45249037}" dt="2023-04-16T20:09:26.588" v="1041" actId="164"/>
        <pc:sldMkLst>
          <pc:docMk/>
          <pc:sldMk cId="269596426" sldId="259"/>
        </pc:sldMkLst>
        <pc:spChg chg="del">
          <ac:chgData name="Matt Libby" userId="efda05cc-1dc3-4cbc-b0e4-c1ae5a165b79" providerId="ADAL" clId="{AB73F814-CDBE-47DA-B891-4C7E45249037}" dt="2023-04-16T19:40:38.780" v="643" actId="478"/>
          <ac:spMkLst>
            <pc:docMk/>
            <pc:sldMk cId="269596426" sldId="259"/>
            <ac:spMk id="2" creationId="{83C7B8D6-1BEF-80DD-4394-A6129769696B}"/>
          </ac:spMkLst>
        </pc:spChg>
        <pc:spChg chg="del">
          <ac:chgData name="Matt Libby" userId="efda05cc-1dc3-4cbc-b0e4-c1ae5a165b79" providerId="ADAL" clId="{AB73F814-CDBE-47DA-B891-4C7E45249037}" dt="2023-04-16T19:40:37.277" v="642" actId="478"/>
          <ac:spMkLst>
            <pc:docMk/>
            <pc:sldMk cId="269596426" sldId="259"/>
            <ac:spMk id="3" creationId="{BCC87135-CBBA-A150-9850-DD2885B2F7F9}"/>
          </ac:spMkLst>
        </pc:spChg>
        <pc:spChg chg="add mod">
          <ac:chgData name="Matt Libby" userId="efda05cc-1dc3-4cbc-b0e4-c1ae5a165b79" providerId="ADAL" clId="{AB73F814-CDBE-47DA-B891-4C7E45249037}" dt="2023-04-16T20:09:26.588" v="1041" actId="164"/>
          <ac:spMkLst>
            <pc:docMk/>
            <pc:sldMk cId="269596426" sldId="259"/>
            <ac:spMk id="6" creationId="{1BD6779E-F816-5409-4FBB-3C171B09C14F}"/>
          </ac:spMkLst>
        </pc:spChg>
        <pc:spChg chg="add mod">
          <ac:chgData name="Matt Libby" userId="efda05cc-1dc3-4cbc-b0e4-c1ae5a165b79" providerId="ADAL" clId="{AB73F814-CDBE-47DA-B891-4C7E45249037}" dt="2023-04-16T20:09:26.588" v="1041" actId="164"/>
          <ac:spMkLst>
            <pc:docMk/>
            <pc:sldMk cId="269596426" sldId="259"/>
            <ac:spMk id="8" creationId="{193D5B64-FA8B-898C-6998-8BBC44090C55}"/>
          </ac:spMkLst>
        </pc:spChg>
        <pc:spChg chg="add del mod">
          <ac:chgData name="Matt Libby" userId="efda05cc-1dc3-4cbc-b0e4-c1ae5a165b79" providerId="ADAL" clId="{AB73F814-CDBE-47DA-B891-4C7E45249037}" dt="2023-04-16T19:46:09.477" v="781" actId="478"/>
          <ac:spMkLst>
            <pc:docMk/>
            <pc:sldMk cId="269596426" sldId="259"/>
            <ac:spMk id="10" creationId="{D32A2917-9D86-A378-5782-3B4E3CC818A6}"/>
          </ac:spMkLst>
        </pc:spChg>
        <pc:spChg chg="add del">
          <ac:chgData name="Matt Libby" userId="efda05cc-1dc3-4cbc-b0e4-c1ae5a165b79" providerId="ADAL" clId="{AB73F814-CDBE-47DA-B891-4C7E45249037}" dt="2023-04-16T19:46:04.469" v="780" actId="478"/>
          <ac:spMkLst>
            <pc:docMk/>
            <pc:sldMk cId="269596426" sldId="259"/>
            <ac:spMk id="11" creationId="{86B78BD2-850F-9DA0-31AA-785F2901FF64}"/>
          </ac:spMkLst>
        </pc:spChg>
        <pc:spChg chg="add mod">
          <ac:chgData name="Matt Libby" userId="efda05cc-1dc3-4cbc-b0e4-c1ae5a165b79" providerId="ADAL" clId="{AB73F814-CDBE-47DA-B891-4C7E45249037}" dt="2023-04-16T19:48:18.018" v="795" actId="164"/>
          <ac:spMkLst>
            <pc:docMk/>
            <pc:sldMk cId="269596426" sldId="259"/>
            <ac:spMk id="12" creationId="{C6FA0680-EF74-2AC5-8FFD-B1DBEC68EC35}"/>
          </ac:spMkLst>
        </pc:spChg>
        <pc:spChg chg="add del mod">
          <ac:chgData name="Matt Libby" userId="efda05cc-1dc3-4cbc-b0e4-c1ae5a165b79" providerId="ADAL" clId="{AB73F814-CDBE-47DA-B891-4C7E45249037}" dt="2023-04-16T19:48:14.347" v="794"/>
          <ac:spMkLst>
            <pc:docMk/>
            <pc:sldMk cId="269596426" sldId="259"/>
            <ac:spMk id="14" creationId="{83EE7941-4196-1613-E8CF-ED0451A9C0BE}"/>
          </ac:spMkLst>
        </pc:spChg>
        <pc:spChg chg="mod">
          <ac:chgData name="Matt Libby" userId="efda05cc-1dc3-4cbc-b0e4-c1ae5a165b79" providerId="ADAL" clId="{AB73F814-CDBE-47DA-B891-4C7E45249037}" dt="2023-04-16T19:48:53.759" v="800" actId="207"/>
          <ac:spMkLst>
            <pc:docMk/>
            <pc:sldMk cId="269596426" sldId="259"/>
            <ac:spMk id="18" creationId="{09190C3B-9121-DBA4-6D82-A3EDDA40530A}"/>
          </ac:spMkLst>
        </pc:spChg>
        <pc:spChg chg="add mod">
          <ac:chgData name="Matt Libby" userId="efda05cc-1dc3-4cbc-b0e4-c1ae5a165b79" providerId="ADAL" clId="{AB73F814-CDBE-47DA-B891-4C7E45249037}" dt="2023-04-16T20:09:26.588" v="1041" actId="164"/>
          <ac:spMkLst>
            <pc:docMk/>
            <pc:sldMk cId="269596426" sldId="259"/>
            <ac:spMk id="19" creationId="{1C2401FA-34D6-AF43-3663-3A3B2F979C10}"/>
          </ac:spMkLst>
        </pc:spChg>
        <pc:spChg chg="add mod">
          <ac:chgData name="Matt Libby" userId="efda05cc-1dc3-4cbc-b0e4-c1ae5a165b79" providerId="ADAL" clId="{AB73F814-CDBE-47DA-B891-4C7E45249037}" dt="2023-04-16T20:09:26.588" v="1041" actId="164"/>
          <ac:spMkLst>
            <pc:docMk/>
            <pc:sldMk cId="269596426" sldId="259"/>
            <ac:spMk id="20" creationId="{B40F5447-C59A-D70D-5BE2-28740978DAC0}"/>
          </ac:spMkLst>
        </pc:spChg>
        <pc:spChg chg="add del mod">
          <ac:chgData name="Matt Libby" userId="efda05cc-1dc3-4cbc-b0e4-c1ae5a165b79" providerId="ADAL" clId="{AB73F814-CDBE-47DA-B891-4C7E45249037}" dt="2023-04-16T20:03:17.205" v="901" actId="478"/>
          <ac:spMkLst>
            <pc:docMk/>
            <pc:sldMk cId="269596426" sldId="259"/>
            <ac:spMk id="21" creationId="{9095FB32-8C2A-8021-6E55-DAF92C5F4B97}"/>
          </ac:spMkLst>
        </pc:spChg>
        <pc:spChg chg="add del mod">
          <ac:chgData name="Matt Libby" userId="efda05cc-1dc3-4cbc-b0e4-c1ae5a165b79" providerId="ADAL" clId="{AB73F814-CDBE-47DA-B891-4C7E45249037}" dt="2023-04-16T20:03:17.205" v="901" actId="478"/>
          <ac:spMkLst>
            <pc:docMk/>
            <pc:sldMk cId="269596426" sldId="259"/>
            <ac:spMk id="22" creationId="{5A354604-1633-47AE-F3E8-918E33F9B90B}"/>
          </ac:spMkLst>
        </pc:spChg>
        <pc:spChg chg="add del mod">
          <ac:chgData name="Matt Libby" userId="efda05cc-1dc3-4cbc-b0e4-c1ae5a165b79" providerId="ADAL" clId="{AB73F814-CDBE-47DA-B891-4C7E45249037}" dt="2023-04-16T20:03:17.205" v="901" actId="478"/>
          <ac:spMkLst>
            <pc:docMk/>
            <pc:sldMk cId="269596426" sldId="259"/>
            <ac:spMk id="23" creationId="{7751DD8A-74BA-DB51-6CF2-A701098ECB62}"/>
          </ac:spMkLst>
        </pc:spChg>
        <pc:spChg chg="add del mod">
          <ac:chgData name="Matt Libby" userId="efda05cc-1dc3-4cbc-b0e4-c1ae5a165b79" providerId="ADAL" clId="{AB73F814-CDBE-47DA-B891-4C7E45249037}" dt="2023-04-16T20:01:51.277" v="883" actId="478"/>
          <ac:spMkLst>
            <pc:docMk/>
            <pc:sldMk cId="269596426" sldId="259"/>
            <ac:spMk id="24" creationId="{F1219C4E-9973-499D-6C5D-AF3300AA862B}"/>
          </ac:spMkLst>
        </pc:spChg>
        <pc:spChg chg="add del mod">
          <ac:chgData name="Matt Libby" userId="efda05cc-1dc3-4cbc-b0e4-c1ae5a165b79" providerId="ADAL" clId="{AB73F814-CDBE-47DA-B891-4C7E45249037}" dt="2023-04-16T20:01:51.277" v="883" actId="478"/>
          <ac:spMkLst>
            <pc:docMk/>
            <pc:sldMk cId="269596426" sldId="259"/>
            <ac:spMk id="25" creationId="{C07D360D-EB44-0DC2-8740-7F75D7F87BE8}"/>
          </ac:spMkLst>
        </pc:spChg>
        <pc:spChg chg="add del mod">
          <ac:chgData name="Matt Libby" userId="efda05cc-1dc3-4cbc-b0e4-c1ae5a165b79" providerId="ADAL" clId="{AB73F814-CDBE-47DA-B891-4C7E45249037}" dt="2023-04-16T20:01:51.277" v="883" actId="478"/>
          <ac:spMkLst>
            <pc:docMk/>
            <pc:sldMk cId="269596426" sldId="259"/>
            <ac:spMk id="26" creationId="{B0AA66D9-2279-ADF4-1883-684663AB2EBC}"/>
          </ac:spMkLst>
        </pc:spChg>
        <pc:spChg chg="add del mod">
          <ac:chgData name="Matt Libby" userId="efda05cc-1dc3-4cbc-b0e4-c1ae5a165b79" providerId="ADAL" clId="{AB73F814-CDBE-47DA-B891-4C7E45249037}" dt="2023-04-16T20:03:17.205" v="901" actId="478"/>
          <ac:spMkLst>
            <pc:docMk/>
            <pc:sldMk cId="269596426" sldId="259"/>
            <ac:spMk id="27" creationId="{552DD616-8786-579A-F216-B39990C710B9}"/>
          </ac:spMkLst>
        </pc:spChg>
        <pc:spChg chg="add del mod">
          <ac:chgData name="Matt Libby" userId="efda05cc-1dc3-4cbc-b0e4-c1ae5a165b79" providerId="ADAL" clId="{AB73F814-CDBE-47DA-B891-4C7E45249037}" dt="2023-04-16T20:03:17.205" v="901" actId="478"/>
          <ac:spMkLst>
            <pc:docMk/>
            <pc:sldMk cId="269596426" sldId="259"/>
            <ac:spMk id="28" creationId="{436B3D67-CD57-342E-DEE2-D3C15E64C133}"/>
          </ac:spMkLst>
        </pc:spChg>
        <pc:spChg chg="add del mod">
          <ac:chgData name="Matt Libby" userId="efda05cc-1dc3-4cbc-b0e4-c1ae5a165b79" providerId="ADAL" clId="{AB73F814-CDBE-47DA-B891-4C7E45249037}" dt="2023-04-16T20:03:17.205" v="901" actId="478"/>
          <ac:spMkLst>
            <pc:docMk/>
            <pc:sldMk cId="269596426" sldId="259"/>
            <ac:spMk id="29" creationId="{67D36187-4829-DF8E-6D95-D055FB3AD3CE}"/>
          </ac:spMkLst>
        </pc:spChg>
        <pc:spChg chg="add del mod">
          <ac:chgData name="Matt Libby" userId="efda05cc-1dc3-4cbc-b0e4-c1ae5a165b79" providerId="ADAL" clId="{AB73F814-CDBE-47DA-B891-4C7E45249037}" dt="2023-04-16T20:01:51.277" v="883" actId="478"/>
          <ac:spMkLst>
            <pc:docMk/>
            <pc:sldMk cId="269596426" sldId="259"/>
            <ac:spMk id="30" creationId="{3A10D47E-45BF-F180-8267-ED8DB96B4529}"/>
          </ac:spMkLst>
        </pc:spChg>
        <pc:spChg chg="add del mod">
          <ac:chgData name="Matt Libby" userId="efda05cc-1dc3-4cbc-b0e4-c1ae5a165b79" providerId="ADAL" clId="{AB73F814-CDBE-47DA-B891-4C7E45249037}" dt="2023-04-16T20:01:51.277" v="883" actId="478"/>
          <ac:spMkLst>
            <pc:docMk/>
            <pc:sldMk cId="269596426" sldId="259"/>
            <ac:spMk id="31" creationId="{06149711-5178-B21F-67BB-55EAD173BDDE}"/>
          </ac:spMkLst>
        </pc:spChg>
        <pc:spChg chg="add del mod">
          <ac:chgData name="Matt Libby" userId="efda05cc-1dc3-4cbc-b0e4-c1ae5a165b79" providerId="ADAL" clId="{AB73F814-CDBE-47DA-B891-4C7E45249037}" dt="2023-04-16T20:01:51.277" v="883" actId="478"/>
          <ac:spMkLst>
            <pc:docMk/>
            <pc:sldMk cId="269596426" sldId="259"/>
            <ac:spMk id="32" creationId="{D042A2F8-F514-4CC9-2AFA-197081E17D8E}"/>
          </ac:spMkLst>
        </pc:spChg>
        <pc:spChg chg="add del mod">
          <ac:chgData name="Matt Libby" userId="efda05cc-1dc3-4cbc-b0e4-c1ae5a165b79" providerId="ADAL" clId="{AB73F814-CDBE-47DA-B891-4C7E45249037}" dt="2023-04-16T20:03:17.205" v="901" actId="478"/>
          <ac:spMkLst>
            <pc:docMk/>
            <pc:sldMk cId="269596426" sldId="259"/>
            <ac:spMk id="33" creationId="{41FE8A7F-6EBC-780C-A9FE-727CE3B313F3}"/>
          </ac:spMkLst>
        </pc:spChg>
        <pc:spChg chg="add del mod">
          <ac:chgData name="Matt Libby" userId="efda05cc-1dc3-4cbc-b0e4-c1ae5a165b79" providerId="ADAL" clId="{AB73F814-CDBE-47DA-B891-4C7E45249037}" dt="2023-04-16T20:03:17.205" v="901" actId="478"/>
          <ac:spMkLst>
            <pc:docMk/>
            <pc:sldMk cId="269596426" sldId="259"/>
            <ac:spMk id="34" creationId="{10A5D032-2706-7F76-75F7-90142EE7A4F3}"/>
          </ac:spMkLst>
        </pc:spChg>
        <pc:spChg chg="add del mod">
          <ac:chgData name="Matt Libby" userId="efda05cc-1dc3-4cbc-b0e4-c1ae5a165b79" providerId="ADAL" clId="{AB73F814-CDBE-47DA-B891-4C7E45249037}" dt="2023-04-16T20:03:17.205" v="901" actId="478"/>
          <ac:spMkLst>
            <pc:docMk/>
            <pc:sldMk cId="269596426" sldId="259"/>
            <ac:spMk id="35" creationId="{BF7035E9-046F-757C-8DC8-510A4F0D0451}"/>
          </ac:spMkLst>
        </pc:spChg>
        <pc:spChg chg="add del mod">
          <ac:chgData name="Matt Libby" userId="efda05cc-1dc3-4cbc-b0e4-c1ae5a165b79" providerId="ADAL" clId="{AB73F814-CDBE-47DA-B891-4C7E45249037}" dt="2023-04-16T20:01:51.277" v="883" actId="478"/>
          <ac:spMkLst>
            <pc:docMk/>
            <pc:sldMk cId="269596426" sldId="259"/>
            <ac:spMk id="36" creationId="{D5F0F96F-F80F-1F7A-6FBC-53B2B589D956}"/>
          </ac:spMkLst>
        </pc:spChg>
        <pc:spChg chg="add del mod">
          <ac:chgData name="Matt Libby" userId="efda05cc-1dc3-4cbc-b0e4-c1ae5a165b79" providerId="ADAL" clId="{AB73F814-CDBE-47DA-B891-4C7E45249037}" dt="2023-04-16T20:01:51.277" v="883" actId="478"/>
          <ac:spMkLst>
            <pc:docMk/>
            <pc:sldMk cId="269596426" sldId="259"/>
            <ac:spMk id="37" creationId="{33402381-CED7-6FC1-D618-2291EEF7306C}"/>
          </ac:spMkLst>
        </pc:spChg>
        <pc:spChg chg="add del mod">
          <ac:chgData name="Matt Libby" userId="efda05cc-1dc3-4cbc-b0e4-c1ae5a165b79" providerId="ADAL" clId="{AB73F814-CDBE-47DA-B891-4C7E45249037}" dt="2023-04-16T20:01:51.277" v="883" actId="478"/>
          <ac:spMkLst>
            <pc:docMk/>
            <pc:sldMk cId="269596426" sldId="259"/>
            <ac:spMk id="38" creationId="{4619CEC1-3CE6-C4D6-3087-AF80A31E1415}"/>
          </ac:spMkLst>
        </pc:spChg>
        <pc:spChg chg="add del mod">
          <ac:chgData name="Matt Libby" userId="efda05cc-1dc3-4cbc-b0e4-c1ae5a165b79" providerId="ADAL" clId="{AB73F814-CDBE-47DA-B891-4C7E45249037}" dt="2023-04-16T20:01:19.203" v="881" actId="478"/>
          <ac:spMkLst>
            <pc:docMk/>
            <pc:sldMk cId="269596426" sldId="259"/>
            <ac:spMk id="39" creationId="{07EEBD5E-EFEE-B0AB-E360-C4ACB701A9EA}"/>
          </ac:spMkLst>
        </pc:spChg>
        <pc:spChg chg="add del mod">
          <ac:chgData name="Matt Libby" userId="efda05cc-1dc3-4cbc-b0e4-c1ae5a165b79" providerId="ADAL" clId="{AB73F814-CDBE-47DA-B891-4C7E45249037}" dt="2023-04-16T20:01:19.203" v="881" actId="478"/>
          <ac:spMkLst>
            <pc:docMk/>
            <pc:sldMk cId="269596426" sldId="259"/>
            <ac:spMk id="40" creationId="{8E296BF4-0CE9-05ED-5E7E-02DEDE5A8D28}"/>
          </ac:spMkLst>
        </pc:spChg>
        <pc:spChg chg="add del mod">
          <ac:chgData name="Matt Libby" userId="efda05cc-1dc3-4cbc-b0e4-c1ae5a165b79" providerId="ADAL" clId="{AB73F814-CDBE-47DA-B891-4C7E45249037}" dt="2023-04-16T20:01:19.203" v="881" actId="478"/>
          <ac:spMkLst>
            <pc:docMk/>
            <pc:sldMk cId="269596426" sldId="259"/>
            <ac:spMk id="41" creationId="{931C653E-DFE6-CC17-11B6-6127067EBE97}"/>
          </ac:spMkLst>
        </pc:spChg>
        <pc:spChg chg="add del mod">
          <ac:chgData name="Matt Libby" userId="efda05cc-1dc3-4cbc-b0e4-c1ae5a165b79" providerId="ADAL" clId="{AB73F814-CDBE-47DA-B891-4C7E45249037}" dt="2023-04-16T20:01:19.203" v="881" actId="478"/>
          <ac:spMkLst>
            <pc:docMk/>
            <pc:sldMk cId="269596426" sldId="259"/>
            <ac:spMk id="42" creationId="{C47B65E2-B82D-7D0E-54EB-4F528448DE08}"/>
          </ac:spMkLst>
        </pc:spChg>
        <pc:spChg chg="add del mod">
          <ac:chgData name="Matt Libby" userId="efda05cc-1dc3-4cbc-b0e4-c1ae5a165b79" providerId="ADAL" clId="{AB73F814-CDBE-47DA-B891-4C7E45249037}" dt="2023-04-16T20:01:19.203" v="881" actId="478"/>
          <ac:spMkLst>
            <pc:docMk/>
            <pc:sldMk cId="269596426" sldId="259"/>
            <ac:spMk id="43" creationId="{07165658-538F-EBD7-186E-36F7B2641905}"/>
          </ac:spMkLst>
        </pc:spChg>
        <pc:spChg chg="add del mod">
          <ac:chgData name="Matt Libby" userId="efda05cc-1dc3-4cbc-b0e4-c1ae5a165b79" providerId="ADAL" clId="{AB73F814-CDBE-47DA-B891-4C7E45249037}" dt="2023-04-16T20:01:19.203" v="881" actId="478"/>
          <ac:spMkLst>
            <pc:docMk/>
            <pc:sldMk cId="269596426" sldId="259"/>
            <ac:spMk id="44" creationId="{27546580-7BB6-E29A-3144-E322AE2E7340}"/>
          </ac:spMkLst>
        </pc:spChg>
        <pc:spChg chg="add del mod">
          <ac:chgData name="Matt Libby" userId="efda05cc-1dc3-4cbc-b0e4-c1ae5a165b79" providerId="ADAL" clId="{AB73F814-CDBE-47DA-B891-4C7E45249037}" dt="2023-04-16T20:01:35" v="882" actId="478"/>
          <ac:spMkLst>
            <pc:docMk/>
            <pc:sldMk cId="269596426" sldId="259"/>
            <ac:spMk id="45" creationId="{4F9F2D61-E57A-C85A-D295-1D5610F585E6}"/>
          </ac:spMkLst>
        </pc:spChg>
        <pc:spChg chg="add del mod">
          <ac:chgData name="Matt Libby" userId="efda05cc-1dc3-4cbc-b0e4-c1ae5a165b79" providerId="ADAL" clId="{AB73F814-CDBE-47DA-B891-4C7E45249037}" dt="2023-04-16T20:01:35" v="882" actId="478"/>
          <ac:spMkLst>
            <pc:docMk/>
            <pc:sldMk cId="269596426" sldId="259"/>
            <ac:spMk id="46" creationId="{71239985-DD80-7E2B-C6C1-6D3A74B11B77}"/>
          </ac:spMkLst>
        </pc:spChg>
        <pc:spChg chg="add del mod">
          <ac:chgData name="Matt Libby" userId="efda05cc-1dc3-4cbc-b0e4-c1ae5a165b79" providerId="ADAL" clId="{AB73F814-CDBE-47DA-B891-4C7E45249037}" dt="2023-04-16T20:01:35" v="882" actId="478"/>
          <ac:spMkLst>
            <pc:docMk/>
            <pc:sldMk cId="269596426" sldId="259"/>
            <ac:spMk id="47" creationId="{99C1A901-94C5-40A7-711A-74F741E630C3}"/>
          </ac:spMkLst>
        </pc:spChg>
        <pc:spChg chg="add del mod">
          <ac:chgData name="Matt Libby" userId="efda05cc-1dc3-4cbc-b0e4-c1ae5a165b79" providerId="ADAL" clId="{AB73F814-CDBE-47DA-B891-4C7E45249037}" dt="2023-04-16T20:01:35" v="882" actId="478"/>
          <ac:spMkLst>
            <pc:docMk/>
            <pc:sldMk cId="269596426" sldId="259"/>
            <ac:spMk id="48" creationId="{3DEEAA44-70CD-7E4C-9114-9AF331C38B1C}"/>
          </ac:spMkLst>
        </pc:spChg>
        <pc:spChg chg="add del mod">
          <ac:chgData name="Matt Libby" userId="efda05cc-1dc3-4cbc-b0e4-c1ae5a165b79" providerId="ADAL" clId="{AB73F814-CDBE-47DA-B891-4C7E45249037}" dt="2023-04-16T20:01:35" v="882" actId="478"/>
          <ac:spMkLst>
            <pc:docMk/>
            <pc:sldMk cId="269596426" sldId="259"/>
            <ac:spMk id="49" creationId="{6EE215F9-158B-81AA-3D56-1A75174E2447}"/>
          </ac:spMkLst>
        </pc:spChg>
        <pc:spChg chg="add del mod">
          <ac:chgData name="Matt Libby" userId="efda05cc-1dc3-4cbc-b0e4-c1ae5a165b79" providerId="ADAL" clId="{AB73F814-CDBE-47DA-B891-4C7E45249037}" dt="2023-04-16T20:01:35" v="882" actId="478"/>
          <ac:spMkLst>
            <pc:docMk/>
            <pc:sldMk cId="269596426" sldId="259"/>
            <ac:spMk id="50" creationId="{EE1BE4EA-3B12-B259-2F60-568B0B9D23A2}"/>
          </ac:spMkLst>
        </pc:spChg>
        <pc:spChg chg="add del mod">
          <ac:chgData name="Matt Libby" userId="efda05cc-1dc3-4cbc-b0e4-c1ae5a165b79" providerId="ADAL" clId="{AB73F814-CDBE-47DA-B891-4C7E45249037}" dt="2023-04-16T20:01:35" v="882" actId="478"/>
          <ac:spMkLst>
            <pc:docMk/>
            <pc:sldMk cId="269596426" sldId="259"/>
            <ac:spMk id="51" creationId="{E892D60F-2275-549C-0310-20E13F4C790E}"/>
          </ac:spMkLst>
        </pc:spChg>
        <pc:spChg chg="add del mod">
          <ac:chgData name="Matt Libby" userId="efda05cc-1dc3-4cbc-b0e4-c1ae5a165b79" providerId="ADAL" clId="{AB73F814-CDBE-47DA-B891-4C7E45249037}" dt="2023-04-16T20:01:35" v="882" actId="478"/>
          <ac:spMkLst>
            <pc:docMk/>
            <pc:sldMk cId="269596426" sldId="259"/>
            <ac:spMk id="52" creationId="{3028ED8D-53AA-2C98-3922-C22D07420A37}"/>
          </ac:spMkLst>
        </pc:spChg>
        <pc:spChg chg="add del mod">
          <ac:chgData name="Matt Libby" userId="efda05cc-1dc3-4cbc-b0e4-c1ae5a165b79" providerId="ADAL" clId="{AB73F814-CDBE-47DA-B891-4C7E45249037}" dt="2023-04-16T20:01:35" v="882" actId="478"/>
          <ac:spMkLst>
            <pc:docMk/>
            <pc:sldMk cId="269596426" sldId="259"/>
            <ac:spMk id="53" creationId="{B52EDD8F-846C-6B61-7468-4FDC559E8DCA}"/>
          </ac:spMkLst>
        </pc:spChg>
        <pc:spChg chg="add del mod">
          <ac:chgData name="Matt Libby" userId="efda05cc-1dc3-4cbc-b0e4-c1ae5a165b79" providerId="ADAL" clId="{AB73F814-CDBE-47DA-B891-4C7E45249037}" dt="2023-04-16T20:01:35" v="882" actId="478"/>
          <ac:spMkLst>
            <pc:docMk/>
            <pc:sldMk cId="269596426" sldId="259"/>
            <ac:spMk id="54" creationId="{03B55EFB-5291-76D3-E8B0-1E8070ACB0A8}"/>
          </ac:spMkLst>
        </pc:spChg>
        <pc:spChg chg="add del mod">
          <ac:chgData name="Matt Libby" userId="efda05cc-1dc3-4cbc-b0e4-c1ae5a165b79" providerId="ADAL" clId="{AB73F814-CDBE-47DA-B891-4C7E45249037}" dt="2023-04-16T20:01:35" v="882" actId="478"/>
          <ac:spMkLst>
            <pc:docMk/>
            <pc:sldMk cId="269596426" sldId="259"/>
            <ac:spMk id="55" creationId="{76B9DCD1-7BF9-C52D-F261-71BC451FF0A2}"/>
          </ac:spMkLst>
        </pc:spChg>
        <pc:spChg chg="add del mod">
          <ac:chgData name="Matt Libby" userId="efda05cc-1dc3-4cbc-b0e4-c1ae5a165b79" providerId="ADAL" clId="{AB73F814-CDBE-47DA-B891-4C7E45249037}" dt="2023-04-16T20:01:35" v="882" actId="478"/>
          <ac:spMkLst>
            <pc:docMk/>
            <pc:sldMk cId="269596426" sldId="259"/>
            <ac:spMk id="56" creationId="{3C81F076-2126-8F8A-D843-686D78D9E85A}"/>
          </ac:spMkLst>
        </pc:spChg>
        <pc:spChg chg="add del mod">
          <ac:chgData name="Matt Libby" userId="efda05cc-1dc3-4cbc-b0e4-c1ae5a165b79" providerId="ADAL" clId="{AB73F814-CDBE-47DA-B891-4C7E45249037}" dt="2023-04-16T20:01:35" v="882" actId="478"/>
          <ac:spMkLst>
            <pc:docMk/>
            <pc:sldMk cId="269596426" sldId="259"/>
            <ac:spMk id="57" creationId="{F53767EF-7AF7-D053-29F0-1508C76FEC9C}"/>
          </ac:spMkLst>
        </pc:spChg>
        <pc:spChg chg="add del mod">
          <ac:chgData name="Matt Libby" userId="efda05cc-1dc3-4cbc-b0e4-c1ae5a165b79" providerId="ADAL" clId="{AB73F814-CDBE-47DA-B891-4C7E45249037}" dt="2023-04-16T20:01:35" v="882" actId="478"/>
          <ac:spMkLst>
            <pc:docMk/>
            <pc:sldMk cId="269596426" sldId="259"/>
            <ac:spMk id="58" creationId="{1C20C29C-1343-888B-2245-AAA5E79CF0D9}"/>
          </ac:spMkLst>
        </pc:spChg>
        <pc:spChg chg="add del mod">
          <ac:chgData name="Matt Libby" userId="efda05cc-1dc3-4cbc-b0e4-c1ae5a165b79" providerId="ADAL" clId="{AB73F814-CDBE-47DA-B891-4C7E45249037}" dt="2023-04-16T20:01:35" v="882" actId="478"/>
          <ac:spMkLst>
            <pc:docMk/>
            <pc:sldMk cId="269596426" sldId="259"/>
            <ac:spMk id="59" creationId="{0FBE1F5D-3F0E-A601-55D0-D20BCF43E992}"/>
          </ac:spMkLst>
        </pc:spChg>
        <pc:spChg chg="add del mod">
          <ac:chgData name="Matt Libby" userId="efda05cc-1dc3-4cbc-b0e4-c1ae5a165b79" providerId="ADAL" clId="{AB73F814-CDBE-47DA-B891-4C7E45249037}" dt="2023-04-16T20:01:35" v="882" actId="478"/>
          <ac:spMkLst>
            <pc:docMk/>
            <pc:sldMk cId="269596426" sldId="259"/>
            <ac:spMk id="60" creationId="{EB27BC33-CE7D-FA95-D008-54DED756A6A8}"/>
          </ac:spMkLst>
        </pc:spChg>
        <pc:spChg chg="add del mod">
          <ac:chgData name="Matt Libby" userId="efda05cc-1dc3-4cbc-b0e4-c1ae5a165b79" providerId="ADAL" clId="{AB73F814-CDBE-47DA-B891-4C7E45249037}" dt="2023-04-16T20:01:35" v="882" actId="478"/>
          <ac:spMkLst>
            <pc:docMk/>
            <pc:sldMk cId="269596426" sldId="259"/>
            <ac:spMk id="61" creationId="{FEDAA589-1A94-D010-A38A-FB7AC7AF4350}"/>
          </ac:spMkLst>
        </pc:spChg>
        <pc:spChg chg="add del mod">
          <ac:chgData name="Matt Libby" userId="efda05cc-1dc3-4cbc-b0e4-c1ae5a165b79" providerId="ADAL" clId="{AB73F814-CDBE-47DA-B891-4C7E45249037}" dt="2023-04-16T20:01:35" v="882" actId="478"/>
          <ac:spMkLst>
            <pc:docMk/>
            <pc:sldMk cId="269596426" sldId="259"/>
            <ac:spMk id="62" creationId="{6AF72B3B-E9E9-7688-0D0F-608F7B3FE037}"/>
          </ac:spMkLst>
        </pc:spChg>
        <pc:spChg chg="add del mod">
          <ac:chgData name="Matt Libby" userId="efda05cc-1dc3-4cbc-b0e4-c1ae5a165b79" providerId="ADAL" clId="{AB73F814-CDBE-47DA-B891-4C7E45249037}" dt="2023-04-16T20:01:35" v="882" actId="478"/>
          <ac:spMkLst>
            <pc:docMk/>
            <pc:sldMk cId="269596426" sldId="259"/>
            <ac:spMk id="63" creationId="{577F74A3-B862-5209-2BE8-A95D85EF421A}"/>
          </ac:spMkLst>
        </pc:spChg>
        <pc:spChg chg="add del mod">
          <ac:chgData name="Matt Libby" userId="efda05cc-1dc3-4cbc-b0e4-c1ae5a165b79" providerId="ADAL" clId="{AB73F814-CDBE-47DA-B891-4C7E45249037}" dt="2023-04-16T20:01:35" v="882" actId="478"/>
          <ac:spMkLst>
            <pc:docMk/>
            <pc:sldMk cId="269596426" sldId="259"/>
            <ac:spMk id="1024" creationId="{8A516E38-5A24-1E16-6B54-4FA5163A82A9}"/>
          </ac:spMkLst>
        </pc:spChg>
        <pc:spChg chg="add del mod">
          <ac:chgData name="Matt Libby" userId="efda05cc-1dc3-4cbc-b0e4-c1ae5a165b79" providerId="ADAL" clId="{AB73F814-CDBE-47DA-B891-4C7E45249037}" dt="2023-04-16T20:01:35" v="882" actId="478"/>
          <ac:spMkLst>
            <pc:docMk/>
            <pc:sldMk cId="269596426" sldId="259"/>
            <ac:spMk id="1025" creationId="{6968827D-DA3B-710C-B9E4-9D6ACB7E14A5}"/>
          </ac:spMkLst>
        </pc:spChg>
        <pc:spChg chg="add del mod">
          <ac:chgData name="Matt Libby" userId="efda05cc-1dc3-4cbc-b0e4-c1ae5a165b79" providerId="ADAL" clId="{AB73F814-CDBE-47DA-B891-4C7E45249037}" dt="2023-04-16T20:01:35" v="882" actId="478"/>
          <ac:spMkLst>
            <pc:docMk/>
            <pc:sldMk cId="269596426" sldId="259"/>
            <ac:spMk id="1027" creationId="{2B492E46-9322-90B7-17CD-9528DCBEF275}"/>
          </ac:spMkLst>
        </pc:spChg>
        <pc:spChg chg="add del mod">
          <ac:chgData name="Matt Libby" userId="efda05cc-1dc3-4cbc-b0e4-c1ae5a165b79" providerId="ADAL" clId="{AB73F814-CDBE-47DA-B891-4C7E45249037}" dt="2023-04-16T20:01:35" v="882" actId="478"/>
          <ac:spMkLst>
            <pc:docMk/>
            <pc:sldMk cId="269596426" sldId="259"/>
            <ac:spMk id="1029" creationId="{940752AF-5656-3902-7DFB-2B22C0DBFE20}"/>
          </ac:spMkLst>
        </pc:spChg>
        <pc:spChg chg="add del mod">
          <ac:chgData name="Matt Libby" userId="efda05cc-1dc3-4cbc-b0e4-c1ae5a165b79" providerId="ADAL" clId="{AB73F814-CDBE-47DA-B891-4C7E45249037}" dt="2023-04-16T20:01:35" v="882" actId="478"/>
          <ac:spMkLst>
            <pc:docMk/>
            <pc:sldMk cId="269596426" sldId="259"/>
            <ac:spMk id="1030" creationId="{F9BD97BA-7CF0-8160-49B4-25A1A31D8B9F}"/>
          </ac:spMkLst>
        </pc:spChg>
        <pc:spChg chg="add mod">
          <ac:chgData name="Matt Libby" userId="efda05cc-1dc3-4cbc-b0e4-c1ae5a165b79" providerId="ADAL" clId="{AB73F814-CDBE-47DA-B891-4C7E45249037}" dt="2023-04-16T20:05:37.300" v="917" actId="164"/>
          <ac:spMkLst>
            <pc:docMk/>
            <pc:sldMk cId="269596426" sldId="259"/>
            <ac:spMk id="1031" creationId="{D5D6816F-192A-83D3-8A64-D600190EC076}"/>
          </ac:spMkLst>
        </pc:spChg>
        <pc:spChg chg="add del mod">
          <ac:chgData name="Matt Libby" userId="efda05cc-1dc3-4cbc-b0e4-c1ae5a165b79" providerId="ADAL" clId="{AB73F814-CDBE-47DA-B891-4C7E45249037}" dt="2023-04-16T20:02:30.484" v="890" actId="478"/>
          <ac:spMkLst>
            <pc:docMk/>
            <pc:sldMk cId="269596426" sldId="259"/>
            <ac:spMk id="1032" creationId="{93EAAEC6-41CB-3A5C-111F-754A021B66F5}"/>
          </ac:spMkLst>
        </pc:spChg>
        <pc:spChg chg="add del mod">
          <ac:chgData name="Matt Libby" userId="efda05cc-1dc3-4cbc-b0e4-c1ae5a165b79" providerId="ADAL" clId="{AB73F814-CDBE-47DA-B891-4C7E45249037}" dt="2023-04-16T20:02:30.484" v="890" actId="478"/>
          <ac:spMkLst>
            <pc:docMk/>
            <pc:sldMk cId="269596426" sldId="259"/>
            <ac:spMk id="1033" creationId="{7B7EE6EB-C07E-A28E-B145-5239A24CD07A}"/>
          </ac:spMkLst>
        </pc:spChg>
        <pc:spChg chg="add del mod">
          <ac:chgData name="Matt Libby" userId="efda05cc-1dc3-4cbc-b0e4-c1ae5a165b79" providerId="ADAL" clId="{AB73F814-CDBE-47DA-B891-4C7E45249037}" dt="2023-04-16T20:02:30.484" v="890" actId="478"/>
          <ac:spMkLst>
            <pc:docMk/>
            <pc:sldMk cId="269596426" sldId="259"/>
            <ac:spMk id="1034" creationId="{A3356775-354D-3EAF-B221-F0B4D1BCD100}"/>
          </ac:spMkLst>
        </pc:spChg>
        <pc:spChg chg="add del mod">
          <ac:chgData name="Matt Libby" userId="efda05cc-1dc3-4cbc-b0e4-c1ae5a165b79" providerId="ADAL" clId="{AB73F814-CDBE-47DA-B891-4C7E45249037}" dt="2023-04-16T20:02:30.484" v="890" actId="478"/>
          <ac:spMkLst>
            <pc:docMk/>
            <pc:sldMk cId="269596426" sldId="259"/>
            <ac:spMk id="1035" creationId="{50256DD6-806D-CA88-E4EE-332E40E6F97B}"/>
          </ac:spMkLst>
        </pc:spChg>
        <pc:spChg chg="add del mod">
          <ac:chgData name="Matt Libby" userId="efda05cc-1dc3-4cbc-b0e4-c1ae5a165b79" providerId="ADAL" clId="{AB73F814-CDBE-47DA-B891-4C7E45249037}" dt="2023-04-16T20:02:30.484" v="890" actId="478"/>
          <ac:spMkLst>
            <pc:docMk/>
            <pc:sldMk cId="269596426" sldId="259"/>
            <ac:spMk id="1036" creationId="{3B8489DE-EAEC-F358-3647-6A0BC6549020}"/>
          </ac:spMkLst>
        </pc:spChg>
        <pc:spChg chg="add del mod">
          <ac:chgData name="Matt Libby" userId="efda05cc-1dc3-4cbc-b0e4-c1ae5a165b79" providerId="ADAL" clId="{AB73F814-CDBE-47DA-B891-4C7E45249037}" dt="2023-04-16T20:02:30.484" v="890" actId="478"/>
          <ac:spMkLst>
            <pc:docMk/>
            <pc:sldMk cId="269596426" sldId="259"/>
            <ac:spMk id="1037" creationId="{049803A7-A55A-4A8C-342B-9E2541A39F6B}"/>
          </ac:spMkLst>
        </pc:spChg>
        <pc:spChg chg="add del mod">
          <ac:chgData name="Matt Libby" userId="efda05cc-1dc3-4cbc-b0e4-c1ae5a165b79" providerId="ADAL" clId="{AB73F814-CDBE-47DA-B891-4C7E45249037}" dt="2023-04-16T20:02:30.484" v="890" actId="478"/>
          <ac:spMkLst>
            <pc:docMk/>
            <pc:sldMk cId="269596426" sldId="259"/>
            <ac:spMk id="1038" creationId="{7EDA4731-2549-E95D-F45E-C68130639D0D}"/>
          </ac:spMkLst>
        </pc:spChg>
        <pc:spChg chg="add del mod">
          <ac:chgData name="Matt Libby" userId="efda05cc-1dc3-4cbc-b0e4-c1ae5a165b79" providerId="ADAL" clId="{AB73F814-CDBE-47DA-B891-4C7E45249037}" dt="2023-04-16T20:02:30.484" v="890" actId="478"/>
          <ac:spMkLst>
            <pc:docMk/>
            <pc:sldMk cId="269596426" sldId="259"/>
            <ac:spMk id="1039" creationId="{67FFBE53-E2E4-8ED4-668F-410662BBDCB1}"/>
          </ac:spMkLst>
        </pc:spChg>
        <pc:spChg chg="add del mod">
          <ac:chgData name="Matt Libby" userId="efda05cc-1dc3-4cbc-b0e4-c1ae5a165b79" providerId="ADAL" clId="{AB73F814-CDBE-47DA-B891-4C7E45249037}" dt="2023-04-16T20:02:30.484" v="890" actId="478"/>
          <ac:spMkLst>
            <pc:docMk/>
            <pc:sldMk cId="269596426" sldId="259"/>
            <ac:spMk id="1040" creationId="{FC639AA2-E9DC-E662-9FDF-13663A8D90B0}"/>
          </ac:spMkLst>
        </pc:spChg>
        <pc:spChg chg="add del mod">
          <ac:chgData name="Matt Libby" userId="efda05cc-1dc3-4cbc-b0e4-c1ae5a165b79" providerId="ADAL" clId="{AB73F814-CDBE-47DA-B891-4C7E45249037}" dt="2023-04-16T20:02:30.484" v="890" actId="478"/>
          <ac:spMkLst>
            <pc:docMk/>
            <pc:sldMk cId="269596426" sldId="259"/>
            <ac:spMk id="1041" creationId="{308DF7C7-9261-C445-4FA9-0C148DDF7EB2}"/>
          </ac:spMkLst>
        </pc:spChg>
        <pc:spChg chg="add mod">
          <ac:chgData name="Matt Libby" userId="efda05cc-1dc3-4cbc-b0e4-c1ae5a165b79" providerId="ADAL" clId="{AB73F814-CDBE-47DA-B891-4C7E45249037}" dt="2023-04-16T20:05:37.300" v="917" actId="164"/>
          <ac:spMkLst>
            <pc:docMk/>
            <pc:sldMk cId="269596426" sldId="259"/>
            <ac:spMk id="1042" creationId="{BBE503B0-3D3A-7B69-73B5-C7F85EC36AA0}"/>
          </ac:spMkLst>
        </pc:spChg>
        <pc:spChg chg="add mod">
          <ac:chgData name="Matt Libby" userId="efda05cc-1dc3-4cbc-b0e4-c1ae5a165b79" providerId="ADAL" clId="{AB73F814-CDBE-47DA-B891-4C7E45249037}" dt="2023-04-16T20:05:37.300" v="917" actId="164"/>
          <ac:spMkLst>
            <pc:docMk/>
            <pc:sldMk cId="269596426" sldId="259"/>
            <ac:spMk id="1043" creationId="{1BFB68FC-4DA9-6FCC-925A-D25AC38A834D}"/>
          </ac:spMkLst>
        </pc:spChg>
        <pc:spChg chg="add mod">
          <ac:chgData name="Matt Libby" userId="efda05cc-1dc3-4cbc-b0e4-c1ae5a165b79" providerId="ADAL" clId="{AB73F814-CDBE-47DA-B891-4C7E45249037}" dt="2023-04-16T20:05:37.300" v="917" actId="164"/>
          <ac:spMkLst>
            <pc:docMk/>
            <pc:sldMk cId="269596426" sldId="259"/>
            <ac:spMk id="1044" creationId="{CBED7562-7D95-87B0-3CB0-2C47CACF08BC}"/>
          </ac:spMkLst>
        </pc:spChg>
        <pc:spChg chg="add mod">
          <ac:chgData name="Matt Libby" userId="efda05cc-1dc3-4cbc-b0e4-c1ae5a165b79" providerId="ADAL" clId="{AB73F814-CDBE-47DA-B891-4C7E45249037}" dt="2023-04-16T20:05:37.300" v="917" actId="164"/>
          <ac:spMkLst>
            <pc:docMk/>
            <pc:sldMk cId="269596426" sldId="259"/>
            <ac:spMk id="1045" creationId="{9A3323D8-995A-9443-BD06-4E7882950577}"/>
          </ac:spMkLst>
        </pc:spChg>
        <pc:spChg chg="add mod">
          <ac:chgData name="Matt Libby" userId="efda05cc-1dc3-4cbc-b0e4-c1ae5a165b79" providerId="ADAL" clId="{AB73F814-CDBE-47DA-B891-4C7E45249037}" dt="2023-04-16T20:05:37.300" v="917" actId="164"/>
          <ac:spMkLst>
            <pc:docMk/>
            <pc:sldMk cId="269596426" sldId="259"/>
            <ac:spMk id="1046" creationId="{CC25BF67-B642-221D-F724-75216F731408}"/>
          </ac:spMkLst>
        </pc:spChg>
        <pc:spChg chg="add mod">
          <ac:chgData name="Matt Libby" userId="efda05cc-1dc3-4cbc-b0e4-c1ae5a165b79" providerId="ADAL" clId="{AB73F814-CDBE-47DA-B891-4C7E45249037}" dt="2023-04-16T20:05:37.300" v="917" actId="164"/>
          <ac:spMkLst>
            <pc:docMk/>
            <pc:sldMk cId="269596426" sldId="259"/>
            <ac:spMk id="1047" creationId="{3FFD54C3-2AAD-5E17-1A6A-2CC45C7372F4}"/>
          </ac:spMkLst>
        </pc:spChg>
        <pc:spChg chg="add mod">
          <ac:chgData name="Matt Libby" userId="efda05cc-1dc3-4cbc-b0e4-c1ae5a165b79" providerId="ADAL" clId="{AB73F814-CDBE-47DA-B891-4C7E45249037}" dt="2023-04-16T20:05:37.300" v="917" actId="164"/>
          <ac:spMkLst>
            <pc:docMk/>
            <pc:sldMk cId="269596426" sldId="259"/>
            <ac:spMk id="1048" creationId="{4E1D291C-D8DB-A13E-83E3-29DD3353615E}"/>
          </ac:spMkLst>
        </pc:spChg>
        <pc:spChg chg="add mod">
          <ac:chgData name="Matt Libby" userId="efda05cc-1dc3-4cbc-b0e4-c1ae5a165b79" providerId="ADAL" clId="{AB73F814-CDBE-47DA-B891-4C7E45249037}" dt="2023-04-16T20:05:37.300" v="917" actId="164"/>
          <ac:spMkLst>
            <pc:docMk/>
            <pc:sldMk cId="269596426" sldId="259"/>
            <ac:spMk id="1049" creationId="{B5168157-9331-CEC1-EBFE-DE8FB44E19B4}"/>
          </ac:spMkLst>
        </pc:spChg>
        <pc:spChg chg="add mod">
          <ac:chgData name="Matt Libby" userId="efda05cc-1dc3-4cbc-b0e4-c1ae5a165b79" providerId="ADAL" clId="{AB73F814-CDBE-47DA-B891-4C7E45249037}" dt="2023-04-16T20:05:37.300" v="917" actId="164"/>
          <ac:spMkLst>
            <pc:docMk/>
            <pc:sldMk cId="269596426" sldId="259"/>
            <ac:spMk id="1050" creationId="{A85C7A67-0BF0-A113-B946-9269F0C61B19}"/>
          </ac:spMkLst>
        </pc:spChg>
        <pc:spChg chg="add del mod">
          <ac:chgData name="Matt Libby" userId="efda05cc-1dc3-4cbc-b0e4-c1ae5a165b79" providerId="ADAL" clId="{AB73F814-CDBE-47DA-B891-4C7E45249037}" dt="2023-04-16T20:02:56.453" v="896" actId="478"/>
          <ac:spMkLst>
            <pc:docMk/>
            <pc:sldMk cId="269596426" sldId="259"/>
            <ac:spMk id="1051" creationId="{99CDD437-82A4-0267-F090-7A8419151A86}"/>
          </ac:spMkLst>
        </pc:spChg>
        <pc:spChg chg="add mod">
          <ac:chgData name="Matt Libby" userId="efda05cc-1dc3-4cbc-b0e4-c1ae5a165b79" providerId="ADAL" clId="{AB73F814-CDBE-47DA-B891-4C7E45249037}" dt="2023-04-16T20:05:37.300" v="917" actId="164"/>
          <ac:spMkLst>
            <pc:docMk/>
            <pc:sldMk cId="269596426" sldId="259"/>
            <ac:spMk id="1052" creationId="{40795612-C759-5E3E-9CED-38FCFC27FAA6}"/>
          </ac:spMkLst>
        </pc:spChg>
        <pc:spChg chg="add mod">
          <ac:chgData name="Matt Libby" userId="efda05cc-1dc3-4cbc-b0e4-c1ae5a165b79" providerId="ADAL" clId="{AB73F814-CDBE-47DA-B891-4C7E45249037}" dt="2023-04-16T20:05:37.300" v="917" actId="164"/>
          <ac:spMkLst>
            <pc:docMk/>
            <pc:sldMk cId="269596426" sldId="259"/>
            <ac:spMk id="1053" creationId="{C11F8C56-A11D-A28C-877C-3AD07DD0E932}"/>
          </ac:spMkLst>
        </pc:spChg>
        <pc:spChg chg="add mod">
          <ac:chgData name="Matt Libby" userId="efda05cc-1dc3-4cbc-b0e4-c1ae5a165b79" providerId="ADAL" clId="{AB73F814-CDBE-47DA-B891-4C7E45249037}" dt="2023-04-16T20:05:37.300" v="917" actId="164"/>
          <ac:spMkLst>
            <pc:docMk/>
            <pc:sldMk cId="269596426" sldId="259"/>
            <ac:spMk id="1054" creationId="{E97BCDD7-88D3-914A-88CE-12B0177FD91C}"/>
          </ac:spMkLst>
        </pc:spChg>
        <pc:spChg chg="add mod">
          <ac:chgData name="Matt Libby" userId="efda05cc-1dc3-4cbc-b0e4-c1ae5a165b79" providerId="ADAL" clId="{AB73F814-CDBE-47DA-B891-4C7E45249037}" dt="2023-04-16T20:05:37.300" v="917" actId="164"/>
          <ac:spMkLst>
            <pc:docMk/>
            <pc:sldMk cId="269596426" sldId="259"/>
            <ac:spMk id="1055" creationId="{4E92F059-38F0-DB0B-29DE-8D6192EF6A33}"/>
          </ac:spMkLst>
        </pc:spChg>
        <pc:spChg chg="add mod">
          <ac:chgData name="Matt Libby" userId="efda05cc-1dc3-4cbc-b0e4-c1ae5a165b79" providerId="ADAL" clId="{AB73F814-CDBE-47DA-B891-4C7E45249037}" dt="2023-04-16T20:05:37.300" v="917" actId="164"/>
          <ac:spMkLst>
            <pc:docMk/>
            <pc:sldMk cId="269596426" sldId="259"/>
            <ac:spMk id="1056" creationId="{76E17626-1593-2672-74F6-68DEE219F473}"/>
          </ac:spMkLst>
        </pc:spChg>
        <pc:spChg chg="add mod">
          <ac:chgData name="Matt Libby" userId="efda05cc-1dc3-4cbc-b0e4-c1ae5a165b79" providerId="ADAL" clId="{AB73F814-CDBE-47DA-B891-4C7E45249037}" dt="2023-04-16T20:05:37.300" v="917" actId="164"/>
          <ac:spMkLst>
            <pc:docMk/>
            <pc:sldMk cId="269596426" sldId="259"/>
            <ac:spMk id="1057" creationId="{D5408D65-A877-F9CC-A08F-EC5BC665BEF2}"/>
          </ac:spMkLst>
        </pc:spChg>
        <pc:spChg chg="add mod">
          <ac:chgData name="Matt Libby" userId="efda05cc-1dc3-4cbc-b0e4-c1ae5a165b79" providerId="ADAL" clId="{AB73F814-CDBE-47DA-B891-4C7E45249037}" dt="2023-04-16T20:05:37.300" v="917" actId="164"/>
          <ac:spMkLst>
            <pc:docMk/>
            <pc:sldMk cId="269596426" sldId="259"/>
            <ac:spMk id="1058" creationId="{366AFA3F-91DB-5BA9-9D40-4B8479826D34}"/>
          </ac:spMkLst>
        </pc:spChg>
        <pc:spChg chg="add mod">
          <ac:chgData name="Matt Libby" userId="efda05cc-1dc3-4cbc-b0e4-c1ae5a165b79" providerId="ADAL" clId="{AB73F814-CDBE-47DA-B891-4C7E45249037}" dt="2023-04-16T20:05:37.300" v="917" actId="164"/>
          <ac:spMkLst>
            <pc:docMk/>
            <pc:sldMk cId="269596426" sldId="259"/>
            <ac:spMk id="1059" creationId="{AF8AC281-62A1-A9F8-2548-0DCA4FCAE7D0}"/>
          </ac:spMkLst>
        </pc:spChg>
        <pc:spChg chg="add mod">
          <ac:chgData name="Matt Libby" userId="efda05cc-1dc3-4cbc-b0e4-c1ae5a165b79" providerId="ADAL" clId="{AB73F814-CDBE-47DA-B891-4C7E45249037}" dt="2023-04-16T20:05:37.300" v="917" actId="164"/>
          <ac:spMkLst>
            <pc:docMk/>
            <pc:sldMk cId="269596426" sldId="259"/>
            <ac:spMk id="1060" creationId="{7C79E0CC-09C1-6BF9-38A7-A773164ADF5E}"/>
          </ac:spMkLst>
        </pc:spChg>
        <pc:spChg chg="add del mod">
          <ac:chgData name="Matt Libby" userId="efda05cc-1dc3-4cbc-b0e4-c1ae5a165b79" providerId="ADAL" clId="{AB73F814-CDBE-47DA-B891-4C7E45249037}" dt="2023-04-16T20:05:55.610" v="925"/>
          <ac:spMkLst>
            <pc:docMk/>
            <pc:sldMk cId="269596426" sldId="259"/>
            <ac:spMk id="1064" creationId="{6C1EF078-F831-6D98-2CCB-C60D0D278E05}"/>
          </ac:spMkLst>
        </pc:spChg>
        <pc:spChg chg="add mod">
          <ac:chgData name="Matt Libby" userId="efda05cc-1dc3-4cbc-b0e4-c1ae5a165b79" providerId="ADAL" clId="{AB73F814-CDBE-47DA-B891-4C7E45249037}" dt="2023-04-16T20:08:24.204" v="997" actId="164"/>
          <ac:spMkLst>
            <pc:docMk/>
            <pc:sldMk cId="269596426" sldId="259"/>
            <ac:spMk id="1065" creationId="{0C23F6AA-1E93-B575-8643-BCBFE52471E4}"/>
          </ac:spMkLst>
        </pc:spChg>
        <pc:spChg chg="add mod">
          <ac:chgData name="Matt Libby" userId="efda05cc-1dc3-4cbc-b0e4-c1ae5a165b79" providerId="ADAL" clId="{AB73F814-CDBE-47DA-B891-4C7E45249037}" dt="2023-04-16T20:08:24.204" v="997" actId="164"/>
          <ac:spMkLst>
            <pc:docMk/>
            <pc:sldMk cId="269596426" sldId="259"/>
            <ac:spMk id="1066" creationId="{A52BFCB8-A290-3E86-0DCF-67780B75F671}"/>
          </ac:spMkLst>
        </pc:spChg>
        <pc:spChg chg="add mod">
          <ac:chgData name="Matt Libby" userId="efda05cc-1dc3-4cbc-b0e4-c1ae5a165b79" providerId="ADAL" clId="{AB73F814-CDBE-47DA-B891-4C7E45249037}" dt="2023-04-16T20:08:24.204" v="997" actId="164"/>
          <ac:spMkLst>
            <pc:docMk/>
            <pc:sldMk cId="269596426" sldId="259"/>
            <ac:spMk id="1067" creationId="{6149ACF4-A854-0227-F549-63DCF1DF9E4D}"/>
          </ac:spMkLst>
        </pc:spChg>
        <pc:spChg chg="add mod">
          <ac:chgData name="Matt Libby" userId="efda05cc-1dc3-4cbc-b0e4-c1ae5a165b79" providerId="ADAL" clId="{AB73F814-CDBE-47DA-B891-4C7E45249037}" dt="2023-04-16T20:08:24.204" v="997" actId="164"/>
          <ac:spMkLst>
            <pc:docMk/>
            <pc:sldMk cId="269596426" sldId="259"/>
            <ac:spMk id="1068" creationId="{A4602695-25D6-266C-A0B6-0ADE0440E500}"/>
          </ac:spMkLst>
        </pc:spChg>
        <pc:spChg chg="add mod">
          <ac:chgData name="Matt Libby" userId="efda05cc-1dc3-4cbc-b0e4-c1ae5a165b79" providerId="ADAL" clId="{AB73F814-CDBE-47DA-B891-4C7E45249037}" dt="2023-04-16T20:08:24.204" v="997" actId="164"/>
          <ac:spMkLst>
            <pc:docMk/>
            <pc:sldMk cId="269596426" sldId="259"/>
            <ac:spMk id="1069" creationId="{4DC86473-9EFE-B003-B20E-39EE68654D5A}"/>
          </ac:spMkLst>
        </pc:spChg>
        <pc:spChg chg="add mod">
          <ac:chgData name="Matt Libby" userId="efda05cc-1dc3-4cbc-b0e4-c1ae5a165b79" providerId="ADAL" clId="{AB73F814-CDBE-47DA-B891-4C7E45249037}" dt="2023-04-16T20:09:26.588" v="1041" actId="164"/>
          <ac:spMkLst>
            <pc:docMk/>
            <pc:sldMk cId="269596426" sldId="259"/>
            <ac:spMk id="1071" creationId="{465AD213-1702-8A52-BB9D-3B1D16532FA6}"/>
          </ac:spMkLst>
        </pc:spChg>
        <pc:grpChg chg="add mod">
          <ac:chgData name="Matt Libby" userId="efda05cc-1dc3-4cbc-b0e4-c1ae5a165b79" providerId="ADAL" clId="{AB73F814-CDBE-47DA-B891-4C7E45249037}" dt="2023-04-16T20:09:26.588" v="1041" actId="164"/>
          <ac:grpSpMkLst>
            <pc:docMk/>
            <pc:sldMk cId="269596426" sldId="259"/>
            <ac:grpSpMk id="15" creationId="{4808375E-D2EB-EA70-AC62-15E4466621B2}"/>
          </ac:grpSpMkLst>
        </pc:grpChg>
        <pc:grpChg chg="add mod">
          <ac:chgData name="Matt Libby" userId="efda05cc-1dc3-4cbc-b0e4-c1ae5a165b79" providerId="ADAL" clId="{AB73F814-CDBE-47DA-B891-4C7E45249037}" dt="2023-04-16T20:09:26.588" v="1041" actId="164"/>
          <ac:grpSpMkLst>
            <pc:docMk/>
            <pc:sldMk cId="269596426" sldId="259"/>
            <ac:grpSpMk id="16" creationId="{4E844558-5A8D-2DEA-C3BA-5B3DEF3D55CB}"/>
          </ac:grpSpMkLst>
        </pc:grpChg>
        <pc:grpChg chg="add mod">
          <ac:chgData name="Matt Libby" userId="efda05cc-1dc3-4cbc-b0e4-c1ae5a165b79" providerId="ADAL" clId="{AB73F814-CDBE-47DA-B891-4C7E45249037}" dt="2023-04-16T20:08:24.204" v="997" actId="164"/>
          <ac:grpSpMkLst>
            <pc:docMk/>
            <pc:sldMk cId="269596426" sldId="259"/>
            <ac:grpSpMk id="1063" creationId="{92C13703-B8C6-E2D8-4D9D-81D29CA9F135}"/>
          </ac:grpSpMkLst>
        </pc:grpChg>
        <pc:grpChg chg="add mod">
          <ac:chgData name="Matt Libby" userId="efda05cc-1dc3-4cbc-b0e4-c1ae5a165b79" providerId="ADAL" clId="{AB73F814-CDBE-47DA-B891-4C7E45249037}" dt="2023-04-16T20:09:26.588" v="1041" actId="164"/>
          <ac:grpSpMkLst>
            <pc:docMk/>
            <pc:sldMk cId="269596426" sldId="259"/>
            <ac:grpSpMk id="1070" creationId="{50591CC1-1BE7-72B2-F107-BEBFA5B667D6}"/>
          </ac:grpSpMkLst>
        </pc:grpChg>
        <pc:grpChg chg="add mod">
          <ac:chgData name="Matt Libby" userId="efda05cc-1dc3-4cbc-b0e4-c1ae5a165b79" providerId="ADAL" clId="{AB73F814-CDBE-47DA-B891-4C7E45249037}" dt="2023-04-16T20:09:26.588" v="1041" actId="164"/>
          <ac:grpSpMkLst>
            <pc:docMk/>
            <pc:sldMk cId="269596426" sldId="259"/>
            <ac:grpSpMk id="1072" creationId="{B2D22779-333C-802D-D624-034C99B98C0D}"/>
          </ac:grpSpMkLst>
        </pc:grpChg>
        <pc:picChg chg="add del mod">
          <ac:chgData name="Matt Libby" userId="efda05cc-1dc3-4cbc-b0e4-c1ae5a165b79" providerId="ADAL" clId="{AB73F814-CDBE-47DA-B891-4C7E45249037}" dt="2023-04-16T19:48:03.680" v="788" actId="478"/>
          <ac:picMkLst>
            <pc:docMk/>
            <pc:sldMk cId="269596426" sldId="259"/>
            <ac:picMk id="5" creationId="{F61067BA-53F4-1772-04AC-1BFB0B92548A}"/>
          </ac:picMkLst>
        </pc:picChg>
        <pc:picChg chg="add mod">
          <ac:chgData name="Matt Libby" userId="efda05cc-1dc3-4cbc-b0e4-c1ae5a165b79" providerId="ADAL" clId="{AB73F814-CDBE-47DA-B891-4C7E45249037}" dt="2023-04-16T19:48:18.018" v="795" actId="164"/>
          <ac:picMkLst>
            <pc:docMk/>
            <pc:sldMk cId="269596426" sldId="259"/>
            <ac:picMk id="9" creationId="{E6F1A10C-6EFB-37E5-6F7A-B920B28B86A8}"/>
          </ac:picMkLst>
        </pc:picChg>
        <pc:picChg chg="add del mod">
          <ac:chgData name="Matt Libby" userId="efda05cc-1dc3-4cbc-b0e4-c1ae5a165b79" providerId="ADAL" clId="{AB73F814-CDBE-47DA-B891-4C7E45249037}" dt="2023-04-16T19:48:14.347" v="794"/>
          <ac:picMkLst>
            <pc:docMk/>
            <pc:sldMk cId="269596426" sldId="259"/>
            <ac:picMk id="13" creationId="{E7D2A9E6-9B51-FA4C-B267-99AFECFAE762}"/>
          </ac:picMkLst>
        </pc:picChg>
        <pc:picChg chg="mod">
          <ac:chgData name="Matt Libby" userId="efda05cc-1dc3-4cbc-b0e4-c1ae5a165b79" providerId="ADAL" clId="{AB73F814-CDBE-47DA-B891-4C7E45249037}" dt="2023-04-16T19:48:23.047" v="797"/>
          <ac:picMkLst>
            <pc:docMk/>
            <pc:sldMk cId="269596426" sldId="259"/>
            <ac:picMk id="17" creationId="{6902F231-9939-EB0F-2676-6B44C69BBCDF}"/>
          </ac:picMkLst>
        </pc:picChg>
        <pc:picChg chg="add del mod">
          <ac:chgData name="Matt Libby" userId="efda05cc-1dc3-4cbc-b0e4-c1ae5a165b79" providerId="ADAL" clId="{AB73F814-CDBE-47DA-B891-4C7E45249037}" dt="2023-04-16T19:40:46.987" v="646" actId="478"/>
          <ac:picMkLst>
            <pc:docMk/>
            <pc:sldMk cId="269596426" sldId="259"/>
            <ac:picMk id="1026" creationId="{1E4A94FD-7BC7-1E90-903D-27AFD124A303}"/>
          </ac:picMkLst>
        </pc:picChg>
        <pc:picChg chg="add del mod">
          <ac:chgData name="Matt Libby" userId="efda05cc-1dc3-4cbc-b0e4-c1ae5a165b79" providerId="ADAL" clId="{AB73F814-CDBE-47DA-B891-4C7E45249037}" dt="2023-04-16T20:03:15.479" v="900" actId="478"/>
          <ac:picMkLst>
            <pc:docMk/>
            <pc:sldMk cId="269596426" sldId="259"/>
            <ac:picMk id="1028" creationId="{19BEB09F-1653-0CC2-E479-26F35491812B}"/>
          </ac:picMkLst>
        </pc:picChg>
        <pc:cxnChg chg="add mod">
          <ac:chgData name="Matt Libby" userId="efda05cc-1dc3-4cbc-b0e4-c1ae5a165b79" providerId="ADAL" clId="{AB73F814-CDBE-47DA-B891-4C7E45249037}" dt="2023-04-16T20:05:37.300" v="917" actId="164"/>
          <ac:cxnSpMkLst>
            <pc:docMk/>
            <pc:sldMk cId="269596426" sldId="259"/>
            <ac:cxnSpMk id="1062" creationId="{C40B749B-6329-A47E-FCBF-C84F1DDAFF4D}"/>
          </ac:cxnSpMkLst>
        </pc:cxnChg>
      </pc:sldChg>
    </pc:docChg>
  </pc:docChgLst>
  <pc:docChgLst>
    <pc:chgData name="Matt Libby" userId="efda05cc-1dc3-4cbc-b0e4-c1ae5a165b79" providerId="ADAL" clId="{3FA836B3-F4A6-2342-9BB2-B1334ED6CA4C}"/>
    <pc:docChg chg="undo custSel modSld">
      <pc:chgData name="Matt Libby" userId="efda05cc-1dc3-4cbc-b0e4-c1ae5a165b79" providerId="ADAL" clId="{3FA836B3-F4A6-2342-9BB2-B1334ED6CA4C}" dt="2023-04-17T14:19:18.812" v="372" actId="14100"/>
      <pc:docMkLst>
        <pc:docMk/>
      </pc:docMkLst>
      <pc:sldChg chg="addSp delSp modSp mod">
        <pc:chgData name="Matt Libby" userId="efda05cc-1dc3-4cbc-b0e4-c1ae5a165b79" providerId="ADAL" clId="{3FA836B3-F4A6-2342-9BB2-B1334ED6CA4C}" dt="2023-04-17T14:19:18.812" v="372" actId="14100"/>
        <pc:sldMkLst>
          <pc:docMk/>
          <pc:sldMk cId="376030445" sldId="256"/>
        </pc:sldMkLst>
        <pc:spChg chg="mod">
          <ac:chgData name="Matt Libby" userId="efda05cc-1dc3-4cbc-b0e4-c1ae5a165b79" providerId="ADAL" clId="{3FA836B3-F4A6-2342-9BB2-B1334ED6CA4C}" dt="2023-04-17T14:15:48.278" v="339" actId="20577"/>
          <ac:spMkLst>
            <pc:docMk/>
            <pc:sldMk cId="376030445" sldId="256"/>
            <ac:spMk id="12" creationId="{00000000-0000-0000-0000-000000000000}"/>
          </ac:spMkLst>
        </pc:spChg>
        <pc:spChg chg="add mod">
          <ac:chgData name="Matt Libby" userId="efda05cc-1dc3-4cbc-b0e4-c1ae5a165b79" providerId="ADAL" clId="{3FA836B3-F4A6-2342-9BB2-B1334ED6CA4C}" dt="2023-04-17T01:00:54.776" v="167" actId="20577"/>
          <ac:spMkLst>
            <pc:docMk/>
            <pc:sldMk cId="376030445" sldId="256"/>
            <ac:spMk id="28" creationId="{F2EBE21A-6509-463B-44B5-CCB8981023DC}"/>
          </ac:spMkLst>
        </pc:spChg>
        <pc:spChg chg="add mod">
          <ac:chgData name="Matt Libby" userId="efda05cc-1dc3-4cbc-b0e4-c1ae5a165b79" providerId="ADAL" clId="{3FA836B3-F4A6-2342-9BB2-B1334ED6CA4C}" dt="2023-04-17T14:05:00.986" v="212" actId="208"/>
          <ac:spMkLst>
            <pc:docMk/>
            <pc:sldMk cId="376030445" sldId="256"/>
            <ac:spMk id="41" creationId="{C0FF8AB1-8E32-C8CE-7FAA-A8D31D9EC09E}"/>
          </ac:spMkLst>
        </pc:spChg>
        <pc:spChg chg="mod">
          <ac:chgData name="Matt Libby" userId="efda05cc-1dc3-4cbc-b0e4-c1ae5a165b79" providerId="ADAL" clId="{3FA836B3-F4A6-2342-9BB2-B1334ED6CA4C}" dt="2023-04-16T18:55:09.505" v="47"/>
          <ac:spMkLst>
            <pc:docMk/>
            <pc:sldMk cId="376030445" sldId="256"/>
            <ac:spMk id="42" creationId="{E93396E0-2EDC-AA8E-125A-6ADEF83E3045}"/>
          </ac:spMkLst>
        </pc:spChg>
        <pc:spChg chg="mod">
          <ac:chgData name="Matt Libby" userId="efda05cc-1dc3-4cbc-b0e4-c1ae5a165b79" providerId="ADAL" clId="{3FA836B3-F4A6-2342-9BB2-B1334ED6CA4C}" dt="2023-04-16T18:55:09.505" v="47"/>
          <ac:spMkLst>
            <pc:docMk/>
            <pc:sldMk cId="376030445" sldId="256"/>
            <ac:spMk id="44" creationId="{C0D02AB0-36FA-9B04-809F-6DC37246EE25}"/>
          </ac:spMkLst>
        </pc:spChg>
        <pc:spChg chg="mod">
          <ac:chgData name="Matt Libby" userId="efda05cc-1dc3-4cbc-b0e4-c1ae5a165b79" providerId="ADAL" clId="{3FA836B3-F4A6-2342-9BB2-B1334ED6CA4C}" dt="2023-04-16T18:55:09.505" v="47"/>
          <ac:spMkLst>
            <pc:docMk/>
            <pc:sldMk cId="376030445" sldId="256"/>
            <ac:spMk id="46" creationId="{2E1F03BE-1CB1-327A-54E9-ED3F107183FF}"/>
          </ac:spMkLst>
        </pc:spChg>
        <pc:spChg chg="mod">
          <ac:chgData name="Matt Libby" userId="efda05cc-1dc3-4cbc-b0e4-c1ae5a165b79" providerId="ADAL" clId="{3FA836B3-F4A6-2342-9BB2-B1334ED6CA4C}" dt="2023-04-16T18:55:09.505" v="47"/>
          <ac:spMkLst>
            <pc:docMk/>
            <pc:sldMk cId="376030445" sldId="256"/>
            <ac:spMk id="47" creationId="{D9CC5F04-A63D-097C-0C2A-6AB2985C582E}"/>
          </ac:spMkLst>
        </pc:spChg>
        <pc:spChg chg="mod">
          <ac:chgData name="Matt Libby" userId="efda05cc-1dc3-4cbc-b0e4-c1ae5a165b79" providerId="ADAL" clId="{3FA836B3-F4A6-2342-9BB2-B1334ED6CA4C}" dt="2023-04-16T18:55:09.505" v="47"/>
          <ac:spMkLst>
            <pc:docMk/>
            <pc:sldMk cId="376030445" sldId="256"/>
            <ac:spMk id="58" creationId="{10FAC19F-981B-BAA6-57AC-239F73D96CAC}"/>
          </ac:spMkLst>
        </pc:spChg>
        <pc:spChg chg="mod">
          <ac:chgData name="Matt Libby" userId="efda05cc-1dc3-4cbc-b0e4-c1ae5a165b79" providerId="ADAL" clId="{3FA836B3-F4A6-2342-9BB2-B1334ED6CA4C}" dt="2023-04-16T18:55:09.505" v="47"/>
          <ac:spMkLst>
            <pc:docMk/>
            <pc:sldMk cId="376030445" sldId="256"/>
            <ac:spMk id="60" creationId="{3379C0D3-F358-F54B-97BF-67ACC83C7847}"/>
          </ac:spMkLst>
        </pc:spChg>
        <pc:spChg chg="mod">
          <ac:chgData name="Matt Libby" userId="efda05cc-1dc3-4cbc-b0e4-c1ae5a165b79" providerId="ADAL" clId="{3FA836B3-F4A6-2342-9BB2-B1334ED6CA4C}" dt="2023-04-16T18:55:09.505" v="47"/>
          <ac:spMkLst>
            <pc:docMk/>
            <pc:sldMk cId="376030445" sldId="256"/>
            <ac:spMk id="61" creationId="{D93E976F-7314-2CDE-58EF-CC3A6EC6DCE4}"/>
          </ac:spMkLst>
        </pc:spChg>
        <pc:spChg chg="mod">
          <ac:chgData name="Matt Libby" userId="efda05cc-1dc3-4cbc-b0e4-c1ae5a165b79" providerId="ADAL" clId="{3FA836B3-F4A6-2342-9BB2-B1334ED6CA4C}" dt="2023-04-16T18:55:09.505" v="47"/>
          <ac:spMkLst>
            <pc:docMk/>
            <pc:sldMk cId="376030445" sldId="256"/>
            <ac:spMk id="62" creationId="{BE583A2C-88E8-A6CB-BADE-E8B6E4DE4A80}"/>
          </ac:spMkLst>
        </pc:spChg>
        <pc:spChg chg="mod">
          <ac:chgData name="Matt Libby" userId="efda05cc-1dc3-4cbc-b0e4-c1ae5a165b79" providerId="ADAL" clId="{3FA836B3-F4A6-2342-9BB2-B1334ED6CA4C}" dt="2023-04-16T18:55:09.505" v="47"/>
          <ac:spMkLst>
            <pc:docMk/>
            <pc:sldMk cId="376030445" sldId="256"/>
            <ac:spMk id="63" creationId="{7C9B1163-FEE5-1B9D-AEAE-EB7CB8B683EF}"/>
          </ac:spMkLst>
        </pc:spChg>
        <pc:spChg chg="mod">
          <ac:chgData name="Matt Libby" userId="efda05cc-1dc3-4cbc-b0e4-c1ae5a165b79" providerId="ADAL" clId="{3FA836B3-F4A6-2342-9BB2-B1334ED6CA4C}" dt="2023-04-16T18:55:09.505" v="47"/>
          <ac:spMkLst>
            <pc:docMk/>
            <pc:sldMk cId="376030445" sldId="256"/>
            <ac:spMk id="64" creationId="{DE0CCB92-8E3E-CE55-3586-411900D80295}"/>
          </ac:spMkLst>
        </pc:spChg>
        <pc:spChg chg="mod">
          <ac:chgData name="Matt Libby" userId="efda05cc-1dc3-4cbc-b0e4-c1ae5a165b79" providerId="ADAL" clId="{3FA836B3-F4A6-2342-9BB2-B1334ED6CA4C}" dt="2023-04-16T18:55:09.505" v="47"/>
          <ac:spMkLst>
            <pc:docMk/>
            <pc:sldMk cId="376030445" sldId="256"/>
            <ac:spMk id="65" creationId="{A42F4D82-46A8-DB41-9A72-625173AA1E2B}"/>
          </ac:spMkLst>
        </pc:spChg>
        <pc:spChg chg="mod">
          <ac:chgData name="Matt Libby" userId="efda05cc-1dc3-4cbc-b0e4-c1ae5a165b79" providerId="ADAL" clId="{3FA836B3-F4A6-2342-9BB2-B1334ED6CA4C}" dt="2023-04-16T18:55:09.505" v="47"/>
          <ac:spMkLst>
            <pc:docMk/>
            <pc:sldMk cId="376030445" sldId="256"/>
            <ac:spMk id="66" creationId="{A7BAEF4F-E685-7071-3A2D-84864F107DD6}"/>
          </ac:spMkLst>
        </pc:spChg>
        <pc:spChg chg="mod">
          <ac:chgData name="Matt Libby" userId="efda05cc-1dc3-4cbc-b0e4-c1ae5a165b79" providerId="ADAL" clId="{3FA836B3-F4A6-2342-9BB2-B1334ED6CA4C}" dt="2023-04-16T18:55:09.505" v="47"/>
          <ac:spMkLst>
            <pc:docMk/>
            <pc:sldMk cId="376030445" sldId="256"/>
            <ac:spMk id="67" creationId="{8EE97297-27C8-4203-A9E8-F39366A2C7F7}"/>
          </ac:spMkLst>
        </pc:spChg>
        <pc:spChg chg="mod">
          <ac:chgData name="Matt Libby" userId="efda05cc-1dc3-4cbc-b0e4-c1ae5a165b79" providerId="ADAL" clId="{3FA836B3-F4A6-2342-9BB2-B1334ED6CA4C}" dt="2023-04-16T18:55:09.505" v="47"/>
          <ac:spMkLst>
            <pc:docMk/>
            <pc:sldMk cId="376030445" sldId="256"/>
            <ac:spMk id="68" creationId="{4F3EE76C-DCA6-8A40-5FC8-CBD021F258A5}"/>
          </ac:spMkLst>
        </pc:spChg>
        <pc:spChg chg="add del mod">
          <ac:chgData name="Matt Libby" userId="efda05cc-1dc3-4cbc-b0e4-c1ae5a165b79" providerId="ADAL" clId="{3FA836B3-F4A6-2342-9BB2-B1334ED6CA4C}" dt="2023-04-16T18:55:18.655" v="52"/>
          <ac:spMkLst>
            <pc:docMk/>
            <pc:sldMk cId="376030445" sldId="256"/>
            <ac:spMk id="69" creationId="{6B27B478-9329-63F6-0B9F-A18726DCAAFA}"/>
          </ac:spMkLst>
        </pc:spChg>
        <pc:spChg chg="add del mod">
          <ac:chgData name="Matt Libby" userId="efda05cc-1dc3-4cbc-b0e4-c1ae5a165b79" providerId="ADAL" clId="{3FA836B3-F4A6-2342-9BB2-B1334ED6CA4C}" dt="2023-04-16T18:55:18.655" v="52"/>
          <ac:spMkLst>
            <pc:docMk/>
            <pc:sldMk cId="376030445" sldId="256"/>
            <ac:spMk id="70" creationId="{BB8789E2-E261-034C-E81D-A881BBA1B5B7}"/>
          </ac:spMkLst>
        </pc:spChg>
        <pc:spChg chg="mod">
          <ac:chgData name="Matt Libby" userId="efda05cc-1dc3-4cbc-b0e4-c1ae5a165b79" providerId="ADAL" clId="{3FA836B3-F4A6-2342-9BB2-B1334ED6CA4C}" dt="2023-04-16T18:55:25.466" v="53"/>
          <ac:spMkLst>
            <pc:docMk/>
            <pc:sldMk cId="376030445" sldId="256"/>
            <ac:spMk id="74" creationId="{A255414D-1789-75D5-AB25-8ABC11732453}"/>
          </ac:spMkLst>
        </pc:spChg>
        <pc:spChg chg="mod">
          <ac:chgData name="Matt Libby" userId="efda05cc-1dc3-4cbc-b0e4-c1ae5a165b79" providerId="ADAL" clId="{3FA836B3-F4A6-2342-9BB2-B1334ED6CA4C}" dt="2023-04-16T18:55:25.466" v="53"/>
          <ac:spMkLst>
            <pc:docMk/>
            <pc:sldMk cId="376030445" sldId="256"/>
            <ac:spMk id="75" creationId="{47156F47-C686-2141-3F68-01E347C19327}"/>
          </ac:spMkLst>
        </pc:spChg>
        <pc:spChg chg="mod">
          <ac:chgData name="Matt Libby" userId="efda05cc-1dc3-4cbc-b0e4-c1ae5a165b79" providerId="ADAL" clId="{3FA836B3-F4A6-2342-9BB2-B1334ED6CA4C}" dt="2023-04-16T18:55:25.466" v="53"/>
          <ac:spMkLst>
            <pc:docMk/>
            <pc:sldMk cId="376030445" sldId="256"/>
            <ac:spMk id="76" creationId="{1DEBC32E-1E4D-56DF-402D-21B41C4ECA2F}"/>
          </ac:spMkLst>
        </pc:spChg>
        <pc:spChg chg="mod">
          <ac:chgData name="Matt Libby" userId="efda05cc-1dc3-4cbc-b0e4-c1ae5a165b79" providerId="ADAL" clId="{3FA836B3-F4A6-2342-9BB2-B1334ED6CA4C}" dt="2023-04-16T18:55:25.466" v="53"/>
          <ac:spMkLst>
            <pc:docMk/>
            <pc:sldMk cId="376030445" sldId="256"/>
            <ac:spMk id="77" creationId="{7ED55CF8-540F-8658-E131-50ADBB893A35}"/>
          </ac:spMkLst>
        </pc:spChg>
        <pc:spChg chg="mod">
          <ac:chgData name="Matt Libby" userId="efda05cc-1dc3-4cbc-b0e4-c1ae5a165b79" providerId="ADAL" clId="{3FA836B3-F4A6-2342-9BB2-B1334ED6CA4C}" dt="2023-04-16T18:55:25.466" v="53"/>
          <ac:spMkLst>
            <pc:docMk/>
            <pc:sldMk cId="376030445" sldId="256"/>
            <ac:spMk id="81" creationId="{094612FF-4DA6-BCEC-392A-487CF4DCFD76}"/>
          </ac:spMkLst>
        </pc:spChg>
        <pc:spChg chg="mod">
          <ac:chgData name="Matt Libby" userId="efda05cc-1dc3-4cbc-b0e4-c1ae5a165b79" providerId="ADAL" clId="{3FA836B3-F4A6-2342-9BB2-B1334ED6CA4C}" dt="2023-04-16T18:55:25.466" v="53"/>
          <ac:spMkLst>
            <pc:docMk/>
            <pc:sldMk cId="376030445" sldId="256"/>
            <ac:spMk id="83" creationId="{8E36830A-FC1F-E10F-C2E4-5ABCDBABCD9F}"/>
          </ac:spMkLst>
        </pc:spChg>
        <pc:spChg chg="mod">
          <ac:chgData name="Matt Libby" userId="efda05cc-1dc3-4cbc-b0e4-c1ae5a165b79" providerId="ADAL" clId="{3FA836B3-F4A6-2342-9BB2-B1334ED6CA4C}" dt="2023-04-16T18:55:25.466" v="53"/>
          <ac:spMkLst>
            <pc:docMk/>
            <pc:sldMk cId="376030445" sldId="256"/>
            <ac:spMk id="84" creationId="{D70F1AA0-C988-FAFD-6715-2A8CE8BB20F7}"/>
          </ac:spMkLst>
        </pc:spChg>
        <pc:spChg chg="mod">
          <ac:chgData name="Matt Libby" userId="efda05cc-1dc3-4cbc-b0e4-c1ae5a165b79" providerId="ADAL" clId="{3FA836B3-F4A6-2342-9BB2-B1334ED6CA4C}" dt="2023-04-16T18:55:25.466" v="53"/>
          <ac:spMkLst>
            <pc:docMk/>
            <pc:sldMk cId="376030445" sldId="256"/>
            <ac:spMk id="86" creationId="{3F21E4E2-FCE3-8FCD-8C76-2F7389149B2D}"/>
          </ac:spMkLst>
        </pc:spChg>
        <pc:spChg chg="mod">
          <ac:chgData name="Matt Libby" userId="efda05cc-1dc3-4cbc-b0e4-c1ae5a165b79" providerId="ADAL" clId="{3FA836B3-F4A6-2342-9BB2-B1334ED6CA4C}" dt="2023-04-16T18:55:25.466" v="53"/>
          <ac:spMkLst>
            <pc:docMk/>
            <pc:sldMk cId="376030445" sldId="256"/>
            <ac:spMk id="87" creationId="{FCDAB894-0169-3ACC-A101-4A9707AF4C7A}"/>
          </ac:spMkLst>
        </pc:spChg>
        <pc:spChg chg="mod">
          <ac:chgData name="Matt Libby" userId="efda05cc-1dc3-4cbc-b0e4-c1ae5a165b79" providerId="ADAL" clId="{3FA836B3-F4A6-2342-9BB2-B1334ED6CA4C}" dt="2023-04-16T18:55:25.466" v="53"/>
          <ac:spMkLst>
            <pc:docMk/>
            <pc:sldMk cId="376030445" sldId="256"/>
            <ac:spMk id="88" creationId="{D0654898-8779-D69C-8F0F-9E877C2B04D2}"/>
          </ac:spMkLst>
        </pc:spChg>
        <pc:spChg chg="mod">
          <ac:chgData name="Matt Libby" userId="efda05cc-1dc3-4cbc-b0e4-c1ae5a165b79" providerId="ADAL" clId="{3FA836B3-F4A6-2342-9BB2-B1334ED6CA4C}" dt="2023-04-16T18:55:25.466" v="53"/>
          <ac:spMkLst>
            <pc:docMk/>
            <pc:sldMk cId="376030445" sldId="256"/>
            <ac:spMk id="89" creationId="{C03918AE-4A43-A37C-DFFD-B727BDD28A5A}"/>
          </ac:spMkLst>
        </pc:spChg>
        <pc:spChg chg="mod">
          <ac:chgData name="Matt Libby" userId="efda05cc-1dc3-4cbc-b0e4-c1ae5a165b79" providerId="ADAL" clId="{3FA836B3-F4A6-2342-9BB2-B1334ED6CA4C}" dt="2023-04-16T18:55:25.466" v="53"/>
          <ac:spMkLst>
            <pc:docMk/>
            <pc:sldMk cId="376030445" sldId="256"/>
            <ac:spMk id="90" creationId="{639F6F07-A02B-CC09-1404-B6B1D53B2544}"/>
          </ac:spMkLst>
        </pc:spChg>
        <pc:spChg chg="mod">
          <ac:chgData name="Matt Libby" userId="efda05cc-1dc3-4cbc-b0e4-c1ae5a165b79" providerId="ADAL" clId="{3FA836B3-F4A6-2342-9BB2-B1334ED6CA4C}" dt="2023-04-16T18:55:25.466" v="53"/>
          <ac:spMkLst>
            <pc:docMk/>
            <pc:sldMk cId="376030445" sldId="256"/>
            <ac:spMk id="91" creationId="{70F50E68-59FB-0341-E4EC-DD433AE81E89}"/>
          </ac:spMkLst>
        </pc:spChg>
        <pc:spChg chg="mod">
          <ac:chgData name="Matt Libby" userId="efda05cc-1dc3-4cbc-b0e4-c1ae5a165b79" providerId="ADAL" clId="{3FA836B3-F4A6-2342-9BB2-B1334ED6CA4C}" dt="2023-04-16T18:55:25.466" v="53"/>
          <ac:spMkLst>
            <pc:docMk/>
            <pc:sldMk cId="376030445" sldId="256"/>
            <ac:spMk id="92" creationId="{1C6C2E48-89F8-3BAB-527B-28C2D1C3EF35}"/>
          </ac:spMkLst>
        </pc:spChg>
        <pc:spChg chg="add del mod">
          <ac:chgData name="Matt Libby" userId="efda05cc-1dc3-4cbc-b0e4-c1ae5a165b79" providerId="ADAL" clId="{3FA836B3-F4A6-2342-9BB2-B1334ED6CA4C}" dt="2023-04-16T18:55:29.745" v="54" actId="478"/>
          <ac:spMkLst>
            <pc:docMk/>
            <pc:sldMk cId="376030445" sldId="256"/>
            <ac:spMk id="95" creationId="{F433701E-9E25-FC1A-3931-2FE657AC6CAC}"/>
          </ac:spMkLst>
        </pc:spChg>
        <pc:spChg chg="add del mod">
          <ac:chgData name="Matt Libby" userId="efda05cc-1dc3-4cbc-b0e4-c1ae5a165b79" providerId="ADAL" clId="{3FA836B3-F4A6-2342-9BB2-B1334ED6CA4C}" dt="2023-04-16T18:55:29.745" v="54" actId="478"/>
          <ac:spMkLst>
            <pc:docMk/>
            <pc:sldMk cId="376030445" sldId="256"/>
            <ac:spMk id="96" creationId="{5C114663-BBC1-8935-CCFD-4215B748A4F9}"/>
          </ac:spMkLst>
        </pc:spChg>
        <pc:spChg chg="mod">
          <ac:chgData name="Matt Libby" userId="efda05cc-1dc3-4cbc-b0e4-c1ae5a165b79" providerId="ADAL" clId="{3FA836B3-F4A6-2342-9BB2-B1334ED6CA4C}" dt="2023-04-17T00:59:37.255" v="141" actId="14100"/>
          <ac:spMkLst>
            <pc:docMk/>
            <pc:sldMk cId="376030445" sldId="256"/>
            <ac:spMk id="134" creationId="{B18FAFB9-1FB2-D543-C6F5-E5B13F015721}"/>
          </ac:spMkLst>
        </pc:spChg>
        <pc:spChg chg="add del mod">
          <ac:chgData name="Matt Libby" userId="efda05cc-1dc3-4cbc-b0e4-c1ae5a165b79" providerId="ADAL" clId="{3FA836B3-F4A6-2342-9BB2-B1334ED6CA4C}" dt="2023-04-17T00:59:14.166" v="140" actId="166"/>
          <ac:spMkLst>
            <pc:docMk/>
            <pc:sldMk cId="376030445" sldId="256"/>
            <ac:spMk id="144" creationId="{BF78D01F-BD19-A089-1B18-E39172E2A778}"/>
          </ac:spMkLst>
        </pc:spChg>
        <pc:spChg chg="del">
          <ac:chgData name="Matt Libby" userId="efda05cc-1dc3-4cbc-b0e4-c1ae5a165b79" providerId="ADAL" clId="{3FA836B3-F4A6-2342-9BB2-B1334ED6CA4C}" dt="2023-04-16T18:55:07.499" v="46" actId="478"/>
          <ac:spMkLst>
            <pc:docMk/>
            <pc:sldMk cId="376030445" sldId="256"/>
            <ac:spMk id="145" creationId="{7E5BE2BD-9798-2483-ED34-7784FD1392A1}"/>
          </ac:spMkLst>
        </pc:spChg>
        <pc:spChg chg="del">
          <ac:chgData name="Matt Libby" userId="efda05cc-1dc3-4cbc-b0e4-c1ae5a165b79" providerId="ADAL" clId="{3FA836B3-F4A6-2342-9BB2-B1334ED6CA4C}" dt="2023-04-16T18:55:05.818" v="45" actId="478"/>
          <ac:spMkLst>
            <pc:docMk/>
            <pc:sldMk cId="376030445" sldId="256"/>
            <ac:spMk id="146" creationId="{8C2CCDC9-826C-54A7-8689-F06C7C89E079}"/>
          </ac:spMkLst>
        </pc:spChg>
        <pc:grpChg chg="del">
          <ac:chgData name="Matt Libby" userId="efda05cc-1dc3-4cbc-b0e4-c1ae5a165b79" providerId="ADAL" clId="{3FA836B3-F4A6-2342-9BB2-B1334ED6CA4C}" dt="2023-04-16T19:13:14.050" v="59" actId="478"/>
          <ac:grpSpMkLst>
            <pc:docMk/>
            <pc:sldMk cId="376030445" sldId="256"/>
            <ac:grpSpMk id="28" creationId="{83C4438A-5364-ABC0-1511-136194A1B615}"/>
          </ac:grpSpMkLst>
        </pc:grpChg>
        <pc:grpChg chg="add del mod">
          <ac:chgData name="Matt Libby" userId="efda05cc-1dc3-4cbc-b0e4-c1ae5a165b79" providerId="ADAL" clId="{3FA836B3-F4A6-2342-9BB2-B1334ED6CA4C}" dt="2023-04-16T18:55:18.655" v="52"/>
          <ac:grpSpMkLst>
            <pc:docMk/>
            <pc:sldMk cId="376030445" sldId="256"/>
            <ac:grpSpMk id="37" creationId="{216C2E8E-55EC-F94C-0DDD-8DBC5A1D7B31}"/>
          </ac:grpSpMkLst>
        </pc:grpChg>
        <pc:grpChg chg="mod">
          <ac:chgData name="Matt Libby" userId="efda05cc-1dc3-4cbc-b0e4-c1ae5a165b79" providerId="ADAL" clId="{3FA836B3-F4A6-2342-9BB2-B1334ED6CA4C}" dt="2023-04-16T18:55:09.505" v="47"/>
          <ac:grpSpMkLst>
            <pc:docMk/>
            <pc:sldMk cId="376030445" sldId="256"/>
            <ac:grpSpMk id="41" creationId="{DA2CDF85-3363-3E2D-AD8D-4F92F47A8D4B}"/>
          </ac:grpSpMkLst>
        </pc:grpChg>
        <pc:grpChg chg="mod">
          <ac:chgData name="Matt Libby" userId="efda05cc-1dc3-4cbc-b0e4-c1ae5a165b79" providerId="ADAL" clId="{3FA836B3-F4A6-2342-9BB2-B1334ED6CA4C}" dt="2023-04-16T18:55:09.505" v="47"/>
          <ac:grpSpMkLst>
            <pc:docMk/>
            <pc:sldMk cId="376030445" sldId="256"/>
            <ac:grpSpMk id="59" creationId="{5D2E7929-583B-DC86-A9D9-9FFCC97549C5}"/>
          </ac:grpSpMkLst>
        </pc:grpChg>
        <pc:grpChg chg="add del mod">
          <ac:chgData name="Matt Libby" userId="efda05cc-1dc3-4cbc-b0e4-c1ae5a165b79" providerId="ADAL" clId="{3FA836B3-F4A6-2342-9BB2-B1334ED6CA4C}" dt="2023-04-16T18:55:29.745" v="54" actId="478"/>
          <ac:grpSpMkLst>
            <pc:docMk/>
            <pc:sldMk cId="376030445" sldId="256"/>
            <ac:grpSpMk id="72" creationId="{B79B9A54-F278-D490-214B-BFD36DF24339}"/>
          </ac:grpSpMkLst>
        </pc:grpChg>
        <pc:grpChg chg="mod">
          <ac:chgData name="Matt Libby" userId="efda05cc-1dc3-4cbc-b0e4-c1ae5a165b79" providerId="ADAL" clId="{3FA836B3-F4A6-2342-9BB2-B1334ED6CA4C}" dt="2023-04-16T18:55:25.466" v="53"/>
          <ac:grpSpMkLst>
            <pc:docMk/>
            <pc:sldMk cId="376030445" sldId="256"/>
            <ac:grpSpMk id="73" creationId="{59E479C5-A72F-E474-6DD0-F760DEEE5B48}"/>
          </ac:grpSpMkLst>
        </pc:grpChg>
        <pc:grpChg chg="mod">
          <ac:chgData name="Matt Libby" userId="efda05cc-1dc3-4cbc-b0e4-c1ae5a165b79" providerId="ADAL" clId="{3FA836B3-F4A6-2342-9BB2-B1334ED6CA4C}" dt="2023-04-16T18:55:25.466" v="53"/>
          <ac:grpSpMkLst>
            <pc:docMk/>
            <pc:sldMk cId="376030445" sldId="256"/>
            <ac:grpSpMk id="82" creationId="{890BC367-1A28-CB96-32E6-0963555F7703}"/>
          </ac:grpSpMkLst>
        </pc:grpChg>
        <pc:picChg chg="add del mod">
          <ac:chgData name="Matt Libby" userId="efda05cc-1dc3-4cbc-b0e4-c1ae5a165b79" providerId="ADAL" clId="{3FA836B3-F4A6-2342-9BB2-B1334ED6CA4C}" dt="2023-04-16T18:55:18.655" v="52"/>
          <ac:picMkLst>
            <pc:docMk/>
            <pc:sldMk cId="376030445" sldId="256"/>
            <ac:picMk id="3" creationId="{1A5D7738-962A-EBC2-FD19-AF6C5E6628CB}"/>
          </ac:picMkLst>
        </pc:picChg>
        <pc:picChg chg="add mod">
          <ac:chgData name="Matt Libby" userId="efda05cc-1dc3-4cbc-b0e4-c1ae5a165b79" providerId="ADAL" clId="{3FA836B3-F4A6-2342-9BB2-B1334ED6CA4C}" dt="2023-04-17T00:59:07.450" v="139" actId="1076"/>
          <ac:picMkLst>
            <pc:docMk/>
            <pc:sldMk cId="376030445" sldId="256"/>
            <ac:picMk id="24" creationId="{10255434-AC47-2260-F989-2E99D19801DF}"/>
          </ac:picMkLst>
        </pc:picChg>
        <pc:picChg chg="del">
          <ac:chgData name="Matt Libby" userId="efda05cc-1dc3-4cbc-b0e4-c1ae5a165b79" providerId="ADAL" clId="{3FA836B3-F4A6-2342-9BB2-B1334ED6CA4C}" dt="2023-04-16T18:55:04.409" v="44" actId="478"/>
          <ac:picMkLst>
            <pc:docMk/>
            <pc:sldMk cId="376030445" sldId="256"/>
            <ac:picMk id="31" creationId="{472CC617-BB8E-EE7C-B3D9-B5E189B30A59}"/>
          </ac:picMkLst>
        </pc:picChg>
        <pc:picChg chg="add del mod modCrop">
          <ac:chgData name="Matt Libby" userId="efda05cc-1dc3-4cbc-b0e4-c1ae5a165b79" providerId="ADAL" clId="{3FA836B3-F4A6-2342-9BB2-B1334ED6CA4C}" dt="2023-04-17T14:17:34.466" v="341" actId="478"/>
          <ac:picMkLst>
            <pc:docMk/>
            <pc:sldMk cId="376030445" sldId="256"/>
            <ac:picMk id="36" creationId="{1E10E9B9-1CF3-5967-0D59-C9E4952C8C22}"/>
          </ac:picMkLst>
        </pc:picChg>
        <pc:picChg chg="add del mod modCrop">
          <ac:chgData name="Matt Libby" userId="efda05cc-1dc3-4cbc-b0e4-c1ae5a165b79" providerId="ADAL" clId="{3FA836B3-F4A6-2342-9BB2-B1334ED6CA4C}" dt="2023-04-17T14:03:03.994" v="181" actId="478"/>
          <ac:picMkLst>
            <pc:docMk/>
            <pc:sldMk cId="376030445" sldId="256"/>
            <ac:picMk id="39" creationId="{2D1EF900-DDAA-4D1D-ED91-4F23CCB4FB1D}"/>
          </ac:picMkLst>
        </pc:picChg>
        <pc:picChg chg="add del mod modCrop">
          <ac:chgData name="Matt Libby" userId="efda05cc-1dc3-4cbc-b0e4-c1ae5a165b79" providerId="ADAL" clId="{3FA836B3-F4A6-2342-9BB2-B1334ED6CA4C}" dt="2023-04-17T14:17:33.619" v="340" actId="478"/>
          <ac:picMkLst>
            <pc:docMk/>
            <pc:sldMk cId="376030445" sldId="256"/>
            <ac:picMk id="40" creationId="{8D597942-5A8E-B9D2-04E5-53E58CF2DD32}"/>
          </ac:picMkLst>
        </pc:picChg>
        <pc:picChg chg="mod">
          <ac:chgData name="Matt Libby" userId="efda05cc-1dc3-4cbc-b0e4-c1ae5a165b79" providerId="ADAL" clId="{3FA836B3-F4A6-2342-9BB2-B1334ED6CA4C}" dt="2023-04-17T01:00:00.238" v="146" actId="1076"/>
          <ac:picMkLst>
            <pc:docMk/>
            <pc:sldMk cId="376030445" sldId="256"/>
            <ac:picMk id="43" creationId="{D258AC51-0E60-C1B5-4DDF-DF46F41EC460}"/>
          </ac:picMkLst>
        </pc:picChg>
        <pc:picChg chg="add mod modCrop">
          <ac:chgData name="Matt Libby" userId="efda05cc-1dc3-4cbc-b0e4-c1ae5a165b79" providerId="ADAL" clId="{3FA836B3-F4A6-2342-9BB2-B1334ED6CA4C}" dt="2023-04-17T14:19:18.812" v="372" actId="14100"/>
          <ac:picMkLst>
            <pc:docMk/>
            <pc:sldMk cId="376030445" sldId="256"/>
            <ac:picMk id="44" creationId="{CCFF46FF-C064-2B44-879F-A9AE60A78BE0}"/>
          </ac:picMkLst>
        </pc:picChg>
        <pc:picChg chg="add mod modCrop">
          <ac:chgData name="Matt Libby" userId="efda05cc-1dc3-4cbc-b0e4-c1ae5a165b79" providerId="ADAL" clId="{3FA836B3-F4A6-2342-9BB2-B1334ED6CA4C}" dt="2023-04-17T14:19:14.546" v="370" actId="14100"/>
          <ac:picMkLst>
            <pc:docMk/>
            <pc:sldMk cId="376030445" sldId="256"/>
            <ac:picMk id="47" creationId="{0F89223A-7FEB-954B-54A9-42BE52140FEA}"/>
          </ac:picMkLst>
        </pc:picChg>
        <pc:picChg chg="mod">
          <ac:chgData name="Matt Libby" userId="efda05cc-1dc3-4cbc-b0e4-c1ae5a165b79" providerId="ADAL" clId="{3FA836B3-F4A6-2342-9BB2-B1334ED6CA4C}" dt="2023-04-16T18:55:09.505" v="47"/>
          <ac:picMkLst>
            <pc:docMk/>
            <pc:sldMk cId="376030445" sldId="256"/>
            <ac:picMk id="48" creationId="{BB9CF3BD-06F1-BC0D-B7E3-380E62DB5470}"/>
          </ac:picMkLst>
        </pc:picChg>
        <pc:picChg chg="add del mod">
          <ac:chgData name="Matt Libby" userId="efda05cc-1dc3-4cbc-b0e4-c1ae5a165b79" providerId="ADAL" clId="{3FA836B3-F4A6-2342-9BB2-B1334ED6CA4C}" dt="2023-04-16T18:55:29.745" v="54" actId="478"/>
          <ac:picMkLst>
            <pc:docMk/>
            <pc:sldMk cId="376030445" sldId="256"/>
            <ac:picMk id="71" creationId="{18A5C0EB-202B-B0DA-05FF-2E2A91FA46FC}"/>
          </ac:picMkLst>
        </pc:picChg>
        <pc:picChg chg="mod">
          <ac:chgData name="Matt Libby" userId="efda05cc-1dc3-4cbc-b0e4-c1ae5a165b79" providerId="ADAL" clId="{3FA836B3-F4A6-2342-9BB2-B1334ED6CA4C}" dt="2023-04-16T18:55:25.466" v="53"/>
          <ac:picMkLst>
            <pc:docMk/>
            <pc:sldMk cId="376030445" sldId="256"/>
            <ac:picMk id="78" creationId="{0B9AD37B-EFA6-FBFD-8AFE-C4E08CDBD3A2}"/>
          </ac:picMkLst>
        </pc:picChg>
        <pc:picChg chg="add mod">
          <ac:chgData name="Matt Libby" userId="efda05cc-1dc3-4cbc-b0e4-c1ae5a165b79" providerId="ADAL" clId="{3FA836B3-F4A6-2342-9BB2-B1334ED6CA4C}" dt="2023-04-16T19:13:23.570" v="63" actId="962"/>
          <ac:picMkLst>
            <pc:docMk/>
            <pc:sldMk cId="376030445" sldId="256"/>
            <ac:picMk id="109" creationId="{1237559A-CF3F-9A52-CBF8-20293DB6BE20}"/>
          </ac:picMkLst>
        </pc:picChg>
        <pc:picChg chg="del">
          <ac:chgData name="Matt Libby" userId="efda05cc-1dc3-4cbc-b0e4-c1ae5a165b79" providerId="ADAL" clId="{3FA836B3-F4A6-2342-9BB2-B1334ED6CA4C}" dt="2023-04-17T00:57:12.769" v="128" actId="478"/>
          <ac:picMkLst>
            <pc:docMk/>
            <pc:sldMk cId="376030445" sldId="256"/>
            <ac:picMk id="132" creationId="{C3DE7423-B6F9-BDB9-AF2D-E8CE50CAA5E1}"/>
          </ac:picMkLst>
        </pc:picChg>
        <pc:cxnChg chg="mod">
          <ac:chgData name="Matt Libby" userId="efda05cc-1dc3-4cbc-b0e4-c1ae5a165b79" providerId="ADAL" clId="{3FA836B3-F4A6-2342-9BB2-B1334ED6CA4C}" dt="2023-04-16T18:55:09.505" v="47"/>
          <ac:cxnSpMkLst>
            <pc:docMk/>
            <pc:sldMk cId="376030445" sldId="256"/>
            <ac:cxnSpMk id="54" creationId="{1600568D-3C9C-411D-6598-A664D48890AF}"/>
          </ac:cxnSpMkLst>
        </pc:cxnChg>
        <pc:cxnChg chg="mod">
          <ac:chgData name="Matt Libby" userId="efda05cc-1dc3-4cbc-b0e4-c1ae5a165b79" providerId="ADAL" clId="{3FA836B3-F4A6-2342-9BB2-B1334ED6CA4C}" dt="2023-04-16T18:55:09.505" v="47"/>
          <ac:cxnSpMkLst>
            <pc:docMk/>
            <pc:sldMk cId="376030445" sldId="256"/>
            <ac:cxnSpMk id="57" creationId="{DC08D348-A878-361B-6EAD-9A5CB52D5A5D}"/>
          </ac:cxnSpMkLst>
        </pc:cxnChg>
        <pc:cxnChg chg="mod">
          <ac:chgData name="Matt Libby" userId="efda05cc-1dc3-4cbc-b0e4-c1ae5a165b79" providerId="ADAL" clId="{3FA836B3-F4A6-2342-9BB2-B1334ED6CA4C}" dt="2023-04-16T18:55:25.466" v="53"/>
          <ac:cxnSpMkLst>
            <pc:docMk/>
            <pc:sldMk cId="376030445" sldId="256"/>
            <ac:cxnSpMk id="79" creationId="{2FE62FC7-FDE7-08AC-FF9B-A17BB9ACCEB4}"/>
          </ac:cxnSpMkLst>
        </pc:cxnChg>
        <pc:cxnChg chg="mod">
          <ac:chgData name="Matt Libby" userId="efda05cc-1dc3-4cbc-b0e4-c1ae5a165b79" providerId="ADAL" clId="{3FA836B3-F4A6-2342-9BB2-B1334ED6CA4C}" dt="2023-04-16T18:55:25.466" v="53"/>
          <ac:cxnSpMkLst>
            <pc:docMk/>
            <pc:sldMk cId="376030445" sldId="256"/>
            <ac:cxnSpMk id="80" creationId="{C042C63D-0200-B8C9-FDE4-69341319C779}"/>
          </ac:cxnSpMkLst>
        </pc:cxnChg>
      </pc:sldChg>
      <pc:sldChg chg="addSp delSp modSp mod">
        <pc:chgData name="Matt Libby" userId="efda05cc-1dc3-4cbc-b0e4-c1ae5a165b79" providerId="ADAL" clId="{3FA836B3-F4A6-2342-9BB2-B1334ED6CA4C}" dt="2023-04-16T18:54:44.190" v="43" actId="20577"/>
        <pc:sldMkLst>
          <pc:docMk/>
          <pc:sldMk cId="1328871092" sldId="257"/>
        </pc:sldMkLst>
        <pc:spChg chg="add mod">
          <ac:chgData name="Matt Libby" userId="efda05cc-1dc3-4cbc-b0e4-c1ae5a165b79" providerId="ADAL" clId="{3FA836B3-F4A6-2342-9BB2-B1334ED6CA4C}" dt="2023-04-16T18:54:33.487" v="37" actId="1076"/>
          <ac:spMkLst>
            <pc:docMk/>
            <pc:sldMk cId="1328871092" sldId="257"/>
            <ac:spMk id="6" creationId="{E8778EE7-782F-3C1E-0465-179ED6C0176D}"/>
          </ac:spMkLst>
        </pc:spChg>
        <pc:spChg chg="add mod">
          <ac:chgData name="Matt Libby" userId="efda05cc-1dc3-4cbc-b0e4-c1ae5a165b79" providerId="ADAL" clId="{3FA836B3-F4A6-2342-9BB2-B1334ED6CA4C}" dt="2023-04-16T18:54:44.190" v="43" actId="20577"/>
          <ac:spMkLst>
            <pc:docMk/>
            <pc:sldMk cId="1328871092" sldId="257"/>
            <ac:spMk id="7" creationId="{EAB5F90D-AE41-BECD-84DB-1EF429AD0441}"/>
          </ac:spMkLst>
        </pc:spChg>
        <pc:picChg chg="del">
          <ac:chgData name="Matt Libby" userId="efda05cc-1dc3-4cbc-b0e4-c1ae5a165b79" providerId="ADAL" clId="{3FA836B3-F4A6-2342-9BB2-B1334ED6CA4C}" dt="2023-04-16T18:53:06.075" v="0" actId="478"/>
          <ac:picMkLst>
            <pc:docMk/>
            <pc:sldMk cId="1328871092" sldId="257"/>
            <ac:picMk id="2" creationId="{8E067C97-32E5-C6AA-650A-80C30130E57F}"/>
          </ac:picMkLst>
        </pc:picChg>
        <pc:picChg chg="add mod">
          <ac:chgData name="Matt Libby" userId="efda05cc-1dc3-4cbc-b0e4-c1ae5a165b79" providerId="ADAL" clId="{3FA836B3-F4A6-2342-9BB2-B1334ED6CA4C}" dt="2023-04-16T18:53:41.565" v="11" actId="1076"/>
          <ac:picMkLst>
            <pc:docMk/>
            <pc:sldMk cId="1328871092" sldId="257"/>
            <ac:picMk id="4" creationId="{4C8189E4-7E57-0F20-CBEC-6DAD9771F9F7}"/>
          </ac:picMkLst>
        </pc:picChg>
        <pc:cxnChg chg="mod">
          <ac:chgData name="Matt Libby" userId="efda05cc-1dc3-4cbc-b0e4-c1ae5a165b79" providerId="ADAL" clId="{3FA836B3-F4A6-2342-9BB2-B1334ED6CA4C}" dt="2023-04-16T18:53:45.816" v="12" actId="14100"/>
          <ac:cxnSpMkLst>
            <pc:docMk/>
            <pc:sldMk cId="1328871092" sldId="257"/>
            <ac:cxnSpMk id="102" creationId="{9219F532-8CD0-BD38-70F7-2CA1CB6AE3E8}"/>
          </ac:cxnSpMkLst>
        </pc:cxnChg>
      </pc:sldChg>
      <pc:sldChg chg="addSp delSp modSp mod">
        <pc:chgData name="Matt Libby" userId="efda05cc-1dc3-4cbc-b0e4-c1ae5a165b79" providerId="ADAL" clId="{3FA836B3-F4A6-2342-9BB2-B1334ED6CA4C}" dt="2023-04-17T00:57:02.567" v="126" actId="164"/>
        <pc:sldMkLst>
          <pc:docMk/>
          <pc:sldMk cId="269596426" sldId="259"/>
        </pc:sldMkLst>
        <pc:spChg chg="add mod">
          <ac:chgData name="Matt Libby" userId="efda05cc-1dc3-4cbc-b0e4-c1ae5a165b79" providerId="ADAL" clId="{3FA836B3-F4A6-2342-9BB2-B1334ED6CA4C}" dt="2023-04-17T00:56:45.669" v="125" actId="14100"/>
          <ac:spMkLst>
            <pc:docMk/>
            <pc:sldMk cId="269596426" sldId="259"/>
            <ac:spMk id="2" creationId="{47EBD629-30B7-F5F1-163E-701DD8F43262}"/>
          </ac:spMkLst>
        </pc:spChg>
        <pc:spChg chg="mod">
          <ac:chgData name="Matt Libby" userId="efda05cc-1dc3-4cbc-b0e4-c1ae5a165b79" providerId="ADAL" clId="{3FA836B3-F4A6-2342-9BB2-B1334ED6CA4C}" dt="2023-04-17T00:55:23.816" v="110" actId="1076"/>
          <ac:spMkLst>
            <pc:docMk/>
            <pc:sldMk cId="269596426" sldId="259"/>
            <ac:spMk id="8" creationId="{193D5B64-FA8B-898C-6998-8BBC44090C55}"/>
          </ac:spMkLst>
        </pc:spChg>
        <pc:spChg chg="del">
          <ac:chgData name="Matt Libby" userId="efda05cc-1dc3-4cbc-b0e4-c1ae5a165b79" providerId="ADAL" clId="{3FA836B3-F4A6-2342-9BB2-B1334ED6CA4C}" dt="2023-04-17T00:55:27.670" v="111" actId="478"/>
          <ac:spMkLst>
            <pc:docMk/>
            <pc:sldMk cId="269596426" sldId="259"/>
            <ac:spMk id="19" creationId="{1C2401FA-34D6-AF43-3663-3A3B2F979C10}"/>
          </ac:spMkLst>
        </pc:spChg>
        <pc:grpChg chg="add">
          <ac:chgData name="Matt Libby" userId="efda05cc-1dc3-4cbc-b0e4-c1ae5a165b79" providerId="ADAL" clId="{3FA836B3-F4A6-2342-9BB2-B1334ED6CA4C}" dt="2023-04-17T00:57:02.567" v="126" actId="164"/>
          <ac:grpSpMkLst>
            <pc:docMk/>
            <pc:sldMk cId="269596426" sldId="259"/>
            <ac:grpSpMk id="3" creationId="{D5704A97-85DD-4EA7-7C5F-C883DF76224E}"/>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B058789-8BB1-42B5-91EA-1BA00F55F2A1}" type="datetimeFigureOut">
              <a:rPr lang="en-US" smtClean="0"/>
              <a:t>4/17/2023</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CD2FC362-16D9-49FE-B91F-30A589CFC52D}" type="slidenum">
              <a:rPr lang="en-US" smtClean="0"/>
              <a:t>‹#›</a:t>
            </a:fld>
            <a:endParaRPr lang="en-US"/>
          </a:p>
        </p:txBody>
      </p:sp>
    </p:spTree>
    <p:extLst>
      <p:ext uri="{BB962C8B-B14F-4D97-AF65-F5344CB8AC3E}">
        <p14:creationId xmlns:p14="http://schemas.microsoft.com/office/powerpoint/2010/main" val="2717108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FC362-16D9-49FE-B91F-30A589CFC52D}" type="slidenum">
              <a:rPr lang="en-US" smtClean="0"/>
              <a:t>1</a:t>
            </a:fld>
            <a:endParaRPr lang="en-US"/>
          </a:p>
        </p:txBody>
      </p:sp>
    </p:spTree>
    <p:extLst>
      <p:ext uri="{BB962C8B-B14F-4D97-AF65-F5344CB8AC3E}">
        <p14:creationId xmlns:p14="http://schemas.microsoft.com/office/powerpoint/2010/main" val="3135875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9400"/>
            </a:lvl1pPr>
          </a:lstStyle>
          <a:p>
            <a:r>
              <a:rPr lang="en-US"/>
              <a:t>Click to edit Master title style</a:t>
            </a:r>
          </a:p>
        </p:txBody>
      </p:sp>
      <p:sp>
        <p:nvSpPr>
          <p:cNvPr id="3" name="Subtitle 2"/>
          <p:cNvSpPr>
            <a:spLocks noGrp="1"/>
          </p:cNvSpPr>
          <p:nvPr>
            <p:ph type="subTitle" idx="1"/>
          </p:nvPr>
        </p:nvSpPr>
        <p:spPr>
          <a:xfrm>
            <a:off x="5486400" y="17289783"/>
            <a:ext cx="32918400" cy="7947657"/>
          </a:xfrm>
        </p:spPr>
        <p:txBody>
          <a:bodyPr/>
          <a:lstStyle>
            <a:lvl1pPr marL="0" indent="0" algn="ctr">
              <a:buNone/>
              <a:defRPr sz="11800"/>
            </a:lvl1pPr>
            <a:lvl2pPr marL="2240152" indent="0" algn="ctr">
              <a:buNone/>
              <a:defRPr sz="9800"/>
            </a:lvl2pPr>
            <a:lvl3pPr marL="4480304" indent="0" algn="ctr">
              <a:buNone/>
              <a:defRPr sz="8800"/>
            </a:lvl3pPr>
            <a:lvl4pPr marL="6720456" indent="0" algn="ctr">
              <a:buNone/>
              <a:defRPr sz="7800"/>
            </a:lvl4pPr>
            <a:lvl5pPr marL="8960608" indent="0" algn="ctr">
              <a:buNone/>
              <a:defRPr sz="7800"/>
            </a:lvl5pPr>
            <a:lvl6pPr marL="11200760" indent="0" algn="ctr">
              <a:buNone/>
              <a:defRPr sz="7800"/>
            </a:lvl6pPr>
            <a:lvl7pPr marL="13440912" indent="0" algn="ctr">
              <a:buNone/>
              <a:defRPr sz="7800"/>
            </a:lvl7pPr>
            <a:lvl8pPr marL="15681064" indent="0" algn="ctr">
              <a:buNone/>
              <a:defRPr sz="7800"/>
            </a:lvl8pPr>
            <a:lvl9pPr marL="17921216" indent="0" algn="ctr">
              <a:buNone/>
              <a:defRPr sz="7800"/>
            </a:lvl9pPr>
          </a:lstStyle>
          <a:p>
            <a:r>
              <a:rPr lang="en-US"/>
              <a:t>Click to edit Master subtitle style</a:t>
            </a:r>
          </a:p>
        </p:txBody>
      </p:sp>
      <p:sp>
        <p:nvSpPr>
          <p:cNvPr id="4" name="Date Placeholder 3"/>
          <p:cNvSpPr>
            <a:spLocks noGrp="1"/>
          </p:cNvSpPr>
          <p:nvPr>
            <p:ph type="dt" sz="half" idx="10"/>
          </p:nvPr>
        </p:nvSpPr>
        <p:spPr/>
        <p:txBody>
          <a:bodyPr/>
          <a:lstStyle/>
          <a:p>
            <a:fld id="{08E81BC7-D5A5-445F-BF4D-797F02B50EB4}"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51"/>
            <a:ext cx="37856160" cy="13693137"/>
          </a:xfrm>
        </p:spPr>
        <p:txBody>
          <a:bodyPr anchor="b"/>
          <a:lstStyle>
            <a:lvl1pPr>
              <a:defRPr sz="29400"/>
            </a:lvl1pPr>
          </a:lstStyle>
          <a:p>
            <a:r>
              <a:rPr lang="en-US"/>
              <a:t>Click to edit Master title style</a:t>
            </a:r>
          </a:p>
        </p:txBody>
      </p:sp>
      <p:sp>
        <p:nvSpPr>
          <p:cNvPr id="3" name="Text Placeholder 2"/>
          <p:cNvSpPr>
            <a:spLocks noGrp="1"/>
          </p:cNvSpPr>
          <p:nvPr>
            <p:ph type="body" idx="1"/>
          </p:nvPr>
        </p:nvSpPr>
        <p:spPr>
          <a:xfrm>
            <a:off x="2994662" y="22029431"/>
            <a:ext cx="37856160" cy="7200897"/>
          </a:xfrm>
        </p:spPr>
        <p:txBody>
          <a:bodyPr/>
          <a:lstStyle>
            <a:lvl1pPr marL="0" indent="0">
              <a:buNone/>
              <a:defRPr sz="11800">
                <a:solidFill>
                  <a:schemeClr val="tx1"/>
                </a:solidFill>
              </a:defRPr>
            </a:lvl1pPr>
            <a:lvl2pPr marL="2240152" indent="0">
              <a:buNone/>
              <a:defRPr sz="9800">
                <a:solidFill>
                  <a:schemeClr val="tx1">
                    <a:tint val="75000"/>
                  </a:schemeClr>
                </a:solidFill>
              </a:defRPr>
            </a:lvl2pPr>
            <a:lvl3pPr marL="4480304" indent="0">
              <a:buNone/>
              <a:defRPr sz="8800">
                <a:solidFill>
                  <a:schemeClr val="tx1">
                    <a:tint val="75000"/>
                  </a:schemeClr>
                </a:solidFill>
              </a:defRPr>
            </a:lvl3pPr>
            <a:lvl4pPr marL="6720456" indent="0">
              <a:buNone/>
              <a:defRPr sz="7800">
                <a:solidFill>
                  <a:schemeClr val="tx1">
                    <a:tint val="75000"/>
                  </a:schemeClr>
                </a:solidFill>
              </a:defRPr>
            </a:lvl4pPr>
            <a:lvl5pPr marL="8960608" indent="0">
              <a:buNone/>
              <a:defRPr sz="7800">
                <a:solidFill>
                  <a:schemeClr val="tx1">
                    <a:tint val="75000"/>
                  </a:schemeClr>
                </a:solidFill>
              </a:defRPr>
            </a:lvl5pPr>
            <a:lvl6pPr marL="11200760" indent="0">
              <a:buNone/>
              <a:defRPr sz="7800">
                <a:solidFill>
                  <a:schemeClr val="tx1">
                    <a:tint val="75000"/>
                  </a:schemeClr>
                </a:solidFill>
              </a:defRPr>
            </a:lvl6pPr>
            <a:lvl7pPr marL="13440912" indent="0">
              <a:buNone/>
              <a:defRPr sz="7800">
                <a:solidFill>
                  <a:schemeClr val="tx1">
                    <a:tint val="75000"/>
                  </a:schemeClr>
                </a:solidFill>
              </a:defRPr>
            </a:lvl7pPr>
            <a:lvl8pPr marL="15681064" indent="0">
              <a:buNone/>
              <a:defRPr sz="7800">
                <a:solidFill>
                  <a:schemeClr val="tx1">
                    <a:tint val="75000"/>
                  </a:schemeClr>
                </a:solidFill>
              </a:defRPr>
            </a:lvl8pPr>
            <a:lvl9pPr marL="17921216"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E81BC7-D5A5-445F-BF4D-797F02B50EB4}"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3"/>
          </a:xfrm>
        </p:spPr>
        <p:txBody>
          <a:bodyPr/>
          <a:lstStyle/>
          <a:p>
            <a:r>
              <a:rPr lang="en-US"/>
              <a:t>Click to edit Master title style</a:t>
            </a:r>
          </a:p>
        </p:txBody>
      </p:sp>
      <p:sp>
        <p:nvSpPr>
          <p:cNvPr id="3" name="Text Placeholder 2"/>
          <p:cNvSpPr>
            <a:spLocks noGrp="1"/>
          </p:cNvSpPr>
          <p:nvPr>
            <p:ph type="body" idx="1"/>
          </p:nvPr>
        </p:nvSpPr>
        <p:spPr>
          <a:xfrm>
            <a:off x="3023242" y="8069584"/>
            <a:ext cx="18568032"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4"/>
            <a:ext cx="18659477"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81BC7-D5A5-445F-BF4D-797F02B50EB4}" type="datetimeFigureOut">
              <a:rPr lang="en-US" smtClean="0"/>
              <a:t>4/17/2023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E81BC7-D5A5-445F-BF4D-797F02B50EB4}" type="datetimeFigureOut">
              <a:rPr lang="en-US" smtClean="0"/>
              <a:t>4/17/2023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Content Placeholder 2"/>
          <p:cNvSpPr>
            <a:spLocks noGrp="1"/>
          </p:cNvSpPr>
          <p:nvPr>
            <p:ph idx="1"/>
          </p:nvPr>
        </p:nvSpPr>
        <p:spPr>
          <a:xfrm>
            <a:off x="18659477" y="4739648"/>
            <a:ext cx="22219920" cy="233934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700"/>
            </a:lvl1pPr>
            <a:lvl2pPr marL="2240152" indent="0">
              <a:buNone/>
              <a:defRPr sz="13700"/>
            </a:lvl2pPr>
            <a:lvl3pPr marL="4480304" indent="0">
              <a:buNone/>
              <a:defRPr sz="11800"/>
            </a:lvl3pPr>
            <a:lvl4pPr marL="6720456" indent="0">
              <a:buNone/>
              <a:defRPr sz="9800"/>
            </a:lvl4pPr>
            <a:lvl5pPr marL="8960608" indent="0">
              <a:buNone/>
              <a:defRPr sz="9800"/>
            </a:lvl5pPr>
            <a:lvl6pPr marL="11200760" indent="0">
              <a:buNone/>
              <a:defRPr sz="9800"/>
            </a:lvl6pPr>
            <a:lvl7pPr marL="13440912" indent="0">
              <a:buNone/>
              <a:defRPr sz="9800"/>
            </a:lvl7pPr>
            <a:lvl8pPr marL="15681064" indent="0">
              <a:buNone/>
              <a:defRPr sz="9800"/>
            </a:lvl8pPr>
            <a:lvl9pPr marL="17921216" indent="0">
              <a:buNone/>
              <a:defRPr sz="9800"/>
            </a:lvl9pPr>
          </a:lstStyle>
          <a:p>
            <a:r>
              <a:rPr lang="en-US"/>
              <a:t>Click icon to add picture</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3"/>
          </a:xfrm>
          <a:prstGeom prst="rect">
            <a:avLst/>
          </a:prstGeom>
        </p:spPr>
        <p:txBody>
          <a:bodyPr vert="horz" lIns="106674" tIns="53337" rIns="106674" bIns="53337"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3"/>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8"/>
            <a:ext cx="9875520" cy="17526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4/17/2023</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304" rtl="0" eaLnBrk="1" latinLnBrk="0" hangingPunct="1">
        <a:lnSpc>
          <a:spcPct val="90000"/>
        </a:lnSpc>
        <a:spcBef>
          <a:spcPct val="0"/>
        </a:spcBef>
        <a:buNone/>
        <a:defRPr sz="21600" kern="1200">
          <a:solidFill>
            <a:schemeClr val="tx1"/>
          </a:solidFill>
          <a:latin typeface="+mj-lt"/>
          <a:ea typeface="+mj-ea"/>
          <a:cs typeface="+mj-cs"/>
        </a:defRPr>
      </a:lvl1pPr>
    </p:titleStyle>
    <p:bodyStyle>
      <a:lvl1pPr marL="1120076" indent="-1120076" algn="l" defTabSz="4480304"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228" indent="-1120076" algn="l" defTabSz="4480304" rtl="0" eaLnBrk="1" latinLnBrk="0" hangingPunct="1">
        <a:lnSpc>
          <a:spcPct val="90000"/>
        </a:lnSpc>
        <a:spcBef>
          <a:spcPts val="2450"/>
        </a:spcBef>
        <a:buFont typeface="Arial" panose="020B0604020202020204" pitchFamily="34" charset="0"/>
        <a:buChar char="•"/>
        <a:defRPr sz="11800" kern="1200">
          <a:solidFill>
            <a:schemeClr val="tx1"/>
          </a:solidFill>
          <a:latin typeface="+mn-lt"/>
          <a:ea typeface="+mn-ea"/>
          <a:cs typeface="+mn-cs"/>
        </a:defRPr>
      </a:lvl2pPr>
      <a:lvl3pPr marL="5600380" indent="-1120076" algn="l" defTabSz="4480304" rtl="0" eaLnBrk="1" latinLnBrk="0" hangingPunct="1">
        <a:lnSpc>
          <a:spcPct val="90000"/>
        </a:lnSpc>
        <a:spcBef>
          <a:spcPts val="2450"/>
        </a:spcBef>
        <a:buFont typeface="Arial" panose="020B0604020202020204" pitchFamily="34" charset="0"/>
        <a:buChar char="•"/>
        <a:defRPr sz="9800" kern="1200">
          <a:solidFill>
            <a:schemeClr val="tx1"/>
          </a:solidFill>
          <a:latin typeface="+mn-lt"/>
          <a:ea typeface="+mn-ea"/>
          <a:cs typeface="+mn-cs"/>
        </a:defRPr>
      </a:lvl3pPr>
      <a:lvl4pPr marL="784053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4pPr>
      <a:lvl5pPr marL="10080684"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304" rtl="0" eaLnBrk="1" latinLnBrk="0" hangingPunct="1">
        <a:defRPr sz="8800" kern="1200">
          <a:solidFill>
            <a:schemeClr val="tx1"/>
          </a:solidFill>
          <a:latin typeface="+mn-lt"/>
          <a:ea typeface="+mn-ea"/>
          <a:cs typeface="+mn-cs"/>
        </a:defRPr>
      </a:lvl1pPr>
      <a:lvl2pPr marL="2240152" algn="l" defTabSz="4480304" rtl="0" eaLnBrk="1" latinLnBrk="0" hangingPunct="1">
        <a:defRPr sz="8800" kern="1200">
          <a:solidFill>
            <a:schemeClr val="tx1"/>
          </a:solidFill>
          <a:latin typeface="+mn-lt"/>
          <a:ea typeface="+mn-ea"/>
          <a:cs typeface="+mn-cs"/>
        </a:defRPr>
      </a:lvl2pPr>
      <a:lvl3pPr marL="4480304" algn="l" defTabSz="4480304" rtl="0" eaLnBrk="1" latinLnBrk="0" hangingPunct="1">
        <a:defRPr sz="8800" kern="1200">
          <a:solidFill>
            <a:schemeClr val="tx1"/>
          </a:solidFill>
          <a:latin typeface="+mn-lt"/>
          <a:ea typeface="+mn-ea"/>
          <a:cs typeface="+mn-cs"/>
        </a:defRPr>
      </a:lvl3pPr>
      <a:lvl4pPr marL="6720456" algn="l" defTabSz="4480304" rtl="0" eaLnBrk="1" latinLnBrk="0" hangingPunct="1">
        <a:defRPr sz="8800" kern="1200">
          <a:solidFill>
            <a:schemeClr val="tx1"/>
          </a:solidFill>
          <a:latin typeface="+mn-lt"/>
          <a:ea typeface="+mn-ea"/>
          <a:cs typeface="+mn-cs"/>
        </a:defRPr>
      </a:lvl4pPr>
      <a:lvl5pPr marL="8960608" algn="l" defTabSz="4480304" rtl="0" eaLnBrk="1" latinLnBrk="0" hangingPunct="1">
        <a:defRPr sz="8800" kern="1200">
          <a:solidFill>
            <a:schemeClr val="tx1"/>
          </a:solidFill>
          <a:latin typeface="+mn-lt"/>
          <a:ea typeface="+mn-ea"/>
          <a:cs typeface="+mn-cs"/>
        </a:defRPr>
      </a:lvl5pPr>
      <a:lvl6pPr marL="11200760" algn="l" defTabSz="4480304" rtl="0" eaLnBrk="1" latinLnBrk="0" hangingPunct="1">
        <a:defRPr sz="8800" kern="1200">
          <a:solidFill>
            <a:schemeClr val="tx1"/>
          </a:solidFill>
          <a:latin typeface="+mn-lt"/>
          <a:ea typeface="+mn-ea"/>
          <a:cs typeface="+mn-cs"/>
        </a:defRPr>
      </a:lvl6pPr>
      <a:lvl7pPr marL="13440912" algn="l" defTabSz="4480304" rtl="0" eaLnBrk="1" latinLnBrk="0" hangingPunct="1">
        <a:defRPr sz="8800" kern="1200">
          <a:solidFill>
            <a:schemeClr val="tx1"/>
          </a:solidFill>
          <a:latin typeface="+mn-lt"/>
          <a:ea typeface="+mn-ea"/>
          <a:cs typeface="+mn-cs"/>
        </a:defRPr>
      </a:lvl7pPr>
      <a:lvl8pPr marL="15681064" algn="l" defTabSz="4480304" rtl="0" eaLnBrk="1" latinLnBrk="0" hangingPunct="1">
        <a:defRPr sz="8800" kern="1200">
          <a:solidFill>
            <a:schemeClr val="tx1"/>
          </a:solidFill>
          <a:latin typeface="+mn-lt"/>
          <a:ea typeface="+mn-ea"/>
          <a:cs typeface="+mn-cs"/>
        </a:defRPr>
      </a:lvl8pPr>
      <a:lvl9pPr marL="17921216" algn="l" defTabSz="4480304"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2.jpe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png"/><Relationship Id="rId25"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24" Type="http://schemas.openxmlformats.org/officeDocument/2006/relationships/image" Target="../media/image20.jpeg"/><Relationship Id="rId5" Type="http://schemas.openxmlformats.org/officeDocument/2006/relationships/image" Target="../media/image3.png"/><Relationship Id="rId15" Type="http://schemas.openxmlformats.org/officeDocument/2006/relationships/image" Target="../media/image13.jpeg"/><Relationship Id="rId23" Type="http://schemas.openxmlformats.org/officeDocument/2006/relationships/image" Target="../media/image19.jpeg"/><Relationship Id="rId28" Type="http://schemas.openxmlformats.org/officeDocument/2006/relationships/image" Target="../media/image24.jpeg"/><Relationship Id="rId10" Type="http://schemas.openxmlformats.org/officeDocument/2006/relationships/image" Target="../media/image8.jpe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E42A8BD-83AC-F4F8-D1B1-6203195DF2CB}"/>
                  </a:ext>
                </a:extLst>
              </p:cNvPr>
              <p:cNvSpPr txBox="1"/>
              <p:nvPr/>
            </p:nvSpPr>
            <p:spPr>
              <a:xfrm>
                <a:off x="492644" y="26128872"/>
                <a:ext cx="10759348" cy="2985433"/>
              </a:xfrm>
              <a:prstGeom prst="rect">
                <a:avLst/>
              </a:prstGeom>
              <a:noFill/>
            </p:spPr>
            <p:txBody>
              <a:bodyPr wrap="square" rtlCol="0">
                <a:spAutoFit/>
              </a:bodyPr>
              <a:lstStyle/>
              <a:p>
                <a:pPr marL="457200" indent="-457200" algn="l">
                  <a:spcBef>
                    <a:spcPts val="0"/>
                  </a:spcBef>
                  <a:buFont typeface="Arial" panose="020B0604020202020204" pitchFamily="34" charset="0"/>
                  <a:buChar char="•"/>
                </a:pPr>
                <a:r>
                  <a:rPr lang="en-US" sz="3200">
                    <a:latin typeface="Cambria" panose="02040503050406030204" pitchFamily="18" charset="0"/>
                  </a:rPr>
                  <a:t>In a </a:t>
                </a:r>
                <a14:m>
                  <m:oMath xmlns:m="http://schemas.openxmlformats.org/officeDocument/2006/math">
                    <m:r>
                      <a:rPr lang="en-US" sz="3200" b="0" i="1" smtClean="0">
                        <a:latin typeface="Cambria Math" panose="02040503050406030204" pitchFamily="18" charset="0"/>
                      </a:rPr>
                      <m:t>𝐶𝑎</m:t>
                    </m:r>
                    <m:r>
                      <a:rPr lang="en-US" sz="3200" b="0" i="1" smtClean="0">
                        <a:latin typeface="Cambria Math" panose="02040503050406030204" pitchFamily="18" charset="0"/>
                      </a:rPr>
                      <m:t>(</m:t>
                    </m:r>
                    <m:r>
                      <a:rPr lang="en-US" sz="3200" b="0" i="1" smtClean="0">
                        <a:latin typeface="Cambria Math" panose="02040503050406030204" pitchFamily="18" charset="0"/>
                      </a:rPr>
                      <m:t>𝑁</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𝑂</m:t>
                        </m:r>
                      </m:e>
                      <m:sub>
                        <m:r>
                          <a:rPr lang="en-US" sz="3200" b="0" i="1" smtClean="0">
                            <a:latin typeface="Cambria Math" panose="02040503050406030204" pitchFamily="18" charset="0"/>
                          </a:rPr>
                          <m:t>3</m:t>
                        </m:r>
                      </m:sub>
                    </m:sSub>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m:t>
                        </m:r>
                      </m:e>
                      <m:sub>
                        <m:r>
                          <a:rPr lang="en-US" sz="3200" b="0" i="1" smtClean="0">
                            <a:latin typeface="Cambria Math" panose="02040503050406030204" pitchFamily="18" charset="0"/>
                          </a:rPr>
                          <m:t>2</m:t>
                        </m:r>
                      </m:sub>
                    </m:sSub>
                  </m:oMath>
                </a14:m>
                <a:r>
                  <a:rPr lang="en-US" sz="3200">
                    <a:latin typeface="Cambria" panose="02040503050406030204" pitchFamily="18" charset="0"/>
                  </a:rPr>
                  <a:t> electrolyte solution, cyclic voltammetry was performed using a 2 cm by 1 cm piece of bare mesh or PPG coated mesh as the working electrode with a platinum counter electrode and Ag/AgCl reference electrode</a:t>
                </a:r>
              </a:p>
              <a:p>
                <a:pPr algn="l">
                  <a:spcBef>
                    <a:spcPts val="0"/>
                  </a:spcBef>
                </a:pPr>
                <a:endParaRPr lang="en-US" sz="2800">
                  <a:latin typeface="Cambria" panose="02040503050406030204" pitchFamily="18" charset="0"/>
                </a:endParaRPr>
              </a:p>
            </p:txBody>
          </p:sp>
        </mc:Choice>
        <mc:Fallback xmlns="">
          <p:sp>
            <p:nvSpPr>
              <p:cNvPr id="35" name="TextBox 34">
                <a:extLst>
                  <a:ext uri="{FF2B5EF4-FFF2-40B4-BE49-F238E27FC236}">
                    <a16:creationId xmlns:a16="http://schemas.microsoft.com/office/drawing/2014/main" id="{4E42A8BD-83AC-F4F8-D1B1-6203195DF2CB}"/>
                  </a:ext>
                </a:extLst>
              </p:cNvPr>
              <p:cNvSpPr txBox="1">
                <a:spLocks noRot="1" noChangeAspect="1" noMove="1" noResize="1" noEditPoints="1" noAdjustHandles="1" noChangeArrowheads="1" noChangeShapeType="1" noTextEdit="1"/>
              </p:cNvSpPr>
              <p:nvPr/>
            </p:nvSpPr>
            <p:spPr>
              <a:xfrm>
                <a:off x="492644" y="26128872"/>
                <a:ext cx="10759348" cy="2985433"/>
              </a:xfrm>
              <a:prstGeom prst="rect">
                <a:avLst/>
              </a:prstGeom>
              <a:blipFill>
                <a:blip r:embed="rId3"/>
                <a:stretch>
                  <a:fillRect l="-1303" t="-2653" r="-1983"/>
                </a:stretch>
              </a:blipFill>
            </p:spPr>
            <p:txBody>
              <a:bodyPr/>
              <a:lstStyle/>
              <a:p>
                <a:r>
                  <a:rPr lang="en-US">
                    <a:noFill/>
                  </a:rPr>
                  <a:t> </a:t>
                </a:r>
              </a:p>
            </p:txBody>
          </p:sp>
        </mc:Fallback>
      </mc:AlternateContent>
      <p:sp>
        <p:nvSpPr>
          <p:cNvPr id="143" name="Subtitle 2">
            <a:extLst>
              <a:ext uri="{FF2B5EF4-FFF2-40B4-BE49-F238E27FC236}">
                <a16:creationId xmlns:a16="http://schemas.microsoft.com/office/drawing/2014/main" id="{7FC24B2A-44A7-D96C-D9EA-DD6AD5D2E0AF}"/>
              </a:ext>
            </a:extLst>
          </p:cNvPr>
          <p:cNvSpPr txBox="1">
            <a:spLocks/>
          </p:cNvSpPr>
          <p:nvPr/>
        </p:nvSpPr>
        <p:spPr>
          <a:xfrm>
            <a:off x="32591449" y="5977035"/>
            <a:ext cx="10875629" cy="7328579"/>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Cambria" panose="02040503050406030204" pitchFamily="18" charset="0"/>
            </a:endParaRPr>
          </a:p>
        </p:txBody>
      </p:sp>
      <p:sp>
        <p:nvSpPr>
          <p:cNvPr id="134" name="Rectangle: Rounded Corners 133">
            <a:extLst>
              <a:ext uri="{FF2B5EF4-FFF2-40B4-BE49-F238E27FC236}">
                <a16:creationId xmlns:a16="http://schemas.microsoft.com/office/drawing/2014/main" id="{B18FAFB9-1FB2-D543-C6F5-E5B13F015721}"/>
              </a:ext>
            </a:extLst>
          </p:cNvPr>
          <p:cNvSpPr/>
          <p:nvPr/>
        </p:nvSpPr>
        <p:spPr>
          <a:xfrm>
            <a:off x="12266631" y="26261549"/>
            <a:ext cx="19844705" cy="6402471"/>
          </a:xfrm>
          <a:prstGeom prst="roundRect">
            <a:avLst/>
          </a:prstGeom>
          <a:solidFill>
            <a:schemeClr val="tx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Rounded Corners 121">
            <a:extLst>
              <a:ext uri="{FF2B5EF4-FFF2-40B4-BE49-F238E27FC236}">
                <a16:creationId xmlns:a16="http://schemas.microsoft.com/office/drawing/2014/main" id="{40A5A7CF-7C02-856D-C016-4F1CAD9B02C7}"/>
              </a:ext>
            </a:extLst>
          </p:cNvPr>
          <p:cNvSpPr/>
          <p:nvPr/>
        </p:nvSpPr>
        <p:spPr>
          <a:xfrm>
            <a:off x="12023247" y="17353517"/>
            <a:ext cx="19844705" cy="7521895"/>
          </a:xfrm>
          <a:prstGeom prst="roundRect">
            <a:avLst/>
          </a:prstGeom>
          <a:solidFill>
            <a:schemeClr val="tx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69597" y="522514"/>
            <a:ext cx="43136594" cy="3947886"/>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pPr>
              <a:lnSpc>
                <a:spcPct val="114000"/>
              </a:lnSpc>
              <a:spcBef>
                <a:spcPts val="0"/>
              </a:spcBef>
            </a:pPr>
            <a:r>
              <a:rPr lang="en-US" sz="8400">
                <a:solidFill>
                  <a:schemeClr val="bg1"/>
                </a:solidFill>
                <a:latin typeface="Cambria" panose="02040503050406030204" pitchFamily="18" charset="0"/>
                <a:cs typeface="Arial" panose="020B0604020202020204" pitchFamily="34" charset="0"/>
              </a:rPr>
              <a:t>Lithium Purification Using Bioinspired Redox-Active Pyrogallol</a:t>
            </a:r>
            <a:br>
              <a:rPr lang="en-US" sz="8400">
                <a:solidFill>
                  <a:schemeClr val="bg1"/>
                </a:solidFill>
                <a:latin typeface="Cambria" panose="02040503050406030204" pitchFamily="18" charset="0"/>
                <a:cs typeface="Arial" panose="020B0604020202020204" pitchFamily="34" charset="0"/>
              </a:rPr>
            </a:br>
            <a:r>
              <a:rPr lang="en-US" sz="5400">
                <a:solidFill>
                  <a:schemeClr val="bg1"/>
                </a:solidFill>
                <a:latin typeface="Cambria" panose="02040503050406030204" pitchFamily="18" charset="0"/>
                <a:cs typeface="Arial" panose="020B0604020202020204" pitchFamily="34" charset="0"/>
              </a:rPr>
              <a:t>Matthew Libby and Dr. Young Jo Kim</a:t>
            </a:r>
            <a:br>
              <a:rPr lang="en-US" sz="5600">
                <a:solidFill>
                  <a:schemeClr val="bg1"/>
                </a:solidFill>
                <a:latin typeface="Cambria" panose="02040503050406030204" pitchFamily="18" charset="0"/>
                <a:cs typeface="Arial" panose="020B0604020202020204" pitchFamily="34" charset="0"/>
              </a:rPr>
            </a:br>
            <a:r>
              <a:rPr lang="en-US" sz="4000" i="1">
                <a:solidFill>
                  <a:schemeClr val="bg1"/>
                </a:solidFill>
                <a:latin typeface="Cambria" panose="02040503050406030204" pitchFamily="18" charset="0"/>
                <a:cs typeface="Arial" panose="020B0604020202020204" pitchFamily="34" charset="0"/>
              </a:rPr>
              <a:t>Department of Chemical Engineering, University of New Hampshire, Durham, NH 03824</a:t>
            </a:r>
            <a:endParaRPr lang="en-US" sz="9300" i="1">
              <a:solidFill>
                <a:schemeClr val="bg1"/>
              </a:solidFill>
              <a:latin typeface="Cambria"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Subtitle 2"/>
              <p:cNvSpPr txBox="1">
                <a:spLocks/>
              </p:cNvSpPr>
              <p:nvPr/>
            </p:nvSpPr>
            <p:spPr>
              <a:xfrm>
                <a:off x="369597" y="6318587"/>
                <a:ext cx="10914743" cy="6072730"/>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a:latin typeface="Cambria" panose="02040503050406030204" pitchFamily="18" charset="0"/>
                  </a:rPr>
                  <a:t>The increasing demand for lithium in the automotive industry has led to an expected market growth of 24% annually until 2030.</a:t>
                </a:r>
              </a:p>
              <a:p>
                <a:pPr marL="571500" indent="-571500" algn="l">
                  <a:buFont typeface="Arial" panose="020B0604020202020204" pitchFamily="34" charset="0"/>
                  <a:buChar char="•"/>
                </a:pPr>
                <a:r>
                  <a:rPr lang="en-US" sz="3200">
                    <a:latin typeface="Cambria" panose="02040503050406030204" pitchFamily="18" charset="0"/>
                  </a:rPr>
                  <a:t>Approximately 60% of the world's lithium supply exists in salt flats in south America. These flats contain 100 – 1000 </a:t>
                </a:r>
                <a14:m>
                  <m:oMath xmlns:m="http://schemas.openxmlformats.org/officeDocument/2006/math">
                    <m:sSup>
                      <m:sSupPr>
                        <m:ctrlPr>
                          <a:rPr lang="en-US" sz="3200" i="1" smtClean="0">
                            <a:latin typeface="Cambria Math" panose="02040503050406030204" pitchFamily="18" charset="0"/>
                          </a:rPr>
                        </m:ctrlPr>
                      </m:sSupPr>
                      <m:e>
                        <m:r>
                          <a:rPr lang="en-US" sz="3200" b="0" i="1" smtClean="0">
                            <a:latin typeface="Cambria Math" panose="02040503050406030204" pitchFamily="18" charset="0"/>
                          </a:rPr>
                          <m:t>𝑚𝑔𝐿</m:t>
                        </m:r>
                      </m:e>
                      <m:sup>
                        <m:r>
                          <a:rPr lang="en-US" sz="3200" b="0" i="1" smtClean="0">
                            <a:latin typeface="Cambria Math" panose="02040503050406030204" pitchFamily="18" charset="0"/>
                          </a:rPr>
                          <m:t>−1</m:t>
                        </m:r>
                      </m:sup>
                    </m:sSup>
                  </m:oMath>
                </a14:m>
                <a:r>
                  <a:rPr lang="en-US" sz="3200">
                    <a:latin typeface="Cambria" panose="02040503050406030204" pitchFamily="18" charset="0"/>
                  </a:rPr>
                  <a:t> lithium, as well as an abundance of Na, K, Mg and Ca ions. Due to comparable thermodynamics, these ions are hard to separate.</a:t>
                </a:r>
              </a:p>
              <a:p>
                <a:pPr marL="571500" indent="-571500" algn="l">
                  <a:buFont typeface="Arial" panose="020B0604020202020204" pitchFamily="34" charset="0"/>
                  <a:buChar char="•"/>
                </a:pPr>
                <a:r>
                  <a:rPr lang="en-US" sz="3200" err="1">
                    <a:latin typeface="Cambria" panose="02040503050406030204" pitchFamily="18" charset="0"/>
                  </a:rPr>
                  <a:t>PyroGallol</a:t>
                </a:r>
                <a:r>
                  <a:rPr lang="en-US" sz="3200">
                    <a:latin typeface="Cambria" panose="02040503050406030204" pitchFamily="18" charset="0"/>
                  </a:rPr>
                  <a:t> (PG), a redox active organic compound, has the potential to bind to these ions for use in separation processes</a:t>
                </a:r>
              </a:p>
              <a:p>
                <a:endParaRPr lang="en-US" sz="3700">
                  <a:latin typeface="Cambria" panose="02040503050406030204" pitchFamily="18" charset="0"/>
                </a:endParaRPr>
              </a:p>
            </p:txBody>
          </p:sp>
        </mc:Choice>
        <mc:Fallback xmlns="">
          <p:sp>
            <p:nvSpPr>
              <p:cNvPr id="6" name="Subtitle 2"/>
              <p:cNvSpPr txBox="1">
                <a:spLocks noRot="1" noChangeAspect="1" noMove="1" noResize="1" noEditPoints="1" noAdjustHandles="1" noChangeArrowheads="1" noChangeShapeType="1" noTextEdit="1"/>
              </p:cNvSpPr>
              <p:nvPr/>
            </p:nvSpPr>
            <p:spPr>
              <a:xfrm>
                <a:off x="369597" y="6318587"/>
                <a:ext cx="10914743" cy="6072730"/>
              </a:xfrm>
              <a:prstGeom prst="rect">
                <a:avLst/>
              </a:prstGeom>
              <a:blipFill>
                <a:blip r:embed="rId4"/>
                <a:stretch>
                  <a:fillRect l="-1116" t="-1904" r="-1228" b="-1904"/>
                </a:stretch>
              </a:blipFill>
              <a:ln>
                <a:solidFill>
                  <a:srgbClr val="002060"/>
                </a:solidFill>
              </a:ln>
            </p:spPr>
            <p:txBody>
              <a:bodyPr/>
              <a:lstStyle/>
              <a:p>
                <a:r>
                  <a:rPr lang="en-US">
                    <a:noFill/>
                  </a:rPr>
                  <a:t> </a:t>
                </a:r>
              </a:p>
            </p:txBody>
          </p:sp>
        </mc:Fallback>
      </mc:AlternateContent>
      <p:sp>
        <p:nvSpPr>
          <p:cNvPr id="7" name="Subtitle 2"/>
          <p:cNvSpPr txBox="1">
            <a:spLocks/>
          </p:cNvSpPr>
          <p:nvPr/>
        </p:nvSpPr>
        <p:spPr>
          <a:xfrm>
            <a:off x="369597" y="12733405"/>
            <a:ext cx="10914743" cy="913158"/>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6300">
                <a:solidFill>
                  <a:schemeClr val="bg1"/>
                </a:solidFill>
                <a:latin typeface="Cambria" panose="02040503050406030204" pitchFamily="18" charset="0"/>
              </a:rPr>
              <a:t> </a:t>
            </a:r>
            <a:r>
              <a:rPr lang="en-US" sz="5800">
                <a:solidFill>
                  <a:schemeClr val="bg1"/>
                </a:solidFill>
                <a:latin typeface="Cambria" panose="02040503050406030204" pitchFamily="18" charset="0"/>
              </a:rPr>
              <a:t>Methods</a:t>
            </a:r>
          </a:p>
        </p:txBody>
      </p:sp>
      <p:sp>
        <p:nvSpPr>
          <p:cNvPr id="9" name="Subtitle 2"/>
          <p:cNvSpPr txBox="1">
            <a:spLocks/>
          </p:cNvSpPr>
          <p:nvPr/>
        </p:nvSpPr>
        <p:spPr>
          <a:xfrm>
            <a:off x="12314092" y="4937912"/>
            <a:ext cx="19641782" cy="937367"/>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Coating Analysis</a:t>
            </a:r>
          </a:p>
        </p:txBody>
      </p:sp>
      <p:sp>
        <p:nvSpPr>
          <p:cNvPr id="12" name="Subtitle 2"/>
          <p:cNvSpPr txBox="1">
            <a:spLocks/>
          </p:cNvSpPr>
          <p:nvPr/>
        </p:nvSpPr>
        <p:spPr>
          <a:xfrm>
            <a:off x="32572096" y="15157648"/>
            <a:ext cx="10914743" cy="9041969"/>
          </a:xfrm>
          <a:prstGeom prst="rect">
            <a:avLst/>
          </a:prstGeom>
          <a:noFill/>
          <a:ln>
            <a:solidFill>
              <a:srgbClr val="002060"/>
            </a:solidFill>
          </a:ln>
        </p:spPr>
        <p:txBody>
          <a:bodyPr vert="horz" lIns="106674" tIns="53337" rIns="106674"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l">
              <a:spcBef>
                <a:spcPts val="0"/>
              </a:spcBef>
              <a:buFont typeface="Arial" panose="020B0604020202020204" pitchFamily="34" charset="0"/>
              <a:buChar char="•"/>
            </a:pPr>
            <a:endParaRPr lang="en-US" sz="3200">
              <a:latin typeface="Cambria" panose="02040503050406030204" pitchFamily="18" charset="0"/>
            </a:endParaRPr>
          </a:p>
          <a:p>
            <a:pPr marL="571500" indent="-571500" algn="l">
              <a:spcBef>
                <a:spcPts val="0"/>
              </a:spcBef>
              <a:buFont typeface="Arial" panose="020B0604020202020204" pitchFamily="34" charset="0"/>
              <a:buChar char="•"/>
            </a:pPr>
            <a:r>
              <a:rPr lang="en-US" sz="3200">
                <a:latin typeface="Cambria" panose="02040503050406030204" pitchFamily="18" charset="0"/>
              </a:rPr>
              <a:t>While an exact thickness has not yet been determined, 3 coating cycles of PPG is sufficient for ion removal.</a:t>
            </a:r>
          </a:p>
          <a:p>
            <a:pPr marL="571500" indent="-571500" algn="l">
              <a:spcBef>
                <a:spcPts val="0"/>
              </a:spcBef>
              <a:buFont typeface="Arial" panose="020B0604020202020204" pitchFamily="34" charset="0"/>
              <a:buChar char="•"/>
            </a:pPr>
            <a:endParaRPr lang="en-US" sz="3200">
              <a:latin typeface="Cambria" panose="02040503050406030204" pitchFamily="18" charset="0"/>
            </a:endParaRPr>
          </a:p>
          <a:p>
            <a:pPr marL="571500" indent="-571500" algn="l">
              <a:spcBef>
                <a:spcPts val="0"/>
              </a:spcBef>
              <a:buFont typeface="Arial" panose="020B0604020202020204" pitchFamily="34" charset="0"/>
              <a:buChar char="•"/>
            </a:pPr>
            <a:r>
              <a:rPr lang="en-US" sz="3200">
                <a:latin typeface="Cambria" panose="02040503050406030204" pitchFamily="18" charset="0"/>
              </a:rPr>
              <a:t>As seen in the CV graphs, the presence of the cathodic and anodic peaks corresponds to the reduction and oxidation of OH functional groups, and therefore, the proposed binding and release of ions in solution.</a:t>
            </a:r>
          </a:p>
          <a:p>
            <a:pPr marL="571500" indent="-571500" algn="l">
              <a:spcBef>
                <a:spcPts val="0"/>
              </a:spcBef>
              <a:buFont typeface="Arial" panose="020B0604020202020204" pitchFamily="34" charset="0"/>
              <a:buChar char="•"/>
            </a:pPr>
            <a:endParaRPr lang="en-US" sz="3200">
              <a:latin typeface="Cambria" panose="02040503050406030204" pitchFamily="18" charset="0"/>
            </a:endParaRPr>
          </a:p>
          <a:p>
            <a:pPr marL="571500" indent="-571500" algn="l">
              <a:spcBef>
                <a:spcPts val="0"/>
              </a:spcBef>
              <a:buFont typeface="Arial" panose="020B0604020202020204" pitchFamily="34" charset="0"/>
              <a:buChar char="•"/>
            </a:pPr>
            <a:r>
              <a:rPr lang="en-US" sz="3200">
                <a:latin typeface="Cambria" panose="02040503050406030204" pitchFamily="18" charset="0"/>
              </a:rPr>
              <a:t>Using PPG powder, approximately 5 millimoles calcium can be removed per mole of PPG. Additionally, a 2-hour exchange removed 4 times more calcium than the 10 minute, suggesting a slow equilibration.</a:t>
            </a:r>
          </a:p>
          <a:p>
            <a:pPr marL="571500" indent="-571500" algn="l">
              <a:spcBef>
                <a:spcPts val="0"/>
              </a:spcBef>
              <a:buFont typeface="Arial" panose="020B0604020202020204" pitchFamily="34" charset="0"/>
              <a:buChar char="•"/>
            </a:pPr>
            <a:endParaRPr lang="en-US" sz="3200">
              <a:latin typeface="Cambria" panose="02040503050406030204" pitchFamily="18" charset="0"/>
            </a:endParaRPr>
          </a:p>
          <a:p>
            <a:pPr marL="571500" indent="-571500" algn="l">
              <a:spcBef>
                <a:spcPts val="0"/>
              </a:spcBef>
              <a:buFont typeface="Arial" panose="020B0604020202020204" pitchFamily="34" charset="0"/>
              <a:buChar char="•"/>
            </a:pPr>
            <a:r>
              <a:rPr lang="en-US" sz="3200">
                <a:latin typeface="Cambria" panose="02040503050406030204" pitchFamily="18" charset="0"/>
              </a:rPr>
              <a:t>At low concentrations, PPG coated mesh can remove up to 10% of the moles of calcium in solution, and moles removed linearly increases with concentration.</a:t>
            </a:r>
          </a:p>
          <a:p>
            <a:pPr marL="571500" indent="-571500" algn="l">
              <a:spcBef>
                <a:spcPts val="0"/>
              </a:spcBef>
              <a:buFont typeface="Arial" panose="020B0604020202020204" pitchFamily="34" charset="0"/>
              <a:buChar char="•"/>
            </a:pPr>
            <a:endParaRPr lang="en-US" sz="3200">
              <a:latin typeface="Cambria" panose="02040503050406030204" pitchFamily="18" charset="0"/>
            </a:endParaRPr>
          </a:p>
          <a:p>
            <a:pPr marL="571500" indent="-571500" algn="l">
              <a:spcBef>
                <a:spcPts val="0"/>
              </a:spcBef>
              <a:buFont typeface="Arial" panose="020B0604020202020204" pitchFamily="34" charset="0"/>
              <a:buChar char="•"/>
            </a:pPr>
            <a:r>
              <a:rPr lang="en-US" sz="3200">
                <a:latin typeface="Cambria" panose="02040503050406030204" pitchFamily="18" charset="0"/>
              </a:rPr>
              <a:t>Future work will include investigation of the adsorption of lithium ions and comparing the selectivity of lithium and calcium in a mixed solution. Additionally, the reusability of these membranes will be studied.</a:t>
            </a:r>
          </a:p>
        </p:txBody>
      </p:sp>
      <p:sp>
        <p:nvSpPr>
          <p:cNvPr id="13" name="Subtitle 2"/>
          <p:cNvSpPr txBox="1">
            <a:spLocks/>
          </p:cNvSpPr>
          <p:nvPr/>
        </p:nvSpPr>
        <p:spPr>
          <a:xfrm>
            <a:off x="369597"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Introduction</a:t>
            </a:r>
          </a:p>
        </p:txBody>
      </p:sp>
      <p:sp>
        <p:nvSpPr>
          <p:cNvPr id="15" name="Subtitle 2"/>
          <p:cNvSpPr txBox="1">
            <a:spLocks/>
          </p:cNvSpPr>
          <p:nvPr/>
        </p:nvSpPr>
        <p:spPr>
          <a:xfrm>
            <a:off x="32591449"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Proposed Mechanism</a:t>
            </a:r>
          </a:p>
        </p:txBody>
      </p:sp>
      <p:sp>
        <p:nvSpPr>
          <p:cNvPr id="16" name="Subtitle 2"/>
          <p:cNvSpPr txBox="1">
            <a:spLocks/>
          </p:cNvSpPr>
          <p:nvPr/>
        </p:nvSpPr>
        <p:spPr>
          <a:xfrm>
            <a:off x="12300593" y="6000072"/>
            <a:ext cx="19641782" cy="7182962"/>
          </a:xfrm>
          <a:prstGeom prst="rect">
            <a:avLst/>
          </a:prstGeom>
          <a:ln>
            <a:solidFill>
              <a:schemeClr val="bg1"/>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Cambria" panose="02040503050406030204" pitchFamily="18" charset="0"/>
            </a:endParaRPr>
          </a:p>
        </p:txBody>
      </p:sp>
      <p:sp>
        <p:nvSpPr>
          <p:cNvPr id="17" name="Subtitle 2"/>
          <p:cNvSpPr txBox="1">
            <a:spLocks/>
          </p:cNvSpPr>
          <p:nvPr/>
        </p:nvSpPr>
        <p:spPr>
          <a:xfrm>
            <a:off x="32492932" y="13650545"/>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Conclusions and Future Work</a:t>
            </a:r>
          </a:p>
        </p:txBody>
      </p:sp>
      <p:sp>
        <p:nvSpPr>
          <p:cNvPr id="18" name="Subtitle 2"/>
          <p:cNvSpPr txBox="1">
            <a:spLocks/>
          </p:cNvSpPr>
          <p:nvPr/>
        </p:nvSpPr>
        <p:spPr>
          <a:xfrm>
            <a:off x="32591448" y="24445331"/>
            <a:ext cx="10914743" cy="633625"/>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a:solidFill>
                  <a:schemeClr val="bg1"/>
                </a:solidFill>
                <a:latin typeface="Cambria" panose="02040503050406030204" pitchFamily="18" charset="0"/>
              </a:rPr>
              <a:t>Acknowledgements</a:t>
            </a:r>
          </a:p>
        </p:txBody>
      </p:sp>
      <p:sp>
        <p:nvSpPr>
          <p:cNvPr id="30" name="Subtitle 2"/>
          <p:cNvSpPr txBox="1">
            <a:spLocks/>
          </p:cNvSpPr>
          <p:nvPr/>
        </p:nvSpPr>
        <p:spPr>
          <a:xfrm>
            <a:off x="12266631" y="16235008"/>
            <a:ext cx="19641782" cy="868329"/>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Electrochemical Analysis</a:t>
            </a:r>
          </a:p>
        </p:txBody>
      </p:sp>
      <p:sp>
        <p:nvSpPr>
          <p:cNvPr id="149" name="Subtitle 2"/>
          <p:cNvSpPr txBox="1">
            <a:spLocks/>
          </p:cNvSpPr>
          <p:nvPr/>
        </p:nvSpPr>
        <p:spPr>
          <a:xfrm>
            <a:off x="12266631" y="25199143"/>
            <a:ext cx="19641782" cy="700889"/>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Ion Removal Results</a:t>
            </a:r>
          </a:p>
        </p:txBody>
      </p:sp>
      <p:pic>
        <p:nvPicPr>
          <p:cNvPr id="161" name="Picture 1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6639" y="1168998"/>
            <a:ext cx="2298576" cy="3042233"/>
          </a:xfrm>
          <a:prstGeom prst="rect">
            <a:avLst/>
          </a:prstGeom>
        </p:spPr>
      </p:pic>
      <p:sp>
        <p:nvSpPr>
          <p:cNvPr id="85" name="Subtitle 2"/>
          <p:cNvSpPr txBox="1">
            <a:spLocks/>
          </p:cNvSpPr>
          <p:nvPr/>
        </p:nvSpPr>
        <p:spPr>
          <a:xfrm>
            <a:off x="32552335" y="29172862"/>
            <a:ext cx="10914743" cy="3491159"/>
          </a:xfrm>
          <a:prstGeom prst="rect">
            <a:avLst/>
          </a:prstGeom>
          <a:noFill/>
          <a:ln>
            <a:solidFill>
              <a:srgbClr val="002060"/>
            </a:solidFill>
          </a:ln>
        </p:spPr>
        <p:txBody>
          <a:bodyPr vert="horz" lIns="106674" tIns="53337" rIns="106674"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2800">
                <a:latin typeface="Cambria" panose="02040503050406030204" pitchFamily="18" charset="0"/>
              </a:rPr>
              <a:t>[1 ] </a:t>
            </a:r>
            <a:r>
              <a:rPr lang="en-US" sz="2800" err="1">
                <a:latin typeface="Cambria" panose="02040503050406030204" pitchFamily="18" charset="0"/>
              </a:rPr>
              <a:t>Greim</a:t>
            </a:r>
            <a:r>
              <a:rPr lang="en-US" sz="2800">
                <a:latin typeface="Cambria" panose="02040503050406030204" pitchFamily="18" charset="0"/>
              </a:rPr>
              <a:t>, P., </a:t>
            </a:r>
            <a:r>
              <a:rPr lang="en-US" sz="2800" i="1">
                <a:latin typeface="Cambria" panose="02040503050406030204" pitchFamily="18" charset="0"/>
              </a:rPr>
              <a:t>et. al. </a:t>
            </a:r>
            <a:r>
              <a:rPr lang="en-US" sz="2800">
                <a:latin typeface="Cambria" panose="02040503050406030204" pitchFamily="18" charset="0"/>
              </a:rPr>
              <a:t>Assessment of lithium criticality in the global  energy transition and addressing policy gaps in transportation</a:t>
            </a:r>
            <a:r>
              <a:rPr lang="en-US" sz="2800" i="1">
                <a:latin typeface="Cambria" panose="02040503050406030204" pitchFamily="18" charset="0"/>
              </a:rPr>
              <a:t>. Nat </a:t>
            </a:r>
            <a:r>
              <a:rPr lang="en-US" sz="2800" i="1" err="1">
                <a:latin typeface="Cambria" panose="02040503050406030204" pitchFamily="18" charset="0"/>
              </a:rPr>
              <a:t>Commun</a:t>
            </a:r>
            <a:endParaRPr lang="en-US" sz="2800">
              <a:latin typeface="Cambria" panose="02040503050406030204" pitchFamily="18" charset="0"/>
            </a:endParaRPr>
          </a:p>
          <a:p>
            <a:pPr algn="l">
              <a:spcBef>
                <a:spcPts val="0"/>
              </a:spcBef>
            </a:pPr>
            <a:endParaRPr lang="en-US" sz="2800">
              <a:latin typeface="Cambria" panose="02040503050406030204" pitchFamily="18" charset="0"/>
            </a:endParaRPr>
          </a:p>
          <a:p>
            <a:pPr algn="l">
              <a:spcBef>
                <a:spcPts val="0"/>
              </a:spcBef>
            </a:pPr>
            <a:r>
              <a:rPr lang="en-US" sz="2800">
                <a:latin typeface="Cambria" panose="02040503050406030204" pitchFamily="18" charset="0"/>
              </a:rPr>
              <a:t>[2]Yasin </a:t>
            </a:r>
            <a:r>
              <a:rPr lang="en-US" sz="2800" err="1">
                <a:latin typeface="Cambria" panose="02040503050406030204" pitchFamily="18" charset="0"/>
              </a:rPr>
              <a:t>Orooji</a:t>
            </a:r>
            <a:r>
              <a:rPr lang="en-US" sz="2800">
                <a:latin typeface="Cambria" panose="02040503050406030204" pitchFamily="18" charset="0"/>
              </a:rPr>
              <a:t> </a:t>
            </a:r>
            <a:r>
              <a:rPr lang="en-US" sz="2800" i="1">
                <a:latin typeface="Cambria" panose="02040503050406030204" pitchFamily="18" charset="0"/>
              </a:rPr>
              <a:t>et. al</a:t>
            </a:r>
            <a:r>
              <a:rPr lang="en-US" sz="2800">
                <a:latin typeface="Cambria" panose="02040503050406030204" pitchFamily="18" charset="0"/>
              </a:rPr>
              <a:t>. Recent advances in nanomaterial development for lithium ion-sieving technologies </a:t>
            </a:r>
          </a:p>
          <a:p>
            <a:pPr algn="l">
              <a:spcBef>
                <a:spcPts val="0"/>
              </a:spcBef>
            </a:pPr>
            <a:endParaRPr lang="en-US" sz="2800">
              <a:latin typeface="Cambria" panose="02040503050406030204" pitchFamily="18" charset="0"/>
            </a:endParaRPr>
          </a:p>
          <a:p>
            <a:pPr algn="l">
              <a:spcBef>
                <a:spcPts val="0"/>
              </a:spcBef>
            </a:pPr>
            <a:r>
              <a:rPr lang="en-US" sz="2800">
                <a:latin typeface="Cambria" panose="02040503050406030204" pitchFamily="18" charset="0"/>
              </a:rPr>
              <a:t>[3] Tian, Z, </a:t>
            </a:r>
            <a:r>
              <a:rPr lang="en-US" sz="2800" i="1">
                <a:latin typeface="Cambria" panose="02040503050406030204" pitchFamily="18" charset="0"/>
              </a:rPr>
              <a:t>et. al. </a:t>
            </a:r>
            <a:r>
              <a:rPr lang="en-US" sz="2800">
                <a:latin typeface="Cambria" panose="02040503050406030204" pitchFamily="18" charset="0"/>
              </a:rPr>
              <a:t>Synthesis of biologically derived poly(pyrogallol) nanofibers for antibacterial applications</a:t>
            </a:r>
            <a:endParaRPr lang="en-US" sz="3700">
              <a:latin typeface="Cambria" panose="02040503050406030204" pitchFamily="18" charset="0"/>
            </a:endParaRPr>
          </a:p>
        </p:txBody>
      </p:sp>
      <p:sp>
        <p:nvSpPr>
          <p:cNvPr id="93" name="Subtitle 2"/>
          <p:cNvSpPr txBox="1">
            <a:spLocks/>
          </p:cNvSpPr>
          <p:nvPr/>
        </p:nvSpPr>
        <p:spPr>
          <a:xfrm>
            <a:off x="32591449" y="28305050"/>
            <a:ext cx="10914743" cy="633625"/>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a:solidFill>
                  <a:schemeClr val="bg1"/>
                </a:solidFill>
                <a:latin typeface="Cambria" panose="02040503050406030204" pitchFamily="18" charset="0"/>
              </a:rPr>
              <a:t>References</a:t>
            </a:r>
          </a:p>
        </p:txBody>
      </p:sp>
      <p:sp>
        <p:nvSpPr>
          <p:cNvPr id="4" name="TextBox 3"/>
          <p:cNvSpPr txBox="1"/>
          <p:nvPr/>
        </p:nvSpPr>
        <p:spPr>
          <a:xfrm>
            <a:off x="32984920" y="12216858"/>
            <a:ext cx="5657401" cy="553992"/>
          </a:xfrm>
          <a:prstGeom prst="rect">
            <a:avLst/>
          </a:prstGeom>
          <a:noFill/>
        </p:spPr>
        <p:txBody>
          <a:bodyPr wrap="square" lIns="106674" tIns="53337" rIns="106674" bIns="53337" rtlCol="0">
            <a:spAutoFit/>
          </a:bodyPr>
          <a:lstStyle/>
          <a:p>
            <a:endParaRPr lang="en-US" sz="2900">
              <a:latin typeface="Cambria" panose="02040503050406030204" pitchFamily="18" charset="0"/>
            </a:endParaRPr>
          </a:p>
        </p:txBody>
      </p:sp>
      <p:sp>
        <p:nvSpPr>
          <p:cNvPr id="99" name="Subtitle 2"/>
          <p:cNvSpPr txBox="1">
            <a:spLocks/>
          </p:cNvSpPr>
          <p:nvPr/>
        </p:nvSpPr>
        <p:spPr>
          <a:xfrm>
            <a:off x="369597" y="14150532"/>
            <a:ext cx="10914743" cy="17941043"/>
          </a:xfrm>
          <a:prstGeom prst="rect">
            <a:avLst/>
          </a:prstGeom>
          <a:ln>
            <a:solidFill>
              <a:schemeClr val="bg1"/>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3200" dirty="0">
              <a:latin typeface="Cambria" panose="02040503050406030204" pitchFamily="18" charset="0"/>
            </a:endParaRPr>
          </a:p>
          <a:p>
            <a:pPr marL="400027" indent="-400027" algn="just">
              <a:spcBef>
                <a:spcPts val="0"/>
              </a:spcBef>
              <a:buFont typeface="Arial" panose="020B0604020202020204" pitchFamily="34" charset="0"/>
              <a:buChar char="•"/>
            </a:pPr>
            <a:r>
              <a:rPr lang="en-US" sz="3200" dirty="0">
                <a:latin typeface="Cambria" panose="02040503050406030204" pitchFamily="18" charset="0"/>
              </a:rPr>
              <a:t>Pyrogallol is auto-oxidatively polymerized in an aqueous phosphate buffered saline solution (PBS, pH = 7.4) </a:t>
            </a:r>
          </a:p>
          <a:p>
            <a:pPr algn="just">
              <a:spcBef>
                <a:spcPts val="0"/>
              </a:spcBef>
            </a:pPr>
            <a:endParaRPr lang="en-US" sz="3200" dirty="0">
              <a:latin typeface="Cambria" panose="02040503050406030204" pitchFamily="18" charset="0"/>
            </a:endParaRPr>
          </a:p>
          <a:p>
            <a:pPr marL="400027" indent="-400027" algn="just">
              <a:spcBef>
                <a:spcPts val="0"/>
              </a:spcBef>
              <a:buFont typeface="Arial" panose="020B0604020202020204" pitchFamily="34" charset="0"/>
              <a:buChar char="•"/>
            </a:pPr>
            <a:r>
              <a:rPr lang="en-US" sz="3200" dirty="0">
                <a:latin typeface="Cambria" panose="02040503050406030204" pitchFamily="18" charset="0"/>
              </a:rPr>
              <a:t>2 mg pyrogallol per mL PBS was stirred at ambient conditions for 24 hours yielding an orange powder</a:t>
            </a:r>
          </a:p>
          <a:p>
            <a:pPr algn="just">
              <a:spcBef>
                <a:spcPts val="0"/>
              </a:spcBef>
            </a:pPr>
            <a:endParaRPr lang="en-US" sz="3200" dirty="0">
              <a:latin typeface="Cambria" panose="02040503050406030204" pitchFamily="18" charset="0"/>
            </a:endParaRPr>
          </a:p>
          <a:p>
            <a:pPr algn="just">
              <a:spcBef>
                <a:spcPts val="0"/>
              </a:spcBef>
            </a:pPr>
            <a:endParaRPr lang="en-US" sz="32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32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32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marL="457200" indent="-457200" algn="l">
              <a:spcBef>
                <a:spcPts val="0"/>
              </a:spcBef>
              <a:buFont typeface="Arial" panose="020B0604020202020204" pitchFamily="34" charset="0"/>
              <a:buChar char="•"/>
            </a:pPr>
            <a:r>
              <a:rPr lang="en-US" sz="3200" dirty="0">
                <a:latin typeface="Cambria" panose="02040503050406030204" pitchFamily="18" charset="0"/>
              </a:rPr>
              <a:t>5 cm by 5cm of stainless-steel mesh was immersed in the PG-PBS and allowed to mix for 24 hours</a:t>
            </a:r>
          </a:p>
          <a:p>
            <a:pPr marL="457200" indent="-457200" algn="l">
              <a:spcBef>
                <a:spcPts val="0"/>
              </a:spcBef>
              <a:buFont typeface="Arial" panose="020B0604020202020204" pitchFamily="34" charset="0"/>
              <a:buChar char="•"/>
            </a:pPr>
            <a:endParaRPr lang="en-US" sz="32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l">
              <a:spcBef>
                <a:spcPts val="0"/>
              </a:spcBef>
            </a:pPr>
            <a:r>
              <a:rPr lang="en-US" sz="2900" dirty="0">
                <a:latin typeface="Cambria" panose="02040503050406030204" pitchFamily="18" charset="0"/>
              </a:rPr>
              <a:t> </a:t>
            </a:r>
          </a:p>
          <a:p>
            <a:pPr algn="just">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marL="457200" indent="-457200" algn="l">
              <a:spcBef>
                <a:spcPts val="0"/>
              </a:spcBef>
              <a:buFont typeface="Arial" panose="020B0604020202020204" pitchFamily="34" charset="0"/>
              <a:buChar char="•"/>
            </a:pPr>
            <a:endParaRPr lang="en-US" sz="2900" dirty="0">
              <a:latin typeface="Cambria" panose="02040503050406030204" pitchFamily="18" charset="0"/>
            </a:endParaRPr>
          </a:p>
          <a:p>
            <a:pPr marL="457200" indent="-457200" algn="l">
              <a:spcBef>
                <a:spcPts val="0"/>
              </a:spcBef>
              <a:buFont typeface="Arial" panose="020B0604020202020204" pitchFamily="34" charset="0"/>
              <a:buChar char="•"/>
            </a:pPr>
            <a:endParaRPr lang="en-US" sz="2900" dirty="0">
              <a:latin typeface="Cambria" panose="02040503050406030204" pitchFamily="18" charset="0"/>
            </a:endParaRPr>
          </a:p>
        </p:txBody>
      </p:sp>
      <p:sp>
        <p:nvSpPr>
          <p:cNvPr id="108" name="Subtitle 2"/>
          <p:cNvSpPr txBox="1">
            <a:spLocks/>
          </p:cNvSpPr>
          <p:nvPr/>
        </p:nvSpPr>
        <p:spPr>
          <a:xfrm>
            <a:off x="32591449" y="25324670"/>
            <a:ext cx="10914743" cy="2734666"/>
          </a:xfrm>
          <a:prstGeom prst="rect">
            <a:avLst/>
          </a:prstGeom>
          <a:noFill/>
          <a:ln>
            <a:solidFill>
              <a:srgbClr val="002060"/>
            </a:solidFill>
          </a:ln>
        </p:spPr>
        <p:txBody>
          <a:bodyPr vert="horz" lIns="106674" tIns="53337" rIns="106674" bIns="53337" rtlCol="0" anchor="t">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700">
                <a:latin typeface="Cambria" panose="02040503050406030204" pitchFamily="18" charset="0"/>
              </a:rPr>
              <a:t>Thank you to Dr. Young Jo Kim and Dr. Zhen Tian for their expertise and support throughout this process</a:t>
            </a:r>
          </a:p>
          <a:p>
            <a:pPr marL="571500" indent="-571500" algn="l">
              <a:buFont typeface="Arial" panose="020B0604020202020204" pitchFamily="34" charset="0"/>
              <a:buChar char="•"/>
            </a:pPr>
            <a:r>
              <a:rPr lang="en-US" sz="3700">
                <a:latin typeface="Cambria" panose="02040503050406030204" pitchFamily="18" charset="0"/>
              </a:rPr>
              <a:t>The UNH Department of Chemical Engineering, UNH University Instrumentation Center, Hamel Center for Undergraduate Research</a:t>
            </a:r>
          </a:p>
        </p:txBody>
      </p:sp>
      <p:pic>
        <p:nvPicPr>
          <p:cNvPr id="1026" name="Picture 2" descr="kimlab">
            <a:extLst>
              <a:ext uri="{FF2B5EF4-FFF2-40B4-BE49-F238E27FC236}">
                <a16:creationId xmlns:a16="http://schemas.microsoft.com/office/drawing/2014/main" id="{D7F41944-AA0C-5163-6F06-85CA6DAB72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7744" b="67603"/>
          <a:stretch/>
        </p:blipFill>
        <p:spPr bwMode="auto">
          <a:xfrm>
            <a:off x="38183877" y="1802884"/>
            <a:ext cx="4800824" cy="142495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5200920-F15D-3828-5046-715201F4C934}"/>
              </a:ext>
            </a:extLst>
          </p:cNvPr>
          <p:cNvSpPr/>
          <p:nvPr/>
        </p:nvSpPr>
        <p:spPr>
          <a:xfrm>
            <a:off x="466809" y="13852547"/>
            <a:ext cx="10720318" cy="561769"/>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a:solidFill>
                  <a:schemeClr val="tx1"/>
                </a:solidFill>
              </a:rPr>
              <a:t>Synthesis of Poly-Pyrogallol (PPG)</a:t>
            </a:r>
          </a:p>
        </p:txBody>
      </p:sp>
      <p:sp>
        <p:nvSpPr>
          <p:cNvPr id="25" name="Rectangle: Rounded Corners 24">
            <a:extLst>
              <a:ext uri="{FF2B5EF4-FFF2-40B4-BE49-F238E27FC236}">
                <a16:creationId xmlns:a16="http://schemas.microsoft.com/office/drawing/2014/main" id="{2723685C-483D-AE87-894B-8E750FF0F014}"/>
              </a:ext>
            </a:extLst>
          </p:cNvPr>
          <p:cNvSpPr/>
          <p:nvPr/>
        </p:nvSpPr>
        <p:spPr>
          <a:xfrm>
            <a:off x="466809" y="19616598"/>
            <a:ext cx="10715573" cy="556289"/>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a:solidFill>
                  <a:schemeClr val="tx1"/>
                </a:solidFill>
              </a:rPr>
              <a:t>Synthesis of Redox Active Membrane</a:t>
            </a:r>
          </a:p>
        </p:txBody>
      </p:sp>
      <p:sp>
        <p:nvSpPr>
          <p:cNvPr id="29" name="Rectangle: Rounded Corners 28">
            <a:extLst>
              <a:ext uri="{FF2B5EF4-FFF2-40B4-BE49-F238E27FC236}">
                <a16:creationId xmlns:a16="http://schemas.microsoft.com/office/drawing/2014/main" id="{20EDD28E-819A-5183-6A82-22CF53EFA2CF}"/>
              </a:ext>
            </a:extLst>
          </p:cNvPr>
          <p:cNvSpPr/>
          <p:nvPr/>
        </p:nvSpPr>
        <p:spPr>
          <a:xfrm>
            <a:off x="492644" y="25270891"/>
            <a:ext cx="10720318" cy="556289"/>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a:solidFill>
                  <a:schemeClr val="tx1"/>
                </a:solidFill>
              </a:rPr>
              <a:t>Electrochemical Characterization</a:t>
            </a:r>
          </a:p>
        </p:txBody>
      </p:sp>
      <p:sp>
        <p:nvSpPr>
          <p:cNvPr id="34" name="Rectangle: Rounded Corners 33">
            <a:extLst>
              <a:ext uri="{FF2B5EF4-FFF2-40B4-BE49-F238E27FC236}">
                <a16:creationId xmlns:a16="http://schemas.microsoft.com/office/drawing/2014/main" id="{5449EA60-65A0-4325-D529-D64478916F3A}"/>
              </a:ext>
            </a:extLst>
          </p:cNvPr>
          <p:cNvSpPr/>
          <p:nvPr/>
        </p:nvSpPr>
        <p:spPr>
          <a:xfrm>
            <a:off x="492644" y="28899614"/>
            <a:ext cx="10715573" cy="600392"/>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a:solidFill>
                  <a:schemeClr val="tx1"/>
                </a:solidFill>
              </a:rPr>
              <a:t>Fluorometric Assay Measurements</a:t>
            </a:r>
          </a:p>
        </p:txBody>
      </p:sp>
      <p:grpSp>
        <p:nvGrpSpPr>
          <p:cNvPr id="49" name="Group 48">
            <a:extLst>
              <a:ext uri="{FF2B5EF4-FFF2-40B4-BE49-F238E27FC236}">
                <a16:creationId xmlns:a16="http://schemas.microsoft.com/office/drawing/2014/main" id="{F9666241-71D5-7DF0-7D3F-84DB682E7351}"/>
              </a:ext>
            </a:extLst>
          </p:cNvPr>
          <p:cNvGrpSpPr/>
          <p:nvPr/>
        </p:nvGrpSpPr>
        <p:grpSpPr>
          <a:xfrm>
            <a:off x="12266632" y="6307789"/>
            <a:ext cx="19247512" cy="9041968"/>
            <a:chOff x="12945979" y="6307789"/>
            <a:chExt cx="16793255" cy="8404917"/>
          </a:xfrm>
        </p:grpSpPr>
        <p:grpSp>
          <p:nvGrpSpPr>
            <p:cNvPr id="11" name="Group 10">
              <a:extLst>
                <a:ext uri="{FF2B5EF4-FFF2-40B4-BE49-F238E27FC236}">
                  <a16:creationId xmlns:a16="http://schemas.microsoft.com/office/drawing/2014/main" id="{AD10DCFB-495A-360A-4647-562F5B755500}"/>
                </a:ext>
              </a:extLst>
            </p:cNvPr>
            <p:cNvGrpSpPr/>
            <p:nvPr/>
          </p:nvGrpSpPr>
          <p:grpSpPr>
            <a:xfrm>
              <a:off x="14151964" y="7423270"/>
              <a:ext cx="15587270" cy="7289436"/>
              <a:chOff x="14188280" y="8165063"/>
              <a:chExt cx="15587270" cy="7289436"/>
            </a:xfrm>
          </p:grpSpPr>
          <p:pic>
            <p:nvPicPr>
              <p:cNvPr id="5" name="Picture 4">
                <a:extLst>
                  <a:ext uri="{FF2B5EF4-FFF2-40B4-BE49-F238E27FC236}">
                    <a16:creationId xmlns:a16="http://schemas.microsoft.com/office/drawing/2014/main" id="{CB6BA913-2D71-03DF-FEA3-29719C6D007A}"/>
                  </a:ext>
                </a:extLst>
              </p:cNvPr>
              <p:cNvPicPr>
                <a:picLocks noChangeAspect="1"/>
              </p:cNvPicPr>
              <p:nvPr/>
            </p:nvPicPr>
            <p:blipFill rotWithShape="1">
              <a:blip r:embed="rId7"/>
              <a:srcRect l="36288" t="45048" r="28571" b="16326"/>
              <a:stretch/>
            </p:blipFill>
            <p:spPr>
              <a:xfrm>
                <a:off x="18137705" y="8165063"/>
                <a:ext cx="3474720" cy="3509929"/>
              </a:xfrm>
              <a:prstGeom prst="rect">
                <a:avLst/>
              </a:prstGeom>
            </p:spPr>
          </p:pic>
          <p:pic>
            <p:nvPicPr>
              <p:cNvPr id="1036" name="Picture 12">
                <a:extLst>
                  <a:ext uri="{FF2B5EF4-FFF2-40B4-BE49-F238E27FC236}">
                    <a16:creationId xmlns:a16="http://schemas.microsoft.com/office/drawing/2014/main" id="{C5073B9F-7A96-5627-2480-DC6B6170EC4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158" t="12657" r="23804" b="41467"/>
              <a:stretch/>
            </p:blipFill>
            <p:spPr bwMode="auto">
              <a:xfrm>
                <a:off x="14188280" y="8194111"/>
                <a:ext cx="3418517" cy="3491503"/>
              </a:xfrm>
              <a:prstGeom prst="rect">
                <a:avLst/>
              </a:prstGeom>
              <a:noFill/>
              <a:extLst>
                <a:ext uri="{909E8E84-426E-40DD-AFC4-6F175D3DCCD1}">
                  <a14:hiddenFill xmlns:a14="http://schemas.microsoft.com/office/drawing/2010/main">
                    <a:solidFill>
                      <a:srgbClr val="FFFFFF"/>
                    </a:solidFill>
                  </a14:hiddenFill>
                </a:ext>
              </a:extLst>
            </p:spPr>
          </p:pic>
          <p:grpSp>
            <p:nvGrpSpPr>
              <p:cNvPr id="94" name="Group 93">
                <a:extLst>
                  <a:ext uri="{FF2B5EF4-FFF2-40B4-BE49-F238E27FC236}">
                    <a16:creationId xmlns:a16="http://schemas.microsoft.com/office/drawing/2014/main" id="{6F6F5CF4-EAEA-DECC-A27F-AF4AB2E5FF4D}"/>
                  </a:ext>
                </a:extLst>
              </p:cNvPr>
              <p:cNvGrpSpPr/>
              <p:nvPr/>
            </p:nvGrpSpPr>
            <p:grpSpPr>
              <a:xfrm>
                <a:off x="14188281" y="11930593"/>
                <a:ext cx="15587269" cy="3523906"/>
                <a:chOff x="726938" y="28598055"/>
                <a:chExt cx="10522747" cy="2307216"/>
              </a:xfrm>
            </p:grpSpPr>
            <p:pic>
              <p:nvPicPr>
                <p:cNvPr id="1042" name="Picture 18">
                  <a:extLst>
                    <a:ext uri="{FF2B5EF4-FFF2-40B4-BE49-F238E27FC236}">
                      <a16:creationId xmlns:a16="http://schemas.microsoft.com/office/drawing/2014/main" id="{D5D08642-5614-2524-30F6-5E2E826041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563" t="22985" r="23085" b="38339"/>
                <a:stretch/>
              </p:blipFill>
              <p:spPr bwMode="auto">
                <a:xfrm>
                  <a:off x="726938" y="28598055"/>
                  <a:ext cx="234629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1DDD3723-3BF2-DB97-8B8F-19E708D026B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602" t="8005" r="23189" b="25344"/>
                <a:stretch/>
              </p:blipFill>
              <p:spPr bwMode="auto">
                <a:xfrm>
                  <a:off x="3393139" y="28605957"/>
                  <a:ext cx="2345735" cy="227809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B200C88B-86CF-7148-1DA3-11AB187AB73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6575" t="36606" r="31524" b="30047"/>
                <a:stretch/>
              </p:blipFill>
              <p:spPr bwMode="auto">
                <a:xfrm>
                  <a:off x="6141371" y="28598055"/>
                  <a:ext cx="232416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714A2488-421E-2335-5E22-010D6FFCFDE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7495" t="36045" r="29916" b="29891"/>
                <a:stretch/>
              </p:blipFill>
              <p:spPr bwMode="auto">
                <a:xfrm>
                  <a:off x="8903951" y="28598055"/>
                  <a:ext cx="2345734" cy="230721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68F8406A-1AEB-96EC-1C20-55703D5BC5DC}"/>
                  </a:ext>
                </a:extLst>
              </p:cNvPr>
              <p:cNvPicPr>
                <a:picLocks noChangeAspect="1"/>
              </p:cNvPicPr>
              <p:nvPr/>
            </p:nvPicPr>
            <p:blipFill rotWithShape="1">
              <a:blip r:embed="rId13"/>
              <a:srcRect l="19538" t="25868" r="35016" b="26464"/>
              <a:stretch/>
            </p:blipFill>
            <p:spPr>
              <a:xfrm>
                <a:off x="22143332" y="8170483"/>
                <a:ext cx="3474720" cy="3509930"/>
              </a:xfrm>
              <a:prstGeom prst="rect">
                <a:avLst/>
              </a:prstGeom>
            </p:spPr>
          </p:pic>
          <p:pic>
            <p:nvPicPr>
              <p:cNvPr id="10" name="Picture 9">
                <a:extLst>
                  <a:ext uri="{FF2B5EF4-FFF2-40B4-BE49-F238E27FC236}">
                    <a16:creationId xmlns:a16="http://schemas.microsoft.com/office/drawing/2014/main" id="{891833AF-C3C1-75F8-548E-1D67916321EC}"/>
                  </a:ext>
                </a:extLst>
              </p:cNvPr>
              <p:cNvPicPr>
                <a:picLocks noChangeAspect="1"/>
              </p:cNvPicPr>
              <p:nvPr/>
            </p:nvPicPr>
            <p:blipFill rotWithShape="1">
              <a:blip r:embed="rId14"/>
              <a:srcRect l="29509" t="24964" r="23960" b="23093"/>
              <a:stretch/>
            </p:blipFill>
            <p:spPr>
              <a:xfrm>
                <a:off x="26267126" y="8168874"/>
                <a:ext cx="3474720" cy="3511539"/>
              </a:xfrm>
              <a:prstGeom prst="rect">
                <a:avLst/>
              </a:prstGeom>
            </p:spPr>
          </p:pic>
        </p:grpSp>
        <p:sp>
          <p:nvSpPr>
            <p:cNvPr id="14" name="Rectangle 13">
              <a:extLst>
                <a:ext uri="{FF2B5EF4-FFF2-40B4-BE49-F238E27FC236}">
                  <a16:creationId xmlns:a16="http://schemas.microsoft.com/office/drawing/2014/main" id="{6E1C8F18-4DE6-5796-DF46-F538B312C53F}"/>
                </a:ext>
              </a:extLst>
            </p:cNvPr>
            <p:cNvSpPr/>
            <p:nvPr/>
          </p:nvSpPr>
          <p:spPr>
            <a:xfrm>
              <a:off x="12945979" y="7455005"/>
              <a:ext cx="853590" cy="348612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1864D2-3F9C-6EBC-4C42-0A2E00E10D65}"/>
                </a:ext>
              </a:extLst>
            </p:cNvPr>
            <p:cNvSpPr/>
            <p:nvPr/>
          </p:nvSpPr>
          <p:spPr>
            <a:xfrm>
              <a:off x="12945979" y="11191826"/>
              <a:ext cx="853591" cy="348612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441E7F9-FA9A-B8BC-4E7A-2F9CEB1D6932}"/>
                </a:ext>
              </a:extLst>
            </p:cNvPr>
            <p:cNvSpPr/>
            <p:nvPr/>
          </p:nvSpPr>
          <p:spPr>
            <a:xfrm rot="5400000">
              <a:off x="15428882" y="5041667"/>
              <a:ext cx="864679" cy="341851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0ED66CE-B277-EE7E-E877-94EC3A2FFD60}"/>
                </a:ext>
              </a:extLst>
            </p:cNvPr>
            <p:cNvSpPr/>
            <p:nvPr/>
          </p:nvSpPr>
          <p:spPr>
            <a:xfrm rot="5400000">
              <a:off x="19378308" y="5047481"/>
              <a:ext cx="864679" cy="341851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5B96BD1-E337-1A66-CFA5-F255D1109F16}"/>
                </a:ext>
              </a:extLst>
            </p:cNvPr>
            <p:cNvSpPr/>
            <p:nvPr/>
          </p:nvSpPr>
          <p:spPr>
            <a:xfrm rot="5400000">
              <a:off x="23381027" y="5033776"/>
              <a:ext cx="870492" cy="341851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0CF37EC-158A-AC76-5472-D0F0FC3DC323}"/>
                </a:ext>
              </a:extLst>
            </p:cNvPr>
            <p:cNvSpPr/>
            <p:nvPr/>
          </p:nvSpPr>
          <p:spPr>
            <a:xfrm rot="5400000">
              <a:off x="27533128" y="5039178"/>
              <a:ext cx="881291" cy="341851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6D4DFB1C-099C-4A7D-FCFF-A26EF37FC7EA}"/>
              </a:ext>
            </a:extLst>
          </p:cNvPr>
          <p:cNvSpPr txBox="1"/>
          <p:nvPr/>
        </p:nvSpPr>
        <p:spPr>
          <a:xfrm>
            <a:off x="14261875" y="6482623"/>
            <a:ext cx="2692096" cy="646331"/>
          </a:xfrm>
          <a:prstGeom prst="rect">
            <a:avLst/>
          </a:prstGeom>
          <a:noFill/>
        </p:spPr>
        <p:txBody>
          <a:bodyPr wrap="square" rtlCol="0">
            <a:spAutoFit/>
          </a:bodyPr>
          <a:lstStyle/>
          <a:p>
            <a:pPr algn="ctr"/>
            <a:r>
              <a:rPr lang="en-US" sz="3600"/>
              <a:t>t = 0 Days</a:t>
            </a:r>
          </a:p>
        </p:txBody>
      </p:sp>
      <p:sp>
        <p:nvSpPr>
          <p:cNvPr id="51" name="TextBox 50">
            <a:extLst>
              <a:ext uri="{FF2B5EF4-FFF2-40B4-BE49-F238E27FC236}">
                <a16:creationId xmlns:a16="http://schemas.microsoft.com/office/drawing/2014/main" id="{BBA9B72E-9079-0EA6-4F40-C5E1E834638C}"/>
              </a:ext>
            </a:extLst>
          </p:cNvPr>
          <p:cNvSpPr txBox="1"/>
          <p:nvPr/>
        </p:nvSpPr>
        <p:spPr>
          <a:xfrm>
            <a:off x="18820700" y="6488066"/>
            <a:ext cx="2692096" cy="646331"/>
          </a:xfrm>
          <a:prstGeom prst="rect">
            <a:avLst/>
          </a:prstGeom>
          <a:noFill/>
        </p:spPr>
        <p:txBody>
          <a:bodyPr wrap="square" rtlCol="0">
            <a:spAutoFit/>
          </a:bodyPr>
          <a:lstStyle/>
          <a:p>
            <a:pPr algn="ctr"/>
            <a:r>
              <a:rPr lang="en-US" sz="3600"/>
              <a:t>t = 1 Day</a:t>
            </a:r>
          </a:p>
        </p:txBody>
      </p:sp>
      <p:sp>
        <p:nvSpPr>
          <p:cNvPr id="52" name="TextBox 51">
            <a:extLst>
              <a:ext uri="{FF2B5EF4-FFF2-40B4-BE49-F238E27FC236}">
                <a16:creationId xmlns:a16="http://schemas.microsoft.com/office/drawing/2014/main" id="{1EBB1F82-CCCC-3C3B-E904-FC51046D982C}"/>
              </a:ext>
            </a:extLst>
          </p:cNvPr>
          <p:cNvSpPr txBox="1"/>
          <p:nvPr/>
        </p:nvSpPr>
        <p:spPr>
          <a:xfrm>
            <a:off x="23362929" y="6481756"/>
            <a:ext cx="2692096" cy="646331"/>
          </a:xfrm>
          <a:prstGeom prst="rect">
            <a:avLst/>
          </a:prstGeom>
          <a:noFill/>
        </p:spPr>
        <p:txBody>
          <a:bodyPr wrap="square" rtlCol="0">
            <a:spAutoFit/>
          </a:bodyPr>
          <a:lstStyle/>
          <a:p>
            <a:pPr algn="ctr"/>
            <a:r>
              <a:rPr lang="en-US" sz="3600"/>
              <a:t>t = 2 Days</a:t>
            </a:r>
          </a:p>
        </p:txBody>
      </p:sp>
      <p:sp>
        <p:nvSpPr>
          <p:cNvPr id="53" name="TextBox 52">
            <a:extLst>
              <a:ext uri="{FF2B5EF4-FFF2-40B4-BE49-F238E27FC236}">
                <a16:creationId xmlns:a16="http://schemas.microsoft.com/office/drawing/2014/main" id="{689AF512-EFDC-1F0F-6B63-A6BCD835C892}"/>
              </a:ext>
            </a:extLst>
          </p:cNvPr>
          <p:cNvSpPr txBox="1"/>
          <p:nvPr/>
        </p:nvSpPr>
        <p:spPr>
          <a:xfrm>
            <a:off x="28138199" y="6461347"/>
            <a:ext cx="2692096" cy="646331"/>
          </a:xfrm>
          <a:prstGeom prst="rect">
            <a:avLst/>
          </a:prstGeom>
          <a:noFill/>
        </p:spPr>
        <p:txBody>
          <a:bodyPr wrap="square" rtlCol="0">
            <a:spAutoFit/>
          </a:bodyPr>
          <a:lstStyle/>
          <a:p>
            <a:pPr algn="ctr"/>
            <a:r>
              <a:rPr lang="en-US" sz="3600"/>
              <a:t>t = 3 Days</a:t>
            </a:r>
          </a:p>
        </p:txBody>
      </p:sp>
      <p:sp>
        <p:nvSpPr>
          <p:cNvPr id="55" name="TextBox 54">
            <a:extLst>
              <a:ext uri="{FF2B5EF4-FFF2-40B4-BE49-F238E27FC236}">
                <a16:creationId xmlns:a16="http://schemas.microsoft.com/office/drawing/2014/main" id="{098789EB-9EB3-FE3D-D4D4-6986925EB776}"/>
              </a:ext>
            </a:extLst>
          </p:cNvPr>
          <p:cNvSpPr txBox="1"/>
          <p:nvPr/>
        </p:nvSpPr>
        <p:spPr>
          <a:xfrm rot="16200000">
            <a:off x="11269320" y="9031786"/>
            <a:ext cx="2972961" cy="646331"/>
          </a:xfrm>
          <a:prstGeom prst="rect">
            <a:avLst/>
          </a:prstGeom>
          <a:noFill/>
        </p:spPr>
        <p:txBody>
          <a:bodyPr wrap="square" rtlCol="0">
            <a:spAutoFit/>
          </a:bodyPr>
          <a:lstStyle/>
          <a:p>
            <a:pPr algn="ctr"/>
            <a:r>
              <a:rPr lang="en-US" sz="3600"/>
              <a:t>Visual Images</a:t>
            </a:r>
          </a:p>
        </p:txBody>
      </p:sp>
      <p:sp>
        <p:nvSpPr>
          <p:cNvPr id="56" name="TextBox 55">
            <a:extLst>
              <a:ext uri="{FF2B5EF4-FFF2-40B4-BE49-F238E27FC236}">
                <a16:creationId xmlns:a16="http://schemas.microsoft.com/office/drawing/2014/main" id="{010DB47D-1F1E-D325-3DE4-F6E6B73D950D}"/>
              </a:ext>
            </a:extLst>
          </p:cNvPr>
          <p:cNvSpPr txBox="1"/>
          <p:nvPr/>
        </p:nvSpPr>
        <p:spPr>
          <a:xfrm rot="16200000">
            <a:off x="11271786" y="12982449"/>
            <a:ext cx="2972961" cy="646331"/>
          </a:xfrm>
          <a:prstGeom prst="rect">
            <a:avLst/>
          </a:prstGeom>
          <a:noFill/>
        </p:spPr>
        <p:txBody>
          <a:bodyPr wrap="square" rtlCol="0">
            <a:spAutoFit/>
          </a:bodyPr>
          <a:lstStyle/>
          <a:p>
            <a:pPr algn="ctr"/>
            <a:r>
              <a:rPr lang="en-US" sz="3600"/>
              <a:t>SEM Images</a:t>
            </a:r>
          </a:p>
        </p:txBody>
      </p:sp>
      <p:pic>
        <p:nvPicPr>
          <p:cNvPr id="43" name="Picture 42" descr="Chart, bar chart&#10;&#10;Description automatically generated">
            <a:extLst>
              <a:ext uri="{FF2B5EF4-FFF2-40B4-BE49-F238E27FC236}">
                <a16:creationId xmlns:a16="http://schemas.microsoft.com/office/drawing/2014/main" id="{D258AC51-0E60-C1B5-4DDF-DF46F41EC46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353310" y="26500207"/>
            <a:ext cx="8558078" cy="5966508"/>
          </a:xfrm>
          <a:prstGeom prst="rect">
            <a:avLst/>
          </a:prstGeom>
        </p:spPr>
      </p:pic>
      <p:pic>
        <p:nvPicPr>
          <p:cNvPr id="27" name="Picture 26">
            <a:extLst>
              <a:ext uri="{FF2B5EF4-FFF2-40B4-BE49-F238E27FC236}">
                <a16:creationId xmlns:a16="http://schemas.microsoft.com/office/drawing/2014/main" id="{99F52B9B-23B1-2C2B-2783-0B691C0AB03A}"/>
              </a:ext>
            </a:extLst>
          </p:cNvPr>
          <p:cNvPicPr>
            <a:picLocks noChangeAspect="1"/>
          </p:cNvPicPr>
          <p:nvPr/>
        </p:nvPicPr>
        <p:blipFill>
          <a:blip r:embed="rId16"/>
          <a:stretch>
            <a:fillRect/>
          </a:stretch>
        </p:blipFill>
        <p:spPr>
          <a:xfrm>
            <a:off x="32716930" y="6133292"/>
            <a:ext cx="10416992" cy="6980730"/>
          </a:xfrm>
          <a:prstGeom prst="rect">
            <a:avLst/>
          </a:prstGeom>
        </p:spPr>
      </p:pic>
      <p:pic>
        <p:nvPicPr>
          <p:cNvPr id="31" name="Picture 30">
            <a:extLst>
              <a:ext uri="{FF2B5EF4-FFF2-40B4-BE49-F238E27FC236}">
                <a16:creationId xmlns:a16="http://schemas.microsoft.com/office/drawing/2014/main" id="{D69C7E07-FA13-D939-E99E-5A3126F7F307}"/>
              </a:ext>
            </a:extLst>
          </p:cNvPr>
          <p:cNvPicPr>
            <a:picLocks noChangeAspect="1"/>
          </p:cNvPicPr>
          <p:nvPr/>
        </p:nvPicPr>
        <p:blipFill>
          <a:blip r:embed="rId17"/>
          <a:stretch>
            <a:fillRect/>
          </a:stretch>
        </p:blipFill>
        <p:spPr>
          <a:xfrm>
            <a:off x="36470872" y="10482721"/>
            <a:ext cx="2984611" cy="1756800"/>
          </a:xfrm>
          <a:prstGeom prst="rect">
            <a:avLst/>
          </a:prstGeom>
        </p:spPr>
      </p:pic>
      <p:pic>
        <p:nvPicPr>
          <p:cNvPr id="33" name="Picture 32">
            <a:extLst>
              <a:ext uri="{FF2B5EF4-FFF2-40B4-BE49-F238E27FC236}">
                <a16:creationId xmlns:a16="http://schemas.microsoft.com/office/drawing/2014/main" id="{AEF2AC9E-259E-B353-FD67-3549861703EE}"/>
              </a:ext>
            </a:extLst>
          </p:cNvPr>
          <p:cNvPicPr>
            <a:picLocks noChangeAspect="1"/>
          </p:cNvPicPr>
          <p:nvPr/>
        </p:nvPicPr>
        <p:blipFill>
          <a:blip r:embed="rId18"/>
          <a:stretch>
            <a:fillRect/>
          </a:stretch>
        </p:blipFill>
        <p:spPr>
          <a:xfrm>
            <a:off x="40608351" y="9443645"/>
            <a:ext cx="713501" cy="558864"/>
          </a:xfrm>
          <a:prstGeom prst="rect">
            <a:avLst/>
          </a:prstGeom>
        </p:spPr>
      </p:pic>
      <p:grpSp>
        <p:nvGrpSpPr>
          <p:cNvPr id="92" name="Group 91">
            <a:extLst>
              <a:ext uri="{FF2B5EF4-FFF2-40B4-BE49-F238E27FC236}">
                <a16:creationId xmlns:a16="http://schemas.microsoft.com/office/drawing/2014/main" id="{A391B9DC-76DA-BDCB-EA0D-22FD082D0CB4}"/>
              </a:ext>
            </a:extLst>
          </p:cNvPr>
          <p:cNvGrpSpPr/>
          <p:nvPr/>
        </p:nvGrpSpPr>
        <p:grpSpPr>
          <a:xfrm>
            <a:off x="13825767" y="14524571"/>
            <a:ext cx="1236802" cy="641040"/>
            <a:chOff x="13928320" y="14478188"/>
            <a:chExt cx="1236802" cy="641040"/>
          </a:xfrm>
        </p:grpSpPr>
        <p:grpSp>
          <p:nvGrpSpPr>
            <p:cNvPr id="62" name="Group 61">
              <a:extLst>
                <a:ext uri="{FF2B5EF4-FFF2-40B4-BE49-F238E27FC236}">
                  <a16:creationId xmlns:a16="http://schemas.microsoft.com/office/drawing/2014/main" id="{D54CD274-4D05-D3FB-DA12-C24AAF714D97}"/>
                </a:ext>
              </a:extLst>
            </p:cNvPr>
            <p:cNvGrpSpPr/>
            <p:nvPr/>
          </p:nvGrpSpPr>
          <p:grpSpPr>
            <a:xfrm>
              <a:off x="13928320" y="14623448"/>
              <a:ext cx="1189233" cy="495780"/>
              <a:chOff x="10976632" y="14623487"/>
              <a:chExt cx="1189233" cy="633950"/>
            </a:xfrm>
          </p:grpSpPr>
          <p:cxnSp>
            <p:nvCxnSpPr>
              <p:cNvPr id="64" name="Straight Connector 63">
                <a:extLst>
                  <a:ext uri="{FF2B5EF4-FFF2-40B4-BE49-F238E27FC236}">
                    <a16:creationId xmlns:a16="http://schemas.microsoft.com/office/drawing/2014/main" id="{BA554AB8-53E5-BCAF-8AB6-B1F3B0F26234}"/>
                  </a:ext>
                </a:extLst>
              </p:cNvPr>
              <p:cNvCxnSpPr>
                <a:cxnSpLocks/>
              </p:cNvCxnSpPr>
              <p:nvPr/>
            </p:nvCxnSpPr>
            <p:spPr>
              <a:xfrm>
                <a:off x="10976632" y="14623487"/>
                <a:ext cx="0" cy="633950"/>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E56F4B4D-B107-5104-7039-5A7B14AD9EE2}"/>
                  </a:ext>
                </a:extLst>
              </p:cNvPr>
              <p:cNvCxnSpPr>
                <a:cxnSpLocks/>
              </p:cNvCxnSpPr>
              <p:nvPr/>
            </p:nvCxnSpPr>
            <p:spPr>
              <a:xfrm flipH="1">
                <a:off x="10976632" y="14940462"/>
                <a:ext cx="1189233" cy="0"/>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48B0A7C-8C64-A13C-F6BA-303294A2D77C}"/>
                  </a:ext>
                </a:extLst>
              </p:cNvPr>
              <p:cNvCxnSpPr>
                <a:cxnSpLocks/>
              </p:cNvCxnSpPr>
              <p:nvPr/>
            </p:nvCxnSpPr>
            <p:spPr>
              <a:xfrm>
                <a:off x="12165865" y="14623487"/>
                <a:ext cx="0" cy="633950"/>
              </a:xfrm>
              <a:prstGeom prst="line">
                <a:avLst/>
              </a:prstGeom>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BE10DFA-5F92-4403-84BA-406D0F66CF37}"/>
                    </a:ext>
                  </a:extLst>
                </p:cNvPr>
                <p:cNvSpPr txBox="1"/>
                <p:nvPr/>
              </p:nvSpPr>
              <p:spPr>
                <a:xfrm>
                  <a:off x="14058218" y="14478188"/>
                  <a:ext cx="1106904" cy="461665"/>
                </a:xfrm>
                <a:prstGeom prst="rect">
                  <a:avLst/>
                </a:prstGeom>
                <a:noFill/>
              </p:spPr>
              <p:txBody>
                <a:bodyPr wrap="square" rtlCol="0">
                  <a:spAutoFit/>
                </a:bodyPr>
                <a:lstStyle/>
                <a:p>
                  <a:r>
                    <a:rPr lang="en-US" sz="2400"/>
                    <a:t>20 </a:t>
                  </a:r>
                  <a14:m>
                    <m:oMath xmlns:m="http://schemas.openxmlformats.org/officeDocument/2006/math">
                      <m:r>
                        <a:rPr lang="en-US" sz="2400" i="1" smtClean="0">
                          <a:latin typeface="Cambria Math" panose="02040503050406030204" pitchFamily="18" charset="0"/>
                          <a:ea typeface="Cambria Math" panose="02040503050406030204" pitchFamily="18" charset="0"/>
                        </a:rPr>
                        <m:t>𝜇</m:t>
                      </m:r>
                    </m:oMath>
                  </a14:m>
                  <a:r>
                    <a:rPr lang="en-US" sz="2400"/>
                    <a:t>m</a:t>
                  </a:r>
                </a:p>
              </p:txBody>
            </p:sp>
          </mc:Choice>
          <mc:Fallback xmlns="">
            <p:sp>
              <p:nvSpPr>
                <p:cNvPr id="63" name="TextBox 62">
                  <a:extLst>
                    <a:ext uri="{FF2B5EF4-FFF2-40B4-BE49-F238E27FC236}">
                      <a16:creationId xmlns:a16="http://schemas.microsoft.com/office/drawing/2014/main" id="{6BE10DFA-5F92-4403-84BA-406D0F66CF37}"/>
                    </a:ext>
                  </a:extLst>
                </p:cNvPr>
                <p:cNvSpPr txBox="1">
                  <a:spLocks noRot="1" noChangeAspect="1" noMove="1" noResize="1" noEditPoints="1" noAdjustHandles="1" noChangeArrowheads="1" noChangeShapeType="1" noTextEdit="1"/>
                </p:cNvSpPr>
                <p:nvPr/>
              </p:nvSpPr>
              <p:spPr>
                <a:xfrm>
                  <a:off x="14058218" y="14478188"/>
                  <a:ext cx="1106904" cy="461665"/>
                </a:xfrm>
                <a:prstGeom prst="rect">
                  <a:avLst/>
                </a:prstGeom>
                <a:blipFill>
                  <a:blip r:embed="rId19"/>
                  <a:stretch>
                    <a:fillRect l="-8242" t="-10667" b="-30667"/>
                  </a:stretch>
                </a:blipFill>
              </p:spPr>
              <p:txBody>
                <a:bodyPr/>
                <a:lstStyle/>
                <a:p>
                  <a:r>
                    <a:rPr lang="en-US">
                      <a:noFill/>
                    </a:rPr>
                    <a:t> </a:t>
                  </a:r>
                </a:p>
              </p:txBody>
            </p:sp>
          </mc:Fallback>
        </mc:AlternateContent>
      </p:grpSp>
      <p:pic>
        <p:nvPicPr>
          <p:cNvPr id="109" name="Picture 108" descr="Diagram&#10;&#10;Description automatically generated">
            <a:extLst>
              <a:ext uri="{FF2B5EF4-FFF2-40B4-BE49-F238E27FC236}">
                <a16:creationId xmlns:a16="http://schemas.microsoft.com/office/drawing/2014/main" id="{1237559A-CF3F-9A52-CBF8-20293DB6BE2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9044" y="17103337"/>
            <a:ext cx="10357854" cy="2274555"/>
          </a:xfrm>
          <a:prstGeom prst="rect">
            <a:avLst/>
          </a:prstGeom>
        </p:spPr>
      </p:pic>
      <p:grpSp>
        <p:nvGrpSpPr>
          <p:cNvPr id="95" name="Group 94">
            <a:extLst>
              <a:ext uri="{FF2B5EF4-FFF2-40B4-BE49-F238E27FC236}">
                <a16:creationId xmlns:a16="http://schemas.microsoft.com/office/drawing/2014/main" id="{A0CD0EC2-35A9-06DA-E2ED-CA55C42F8C76}"/>
              </a:ext>
            </a:extLst>
          </p:cNvPr>
          <p:cNvGrpSpPr/>
          <p:nvPr/>
        </p:nvGrpSpPr>
        <p:grpSpPr>
          <a:xfrm>
            <a:off x="18322622" y="14528139"/>
            <a:ext cx="1236802" cy="641040"/>
            <a:chOff x="13928320" y="14478188"/>
            <a:chExt cx="1236802" cy="641040"/>
          </a:xfrm>
        </p:grpSpPr>
        <p:grpSp>
          <p:nvGrpSpPr>
            <p:cNvPr id="96" name="Group 95">
              <a:extLst>
                <a:ext uri="{FF2B5EF4-FFF2-40B4-BE49-F238E27FC236}">
                  <a16:creationId xmlns:a16="http://schemas.microsoft.com/office/drawing/2014/main" id="{2896C60B-2955-C04D-B004-C6F2B3DA8F76}"/>
                </a:ext>
              </a:extLst>
            </p:cNvPr>
            <p:cNvGrpSpPr/>
            <p:nvPr/>
          </p:nvGrpSpPr>
          <p:grpSpPr>
            <a:xfrm>
              <a:off x="13928320" y="14620416"/>
              <a:ext cx="1189233" cy="498812"/>
              <a:chOff x="10976632" y="14619610"/>
              <a:chExt cx="1189233" cy="637827"/>
            </a:xfrm>
          </p:grpSpPr>
          <p:cxnSp>
            <p:nvCxnSpPr>
              <p:cNvPr id="110" name="Straight Connector 109">
                <a:extLst>
                  <a:ext uri="{FF2B5EF4-FFF2-40B4-BE49-F238E27FC236}">
                    <a16:creationId xmlns:a16="http://schemas.microsoft.com/office/drawing/2014/main" id="{7CB87D67-5F3B-F393-3AA3-8F728D566889}"/>
                  </a:ext>
                </a:extLst>
              </p:cNvPr>
              <p:cNvCxnSpPr>
                <a:cxnSpLocks/>
              </p:cNvCxnSpPr>
              <p:nvPr/>
            </p:nvCxnSpPr>
            <p:spPr>
              <a:xfrm>
                <a:off x="10976632" y="14619610"/>
                <a:ext cx="0" cy="633950"/>
              </a:xfrm>
              <a:prstGeom prst="line">
                <a:avLst/>
              </a:prstGeom>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F6582ABD-9501-0632-1523-6D62093205DB}"/>
                  </a:ext>
                </a:extLst>
              </p:cNvPr>
              <p:cNvCxnSpPr>
                <a:cxnSpLocks/>
              </p:cNvCxnSpPr>
              <p:nvPr/>
            </p:nvCxnSpPr>
            <p:spPr>
              <a:xfrm flipH="1">
                <a:off x="10976632" y="14940462"/>
                <a:ext cx="1189233" cy="0"/>
              </a:xfrm>
              <a:prstGeom prst="line">
                <a:avLst/>
              </a:prstGeom>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18E6780A-931B-1265-DDCB-2799DAB8B14D}"/>
                  </a:ext>
                </a:extLst>
              </p:cNvPr>
              <p:cNvCxnSpPr>
                <a:cxnSpLocks/>
              </p:cNvCxnSpPr>
              <p:nvPr/>
            </p:nvCxnSpPr>
            <p:spPr>
              <a:xfrm>
                <a:off x="12165865" y="14623487"/>
                <a:ext cx="0" cy="633950"/>
              </a:xfrm>
              <a:prstGeom prst="line">
                <a:avLst/>
              </a:prstGeom>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081810F2-08E2-1371-0BEA-03D8D822AB27}"/>
                    </a:ext>
                  </a:extLst>
                </p:cNvPr>
                <p:cNvSpPr txBox="1"/>
                <p:nvPr/>
              </p:nvSpPr>
              <p:spPr>
                <a:xfrm>
                  <a:off x="14058218" y="14478188"/>
                  <a:ext cx="1106904" cy="461665"/>
                </a:xfrm>
                <a:prstGeom prst="rect">
                  <a:avLst/>
                </a:prstGeom>
                <a:noFill/>
              </p:spPr>
              <p:txBody>
                <a:bodyPr wrap="square" rtlCol="0">
                  <a:spAutoFit/>
                </a:bodyPr>
                <a:lstStyle/>
                <a:p>
                  <a:r>
                    <a:rPr lang="en-US" sz="2400"/>
                    <a:t>20 </a:t>
                  </a:r>
                  <a14:m>
                    <m:oMath xmlns:m="http://schemas.openxmlformats.org/officeDocument/2006/math">
                      <m:r>
                        <a:rPr lang="en-US" sz="2400" i="1" smtClean="0">
                          <a:latin typeface="Cambria Math" panose="02040503050406030204" pitchFamily="18" charset="0"/>
                          <a:ea typeface="Cambria Math" panose="02040503050406030204" pitchFamily="18" charset="0"/>
                        </a:rPr>
                        <m:t>𝜇</m:t>
                      </m:r>
                    </m:oMath>
                  </a14:m>
                  <a:r>
                    <a:rPr lang="en-US" sz="2400"/>
                    <a:t>m</a:t>
                  </a:r>
                </a:p>
              </p:txBody>
            </p:sp>
          </mc:Choice>
          <mc:Fallback xmlns="">
            <p:sp>
              <p:nvSpPr>
                <p:cNvPr id="106" name="TextBox 105">
                  <a:extLst>
                    <a:ext uri="{FF2B5EF4-FFF2-40B4-BE49-F238E27FC236}">
                      <a16:creationId xmlns:a16="http://schemas.microsoft.com/office/drawing/2014/main" id="{081810F2-08E2-1371-0BEA-03D8D822AB27}"/>
                    </a:ext>
                  </a:extLst>
                </p:cNvPr>
                <p:cNvSpPr txBox="1">
                  <a:spLocks noRot="1" noChangeAspect="1" noMove="1" noResize="1" noEditPoints="1" noAdjustHandles="1" noChangeArrowheads="1" noChangeShapeType="1" noTextEdit="1"/>
                </p:cNvSpPr>
                <p:nvPr/>
              </p:nvSpPr>
              <p:spPr>
                <a:xfrm>
                  <a:off x="14058218" y="14478188"/>
                  <a:ext cx="1106904" cy="461665"/>
                </a:xfrm>
                <a:prstGeom prst="rect">
                  <a:avLst/>
                </a:prstGeom>
                <a:blipFill>
                  <a:blip r:embed="rId21"/>
                  <a:stretch>
                    <a:fillRect l="-8791" t="-10526" b="-28947"/>
                  </a:stretch>
                </a:blipFill>
              </p:spPr>
              <p:txBody>
                <a:bodyPr/>
                <a:lstStyle/>
                <a:p>
                  <a:r>
                    <a:rPr lang="en-US">
                      <a:noFill/>
                    </a:rPr>
                    <a:t> </a:t>
                  </a:r>
                </a:p>
              </p:txBody>
            </p:sp>
          </mc:Fallback>
        </mc:AlternateContent>
      </p:grpSp>
      <p:grpSp>
        <p:nvGrpSpPr>
          <p:cNvPr id="113" name="Group 112">
            <a:extLst>
              <a:ext uri="{FF2B5EF4-FFF2-40B4-BE49-F238E27FC236}">
                <a16:creationId xmlns:a16="http://schemas.microsoft.com/office/drawing/2014/main" id="{0B04ACDB-8C83-FF4A-B607-840D1ACAAB32}"/>
              </a:ext>
            </a:extLst>
          </p:cNvPr>
          <p:cNvGrpSpPr/>
          <p:nvPr/>
        </p:nvGrpSpPr>
        <p:grpSpPr>
          <a:xfrm>
            <a:off x="23029028" y="14528351"/>
            <a:ext cx="1236802" cy="641040"/>
            <a:chOff x="13928320" y="14478188"/>
            <a:chExt cx="1236802" cy="641040"/>
          </a:xfrm>
        </p:grpSpPr>
        <p:grpSp>
          <p:nvGrpSpPr>
            <p:cNvPr id="114" name="Group 113">
              <a:extLst>
                <a:ext uri="{FF2B5EF4-FFF2-40B4-BE49-F238E27FC236}">
                  <a16:creationId xmlns:a16="http://schemas.microsoft.com/office/drawing/2014/main" id="{1BCA2D7F-A55B-F362-2D66-FB0E27E2C977}"/>
                </a:ext>
              </a:extLst>
            </p:cNvPr>
            <p:cNvGrpSpPr/>
            <p:nvPr/>
          </p:nvGrpSpPr>
          <p:grpSpPr>
            <a:xfrm>
              <a:off x="13928320" y="14623448"/>
              <a:ext cx="1189233" cy="495780"/>
              <a:chOff x="10976632" y="14623487"/>
              <a:chExt cx="1189233" cy="633950"/>
            </a:xfrm>
          </p:grpSpPr>
          <p:cxnSp>
            <p:nvCxnSpPr>
              <p:cNvPr id="116" name="Straight Connector 115">
                <a:extLst>
                  <a:ext uri="{FF2B5EF4-FFF2-40B4-BE49-F238E27FC236}">
                    <a16:creationId xmlns:a16="http://schemas.microsoft.com/office/drawing/2014/main" id="{A6A62222-834A-13A3-C369-6280167E7AD2}"/>
                  </a:ext>
                </a:extLst>
              </p:cNvPr>
              <p:cNvCxnSpPr>
                <a:cxnSpLocks/>
              </p:cNvCxnSpPr>
              <p:nvPr/>
            </p:nvCxnSpPr>
            <p:spPr>
              <a:xfrm>
                <a:off x="10976632" y="14623487"/>
                <a:ext cx="0" cy="633950"/>
              </a:xfrm>
              <a:prstGeom prst="line">
                <a:avLst/>
              </a:prstGeom>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0AE44A05-DC39-17FF-66CF-35A0A4C651AF}"/>
                  </a:ext>
                </a:extLst>
              </p:cNvPr>
              <p:cNvCxnSpPr>
                <a:cxnSpLocks/>
              </p:cNvCxnSpPr>
              <p:nvPr/>
            </p:nvCxnSpPr>
            <p:spPr>
              <a:xfrm flipH="1">
                <a:off x="10976632" y="14940462"/>
                <a:ext cx="1189233" cy="0"/>
              </a:xfrm>
              <a:prstGeom prst="line">
                <a:avLst/>
              </a:prstGeom>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7715E2A4-7396-B511-51F3-0D135DE04488}"/>
                  </a:ext>
                </a:extLst>
              </p:cNvPr>
              <p:cNvCxnSpPr>
                <a:cxnSpLocks/>
              </p:cNvCxnSpPr>
              <p:nvPr/>
            </p:nvCxnSpPr>
            <p:spPr>
              <a:xfrm>
                <a:off x="12165865" y="14623487"/>
                <a:ext cx="0" cy="633950"/>
              </a:xfrm>
              <a:prstGeom prst="line">
                <a:avLst/>
              </a:prstGeom>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980D4611-ACD3-193B-3487-5F91F850F422}"/>
                    </a:ext>
                  </a:extLst>
                </p:cNvPr>
                <p:cNvSpPr txBox="1"/>
                <p:nvPr/>
              </p:nvSpPr>
              <p:spPr>
                <a:xfrm>
                  <a:off x="14058218" y="14478188"/>
                  <a:ext cx="1106904" cy="461665"/>
                </a:xfrm>
                <a:prstGeom prst="rect">
                  <a:avLst/>
                </a:prstGeom>
                <a:noFill/>
              </p:spPr>
              <p:txBody>
                <a:bodyPr wrap="square" rtlCol="0">
                  <a:spAutoFit/>
                </a:bodyPr>
                <a:lstStyle/>
                <a:p>
                  <a:r>
                    <a:rPr lang="en-US" sz="2400"/>
                    <a:t>20 </a:t>
                  </a:r>
                  <a14:m>
                    <m:oMath xmlns:m="http://schemas.openxmlformats.org/officeDocument/2006/math">
                      <m:r>
                        <a:rPr lang="en-US" sz="2400" i="1" smtClean="0">
                          <a:latin typeface="Cambria Math" panose="02040503050406030204" pitchFamily="18" charset="0"/>
                          <a:ea typeface="Cambria Math" panose="02040503050406030204" pitchFamily="18" charset="0"/>
                        </a:rPr>
                        <m:t>𝜇</m:t>
                      </m:r>
                    </m:oMath>
                  </a14:m>
                  <a:r>
                    <a:rPr lang="en-US" sz="2400"/>
                    <a:t>m</a:t>
                  </a:r>
                </a:p>
              </p:txBody>
            </p:sp>
          </mc:Choice>
          <mc:Fallback xmlns="">
            <p:sp>
              <p:nvSpPr>
                <p:cNvPr id="115" name="TextBox 114">
                  <a:extLst>
                    <a:ext uri="{FF2B5EF4-FFF2-40B4-BE49-F238E27FC236}">
                      <a16:creationId xmlns:a16="http://schemas.microsoft.com/office/drawing/2014/main" id="{980D4611-ACD3-193B-3487-5F91F850F422}"/>
                    </a:ext>
                  </a:extLst>
                </p:cNvPr>
                <p:cNvSpPr txBox="1">
                  <a:spLocks noRot="1" noChangeAspect="1" noMove="1" noResize="1" noEditPoints="1" noAdjustHandles="1" noChangeArrowheads="1" noChangeShapeType="1" noTextEdit="1"/>
                </p:cNvSpPr>
                <p:nvPr/>
              </p:nvSpPr>
              <p:spPr>
                <a:xfrm>
                  <a:off x="14058218" y="14478188"/>
                  <a:ext cx="1106904" cy="461665"/>
                </a:xfrm>
                <a:prstGeom prst="rect">
                  <a:avLst/>
                </a:prstGeom>
                <a:blipFill>
                  <a:blip r:embed="rId22"/>
                  <a:stretch>
                    <a:fillRect l="-8242" t="-10526" b="-28947"/>
                  </a:stretch>
                </a:blipFill>
              </p:spPr>
              <p:txBody>
                <a:bodyPr/>
                <a:lstStyle/>
                <a:p>
                  <a:r>
                    <a:rPr lang="en-US">
                      <a:noFill/>
                    </a:rPr>
                    <a:t> </a:t>
                  </a:r>
                </a:p>
              </p:txBody>
            </p:sp>
          </mc:Fallback>
        </mc:AlternateContent>
      </p:grpSp>
      <p:grpSp>
        <p:nvGrpSpPr>
          <p:cNvPr id="119" name="Group 118">
            <a:extLst>
              <a:ext uri="{FF2B5EF4-FFF2-40B4-BE49-F238E27FC236}">
                <a16:creationId xmlns:a16="http://schemas.microsoft.com/office/drawing/2014/main" id="{162087AC-92B4-9BBB-1D65-B7CB3DCEEC74}"/>
              </a:ext>
            </a:extLst>
          </p:cNvPr>
          <p:cNvGrpSpPr/>
          <p:nvPr/>
        </p:nvGrpSpPr>
        <p:grpSpPr>
          <a:xfrm>
            <a:off x="27766064" y="14528774"/>
            <a:ext cx="1236802" cy="641040"/>
            <a:chOff x="13928320" y="14478188"/>
            <a:chExt cx="1236802" cy="641040"/>
          </a:xfrm>
        </p:grpSpPr>
        <p:grpSp>
          <p:nvGrpSpPr>
            <p:cNvPr id="120" name="Group 119">
              <a:extLst>
                <a:ext uri="{FF2B5EF4-FFF2-40B4-BE49-F238E27FC236}">
                  <a16:creationId xmlns:a16="http://schemas.microsoft.com/office/drawing/2014/main" id="{BD530763-100D-F0A5-E839-0A95B83969E4}"/>
                </a:ext>
              </a:extLst>
            </p:cNvPr>
            <p:cNvGrpSpPr/>
            <p:nvPr/>
          </p:nvGrpSpPr>
          <p:grpSpPr>
            <a:xfrm>
              <a:off x="13928320" y="14623448"/>
              <a:ext cx="1189233" cy="495780"/>
              <a:chOff x="10976632" y="14623487"/>
              <a:chExt cx="1189233" cy="633950"/>
            </a:xfrm>
          </p:grpSpPr>
          <p:cxnSp>
            <p:nvCxnSpPr>
              <p:cNvPr id="123" name="Straight Connector 122">
                <a:extLst>
                  <a:ext uri="{FF2B5EF4-FFF2-40B4-BE49-F238E27FC236}">
                    <a16:creationId xmlns:a16="http://schemas.microsoft.com/office/drawing/2014/main" id="{5AFF1FCC-8F27-FDCC-C9ED-786A627461C4}"/>
                  </a:ext>
                </a:extLst>
              </p:cNvPr>
              <p:cNvCxnSpPr>
                <a:cxnSpLocks/>
              </p:cNvCxnSpPr>
              <p:nvPr/>
            </p:nvCxnSpPr>
            <p:spPr>
              <a:xfrm>
                <a:off x="10976632" y="14623487"/>
                <a:ext cx="0" cy="633950"/>
              </a:xfrm>
              <a:prstGeom prst="line">
                <a:avLst/>
              </a:prstGeom>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0A8AE639-018C-E849-A2F9-297E2F08A8A6}"/>
                  </a:ext>
                </a:extLst>
              </p:cNvPr>
              <p:cNvCxnSpPr>
                <a:cxnSpLocks/>
              </p:cNvCxnSpPr>
              <p:nvPr/>
            </p:nvCxnSpPr>
            <p:spPr>
              <a:xfrm flipH="1">
                <a:off x="10976632" y="14940462"/>
                <a:ext cx="1189233" cy="0"/>
              </a:xfrm>
              <a:prstGeom prst="line">
                <a:avLst/>
              </a:prstGeom>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453FC49F-D715-4900-C428-2A8E4E36DBDE}"/>
                  </a:ext>
                </a:extLst>
              </p:cNvPr>
              <p:cNvCxnSpPr>
                <a:cxnSpLocks/>
              </p:cNvCxnSpPr>
              <p:nvPr/>
            </p:nvCxnSpPr>
            <p:spPr>
              <a:xfrm>
                <a:off x="12165865" y="14623487"/>
                <a:ext cx="0" cy="633950"/>
              </a:xfrm>
              <a:prstGeom prst="line">
                <a:avLst/>
              </a:prstGeom>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B94EA9C7-377F-1ABE-F70C-8B12BECA6FAC}"/>
                    </a:ext>
                  </a:extLst>
                </p:cNvPr>
                <p:cNvSpPr txBox="1"/>
                <p:nvPr/>
              </p:nvSpPr>
              <p:spPr>
                <a:xfrm>
                  <a:off x="14058218" y="14478188"/>
                  <a:ext cx="1106904" cy="461665"/>
                </a:xfrm>
                <a:prstGeom prst="rect">
                  <a:avLst/>
                </a:prstGeom>
                <a:noFill/>
              </p:spPr>
              <p:txBody>
                <a:bodyPr wrap="square" rtlCol="0">
                  <a:spAutoFit/>
                </a:bodyPr>
                <a:lstStyle/>
                <a:p>
                  <a:r>
                    <a:rPr lang="en-US" sz="2400"/>
                    <a:t>20 </a:t>
                  </a:r>
                  <a14:m>
                    <m:oMath xmlns:m="http://schemas.openxmlformats.org/officeDocument/2006/math">
                      <m:r>
                        <a:rPr lang="en-US" sz="2400" i="1" smtClean="0">
                          <a:latin typeface="Cambria Math" panose="02040503050406030204" pitchFamily="18" charset="0"/>
                          <a:ea typeface="Cambria Math" panose="02040503050406030204" pitchFamily="18" charset="0"/>
                        </a:rPr>
                        <m:t>𝜇</m:t>
                      </m:r>
                    </m:oMath>
                  </a14:m>
                  <a:r>
                    <a:rPr lang="en-US" sz="2400"/>
                    <a:t>m</a:t>
                  </a:r>
                </a:p>
              </p:txBody>
            </p:sp>
          </mc:Choice>
          <mc:Fallback xmlns="">
            <p:sp>
              <p:nvSpPr>
                <p:cNvPr id="121" name="TextBox 120">
                  <a:extLst>
                    <a:ext uri="{FF2B5EF4-FFF2-40B4-BE49-F238E27FC236}">
                      <a16:creationId xmlns:a16="http://schemas.microsoft.com/office/drawing/2014/main" id="{B94EA9C7-377F-1ABE-F70C-8B12BECA6FAC}"/>
                    </a:ext>
                  </a:extLst>
                </p:cNvPr>
                <p:cNvSpPr txBox="1">
                  <a:spLocks noRot="1" noChangeAspect="1" noMove="1" noResize="1" noEditPoints="1" noAdjustHandles="1" noChangeArrowheads="1" noChangeShapeType="1" noTextEdit="1"/>
                </p:cNvSpPr>
                <p:nvPr/>
              </p:nvSpPr>
              <p:spPr>
                <a:xfrm>
                  <a:off x="14058218" y="14478188"/>
                  <a:ext cx="1106904" cy="461665"/>
                </a:xfrm>
                <a:prstGeom prst="rect">
                  <a:avLst/>
                </a:prstGeom>
                <a:blipFill>
                  <a:blip r:embed="rId22"/>
                  <a:stretch>
                    <a:fillRect l="-8242" t="-10526" b="-28947"/>
                  </a:stretch>
                </a:blipFill>
              </p:spPr>
              <p:txBody>
                <a:bodyPr/>
                <a:lstStyle/>
                <a:p>
                  <a:r>
                    <a:rPr lang="en-US">
                      <a:noFill/>
                    </a:rPr>
                    <a:t> </a:t>
                  </a:r>
                </a:p>
              </p:txBody>
            </p:sp>
          </mc:Fallback>
        </mc:AlternateContent>
      </p:grpSp>
      <p:grpSp>
        <p:nvGrpSpPr>
          <p:cNvPr id="131" name="Group 130">
            <a:extLst>
              <a:ext uri="{FF2B5EF4-FFF2-40B4-BE49-F238E27FC236}">
                <a16:creationId xmlns:a16="http://schemas.microsoft.com/office/drawing/2014/main" id="{05C529E0-DE6F-596F-91A2-5C056E258F7E}"/>
              </a:ext>
            </a:extLst>
          </p:cNvPr>
          <p:cNvGrpSpPr/>
          <p:nvPr/>
        </p:nvGrpSpPr>
        <p:grpSpPr>
          <a:xfrm>
            <a:off x="13374764" y="17976976"/>
            <a:ext cx="17141670" cy="6287259"/>
            <a:chOff x="13374764" y="18217585"/>
            <a:chExt cx="17141670" cy="6287259"/>
          </a:xfrm>
        </p:grpSpPr>
        <p:pic>
          <p:nvPicPr>
            <p:cNvPr id="32" name="Picture 31" descr="Chart, line chart&#10;&#10;Description automatically generated">
              <a:extLst>
                <a:ext uri="{FF2B5EF4-FFF2-40B4-BE49-F238E27FC236}">
                  <a16:creationId xmlns:a16="http://schemas.microsoft.com/office/drawing/2014/main" id="{A3E680A6-8D92-F70C-BFD0-5E7EF24B36A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374764" y="18217585"/>
              <a:ext cx="8570835" cy="6287259"/>
            </a:xfrm>
            <a:prstGeom prst="rect">
              <a:avLst/>
            </a:prstGeom>
          </p:spPr>
        </p:pic>
        <p:pic>
          <p:nvPicPr>
            <p:cNvPr id="45" name="Picture 44" descr="Chart, line chart&#10;&#10;Description automatically generated">
              <a:extLst>
                <a:ext uri="{FF2B5EF4-FFF2-40B4-BE49-F238E27FC236}">
                  <a16:creationId xmlns:a16="http://schemas.microsoft.com/office/drawing/2014/main" id="{49144E52-9A98-9AE0-C031-B08302D06E2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945599" y="18217585"/>
              <a:ext cx="8570835" cy="6287259"/>
            </a:xfrm>
            <a:prstGeom prst="rect">
              <a:avLst/>
            </a:prstGeom>
          </p:spPr>
        </p:pic>
        <p:sp>
          <p:nvSpPr>
            <p:cNvPr id="128" name="TextBox 127">
              <a:extLst>
                <a:ext uri="{FF2B5EF4-FFF2-40B4-BE49-F238E27FC236}">
                  <a16:creationId xmlns:a16="http://schemas.microsoft.com/office/drawing/2014/main" id="{3CA3C4EB-767D-5330-6184-CFBA4EE86929}"/>
                </a:ext>
              </a:extLst>
            </p:cNvPr>
            <p:cNvSpPr txBox="1"/>
            <p:nvPr/>
          </p:nvSpPr>
          <p:spPr>
            <a:xfrm>
              <a:off x="14193282" y="18278574"/>
              <a:ext cx="6747402" cy="584775"/>
            </a:xfrm>
            <a:prstGeom prst="rect">
              <a:avLst/>
            </a:prstGeom>
            <a:noFill/>
          </p:spPr>
          <p:txBody>
            <a:bodyPr wrap="square">
              <a:spAutoFit/>
            </a:bodyPr>
            <a:lstStyle/>
            <a:p>
              <a:pPr algn="ctr"/>
              <a:r>
                <a:rPr lang="en-US" sz="3200">
                  <a:latin typeface="Cambria" panose="02040503050406030204" pitchFamily="18" charset="0"/>
                </a:rPr>
                <a:t>Bare Mesh</a:t>
              </a:r>
            </a:p>
          </p:txBody>
        </p:sp>
        <p:sp>
          <p:nvSpPr>
            <p:cNvPr id="130" name="TextBox 129">
              <a:extLst>
                <a:ext uri="{FF2B5EF4-FFF2-40B4-BE49-F238E27FC236}">
                  <a16:creationId xmlns:a16="http://schemas.microsoft.com/office/drawing/2014/main" id="{36C70E9A-5E68-07A3-4B96-6F30FE91118F}"/>
                </a:ext>
              </a:extLst>
            </p:cNvPr>
            <p:cNvSpPr txBox="1"/>
            <p:nvPr/>
          </p:nvSpPr>
          <p:spPr>
            <a:xfrm>
              <a:off x="24191958" y="18278574"/>
              <a:ext cx="4533900" cy="584775"/>
            </a:xfrm>
            <a:prstGeom prst="rect">
              <a:avLst/>
            </a:prstGeom>
            <a:noFill/>
          </p:spPr>
          <p:txBody>
            <a:bodyPr wrap="square">
              <a:spAutoFit/>
            </a:bodyPr>
            <a:lstStyle/>
            <a:p>
              <a:pPr algn="ctr"/>
              <a:r>
                <a:rPr lang="en-US" sz="3200">
                  <a:latin typeface="Cambria" panose="02040503050406030204" pitchFamily="18" charset="0"/>
                </a:rPr>
                <a:t>PPG Coated Mesh</a:t>
              </a:r>
            </a:p>
          </p:txBody>
        </p:sp>
      </p:grpSp>
      <p:pic>
        <p:nvPicPr>
          <p:cNvPr id="24" name="Picture 23" descr="A picture containing text&#10;&#10;Description automatically generated">
            <a:extLst>
              <a:ext uri="{FF2B5EF4-FFF2-40B4-BE49-F238E27FC236}">
                <a16:creationId xmlns:a16="http://schemas.microsoft.com/office/drawing/2014/main" id="{10255434-AC47-2260-F989-2E99D19801D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97490" y="29550193"/>
            <a:ext cx="9800962" cy="3113827"/>
          </a:xfrm>
          <a:prstGeom prst="rect">
            <a:avLst/>
          </a:prstGeom>
        </p:spPr>
      </p:pic>
      <p:sp>
        <p:nvSpPr>
          <p:cNvPr id="28" name="TextBox 27">
            <a:extLst>
              <a:ext uri="{FF2B5EF4-FFF2-40B4-BE49-F238E27FC236}">
                <a16:creationId xmlns:a16="http://schemas.microsoft.com/office/drawing/2014/main" id="{F2EBE21A-6509-463B-44B5-CCB8981023DC}"/>
              </a:ext>
            </a:extLst>
          </p:cNvPr>
          <p:cNvSpPr txBox="1"/>
          <p:nvPr/>
        </p:nvSpPr>
        <p:spPr>
          <a:xfrm>
            <a:off x="14191543" y="26577129"/>
            <a:ext cx="6747402" cy="584775"/>
          </a:xfrm>
          <a:prstGeom prst="rect">
            <a:avLst/>
          </a:prstGeom>
          <a:noFill/>
        </p:spPr>
        <p:txBody>
          <a:bodyPr wrap="square">
            <a:spAutoFit/>
          </a:bodyPr>
          <a:lstStyle/>
          <a:p>
            <a:pPr algn="ctr"/>
            <a:r>
              <a:rPr lang="en-US" sz="3200">
                <a:latin typeface="Cambria" panose="02040503050406030204" pitchFamily="18" charset="0"/>
              </a:rPr>
              <a:t>PPG Powder Trials</a:t>
            </a:r>
          </a:p>
        </p:txBody>
      </p:sp>
      <p:sp>
        <p:nvSpPr>
          <p:cNvPr id="41" name="Right Arrow 40">
            <a:extLst>
              <a:ext uri="{FF2B5EF4-FFF2-40B4-BE49-F238E27FC236}">
                <a16:creationId xmlns:a16="http://schemas.microsoft.com/office/drawing/2014/main" id="{C0FF8AB1-8E32-C8CE-7FAA-A8D31D9EC09E}"/>
              </a:ext>
            </a:extLst>
          </p:cNvPr>
          <p:cNvSpPr/>
          <p:nvPr/>
        </p:nvSpPr>
        <p:spPr>
          <a:xfrm>
            <a:off x="5375597" y="23021170"/>
            <a:ext cx="1042357" cy="56190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picture containing indoor, floor&#10;&#10;Description automatically generated">
            <a:extLst>
              <a:ext uri="{FF2B5EF4-FFF2-40B4-BE49-F238E27FC236}">
                <a16:creationId xmlns:a16="http://schemas.microsoft.com/office/drawing/2014/main" id="{CCFF46FF-C064-2B44-879F-A9AE60A78BE0}"/>
              </a:ext>
            </a:extLst>
          </p:cNvPr>
          <p:cNvPicPr>
            <a:picLocks noChangeAspect="1"/>
          </p:cNvPicPr>
          <p:nvPr/>
        </p:nvPicPr>
        <p:blipFill rotWithShape="1">
          <a:blip r:embed="rId26">
            <a:extLst>
              <a:ext uri="{28A0092B-C50C-407E-A947-70E740481C1C}">
                <a14:useLocalDpi xmlns:a14="http://schemas.microsoft.com/office/drawing/2010/main" val="0"/>
              </a:ext>
            </a:extLst>
          </a:blip>
          <a:srcRect l="13798" t="7359" r="14789" b="7792"/>
          <a:stretch/>
        </p:blipFill>
        <p:spPr>
          <a:xfrm rot="5400000">
            <a:off x="1358626" y="21690868"/>
            <a:ext cx="3167556" cy="3201532"/>
          </a:xfrm>
          <a:prstGeom prst="rect">
            <a:avLst/>
          </a:prstGeom>
        </p:spPr>
      </p:pic>
      <p:pic>
        <p:nvPicPr>
          <p:cNvPr id="47" name="Picture 46" descr="A picture containing indoor, person, food, dessert&#10;&#10;Description automatically generated">
            <a:extLst>
              <a:ext uri="{FF2B5EF4-FFF2-40B4-BE49-F238E27FC236}">
                <a16:creationId xmlns:a16="http://schemas.microsoft.com/office/drawing/2014/main" id="{0F89223A-7FEB-954B-54A9-42BE52140FEA}"/>
              </a:ext>
            </a:extLst>
          </p:cNvPr>
          <p:cNvPicPr>
            <a:picLocks noChangeAspect="1"/>
          </p:cNvPicPr>
          <p:nvPr/>
        </p:nvPicPr>
        <p:blipFill rotWithShape="1">
          <a:blip r:embed="rId27">
            <a:extLst>
              <a:ext uri="{28A0092B-C50C-407E-A947-70E740481C1C}">
                <a14:useLocalDpi xmlns:a14="http://schemas.microsoft.com/office/drawing/2010/main" val="0"/>
              </a:ext>
            </a:extLst>
          </a:blip>
          <a:srcRect l="18293" t="13116" r="14354" b="10756"/>
          <a:stretch/>
        </p:blipFill>
        <p:spPr>
          <a:xfrm rot="5400000">
            <a:off x="7267369" y="21690868"/>
            <a:ext cx="3167556" cy="3201532"/>
          </a:xfrm>
          <a:prstGeom prst="rect">
            <a:avLst/>
          </a:prstGeom>
        </p:spPr>
      </p:pic>
      <p:pic>
        <p:nvPicPr>
          <p:cNvPr id="40" name="Picture 39" descr="Chart, line chart&#10;&#10;Description automatically generated">
            <a:extLst>
              <a:ext uri="{FF2B5EF4-FFF2-40B4-BE49-F238E27FC236}">
                <a16:creationId xmlns:a16="http://schemas.microsoft.com/office/drawing/2014/main" id="{45FDA252-51F0-E403-BE8E-EBAF486BE14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1911388" y="26500207"/>
            <a:ext cx="8558078" cy="5966508"/>
          </a:xfrm>
          <a:prstGeom prst="rect">
            <a:avLst/>
          </a:prstGeom>
        </p:spPr>
      </p:pic>
      <p:sp>
        <p:nvSpPr>
          <p:cNvPr id="37" name="TextBox 36">
            <a:extLst>
              <a:ext uri="{FF2B5EF4-FFF2-40B4-BE49-F238E27FC236}">
                <a16:creationId xmlns:a16="http://schemas.microsoft.com/office/drawing/2014/main" id="{B4845629-54CA-5B48-E0DD-7B3DB15BFEC5}"/>
              </a:ext>
            </a:extLst>
          </p:cNvPr>
          <p:cNvSpPr txBox="1"/>
          <p:nvPr/>
        </p:nvSpPr>
        <p:spPr>
          <a:xfrm>
            <a:off x="22998067" y="26542387"/>
            <a:ext cx="6747402" cy="584775"/>
          </a:xfrm>
          <a:prstGeom prst="rect">
            <a:avLst/>
          </a:prstGeom>
          <a:noFill/>
        </p:spPr>
        <p:txBody>
          <a:bodyPr wrap="square">
            <a:spAutoFit/>
          </a:bodyPr>
          <a:lstStyle/>
          <a:p>
            <a:pPr algn="ctr"/>
            <a:r>
              <a:rPr lang="en-US" sz="3200">
                <a:latin typeface="Cambria" panose="02040503050406030204" pitchFamily="18" charset="0"/>
              </a:rPr>
              <a:t>Coated Mesh Trials</a:t>
            </a:r>
          </a:p>
        </p:txBody>
      </p:sp>
      <p:sp>
        <p:nvSpPr>
          <p:cNvPr id="144" name="Subtitle 2">
            <a:extLst>
              <a:ext uri="{FF2B5EF4-FFF2-40B4-BE49-F238E27FC236}">
                <a16:creationId xmlns:a16="http://schemas.microsoft.com/office/drawing/2014/main" id="{BF78D01F-BD19-A089-1B18-E39172E2A778}"/>
              </a:ext>
            </a:extLst>
          </p:cNvPr>
          <p:cNvSpPr txBox="1">
            <a:spLocks/>
          </p:cNvSpPr>
          <p:nvPr/>
        </p:nvSpPr>
        <p:spPr>
          <a:xfrm>
            <a:off x="369597" y="13682379"/>
            <a:ext cx="10914743" cy="18981641"/>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endParaRPr lang="en-US" sz="3700">
              <a:latin typeface="Cambria" panose="02040503050406030204" pitchFamily="18" charset="0"/>
            </a:endParaRPr>
          </a:p>
        </p:txBody>
      </p:sp>
    </p:spTree>
    <p:extLst>
      <p:ext uri="{BB962C8B-B14F-4D97-AF65-F5344CB8AC3E}">
        <p14:creationId xmlns:p14="http://schemas.microsoft.com/office/powerpoint/2010/main" val="376030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2.xml><?xml version="1.0" encoding="utf-8"?>
<ds:datastoreItem xmlns:ds="http://schemas.openxmlformats.org/officeDocument/2006/customXml" ds:itemID="{1966D790-D06C-4361-94B8-8BED25FA40A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574</Words>
  <Application>Microsoft Office PowerPoint</Application>
  <PresentationFormat>Custom</PresentationFormat>
  <Paragraphs>70</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Cambria</vt:lpstr>
      <vt:lpstr>Cambria Math</vt:lpstr>
      <vt:lpstr>Office Theme</vt:lpstr>
      <vt:lpstr>Lithium Purification Using Bioinspired Redox-Active Pyrogallol Matthew Libby and Dr. Young Jo Kim Department of Chemical Engineering, University of New Hampshire, Durham, NH 03824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Matt Libby</cp:lastModifiedBy>
  <cp:revision>1</cp:revision>
  <dcterms:created xsi:type="dcterms:W3CDTF">2016-03-05T16:55:12Z</dcterms:created>
  <dcterms:modified xsi:type="dcterms:W3CDTF">2023-04-17T17:43:12Z</dcterms:modified>
</cp:coreProperties>
</file>