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3"/>
  </p:sldMasterIdLst>
  <p:notesMasterIdLst>
    <p:notesMasterId r:id="rId5"/>
  </p:notesMasterIdLst>
  <p:sldIdLst>
    <p:sldId id="256" r:id="rId4"/>
  </p:sldIdLst>
  <p:sldSz cx="402336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388021-10F7-3441-A388-7CC38843F822}" v="973" dt="2023-04-10T15:29:19.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664"/>
    <p:restoredTop sz="96296"/>
  </p:normalViewPr>
  <p:slideViewPr>
    <p:cSldViewPr snapToGrid="0" showGuides="1">
      <p:cViewPr>
        <p:scale>
          <a:sx n="35" d="100"/>
          <a:sy n="35" d="100"/>
        </p:scale>
        <p:origin x="40" y="144"/>
      </p:cViewPr>
      <p:guideLst>
        <p:guide orient="horz" pos="10368"/>
        <p:guide pos="12672"/>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sey Alimandi" userId="4d8e5d5f-0577-40fb-a3fe-247cd5bc69d7" providerId="ADAL" clId="{61388021-10F7-3441-A388-7CC38843F822}"/>
    <pc:docChg chg="undo redo custSel addSld delSld modSld modMainMaster">
      <pc:chgData name="Kelsey Alimandi" userId="4d8e5d5f-0577-40fb-a3fe-247cd5bc69d7" providerId="ADAL" clId="{61388021-10F7-3441-A388-7CC38843F822}" dt="2023-04-12T17:10:28.871" v="2390" actId="20577"/>
      <pc:docMkLst>
        <pc:docMk/>
      </pc:docMkLst>
      <pc:sldChg chg="addSp delSp modSp mod">
        <pc:chgData name="Kelsey Alimandi" userId="4d8e5d5f-0577-40fb-a3fe-247cd5bc69d7" providerId="ADAL" clId="{61388021-10F7-3441-A388-7CC38843F822}" dt="2023-04-12T17:10:28.871" v="2390" actId="20577"/>
        <pc:sldMkLst>
          <pc:docMk/>
          <pc:sldMk cId="376030445" sldId="256"/>
        </pc:sldMkLst>
        <pc:spChg chg="mod">
          <ac:chgData name="Kelsey Alimandi" userId="4d8e5d5f-0577-40fb-a3fe-247cd5bc69d7" providerId="ADAL" clId="{61388021-10F7-3441-A388-7CC38843F822}" dt="2023-04-12T16:48:20.497" v="2114" actId="1076"/>
          <ac:spMkLst>
            <pc:docMk/>
            <pc:sldMk cId="376030445" sldId="256"/>
            <ac:spMk id="2" creationId="{00000000-0000-0000-0000-000000000000}"/>
          </ac:spMkLst>
        </pc:spChg>
        <pc:spChg chg="mod">
          <ac:chgData name="Kelsey Alimandi" userId="4d8e5d5f-0577-40fb-a3fe-247cd5bc69d7" providerId="ADAL" clId="{61388021-10F7-3441-A388-7CC38843F822}" dt="2023-04-12T16:58:56.794" v="2291" actId="255"/>
          <ac:spMkLst>
            <pc:docMk/>
            <pc:sldMk cId="376030445" sldId="256"/>
            <ac:spMk id="5" creationId="{E62D814C-3D4E-94AA-F462-ABFA4028E8E1}"/>
          </ac:spMkLst>
        </pc:spChg>
        <pc:spChg chg="mod">
          <ac:chgData name="Kelsey Alimandi" userId="4d8e5d5f-0577-40fb-a3fe-247cd5bc69d7" providerId="ADAL" clId="{61388021-10F7-3441-A388-7CC38843F822}" dt="2023-04-12T17:10:28.871" v="2390" actId="20577"/>
          <ac:spMkLst>
            <pc:docMk/>
            <pc:sldMk cId="376030445" sldId="256"/>
            <ac:spMk id="6" creationId="{00000000-0000-0000-0000-000000000000}"/>
          </ac:spMkLst>
        </pc:spChg>
        <pc:spChg chg="mod">
          <ac:chgData name="Kelsey Alimandi" userId="4d8e5d5f-0577-40fb-a3fe-247cd5bc69d7" providerId="ADAL" clId="{61388021-10F7-3441-A388-7CC38843F822}" dt="2023-04-12T16:59:02.779" v="2292" actId="255"/>
          <ac:spMkLst>
            <pc:docMk/>
            <pc:sldMk cId="376030445" sldId="256"/>
            <ac:spMk id="7" creationId="{00000000-0000-0000-0000-000000000000}"/>
          </ac:spMkLst>
        </pc:spChg>
        <pc:spChg chg="mod">
          <ac:chgData name="Kelsey Alimandi" userId="4d8e5d5f-0577-40fb-a3fe-247cd5bc69d7" providerId="ADAL" clId="{61388021-10F7-3441-A388-7CC38843F822}" dt="2023-04-12T16:38:10.628" v="1963" actId="1076"/>
          <ac:spMkLst>
            <pc:docMk/>
            <pc:sldMk cId="376030445" sldId="256"/>
            <ac:spMk id="8" creationId="{00000000-0000-0000-0000-000000000000}"/>
          </ac:spMkLst>
        </pc:spChg>
        <pc:spChg chg="mod">
          <ac:chgData name="Kelsey Alimandi" userId="4d8e5d5f-0577-40fb-a3fe-247cd5bc69d7" providerId="ADAL" clId="{61388021-10F7-3441-A388-7CC38843F822}" dt="2023-04-12T16:46:04.835" v="2010" actId="1076"/>
          <ac:spMkLst>
            <pc:docMk/>
            <pc:sldMk cId="376030445" sldId="256"/>
            <ac:spMk id="9" creationId="{2D243542-FCF4-ADA0-41B3-1AA008FC2F2A}"/>
          </ac:spMkLst>
        </pc:spChg>
        <pc:spChg chg="mod">
          <ac:chgData name="Kelsey Alimandi" userId="4d8e5d5f-0577-40fb-a3fe-247cd5bc69d7" providerId="ADAL" clId="{61388021-10F7-3441-A388-7CC38843F822}" dt="2023-04-12T17:01:41.678" v="2303" actId="1076"/>
          <ac:spMkLst>
            <pc:docMk/>
            <pc:sldMk cId="376030445" sldId="256"/>
            <ac:spMk id="12" creationId="{00000000-0000-0000-0000-000000000000}"/>
          </ac:spMkLst>
        </pc:spChg>
        <pc:spChg chg="mod">
          <ac:chgData name="Kelsey Alimandi" userId="4d8e5d5f-0577-40fb-a3fe-247cd5bc69d7" providerId="ADAL" clId="{61388021-10F7-3441-A388-7CC38843F822}" dt="2023-04-12T16:47:39.112" v="2110" actId="1076"/>
          <ac:spMkLst>
            <pc:docMk/>
            <pc:sldMk cId="376030445" sldId="256"/>
            <ac:spMk id="13" creationId="{00000000-0000-0000-0000-000000000000}"/>
          </ac:spMkLst>
        </pc:spChg>
        <pc:spChg chg="mod">
          <ac:chgData name="Kelsey Alimandi" userId="4d8e5d5f-0577-40fb-a3fe-247cd5bc69d7" providerId="ADAL" clId="{61388021-10F7-3441-A388-7CC38843F822}" dt="2023-04-10T14:56:03.765" v="989"/>
          <ac:spMkLst>
            <pc:docMk/>
            <pc:sldMk cId="376030445" sldId="256"/>
            <ac:spMk id="14" creationId="{EBC5AEE7-FC01-DA6C-4C68-857B9C0661E6}"/>
          </ac:spMkLst>
        </pc:spChg>
        <pc:spChg chg="mod">
          <ac:chgData name="Kelsey Alimandi" userId="4d8e5d5f-0577-40fb-a3fe-247cd5bc69d7" providerId="ADAL" clId="{61388021-10F7-3441-A388-7CC38843F822}" dt="2023-04-12T16:48:30.284" v="2117" actId="1076"/>
          <ac:spMkLst>
            <pc:docMk/>
            <pc:sldMk cId="376030445" sldId="256"/>
            <ac:spMk id="15" creationId="{00000000-0000-0000-0000-000000000000}"/>
          </ac:spMkLst>
        </pc:spChg>
        <pc:spChg chg="mod">
          <ac:chgData name="Kelsey Alimandi" userId="4d8e5d5f-0577-40fb-a3fe-247cd5bc69d7" providerId="ADAL" clId="{61388021-10F7-3441-A388-7CC38843F822}" dt="2023-04-12T17:00:32.330" v="2300" actId="1076"/>
          <ac:spMkLst>
            <pc:docMk/>
            <pc:sldMk cId="376030445" sldId="256"/>
            <ac:spMk id="17" creationId="{00000000-0000-0000-0000-000000000000}"/>
          </ac:spMkLst>
        </pc:spChg>
        <pc:spChg chg="mod">
          <ac:chgData name="Kelsey Alimandi" userId="4d8e5d5f-0577-40fb-a3fe-247cd5bc69d7" providerId="ADAL" clId="{61388021-10F7-3441-A388-7CC38843F822}" dt="2023-04-12T17:01:56.703" v="2304" actId="1076"/>
          <ac:spMkLst>
            <pc:docMk/>
            <pc:sldMk cId="376030445" sldId="256"/>
            <ac:spMk id="18" creationId="{00000000-0000-0000-0000-000000000000}"/>
          </ac:spMkLst>
        </pc:spChg>
        <pc:spChg chg="mod">
          <ac:chgData name="Kelsey Alimandi" userId="4d8e5d5f-0577-40fb-a3fe-247cd5bc69d7" providerId="ADAL" clId="{61388021-10F7-3441-A388-7CC38843F822}" dt="2023-04-12T16:48:36.651" v="2118" actId="1076"/>
          <ac:spMkLst>
            <pc:docMk/>
            <pc:sldMk cId="376030445" sldId="256"/>
            <ac:spMk id="19" creationId="{00000000-0000-0000-0000-000000000000}"/>
          </ac:spMkLst>
        </pc:spChg>
        <pc:spChg chg="add del mod">
          <ac:chgData name="Kelsey Alimandi" userId="4d8e5d5f-0577-40fb-a3fe-247cd5bc69d7" providerId="ADAL" clId="{61388021-10F7-3441-A388-7CC38843F822}" dt="2023-04-07T17:51:30.739" v="296"/>
          <ac:spMkLst>
            <pc:docMk/>
            <pc:sldMk cId="376030445" sldId="256"/>
            <ac:spMk id="25" creationId="{66089332-47BA-407C-6DC6-B3B11EC9B521}"/>
          </ac:spMkLst>
        </pc:spChg>
        <pc:spChg chg="del">
          <ac:chgData name="Kelsey Alimandi" userId="4d8e5d5f-0577-40fb-a3fe-247cd5bc69d7" providerId="ADAL" clId="{61388021-10F7-3441-A388-7CC38843F822}" dt="2023-04-07T17:24:34.489" v="16" actId="478"/>
          <ac:spMkLst>
            <pc:docMk/>
            <pc:sldMk cId="376030445" sldId="256"/>
            <ac:spMk id="32" creationId="{00000000-0000-0000-0000-000000000000}"/>
          </ac:spMkLst>
        </pc:spChg>
        <pc:spChg chg="del">
          <ac:chgData name="Kelsey Alimandi" userId="4d8e5d5f-0577-40fb-a3fe-247cd5bc69d7" providerId="ADAL" clId="{61388021-10F7-3441-A388-7CC38843F822}" dt="2023-04-07T17:24:01.375" v="7" actId="478"/>
          <ac:spMkLst>
            <pc:docMk/>
            <pc:sldMk cId="376030445" sldId="256"/>
            <ac:spMk id="33" creationId="{00000000-0000-0000-0000-000000000000}"/>
          </ac:spMkLst>
        </pc:spChg>
        <pc:spChg chg="mod">
          <ac:chgData name="Kelsey Alimandi" userId="4d8e5d5f-0577-40fb-a3fe-247cd5bc69d7" providerId="ADAL" clId="{61388021-10F7-3441-A388-7CC38843F822}" dt="2023-04-12T16:48:49.949" v="2122" actId="1076"/>
          <ac:spMkLst>
            <pc:docMk/>
            <pc:sldMk cId="376030445" sldId="256"/>
            <ac:spMk id="85" creationId="{00000000-0000-0000-0000-000000000000}"/>
          </ac:spMkLst>
        </pc:spChg>
        <pc:spChg chg="mod">
          <ac:chgData name="Kelsey Alimandi" userId="4d8e5d5f-0577-40fb-a3fe-247cd5bc69d7" providerId="ADAL" clId="{61388021-10F7-3441-A388-7CC38843F822}" dt="2023-04-12T17:02:45.640" v="2308" actId="1076"/>
          <ac:spMkLst>
            <pc:docMk/>
            <pc:sldMk cId="376030445" sldId="256"/>
            <ac:spMk id="93" creationId="{00000000-0000-0000-0000-000000000000}"/>
          </ac:spMkLst>
        </pc:spChg>
        <pc:spChg chg="mod">
          <ac:chgData name="Kelsey Alimandi" userId="4d8e5d5f-0577-40fb-a3fe-247cd5bc69d7" providerId="ADAL" clId="{61388021-10F7-3441-A388-7CC38843F822}" dt="2023-04-12T16:58:35.209" v="2290" actId="255"/>
          <ac:spMkLst>
            <pc:docMk/>
            <pc:sldMk cId="376030445" sldId="256"/>
            <ac:spMk id="98" creationId="{00000000-0000-0000-0000-000000000000}"/>
          </ac:spMkLst>
        </pc:spChg>
        <pc:spChg chg="mod">
          <ac:chgData name="Kelsey Alimandi" userId="4d8e5d5f-0577-40fb-a3fe-247cd5bc69d7" providerId="ADAL" clId="{61388021-10F7-3441-A388-7CC38843F822}" dt="2023-04-12T16:59:39.886" v="2296" actId="1076"/>
          <ac:spMkLst>
            <pc:docMk/>
            <pc:sldMk cId="376030445" sldId="256"/>
            <ac:spMk id="99" creationId="{00000000-0000-0000-0000-000000000000}"/>
          </ac:spMkLst>
        </pc:spChg>
        <pc:spChg chg="mod">
          <ac:chgData name="Kelsey Alimandi" userId="4d8e5d5f-0577-40fb-a3fe-247cd5bc69d7" providerId="ADAL" clId="{61388021-10F7-3441-A388-7CC38843F822}" dt="2023-04-12T17:02:10.951" v="2305" actId="1076"/>
          <ac:spMkLst>
            <pc:docMk/>
            <pc:sldMk cId="376030445" sldId="256"/>
            <ac:spMk id="108" creationId="{00000000-0000-0000-0000-000000000000}"/>
          </ac:spMkLst>
        </pc:spChg>
        <pc:spChg chg="del mod">
          <ac:chgData name="Kelsey Alimandi" userId="4d8e5d5f-0577-40fb-a3fe-247cd5bc69d7" providerId="ADAL" clId="{61388021-10F7-3441-A388-7CC38843F822}" dt="2023-04-07T17:24:33.180" v="15" actId="478"/>
          <ac:spMkLst>
            <pc:docMk/>
            <pc:sldMk cId="376030445" sldId="256"/>
            <ac:spMk id="149" creationId="{00000000-0000-0000-0000-000000000000}"/>
          </ac:spMkLst>
        </pc:spChg>
        <pc:picChg chg="add mod">
          <ac:chgData name="Kelsey Alimandi" userId="4d8e5d5f-0577-40fb-a3fe-247cd5bc69d7" providerId="ADAL" clId="{61388021-10F7-3441-A388-7CC38843F822}" dt="2023-04-12T16:46:57.793" v="2105" actId="1076"/>
          <ac:picMkLst>
            <pc:docMk/>
            <pc:sldMk cId="376030445" sldId="256"/>
            <ac:picMk id="3" creationId="{DFD1FC39-639E-9486-B7A4-E03ECB89155F}"/>
          </ac:picMkLst>
        </pc:picChg>
        <pc:picChg chg="add del mod modCrop">
          <ac:chgData name="Kelsey Alimandi" userId="4d8e5d5f-0577-40fb-a3fe-247cd5bc69d7" providerId="ADAL" clId="{61388021-10F7-3441-A388-7CC38843F822}" dt="2023-04-08T19:23:07.984" v="855" actId="478"/>
          <ac:picMkLst>
            <pc:docMk/>
            <pc:sldMk cId="376030445" sldId="256"/>
            <ac:picMk id="5" creationId="{306422D8-830B-F2E2-7FCE-AF4E4B47B0B6}"/>
          </ac:picMkLst>
        </pc:picChg>
        <pc:picChg chg="add del mod">
          <ac:chgData name="Kelsey Alimandi" userId="4d8e5d5f-0577-40fb-a3fe-247cd5bc69d7" providerId="ADAL" clId="{61388021-10F7-3441-A388-7CC38843F822}" dt="2023-04-07T17:23:08.649" v="3" actId="478"/>
          <ac:picMkLst>
            <pc:docMk/>
            <pc:sldMk cId="376030445" sldId="256"/>
            <ac:picMk id="5" creationId="{7BC56AA4-233B-862F-97F4-005BC7AC73DC}"/>
          </ac:picMkLst>
        </pc:picChg>
        <pc:picChg chg="mod">
          <ac:chgData name="Kelsey Alimandi" userId="4d8e5d5f-0577-40fb-a3fe-247cd5bc69d7" providerId="ADAL" clId="{61388021-10F7-3441-A388-7CC38843F822}" dt="2023-04-12T16:54:58.429" v="2286" actId="1076"/>
          <ac:picMkLst>
            <pc:docMk/>
            <pc:sldMk cId="376030445" sldId="256"/>
            <ac:picMk id="10" creationId="{839993BE-A496-8BE3-61B9-54F5CCB7714A}"/>
          </ac:picMkLst>
        </pc:picChg>
        <pc:picChg chg="add del mod modCrop">
          <ac:chgData name="Kelsey Alimandi" userId="4d8e5d5f-0577-40fb-a3fe-247cd5bc69d7" providerId="ADAL" clId="{61388021-10F7-3441-A388-7CC38843F822}" dt="2023-04-07T17:33:47.322" v="37" actId="478"/>
          <ac:picMkLst>
            <pc:docMk/>
            <pc:sldMk cId="376030445" sldId="256"/>
            <ac:picMk id="10" creationId="{F1348107-2026-516F-F90F-332A442EBD83}"/>
          </ac:picMkLst>
        </pc:picChg>
        <pc:picChg chg="mod">
          <ac:chgData name="Kelsey Alimandi" userId="4d8e5d5f-0577-40fb-a3fe-247cd5bc69d7" providerId="ADAL" clId="{61388021-10F7-3441-A388-7CC38843F822}" dt="2023-04-12T16:54:48.951" v="2271" actId="1076"/>
          <ac:picMkLst>
            <pc:docMk/>
            <pc:sldMk cId="376030445" sldId="256"/>
            <ac:picMk id="11" creationId="{D336832E-B802-DDBA-D8CC-281FE038E52C}"/>
          </ac:picMkLst>
        </pc:picChg>
        <pc:picChg chg="del mod">
          <ac:chgData name="Kelsey Alimandi" userId="4d8e5d5f-0577-40fb-a3fe-247cd5bc69d7" providerId="ADAL" clId="{61388021-10F7-3441-A388-7CC38843F822}" dt="2023-04-09T13:05:13.637" v="885" actId="478"/>
          <ac:picMkLst>
            <pc:docMk/>
            <pc:sldMk cId="376030445" sldId="256"/>
            <ac:picMk id="14" creationId="{185A1D19-F9B1-DA08-DB43-D086E97E94BE}"/>
          </ac:picMkLst>
        </pc:picChg>
        <pc:picChg chg="add mod modCrop">
          <ac:chgData name="Kelsey Alimandi" userId="4d8e5d5f-0577-40fb-a3fe-247cd5bc69d7" providerId="ADAL" clId="{61388021-10F7-3441-A388-7CC38843F822}" dt="2023-04-12T16:46:44.820" v="2104" actId="1076"/>
          <ac:picMkLst>
            <pc:docMk/>
            <pc:sldMk cId="376030445" sldId="256"/>
            <ac:picMk id="16" creationId="{C498136C-07EF-1D8D-BD11-1F98D9B97D4A}"/>
          </ac:picMkLst>
        </pc:picChg>
        <pc:picChg chg="add del mod">
          <ac:chgData name="Kelsey Alimandi" userId="4d8e5d5f-0577-40fb-a3fe-247cd5bc69d7" providerId="ADAL" clId="{61388021-10F7-3441-A388-7CC38843F822}" dt="2023-04-07T17:35:15.191" v="57" actId="478"/>
          <ac:picMkLst>
            <pc:docMk/>
            <pc:sldMk cId="376030445" sldId="256"/>
            <ac:picMk id="21" creationId="{3E96B82A-DB7D-8C53-B787-7D43E0D8B283}"/>
          </ac:picMkLst>
        </pc:picChg>
        <pc:picChg chg="mod">
          <ac:chgData name="Kelsey Alimandi" userId="4d8e5d5f-0577-40fb-a3fe-247cd5bc69d7" providerId="ADAL" clId="{61388021-10F7-3441-A388-7CC38843F822}" dt="2023-04-10T14:56:03.765" v="989"/>
          <ac:picMkLst>
            <pc:docMk/>
            <pc:sldMk cId="376030445" sldId="256"/>
            <ac:picMk id="22" creationId="{00000000-0000-0000-0000-000000000000}"/>
          </ac:picMkLst>
        </pc:picChg>
        <pc:picChg chg="add del mod">
          <ac:chgData name="Kelsey Alimandi" userId="4d8e5d5f-0577-40fb-a3fe-247cd5bc69d7" providerId="ADAL" clId="{61388021-10F7-3441-A388-7CC38843F822}" dt="2023-04-08T15:54:37.604" v="301" actId="478"/>
          <ac:picMkLst>
            <pc:docMk/>
            <pc:sldMk cId="376030445" sldId="256"/>
            <ac:picMk id="24" creationId="{E301ED42-4B7F-12BB-258F-A0D2BE59A81A}"/>
          </ac:picMkLst>
        </pc:picChg>
        <pc:cxnChg chg="del">
          <ac:chgData name="Kelsey Alimandi" userId="4d8e5d5f-0577-40fb-a3fe-247cd5bc69d7" providerId="ADAL" clId="{61388021-10F7-3441-A388-7CC38843F822}" dt="2023-04-07T17:23:05.117" v="1" actId="478"/>
          <ac:cxnSpMkLst>
            <pc:docMk/>
            <pc:sldMk cId="376030445" sldId="256"/>
            <ac:cxnSpMk id="159" creationId="{00000000-0000-0000-0000-000000000000}"/>
          </ac:cxnSpMkLst>
        </pc:cxnChg>
      </pc:sldChg>
      <pc:sldChg chg="addSp delSp modSp new del mod">
        <pc:chgData name="Kelsey Alimandi" userId="4d8e5d5f-0577-40fb-a3fe-247cd5bc69d7" providerId="ADAL" clId="{61388021-10F7-3441-A388-7CC38843F822}" dt="2023-04-10T15:30:33.071" v="1851" actId="2696"/>
        <pc:sldMkLst>
          <pc:docMk/>
          <pc:sldMk cId="1031507331" sldId="257"/>
        </pc:sldMkLst>
        <pc:spChg chg="mod">
          <ac:chgData name="Kelsey Alimandi" userId="4d8e5d5f-0577-40fb-a3fe-247cd5bc69d7" providerId="ADAL" clId="{61388021-10F7-3441-A388-7CC38843F822}" dt="2023-04-10T14:56:03.765" v="989"/>
          <ac:spMkLst>
            <pc:docMk/>
            <pc:sldMk cId="1031507331" sldId="257"/>
            <ac:spMk id="2" creationId="{FF295FF2-37B2-43E6-19A3-F95697DD7FBB}"/>
          </ac:spMkLst>
        </pc:spChg>
        <pc:spChg chg="mod">
          <ac:chgData name="Kelsey Alimandi" userId="4d8e5d5f-0577-40fb-a3fe-247cd5bc69d7" providerId="ADAL" clId="{61388021-10F7-3441-A388-7CC38843F822}" dt="2023-04-10T15:30:28.314" v="1849" actId="20577"/>
          <ac:spMkLst>
            <pc:docMk/>
            <pc:sldMk cId="1031507331" sldId="257"/>
            <ac:spMk id="3" creationId="{659F32EA-E8F2-B3A8-3DA2-50E0FF94728E}"/>
          </ac:spMkLst>
        </pc:spChg>
        <pc:spChg chg="add mod">
          <ac:chgData name="Kelsey Alimandi" userId="4d8e5d5f-0577-40fb-a3fe-247cd5bc69d7" providerId="ADAL" clId="{61388021-10F7-3441-A388-7CC38843F822}" dt="2023-04-10T14:56:03.765" v="989"/>
          <ac:spMkLst>
            <pc:docMk/>
            <pc:sldMk cId="1031507331" sldId="257"/>
            <ac:spMk id="4" creationId="{3DC6487A-D604-0A04-7242-B7DFCC820A9C}"/>
          </ac:spMkLst>
        </pc:spChg>
        <pc:picChg chg="add del mod">
          <ac:chgData name="Kelsey Alimandi" userId="4d8e5d5f-0577-40fb-a3fe-247cd5bc69d7" providerId="ADAL" clId="{61388021-10F7-3441-A388-7CC38843F822}" dt="2023-04-10T15:30:29.712" v="1850" actId="478"/>
          <ac:picMkLst>
            <pc:docMk/>
            <pc:sldMk cId="1031507331" sldId="257"/>
            <ac:picMk id="5" creationId="{A82440B3-95AC-3862-78AE-13B73D2E0F3E}"/>
          </ac:picMkLst>
        </pc:picChg>
      </pc:sldChg>
      <pc:sldMasterChg chg="modSp modSldLayout">
        <pc:chgData name="Kelsey Alimandi" userId="4d8e5d5f-0577-40fb-a3fe-247cd5bc69d7" providerId="ADAL" clId="{61388021-10F7-3441-A388-7CC38843F822}" dt="2023-04-10T14:56:03.765" v="989"/>
        <pc:sldMasterMkLst>
          <pc:docMk/>
          <pc:sldMasterMk cId="2695880514" sldId="2147483720"/>
        </pc:sldMasterMkLst>
        <pc:spChg chg="mod">
          <ac:chgData name="Kelsey Alimandi" userId="4d8e5d5f-0577-40fb-a3fe-247cd5bc69d7" providerId="ADAL" clId="{61388021-10F7-3441-A388-7CC38843F822}" dt="2023-04-10T14:56:03.765" v="989"/>
          <ac:spMkLst>
            <pc:docMk/>
            <pc:sldMasterMk cId="2695880514" sldId="2147483720"/>
            <ac:spMk id="2" creationId="{00000000-0000-0000-0000-000000000000}"/>
          </ac:spMkLst>
        </pc:spChg>
        <pc:spChg chg="mod">
          <ac:chgData name="Kelsey Alimandi" userId="4d8e5d5f-0577-40fb-a3fe-247cd5bc69d7" providerId="ADAL" clId="{61388021-10F7-3441-A388-7CC38843F822}" dt="2023-04-10T14:56:03.765" v="989"/>
          <ac:spMkLst>
            <pc:docMk/>
            <pc:sldMasterMk cId="2695880514" sldId="2147483720"/>
            <ac:spMk id="3" creationId="{00000000-0000-0000-0000-000000000000}"/>
          </ac:spMkLst>
        </pc:spChg>
        <pc:spChg chg="mod">
          <ac:chgData name="Kelsey Alimandi" userId="4d8e5d5f-0577-40fb-a3fe-247cd5bc69d7" providerId="ADAL" clId="{61388021-10F7-3441-A388-7CC38843F822}" dt="2023-04-10T14:56:03.765" v="989"/>
          <ac:spMkLst>
            <pc:docMk/>
            <pc:sldMasterMk cId="2695880514" sldId="2147483720"/>
            <ac:spMk id="4" creationId="{00000000-0000-0000-0000-000000000000}"/>
          </ac:spMkLst>
        </pc:spChg>
        <pc:spChg chg="mod">
          <ac:chgData name="Kelsey Alimandi" userId="4d8e5d5f-0577-40fb-a3fe-247cd5bc69d7" providerId="ADAL" clId="{61388021-10F7-3441-A388-7CC38843F822}" dt="2023-04-10T14:56:03.765" v="989"/>
          <ac:spMkLst>
            <pc:docMk/>
            <pc:sldMasterMk cId="2695880514" sldId="2147483720"/>
            <ac:spMk id="5" creationId="{00000000-0000-0000-0000-000000000000}"/>
          </ac:spMkLst>
        </pc:spChg>
        <pc:spChg chg="mod">
          <ac:chgData name="Kelsey Alimandi" userId="4d8e5d5f-0577-40fb-a3fe-247cd5bc69d7" providerId="ADAL" clId="{61388021-10F7-3441-A388-7CC38843F822}" dt="2023-04-10T14:56:03.765" v="989"/>
          <ac:spMkLst>
            <pc:docMk/>
            <pc:sldMasterMk cId="2695880514" sldId="2147483720"/>
            <ac:spMk id="6" creationId="{00000000-0000-0000-0000-000000000000}"/>
          </ac:spMkLst>
        </pc:spChg>
        <pc:sldLayoutChg chg="modSp">
          <pc:chgData name="Kelsey Alimandi" userId="4d8e5d5f-0577-40fb-a3fe-247cd5bc69d7" providerId="ADAL" clId="{61388021-10F7-3441-A388-7CC38843F822}" dt="2023-04-10T14:56:03.765" v="989"/>
          <pc:sldLayoutMkLst>
            <pc:docMk/>
            <pc:sldMasterMk cId="2695880514" sldId="2147483720"/>
            <pc:sldLayoutMk cId="1492903839" sldId="2147483721"/>
          </pc:sldLayoutMkLst>
          <pc:spChg chg="mod">
            <ac:chgData name="Kelsey Alimandi" userId="4d8e5d5f-0577-40fb-a3fe-247cd5bc69d7" providerId="ADAL" clId="{61388021-10F7-3441-A388-7CC38843F822}" dt="2023-04-10T14:56:03.765" v="989"/>
            <ac:spMkLst>
              <pc:docMk/>
              <pc:sldMasterMk cId="2695880514" sldId="2147483720"/>
              <pc:sldLayoutMk cId="1492903839" sldId="2147483721"/>
              <ac:spMk id="2" creationId="{00000000-0000-0000-0000-000000000000}"/>
            </ac:spMkLst>
          </pc:spChg>
          <pc:spChg chg="mod">
            <ac:chgData name="Kelsey Alimandi" userId="4d8e5d5f-0577-40fb-a3fe-247cd5bc69d7" providerId="ADAL" clId="{61388021-10F7-3441-A388-7CC38843F822}" dt="2023-04-10T14:56:03.765" v="989"/>
            <ac:spMkLst>
              <pc:docMk/>
              <pc:sldMasterMk cId="2695880514" sldId="2147483720"/>
              <pc:sldLayoutMk cId="1492903839" sldId="2147483721"/>
              <ac:spMk id="3" creationId="{00000000-0000-0000-0000-000000000000}"/>
            </ac:spMkLst>
          </pc:spChg>
        </pc:sldLayoutChg>
        <pc:sldLayoutChg chg="modSp">
          <pc:chgData name="Kelsey Alimandi" userId="4d8e5d5f-0577-40fb-a3fe-247cd5bc69d7" providerId="ADAL" clId="{61388021-10F7-3441-A388-7CC38843F822}" dt="2023-04-10T14:56:03.765" v="989"/>
          <pc:sldLayoutMkLst>
            <pc:docMk/>
            <pc:sldMasterMk cId="2695880514" sldId="2147483720"/>
            <pc:sldLayoutMk cId="4181674546" sldId="2147483723"/>
          </pc:sldLayoutMkLst>
          <pc:spChg chg="mod">
            <ac:chgData name="Kelsey Alimandi" userId="4d8e5d5f-0577-40fb-a3fe-247cd5bc69d7" providerId="ADAL" clId="{61388021-10F7-3441-A388-7CC38843F822}" dt="2023-04-10T14:56:03.765" v="989"/>
            <ac:spMkLst>
              <pc:docMk/>
              <pc:sldMasterMk cId="2695880514" sldId="2147483720"/>
              <pc:sldLayoutMk cId="4181674546" sldId="2147483723"/>
              <ac:spMk id="2" creationId="{00000000-0000-0000-0000-000000000000}"/>
            </ac:spMkLst>
          </pc:spChg>
          <pc:spChg chg="mod">
            <ac:chgData name="Kelsey Alimandi" userId="4d8e5d5f-0577-40fb-a3fe-247cd5bc69d7" providerId="ADAL" clId="{61388021-10F7-3441-A388-7CC38843F822}" dt="2023-04-10T14:56:03.765" v="989"/>
            <ac:spMkLst>
              <pc:docMk/>
              <pc:sldMasterMk cId="2695880514" sldId="2147483720"/>
              <pc:sldLayoutMk cId="4181674546" sldId="2147483723"/>
              <ac:spMk id="3" creationId="{00000000-0000-0000-0000-000000000000}"/>
            </ac:spMkLst>
          </pc:spChg>
        </pc:sldLayoutChg>
        <pc:sldLayoutChg chg="modSp">
          <pc:chgData name="Kelsey Alimandi" userId="4d8e5d5f-0577-40fb-a3fe-247cd5bc69d7" providerId="ADAL" clId="{61388021-10F7-3441-A388-7CC38843F822}" dt="2023-04-10T14:56:03.765" v="989"/>
          <pc:sldLayoutMkLst>
            <pc:docMk/>
            <pc:sldMasterMk cId="2695880514" sldId="2147483720"/>
            <pc:sldLayoutMk cId="3060956007" sldId="2147483724"/>
          </pc:sldLayoutMkLst>
          <pc:spChg chg="mod">
            <ac:chgData name="Kelsey Alimandi" userId="4d8e5d5f-0577-40fb-a3fe-247cd5bc69d7" providerId="ADAL" clId="{61388021-10F7-3441-A388-7CC38843F822}" dt="2023-04-10T14:56:03.765" v="989"/>
            <ac:spMkLst>
              <pc:docMk/>
              <pc:sldMasterMk cId="2695880514" sldId="2147483720"/>
              <pc:sldLayoutMk cId="3060956007" sldId="2147483724"/>
              <ac:spMk id="3" creationId="{00000000-0000-0000-0000-000000000000}"/>
            </ac:spMkLst>
          </pc:spChg>
          <pc:spChg chg="mod">
            <ac:chgData name="Kelsey Alimandi" userId="4d8e5d5f-0577-40fb-a3fe-247cd5bc69d7" providerId="ADAL" clId="{61388021-10F7-3441-A388-7CC38843F822}" dt="2023-04-10T14:56:03.765" v="989"/>
            <ac:spMkLst>
              <pc:docMk/>
              <pc:sldMasterMk cId="2695880514" sldId="2147483720"/>
              <pc:sldLayoutMk cId="3060956007" sldId="2147483724"/>
              <ac:spMk id="4" creationId="{00000000-0000-0000-0000-000000000000}"/>
            </ac:spMkLst>
          </pc:spChg>
        </pc:sldLayoutChg>
        <pc:sldLayoutChg chg="modSp">
          <pc:chgData name="Kelsey Alimandi" userId="4d8e5d5f-0577-40fb-a3fe-247cd5bc69d7" providerId="ADAL" clId="{61388021-10F7-3441-A388-7CC38843F822}" dt="2023-04-10T14:56:03.765" v="989"/>
          <pc:sldLayoutMkLst>
            <pc:docMk/>
            <pc:sldMasterMk cId="2695880514" sldId="2147483720"/>
            <pc:sldLayoutMk cId="4011396569" sldId="2147483725"/>
          </pc:sldLayoutMkLst>
          <pc:spChg chg="mod">
            <ac:chgData name="Kelsey Alimandi" userId="4d8e5d5f-0577-40fb-a3fe-247cd5bc69d7" providerId="ADAL" clId="{61388021-10F7-3441-A388-7CC38843F822}" dt="2023-04-10T14:56:03.765" v="989"/>
            <ac:spMkLst>
              <pc:docMk/>
              <pc:sldMasterMk cId="2695880514" sldId="2147483720"/>
              <pc:sldLayoutMk cId="4011396569" sldId="2147483725"/>
              <ac:spMk id="2" creationId="{00000000-0000-0000-0000-000000000000}"/>
            </ac:spMkLst>
          </pc:spChg>
          <pc:spChg chg="mod">
            <ac:chgData name="Kelsey Alimandi" userId="4d8e5d5f-0577-40fb-a3fe-247cd5bc69d7" providerId="ADAL" clId="{61388021-10F7-3441-A388-7CC38843F822}" dt="2023-04-10T14:56:03.765" v="989"/>
            <ac:spMkLst>
              <pc:docMk/>
              <pc:sldMasterMk cId="2695880514" sldId="2147483720"/>
              <pc:sldLayoutMk cId="4011396569" sldId="2147483725"/>
              <ac:spMk id="3" creationId="{00000000-0000-0000-0000-000000000000}"/>
            </ac:spMkLst>
          </pc:spChg>
          <pc:spChg chg="mod">
            <ac:chgData name="Kelsey Alimandi" userId="4d8e5d5f-0577-40fb-a3fe-247cd5bc69d7" providerId="ADAL" clId="{61388021-10F7-3441-A388-7CC38843F822}" dt="2023-04-10T14:56:03.765" v="989"/>
            <ac:spMkLst>
              <pc:docMk/>
              <pc:sldMasterMk cId="2695880514" sldId="2147483720"/>
              <pc:sldLayoutMk cId="4011396569" sldId="2147483725"/>
              <ac:spMk id="4" creationId="{00000000-0000-0000-0000-000000000000}"/>
            </ac:spMkLst>
          </pc:spChg>
          <pc:spChg chg="mod">
            <ac:chgData name="Kelsey Alimandi" userId="4d8e5d5f-0577-40fb-a3fe-247cd5bc69d7" providerId="ADAL" clId="{61388021-10F7-3441-A388-7CC38843F822}" dt="2023-04-10T14:56:03.765" v="989"/>
            <ac:spMkLst>
              <pc:docMk/>
              <pc:sldMasterMk cId="2695880514" sldId="2147483720"/>
              <pc:sldLayoutMk cId="4011396569" sldId="2147483725"/>
              <ac:spMk id="5" creationId="{00000000-0000-0000-0000-000000000000}"/>
            </ac:spMkLst>
          </pc:spChg>
          <pc:spChg chg="mod">
            <ac:chgData name="Kelsey Alimandi" userId="4d8e5d5f-0577-40fb-a3fe-247cd5bc69d7" providerId="ADAL" clId="{61388021-10F7-3441-A388-7CC38843F822}" dt="2023-04-10T14:56:03.765" v="989"/>
            <ac:spMkLst>
              <pc:docMk/>
              <pc:sldMasterMk cId="2695880514" sldId="2147483720"/>
              <pc:sldLayoutMk cId="4011396569" sldId="2147483725"/>
              <ac:spMk id="6" creationId="{00000000-0000-0000-0000-000000000000}"/>
            </ac:spMkLst>
          </pc:spChg>
        </pc:sldLayoutChg>
        <pc:sldLayoutChg chg="modSp">
          <pc:chgData name="Kelsey Alimandi" userId="4d8e5d5f-0577-40fb-a3fe-247cd5bc69d7" providerId="ADAL" clId="{61388021-10F7-3441-A388-7CC38843F822}" dt="2023-04-10T14:56:03.765" v="989"/>
          <pc:sldLayoutMkLst>
            <pc:docMk/>
            <pc:sldMasterMk cId="2695880514" sldId="2147483720"/>
            <pc:sldLayoutMk cId="1735416722" sldId="2147483728"/>
          </pc:sldLayoutMkLst>
          <pc:spChg chg="mod">
            <ac:chgData name="Kelsey Alimandi" userId="4d8e5d5f-0577-40fb-a3fe-247cd5bc69d7" providerId="ADAL" clId="{61388021-10F7-3441-A388-7CC38843F822}" dt="2023-04-10T14:56:03.765" v="989"/>
            <ac:spMkLst>
              <pc:docMk/>
              <pc:sldMasterMk cId="2695880514" sldId="2147483720"/>
              <pc:sldLayoutMk cId="1735416722" sldId="2147483728"/>
              <ac:spMk id="2" creationId="{00000000-0000-0000-0000-000000000000}"/>
            </ac:spMkLst>
          </pc:spChg>
          <pc:spChg chg="mod">
            <ac:chgData name="Kelsey Alimandi" userId="4d8e5d5f-0577-40fb-a3fe-247cd5bc69d7" providerId="ADAL" clId="{61388021-10F7-3441-A388-7CC38843F822}" dt="2023-04-10T14:56:03.765" v="989"/>
            <ac:spMkLst>
              <pc:docMk/>
              <pc:sldMasterMk cId="2695880514" sldId="2147483720"/>
              <pc:sldLayoutMk cId="1735416722" sldId="2147483728"/>
              <ac:spMk id="3" creationId="{00000000-0000-0000-0000-000000000000}"/>
            </ac:spMkLst>
          </pc:spChg>
          <pc:spChg chg="mod">
            <ac:chgData name="Kelsey Alimandi" userId="4d8e5d5f-0577-40fb-a3fe-247cd5bc69d7" providerId="ADAL" clId="{61388021-10F7-3441-A388-7CC38843F822}" dt="2023-04-10T14:56:03.765" v="989"/>
            <ac:spMkLst>
              <pc:docMk/>
              <pc:sldMasterMk cId="2695880514" sldId="2147483720"/>
              <pc:sldLayoutMk cId="1735416722" sldId="2147483728"/>
              <ac:spMk id="4" creationId="{00000000-0000-0000-0000-000000000000}"/>
            </ac:spMkLst>
          </pc:spChg>
        </pc:sldLayoutChg>
        <pc:sldLayoutChg chg="modSp">
          <pc:chgData name="Kelsey Alimandi" userId="4d8e5d5f-0577-40fb-a3fe-247cd5bc69d7" providerId="ADAL" clId="{61388021-10F7-3441-A388-7CC38843F822}" dt="2023-04-10T14:56:03.765" v="989"/>
          <pc:sldLayoutMkLst>
            <pc:docMk/>
            <pc:sldMasterMk cId="2695880514" sldId="2147483720"/>
            <pc:sldLayoutMk cId="2191128476" sldId="2147483729"/>
          </pc:sldLayoutMkLst>
          <pc:spChg chg="mod">
            <ac:chgData name="Kelsey Alimandi" userId="4d8e5d5f-0577-40fb-a3fe-247cd5bc69d7" providerId="ADAL" clId="{61388021-10F7-3441-A388-7CC38843F822}" dt="2023-04-10T14:56:03.765" v="989"/>
            <ac:spMkLst>
              <pc:docMk/>
              <pc:sldMasterMk cId="2695880514" sldId="2147483720"/>
              <pc:sldLayoutMk cId="2191128476" sldId="2147483729"/>
              <ac:spMk id="2" creationId="{00000000-0000-0000-0000-000000000000}"/>
            </ac:spMkLst>
          </pc:spChg>
          <pc:spChg chg="mod">
            <ac:chgData name="Kelsey Alimandi" userId="4d8e5d5f-0577-40fb-a3fe-247cd5bc69d7" providerId="ADAL" clId="{61388021-10F7-3441-A388-7CC38843F822}" dt="2023-04-10T14:56:03.765" v="989"/>
            <ac:spMkLst>
              <pc:docMk/>
              <pc:sldMasterMk cId="2695880514" sldId="2147483720"/>
              <pc:sldLayoutMk cId="2191128476" sldId="2147483729"/>
              <ac:spMk id="3" creationId="{00000000-0000-0000-0000-000000000000}"/>
            </ac:spMkLst>
          </pc:spChg>
          <pc:spChg chg="mod">
            <ac:chgData name="Kelsey Alimandi" userId="4d8e5d5f-0577-40fb-a3fe-247cd5bc69d7" providerId="ADAL" clId="{61388021-10F7-3441-A388-7CC38843F822}" dt="2023-04-10T14:56:03.765" v="989"/>
            <ac:spMkLst>
              <pc:docMk/>
              <pc:sldMasterMk cId="2695880514" sldId="2147483720"/>
              <pc:sldLayoutMk cId="2191128476" sldId="2147483729"/>
              <ac:spMk id="4" creationId="{00000000-0000-0000-0000-000000000000}"/>
            </ac:spMkLst>
          </pc:spChg>
        </pc:sldLayoutChg>
        <pc:sldLayoutChg chg="modSp">
          <pc:chgData name="Kelsey Alimandi" userId="4d8e5d5f-0577-40fb-a3fe-247cd5bc69d7" providerId="ADAL" clId="{61388021-10F7-3441-A388-7CC38843F822}" dt="2023-04-10T14:56:03.765" v="989"/>
          <pc:sldLayoutMkLst>
            <pc:docMk/>
            <pc:sldMasterMk cId="2695880514" sldId="2147483720"/>
            <pc:sldLayoutMk cId="2356922318" sldId="2147483731"/>
          </pc:sldLayoutMkLst>
          <pc:spChg chg="mod">
            <ac:chgData name="Kelsey Alimandi" userId="4d8e5d5f-0577-40fb-a3fe-247cd5bc69d7" providerId="ADAL" clId="{61388021-10F7-3441-A388-7CC38843F822}" dt="2023-04-10T14:56:03.765" v="989"/>
            <ac:spMkLst>
              <pc:docMk/>
              <pc:sldMasterMk cId="2695880514" sldId="2147483720"/>
              <pc:sldLayoutMk cId="2356922318" sldId="2147483731"/>
              <ac:spMk id="2" creationId="{00000000-0000-0000-0000-000000000000}"/>
            </ac:spMkLst>
          </pc:spChg>
          <pc:spChg chg="mod">
            <ac:chgData name="Kelsey Alimandi" userId="4d8e5d5f-0577-40fb-a3fe-247cd5bc69d7" providerId="ADAL" clId="{61388021-10F7-3441-A388-7CC38843F822}" dt="2023-04-10T14:56:03.765" v="989"/>
            <ac:spMkLst>
              <pc:docMk/>
              <pc:sldMasterMk cId="2695880514" sldId="2147483720"/>
              <pc:sldLayoutMk cId="2356922318" sldId="2147483731"/>
              <ac:spMk id="3" creationId="{00000000-0000-0000-0000-000000000000}"/>
            </ac:spMkLst>
          </pc:spChg>
        </pc:sldLayoutChg>
      </pc:sldMasterChg>
    </pc:docChg>
  </pc:docChgLst>
  <pc:docChgLst>
    <pc:chgData name="Hannah Manning" userId="S::hem1036@usnh.edu::59164b19-857c-4822-b629-483f16cd703f" providerId="AD" clId="Web-{2C913CBB-9F05-42CB-5D07-E556BB343E7F}"/>
    <pc:docChg chg="modSld">
      <pc:chgData name="Hannah Manning" userId="S::hem1036@usnh.edu::59164b19-857c-4822-b629-483f16cd703f" providerId="AD" clId="Web-{2C913CBB-9F05-42CB-5D07-E556BB343E7F}" dt="2023-04-07T23:15:09.989" v="13" actId="20577"/>
      <pc:docMkLst>
        <pc:docMk/>
      </pc:docMkLst>
      <pc:sldChg chg="modSp">
        <pc:chgData name="Hannah Manning" userId="S::hem1036@usnh.edu::59164b19-857c-4822-b629-483f16cd703f" providerId="AD" clId="Web-{2C913CBB-9F05-42CB-5D07-E556BB343E7F}" dt="2023-04-07T23:15:09.989" v="13" actId="20577"/>
        <pc:sldMkLst>
          <pc:docMk/>
          <pc:sldMk cId="376030445" sldId="256"/>
        </pc:sldMkLst>
        <pc:spChg chg="mod">
          <ac:chgData name="Hannah Manning" userId="S::hem1036@usnh.edu::59164b19-857c-4822-b629-483f16cd703f" providerId="AD" clId="Web-{2C913CBB-9F05-42CB-5D07-E556BB343E7F}" dt="2023-04-07T23:15:09.989" v="13" actId="20577"/>
          <ac:spMkLst>
            <pc:docMk/>
            <pc:sldMk cId="376030445" sldId="256"/>
            <ac:spMk id="108" creationId="{00000000-0000-0000-0000-000000000000}"/>
          </ac:spMkLst>
        </pc:spChg>
      </pc:sldChg>
    </pc:docChg>
  </pc:docChgLst>
  <pc:docChgLst>
    <pc:chgData name="Hannah Manning" userId="S::hem1036@usnh.edu::59164b19-857c-4822-b629-483f16cd703f" providerId="AD" clId="Web-{673F4B51-5B00-747D-D5CA-6AB837C35A56}"/>
    <pc:docChg chg="modSld">
      <pc:chgData name="Hannah Manning" userId="S::hem1036@usnh.edu::59164b19-857c-4822-b629-483f16cd703f" providerId="AD" clId="Web-{673F4B51-5B00-747D-D5CA-6AB837C35A56}" dt="2023-04-09T19:34:07.347" v="291" actId="1076"/>
      <pc:docMkLst>
        <pc:docMk/>
      </pc:docMkLst>
      <pc:sldChg chg="addSp delSp modSp">
        <pc:chgData name="Hannah Manning" userId="S::hem1036@usnh.edu::59164b19-857c-4822-b629-483f16cd703f" providerId="AD" clId="Web-{673F4B51-5B00-747D-D5CA-6AB837C35A56}" dt="2023-04-09T19:34:07.347" v="291" actId="1076"/>
        <pc:sldMkLst>
          <pc:docMk/>
          <pc:sldMk cId="376030445" sldId="256"/>
        </pc:sldMkLst>
        <pc:spChg chg="del">
          <ac:chgData name="Hannah Manning" userId="S::hem1036@usnh.edu::59164b19-857c-4822-b629-483f16cd703f" providerId="AD" clId="Web-{673F4B51-5B00-747D-D5CA-6AB837C35A56}" dt="2023-04-09T19:23:50.464" v="214"/>
          <ac:spMkLst>
            <pc:docMk/>
            <pc:sldMk cId="376030445" sldId="256"/>
            <ac:spMk id="4" creationId="{00000000-0000-0000-0000-000000000000}"/>
          </ac:spMkLst>
        </pc:spChg>
        <pc:spChg chg="add mod">
          <ac:chgData name="Hannah Manning" userId="S::hem1036@usnh.edu::59164b19-857c-4822-b629-483f16cd703f" providerId="AD" clId="Web-{673F4B51-5B00-747D-D5CA-6AB837C35A56}" dt="2023-04-09T19:33:08.407" v="283" actId="1076"/>
          <ac:spMkLst>
            <pc:docMk/>
            <pc:sldMk cId="376030445" sldId="256"/>
            <ac:spMk id="5" creationId="{E62D814C-3D4E-94AA-F462-ABFA4028E8E1}"/>
          </ac:spMkLst>
        </pc:spChg>
        <pc:spChg chg="mod">
          <ac:chgData name="Hannah Manning" userId="S::hem1036@usnh.edu::59164b19-857c-4822-b629-483f16cd703f" providerId="AD" clId="Web-{673F4B51-5B00-747D-D5CA-6AB837C35A56}" dt="2023-04-09T19:30:59.168" v="277" actId="20577"/>
          <ac:spMkLst>
            <pc:docMk/>
            <pc:sldMk cId="376030445" sldId="256"/>
            <ac:spMk id="6" creationId="{00000000-0000-0000-0000-000000000000}"/>
          </ac:spMkLst>
        </pc:spChg>
        <pc:spChg chg="mod">
          <ac:chgData name="Hannah Manning" userId="S::hem1036@usnh.edu::59164b19-857c-4822-b629-483f16cd703f" providerId="AD" clId="Web-{673F4B51-5B00-747D-D5CA-6AB837C35A56}" dt="2023-04-09T19:27:08.722" v="249" actId="1076"/>
          <ac:spMkLst>
            <pc:docMk/>
            <pc:sldMk cId="376030445" sldId="256"/>
            <ac:spMk id="7" creationId="{00000000-0000-0000-0000-000000000000}"/>
          </ac:spMkLst>
        </pc:spChg>
        <pc:spChg chg="mod">
          <ac:chgData name="Hannah Manning" userId="S::hem1036@usnh.edu::59164b19-857c-4822-b629-483f16cd703f" providerId="AD" clId="Web-{673F4B51-5B00-747D-D5CA-6AB837C35A56}" dt="2023-04-09T19:26:46.721" v="247" actId="1076"/>
          <ac:spMkLst>
            <pc:docMk/>
            <pc:sldMk cId="376030445" sldId="256"/>
            <ac:spMk id="8" creationId="{00000000-0000-0000-0000-000000000000}"/>
          </ac:spMkLst>
        </pc:spChg>
        <pc:spChg chg="add mod">
          <ac:chgData name="Hannah Manning" userId="S::hem1036@usnh.edu::59164b19-857c-4822-b629-483f16cd703f" providerId="AD" clId="Web-{673F4B51-5B00-747D-D5CA-6AB837C35A56}" dt="2023-04-09T19:34:07.347" v="291" actId="1076"/>
          <ac:spMkLst>
            <pc:docMk/>
            <pc:sldMk cId="376030445" sldId="256"/>
            <ac:spMk id="9" creationId="{2D243542-FCF4-ADA0-41B3-1AA008FC2F2A}"/>
          </ac:spMkLst>
        </pc:spChg>
        <pc:spChg chg="mod">
          <ac:chgData name="Hannah Manning" userId="S::hem1036@usnh.edu::59164b19-857c-4822-b629-483f16cd703f" providerId="AD" clId="Web-{673F4B51-5B00-747D-D5CA-6AB837C35A56}" dt="2023-04-09T19:28:16.943" v="256" actId="1076"/>
          <ac:spMkLst>
            <pc:docMk/>
            <pc:sldMk cId="376030445" sldId="256"/>
            <ac:spMk id="12" creationId="{00000000-0000-0000-0000-000000000000}"/>
          </ac:spMkLst>
        </pc:spChg>
        <pc:spChg chg="add mod">
          <ac:chgData name="Hannah Manning" userId="S::hem1036@usnh.edu::59164b19-857c-4822-b629-483f16cd703f" providerId="AD" clId="Web-{673F4B51-5B00-747D-D5CA-6AB837C35A56}" dt="2023-04-09T19:32:03.279" v="282" actId="1076"/>
          <ac:spMkLst>
            <pc:docMk/>
            <pc:sldMk cId="376030445" sldId="256"/>
            <ac:spMk id="14" creationId="{EBC5AEE7-FC01-DA6C-4C68-857B9C0661E6}"/>
          </ac:spMkLst>
        </pc:spChg>
        <pc:spChg chg="mod">
          <ac:chgData name="Hannah Manning" userId="S::hem1036@usnh.edu::59164b19-857c-4822-b629-483f16cd703f" providerId="AD" clId="Web-{673F4B51-5B00-747D-D5CA-6AB837C35A56}" dt="2023-04-09T19:28:12.615" v="255" actId="1076"/>
          <ac:spMkLst>
            <pc:docMk/>
            <pc:sldMk cId="376030445" sldId="256"/>
            <ac:spMk id="17" creationId="{00000000-0000-0000-0000-000000000000}"/>
          </ac:spMkLst>
        </pc:spChg>
        <pc:spChg chg="mod">
          <ac:chgData name="Hannah Manning" userId="S::hem1036@usnh.edu::59164b19-857c-4822-b629-483f16cd703f" providerId="AD" clId="Web-{673F4B51-5B00-747D-D5CA-6AB837C35A56}" dt="2023-04-09T19:31:25.887" v="278" actId="1076"/>
          <ac:spMkLst>
            <pc:docMk/>
            <pc:sldMk cId="376030445" sldId="256"/>
            <ac:spMk id="18" creationId="{00000000-0000-0000-0000-000000000000}"/>
          </ac:spMkLst>
        </pc:spChg>
        <pc:spChg chg="mod">
          <ac:chgData name="Hannah Manning" userId="S::hem1036@usnh.edu::59164b19-857c-4822-b629-483f16cd703f" providerId="AD" clId="Web-{673F4B51-5B00-747D-D5CA-6AB837C35A56}" dt="2023-04-09T19:28:05.692" v="254" actId="1076"/>
          <ac:spMkLst>
            <pc:docMk/>
            <pc:sldMk cId="376030445" sldId="256"/>
            <ac:spMk id="19" creationId="{00000000-0000-0000-0000-000000000000}"/>
          </ac:spMkLst>
        </pc:spChg>
        <pc:spChg chg="mod">
          <ac:chgData name="Hannah Manning" userId="S::hem1036@usnh.edu::59164b19-857c-4822-b629-483f16cd703f" providerId="AD" clId="Web-{673F4B51-5B00-747D-D5CA-6AB837C35A56}" dt="2023-04-09T19:26:39.877" v="246" actId="1076"/>
          <ac:spMkLst>
            <pc:docMk/>
            <pc:sldMk cId="376030445" sldId="256"/>
            <ac:spMk id="98" creationId="{00000000-0000-0000-0000-000000000000}"/>
          </ac:spMkLst>
        </pc:spChg>
        <pc:spChg chg="mod">
          <ac:chgData name="Hannah Manning" userId="S::hem1036@usnh.edu::59164b19-857c-4822-b629-483f16cd703f" providerId="AD" clId="Web-{673F4B51-5B00-747D-D5CA-6AB837C35A56}" dt="2023-04-09T19:26:33.783" v="245" actId="1076"/>
          <ac:spMkLst>
            <pc:docMk/>
            <pc:sldMk cId="376030445" sldId="256"/>
            <ac:spMk id="99" creationId="{00000000-0000-0000-0000-000000000000}"/>
          </ac:spMkLst>
        </pc:spChg>
        <pc:spChg chg="mod">
          <ac:chgData name="Hannah Manning" userId="S::hem1036@usnh.edu::59164b19-857c-4822-b629-483f16cd703f" providerId="AD" clId="Web-{673F4B51-5B00-747D-D5CA-6AB837C35A56}" dt="2023-04-09T19:29:02.398" v="263" actId="1076"/>
          <ac:spMkLst>
            <pc:docMk/>
            <pc:sldMk cId="376030445" sldId="256"/>
            <ac:spMk id="108" creationId="{00000000-0000-0000-0000-000000000000}"/>
          </ac:spMkLst>
        </pc:spChg>
        <pc:picChg chg="mod">
          <ac:chgData name="Hannah Manning" userId="S::hem1036@usnh.edu::59164b19-857c-4822-b629-483f16cd703f" providerId="AD" clId="Web-{673F4B51-5B00-747D-D5CA-6AB837C35A56}" dt="2023-04-09T19:26:03.220" v="241" actId="1076"/>
          <ac:picMkLst>
            <pc:docMk/>
            <pc:sldMk cId="376030445" sldId="256"/>
            <ac:picMk id="3" creationId="{DFD1FC39-639E-9486-B7A4-E03ECB89155F}"/>
          </ac:picMkLst>
        </pc:picChg>
        <pc:picChg chg="add mod modCrop">
          <ac:chgData name="Hannah Manning" userId="S::hem1036@usnh.edu::59164b19-857c-4822-b629-483f16cd703f" providerId="AD" clId="Web-{673F4B51-5B00-747D-D5CA-6AB837C35A56}" dt="2023-04-09T19:31:47.763" v="280" actId="1076"/>
          <ac:picMkLst>
            <pc:docMk/>
            <pc:sldMk cId="376030445" sldId="256"/>
            <ac:picMk id="10" creationId="{839993BE-A496-8BE3-61B9-54F5CCB7714A}"/>
          </ac:picMkLst>
        </pc:picChg>
        <pc:picChg chg="add mod">
          <ac:chgData name="Hannah Manning" userId="S::hem1036@usnh.edu::59164b19-857c-4822-b629-483f16cd703f" providerId="AD" clId="Web-{673F4B51-5B00-747D-D5CA-6AB837C35A56}" dt="2023-04-09T19:31:49.591" v="281" actId="1076"/>
          <ac:picMkLst>
            <pc:docMk/>
            <pc:sldMk cId="376030445" sldId="256"/>
            <ac:picMk id="11" creationId="{D336832E-B802-DDBA-D8CC-281FE038E52C}"/>
          </ac:picMkLst>
        </pc:picChg>
        <pc:picChg chg="mod">
          <ac:chgData name="Hannah Manning" userId="S::hem1036@usnh.edu::59164b19-857c-4822-b629-483f16cd703f" providerId="AD" clId="Web-{673F4B51-5B00-747D-D5CA-6AB837C35A56}" dt="2023-04-09T19:25:56.938" v="240" actId="1076"/>
          <ac:picMkLst>
            <pc:docMk/>
            <pc:sldMk cId="376030445" sldId="256"/>
            <ac:picMk id="16" creationId="{C498136C-07EF-1D8D-BD11-1F98D9B97D4A}"/>
          </ac:picMkLst>
        </pc:picChg>
      </pc:sldChg>
    </pc:docChg>
  </pc:docChgLst>
  <pc:docChgLst>
    <pc:chgData name="Hannah Manning" userId="59164b19-857c-4822-b629-483f16cd703f" providerId="ADAL" clId="{1F7AB911-8CC7-4D36-92A5-2387C7E63124}"/>
    <pc:docChg chg="undo custSel modSld">
      <pc:chgData name="Hannah Manning" userId="59164b19-857c-4822-b629-483f16cd703f" providerId="ADAL" clId="{1F7AB911-8CC7-4D36-92A5-2387C7E63124}" dt="2023-04-07T16:38:47.094" v="783" actId="27636"/>
      <pc:docMkLst>
        <pc:docMk/>
      </pc:docMkLst>
      <pc:sldChg chg="addSp delSp modSp mod">
        <pc:chgData name="Hannah Manning" userId="59164b19-857c-4822-b629-483f16cd703f" providerId="ADAL" clId="{1F7AB911-8CC7-4D36-92A5-2387C7E63124}" dt="2023-04-07T16:38:47.094" v="783" actId="27636"/>
        <pc:sldMkLst>
          <pc:docMk/>
          <pc:sldMk cId="376030445" sldId="256"/>
        </pc:sldMkLst>
        <pc:spChg chg="mod">
          <ac:chgData name="Hannah Manning" userId="59164b19-857c-4822-b629-483f16cd703f" providerId="ADAL" clId="{1F7AB911-8CC7-4D36-92A5-2387C7E63124}" dt="2023-04-07T16:34:42.150" v="531" actId="20577"/>
          <ac:spMkLst>
            <pc:docMk/>
            <pc:sldMk cId="376030445" sldId="256"/>
            <ac:spMk id="2" creationId="{00000000-0000-0000-0000-000000000000}"/>
          </ac:spMkLst>
        </pc:spChg>
        <pc:spChg chg="mod">
          <ac:chgData name="Hannah Manning" userId="59164b19-857c-4822-b629-483f16cd703f" providerId="ADAL" clId="{1F7AB911-8CC7-4D36-92A5-2387C7E63124}" dt="2023-04-07T16:37:58.804" v="769" actId="14100"/>
          <ac:spMkLst>
            <pc:docMk/>
            <pc:sldMk cId="376030445" sldId="256"/>
            <ac:spMk id="6" creationId="{00000000-0000-0000-0000-000000000000}"/>
          </ac:spMkLst>
        </pc:spChg>
        <pc:spChg chg="mod">
          <ac:chgData name="Hannah Manning" userId="59164b19-857c-4822-b629-483f16cd703f" providerId="ADAL" clId="{1F7AB911-8CC7-4D36-92A5-2387C7E63124}" dt="2023-04-07T16:28:57.603" v="112" actId="20577"/>
          <ac:spMkLst>
            <pc:docMk/>
            <pc:sldMk cId="376030445" sldId="256"/>
            <ac:spMk id="7" creationId="{00000000-0000-0000-0000-000000000000}"/>
          </ac:spMkLst>
        </pc:spChg>
        <pc:spChg chg="mod">
          <ac:chgData name="Hannah Manning" userId="59164b19-857c-4822-b629-483f16cd703f" providerId="ADAL" clId="{1F7AB911-8CC7-4D36-92A5-2387C7E63124}" dt="2023-04-07T16:30:08.080" v="159" actId="1076"/>
          <ac:spMkLst>
            <pc:docMk/>
            <pc:sldMk cId="376030445" sldId="256"/>
            <ac:spMk id="8" creationId="{00000000-0000-0000-0000-000000000000}"/>
          </ac:spMkLst>
        </pc:spChg>
        <pc:spChg chg="mod">
          <ac:chgData name="Hannah Manning" userId="59164b19-857c-4822-b629-483f16cd703f" providerId="ADAL" clId="{1F7AB911-8CC7-4D36-92A5-2387C7E63124}" dt="2023-04-07T16:38:06.246" v="770" actId="403"/>
          <ac:spMkLst>
            <pc:docMk/>
            <pc:sldMk cId="376030445" sldId="256"/>
            <ac:spMk id="12" creationId="{00000000-0000-0000-0000-000000000000}"/>
          </ac:spMkLst>
        </pc:spChg>
        <pc:spChg chg="mod">
          <ac:chgData name="Hannah Manning" userId="59164b19-857c-4822-b629-483f16cd703f" providerId="ADAL" clId="{1F7AB911-8CC7-4D36-92A5-2387C7E63124}" dt="2023-04-07T16:28:12.864" v="66" actId="20577"/>
          <ac:spMkLst>
            <pc:docMk/>
            <pc:sldMk cId="376030445" sldId="256"/>
            <ac:spMk id="13" creationId="{00000000-0000-0000-0000-000000000000}"/>
          </ac:spMkLst>
        </pc:spChg>
        <pc:spChg chg="mod">
          <ac:chgData name="Hannah Manning" userId="59164b19-857c-4822-b629-483f16cd703f" providerId="ADAL" clId="{1F7AB911-8CC7-4D36-92A5-2387C7E63124}" dt="2023-04-07T16:32:13.321" v="296" actId="20577"/>
          <ac:spMkLst>
            <pc:docMk/>
            <pc:sldMk cId="376030445" sldId="256"/>
            <ac:spMk id="15" creationId="{00000000-0000-0000-0000-000000000000}"/>
          </ac:spMkLst>
        </pc:spChg>
        <pc:spChg chg="del">
          <ac:chgData name="Hannah Manning" userId="59164b19-857c-4822-b629-483f16cd703f" providerId="ADAL" clId="{1F7AB911-8CC7-4D36-92A5-2387C7E63124}" dt="2023-04-07T16:26:59.147" v="30" actId="478"/>
          <ac:spMkLst>
            <pc:docMk/>
            <pc:sldMk cId="376030445" sldId="256"/>
            <ac:spMk id="16" creationId="{00000000-0000-0000-0000-000000000000}"/>
          </ac:spMkLst>
        </pc:spChg>
        <pc:spChg chg="mod">
          <ac:chgData name="Hannah Manning" userId="59164b19-857c-4822-b629-483f16cd703f" providerId="ADAL" clId="{1F7AB911-8CC7-4D36-92A5-2387C7E63124}" dt="2023-04-07T16:32:05.315" v="270" actId="20577"/>
          <ac:spMkLst>
            <pc:docMk/>
            <pc:sldMk cId="376030445" sldId="256"/>
            <ac:spMk id="17" creationId="{00000000-0000-0000-0000-000000000000}"/>
          </ac:spMkLst>
        </pc:spChg>
        <pc:spChg chg="mod">
          <ac:chgData name="Hannah Manning" userId="59164b19-857c-4822-b629-483f16cd703f" providerId="ADAL" clId="{1F7AB911-8CC7-4D36-92A5-2387C7E63124}" dt="2023-04-07T16:38:47.094" v="783" actId="27636"/>
          <ac:spMkLst>
            <pc:docMk/>
            <pc:sldMk cId="376030445" sldId="256"/>
            <ac:spMk id="19" creationId="{00000000-0000-0000-0000-000000000000}"/>
          </ac:spMkLst>
        </pc:spChg>
        <pc:spChg chg="mod">
          <ac:chgData name="Hannah Manning" userId="59164b19-857c-4822-b629-483f16cd703f" providerId="ADAL" clId="{1F7AB911-8CC7-4D36-92A5-2387C7E63124}" dt="2023-04-07T16:36:07.391" v="755" actId="1076"/>
          <ac:spMkLst>
            <pc:docMk/>
            <pc:sldMk cId="376030445" sldId="256"/>
            <ac:spMk id="33" creationId="{00000000-0000-0000-0000-000000000000}"/>
          </ac:spMkLst>
        </pc:spChg>
        <pc:spChg chg="del">
          <ac:chgData name="Hannah Manning" userId="59164b19-857c-4822-b629-483f16cd703f" providerId="ADAL" clId="{1F7AB911-8CC7-4D36-92A5-2387C7E63124}" dt="2023-04-07T16:24:36.366" v="3" actId="478"/>
          <ac:spMkLst>
            <pc:docMk/>
            <pc:sldMk cId="376030445" sldId="256"/>
            <ac:spMk id="62" creationId="{00000000-0000-0000-0000-000000000000}"/>
          </ac:spMkLst>
        </pc:spChg>
        <pc:spChg chg="del">
          <ac:chgData name="Hannah Manning" userId="59164b19-857c-4822-b629-483f16cd703f" providerId="ADAL" clId="{1F7AB911-8CC7-4D36-92A5-2387C7E63124}" dt="2023-04-07T16:24:38.987" v="4" actId="478"/>
          <ac:spMkLst>
            <pc:docMk/>
            <pc:sldMk cId="376030445" sldId="256"/>
            <ac:spMk id="64" creationId="{00000000-0000-0000-0000-000000000000}"/>
          </ac:spMkLst>
        </pc:spChg>
        <pc:spChg chg="mod">
          <ac:chgData name="Hannah Manning" userId="59164b19-857c-4822-b629-483f16cd703f" providerId="ADAL" clId="{1F7AB911-8CC7-4D36-92A5-2387C7E63124}" dt="2023-04-07T16:36:02.866" v="754" actId="20577"/>
          <ac:spMkLst>
            <pc:docMk/>
            <pc:sldMk cId="376030445" sldId="256"/>
            <ac:spMk id="85" creationId="{00000000-0000-0000-0000-000000000000}"/>
          </ac:spMkLst>
        </pc:spChg>
        <pc:spChg chg="mod">
          <ac:chgData name="Hannah Manning" userId="59164b19-857c-4822-b629-483f16cd703f" providerId="ADAL" clId="{1F7AB911-8CC7-4D36-92A5-2387C7E63124}" dt="2023-04-07T16:30:50.411" v="169" actId="20577"/>
          <ac:spMkLst>
            <pc:docMk/>
            <pc:sldMk cId="376030445" sldId="256"/>
            <ac:spMk id="98" creationId="{00000000-0000-0000-0000-000000000000}"/>
          </ac:spMkLst>
        </pc:spChg>
        <pc:spChg chg="mod">
          <ac:chgData name="Hannah Manning" userId="59164b19-857c-4822-b629-483f16cd703f" providerId="ADAL" clId="{1F7AB911-8CC7-4D36-92A5-2387C7E63124}" dt="2023-04-07T16:30:44.491" v="165" actId="27636"/>
          <ac:spMkLst>
            <pc:docMk/>
            <pc:sldMk cId="376030445" sldId="256"/>
            <ac:spMk id="99" creationId="{00000000-0000-0000-0000-000000000000}"/>
          </ac:spMkLst>
        </pc:spChg>
        <pc:spChg chg="del">
          <ac:chgData name="Hannah Manning" userId="59164b19-857c-4822-b629-483f16cd703f" providerId="ADAL" clId="{1F7AB911-8CC7-4D36-92A5-2387C7E63124}" dt="2023-04-07T16:29:23.147" v="149" actId="478"/>
          <ac:spMkLst>
            <pc:docMk/>
            <pc:sldMk cId="376030445" sldId="256"/>
            <ac:spMk id="104" creationId="{00000000-0000-0000-0000-000000000000}"/>
          </ac:spMkLst>
        </pc:spChg>
        <pc:spChg chg="del">
          <ac:chgData name="Hannah Manning" userId="59164b19-857c-4822-b629-483f16cd703f" providerId="ADAL" clId="{1F7AB911-8CC7-4D36-92A5-2387C7E63124}" dt="2023-04-07T16:29:19.298" v="147" actId="478"/>
          <ac:spMkLst>
            <pc:docMk/>
            <pc:sldMk cId="376030445" sldId="256"/>
            <ac:spMk id="105" creationId="{00000000-0000-0000-0000-000000000000}"/>
          </ac:spMkLst>
        </pc:spChg>
        <pc:spChg chg="del">
          <ac:chgData name="Hannah Manning" userId="59164b19-857c-4822-b629-483f16cd703f" providerId="ADAL" clId="{1F7AB911-8CC7-4D36-92A5-2387C7E63124}" dt="2023-04-07T16:29:25.819" v="150" actId="478"/>
          <ac:spMkLst>
            <pc:docMk/>
            <pc:sldMk cId="376030445" sldId="256"/>
            <ac:spMk id="106" creationId="{00000000-0000-0000-0000-000000000000}"/>
          </ac:spMkLst>
        </pc:spChg>
        <pc:spChg chg="del">
          <ac:chgData name="Hannah Manning" userId="59164b19-857c-4822-b629-483f16cd703f" providerId="ADAL" clId="{1F7AB911-8CC7-4D36-92A5-2387C7E63124}" dt="2023-04-07T16:29:16.395" v="146" actId="478"/>
          <ac:spMkLst>
            <pc:docMk/>
            <pc:sldMk cId="376030445" sldId="256"/>
            <ac:spMk id="107" creationId="{00000000-0000-0000-0000-000000000000}"/>
          </ac:spMkLst>
        </pc:spChg>
        <pc:spChg chg="mod">
          <ac:chgData name="Hannah Manning" userId="59164b19-857c-4822-b629-483f16cd703f" providerId="ADAL" clId="{1F7AB911-8CC7-4D36-92A5-2387C7E63124}" dt="2023-04-07T16:35:57.427" v="753" actId="20577"/>
          <ac:spMkLst>
            <pc:docMk/>
            <pc:sldMk cId="376030445" sldId="256"/>
            <ac:spMk id="108" creationId="{00000000-0000-0000-0000-000000000000}"/>
          </ac:spMkLst>
        </pc:spChg>
        <pc:spChg chg="mod">
          <ac:chgData name="Hannah Manning" userId="59164b19-857c-4822-b629-483f16cd703f" providerId="ADAL" clId="{1F7AB911-8CC7-4D36-92A5-2387C7E63124}" dt="2023-04-07T16:31:24.617" v="242" actId="20577"/>
          <ac:spMkLst>
            <pc:docMk/>
            <pc:sldMk cId="376030445" sldId="256"/>
            <ac:spMk id="149" creationId="{00000000-0000-0000-0000-000000000000}"/>
          </ac:spMkLst>
        </pc:spChg>
        <pc:picChg chg="add mod modCrop">
          <ac:chgData name="Hannah Manning" userId="59164b19-857c-4822-b629-483f16cd703f" providerId="ADAL" clId="{1F7AB911-8CC7-4D36-92A5-2387C7E63124}" dt="2023-04-07T16:27:13.017" v="34" actId="14100"/>
          <ac:picMkLst>
            <pc:docMk/>
            <pc:sldMk cId="376030445" sldId="256"/>
            <ac:picMk id="5" creationId="{24DFBB32-32E7-800E-3EDA-E95FB2C72C98}"/>
          </ac:picMkLst>
        </pc:picChg>
        <pc:picChg chg="del">
          <ac:chgData name="Hannah Manning" userId="59164b19-857c-4822-b629-483f16cd703f" providerId="ADAL" clId="{1F7AB911-8CC7-4D36-92A5-2387C7E63124}" dt="2023-04-07T16:29:20.541" v="148" actId="478"/>
          <ac:picMkLst>
            <pc:docMk/>
            <pc:sldMk cId="376030445" sldId="256"/>
            <ac:picMk id="11" creationId="{D2996D3E-DDEC-4698-BDDC-627673F50A8F}"/>
          </ac:picMkLst>
        </pc:picChg>
        <pc:picChg chg="add mod">
          <ac:chgData name="Hannah Manning" userId="59164b19-857c-4822-b629-483f16cd703f" providerId="ADAL" clId="{1F7AB911-8CC7-4D36-92A5-2387C7E63124}" dt="2023-04-07T16:27:08.514" v="33" actId="1076"/>
          <ac:picMkLst>
            <pc:docMk/>
            <pc:sldMk cId="376030445" sldId="256"/>
            <ac:picMk id="14" creationId="{185A1D19-F9B1-DA08-DB43-D086E97E94BE}"/>
          </ac:picMkLst>
        </pc:picChg>
        <pc:picChg chg="del">
          <ac:chgData name="Hannah Manning" userId="59164b19-857c-4822-b629-483f16cd703f" providerId="ADAL" clId="{1F7AB911-8CC7-4D36-92A5-2387C7E63124}" dt="2023-04-07T16:29:13.584" v="145" actId="478"/>
          <ac:picMkLst>
            <pc:docMk/>
            <pc:sldMk cId="376030445" sldId="256"/>
            <ac:picMk id="34" creationId="{83D6342B-D509-4C7C-AA9A-0BE824631B93}"/>
          </ac:picMkLst>
        </pc:picChg>
        <pc:picChg chg="del">
          <ac:chgData name="Hannah Manning" userId="59164b19-857c-4822-b629-483f16cd703f" providerId="ADAL" clId="{1F7AB911-8CC7-4D36-92A5-2387C7E63124}" dt="2023-04-07T16:24:30.716" v="0" actId="478"/>
          <ac:picMkLst>
            <pc:docMk/>
            <pc:sldMk cId="376030445" sldId="256"/>
            <ac:picMk id="36" creationId="{E95C0BE0-A660-4C53-BE94-DD8EDBF36727}"/>
          </ac:picMkLst>
        </pc:picChg>
        <pc:picChg chg="del">
          <ac:chgData name="Hannah Manning" userId="59164b19-857c-4822-b629-483f16cd703f" providerId="ADAL" clId="{1F7AB911-8CC7-4D36-92A5-2387C7E63124}" dt="2023-04-07T16:24:31.939" v="1" actId="478"/>
          <ac:picMkLst>
            <pc:docMk/>
            <pc:sldMk cId="376030445" sldId="256"/>
            <ac:picMk id="38" creationId="{06D5785E-C7BC-4DDB-92C0-9B63AD54B986}"/>
          </ac:picMkLst>
        </pc:picChg>
        <pc:cxnChg chg="del">
          <ac:chgData name="Hannah Manning" userId="59164b19-857c-4822-b629-483f16cd703f" providerId="ADAL" clId="{1F7AB911-8CC7-4D36-92A5-2387C7E63124}" dt="2023-04-07T16:24:33.582" v="2" actId="478"/>
          <ac:cxnSpMkLst>
            <pc:docMk/>
            <pc:sldMk cId="376030445" sldId="256"/>
            <ac:cxnSpMk id="50" creationId="{00000000-0000-0000-0000-000000000000}"/>
          </ac:cxnSpMkLst>
        </pc:cxnChg>
        <pc:cxnChg chg="del">
          <ac:chgData name="Hannah Manning" userId="59164b19-857c-4822-b629-483f16cd703f" providerId="ADAL" clId="{1F7AB911-8CC7-4D36-92A5-2387C7E63124}" dt="2023-04-07T16:29:27.356" v="151" actId="478"/>
          <ac:cxnSpMkLst>
            <pc:docMk/>
            <pc:sldMk cId="376030445" sldId="256"/>
            <ac:cxnSpMk id="75" creationId="{00000000-0000-0000-0000-000000000000}"/>
          </ac:cxnSpMkLst>
        </pc:cxnChg>
      </pc:sldChg>
    </pc:docChg>
  </pc:docChgLst>
  <pc:docChgLst>
    <pc:chgData clId="Web-{F8647F8E-4D6C-355D-514F-138F1A454327}"/>
    <pc:docChg chg="modSld">
      <pc:chgData name="" userId="" providerId="" clId="Web-{F8647F8E-4D6C-355D-514F-138F1A454327}" dt="2023-04-07T17:21:36.563" v="0"/>
      <pc:docMkLst>
        <pc:docMk/>
      </pc:docMkLst>
      <pc:sldChg chg="delSp">
        <pc:chgData name="" userId="" providerId="" clId="Web-{F8647F8E-4D6C-355D-514F-138F1A454327}" dt="2023-04-07T17:21:36.563" v="0"/>
        <pc:sldMkLst>
          <pc:docMk/>
          <pc:sldMk cId="376030445" sldId="256"/>
        </pc:sldMkLst>
        <pc:picChg chg="del">
          <ac:chgData name="" userId="" providerId="" clId="Web-{F8647F8E-4D6C-355D-514F-138F1A454327}" dt="2023-04-07T17:21:36.563" v="0"/>
          <ac:picMkLst>
            <pc:docMk/>
            <pc:sldMk cId="376030445" sldId="256"/>
            <ac:picMk id="5" creationId="{24DFBB32-32E7-800E-3EDA-E95FB2C72C98}"/>
          </ac:picMkLst>
        </pc:picChg>
      </pc:sldChg>
    </pc:docChg>
  </pc:docChgLst>
  <pc:docChgLst>
    <pc:chgData name="Hannah Manning" userId="S::hem1036@usnh.edu::59164b19-857c-4822-b629-483f16cd703f" providerId="AD" clId="Web-{0A2BDC74-A632-A1B8-5F7E-49B1A5123147}"/>
    <pc:docChg chg="modSld">
      <pc:chgData name="Hannah Manning" userId="S::hem1036@usnh.edu::59164b19-857c-4822-b629-483f16cd703f" providerId="AD" clId="Web-{0A2BDC74-A632-A1B8-5F7E-49B1A5123147}" dt="2023-04-07T23:13:09.598" v="13" actId="20577"/>
      <pc:docMkLst>
        <pc:docMk/>
      </pc:docMkLst>
      <pc:sldChg chg="modSp">
        <pc:chgData name="Hannah Manning" userId="S::hem1036@usnh.edu::59164b19-857c-4822-b629-483f16cd703f" providerId="AD" clId="Web-{0A2BDC74-A632-A1B8-5F7E-49B1A5123147}" dt="2023-04-07T23:13:09.598" v="13" actId="20577"/>
        <pc:sldMkLst>
          <pc:docMk/>
          <pc:sldMk cId="376030445" sldId="256"/>
        </pc:sldMkLst>
        <pc:spChg chg="mod">
          <ac:chgData name="Hannah Manning" userId="S::hem1036@usnh.edu::59164b19-857c-4822-b629-483f16cd703f" providerId="AD" clId="Web-{0A2BDC74-A632-A1B8-5F7E-49B1A5123147}" dt="2023-04-07T23:13:09.598" v="13" actId="20577"/>
          <ac:spMkLst>
            <pc:docMk/>
            <pc:sldMk cId="376030445" sldId="256"/>
            <ac:spMk id="2" creationId="{00000000-0000-0000-0000-000000000000}"/>
          </ac:spMkLst>
        </pc:spChg>
      </pc:sldChg>
    </pc:docChg>
  </pc:docChgLst>
  <pc:docChgLst>
    <pc:chgData name="Kelsey Alimandi" userId="S::kma1048@usnh.edu::4d8e5d5f-0577-40fb-a3fe-247cd5bc69d7" providerId="AD" clId="Web-{F8647F8E-4D6C-355D-514F-138F1A454327}"/>
    <pc:docChg chg="modSld">
      <pc:chgData name="Kelsey Alimandi" userId="S::kma1048@usnh.edu::4d8e5d5f-0577-40fb-a3fe-247cd5bc69d7" providerId="AD" clId="Web-{F8647F8E-4D6C-355D-514F-138F1A454327}" dt="2023-04-07T17:22:36.612" v="23" actId="1076"/>
      <pc:docMkLst>
        <pc:docMk/>
      </pc:docMkLst>
      <pc:sldChg chg="delSp modSp">
        <pc:chgData name="Kelsey Alimandi" userId="S::kma1048@usnh.edu::4d8e5d5f-0577-40fb-a3fe-247cd5bc69d7" providerId="AD" clId="Web-{F8647F8E-4D6C-355D-514F-138F1A454327}" dt="2023-04-07T17:22:36.612" v="23" actId="1076"/>
        <pc:sldMkLst>
          <pc:docMk/>
          <pc:sldMk cId="376030445" sldId="256"/>
        </pc:sldMkLst>
        <pc:spChg chg="del">
          <ac:chgData name="Kelsey Alimandi" userId="S::kma1048@usnh.edu::4d8e5d5f-0577-40fb-a3fe-247cd5bc69d7" providerId="AD" clId="Web-{F8647F8E-4D6C-355D-514F-138F1A454327}" dt="2023-04-07T17:22:33.565" v="22"/>
          <ac:spMkLst>
            <pc:docMk/>
            <pc:sldMk cId="376030445" sldId="256"/>
            <ac:spMk id="9" creationId="{00000000-0000-0000-0000-000000000000}"/>
          </ac:spMkLst>
        </pc:spChg>
        <pc:spChg chg="del mod">
          <ac:chgData name="Kelsey Alimandi" userId="S::kma1048@usnh.edu::4d8e5d5f-0577-40fb-a3fe-247cd5bc69d7" providerId="AD" clId="Web-{F8647F8E-4D6C-355D-514F-138F1A454327}" dt="2023-04-07T17:22:29.440" v="20"/>
          <ac:spMkLst>
            <pc:docMk/>
            <pc:sldMk cId="376030445" sldId="256"/>
            <ac:spMk id="30" creationId="{00000000-0000-0000-0000-000000000000}"/>
          </ac:spMkLst>
        </pc:spChg>
        <pc:spChg chg="del">
          <ac:chgData name="Kelsey Alimandi" userId="S::kma1048@usnh.edu::4d8e5d5f-0577-40fb-a3fe-247cd5bc69d7" providerId="AD" clId="Web-{F8647F8E-4D6C-355D-514F-138F1A454327}" dt="2023-04-07T17:22:14.158" v="8"/>
          <ac:spMkLst>
            <pc:docMk/>
            <pc:sldMk cId="376030445" sldId="256"/>
            <ac:spMk id="31" creationId="{00000000-0000-0000-0000-000000000000}"/>
          </ac:spMkLst>
        </pc:spChg>
        <pc:spChg chg="del mod">
          <ac:chgData name="Kelsey Alimandi" userId="S::kma1048@usnh.edu::4d8e5d5f-0577-40fb-a3fe-247cd5bc69d7" providerId="AD" clId="Web-{F8647F8E-4D6C-355D-514F-138F1A454327}" dt="2023-04-07T17:22:28.127" v="19"/>
          <ac:spMkLst>
            <pc:docMk/>
            <pc:sldMk cId="376030445" sldId="256"/>
            <ac:spMk id="100" creationId="{00000000-0000-0000-0000-000000000000}"/>
          </ac:spMkLst>
        </pc:spChg>
        <pc:spChg chg="del">
          <ac:chgData name="Kelsey Alimandi" userId="S::kma1048@usnh.edu::4d8e5d5f-0577-40fb-a3fe-247cd5bc69d7" providerId="AD" clId="Web-{F8647F8E-4D6C-355D-514F-138F1A454327}" dt="2023-04-07T17:22:10.923" v="5"/>
          <ac:spMkLst>
            <pc:docMk/>
            <pc:sldMk cId="376030445" sldId="256"/>
            <ac:spMk id="101" creationId="{00000000-0000-0000-0000-000000000000}"/>
          </ac:spMkLst>
        </pc:spChg>
        <pc:spChg chg="del">
          <ac:chgData name="Kelsey Alimandi" userId="S::kma1048@usnh.edu::4d8e5d5f-0577-40fb-a3fe-247cd5bc69d7" providerId="AD" clId="Web-{F8647F8E-4D6C-355D-514F-138F1A454327}" dt="2023-04-07T17:22:09.298" v="4"/>
          <ac:spMkLst>
            <pc:docMk/>
            <pc:sldMk cId="376030445" sldId="256"/>
            <ac:spMk id="102" creationId="{00000000-0000-0000-0000-000000000000}"/>
          </ac:spMkLst>
        </pc:spChg>
        <pc:spChg chg="del mod">
          <ac:chgData name="Kelsey Alimandi" userId="S::kma1048@usnh.edu::4d8e5d5f-0577-40fb-a3fe-247cd5bc69d7" providerId="AD" clId="Web-{F8647F8E-4D6C-355D-514F-138F1A454327}" dt="2023-04-07T17:22:20.658" v="13"/>
          <ac:spMkLst>
            <pc:docMk/>
            <pc:sldMk cId="376030445" sldId="256"/>
            <ac:spMk id="103" creationId="{00000000-0000-0000-0000-000000000000}"/>
          </ac:spMkLst>
        </pc:spChg>
        <pc:picChg chg="mod">
          <ac:chgData name="Kelsey Alimandi" userId="S::kma1048@usnh.edu::4d8e5d5f-0577-40fb-a3fe-247cd5bc69d7" providerId="AD" clId="Web-{F8647F8E-4D6C-355D-514F-138F1A454327}" dt="2023-04-07T17:22:36.612" v="23" actId="1076"/>
          <ac:picMkLst>
            <pc:docMk/>
            <pc:sldMk cId="376030445" sldId="256"/>
            <ac:picMk id="14" creationId="{185A1D19-F9B1-DA08-DB43-D086E97E94BE}"/>
          </ac:picMkLst>
        </pc:picChg>
        <pc:picChg chg="del">
          <ac:chgData name="Kelsey Alimandi" userId="S::kma1048@usnh.edu::4d8e5d5f-0577-40fb-a3fe-247cd5bc69d7" providerId="AD" clId="Web-{F8647F8E-4D6C-355D-514F-138F1A454327}" dt="2023-04-07T17:22:05.001" v="3"/>
          <ac:picMkLst>
            <pc:docMk/>
            <pc:sldMk cId="376030445" sldId="256"/>
            <ac:picMk id="23" creationId="{FF74B241-BBB9-435A-9EFF-89170F68F901}"/>
          </ac:picMkLst>
        </pc:picChg>
        <pc:picChg chg="del">
          <ac:chgData name="Kelsey Alimandi" userId="S::kma1048@usnh.edu::4d8e5d5f-0577-40fb-a3fe-247cd5bc69d7" providerId="AD" clId="Web-{F8647F8E-4D6C-355D-514F-138F1A454327}" dt="2023-04-07T17:22:11.673" v="6"/>
          <ac:picMkLst>
            <pc:docMk/>
            <pc:sldMk cId="376030445" sldId="256"/>
            <ac:picMk id="40" creationId="{4FBDA742-384D-452A-837F-DA451B0D0EE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F1B0254-B769-D245-BDC2-76AF5437319A}" type="datetimeFigureOut">
              <a:rPr lang="en-US" smtClean="0"/>
              <a:t>4/12/23</a:t>
            </a:fld>
            <a:endParaRPr lang="en-US"/>
          </a:p>
        </p:txBody>
      </p:sp>
      <p:sp>
        <p:nvSpPr>
          <p:cNvPr id="4" name="Slide Image Placeholder 3"/>
          <p:cNvSpPr>
            <a:spLocks noGrp="1" noRot="1" noChangeAspect="1"/>
          </p:cNvSpPr>
          <p:nvPr>
            <p:ph type="sldImg" idx="2"/>
          </p:nvPr>
        </p:nvSpPr>
        <p:spPr>
          <a:xfrm>
            <a:off x="3157538" y="857250"/>
            <a:ext cx="282892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0C74690-6430-AC42-A89B-8286D525290F}" type="slidenum">
              <a:rPr lang="en-US" smtClean="0"/>
              <a:t>‹#›</a:t>
            </a:fld>
            <a:endParaRPr lang="en-US"/>
          </a:p>
        </p:txBody>
      </p:sp>
    </p:spTree>
    <p:extLst>
      <p:ext uri="{BB962C8B-B14F-4D97-AF65-F5344CB8AC3E}">
        <p14:creationId xmlns:p14="http://schemas.microsoft.com/office/powerpoint/2010/main" val="250328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C74690-6430-AC42-A89B-8286D525290F}" type="slidenum">
              <a:rPr lang="en-US" smtClean="0"/>
              <a:t>1</a:t>
            </a:fld>
            <a:endParaRPr lang="en-US"/>
          </a:p>
        </p:txBody>
      </p:sp>
    </p:spTree>
    <p:extLst>
      <p:ext uri="{BB962C8B-B14F-4D97-AF65-F5344CB8AC3E}">
        <p14:creationId xmlns:p14="http://schemas.microsoft.com/office/powerpoint/2010/main" val="2028762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1"/>
            </a:lvl1pPr>
          </a:lstStyle>
          <a:p>
            <a:r>
              <a:rPr lang="en-US"/>
              <a:t>Click to edit Master title style</a:t>
            </a:r>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737" indent="0" algn="ctr">
              <a:buNone/>
              <a:defRPr sz="8800"/>
            </a:lvl2pPr>
            <a:lvl3pPr marL="4023472" indent="0" algn="ctr">
              <a:buNone/>
              <a:defRPr sz="7920"/>
            </a:lvl3pPr>
            <a:lvl4pPr marL="6035209" indent="0" algn="ctr">
              <a:buNone/>
              <a:defRPr sz="7040"/>
            </a:lvl4pPr>
            <a:lvl5pPr marL="8046946" indent="0" algn="ctr">
              <a:buNone/>
              <a:defRPr sz="7040"/>
            </a:lvl5pPr>
            <a:lvl6pPr marL="10058682" indent="0" algn="ctr">
              <a:buNone/>
              <a:defRPr sz="7040"/>
            </a:lvl6pPr>
            <a:lvl7pPr marL="12070418" indent="0" algn="ctr">
              <a:buNone/>
              <a:defRPr sz="7040"/>
            </a:lvl7pPr>
            <a:lvl8pPr marL="14082155" indent="0" algn="ctr">
              <a:buNone/>
              <a:defRPr sz="7040"/>
            </a:lvl8pPr>
            <a:lvl9pPr marL="16093891" indent="0" algn="ctr">
              <a:buNone/>
              <a:defRPr sz="704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49290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2754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35692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04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1"/>
            </a:lvl1pPr>
          </a:lstStyle>
          <a:p>
            <a:r>
              <a:rPr lang="en-US"/>
              <a:t>Click to edit Master title style</a:t>
            </a:r>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737" indent="0">
              <a:buNone/>
              <a:defRPr sz="8800">
                <a:solidFill>
                  <a:schemeClr val="tx1">
                    <a:tint val="75000"/>
                  </a:schemeClr>
                </a:solidFill>
              </a:defRPr>
            </a:lvl2pPr>
            <a:lvl3pPr marL="4023472" indent="0">
              <a:buNone/>
              <a:defRPr sz="7920">
                <a:solidFill>
                  <a:schemeClr val="tx1">
                    <a:tint val="75000"/>
                  </a:schemeClr>
                </a:solidFill>
              </a:defRPr>
            </a:lvl3pPr>
            <a:lvl4pPr marL="6035209" indent="0">
              <a:buNone/>
              <a:defRPr sz="7040">
                <a:solidFill>
                  <a:schemeClr val="tx1">
                    <a:tint val="75000"/>
                  </a:schemeClr>
                </a:solidFill>
              </a:defRPr>
            </a:lvl4pPr>
            <a:lvl5pPr marL="8046946" indent="0">
              <a:buNone/>
              <a:defRPr sz="7040">
                <a:solidFill>
                  <a:schemeClr val="tx1">
                    <a:tint val="75000"/>
                  </a:schemeClr>
                </a:solidFill>
              </a:defRPr>
            </a:lvl5pPr>
            <a:lvl6pPr marL="10058682" indent="0">
              <a:buNone/>
              <a:defRPr sz="7040">
                <a:solidFill>
                  <a:schemeClr val="tx1">
                    <a:tint val="75000"/>
                  </a:schemeClr>
                </a:solidFill>
              </a:defRPr>
            </a:lvl6pPr>
            <a:lvl7pPr marL="12070418" indent="0">
              <a:buNone/>
              <a:defRPr sz="7040">
                <a:solidFill>
                  <a:schemeClr val="tx1">
                    <a:tint val="75000"/>
                  </a:schemeClr>
                </a:solidFill>
              </a:defRPr>
            </a:lvl7pPr>
            <a:lvl8pPr marL="14082155" indent="0">
              <a:buNone/>
              <a:defRPr sz="7040">
                <a:solidFill>
                  <a:schemeClr val="tx1">
                    <a:tint val="75000"/>
                  </a:schemeClr>
                </a:solidFill>
              </a:defRPr>
            </a:lvl8pPr>
            <a:lvl9pPr marL="16093891"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8167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60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3682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06095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737" indent="0">
              <a:buNone/>
              <a:defRPr sz="8800" b="1"/>
            </a:lvl2pPr>
            <a:lvl3pPr marL="4023472" indent="0">
              <a:buNone/>
              <a:defRPr sz="7920" b="1"/>
            </a:lvl3pPr>
            <a:lvl4pPr marL="6035209" indent="0">
              <a:buNone/>
              <a:defRPr sz="7040" b="1"/>
            </a:lvl4pPr>
            <a:lvl5pPr marL="8046946" indent="0">
              <a:buNone/>
              <a:defRPr sz="7040" b="1"/>
            </a:lvl5pPr>
            <a:lvl6pPr marL="10058682" indent="0">
              <a:buNone/>
              <a:defRPr sz="7040" b="1"/>
            </a:lvl6pPr>
            <a:lvl7pPr marL="12070418" indent="0">
              <a:buNone/>
              <a:defRPr sz="7040" b="1"/>
            </a:lvl7pPr>
            <a:lvl8pPr marL="14082155" indent="0">
              <a:buNone/>
              <a:defRPr sz="7040" b="1"/>
            </a:lvl8pPr>
            <a:lvl9pPr marL="16093891" indent="0">
              <a:buNone/>
              <a:defRPr sz="7040" b="1"/>
            </a:lvl9pPr>
          </a:lstStyle>
          <a:p>
            <a:pPr lvl="0"/>
            <a:r>
              <a:rPr lang="en-US"/>
              <a:t>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737" indent="0">
              <a:buNone/>
              <a:defRPr sz="8800" b="1"/>
            </a:lvl2pPr>
            <a:lvl3pPr marL="4023472" indent="0">
              <a:buNone/>
              <a:defRPr sz="7920" b="1"/>
            </a:lvl3pPr>
            <a:lvl4pPr marL="6035209" indent="0">
              <a:buNone/>
              <a:defRPr sz="7040" b="1"/>
            </a:lvl4pPr>
            <a:lvl5pPr marL="8046946" indent="0">
              <a:buNone/>
              <a:defRPr sz="7040" b="1"/>
            </a:lvl5pPr>
            <a:lvl6pPr marL="10058682" indent="0">
              <a:buNone/>
              <a:defRPr sz="7040" b="1"/>
            </a:lvl6pPr>
            <a:lvl7pPr marL="12070418" indent="0">
              <a:buNone/>
              <a:defRPr sz="7040" b="1"/>
            </a:lvl7pPr>
            <a:lvl8pPr marL="14082155" indent="0">
              <a:buNone/>
              <a:defRPr sz="7040" b="1"/>
            </a:lvl8pPr>
            <a:lvl9pPr marL="16093891"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01139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54602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2312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1"/>
            </a:lvl1pPr>
          </a:lstStyle>
          <a:p>
            <a:r>
              <a:rPr lang="en-US"/>
              <a:t>Click to edit Master title style</a:t>
            </a:r>
          </a:p>
        </p:txBody>
      </p:sp>
      <p:sp>
        <p:nvSpPr>
          <p:cNvPr id="3" name="Content Placeholder 2"/>
          <p:cNvSpPr>
            <a:spLocks noGrp="1"/>
          </p:cNvSpPr>
          <p:nvPr>
            <p:ph idx="1"/>
          </p:nvPr>
        </p:nvSpPr>
        <p:spPr>
          <a:xfrm>
            <a:off x="17104520" y="4739647"/>
            <a:ext cx="20368260" cy="23393400"/>
          </a:xfrm>
        </p:spPr>
        <p:txBody>
          <a:bodyPr/>
          <a:lstStyle>
            <a:lvl1pPr>
              <a:defRPr sz="14081"/>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737" indent="0">
              <a:buNone/>
              <a:defRPr sz="6160"/>
            </a:lvl2pPr>
            <a:lvl3pPr marL="4023472" indent="0">
              <a:buNone/>
              <a:defRPr sz="5280"/>
            </a:lvl3pPr>
            <a:lvl4pPr marL="6035209" indent="0">
              <a:buNone/>
              <a:defRPr sz="4400"/>
            </a:lvl4pPr>
            <a:lvl5pPr marL="8046946" indent="0">
              <a:buNone/>
              <a:defRPr sz="4400"/>
            </a:lvl5pPr>
            <a:lvl6pPr marL="10058682" indent="0">
              <a:buNone/>
              <a:defRPr sz="4400"/>
            </a:lvl6pPr>
            <a:lvl7pPr marL="12070418" indent="0">
              <a:buNone/>
              <a:defRPr sz="4400"/>
            </a:lvl7pPr>
            <a:lvl8pPr marL="14082155" indent="0">
              <a:buNone/>
              <a:defRPr sz="4400"/>
            </a:lvl8pPr>
            <a:lvl9pPr marL="16093891"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541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1"/>
            </a:lvl1pPr>
          </a:lstStyle>
          <a:p>
            <a:r>
              <a:rPr lang="en-US"/>
              <a:t>Click to edit Master title style</a:t>
            </a:r>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1"/>
            </a:lvl1pPr>
            <a:lvl2pPr marL="2011737" indent="0">
              <a:buNone/>
              <a:defRPr sz="12320"/>
            </a:lvl2pPr>
            <a:lvl3pPr marL="4023472" indent="0">
              <a:buNone/>
              <a:defRPr sz="10560"/>
            </a:lvl3pPr>
            <a:lvl4pPr marL="6035209" indent="0">
              <a:buNone/>
              <a:defRPr sz="8800"/>
            </a:lvl4pPr>
            <a:lvl5pPr marL="8046946" indent="0">
              <a:buNone/>
              <a:defRPr sz="8800"/>
            </a:lvl5pPr>
            <a:lvl6pPr marL="10058682" indent="0">
              <a:buNone/>
              <a:defRPr sz="8800"/>
            </a:lvl6pPr>
            <a:lvl7pPr marL="12070418" indent="0">
              <a:buNone/>
              <a:defRPr sz="8800"/>
            </a:lvl7pPr>
            <a:lvl8pPr marL="14082155" indent="0">
              <a:buNone/>
              <a:defRPr sz="8800"/>
            </a:lvl8pPr>
            <a:lvl9pPr marL="16093891" indent="0">
              <a:buNone/>
              <a:defRPr sz="8800"/>
            </a:lvl9pPr>
          </a:lstStyle>
          <a:p>
            <a:r>
              <a:rPr lang="en-US"/>
              <a:t>Click icon to add picture</a:t>
            </a:r>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737" indent="0">
              <a:buNone/>
              <a:defRPr sz="6160"/>
            </a:lvl2pPr>
            <a:lvl3pPr marL="4023472" indent="0">
              <a:buNone/>
              <a:defRPr sz="5280"/>
            </a:lvl3pPr>
            <a:lvl4pPr marL="6035209" indent="0">
              <a:buNone/>
              <a:defRPr sz="4400"/>
            </a:lvl4pPr>
            <a:lvl5pPr marL="8046946" indent="0">
              <a:buNone/>
              <a:defRPr sz="4400"/>
            </a:lvl5pPr>
            <a:lvl6pPr marL="10058682" indent="0">
              <a:buNone/>
              <a:defRPr sz="4400"/>
            </a:lvl6pPr>
            <a:lvl7pPr marL="12070418" indent="0">
              <a:buNone/>
              <a:defRPr sz="4400"/>
            </a:lvl7pPr>
            <a:lvl8pPr marL="14082155" indent="0">
              <a:buNone/>
              <a:defRPr sz="4400"/>
            </a:lvl8pPr>
            <a:lvl9pPr marL="16093891"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1911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08E81BC7-D5A5-445F-BF4D-797F02B50EB4}" type="datetimeFigureOut">
              <a:rPr lang="en-US" smtClean="0"/>
              <a:t>4/12/23</a:t>
            </a:fld>
            <a:endParaRPr lang="en-US"/>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26958805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023472" rtl="0" eaLnBrk="1" latinLnBrk="0" hangingPunct="1">
        <a:lnSpc>
          <a:spcPct val="90000"/>
        </a:lnSpc>
        <a:spcBef>
          <a:spcPct val="0"/>
        </a:spcBef>
        <a:buNone/>
        <a:defRPr sz="19361" kern="1200">
          <a:solidFill>
            <a:schemeClr val="tx1"/>
          </a:solidFill>
          <a:latin typeface="+mj-lt"/>
          <a:ea typeface="+mj-ea"/>
          <a:cs typeface="+mj-cs"/>
        </a:defRPr>
      </a:lvl1pPr>
    </p:titleStyle>
    <p:bodyStyle>
      <a:lvl1pPr marL="1005868" indent="-1005868" algn="l" defTabSz="4023472"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605" indent="-1005868" algn="l" defTabSz="4023472"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341" indent="-1005868" algn="l" defTabSz="4023472"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1077" indent="-1005868" algn="l" defTabSz="4023472"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814" indent="-1005868" algn="l" defTabSz="4023472"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550" indent="-1005868" algn="l" defTabSz="4023472"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6286" indent="-1005868" algn="l" defTabSz="4023472"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8023" indent="-1005868" algn="l" defTabSz="4023472"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760" indent="-1005868" algn="l" defTabSz="4023472"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472" rtl="0" eaLnBrk="1" latinLnBrk="0" hangingPunct="1">
        <a:defRPr sz="7920" kern="1200">
          <a:solidFill>
            <a:schemeClr val="tx1"/>
          </a:solidFill>
          <a:latin typeface="+mn-lt"/>
          <a:ea typeface="+mn-ea"/>
          <a:cs typeface="+mn-cs"/>
        </a:defRPr>
      </a:lvl1pPr>
      <a:lvl2pPr marL="2011737" algn="l" defTabSz="4023472" rtl="0" eaLnBrk="1" latinLnBrk="0" hangingPunct="1">
        <a:defRPr sz="7920" kern="1200">
          <a:solidFill>
            <a:schemeClr val="tx1"/>
          </a:solidFill>
          <a:latin typeface="+mn-lt"/>
          <a:ea typeface="+mn-ea"/>
          <a:cs typeface="+mn-cs"/>
        </a:defRPr>
      </a:lvl2pPr>
      <a:lvl3pPr marL="4023472" algn="l" defTabSz="4023472" rtl="0" eaLnBrk="1" latinLnBrk="0" hangingPunct="1">
        <a:defRPr sz="7920" kern="1200">
          <a:solidFill>
            <a:schemeClr val="tx1"/>
          </a:solidFill>
          <a:latin typeface="+mn-lt"/>
          <a:ea typeface="+mn-ea"/>
          <a:cs typeface="+mn-cs"/>
        </a:defRPr>
      </a:lvl3pPr>
      <a:lvl4pPr marL="6035209" algn="l" defTabSz="4023472" rtl="0" eaLnBrk="1" latinLnBrk="0" hangingPunct="1">
        <a:defRPr sz="7920" kern="1200">
          <a:solidFill>
            <a:schemeClr val="tx1"/>
          </a:solidFill>
          <a:latin typeface="+mn-lt"/>
          <a:ea typeface="+mn-ea"/>
          <a:cs typeface="+mn-cs"/>
        </a:defRPr>
      </a:lvl4pPr>
      <a:lvl5pPr marL="8046946" algn="l" defTabSz="4023472" rtl="0" eaLnBrk="1" latinLnBrk="0" hangingPunct="1">
        <a:defRPr sz="7920" kern="1200">
          <a:solidFill>
            <a:schemeClr val="tx1"/>
          </a:solidFill>
          <a:latin typeface="+mn-lt"/>
          <a:ea typeface="+mn-ea"/>
          <a:cs typeface="+mn-cs"/>
        </a:defRPr>
      </a:lvl5pPr>
      <a:lvl6pPr marL="10058682" algn="l" defTabSz="4023472" rtl="0" eaLnBrk="1" latinLnBrk="0" hangingPunct="1">
        <a:defRPr sz="7920" kern="1200">
          <a:solidFill>
            <a:schemeClr val="tx1"/>
          </a:solidFill>
          <a:latin typeface="+mn-lt"/>
          <a:ea typeface="+mn-ea"/>
          <a:cs typeface="+mn-cs"/>
        </a:defRPr>
      </a:lvl6pPr>
      <a:lvl7pPr marL="12070418" algn="l" defTabSz="4023472" rtl="0" eaLnBrk="1" latinLnBrk="0" hangingPunct="1">
        <a:defRPr sz="7920" kern="1200">
          <a:solidFill>
            <a:schemeClr val="tx1"/>
          </a:solidFill>
          <a:latin typeface="+mn-lt"/>
          <a:ea typeface="+mn-ea"/>
          <a:cs typeface="+mn-cs"/>
        </a:defRPr>
      </a:lvl7pPr>
      <a:lvl8pPr marL="14082155" algn="l" defTabSz="4023472" rtl="0" eaLnBrk="1" latinLnBrk="0" hangingPunct="1">
        <a:defRPr sz="7920" kern="1200">
          <a:solidFill>
            <a:schemeClr val="tx1"/>
          </a:solidFill>
          <a:latin typeface="+mn-lt"/>
          <a:ea typeface="+mn-ea"/>
          <a:cs typeface="+mn-cs"/>
        </a:defRPr>
      </a:lvl8pPr>
      <a:lvl9pPr marL="16093891" algn="l" defTabSz="4023472"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5665" y="332319"/>
            <a:ext cx="39541878" cy="4481648"/>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6600" b="1">
                <a:solidFill>
                  <a:schemeClr val="bg1"/>
                </a:solidFill>
                <a:latin typeface="Cambria"/>
                <a:ea typeface="Cambria"/>
              </a:rPr>
              <a:t>Individual Behavioral and Neurobiological Markers Associated with </a:t>
            </a:r>
            <a:br>
              <a:rPr lang="en-US" sz="6600" b="1">
                <a:latin typeface="Cambria" panose="02040503050406030204" pitchFamily="18" charset="0"/>
                <a:ea typeface="Cambria" panose="02040503050406030204" pitchFamily="18" charset="0"/>
              </a:rPr>
            </a:br>
            <a:r>
              <a:rPr lang="en-US" sz="6600" b="1">
                <a:solidFill>
                  <a:schemeClr val="bg1"/>
                </a:solidFill>
                <a:latin typeface="Cambria"/>
                <a:ea typeface="Cambria"/>
              </a:rPr>
              <a:t>Vulnerable to Alcohol Use Phenotype</a:t>
            </a:r>
            <a:br>
              <a:rPr lang="en-US" sz="7700">
                <a:latin typeface="Cambria" panose="02040503050406030204" pitchFamily="18" charset="0"/>
                <a:cs typeface="Arial" panose="020B0604020202020204" pitchFamily="34" charset="0"/>
              </a:rPr>
            </a:br>
            <a:r>
              <a:rPr lang="en-US" sz="4400" u="sng">
                <a:solidFill>
                  <a:schemeClr val="bg1"/>
                </a:solidFill>
                <a:latin typeface="Cambria"/>
                <a:ea typeface="Cambria"/>
                <a:cs typeface="Arial"/>
              </a:rPr>
              <a:t>Kelsey Alimandi</a:t>
            </a:r>
            <a:r>
              <a:rPr lang="en-US" sz="4400" u="sng" baseline="30000">
                <a:solidFill>
                  <a:schemeClr val="bg1"/>
                </a:solidFill>
                <a:latin typeface="Cambria"/>
                <a:ea typeface="Cambria"/>
                <a:cs typeface="Arial"/>
              </a:rPr>
              <a:t>2</a:t>
            </a:r>
            <a:r>
              <a:rPr lang="en-US" sz="4400" u="sng">
                <a:solidFill>
                  <a:schemeClr val="bg1"/>
                </a:solidFill>
                <a:latin typeface="Cambria"/>
                <a:ea typeface="Cambria"/>
                <a:cs typeface="Arial"/>
              </a:rPr>
              <a:t>, Hannah Manning</a:t>
            </a:r>
            <a:r>
              <a:rPr lang="en-US" sz="4400" u="sng" baseline="30000">
                <a:solidFill>
                  <a:schemeClr val="bg1"/>
                </a:solidFill>
                <a:latin typeface="Cambria"/>
                <a:ea typeface="Cambria"/>
                <a:cs typeface="Arial"/>
              </a:rPr>
              <a:t>3</a:t>
            </a:r>
            <a:r>
              <a:rPr lang="en-US" sz="4400" u="sng">
                <a:solidFill>
                  <a:schemeClr val="bg1"/>
                </a:solidFill>
                <a:latin typeface="Cambria"/>
                <a:ea typeface="Cambria"/>
                <a:cs typeface="Arial"/>
              </a:rPr>
              <a:t>, </a:t>
            </a:r>
            <a:r>
              <a:rPr lang="en-US" sz="4400">
                <a:solidFill>
                  <a:schemeClr val="bg1"/>
                </a:solidFill>
                <a:latin typeface="Cambria"/>
                <a:ea typeface="Cambria"/>
                <a:cs typeface="Arial"/>
              </a:rPr>
              <a:t>Anna Kalinowski, Ethan O'Keefe, Haily Knapp, Blake Tower, </a:t>
            </a:r>
            <a:br>
              <a:rPr lang="en-US" sz="4400">
                <a:latin typeface="Cambria" panose="02040503050406030204" pitchFamily="18" charset="0"/>
                <a:cs typeface="Arial" panose="020B0604020202020204" pitchFamily="34" charset="0"/>
              </a:rPr>
            </a:br>
            <a:r>
              <a:rPr lang="en-US" sz="4400">
                <a:solidFill>
                  <a:schemeClr val="bg1"/>
                </a:solidFill>
                <a:latin typeface="Cambria"/>
                <a:ea typeface="Cambria"/>
                <a:cs typeface="Arial"/>
              </a:rPr>
              <a:t>Megan Deane, Jessica Mulligan, Karina Babina, Sergios Charntikov</a:t>
            </a:r>
            <a:r>
              <a:rPr lang="en-US" sz="4400" baseline="30000">
                <a:solidFill>
                  <a:schemeClr val="bg1"/>
                </a:solidFill>
                <a:latin typeface="Cambria"/>
                <a:ea typeface="Cambria"/>
                <a:cs typeface="Arial"/>
              </a:rPr>
              <a:t>1</a:t>
            </a:r>
            <a:br>
              <a:rPr lang="en-US" sz="4400">
                <a:latin typeface="Cambria" panose="02040503050406030204" pitchFamily="18" charset="0"/>
                <a:cs typeface="Arial" panose="020B0604020202020204" pitchFamily="34" charset="0"/>
              </a:rPr>
            </a:br>
            <a:r>
              <a:rPr lang="en-US" sz="4400" i="1">
                <a:solidFill>
                  <a:schemeClr val="bg1"/>
                </a:solidFill>
                <a:latin typeface="Cambria"/>
                <a:ea typeface="Cambria"/>
                <a:cs typeface="Arial"/>
              </a:rPr>
              <a:t>Department of Psychology</a:t>
            </a:r>
            <a:r>
              <a:rPr lang="en-US" sz="4400" i="1" baseline="30000">
                <a:solidFill>
                  <a:schemeClr val="bg1"/>
                </a:solidFill>
                <a:latin typeface="Cambria"/>
                <a:ea typeface="Cambria"/>
                <a:cs typeface="Arial"/>
              </a:rPr>
              <a:t>1</a:t>
            </a:r>
            <a:r>
              <a:rPr lang="en-US" sz="4400" i="1">
                <a:solidFill>
                  <a:schemeClr val="bg1"/>
                </a:solidFill>
                <a:latin typeface="Cambria"/>
                <a:ea typeface="Cambria"/>
                <a:cs typeface="Arial"/>
              </a:rPr>
              <a:t>, Department of Biological Sciences</a:t>
            </a:r>
            <a:r>
              <a:rPr lang="en-US" sz="4400" i="1" baseline="30000">
                <a:solidFill>
                  <a:schemeClr val="bg1"/>
                </a:solidFill>
                <a:latin typeface="Cambria"/>
                <a:ea typeface="Cambria"/>
                <a:cs typeface="Arial"/>
              </a:rPr>
              <a:t>2</a:t>
            </a:r>
            <a:r>
              <a:rPr lang="en-US" sz="4400" i="1">
                <a:solidFill>
                  <a:schemeClr val="bg1"/>
                </a:solidFill>
                <a:latin typeface="Cambria"/>
                <a:ea typeface="Cambria"/>
                <a:cs typeface="Arial"/>
              </a:rPr>
              <a:t>, Department of Molecular, Cellular, and Biomedical Sciences</a:t>
            </a:r>
            <a:r>
              <a:rPr lang="en-US" sz="4400" i="1" baseline="30000">
                <a:solidFill>
                  <a:schemeClr val="bg1"/>
                </a:solidFill>
                <a:latin typeface="Cambria"/>
                <a:ea typeface="Cambria"/>
                <a:cs typeface="Arial"/>
              </a:rPr>
              <a:t>3</a:t>
            </a:r>
            <a:br>
              <a:rPr lang="en-US" sz="4400" i="1">
                <a:latin typeface="Cambria" panose="02040503050406030204" pitchFamily="18" charset="0"/>
                <a:cs typeface="Arial" panose="020B0604020202020204" pitchFamily="34" charset="0"/>
              </a:rPr>
            </a:br>
            <a:r>
              <a:rPr lang="en-US" sz="4400" i="1">
                <a:solidFill>
                  <a:schemeClr val="bg1"/>
                </a:solidFill>
                <a:latin typeface="Cambria"/>
                <a:ea typeface="Cambria"/>
                <a:cs typeface="Arial"/>
              </a:rPr>
              <a:t>University of New Hampshire, Durham, NH 03824</a:t>
            </a:r>
            <a:endParaRPr lang="en-US" sz="8525" i="1">
              <a:solidFill>
                <a:schemeClr val="bg1"/>
              </a:solidFill>
              <a:latin typeface="Cambria"/>
              <a:ea typeface="Cambria"/>
              <a:cs typeface="Arial"/>
            </a:endParaRPr>
          </a:p>
        </p:txBody>
      </p:sp>
      <p:sp>
        <p:nvSpPr>
          <p:cNvPr id="6" name="Subtitle 2"/>
          <p:cNvSpPr txBox="1">
            <a:spLocks/>
          </p:cNvSpPr>
          <p:nvPr/>
        </p:nvSpPr>
        <p:spPr>
          <a:xfrm>
            <a:off x="374904" y="6267070"/>
            <a:ext cx="10972800" cy="8739315"/>
          </a:xfrm>
          <a:prstGeom prst="rect">
            <a:avLst/>
          </a:prstGeom>
          <a:solidFill>
            <a:schemeClr val="bg1"/>
          </a:solidFill>
          <a:ln>
            <a:solidFill>
              <a:srgbClr val="002060"/>
            </a:solidFill>
          </a:ln>
        </p:spPr>
        <p:txBody>
          <a:bodyPr vert="horz" lIns="274320" tIns="0" rIns="274320" bIns="0" rtlCol="0" anchor="ctr" anchorCtr="0">
            <a:sp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fontAlgn="base">
              <a:spcBef>
                <a:spcPts val="0"/>
              </a:spcBef>
              <a:buFont typeface="Arial" panose="020B0604020202020204" pitchFamily="34" charset="0"/>
              <a:buChar char="•"/>
            </a:pPr>
            <a:endParaRPr lang="en-US" sz="2000" dirty="0">
              <a:solidFill>
                <a:srgbClr val="000000"/>
              </a:solidFill>
              <a:latin typeface="Cambria" panose="02040503050406030204" pitchFamily="18" charset="0"/>
              <a:ea typeface="Cambria" panose="02040503050406030204" pitchFamily="18" charset="0"/>
            </a:endParaRPr>
          </a:p>
          <a:p>
            <a:pPr marL="457212" indent="-457212" algn="l" fontAlgn="base">
              <a:spcBef>
                <a:spcPts val="0"/>
              </a:spcBef>
              <a:buFont typeface="Arial" panose="020B0604020202020204" pitchFamily="34" charset="0"/>
              <a:buChar char="•"/>
            </a:pPr>
            <a:r>
              <a:rPr lang="en-US" sz="3500" dirty="0">
                <a:solidFill>
                  <a:srgbClr val="000000"/>
                </a:solidFill>
                <a:latin typeface="Cambria" panose="02040503050406030204" pitchFamily="18" charset="0"/>
                <a:ea typeface="Cambria" panose="02040503050406030204" pitchFamily="18" charset="0"/>
              </a:rPr>
              <a:t>Alcohol use disorder (AUD) is defined as a chronic brain disease characterized by excessive alcohol consumption, withdrawal symptoms (anxiety, depression, irritability), and continued use in the face of negative consequences (social, economic, legal, physical).</a:t>
            </a:r>
            <a:r>
              <a:rPr lang="en-US" sz="3500" baseline="30000" dirty="0">
                <a:solidFill>
                  <a:srgbClr val="000000"/>
                </a:solidFill>
                <a:latin typeface="Cambria" panose="02040503050406030204" pitchFamily="18" charset="0"/>
                <a:ea typeface="Cambria" panose="02040503050406030204" pitchFamily="18" charset="0"/>
              </a:rPr>
              <a:t>1</a:t>
            </a:r>
            <a:r>
              <a:rPr lang="en-US" sz="3500" dirty="0">
                <a:solidFill>
                  <a:srgbClr val="000000"/>
                </a:solidFill>
                <a:latin typeface="Cambria" panose="02040503050406030204" pitchFamily="18" charset="0"/>
                <a:ea typeface="Cambria" panose="02040503050406030204" pitchFamily="18" charset="0"/>
              </a:rPr>
              <a:t> </a:t>
            </a:r>
          </a:p>
          <a:p>
            <a:pPr marL="2377452" lvl="1" indent="-457212" algn="l" defTabSz="1828800" fontAlgn="base">
              <a:spcBef>
                <a:spcPts val="0"/>
              </a:spcBef>
              <a:buFont typeface="Arial" panose="020B0604020202020204" pitchFamily="34" charset="0"/>
              <a:buChar char="•"/>
            </a:pPr>
            <a:r>
              <a:rPr lang="en-US" sz="3200" dirty="0">
                <a:solidFill>
                  <a:srgbClr val="000000"/>
                </a:solidFill>
                <a:latin typeface="Cambria" panose="02040503050406030204" pitchFamily="18" charset="0"/>
                <a:ea typeface="Cambria" panose="02040503050406030204" pitchFamily="18" charset="0"/>
              </a:rPr>
              <a:t>18 million Americans have AUD.</a:t>
            </a:r>
            <a:r>
              <a:rPr lang="en-US" sz="3200" baseline="30000" dirty="0">
                <a:solidFill>
                  <a:srgbClr val="000000"/>
                </a:solidFill>
                <a:latin typeface="Cambria" panose="02040503050406030204" pitchFamily="18" charset="0"/>
                <a:ea typeface="Cambria" panose="02040503050406030204" pitchFamily="18" charset="0"/>
              </a:rPr>
              <a:t>2</a:t>
            </a:r>
            <a:endParaRPr lang="en-US" sz="3200" dirty="0">
              <a:solidFill>
                <a:srgbClr val="000000"/>
              </a:solidFill>
              <a:latin typeface="Cambria" panose="02040503050406030204" pitchFamily="18" charset="0"/>
              <a:ea typeface="Cambria" panose="02040503050406030204" pitchFamily="18" charset="0"/>
            </a:endParaRPr>
          </a:p>
          <a:p>
            <a:pPr marL="2377452" lvl="1" indent="-457212" algn="l" defTabSz="1828800" fontAlgn="base">
              <a:spcBef>
                <a:spcPts val="0"/>
              </a:spcBef>
              <a:buFont typeface="Arial" panose="020B0604020202020204" pitchFamily="34" charset="0"/>
              <a:buChar char="•"/>
            </a:pPr>
            <a:r>
              <a:rPr lang="en-US" sz="3200" dirty="0">
                <a:solidFill>
                  <a:srgbClr val="000000"/>
                </a:solidFill>
                <a:latin typeface="Cambria" panose="02040503050406030204" pitchFamily="18" charset="0"/>
                <a:ea typeface="Cambria" panose="02040503050406030204" pitchFamily="18" charset="0"/>
              </a:rPr>
              <a:t>It is estimated that the economic burden of alcohol consumption is $249 billion per year in the U.S.</a:t>
            </a:r>
            <a:r>
              <a:rPr lang="en-US" sz="3200" baseline="30000" dirty="0">
                <a:solidFill>
                  <a:srgbClr val="000000"/>
                </a:solidFill>
                <a:latin typeface="Cambria" panose="02040503050406030204" pitchFamily="18" charset="0"/>
                <a:ea typeface="Cambria" panose="02040503050406030204" pitchFamily="18" charset="0"/>
              </a:rPr>
              <a:t>2</a:t>
            </a:r>
            <a:endParaRPr lang="en-US" sz="3200" dirty="0">
              <a:solidFill>
                <a:srgbClr val="000000"/>
              </a:solidFill>
              <a:latin typeface="Cambria" panose="02040503050406030204" pitchFamily="18" charset="0"/>
              <a:ea typeface="Cambria" panose="02040503050406030204" pitchFamily="18" charset="0"/>
            </a:endParaRPr>
          </a:p>
          <a:p>
            <a:pPr marL="2377452" lvl="1" indent="-457212" algn="l" defTabSz="1828800" fontAlgn="base">
              <a:spcBef>
                <a:spcPts val="0"/>
              </a:spcBef>
              <a:buFont typeface="Arial" panose="020B0604020202020204" pitchFamily="34" charset="0"/>
              <a:buChar char="•"/>
            </a:pPr>
            <a:r>
              <a:rPr lang="en-US" sz="3200" dirty="0">
                <a:solidFill>
                  <a:srgbClr val="000000"/>
                </a:solidFill>
                <a:latin typeface="Cambria" panose="02040503050406030204" pitchFamily="18" charset="0"/>
                <a:ea typeface="Cambria" panose="02040503050406030204" pitchFamily="18" charset="0"/>
              </a:rPr>
              <a:t>5.3% of all global deaths are attributed to alcohol consumption. </a:t>
            </a:r>
            <a:r>
              <a:rPr lang="en-US" sz="3200" baseline="30000" dirty="0">
                <a:solidFill>
                  <a:srgbClr val="000000"/>
                </a:solidFill>
                <a:latin typeface="Cambria" panose="02040503050406030204" pitchFamily="18" charset="0"/>
                <a:ea typeface="Cambria" panose="02040503050406030204" pitchFamily="18" charset="0"/>
              </a:rPr>
              <a:t>3</a:t>
            </a:r>
            <a:endParaRPr lang="en-US" sz="3200" dirty="0">
              <a:solidFill>
                <a:srgbClr val="000000"/>
              </a:solidFill>
              <a:latin typeface="Cambria" panose="02040503050406030204" pitchFamily="18" charset="0"/>
              <a:ea typeface="Cambria" panose="02040503050406030204" pitchFamily="18" charset="0"/>
            </a:endParaRPr>
          </a:p>
          <a:p>
            <a:pPr algn="l" fontAlgn="base">
              <a:spcBef>
                <a:spcPts val="0"/>
              </a:spcBef>
            </a:pPr>
            <a:endParaRPr lang="en-US" sz="1400" dirty="0">
              <a:solidFill>
                <a:srgbClr val="000000"/>
              </a:solidFill>
              <a:latin typeface="Cambria" panose="02040503050406030204" pitchFamily="18" charset="0"/>
              <a:ea typeface="Cambria" panose="02040503050406030204" pitchFamily="18" charset="0"/>
            </a:endParaRPr>
          </a:p>
          <a:p>
            <a:pPr marL="457212" indent="-457212" algn="l" fontAlgn="base">
              <a:spcBef>
                <a:spcPts val="0"/>
              </a:spcBef>
              <a:buFont typeface="Arial" panose="020B0604020202020204" pitchFamily="34" charset="0"/>
              <a:buChar char="•"/>
            </a:pPr>
            <a:r>
              <a:rPr lang="en-US" sz="3500" dirty="0">
                <a:solidFill>
                  <a:srgbClr val="000000"/>
                </a:solidFill>
                <a:latin typeface="Cambria" panose="02040503050406030204" pitchFamily="18" charset="0"/>
                <a:ea typeface="Cambria" panose="02040503050406030204" pitchFamily="18" charset="0"/>
              </a:rPr>
              <a:t>One of the main obstacles of treating AUD is that it is a chronic relapsing disorder. Relapse can be triggered due to conditioned environmental cues that are associated with alcohol consumption such as the smell, environment, lighting, etc.</a:t>
            </a:r>
            <a:r>
              <a:rPr lang="en-US" sz="3500" baseline="30000" dirty="0">
                <a:solidFill>
                  <a:srgbClr val="000000"/>
                </a:solidFill>
                <a:latin typeface="Cambria" panose="02040503050406030204" pitchFamily="18" charset="0"/>
                <a:ea typeface="Cambria" panose="02040503050406030204" pitchFamily="18" charset="0"/>
              </a:rPr>
              <a:t>4</a:t>
            </a:r>
            <a:r>
              <a:rPr lang="en-US" sz="3500" dirty="0">
                <a:solidFill>
                  <a:srgbClr val="000000"/>
                </a:solidFill>
                <a:latin typeface="Cambria" panose="02040503050406030204" pitchFamily="18" charset="0"/>
                <a:ea typeface="Cambria" panose="02040503050406030204" pitchFamily="18" charset="0"/>
              </a:rPr>
              <a:t>  </a:t>
            </a:r>
          </a:p>
          <a:p>
            <a:pPr algn="l" fontAlgn="base">
              <a:spcBef>
                <a:spcPts val="0"/>
              </a:spcBef>
              <a:buFont typeface="Arial" panose="020B0604020202020204" pitchFamily="34" charset="0"/>
              <a:buChar char="•"/>
            </a:pPr>
            <a:endParaRPr lang="en-US" sz="2000" dirty="0">
              <a:latin typeface="Cambria" panose="02040503050406030204" pitchFamily="18" charset="0"/>
            </a:endParaRPr>
          </a:p>
        </p:txBody>
      </p:sp>
      <p:sp>
        <p:nvSpPr>
          <p:cNvPr id="7" name="Subtitle 2"/>
          <p:cNvSpPr txBox="1">
            <a:spLocks/>
          </p:cNvSpPr>
          <p:nvPr/>
        </p:nvSpPr>
        <p:spPr>
          <a:xfrm>
            <a:off x="374904" y="15442844"/>
            <a:ext cx="10972800" cy="832786"/>
          </a:xfrm>
          <a:prstGeom prst="rect">
            <a:avLst/>
          </a:prstGeom>
          <a:solidFill>
            <a:srgbClr val="002060"/>
          </a:solidFill>
          <a:ln>
            <a:solidFill>
              <a:srgbClr val="002060"/>
            </a:solidFill>
          </a:ln>
        </p:spPr>
        <p:txBody>
          <a:bodyPr vert="horz" lIns="97785" tIns="48892" rIns="97785" bIns="48892" rtlCol="0" anchor="ctr">
            <a:sp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00" dirty="0">
                <a:solidFill>
                  <a:schemeClr val="bg1"/>
                </a:solidFill>
                <a:latin typeface="Cambria"/>
                <a:ea typeface="Cambria"/>
              </a:rPr>
              <a:t> Ethanol Brain Regions</a:t>
            </a:r>
          </a:p>
        </p:txBody>
      </p:sp>
      <p:sp>
        <p:nvSpPr>
          <p:cNvPr id="8" name="Subtitle 2"/>
          <p:cNvSpPr txBox="1">
            <a:spLocks/>
          </p:cNvSpPr>
          <p:nvPr/>
        </p:nvSpPr>
        <p:spPr>
          <a:xfrm>
            <a:off x="374904" y="26492105"/>
            <a:ext cx="10972800" cy="6093976"/>
          </a:xfrm>
          <a:prstGeom prst="rect">
            <a:avLst/>
          </a:prstGeom>
          <a:solidFill>
            <a:schemeClr val="bg1"/>
          </a:solidFill>
          <a:ln>
            <a:solidFill>
              <a:srgbClr val="002060"/>
            </a:solidFill>
          </a:ln>
        </p:spPr>
        <p:txBody>
          <a:bodyPr vert="horz" lIns="274320" tIns="0" rIns="274320" bIns="0" rtlCol="0" anchor="ctr" anchorCtr="0">
            <a:sp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12" indent="-457212" algn="l" fontAlgn="base">
              <a:spcBef>
                <a:spcPts val="0"/>
              </a:spcBef>
              <a:buFont typeface="Arial" panose="020B0604020202020204" pitchFamily="34" charset="0"/>
              <a:buChar char="•"/>
            </a:pPr>
            <a:endParaRPr lang="en-US" sz="2000" dirty="0"/>
          </a:p>
          <a:p>
            <a:pPr marL="457212" indent="-457212" algn="l" fontAlgn="base">
              <a:spcBef>
                <a:spcPts val="0"/>
              </a:spcBef>
              <a:buFont typeface="Arial" panose="020B0604020202020204" pitchFamily="34" charset="0"/>
              <a:buChar char="•"/>
            </a:pPr>
            <a:r>
              <a:rPr lang="en-US" sz="3400" dirty="0">
                <a:latin typeface="Cambria"/>
                <a:ea typeface="Cambria"/>
              </a:rPr>
              <a:t>Unlike past studies that have focused on group and gender differences this study will analyze the individual differences in ethanol self-administration.</a:t>
            </a:r>
          </a:p>
          <a:p>
            <a:pPr marL="457212" indent="-457212" algn="l" fontAlgn="base">
              <a:spcBef>
                <a:spcPts val="0"/>
              </a:spcBef>
              <a:buFont typeface="Arial" panose="020B0604020202020204" pitchFamily="34" charset="0"/>
              <a:buChar char="•"/>
            </a:pPr>
            <a:endParaRPr lang="en-US" sz="1200" dirty="0">
              <a:latin typeface="Cambria"/>
              <a:ea typeface="Cambria"/>
            </a:endParaRPr>
          </a:p>
          <a:p>
            <a:pPr marL="457212" indent="-457212" algn="l" fontAlgn="base">
              <a:spcBef>
                <a:spcPts val="0"/>
              </a:spcBef>
              <a:buFont typeface="Arial" panose="020B0604020202020204" pitchFamily="34" charset="0"/>
              <a:buChar char="•"/>
            </a:pPr>
            <a:r>
              <a:rPr lang="en-US" sz="3400" dirty="0">
                <a:latin typeface="Cambria"/>
                <a:ea typeface="Cambria"/>
              </a:rPr>
              <a:t>We aim to interpret ethanol self-administration on an individual level to determine a vulnerable to alcohol used endophenotype.  </a:t>
            </a:r>
          </a:p>
          <a:p>
            <a:pPr algn="l" fontAlgn="base">
              <a:spcBef>
                <a:spcPts val="0"/>
              </a:spcBef>
            </a:pPr>
            <a:endParaRPr lang="en-US" sz="1400" dirty="0">
              <a:latin typeface="Cambria"/>
              <a:ea typeface="Cambria"/>
            </a:endParaRPr>
          </a:p>
          <a:p>
            <a:pPr marL="457212" indent="-457212" algn="l" fontAlgn="base">
              <a:spcBef>
                <a:spcPts val="0"/>
              </a:spcBef>
              <a:buFont typeface="Arial" panose="020B0604020202020204" pitchFamily="34" charset="0"/>
              <a:buChar char="•"/>
            </a:pPr>
            <a:r>
              <a:rPr lang="en-US" sz="3400" dirty="0">
                <a:latin typeface="Cambria"/>
                <a:ea typeface="Cambria"/>
              </a:rPr>
              <a:t>This project is implementing a long access self-administration model, which is rarely used in previous literature. By exposing subjects to ethanol for an extended period we hope to collect data that is more like alcohol use disorder.  </a:t>
            </a:r>
          </a:p>
          <a:p>
            <a:pPr algn="l" fontAlgn="base">
              <a:spcBef>
                <a:spcPts val="0"/>
              </a:spcBef>
            </a:pPr>
            <a:endParaRPr lang="en-US" sz="2000" dirty="0"/>
          </a:p>
        </p:txBody>
      </p:sp>
      <p:sp>
        <p:nvSpPr>
          <p:cNvPr id="12" name="Subtitle 2"/>
          <p:cNvSpPr txBox="1">
            <a:spLocks/>
          </p:cNvSpPr>
          <p:nvPr/>
        </p:nvSpPr>
        <p:spPr>
          <a:xfrm>
            <a:off x="28885896" y="14919089"/>
            <a:ext cx="10972800" cy="6177076"/>
          </a:xfrm>
          <a:prstGeom prst="rect">
            <a:avLst/>
          </a:prstGeom>
          <a:solidFill>
            <a:schemeClr val="bg1"/>
          </a:solidFill>
          <a:ln>
            <a:solidFill>
              <a:srgbClr val="002060"/>
            </a:solidFill>
          </a:ln>
        </p:spPr>
        <p:txBody>
          <a:bodyPr vert="horz" wrap="square" lIns="274320" tIns="0" rIns="274320" bIns="0" rtlCol="0" anchor="t">
            <a:sp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fontAlgn="base">
              <a:spcBef>
                <a:spcPts val="0"/>
              </a:spcBef>
            </a:pPr>
            <a:endParaRPr lang="en-US" sz="2200" dirty="0">
              <a:solidFill>
                <a:srgbClr val="000000"/>
              </a:solidFill>
              <a:latin typeface="Cambria" panose="02040503050406030204" pitchFamily="18" charset="0"/>
              <a:ea typeface="Cambria" panose="02040503050406030204" pitchFamily="18" charset="0"/>
            </a:endParaRPr>
          </a:p>
          <a:p>
            <a:pPr marL="457212" indent="-457212" algn="l" fontAlgn="base">
              <a:spcBef>
                <a:spcPts val="0"/>
              </a:spcBef>
              <a:buFont typeface="Arial" panose="020B0604020202020204" pitchFamily="34" charset="0"/>
              <a:buChar char="•"/>
            </a:pPr>
            <a:r>
              <a:rPr lang="en-US" sz="3400" dirty="0">
                <a:solidFill>
                  <a:srgbClr val="000000"/>
                </a:solidFill>
                <a:latin typeface="Cambria" panose="02040503050406030204" pitchFamily="18" charset="0"/>
                <a:ea typeface="Cambria" panose="02040503050406030204" pitchFamily="18" charset="0"/>
              </a:rPr>
              <a:t>This study is the second replication in a series. Once this study is complete, a full behavioral data analysis will be completed, and the neurobiological data will be collected in the summer of 2023.  </a:t>
            </a:r>
          </a:p>
          <a:p>
            <a:pPr algn="l" fontAlgn="base">
              <a:spcBef>
                <a:spcPts val="0"/>
              </a:spcBef>
            </a:pPr>
            <a:endParaRPr lang="en-US" sz="1400" dirty="0">
              <a:solidFill>
                <a:srgbClr val="000000"/>
              </a:solidFill>
              <a:latin typeface="Cambria" panose="02040503050406030204" pitchFamily="18" charset="0"/>
              <a:ea typeface="Cambria" panose="02040503050406030204" pitchFamily="18" charset="0"/>
            </a:endParaRPr>
          </a:p>
          <a:p>
            <a:pPr marL="457212" indent="-457212" algn="l" fontAlgn="base">
              <a:spcBef>
                <a:spcPts val="0"/>
              </a:spcBef>
              <a:buFont typeface="Arial" panose="020B0604020202020204" pitchFamily="34" charset="0"/>
              <a:buChar char="•"/>
            </a:pPr>
            <a:r>
              <a:rPr lang="en-US" sz="3400" dirty="0">
                <a:solidFill>
                  <a:srgbClr val="000000"/>
                </a:solidFill>
                <a:latin typeface="Cambria" panose="02040503050406030204" pitchFamily="18" charset="0"/>
                <a:ea typeface="Cambria" panose="02040503050406030204" pitchFamily="18" charset="0"/>
              </a:rPr>
              <a:t>From this study, we are expecting to have a greater understanding of the brain regions involved in alcohol-use relapse, in the hopes of aiding future treatment research.  </a:t>
            </a:r>
          </a:p>
          <a:p>
            <a:pPr algn="l" fontAlgn="base">
              <a:spcBef>
                <a:spcPts val="0"/>
              </a:spcBef>
            </a:pPr>
            <a:endParaRPr lang="en-US" sz="1400" dirty="0">
              <a:solidFill>
                <a:srgbClr val="000000"/>
              </a:solidFill>
              <a:latin typeface="Cambria" panose="02040503050406030204" pitchFamily="18" charset="0"/>
              <a:ea typeface="Cambria" panose="02040503050406030204" pitchFamily="18" charset="0"/>
            </a:endParaRPr>
          </a:p>
          <a:p>
            <a:pPr marL="457212" indent="-457212" algn="l" fontAlgn="base">
              <a:spcBef>
                <a:spcPts val="0"/>
              </a:spcBef>
              <a:buFont typeface="Arial" panose="020B0604020202020204" pitchFamily="34" charset="0"/>
              <a:buChar char="•"/>
            </a:pPr>
            <a:r>
              <a:rPr lang="en-US" sz="3400" dirty="0">
                <a:solidFill>
                  <a:srgbClr val="000000"/>
                </a:solidFill>
                <a:latin typeface="Cambria" panose="02040503050406030204" pitchFamily="18" charset="0"/>
                <a:ea typeface="Cambria" panose="02040503050406030204" pitchFamily="18" charset="0"/>
              </a:rPr>
              <a:t>The data from these two replications will be published in a paper by Dr. Charntikov upon completion of the study.  </a:t>
            </a:r>
          </a:p>
          <a:p>
            <a:pPr algn="l" fontAlgn="base">
              <a:spcBef>
                <a:spcPts val="0"/>
              </a:spcBef>
            </a:pPr>
            <a:endParaRPr lang="en-US" sz="2200" dirty="0">
              <a:solidFill>
                <a:srgbClr val="000000"/>
              </a:solidFill>
              <a:latin typeface="Cambria" panose="02040503050406030204" pitchFamily="18" charset="0"/>
              <a:ea typeface="Cambria" panose="02040503050406030204" pitchFamily="18" charset="0"/>
            </a:endParaRPr>
          </a:p>
        </p:txBody>
      </p:sp>
      <p:sp>
        <p:nvSpPr>
          <p:cNvPr id="13" name="Subtitle 2"/>
          <p:cNvSpPr txBox="1">
            <a:spLocks/>
          </p:cNvSpPr>
          <p:nvPr/>
        </p:nvSpPr>
        <p:spPr>
          <a:xfrm>
            <a:off x="374904" y="5148072"/>
            <a:ext cx="10972800" cy="832786"/>
          </a:xfrm>
          <a:prstGeom prst="rect">
            <a:avLst/>
          </a:prstGeom>
          <a:solidFill>
            <a:srgbClr val="002060"/>
          </a:solidFill>
          <a:ln>
            <a:solidFill>
              <a:srgbClr val="002060"/>
            </a:solidFill>
          </a:ln>
        </p:spPr>
        <p:txBody>
          <a:bodyPr vert="horz" lIns="97785" tIns="48892" rIns="97785" bIns="48892" rtlCol="0" anchor="ctr">
            <a:sp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00" dirty="0">
                <a:solidFill>
                  <a:schemeClr val="bg1"/>
                </a:solidFill>
                <a:latin typeface="Cambria" panose="02040503050406030204" pitchFamily="18" charset="0"/>
              </a:rPr>
              <a:t>Alcohol Use Disorder</a:t>
            </a:r>
          </a:p>
        </p:txBody>
      </p:sp>
      <p:sp>
        <p:nvSpPr>
          <p:cNvPr id="15" name="Subtitle 2"/>
          <p:cNvSpPr txBox="1">
            <a:spLocks/>
          </p:cNvSpPr>
          <p:nvPr/>
        </p:nvSpPr>
        <p:spPr>
          <a:xfrm>
            <a:off x="28885896" y="5148072"/>
            <a:ext cx="10972800" cy="837062"/>
          </a:xfrm>
          <a:prstGeom prst="rect">
            <a:avLst/>
          </a:prstGeom>
          <a:solidFill>
            <a:srgbClr val="002060"/>
          </a:solidFill>
          <a:ln>
            <a:solidFill>
              <a:srgbClr val="002060"/>
            </a:solidFill>
          </a:ln>
        </p:spPr>
        <p:txBody>
          <a:bodyPr vert="horz" lIns="97785" tIns="48892" rIns="97785" bIns="48892" rtlCol="0" anchor="ctr">
            <a:sp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00" dirty="0">
                <a:solidFill>
                  <a:schemeClr val="bg1"/>
                </a:solidFill>
                <a:latin typeface="Cambria" panose="02040503050406030204" pitchFamily="18" charset="0"/>
              </a:rPr>
              <a:t>Expected Results</a:t>
            </a:r>
          </a:p>
        </p:txBody>
      </p:sp>
      <p:sp>
        <p:nvSpPr>
          <p:cNvPr id="17" name="Subtitle 2"/>
          <p:cNvSpPr txBox="1">
            <a:spLocks/>
          </p:cNvSpPr>
          <p:nvPr/>
        </p:nvSpPr>
        <p:spPr>
          <a:xfrm>
            <a:off x="28885896" y="13811084"/>
            <a:ext cx="10972800" cy="837062"/>
          </a:xfrm>
          <a:prstGeom prst="rect">
            <a:avLst/>
          </a:prstGeom>
          <a:solidFill>
            <a:srgbClr val="002060"/>
          </a:solidFill>
          <a:ln>
            <a:solidFill>
              <a:srgbClr val="002060"/>
            </a:solidFill>
          </a:ln>
        </p:spPr>
        <p:txBody>
          <a:bodyPr vert="horz" lIns="97785" tIns="48892" rIns="97785" bIns="48892" rtlCol="0" anchor="ctr">
            <a:sp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00" dirty="0">
                <a:solidFill>
                  <a:schemeClr val="bg1"/>
                </a:solidFill>
                <a:latin typeface="Cambria" panose="02040503050406030204" pitchFamily="18" charset="0"/>
              </a:rPr>
              <a:t>Next Steps</a:t>
            </a:r>
          </a:p>
        </p:txBody>
      </p:sp>
      <p:sp>
        <p:nvSpPr>
          <p:cNvPr id="18" name="Subtitle 2"/>
          <p:cNvSpPr txBox="1">
            <a:spLocks/>
          </p:cNvSpPr>
          <p:nvPr/>
        </p:nvSpPr>
        <p:spPr>
          <a:xfrm>
            <a:off x="28885896" y="21491963"/>
            <a:ext cx="10972800" cy="708137"/>
          </a:xfrm>
          <a:prstGeom prst="rect">
            <a:avLst/>
          </a:prstGeom>
          <a:solidFill>
            <a:srgbClr val="002060"/>
          </a:solidFill>
          <a:ln>
            <a:solidFill>
              <a:srgbClr val="002060"/>
            </a:solidFill>
          </a:ln>
        </p:spPr>
        <p:txBody>
          <a:bodyPr vert="horz" lIns="97785" tIns="48892" rIns="97785" bIns="48892" rtlCol="0" anchor="ctr">
            <a:sp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dirty="0">
                <a:solidFill>
                  <a:schemeClr val="bg1"/>
                </a:solidFill>
                <a:latin typeface="Cambria"/>
                <a:ea typeface="Cambria"/>
              </a:rPr>
              <a:t>Acknowledgements</a:t>
            </a:r>
          </a:p>
        </p:txBody>
      </p:sp>
      <p:sp>
        <p:nvSpPr>
          <p:cNvPr id="19" name="Subtitle 2"/>
          <p:cNvSpPr txBox="1">
            <a:spLocks/>
          </p:cNvSpPr>
          <p:nvPr/>
        </p:nvSpPr>
        <p:spPr>
          <a:xfrm>
            <a:off x="28885896" y="6272784"/>
            <a:ext cx="11036712" cy="7146572"/>
          </a:xfrm>
          <a:prstGeom prst="rect">
            <a:avLst/>
          </a:prstGeom>
          <a:solidFill>
            <a:schemeClr val="bg1"/>
          </a:solidFill>
          <a:ln>
            <a:solidFill>
              <a:srgbClr val="002060"/>
            </a:solidFill>
          </a:ln>
        </p:spPr>
        <p:txBody>
          <a:bodyPr vert="horz" wrap="square" lIns="274320" tIns="0" rIns="0" bIns="0" rtlCol="0" anchor="ctr" anchorCtr="0">
            <a:sp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fontAlgn="base">
              <a:spcBef>
                <a:spcPts val="0"/>
              </a:spcBef>
            </a:pPr>
            <a:endParaRPr lang="en-US" sz="2000" dirty="0">
              <a:solidFill>
                <a:srgbClr val="000000"/>
              </a:solidFill>
              <a:latin typeface="Cambria" panose="02040503050406030204" pitchFamily="18" charset="0"/>
              <a:ea typeface="Cambria" panose="02040503050406030204" pitchFamily="18" charset="0"/>
            </a:endParaRPr>
          </a:p>
          <a:p>
            <a:pPr marL="457212" indent="-457212" algn="l" fontAlgn="base">
              <a:spcBef>
                <a:spcPts val="0"/>
              </a:spcBef>
              <a:buFont typeface="Arial" panose="020B0604020202020204" pitchFamily="34" charset="0"/>
              <a:buChar char="•"/>
            </a:pPr>
            <a:r>
              <a:rPr lang="en-US" sz="3400" dirty="0">
                <a:solidFill>
                  <a:srgbClr val="000000"/>
                </a:solidFill>
                <a:latin typeface="Cambria"/>
                <a:ea typeface="Cambria"/>
              </a:rPr>
              <a:t>We expect to see a distinct differentiation between rats with high demand for ethanol and low demand for ethanol.  </a:t>
            </a:r>
          </a:p>
          <a:p>
            <a:pPr marL="457212" indent="-457212" algn="l" fontAlgn="base">
              <a:spcBef>
                <a:spcPts val="0"/>
              </a:spcBef>
              <a:buFont typeface="Arial" panose="020B0604020202020204" pitchFamily="34" charset="0"/>
              <a:buChar char="•"/>
            </a:pPr>
            <a:r>
              <a:rPr lang="en-US" sz="3400" dirty="0">
                <a:solidFill>
                  <a:srgbClr val="000000"/>
                </a:solidFill>
                <a:latin typeface="Cambria"/>
                <a:ea typeface="Cambria"/>
              </a:rPr>
              <a:t>We predict that rats with high demand for ethanol will persist more in the face of negative consequences and will show higher anxiety-like symptoms than those with low demand.  </a:t>
            </a:r>
          </a:p>
          <a:p>
            <a:pPr marL="457212" indent="-457212" algn="l" fontAlgn="base">
              <a:spcBef>
                <a:spcPts val="0"/>
              </a:spcBef>
              <a:buFont typeface="Arial" panose="020B0604020202020204" pitchFamily="34" charset="0"/>
              <a:buChar char="•"/>
            </a:pPr>
            <a:r>
              <a:rPr lang="en-US" sz="3400" dirty="0">
                <a:solidFill>
                  <a:srgbClr val="000000"/>
                </a:solidFill>
                <a:latin typeface="Cambria"/>
                <a:ea typeface="Cambria"/>
              </a:rPr>
              <a:t>We expect to see a higher likelihood of reinstatement of ethanol-seeking behavior in rats that have high demand for ethanol, compared to those that have low demand.  </a:t>
            </a:r>
          </a:p>
          <a:p>
            <a:pPr marL="457212" indent="-457212" algn="l" fontAlgn="base">
              <a:spcBef>
                <a:spcPts val="0"/>
              </a:spcBef>
              <a:buFont typeface="Arial" panose="020B0604020202020204" pitchFamily="34" charset="0"/>
              <a:buChar char="•"/>
            </a:pPr>
            <a:r>
              <a:rPr lang="en-US" sz="3400" dirty="0">
                <a:solidFill>
                  <a:srgbClr val="000000"/>
                </a:solidFill>
                <a:latin typeface="Cambria"/>
                <a:ea typeface="Cambria"/>
              </a:rPr>
              <a:t>We expect to see increased activity of brain regions involved in ethanol-use relapse in rats with high demand, compared to lower activity in rats with low demand for ethanol.  </a:t>
            </a:r>
          </a:p>
          <a:p>
            <a:pPr algn="l" fontAlgn="base">
              <a:spcBef>
                <a:spcPts val="0"/>
              </a:spcBef>
            </a:pPr>
            <a:endParaRPr lang="en-US" sz="2000" dirty="0">
              <a:solidFill>
                <a:srgbClr val="000000"/>
              </a:solidFill>
              <a:latin typeface="Cambria" panose="02040503050406030204" pitchFamily="18" charset="0"/>
              <a:ea typeface="Cambria" panose="02040503050406030204" pitchFamily="18" charset="0"/>
            </a:endParaRPr>
          </a:p>
        </p:txBody>
      </p:sp>
      <p:sp>
        <p:nvSpPr>
          <p:cNvPr id="85" name="Subtitle 2"/>
          <p:cNvSpPr txBox="1">
            <a:spLocks/>
          </p:cNvSpPr>
          <p:nvPr/>
        </p:nvSpPr>
        <p:spPr>
          <a:xfrm>
            <a:off x="28885896" y="27014295"/>
            <a:ext cx="10972800" cy="5571786"/>
          </a:xfrm>
          <a:prstGeom prst="rect">
            <a:avLst/>
          </a:prstGeom>
          <a:solidFill>
            <a:schemeClr val="bg1"/>
          </a:solidFill>
          <a:ln>
            <a:solidFill>
              <a:srgbClr val="002060"/>
            </a:solidFill>
          </a:ln>
        </p:spPr>
        <p:txBody>
          <a:bodyPr vert="horz" lIns="274320" tIns="274320" rIns="274320" bIns="274320" rtlCol="0" anchor="ctr" anchorCtr="0">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fontAlgn="base">
              <a:spcBef>
                <a:spcPts val="0"/>
              </a:spcBef>
              <a:buFont typeface="+mj-lt"/>
              <a:buAutoNum type="arabicPeriod"/>
            </a:pPr>
            <a:r>
              <a:rPr lang="en-US" sz="1600" dirty="0"/>
              <a:t>Yale Medicine. 2022. </a:t>
            </a:r>
            <a:r>
              <a:rPr lang="en-US" sz="1600" i="1" dirty="0"/>
              <a:t>Alcohol Use Disorder </a:t>
            </a:r>
            <a:r>
              <a:rPr lang="en-US" sz="1600" dirty="0"/>
              <a:t>(March 30, 2023). Retrieved from https://</a:t>
            </a:r>
            <a:r>
              <a:rPr lang="en-US" sz="1600" dirty="0" err="1"/>
              <a:t>www.yalemedicine.org</a:t>
            </a:r>
            <a:r>
              <a:rPr lang="en-US" sz="1600" dirty="0"/>
              <a:t>/conditions/alcohol-use-disorder. </a:t>
            </a:r>
          </a:p>
          <a:p>
            <a:pPr algn="l" fontAlgn="base">
              <a:spcBef>
                <a:spcPts val="0"/>
              </a:spcBef>
              <a:buFont typeface="+mj-lt"/>
              <a:buAutoNum type="arabicPeriod"/>
            </a:pPr>
            <a:r>
              <a:rPr lang="en-US" sz="1600" dirty="0">
                <a:effectLst/>
              </a:rPr>
              <a:t>Medline Plus. 2019. </a:t>
            </a:r>
            <a:r>
              <a:rPr lang="en-US" sz="1600" i="1" dirty="0">
                <a:effectLst/>
              </a:rPr>
              <a:t>Alcohol Use Disorder (AUD) </a:t>
            </a:r>
            <a:r>
              <a:rPr lang="en-US" sz="1600" dirty="0">
                <a:effectLst/>
              </a:rPr>
              <a:t>(September 26, 2022). Retrieved from https://</a:t>
            </a:r>
            <a:r>
              <a:rPr lang="en-US" sz="1600" dirty="0" err="1">
                <a:effectLst/>
              </a:rPr>
              <a:t>medlineplus.gov</a:t>
            </a:r>
            <a:r>
              <a:rPr lang="en-US" sz="1600" dirty="0">
                <a:effectLst/>
              </a:rPr>
              <a:t>/</a:t>
            </a:r>
            <a:r>
              <a:rPr lang="en-US" sz="1600" dirty="0" err="1">
                <a:effectLst/>
              </a:rPr>
              <a:t>alcoholusedisorderaud.html</a:t>
            </a:r>
            <a:r>
              <a:rPr lang="en-US" sz="1600" dirty="0">
                <a:effectLst/>
              </a:rPr>
              <a:t>. </a:t>
            </a:r>
          </a:p>
          <a:p>
            <a:pPr algn="l" fontAlgn="base">
              <a:spcBef>
                <a:spcPts val="0"/>
              </a:spcBef>
              <a:buFont typeface="+mj-lt"/>
              <a:buAutoNum type="arabicPeriod"/>
            </a:pPr>
            <a:r>
              <a:rPr lang="en-US" sz="1600" dirty="0">
                <a:effectLst/>
              </a:rPr>
              <a:t>Centers for Disease Control and Prevention. 2022. Excessive Drinking is Draining the U.S. Economy. Retrieved from https://</a:t>
            </a:r>
            <a:r>
              <a:rPr lang="en-US" sz="1600" dirty="0" err="1">
                <a:effectLst/>
              </a:rPr>
              <a:t>www.cdc.gov</a:t>
            </a:r>
            <a:r>
              <a:rPr lang="en-US" sz="1600" dirty="0">
                <a:effectLst/>
              </a:rPr>
              <a:t>/alcohol/features/excessive-</a:t>
            </a:r>
            <a:r>
              <a:rPr lang="en-US" sz="1600" dirty="0" err="1">
                <a:effectLst/>
              </a:rPr>
              <a:t>drinking.html</a:t>
            </a:r>
            <a:r>
              <a:rPr lang="en-US" sz="1600" dirty="0">
                <a:effectLst/>
              </a:rPr>
              <a:t>. </a:t>
            </a:r>
          </a:p>
          <a:p>
            <a:pPr algn="l" fontAlgn="base">
              <a:spcBef>
                <a:spcPts val="0"/>
              </a:spcBef>
              <a:buFont typeface="+mj-lt"/>
              <a:buAutoNum type="arabicPeriod"/>
            </a:pPr>
            <a:r>
              <a:rPr lang="en-US" sz="1600" dirty="0"/>
              <a:t>World Health Organization. 2022. Alcohol. Retrieved from https://</a:t>
            </a:r>
            <a:r>
              <a:rPr lang="en-US" sz="1600" dirty="0" err="1"/>
              <a:t>www.who.int</a:t>
            </a:r>
            <a:r>
              <a:rPr lang="en-US" sz="1600" dirty="0"/>
              <a:t>/news-room/fact-sheets/detail/alcohol#:~:text=Worldwide%2C%203%20million%20deaths%20every,represents%205.3%25%20of%20all%20deaths.. </a:t>
            </a:r>
          </a:p>
          <a:p>
            <a:pPr algn="l" fontAlgn="base">
              <a:spcBef>
                <a:spcPts val="0"/>
              </a:spcBef>
              <a:buFont typeface="+mj-lt"/>
              <a:buAutoNum type="arabicPeriod" startAt="2"/>
            </a:pPr>
            <a:r>
              <a:rPr lang="en-US" sz="1600" dirty="0"/>
              <a:t>Liu X. and F. Weiss. 2003. Stimulus conditioned to foot-shock stress reinstates alcohol seeking behavior in an animal model of relapse. Psychopharmacology 168: 184-191. </a:t>
            </a:r>
          </a:p>
          <a:p>
            <a:pPr algn="l" fontAlgn="base">
              <a:spcBef>
                <a:spcPts val="0"/>
              </a:spcBef>
              <a:buFont typeface="+mj-lt"/>
              <a:buAutoNum type="arabicPeriod" startAt="3"/>
            </a:pPr>
            <a:r>
              <a:rPr lang="en-US" sz="1600" dirty="0"/>
              <a:t>Bianchi, P.C., P.E. Carneiro de Oliveira, P. Palombo, R.M. </a:t>
            </a:r>
            <a:r>
              <a:rPr lang="en-US" sz="1600" dirty="0" err="1"/>
              <a:t>Leao</a:t>
            </a:r>
            <a:r>
              <a:rPr lang="en-US" sz="1600" dirty="0"/>
              <a:t>, H. Cogo-Moreira, C.S. Planeta, and F.C. Cruz. 2018. Functional inactivation of the orbitofrontal cortex disrupts context-induced reinstatement of alcohol seeking in rats. Drug and Alcohol Dependence 186: 102-112.  </a:t>
            </a:r>
          </a:p>
          <a:p>
            <a:pPr algn="l" fontAlgn="base">
              <a:spcBef>
                <a:spcPts val="0"/>
              </a:spcBef>
              <a:buFont typeface="+mj-lt"/>
              <a:buAutoNum type="arabicPeriod" startAt="4"/>
            </a:pPr>
            <a:r>
              <a:rPr lang="en-US" sz="1600" dirty="0"/>
              <a:t>Prasad, </a:t>
            </a:r>
            <a:r>
              <a:rPr lang="en-US" sz="1600" dirty="0" err="1"/>
              <a:t>Asheeta</a:t>
            </a:r>
            <a:r>
              <a:rPr lang="en-US" sz="1600" dirty="0"/>
              <a:t> A., and Gavan P. McNally. “The Ventral Pallidum and Relapse in Alcohol Seeking.” British Journal of Pharmacology 177, no. 17 (September 2020): 3855–64.  </a:t>
            </a:r>
          </a:p>
          <a:p>
            <a:pPr algn="l" fontAlgn="base">
              <a:spcBef>
                <a:spcPts val="0"/>
              </a:spcBef>
              <a:buFont typeface="+mj-lt"/>
              <a:buAutoNum type="arabicPeriod" startAt="5"/>
            </a:pPr>
            <a:r>
              <a:rPr lang="en-US" sz="1600" dirty="0"/>
              <a:t>Engleman, Eric A., Elizabeth J. Keen, Sydney S. Tilford, Richard J. Thielen, and Sandra L. Morzorati. “Ethanol Drinking Reduces Extracellular Dopamine Levels in the Posterior Ventral Tegmental Area of Nondependent Alcohol-Preferring Rats.” Alcohol (Fayetteville, N.Y.) 45, no. 6 (September 2011): 549–57. </a:t>
            </a:r>
          </a:p>
          <a:p>
            <a:pPr algn="l" fontAlgn="base">
              <a:spcBef>
                <a:spcPts val="0"/>
              </a:spcBef>
              <a:buFont typeface="+mj-lt"/>
              <a:buAutoNum type="arabicPeriod" startAt="6"/>
            </a:pPr>
            <a:r>
              <a:rPr lang="en-US" sz="1600" dirty="0"/>
              <a:t>Marchant, N. J., Kaganovsky, K., Shaham, Y., &amp; Bossert, J. M. (2015). Role of corticostriatal circuits in context-induced reinstatement of drug seeking. </a:t>
            </a:r>
            <a:r>
              <a:rPr lang="en-US" sz="1600" i="1" dirty="0"/>
              <a:t>Brain Research</a:t>
            </a:r>
            <a:r>
              <a:rPr lang="en-US" sz="1600" dirty="0"/>
              <a:t>, </a:t>
            </a:r>
            <a:r>
              <a:rPr lang="en-US" sz="1600" i="1" dirty="0"/>
              <a:t>1628</a:t>
            </a:r>
            <a:r>
              <a:rPr lang="en-US" sz="1600" dirty="0"/>
              <a:t>, 219–232. https://doi.org/10.1016/j.brainres.2014.09.004 </a:t>
            </a:r>
          </a:p>
          <a:p>
            <a:pPr algn="l" fontAlgn="base">
              <a:spcBef>
                <a:spcPts val="0"/>
              </a:spcBef>
              <a:buFont typeface="+mj-lt"/>
              <a:buAutoNum type="arabicPeriod" startAt="7"/>
            </a:pPr>
            <a:r>
              <a:rPr lang="en-US" sz="1600" dirty="0"/>
              <a:t>Jupp, B., E. Krstew, G. Dezsi, and A.J. Lawrence. 2011. Discrete cue-conditioned alcohol-seeking after protracted abstinence: pattern of neural activation and involvement of orexin receptors. British Journal of Pharmacology 162: 880-889. </a:t>
            </a:r>
          </a:p>
        </p:txBody>
      </p:sp>
      <p:sp>
        <p:nvSpPr>
          <p:cNvPr id="93" name="Subtitle 2"/>
          <p:cNvSpPr txBox="1">
            <a:spLocks/>
          </p:cNvSpPr>
          <p:nvPr/>
        </p:nvSpPr>
        <p:spPr>
          <a:xfrm>
            <a:off x="28885896" y="26138128"/>
            <a:ext cx="10972800" cy="707953"/>
          </a:xfrm>
          <a:prstGeom prst="rect">
            <a:avLst/>
          </a:prstGeom>
          <a:solidFill>
            <a:srgbClr val="002060"/>
          </a:solidFill>
          <a:ln>
            <a:solidFill>
              <a:srgbClr val="002060"/>
            </a:solidFill>
          </a:ln>
        </p:spPr>
        <p:txBody>
          <a:bodyPr vert="horz" lIns="0" tIns="0" rIns="0" bIns="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dirty="0">
                <a:solidFill>
                  <a:schemeClr val="bg1"/>
                </a:solidFill>
                <a:latin typeface="Cambria" panose="02040503050406030204" pitchFamily="18" charset="0"/>
              </a:rPr>
              <a:t>References</a:t>
            </a:r>
          </a:p>
        </p:txBody>
      </p:sp>
      <p:sp>
        <p:nvSpPr>
          <p:cNvPr id="98" name="Subtitle 2"/>
          <p:cNvSpPr txBox="1">
            <a:spLocks/>
          </p:cNvSpPr>
          <p:nvPr/>
        </p:nvSpPr>
        <p:spPr>
          <a:xfrm>
            <a:off x="374904" y="25373107"/>
            <a:ext cx="10972800" cy="832786"/>
          </a:xfrm>
          <a:prstGeom prst="rect">
            <a:avLst/>
          </a:prstGeom>
          <a:solidFill>
            <a:srgbClr val="002060"/>
          </a:solidFill>
          <a:ln>
            <a:solidFill>
              <a:srgbClr val="002060"/>
            </a:solidFill>
          </a:ln>
        </p:spPr>
        <p:txBody>
          <a:bodyPr vert="horz" lIns="97785" tIns="48892" rIns="97785" bIns="48892" rtlCol="0" anchor="ctr">
            <a:sp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00" dirty="0">
                <a:solidFill>
                  <a:schemeClr val="bg1"/>
                </a:solidFill>
                <a:latin typeface="Cambria" panose="02040503050406030204" pitchFamily="18" charset="0"/>
              </a:rPr>
              <a:t> Innovation</a:t>
            </a:r>
          </a:p>
        </p:txBody>
      </p:sp>
      <p:sp>
        <p:nvSpPr>
          <p:cNvPr id="99" name="Subtitle 2"/>
          <p:cNvSpPr txBox="1">
            <a:spLocks/>
          </p:cNvSpPr>
          <p:nvPr/>
        </p:nvSpPr>
        <p:spPr>
          <a:xfrm>
            <a:off x="374904" y="16561842"/>
            <a:ext cx="10972800" cy="8420767"/>
          </a:xfrm>
          <a:prstGeom prst="rect">
            <a:avLst/>
          </a:prstGeom>
          <a:solidFill>
            <a:schemeClr val="bg1"/>
          </a:solidFill>
          <a:ln>
            <a:solidFill>
              <a:srgbClr val="002060"/>
            </a:solidFill>
          </a:ln>
        </p:spPr>
        <p:txBody>
          <a:bodyPr vert="horz" lIns="274320" tIns="0" rIns="274320" bIns="0" rtlCol="0" anchor="ctr" anchorCtr="0">
            <a:sp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12" indent="-457212" algn="l" fontAlgn="base">
              <a:spcBef>
                <a:spcPts val="0"/>
              </a:spcBef>
              <a:buFont typeface="Arial" panose="020B0604020202020204" pitchFamily="34" charset="0"/>
              <a:buChar char="•"/>
            </a:pPr>
            <a:endParaRPr lang="en-US" sz="2000" dirty="0">
              <a:solidFill>
                <a:srgbClr val="000000"/>
              </a:solidFill>
              <a:latin typeface="Cambria"/>
              <a:ea typeface="Cambria"/>
            </a:endParaRPr>
          </a:p>
          <a:p>
            <a:pPr marL="457212" indent="-457212" algn="l" fontAlgn="base">
              <a:spcBef>
                <a:spcPts val="0"/>
              </a:spcBef>
              <a:buFont typeface="Arial" panose="020B0604020202020204" pitchFamily="34" charset="0"/>
              <a:buChar char="•"/>
            </a:pPr>
            <a:r>
              <a:rPr lang="en-US" sz="3400" dirty="0">
                <a:solidFill>
                  <a:srgbClr val="000000"/>
                </a:solidFill>
                <a:latin typeface="Cambria"/>
                <a:ea typeface="Cambria"/>
              </a:rPr>
              <a:t>Many brain regions are involved with alcohol use disorder (AUD), but different areas are engaged during separate phases of addiction (self-administrating alcohol, abstinence/withdrawals, relapse).</a:t>
            </a:r>
          </a:p>
          <a:p>
            <a:pPr algn="l" fontAlgn="base">
              <a:spcBef>
                <a:spcPts val="0"/>
              </a:spcBef>
            </a:pPr>
            <a:endParaRPr lang="en-US" sz="1400" dirty="0">
              <a:solidFill>
                <a:srgbClr val="000000"/>
              </a:solidFill>
              <a:latin typeface="Cambria"/>
              <a:ea typeface="Cambria"/>
            </a:endParaRPr>
          </a:p>
          <a:p>
            <a:pPr algn="l" fontAlgn="base">
              <a:spcBef>
                <a:spcPts val="0"/>
              </a:spcBef>
            </a:pPr>
            <a:endParaRPr lang="en-US" sz="1000" dirty="0">
              <a:solidFill>
                <a:srgbClr val="000000"/>
              </a:solidFill>
              <a:latin typeface="Cambria"/>
              <a:ea typeface="Cambria"/>
            </a:endParaRPr>
          </a:p>
          <a:p>
            <a:pPr marL="457212" indent="-457212" algn="l" fontAlgn="base">
              <a:spcBef>
                <a:spcPts val="0"/>
              </a:spcBef>
              <a:buFont typeface="Arial" panose="020B0604020202020204" pitchFamily="34" charset="0"/>
              <a:buChar char="•"/>
            </a:pPr>
            <a:r>
              <a:rPr lang="en-US" sz="3400" dirty="0">
                <a:latin typeface="Cambria"/>
                <a:ea typeface="Cambria"/>
              </a:rPr>
              <a:t>The following brain regions will be examined following cue-induced ethanol reinstatement, which is meant to mimic relapse in a human with AUD.  </a:t>
            </a:r>
          </a:p>
          <a:p>
            <a:pPr marL="2377506" lvl="1" indent="-457212" algn="l" fontAlgn="base">
              <a:spcBef>
                <a:spcPts val="0"/>
              </a:spcBef>
              <a:buFont typeface="Arial" panose="020B0604020202020204" pitchFamily="34" charset="0"/>
              <a:buChar char="•"/>
            </a:pPr>
            <a:r>
              <a:rPr lang="en-US" sz="3400" dirty="0">
                <a:latin typeface="Cambria"/>
                <a:ea typeface="Cambria"/>
              </a:rPr>
              <a:t>Orbitofrontal Cortex</a:t>
            </a:r>
            <a:r>
              <a:rPr lang="en-US" sz="3400" baseline="30000" dirty="0">
                <a:latin typeface="Cambria"/>
                <a:ea typeface="Cambria"/>
              </a:rPr>
              <a:t>5</a:t>
            </a:r>
            <a:r>
              <a:rPr lang="en-US" sz="3400" dirty="0">
                <a:latin typeface="Cambria"/>
                <a:ea typeface="Cambria"/>
              </a:rPr>
              <a:t> </a:t>
            </a:r>
          </a:p>
          <a:p>
            <a:pPr marL="2377506" lvl="1" indent="-457212" algn="l" fontAlgn="base">
              <a:spcBef>
                <a:spcPts val="0"/>
              </a:spcBef>
              <a:buFont typeface="Arial" panose="020B0604020202020204" pitchFamily="34" charset="0"/>
              <a:buChar char="•"/>
            </a:pPr>
            <a:r>
              <a:rPr lang="en-US" sz="3400" dirty="0">
                <a:latin typeface="Cambria"/>
                <a:ea typeface="Cambria"/>
              </a:rPr>
              <a:t>Ventral pallidum</a:t>
            </a:r>
            <a:r>
              <a:rPr lang="en-US" sz="3400" baseline="30000" dirty="0">
                <a:latin typeface="Cambria"/>
                <a:ea typeface="Cambria"/>
              </a:rPr>
              <a:t>6</a:t>
            </a:r>
            <a:r>
              <a:rPr lang="en-US" sz="3400" dirty="0">
                <a:latin typeface="Cambria"/>
                <a:ea typeface="Cambria"/>
              </a:rPr>
              <a:t> </a:t>
            </a:r>
          </a:p>
          <a:p>
            <a:pPr marL="2377506" lvl="1" indent="-457212" algn="l" fontAlgn="base">
              <a:spcBef>
                <a:spcPts val="0"/>
              </a:spcBef>
              <a:buFont typeface="Arial" panose="020B0604020202020204" pitchFamily="34" charset="0"/>
              <a:buChar char="•"/>
            </a:pPr>
            <a:r>
              <a:rPr lang="en-US" sz="3400" dirty="0">
                <a:latin typeface="Cambria"/>
                <a:ea typeface="Cambria"/>
              </a:rPr>
              <a:t>Ventral tegmental area</a:t>
            </a:r>
            <a:r>
              <a:rPr lang="en-US" sz="3400" baseline="30000" dirty="0">
                <a:latin typeface="Cambria"/>
                <a:ea typeface="Cambria"/>
              </a:rPr>
              <a:t>7</a:t>
            </a:r>
            <a:r>
              <a:rPr lang="en-US" sz="3400" dirty="0">
                <a:latin typeface="Cambria"/>
                <a:ea typeface="Cambria"/>
              </a:rPr>
              <a:t> </a:t>
            </a:r>
          </a:p>
          <a:p>
            <a:pPr marL="2377506" lvl="1" indent="-457212" algn="l" fontAlgn="base">
              <a:spcBef>
                <a:spcPts val="0"/>
              </a:spcBef>
              <a:buFont typeface="Arial" panose="020B0604020202020204" pitchFamily="34" charset="0"/>
              <a:buChar char="•"/>
            </a:pPr>
            <a:r>
              <a:rPr lang="en-US" sz="3400" dirty="0">
                <a:latin typeface="Cambria"/>
                <a:ea typeface="Cambria"/>
              </a:rPr>
              <a:t>Lateral Hypothalamus</a:t>
            </a:r>
            <a:r>
              <a:rPr lang="en-US" sz="3400" baseline="30000" dirty="0">
                <a:latin typeface="Cambria"/>
                <a:ea typeface="Cambria"/>
              </a:rPr>
              <a:t>8</a:t>
            </a:r>
            <a:r>
              <a:rPr lang="en-US" sz="3400" dirty="0">
                <a:latin typeface="Cambria"/>
                <a:ea typeface="Cambria"/>
              </a:rPr>
              <a:t> </a:t>
            </a:r>
          </a:p>
          <a:p>
            <a:pPr marL="2377506" lvl="1" indent="-457212" algn="l" fontAlgn="base">
              <a:spcBef>
                <a:spcPts val="0"/>
              </a:spcBef>
              <a:buFont typeface="Arial" panose="020B0604020202020204" pitchFamily="34" charset="0"/>
              <a:buChar char="•"/>
            </a:pPr>
            <a:r>
              <a:rPr lang="en-US" sz="3400" dirty="0">
                <a:latin typeface="Cambria"/>
                <a:ea typeface="Cambria"/>
              </a:rPr>
              <a:t>Nucleus accumbens core and shell</a:t>
            </a:r>
            <a:r>
              <a:rPr lang="en-US" sz="3400" baseline="30000" dirty="0">
                <a:latin typeface="Cambria"/>
                <a:ea typeface="Cambria"/>
              </a:rPr>
              <a:t>9</a:t>
            </a:r>
            <a:r>
              <a:rPr lang="en-US" sz="3400" dirty="0">
                <a:latin typeface="Cambria"/>
                <a:ea typeface="Cambria"/>
              </a:rPr>
              <a:t> </a:t>
            </a:r>
          </a:p>
          <a:p>
            <a:pPr marL="2377506" lvl="1" indent="-457212" algn="l" fontAlgn="base">
              <a:spcBef>
                <a:spcPts val="0"/>
              </a:spcBef>
              <a:buFont typeface="Arial" panose="020B0604020202020204" pitchFamily="34" charset="0"/>
              <a:buChar char="•"/>
            </a:pPr>
            <a:r>
              <a:rPr lang="en-US" sz="3400" dirty="0">
                <a:latin typeface="Cambria"/>
                <a:ea typeface="Cambria"/>
              </a:rPr>
              <a:t>Basolateral amygdala</a:t>
            </a:r>
            <a:r>
              <a:rPr lang="en-US" sz="3400" baseline="30000" dirty="0">
                <a:latin typeface="Cambria"/>
                <a:ea typeface="Cambria"/>
              </a:rPr>
              <a:t>9</a:t>
            </a:r>
            <a:r>
              <a:rPr lang="en-US" sz="3400" dirty="0">
                <a:latin typeface="Cambria"/>
                <a:ea typeface="Cambria"/>
              </a:rPr>
              <a:t> </a:t>
            </a:r>
          </a:p>
          <a:p>
            <a:pPr marL="2377506" lvl="1" indent="-457212" algn="l" fontAlgn="base">
              <a:spcBef>
                <a:spcPts val="0"/>
              </a:spcBef>
              <a:buFont typeface="Arial" panose="020B0604020202020204" pitchFamily="34" charset="0"/>
              <a:buChar char="•"/>
            </a:pPr>
            <a:r>
              <a:rPr lang="en-US" sz="3400" dirty="0">
                <a:latin typeface="Cambria"/>
                <a:ea typeface="Cambria"/>
              </a:rPr>
              <a:t>Prefrontal Cortex</a:t>
            </a:r>
            <a:r>
              <a:rPr lang="en-US" sz="3400" baseline="30000" dirty="0">
                <a:latin typeface="Cambria"/>
                <a:ea typeface="Cambria"/>
              </a:rPr>
              <a:t>9</a:t>
            </a:r>
            <a:r>
              <a:rPr lang="en-US" sz="3400" dirty="0">
                <a:latin typeface="Cambria"/>
                <a:ea typeface="Cambria"/>
              </a:rPr>
              <a:t> </a:t>
            </a:r>
          </a:p>
          <a:p>
            <a:pPr marL="2377506" lvl="1" indent="-457212" algn="l" fontAlgn="base">
              <a:spcBef>
                <a:spcPts val="0"/>
              </a:spcBef>
              <a:buFont typeface="Arial" panose="020B0604020202020204" pitchFamily="34" charset="0"/>
              <a:buChar char="•"/>
            </a:pPr>
            <a:r>
              <a:rPr lang="en-US" sz="3400" dirty="0">
                <a:latin typeface="Cambria"/>
                <a:ea typeface="Cambria"/>
              </a:rPr>
              <a:t>Hippocampus</a:t>
            </a:r>
            <a:r>
              <a:rPr lang="en-US" sz="3400" baseline="30000" dirty="0">
                <a:latin typeface="Cambria"/>
                <a:ea typeface="Cambria"/>
              </a:rPr>
              <a:t>9</a:t>
            </a:r>
            <a:r>
              <a:rPr lang="en-US" sz="3400" dirty="0"/>
              <a:t> </a:t>
            </a:r>
            <a:endParaRPr lang="en-US" sz="3400" dirty="0">
              <a:cs typeface="Calibri"/>
            </a:endParaRPr>
          </a:p>
          <a:p>
            <a:pPr lvl="1" algn="l" fontAlgn="base">
              <a:spcBef>
                <a:spcPts val="0"/>
              </a:spcBef>
            </a:pPr>
            <a:endParaRPr lang="en-US" sz="2000" dirty="0"/>
          </a:p>
        </p:txBody>
      </p:sp>
      <p:sp>
        <p:nvSpPr>
          <p:cNvPr id="108" name="Subtitle 2"/>
          <p:cNvSpPr txBox="1">
            <a:spLocks/>
          </p:cNvSpPr>
          <p:nvPr/>
        </p:nvSpPr>
        <p:spPr>
          <a:xfrm>
            <a:off x="28885896" y="22432113"/>
            <a:ext cx="10972800" cy="3268587"/>
          </a:xfrm>
          <a:prstGeom prst="rect">
            <a:avLst/>
          </a:prstGeom>
          <a:solidFill>
            <a:schemeClr val="bg1"/>
          </a:solidFill>
          <a:ln>
            <a:solidFill>
              <a:srgbClr val="002060"/>
            </a:solidFill>
          </a:ln>
        </p:spPr>
        <p:txBody>
          <a:bodyPr vert="horz" wrap="square" lIns="274320" tIns="274320" rIns="274320" bIns="274320" rtlCol="0" anchor="ctr" anchorCtr="0">
            <a:sp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800" dirty="0">
                <a:latin typeface="Cambria"/>
                <a:ea typeface="Cambria"/>
              </a:rPr>
              <a:t>Thank you to the UNH Hamel Center for Undergraduate Research for funding this project. Thank you to graduate student Anna Kalinowski, and undergraduate students Ethan O'Keefe, Haily Knapp, Blake Tower, Megan Deane, Karina Babina, and Jessica Mulligan for their contributions to the project. Thank you to Dr. Charntikov for being the principal investigator for this project. This study was partially supported by NIGMS (GM113131) grant.</a:t>
            </a:r>
            <a:endParaRPr lang="en-US" sz="2800" dirty="0">
              <a:latin typeface="Cambria" panose="02040503050406030204" pitchFamily="18"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388" y="1216429"/>
            <a:ext cx="1774009" cy="2347953"/>
          </a:xfrm>
          <a:prstGeom prst="rect">
            <a:avLst/>
          </a:prstGeom>
        </p:spPr>
      </p:pic>
      <p:pic>
        <p:nvPicPr>
          <p:cNvPr id="16" name="Picture 15" descr="Timeline&#10;&#10;Description automatically generated">
            <a:extLst>
              <a:ext uri="{FF2B5EF4-FFF2-40B4-BE49-F238E27FC236}">
                <a16:creationId xmlns:a16="http://schemas.microsoft.com/office/drawing/2014/main" id="{C498136C-07EF-1D8D-BD11-1F98D9B97D4A}"/>
              </a:ext>
            </a:extLst>
          </p:cNvPr>
          <p:cNvPicPr>
            <a:picLocks noChangeAspect="1"/>
          </p:cNvPicPr>
          <p:nvPr/>
        </p:nvPicPr>
        <p:blipFill rotWithShape="1">
          <a:blip r:embed="rId4">
            <a:extLst>
              <a:ext uri="{28A0092B-C50C-407E-A947-70E740481C1C}">
                <a14:useLocalDpi xmlns:a14="http://schemas.microsoft.com/office/drawing/2010/main" val="0"/>
              </a:ext>
            </a:extLst>
          </a:blip>
          <a:srcRect b="17254"/>
          <a:stretch/>
        </p:blipFill>
        <p:spPr>
          <a:xfrm>
            <a:off x="12161520" y="5164936"/>
            <a:ext cx="15866615" cy="9190317"/>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DFD1FC39-639E-9486-B7A4-E03ECB89155F}"/>
              </a:ext>
            </a:extLst>
          </p:cNvPr>
          <p:cNvPicPr>
            <a:picLocks noChangeAspect="1"/>
          </p:cNvPicPr>
          <p:nvPr/>
        </p:nvPicPr>
        <p:blipFill rotWithShape="1">
          <a:blip r:embed="rId5">
            <a:extLst>
              <a:ext uri="{28A0092B-C50C-407E-A947-70E740481C1C}">
                <a14:useLocalDpi xmlns:a14="http://schemas.microsoft.com/office/drawing/2010/main" val="0"/>
              </a:ext>
            </a:extLst>
          </a:blip>
          <a:srcRect b="21786"/>
          <a:stretch/>
        </p:blipFill>
        <p:spPr>
          <a:xfrm>
            <a:off x="11728547" y="15039875"/>
            <a:ext cx="16822226" cy="9190317"/>
          </a:xfrm>
          <a:prstGeom prst="rect">
            <a:avLst/>
          </a:prstGeom>
        </p:spPr>
      </p:pic>
      <p:sp>
        <p:nvSpPr>
          <p:cNvPr id="5" name="Subtitle 2">
            <a:extLst>
              <a:ext uri="{FF2B5EF4-FFF2-40B4-BE49-F238E27FC236}">
                <a16:creationId xmlns:a16="http://schemas.microsoft.com/office/drawing/2014/main" id="{E62D814C-3D4E-94AA-F462-ABFA4028E8E1}"/>
              </a:ext>
            </a:extLst>
          </p:cNvPr>
          <p:cNvSpPr txBox="1">
            <a:spLocks/>
          </p:cNvSpPr>
          <p:nvPr/>
        </p:nvSpPr>
        <p:spPr>
          <a:xfrm>
            <a:off x="12174910" y="24863638"/>
            <a:ext cx="15863581" cy="837062"/>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00" dirty="0">
                <a:solidFill>
                  <a:schemeClr val="bg1"/>
                </a:solidFill>
                <a:latin typeface="Cambria" panose="02040503050406030204" pitchFamily="18" charset="0"/>
              </a:rPr>
              <a:t>Expected Results</a:t>
            </a:r>
          </a:p>
        </p:txBody>
      </p:sp>
      <p:sp>
        <p:nvSpPr>
          <p:cNvPr id="9" name="TextBox 8">
            <a:extLst>
              <a:ext uri="{FF2B5EF4-FFF2-40B4-BE49-F238E27FC236}">
                <a16:creationId xmlns:a16="http://schemas.microsoft.com/office/drawing/2014/main" id="{2D243542-FCF4-ADA0-41B3-1AA008FC2F2A}"/>
              </a:ext>
            </a:extLst>
          </p:cNvPr>
          <p:cNvSpPr txBox="1"/>
          <p:nvPr/>
        </p:nvSpPr>
        <p:spPr>
          <a:xfrm>
            <a:off x="12161520" y="26041920"/>
            <a:ext cx="15880014" cy="6604258"/>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8501"/>
          </a:p>
        </p:txBody>
      </p:sp>
      <p:pic>
        <p:nvPicPr>
          <p:cNvPr id="10" name="Picture 10" descr="Chart, scatter chart&#10;&#10;Description automatically generated">
            <a:extLst>
              <a:ext uri="{FF2B5EF4-FFF2-40B4-BE49-F238E27FC236}">
                <a16:creationId xmlns:a16="http://schemas.microsoft.com/office/drawing/2014/main" id="{839993BE-A496-8BE3-61B9-54F5CCB7714A}"/>
              </a:ext>
            </a:extLst>
          </p:cNvPr>
          <p:cNvPicPr>
            <a:picLocks noChangeAspect="1"/>
          </p:cNvPicPr>
          <p:nvPr/>
        </p:nvPicPr>
        <p:blipFill rotWithShape="1">
          <a:blip r:embed="rId6"/>
          <a:srcRect r="39323" b="549"/>
          <a:stretch/>
        </p:blipFill>
        <p:spPr>
          <a:xfrm>
            <a:off x="13542784" y="26392889"/>
            <a:ext cx="5493370" cy="4391372"/>
          </a:xfrm>
          <a:prstGeom prst="rect">
            <a:avLst/>
          </a:prstGeom>
          <a:ln>
            <a:solidFill>
              <a:schemeClr val="tx1"/>
            </a:solidFill>
          </a:ln>
        </p:spPr>
      </p:pic>
      <p:pic>
        <p:nvPicPr>
          <p:cNvPr id="11" name="Picture 13" descr="Chart&#10;&#10;Description automatically generated">
            <a:extLst>
              <a:ext uri="{FF2B5EF4-FFF2-40B4-BE49-F238E27FC236}">
                <a16:creationId xmlns:a16="http://schemas.microsoft.com/office/drawing/2014/main" id="{D336832E-B802-DDBA-D8CC-281FE038E52C}"/>
              </a:ext>
            </a:extLst>
          </p:cNvPr>
          <p:cNvPicPr>
            <a:picLocks noChangeAspect="1"/>
          </p:cNvPicPr>
          <p:nvPr/>
        </p:nvPicPr>
        <p:blipFill>
          <a:blip r:embed="rId7"/>
          <a:stretch>
            <a:fillRect/>
          </a:stretch>
        </p:blipFill>
        <p:spPr>
          <a:xfrm>
            <a:off x="20932618" y="26383174"/>
            <a:ext cx="5880583" cy="4386245"/>
          </a:xfrm>
          <a:prstGeom prst="rect">
            <a:avLst/>
          </a:prstGeom>
          <a:ln>
            <a:solidFill>
              <a:schemeClr val="tx1"/>
            </a:solidFill>
          </a:ln>
        </p:spPr>
      </p:pic>
      <p:sp>
        <p:nvSpPr>
          <p:cNvPr id="14" name="TextBox 13">
            <a:extLst>
              <a:ext uri="{FF2B5EF4-FFF2-40B4-BE49-F238E27FC236}">
                <a16:creationId xmlns:a16="http://schemas.microsoft.com/office/drawing/2014/main" id="{EBC5AEE7-FC01-DA6C-4C68-857B9C0661E6}"/>
              </a:ext>
            </a:extLst>
          </p:cNvPr>
          <p:cNvSpPr txBox="1"/>
          <p:nvPr/>
        </p:nvSpPr>
        <p:spPr>
          <a:xfrm>
            <a:off x="13468486" y="30976583"/>
            <a:ext cx="1329286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Cambria"/>
                <a:ea typeface="Cambria"/>
              </a:rPr>
              <a:t>These graphs were plotted using behavioral data from the previous replication of this study. We are expecting the behavioral data from this study to follow similar trends.</a:t>
            </a:r>
            <a:endParaRPr lang="en-US" sz="8501"/>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1126</Words>
  <Application>Microsoft Macintosh PowerPoint</Application>
  <PresentationFormat>Custom</PresentationFormat>
  <Paragraphs>59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Individual Behavioral and Neurobiological Markers Associated with  Vulnerable to Alcohol Use Phenotype Kelsey Alimandi2, Hannah Manning3, Anna Kalinowski, Ethan O'Keefe, Haily Knapp, Blake Tower,  Megan Deane, Jessica Mulligan, Karina Babina, Sergios Charntikov1 Department of Psychology1, Department of Biological Sciences2, Department of Molecular, Cellular, and Biomedical Sciences3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Kelsey Alimandi</cp:lastModifiedBy>
  <cp:revision>1</cp:revision>
  <dcterms:created xsi:type="dcterms:W3CDTF">2016-03-05T16:55:12Z</dcterms:created>
  <dcterms:modified xsi:type="dcterms:W3CDTF">2023-04-12T17:10:33Z</dcterms:modified>
</cp:coreProperties>
</file>