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272473-1964-4F10-9DE3-887EB913CECE}" v="11" dt="2023-04-13T15:42:11.620"/>
    <p1510:client id="{9CE27C8F-169D-4F53-9541-8C72C5EBC464}" v="1779" dt="2023-04-13T14:31:04.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58" autoAdjust="0"/>
    <p:restoredTop sz="94575" autoAdjust="0"/>
  </p:normalViewPr>
  <p:slideViewPr>
    <p:cSldViewPr>
      <p:cViewPr>
        <p:scale>
          <a:sx n="17" d="100"/>
          <a:sy n="17" d="100"/>
        </p:scale>
        <p:origin x="1442" y="221"/>
      </p:cViewPr>
      <p:guideLst>
        <p:guide orient="horz" pos="10368"/>
        <p:guide pos="15552"/>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848"/>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Riley" userId="S::jdr1096@usnh.edu::b990874b-76fd-4d32-b99b-d708e735aefa" providerId="AD" clId="Web-{5DBD25DE-78A2-70B2-43D7-3F3046F1B1C1}"/>
    <pc:docChg chg="modSld">
      <pc:chgData name="Joshua Riley" userId="S::jdr1096@usnh.edu::b990874b-76fd-4d32-b99b-d708e735aefa" providerId="AD" clId="Web-{5DBD25DE-78A2-70B2-43D7-3F3046F1B1C1}" dt="2023-04-07T19:28:50.170" v="814" actId="20577"/>
      <pc:docMkLst>
        <pc:docMk/>
      </pc:docMkLst>
      <pc:sldChg chg="modSp">
        <pc:chgData name="Joshua Riley" userId="S::jdr1096@usnh.edu::b990874b-76fd-4d32-b99b-d708e735aefa" providerId="AD" clId="Web-{5DBD25DE-78A2-70B2-43D7-3F3046F1B1C1}" dt="2023-04-07T19:28:50.170" v="814" actId="20577"/>
        <pc:sldMkLst>
          <pc:docMk/>
          <pc:sldMk cId="0" sldId="259"/>
        </pc:sldMkLst>
        <pc:spChg chg="mod">
          <ac:chgData name="Joshua Riley" userId="S::jdr1096@usnh.edu::b990874b-76fd-4d32-b99b-d708e735aefa" providerId="AD" clId="Web-{5DBD25DE-78A2-70B2-43D7-3F3046F1B1C1}" dt="2023-04-07T19:28:50.170" v="814" actId="20577"/>
          <ac:spMkLst>
            <pc:docMk/>
            <pc:sldMk cId="0" sldId="259"/>
            <ac:spMk id="29" creationId="{00000000-0000-0000-0000-000000000000}"/>
          </ac:spMkLst>
        </pc:spChg>
        <pc:spChg chg="mod">
          <ac:chgData name="Joshua Riley" userId="S::jdr1096@usnh.edu::b990874b-76fd-4d32-b99b-d708e735aefa" providerId="AD" clId="Web-{5DBD25DE-78A2-70B2-43D7-3F3046F1B1C1}" dt="2023-04-07T19:27:56.777" v="812" actId="20577"/>
          <ac:spMkLst>
            <pc:docMk/>
            <pc:sldMk cId="0" sldId="259"/>
            <ac:spMk id="30" creationId="{00000000-0000-0000-0000-000000000000}"/>
          </ac:spMkLst>
        </pc:spChg>
        <pc:picChg chg="mod">
          <ac:chgData name="Joshua Riley" userId="S::jdr1096@usnh.edu::b990874b-76fd-4d32-b99b-d708e735aefa" providerId="AD" clId="Web-{5DBD25DE-78A2-70B2-43D7-3F3046F1B1C1}" dt="2023-04-07T19:20:48.715" v="385" actId="1076"/>
          <ac:picMkLst>
            <pc:docMk/>
            <pc:sldMk cId="0" sldId="259"/>
            <ac:picMk id="8" creationId="{00000000-0000-0000-0000-000000000000}"/>
          </ac:picMkLst>
        </pc:picChg>
        <pc:picChg chg="mod">
          <ac:chgData name="Joshua Riley" userId="S::jdr1096@usnh.edu::b990874b-76fd-4d32-b99b-d708e735aefa" providerId="AD" clId="Web-{5DBD25DE-78A2-70B2-43D7-3F3046F1B1C1}" dt="2023-04-07T19:20:54.200" v="387" actId="1076"/>
          <ac:picMkLst>
            <pc:docMk/>
            <pc:sldMk cId="0" sldId="259"/>
            <ac:picMk id="10" creationId="{00000000-0000-0000-0000-000000000000}"/>
          </ac:picMkLst>
        </pc:picChg>
      </pc:sldChg>
    </pc:docChg>
  </pc:docChgLst>
  <pc:docChgLst>
    <pc:chgData name="Jarrett Madru" userId="a4e9cd83-188b-43dc-a165-6a04fbde0272" providerId="ADAL" clId="{9CE27C8F-169D-4F53-9541-8C72C5EBC464}"/>
    <pc:docChg chg="undo custSel modSld">
      <pc:chgData name="Jarrett Madru" userId="a4e9cd83-188b-43dc-a165-6a04fbde0272" providerId="ADAL" clId="{9CE27C8F-169D-4F53-9541-8C72C5EBC464}" dt="2023-04-13T14:32:08.267" v="2391" actId="688"/>
      <pc:docMkLst>
        <pc:docMk/>
      </pc:docMkLst>
      <pc:sldChg chg="addSp delSp modSp mod">
        <pc:chgData name="Jarrett Madru" userId="a4e9cd83-188b-43dc-a165-6a04fbde0272" providerId="ADAL" clId="{9CE27C8F-169D-4F53-9541-8C72C5EBC464}" dt="2023-04-13T14:32:08.267" v="2391" actId="688"/>
        <pc:sldMkLst>
          <pc:docMk/>
          <pc:sldMk cId="0" sldId="259"/>
        </pc:sldMkLst>
        <pc:spChg chg="add mod">
          <ac:chgData name="Jarrett Madru" userId="a4e9cd83-188b-43dc-a165-6a04fbde0272" providerId="ADAL" clId="{9CE27C8F-169D-4F53-9541-8C72C5EBC464}" dt="2023-04-13T13:46:49.269" v="1872" actId="20577"/>
          <ac:spMkLst>
            <pc:docMk/>
            <pc:sldMk cId="0" sldId="259"/>
            <ac:spMk id="2" creationId="{E8E3AD01-471C-FB57-9295-CC8D7EBCF323}"/>
          </ac:spMkLst>
        </pc:spChg>
        <pc:spChg chg="add mod">
          <ac:chgData name="Jarrett Madru" userId="a4e9cd83-188b-43dc-a165-6a04fbde0272" providerId="ADAL" clId="{9CE27C8F-169D-4F53-9541-8C72C5EBC464}" dt="2023-04-13T13:41:13.893" v="1834" actId="20577"/>
          <ac:spMkLst>
            <pc:docMk/>
            <pc:sldMk cId="0" sldId="259"/>
            <ac:spMk id="5" creationId="{2CBB3EA9-2513-5B18-CB49-19EE4858BAFE}"/>
          </ac:spMkLst>
        </pc:spChg>
        <pc:spChg chg="add mod">
          <ac:chgData name="Jarrett Madru" userId="a4e9cd83-188b-43dc-a165-6a04fbde0272" providerId="ADAL" clId="{9CE27C8F-169D-4F53-9541-8C72C5EBC464}" dt="2023-04-13T14:26:08.798" v="2257" actId="14100"/>
          <ac:spMkLst>
            <pc:docMk/>
            <pc:sldMk cId="0" sldId="259"/>
            <ac:spMk id="6" creationId="{2A55C781-9D5A-EE1C-1FD0-897DF8EF1C5B}"/>
          </ac:spMkLst>
        </pc:spChg>
        <pc:spChg chg="mod">
          <ac:chgData name="Jarrett Madru" userId="a4e9cd83-188b-43dc-a165-6a04fbde0272" providerId="ADAL" clId="{9CE27C8F-169D-4F53-9541-8C72C5EBC464}" dt="2023-04-13T13:40:53.409" v="1824" actId="14100"/>
          <ac:spMkLst>
            <pc:docMk/>
            <pc:sldMk cId="0" sldId="259"/>
            <ac:spMk id="9" creationId="{00000000-0000-0000-0000-000000000000}"/>
          </ac:spMkLst>
        </pc:spChg>
        <pc:spChg chg="add mod">
          <ac:chgData name="Jarrett Madru" userId="a4e9cd83-188b-43dc-a165-6a04fbde0272" providerId="ADAL" clId="{9CE27C8F-169D-4F53-9541-8C72C5EBC464}" dt="2023-04-13T13:58:26.978" v="1953" actId="255"/>
          <ac:spMkLst>
            <pc:docMk/>
            <pc:sldMk cId="0" sldId="259"/>
            <ac:spMk id="10" creationId="{91BE94A0-D5BA-72DC-0E39-B3886A762EB3}"/>
          </ac:spMkLst>
        </pc:spChg>
        <pc:spChg chg="add del mod">
          <ac:chgData name="Jarrett Madru" userId="a4e9cd83-188b-43dc-a165-6a04fbde0272" providerId="ADAL" clId="{9CE27C8F-169D-4F53-9541-8C72C5EBC464}" dt="2023-04-13T13:46:24.674" v="1862"/>
          <ac:spMkLst>
            <pc:docMk/>
            <pc:sldMk cId="0" sldId="259"/>
            <ac:spMk id="12" creationId="{9153FA5F-ACD3-6A6A-6B77-9AACF23DE189}"/>
          </ac:spMkLst>
        </pc:spChg>
        <pc:spChg chg="add del">
          <ac:chgData name="Jarrett Madru" userId="a4e9cd83-188b-43dc-a165-6a04fbde0272" providerId="ADAL" clId="{9CE27C8F-169D-4F53-9541-8C72C5EBC464}" dt="2023-04-13T14:20:01.543" v="2210" actId="11529"/>
          <ac:spMkLst>
            <pc:docMk/>
            <pc:sldMk cId="0" sldId="259"/>
            <ac:spMk id="13" creationId="{46FF951F-6281-9DC8-40F1-D936D5DDF6A4}"/>
          </ac:spMkLst>
        </pc:spChg>
        <pc:spChg chg="add del">
          <ac:chgData name="Jarrett Madru" userId="a4e9cd83-188b-43dc-a165-6a04fbde0272" providerId="ADAL" clId="{9CE27C8F-169D-4F53-9541-8C72C5EBC464}" dt="2023-04-13T14:20:46.110" v="2218" actId="11529"/>
          <ac:spMkLst>
            <pc:docMk/>
            <pc:sldMk cId="0" sldId="259"/>
            <ac:spMk id="14" creationId="{DFB0F55E-C68F-3E73-7386-647FC906B2A0}"/>
          </ac:spMkLst>
        </pc:spChg>
        <pc:spChg chg="add del">
          <ac:chgData name="Jarrett Madru" userId="a4e9cd83-188b-43dc-a165-6a04fbde0272" providerId="ADAL" clId="{9CE27C8F-169D-4F53-9541-8C72C5EBC464}" dt="2023-04-13T14:20:45.453" v="2217" actId="11529"/>
          <ac:spMkLst>
            <pc:docMk/>
            <pc:sldMk cId="0" sldId="259"/>
            <ac:spMk id="15" creationId="{CD4FCA78-18EA-649D-22C0-F9ECEB7D351E}"/>
          </ac:spMkLst>
        </pc:spChg>
        <pc:spChg chg="add del">
          <ac:chgData name="Jarrett Madru" userId="a4e9cd83-188b-43dc-a165-6a04fbde0272" providerId="ADAL" clId="{9CE27C8F-169D-4F53-9541-8C72C5EBC464}" dt="2023-04-13T14:21:21.078" v="2222" actId="11529"/>
          <ac:spMkLst>
            <pc:docMk/>
            <pc:sldMk cId="0" sldId="259"/>
            <ac:spMk id="16" creationId="{1C8F7923-7CE0-9F00-B89D-2D76F2F1FA09}"/>
          </ac:spMkLst>
        </pc:spChg>
        <pc:spChg chg="add del">
          <ac:chgData name="Jarrett Madru" userId="a4e9cd83-188b-43dc-a165-6a04fbde0272" providerId="ADAL" clId="{9CE27C8F-169D-4F53-9541-8C72C5EBC464}" dt="2023-04-13T14:21:50.852" v="2224" actId="11529"/>
          <ac:spMkLst>
            <pc:docMk/>
            <pc:sldMk cId="0" sldId="259"/>
            <ac:spMk id="17" creationId="{2EE2618D-C4A9-9FCE-3EDF-CC8C06614F44}"/>
          </ac:spMkLst>
        </pc:spChg>
        <pc:spChg chg="add del">
          <ac:chgData name="Jarrett Madru" userId="a4e9cd83-188b-43dc-a165-6a04fbde0272" providerId="ADAL" clId="{9CE27C8F-169D-4F53-9541-8C72C5EBC464}" dt="2023-04-13T14:22:19.127" v="2226" actId="11529"/>
          <ac:spMkLst>
            <pc:docMk/>
            <pc:sldMk cId="0" sldId="259"/>
            <ac:spMk id="18" creationId="{958BF694-D439-803F-E93A-7F8EC37E5D54}"/>
          </ac:spMkLst>
        </pc:spChg>
        <pc:spChg chg="add mod ord">
          <ac:chgData name="Jarrett Madru" userId="a4e9cd83-188b-43dc-a165-6a04fbde0272" providerId="ADAL" clId="{9CE27C8F-169D-4F53-9541-8C72C5EBC464}" dt="2023-04-13T14:27:21.615" v="2268" actId="207"/>
          <ac:spMkLst>
            <pc:docMk/>
            <pc:sldMk cId="0" sldId="259"/>
            <ac:spMk id="19" creationId="{01090290-0FFB-7014-C089-F808262B9AAC}"/>
          </ac:spMkLst>
        </pc:spChg>
        <pc:spChg chg="mod">
          <ac:chgData name="Jarrett Madru" userId="a4e9cd83-188b-43dc-a165-6a04fbde0272" providerId="ADAL" clId="{9CE27C8F-169D-4F53-9541-8C72C5EBC464}" dt="2023-04-13T13:41:06.625" v="1826" actId="14100"/>
          <ac:spMkLst>
            <pc:docMk/>
            <pc:sldMk cId="0" sldId="259"/>
            <ac:spMk id="20" creationId="{00000000-0000-0000-0000-000000000000}"/>
          </ac:spMkLst>
        </pc:spChg>
        <pc:spChg chg="add mod modVis">
          <ac:chgData name="Jarrett Madru" userId="a4e9cd83-188b-43dc-a165-6a04fbde0272" providerId="ADAL" clId="{9CE27C8F-169D-4F53-9541-8C72C5EBC464}" dt="2023-04-13T14:28:34.876" v="2282" actId="14429"/>
          <ac:spMkLst>
            <pc:docMk/>
            <pc:sldMk cId="0" sldId="259"/>
            <ac:spMk id="21" creationId="{EC4D6770-9EFB-B792-CD13-B53B89C2B84B}"/>
          </ac:spMkLst>
        </pc:spChg>
        <pc:spChg chg="add mod">
          <ac:chgData name="Jarrett Madru" userId="a4e9cd83-188b-43dc-a165-6a04fbde0272" providerId="ADAL" clId="{9CE27C8F-169D-4F53-9541-8C72C5EBC464}" dt="2023-04-13T14:32:08.267" v="2391" actId="688"/>
          <ac:spMkLst>
            <pc:docMk/>
            <pc:sldMk cId="0" sldId="259"/>
            <ac:spMk id="22" creationId="{0D402277-2554-6C6A-7221-879620A526BB}"/>
          </ac:spMkLst>
        </pc:spChg>
        <pc:spChg chg="mod">
          <ac:chgData name="Jarrett Madru" userId="a4e9cd83-188b-43dc-a165-6a04fbde0272" providerId="ADAL" clId="{9CE27C8F-169D-4F53-9541-8C72C5EBC464}" dt="2023-04-13T13:41:57.506" v="1856" actId="14100"/>
          <ac:spMkLst>
            <pc:docMk/>
            <pc:sldMk cId="0" sldId="259"/>
            <ac:spMk id="29" creationId="{00000000-0000-0000-0000-000000000000}"/>
          </ac:spMkLst>
        </pc:spChg>
        <pc:spChg chg="mod">
          <ac:chgData name="Jarrett Madru" userId="a4e9cd83-188b-43dc-a165-6a04fbde0272" providerId="ADAL" clId="{9CE27C8F-169D-4F53-9541-8C72C5EBC464}" dt="2023-04-13T14:13:27.738" v="2208" actId="20577"/>
          <ac:spMkLst>
            <pc:docMk/>
            <pc:sldMk cId="0" sldId="259"/>
            <ac:spMk id="30" creationId="{00000000-0000-0000-0000-000000000000}"/>
          </ac:spMkLst>
        </pc:spChg>
        <pc:spChg chg="mod">
          <ac:chgData name="Jarrett Madru" userId="a4e9cd83-188b-43dc-a165-6a04fbde0272" providerId="ADAL" clId="{9CE27C8F-169D-4F53-9541-8C72C5EBC464}" dt="2023-04-13T14:31:04.984" v="2382" actId="1076"/>
          <ac:spMkLst>
            <pc:docMk/>
            <pc:sldMk cId="0" sldId="259"/>
            <ac:spMk id="2050" creationId="{00000000-0000-0000-0000-000000000000}"/>
          </ac:spMkLst>
        </pc:spChg>
        <pc:spChg chg="mod">
          <ac:chgData name="Jarrett Madru" userId="a4e9cd83-188b-43dc-a165-6a04fbde0272" providerId="ADAL" clId="{9CE27C8F-169D-4F53-9541-8C72C5EBC464}" dt="2023-04-13T14:21:20.328" v="2221" actId="1076"/>
          <ac:spMkLst>
            <pc:docMk/>
            <pc:sldMk cId="0" sldId="259"/>
            <ac:spMk id="2152" creationId="{00000000-0000-0000-0000-000000000000}"/>
          </ac:spMkLst>
        </pc:spChg>
        <pc:spChg chg="mod">
          <ac:chgData name="Jarrett Madru" userId="a4e9cd83-188b-43dc-a165-6a04fbde0272" providerId="ADAL" clId="{9CE27C8F-169D-4F53-9541-8C72C5EBC464}" dt="2023-04-07T19:17:56.636" v="306" actId="1076"/>
          <ac:spMkLst>
            <pc:docMk/>
            <pc:sldMk cId="0" sldId="259"/>
            <ac:spMk id="2154" creationId="{00000000-0000-0000-0000-000000000000}"/>
          </ac:spMkLst>
        </pc:spChg>
        <pc:picChg chg="mod">
          <ac:chgData name="Jarrett Madru" userId="a4e9cd83-188b-43dc-a165-6a04fbde0272" providerId="ADAL" clId="{9CE27C8F-169D-4F53-9541-8C72C5EBC464}" dt="2023-04-13T14:31:37.426" v="2388" actId="1076"/>
          <ac:picMkLst>
            <pc:docMk/>
            <pc:sldMk cId="0" sldId="259"/>
            <ac:picMk id="3" creationId="{00000000-0000-0000-0000-000000000000}"/>
          </ac:picMkLst>
        </pc:picChg>
        <pc:picChg chg="add mod">
          <ac:chgData name="Jarrett Madru" userId="a4e9cd83-188b-43dc-a165-6a04fbde0272" providerId="ADAL" clId="{9CE27C8F-169D-4F53-9541-8C72C5EBC464}" dt="2023-04-07T19:22:15.292" v="314" actId="1076"/>
          <ac:picMkLst>
            <pc:docMk/>
            <pc:sldMk cId="0" sldId="259"/>
            <ac:picMk id="4" creationId="{A748E734-9305-EF53-FFFD-8B34563F2A0A}"/>
          </ac:picMkLst>
        </pc:picChg>
        <pc:picChg chg="del">
          <ac:chgData name="Jarrett Madru" userId="a4e9cd83-188b-43dc-a165-6a04fbde0272" providerId="ADAL" clId="{9CE27C8F-169D-4F53-9541-8C72C5EBC464}" dt="2023-04-07T19:23:55.209" v="401" actId="478"/>
          <ac:picMkLst>
            <pc:docMk/>
            <pc:sldMk cId="0" sldId="259"/>
            <ac:picMk id="8" creationId="{00000000-0000-0000-0000-000000000000}"/>
          </ac:picMkLst>
        </pc:picChg>
        <pc:picChg chg="add del mod">
          <ac:chgData name="Jarrett Madru" userId="a4e9cd83-188b-43dc-a165-6a04fbde0272" providerId="ADAL" clId="{9CE27C8F-169D-4F53-9541-8C72C5EBC464}" dt="2023-04-13T13:46:13.391" v="1859" actId="478"/>
          <ac:picMkLst>
            <pc:docMk/>
            <pc:sldMk cId="0" sldId="259"/>
            <ac:picMk id="8" creationId="{3F62DDB8-61B0-C178-43FE-3E80D65265F8}"/>
          </ac:picMkLst>
        </pc:picChg>
        <pc:picChg chg="del">
          <ac:chgData name="Jarrett Madru" userId="a4e9cd83-188b-43dc-a165-6a04fbde0272" providerId="ADAL" clId="{9CE27C8F-169D-4F53-9541-8C72C5EBC464}" dt="2023-04-07T19:23:56.624" v="402" actId="478"/>
          <ac:picMkLst>
            <pc:docMk/>
            <pc:sldMk cId="0" sldId="259"/>
            <ac:picMk id="10" creationId="{00000000-0000-0000-0000-000000000000}"/>
          </ac:picMkLst>
        </pc:picChg>
        <pc:picChg chg="del">
          <ac:chgData name="Jarrett Madru" userId="a4e9cd83-188b-43dc-a165-6a04fbde0272" providerId="ADAL" clId="{9CE27C8F-169D-4F53-9541-8C72C5EBC464}" dt="2023-04-07T19:23:58.383" v="403" actId="478"/>
          <ac:picMkLst>
            <pc:docMk/>
            <pc:sldMk cId="0" sldId="259"/>
            <ac:picMk id="11" creationId="{00000000-0000-0000-0000-000000000000}"/>
          </ac:picMkLst>
        </pc:picChg>
        <pc:picChg chg="add mod">
          <ac:chgData name="Jarrett Madru" userId="a4e9cd83-188b-43dc-a165-6a04fbde0272" providerId="ADAL" clId="{9CE27C8F-169D-4F53-9541-8C72C5EBC464}" dt="2023-04-13T14:23:18.311" v="2229" actId="1076"/>
          <ac:picMkLst>
            <pc:docMk/>
            <pc:sldMk cId="0" sldId="259"/>
            <ac:picMk id="11" creationId="{4C9D2BB8-3D2E-B9EA-1E3D-4E66E145086D}"/>
          </ac:picMkLst>
        </pc:picChg>
        <pc:picChg chg="add del mod">
          <ac:chgData name="Jarrett Madru" userId="a4e9cd83-188b-43dc-a165-6a04fbde0272" providerId="ADAL" clId="{9CE27C8F-169D-4F53-9541-8C72C5EBC464}" dt="2023-04-08T03:42:48.510" v="1798" actId="21"/>
          <ac:picMkLst>
            <pc:docMk/>
            <pc:sldMk cId="0" sldId="259"/>
            <ac:picMk id="14" creationId="{44C7AB56-CC95-DF07-CD1D-ED4699B31A13}"/>
          </ac:picMkLst>
        </pc:picChg>
        <pc:picChg chg="add del mod">
          <ac:chgData name="Jarrett Madru" userId="a4e9cd83-188b-43dc-a165-6a04fbde0272" providerId="ADAL" clId="{9CE27C8F-169D-4F53-9541-8C72C5EBC464}" dt="2023-04-09T20:22:25.851" v="1810" actId="478"/>
          <ac:picMkLst>
            <pc:docMk/>
            <pc:sldMk cId="0" sldId="259"/>
            <ac:picMk id="16" creationId="{5C2942A9-6F87-EB39-6F9A-AB3DA0174B5D}"/>
          </ac:picMkLst>
        </pc:picChg>
      </pc:sldChg>
    </pc:docChg>
  </pc:docChgLst>
  <pc:docChgLst>
    <pc:chgData name="Jarrett Madru" userId="S::jm1819@usnh.edu::a4e9cd83-188b-43dc-a165-6a04fbde0272" providerId="AD" clId="Web-{21272473-1964-4F10-9DE3-887EB913CECE}"/>
    <pc:docChg chg="delSld modSld">
      <pc:chgData name="Jarrett Madru" userId="S::jm1819@usnh.edu::a4e9cd83-188b-43dc-a165-6a04fbde0272" providerId="AD" clId="Web-{21272473-1964-4F10-9DE3-887EB913CECE}" dt="2023-04-13T15:42:11.620" v="6"/>
      <pc:docMkLst>
        <pc:docMk/>
      </pc:docMkLst>
      <pc:sldChg chg="modSp">
        <pc:chgData name="Jarrett Madru" userId="S::jm1819@usnh.edu::a4e9cd83-188b-43dc-a165-6a04fbde0272" providerId="AD" clId="Web-{21272473-1964-4F10-9DE3-887EB913CECE}" dt="2023-04-13T15:41:41.822" v="5" actId="1076"/>
        <pc:sldMkLst>
          <pc:docMk/>
          <pc:sldMk cId="0" sldId="259"/>
        </pc:sldMkLst>
        <pc:spChg chg="mod">
          <ac:chgData name="Jarrett Madru" userId="S::jm1819@usnh.edu::a4e9cd83-188b-43dc-a165-6a04fbde0272" providerId="AD" clId="Web-{21272473-1964-4F10-9DE3-887EB913CECE}" dt="2023-04-13T15:41:33.182" v="4" actId="1076"/>
          <ac:spMkLst>
            <pc:docMk/>
            <pc:sldMk cId="0" sldId="259"/>
            <ac:spMk id="6" creationId="{2A55C781-9D5A-EE1C-1FD0-897DF8EF1C5B}"/>
          </ac:spMkLst>
        </pc:spChg>
        <pc:spChg chg="mod">
          <ac:chgData name="Jarrett Madru" userId="S::jm1819@usnh.edu::a4e9cd83-188b-43dc-a165-6a04fbde0272" providerId="AD" clId="Web-{21272473-1964-4F10-9DE3-887EB913CECE}" dt="2023-04-13T15:41:26.681" v="3" actId="20577"/>
          <ac:spMkLst>
            <pc:docMk/>
            <pc:sldMk cId="0" sldId="259"/>
            <ac:spMk id="30" creationId="{00000000-0000-0000-0000-000000000000}"/>
          </ac:spMkLst>
        </pc:spChg>
        <pc:picChg chg="mod">
          <ac:chgData name="Jarrett Madru" userId="S::jm1819@usnh.edu::a4e9cd83-188b-43dc-a165-6a04fbde0272" providerId="AD" clId="Web-{21272473-1964-4F10-9DE3-887EB913CECE}" dt="2023-04-13T15:41:41.822" v="5" actId="1076"/>
          <ac:picMkLst>
            <pc:docMk/>
            <pc:sldMk cId="0" sldId="259"/>
            <ac:picMk id="11" creationId="{4C9D2BB8-3D2E-B9EA-1E3D-4E66E145086D}"/>
          </ac:picMkLst>
        </pc:picChg>
      </pc:sldChg>
      <pc:sldChg chg="del">
        <pc:chgData name="Jarrett Madru" userId="S::jm1819@usnh.edu::a4e9cd83-188b-43dc-a165-6a04fbde0272" providerId="AD" clId="Web-{21272473-1964-4F10-9DE3-887EB913CECE}" dt="2023-04-13T15:42:11.620" v="6"/>
        <pc:sldMkLst>
          <pc:docMk/>
          <pc:sldMk cId="3426446301"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1"/>
            <a:ext cx="43891200" cy="54863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a:bodyPr>
          <a:lstStyle/>
          <a:p>
            <a:pPr indent="-457200" algn="l" eaLnBrk="1" hangingPunct="1">
              <a:spcBef>
                <a:spcPts val="0"/>
              </a:spcBef>
              <a:spcAft>
                <a:spcPts val="0"/>
              </a:spcAft>
            </a:pPr>
            <a:r>
              <a:rPr lang="en-US" sz="8800" dirty="0">
                <a:solidFill>
                  <a:schemeClr val="bg1"/>
                </a:solidFill>
              </a:rPr>
              <a:t>Miniature Keyboard</a:t>
            </a:r>
            <a:br>
              <a:rPr lang="en-US" sz="9600" dirty="0"/>
            </a:br>
            <a:br>
              <a:rPr lang="en-US" sz="4000" dirty="0"/>
            </a:br>
            <a:r>
              <a:rPr lang="en-US" sz="5400" i="1" dirty="0">
                <a:solidFill>
                  <a:srgbClr val="FFFFFF"/>
                </a:solidFill>
              </a:rPr>
              <a:t>Jarrett Madru &amp; Joshua Riley</a:t>
            </a:r>
            <a:br>
              <a:rPr lang="en-US" sz="5400" i="1" dirty="0">
                <a:solidFill>
                  <a:srgbClr val="FFFFFF"/>
                </a:solidFill>
              </a:rPr>
            </a:br>
            <a:r>
              <a:rPr lang="en-US" sz="5400" i="1" dirty="0">
                <a:solidFill>
                  <a:srgbClr val="FFFFFF"/>
                </a:solidFill>
              </a:rPr>
              <a:t>Department of Chemical Engineering and Physics, University of New Hampshire</a:t>
            </a:r>
          </a:p>
        </p:txBody>
      </p:sp>
      <p:sp>
        <p:nvSpPr>
          <p:cNvPr id="2150" name="Text Box 161"/>
          <p:cNvSpPr txBox="1">
            <a:spLocks noChangeArrowheads="1"/>
          </p:cNvSpPr>
          <p:nvPr/>
        </p:nvSpPr>
        <p:spPr bwMode="auto">
          <a:xfrm>
            <a:off x="39852600" y="1027589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15367846" y="14394597"/>
            <a:ext cx="12801600"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Results</a:t>
            </a:r>
            <a:endParaRPr lang="en-US" sz="6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54" name="Rectangle 166"/>
          <p:cNvSpPr>
            <a:spLocks noChangeArrowheads="1"/>
          </p:cNvSpPr>
          <p:nvPr/>
        </p:nvSpPr>
        <p:spPr bwMode="auto">
          <a:xfrm>
            <a:off x="654755" y="12192000"/>
            <a:ext cx="12530667"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rPr>
              <a:t>Methods</a:t>
            </a:r>
          </a:p>
        </p:txBody>
      </p:sp>
      <p:sp>
        <p:nvSpPr>
          <p:cNvPr id="2155" name="Rectangle 167"/>
          <p:cNvSpPr>
            <a:spLocks noChangeArrowheads="1"/>
          </p:cNvSpPr>
          <p:nvPr/>
        </p:nvSpPr>
        <p:spPr bwMode="auto">
          <a:xfrm>
            <a:off x="802839" y="6096000"/>
            <a:ext cx="12405161"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Introduction</a:t>
            </a:r>
            <a:endParaRPr lang="en-US" dirty="0">
              <a:solidFill>
                <a:srgbClr val="999999"/>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0005867" y="28270202"/>
            <a:ext cx="13004800" cy="492443"/>
          </a:xfrm>
          <a:prstGeom prst="rect">
            <a:avLst/>
          </a:prstGeom>
          <a:noFill/>
        </p:spPr>
        <p:txBody>
          <a:bodyPr wrap="square" rtlCol="0">
            <a:spAutoFit/>
          </a:bodyPr>
          <a:lstStyle/>
          <a:p>
            <a:pPr indent="-457200" algn="l">
              <a:spcBef>
                <a:spcPts val="1200"/>
              </a:spcBef>
            </a:pPr>
            <a:r>
              <a:rPr lang="en-US" sz="2600" b="0" dirty="0">
                <a:solidFill>
                  <a:schemeClr val="tx1"/>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99467" y="754382"/>
            <a:ext cx="12869333" cy="3851371"/>
          </a:xfrm>
          <a:prstGeom prst="rect">
            <a:avLst/>
          </a:prstGeom>
        </p:spPr>
      </p:pic>
      <p:sp>
        <p:nvSpPr>
          <p:cNvPr id="36" name="Rectangle 164"/>
          <p:cNvSpPr>
            <a:spLocks noChangeArrowheads="1"/>
          </p:cNvSpPr>
          <p:nvPr/>
        </p:nvSpPr>
        <p:spPr bwMode="auto">
          <a:xfrm>
            <a:off x="30005867" y="6096000"/>
            <a:ext cx="1286933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Conclusion</a:t>
            </a:r>
            <a:endParaRPr lang="en-US" sz="5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0" name="Text Box 2546"/>
          <p:cNvSpPr txBox="1">
            <a:spLocks noChangeArrowheads="1"/>
          </p:cNvSpPr>
          <p:nvPr/>
        </p:nvSpPr>
        <p:spPr bwMode="auto">
          <a:xfrm>
            <a:off x="802840" y="7926432"/>
            <a:ext cx="1240516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0" indent="0" algn="just" eaLnBrk="1" hangingPunct="1">
              <a:spcBef>
                <a:spcPts val="1200"/>
              </a:spcBef>
            </a:pPr>
            <a:r>
              <a:rPr lang="en-US" sz="5400" b="0" dirty="0">
                <a:latin typeface="Times New Roman" charset="0"/>
                <a:cs typeface="Times New Roman" charset="0"/>
              </a:rPr>
              <a:t>Our project intends to explore the viability of 3-D printing as a method of production for fields such as toys, general part production, etc. </a:t>
            </a:r>
          </a:p>
        </p:txBody>
      </p:sp>
      <p:sp>
        <p:nvSpPr>
          <p:cNvPr id="9" name="Rectangle 8"/>
          <p:cNvSpPr/>
          <p:nvPr/>
        </p:nvSpPr>
        <p:spPr>
          <a:xfrm>
            <a:off x="600220" y="14203680"/>
            <a:ext cx="12585202" cy="9233297"/>
          </a:xfrm>
          <a:prstGeom prst="rect">
            <a:avLst/>
          </a:prstGeom>
        </p:spPr>
        <p:txBody>
          <a:bodyPr wrap="square">
            <a:spAutoFit/>
          </a:bodyPr>
          <a:lstStyle/>
          <a:p>
            <a:pPr algn="just"/>
            <a:r>
              <a:rPr lang="en-US" sz="5400" b="0" dirty="0">
                <a:solidFill>
                  <a:srgbClr val="000000"/>
                </a:solidFill>
                <a:latin typeface="Times New Roman" panose="02020603050405020304" pitchFamily="18" charset="0"/>
                <a:cs typeface="Times New Roman" panose="02020603050405020304" pitchFamily="18" charset="0"/>
              </a:rPr>
              <a:t>To explore this idea, we decided to produce a</a:t>
            </a:r>
          </a:p>
          <a:p>
            <a:pPr algn="just"/>
            <a:r>
              <a:rPr lang="en-US" sz="5400" b="0" dirty="0">
                <a:solidFill>
                  <a:srgbClr val="000000"/>
                </a:solidFill>
                <a:latin typeface="Times New Roman" panose="02020603050405020304" pitchFamily="18" charset="0"/>
                <a:cs typeface="Times New Roman" panose="02020603050405020304" pitchFamily="18" charset="0"/>
              </a:rPr>
              <a:t>miniature keyboard utilizing:</a:t>
            </a:r>
          </a:p>
          <a:p>
            <a:pPr marL="685800" indent="-685800" algn="just">
              <a:buFont typeface="Arial" panose="020B0604020202020204" pitchFamily="34" charset="0"/>
              <a:buChar char="•"/>
            </a:pPr>
            <a:r>
              <a:rPr lang="en-US" sz="5400" b="0" dirty="0">
                <a:solidFill>
                  <a:srgbClr val="000000"/>
                </a:solidFill>
                <a:latin typeface="Times New Roman" panose="02020603050405020304" pitchFamily="18" charset="0"/>
                <a:cs typeface="Times New Roman" panose="02020603050405020304" pitchFamily="18" charset="0"/>
              </a:rPr>
              <a:t>An Ender-3 and Flash Forge Creator Pro Printer using PLA filament</a:t>
            </a:r>
          </a:p>
          <a:p>
            <a:pPr marL="685800" indent="-685800" algn="just">
              <a:buFont typeface="Arial" panose="020B0604020202020204" pitchFamily="34" charset="0"/>
              <a:buChar char="•"/>
            </a:pPr>
            <a:r>
              <a:rPr lang="en-US" sz="5400" b="0" dirty="0">
                <a:solidFill>
                  <a:srgbClr val="000000"/>
                </a:solidFill>
                <a:latin typeface="Times New Roman" panose="02020603050405020304" pitchFamily="18" charset="0"/>
                <a:cs typeface="Times New Roman" panose="02020603050405020304" pitchFamily="18" charset="0"/>
              </a:rPr>
              <a:t>An Arduino Uno and the accompanying Arduino IDE software</a:t>
            </a:r>
          </a:p>
          <a:p>
            <a:pPr marL="685800" indent="-685800" algn="just">
              <a:buFont typeface="Arial" panose="020B0604020202020204" pitchFamily="34" charset="0"/>
              <a:buChar char="•"/>
            </a:pPr>
            <a:r>
              <a:rPr lang="en-US" sz="5400" b="0" dirty="0">
                <a:solidFill>
                  <a:srgbClr val="000000"/>
                </a:solidFill>
                <a:latin typeface="Times New Roman" panose="02020603050405020304" pitchFamily="18" charset="0"/>
                <a:cs typeface="Times New Roman" panose="02020603050405020304" pitchFamily="18" charset="0"/>
              </a:rPr>
              <a:t>A Breadboard along with jumper wires and piezo buzzer</a:t>
            </a:r>
          </a:p>
          <a:p>
            <a:pPr marL="685800" indent="-685800" algn="just">
              <a:buFont typeface="Arial" panose="020B0604020202020204" pitchFamily="34" charset="0"/>
              <a:buChar char="•"/>
            </a:pPr>
            <a:r>
              <a:rPr lang="en-US" sz="5400" b="0" dirty="0" err="1">
                <a:solidFill>
                  <a:srgbClr val="000000"/>
                </a:solidFill>
                <a:latin typeface="Times New Roman" panose="02020603050405020304" pitchFamily="18" charset="0"/>
                <a:cs typeface="Times New Roman" panose="02020603050405020304" pitchFamily="18" charset="0"/>
              </a:rPr>
              <a:t>Solidworks</a:t>
            </a:r>
            <a:r>
              <a:rPr lang="en-US" sz="5400" b="0" dirty="0">
                <a:solidFill>
                  <a:srgbClr val="000000"/>
                </a:solidFill>
                <a:latin typeface="Times New Roman" panose="02020603050405020304" pitchFamily="18" charset="0"/>
                <a:cs typeface="Times New Roman" panose="02020603050405020304" pitchFamily="18" charset="0"/>
              </a:rPr>
              <a:t> 2022 Software</a:t>
            </a:r>
          </a:p>
          <a:p>
            <a:pPr algn="l"/>
            <a:r>
              <a:rPr lang="en-US" sz="5400" b="0" dirty="0">
                <a:solidFill>
                  <a:srgbClr val="000000"/>
                </a:solidFill>
                <a:latin typeface="Times New Roman" panose="02020603050405020304" pitchFamily="18" charset="0"/>
                <a:cs typeface="Times New Roman" panose="02020603050405020304" pitchFamily="18" charset="0"/>
              </a:rPr>
              <a:t> </a:t>
            </a:r>
          </a:p>
        </p:txBody>
      </p:sp>
      <p:sp>
        <p:nvSpPr>
          <p:cNvPr id="29" name="Rectangle 28"/>
          <p:cNvSpPr/>
          <p:nvPr/>
        </p:nvSpPr>
        <p:spPr>
          <a:xfrm>
            <a:off x="15367846" y="16514054"/>
            <a:ext cx="12801600" cy="15881271"/>
          </a:xfrm>
          <a:prstGeom prst="rect">
            <a:avLst/>
          </a:prstGeom>
        </p:spPr>
        <p:txBody>
          <a:bodyPr wrap="square" lIns="91440" tIns="45720" rIns="91440" bIns="45720" anchor="t">
            <a:spAutoFit/>
          </a:bodyPr>
          <a:lstStyle/>
          <a:p>
            <a:pPr algn="just"/>
            <a:r>
              <a:rPr lang="en-US" sz="5400" b="0" dirty="0">
                <a:solidFill>
                  <a:srgbClr val="000000"/>
                </a:solidFill>
                <a:latin typeface="Times New Roman"/>
                <a:cs typeface="Times New Roman"/>
              </a:rPr>
              <a:t>We’ve been able to produce an Arduino code that can properly take the input that the buttons feed to the PCB to produce 13 equal tempered tones as a real piano/keyboard would. Additionally, we've been able to produce a design in SolidWorks that creates a working template for both the base and the keys themselves (Figure 1), and we with the help of those two and some hands-on construction and final, we were able to make our final product. We didn't end up using the base because of extraneous complications, and in order to reduce the scope of the project for the sake of practicality and getting it done in time, we restricted our keyboard to one octave, but the design and framework we made allows for this to easily be extended into something bigger had we been allowed more time for 3d printing and resources.</a:t>
            </a:r>
          </a:p>
        </p:txBody>
      </p:sp>
      <p:sp>
        <p:nvSpPr>
          <p:cNvPr id="30" name="Rectangle 29"/>
          <p:cNvSpPr/>
          <p:nvPr/>
        </p:nvSpPr>
        <p:spPr>
          <a:xfrm>
            <a:off x="30005867" y="7933242"/>
            <a:ext cx="12869333" cy="13388280"/>
          </a:xfrm>
          <a:prstGeom prst="rect">
            <a:avLst/>
          </a:prstGeom>
        </p:spPr>
        <p:txBody>
          <a:bodyPr wrap="square" lIns="91440" tIns="45720" rIns="91440" bIns="45720" anchor="t">
            <a:spAutoFit/>
          </a:bodyPr>
          <a:lstStyle/>
          <a:p>
            <a:pPr algn="just"/>
            <a:r>
              <a:rPr lang="en-US" sz="5400" b="0" dirty="0">
                <a:solidFill>
                  <a:srgbClr val="000000"/>
                </a:solidFill>
                <a:latin typeface="Times New Roman"/>
                <a:cs typeface="Times New Roman"/>
              </a:rPr>
              <a:t>In conclusion, we found that 3-D printing as a form of mass manufacturing to be impractical. Due to the following factors</a:t>
            </a:r>
          </a:p>
          <a:p>
            <a:pPr algn="just"/>
            <a:endParaRPr lang="en-US" sz="5400" b="0" dirty="0">
              <a:solidFill>
                <a:srgbClr val="000000"/>
              </a:solidFill>
              <a:latin typeface="Times New Roman"/>
              <a:cs typeface="Times New Roman"/>
            </a:endParaRPr>
          </a:p>
          <a:p>
            <a:pPr marL="685800" indent="-685800" algn="just">
              <a:buFont typeface="Arial" panose="020B0604020202020204" pitchFamily="34" charset="0"/>
              <a:buChar char="•"/>
            </a:pPr>
            <a:r>
              <a:rPr lang="en-US" sz="5400" b="0" dirty="0">
                <a:solidFill>
                  <a:schemeClr val="tx1"/>
                </a:solidFill>
                <a:latin typeface="Times New Roman"/>
                <a:cs typeface="Times New Roman"/>
              </a:rPr>
              <a:t>The slow speed of 3-D printing.</a:t>
            </a:r>
          </a:p>
          <a:p>
            <a:pPr marL="685800" indent="-685800" algn="just">
              <a:buFont typeface="Arial" panose="020B0604020202020204" pitchFamily="34" charset="0"/>
              <a:buChar char="•"/>
            </a:pPr>
            <a:r>
              <a:rPr lang="en-US" sz="5400" b="0" dirty="0">
                <a:solidFill>
                  <a:schemeClr val="tx1"/>
                </a:solidFill>
                <a:latin typeface="Times New Roman"/>
                <a:cs typeface="Times New Roman"/>
              </a:rPr>
              <a:t>The many small details (bed adhesion, temp, leveling) that can ruin a print.</a:t>
            </a:r>
          </a:p>
          <a:p>
            <a:pPr marL="685800" indent="-685800" algn="just">
              <a:buFont typeface="Arial" panose="020B0604020202020204" pitchFamily="34" charset="0"/>
              <a:buChar char="•"/>
            </a:pPr>
            <a:r>
              <a:rPr lang="en-US" sz="5400" b="0" dirty="0">
                <a:solidFill>
                  <a:schemeClr val="tx1"/>
                </a:solidFill>
                <a:latin typeface="Times New Roman"/>
                <a:cs typeface="Times New Roman"/>
              </a:rPr>
              <a:t>Not ideal for mass manufacturing.</a:t>
            </a:r>
          </a:p>
          <a:p>
            <a:pPr algn="just"/>
            <a:endParaRPr lang="en-US" sz="5400" b="0" dirty="0">
              <a:solidFill>
                <a:srgbClr val="000000"/>
              </a:solidFill>
              <a:latin typeface="Times New Roman"/>
              <a:cs typeface="Times New Roman"/>
            </a:endParaRPr>
          </a:p>
          <a:p>
            <a:pPr algn="just"/>
            <a:r>
              <a:rPr lang="en-US" sz="5400" b="0" dirty="0">
                <a:solidFill>
                  <a:srgbClr val="000000"/>
                </a:solidFill>
                <a:latin typeface="Times New Roman"/>
                <a:cs typeface="Times New Roman"/>
              </a:rPr>
              <a:t>We found that 3-D printing is more useful for small hobbyist projects rather as a commercial method of production. Instead, we recommend that companies stick to tradition methods of plastic manufacturing that are currently utilized like injection molding.</a:t>
            </a:r>
            <a:endParaRPr lang="en-US" sz="5400" dirty="0"/>
          </a:p>
        </p:txBody>
      </p:sp>
      <p:pic>
        <p:nvPicPr>
          <p:cNvPr id="4" name="Picture 3" descr="A picture containing text&#10;&#10;Description automatically generated">
            <a:extLst>
              <a:ext uri="{FF2B5EF4-FFF2-40B4-BE49-F238E27FC236}">
                <a16:creationId xmlns:a16="http://schemas.microsoft.com/office/drawing/2014/main" id="{A748E734-9305-EF53-FFFD-8B34563F2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139" y="23793761"/>
            <a:ext cx="11338560" cy="6629400"/>
          </a:xfrm>
          <a:prstGeom prst="rect">
            <a:avLst/>
          </a:prstGeom>
        </p:spPr>
      </p:pic>
      <p:sp>
        <p:nvSpPr>
          <p:cNvPr id="5" name="TextBox 4">
            <a:extLst>
              <a:ext uri="{FF2B5EF4-FFF2-40B4-BE49-F238E27FC236}">
                <a16:creationId xmlns:a16="http://schemas.microsoft.com/office/drawing/2014/main" id="{2CBB3EA9-2513-5B18-CB49-19EE4858BAFE}"/>
              </a:ext>
            </a:extLst>
          </p:cNvPr>
          <p:cNvSpPr txBox="1"/>
          <p:nvPr/>
        </p:nvSpPr>
        <p:spPr>
          <a:xfrm>
            <a:off x="1595219" y="30810425"/>
            <a:ext cx="10820400" cy="830997"/>
          </a:xfrm>
          <a:prstGeom prst="rect">
            <a:avLst/>
          </a:prstGeom>
          <a:noFill/>
        </p:spPr>
        <p:txBody>
          <a:bodyPr wrap="square" rtlCol="0">
            <a:spAutoFit/>
          </a:bodyPr>
          <a:lstStyle/>
          <a:p>
            <a:r>
              <a:rPr lang="en-US" sz="4800" b="0" dirty="0">
                <a:solidFill>
                  <a:schemeClr val="tx1"/>
                </a:solidFill>
                <a:latin typeface="Times New Roman" panose="02020603050405020304" pitchFamily="18" charset="0"/>
                <a:cs typeface="Times New Roman" panose="02020603050405020304" pitchFamily="18" charset="0"/>
              </a:rPr>
              <a:t>Figure 1</a:t>
            </a:r>
          </a:p>
        </p:txBody>
      </p:sp>
      <p:sp>
        <p:nvSpPr>
          <p:cNvPr id="6" name="TextBox 5">
            <a:extLst>
              <a:ext uri="{FF2B5EF4-FFF2-40B4-BE49-F238E27FC236}">
                <a16:creationId xmlns:a16="http://schemas.microsoft.com/office/drawing/2014/main" id="{2A55C781-9D5A-EE1C-1FD0-897DF8EF1C5B}"/>
              </a:ext>
            </a:extLst>
          </p:cNvPr>
          <p:cNvSpPr txBox="1"/>
          <p:nvPr/>
        </p:nvSpPr>
        <p:spPr>
          <a:xfrm>
            <a:off x="16223220" y="12486600"/>
            <a:ext cx="11117580" cy="830997"/>
          </a:xfrm>
          <a:prstGeom prst="rect">
            <a:avLst/>
          </a:prstGeom>
          <a:noFill/>
        </p:spPr>
        <p:txBody>
          <a:bodyPr wrap="square" rtlCol="0">
            <a:spAutoFit/>
          </a:bodyPr>
          <a:lstStyle/>
          <a:p>
            <a:r>
              <a:rPr lang="en-US" sz="4800" b="0" dirty="0">
                <a:solidFill>
                  <a:schemeClr val="tx1"/>
                </a:solidFill>
                <a:latin typeface="Times New Roman" panose="02020603050405020304" pitchFamily="18" charset="0"/>
                <a:cs typeface="Times New Roman" panose="02020603050405020304" pitchFamily="18" charset="0"/>
              </a:rPr>
              <a:t>Figure 2</a:t>
            </a:r>
          </a:p>
        </p:txBody>
      </p:sp>
      <p:pic>
        <p:nvPicPr>
          <p:cNvPr id="11" name="Picture 10" descr="A picture containing text&#10;&#10;Description automatically generated">
            <a:extLst>
              <a:ext uri="{FF2B5EF4-FFF2-40B4-BE49-F238E27FC236}">
                <a16:creationId xmlns:a16="http://schemas.microsoft.com/office/drawing/2014/main" id="{4C9D2BB8-3D2E-B9EA-1E3D-4E66E14508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35400" y="6221575"/>
            <a:ext cx="10210800" cy="6127085"/>
          </a:xfrm>
          <a:prstGeom prst="rect">
            <a:avLst/>
          </a:prstGeom>
        </p:spPr>
      </p:pic>
      <p:sp>
        <p:nvSpPr>
          <p:cNvPr id="2" name="Rectangle 164">
            <a:extLst>
              <a:ext uri="{FF2B5EF4-FFF2-40B4-BE49-F238E27FC236}">
                <a16:creationId xmlns:a16="http://schemas.microsoft.com/office/drawing/2014/main" id="{E8E3AD01-471C-FB57-9295-CC8D7EBCF323}"/>
              </a:ext>
            </a:extLst>
          </p:cNvPr>
          <p:cNvSpPr>
            <a:spLocks noChangeArrowheads="1"/>
          </p:cNvSpPr>
          <p:nvPr/>
        </p:nvSpPr>
        <p:spPr bwMode="auto">
          <a:xfrm>
            <a:off x="29998247" y="21419947"/>
            <a:ext cx="12869333" cy="13716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The Code</a:t>
            </a:r>
            <a:endParaRPr lang="en-US" sz="5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BE94A0-D5BA-72DC-0E39-B3886A762EB3}"/>
              </a:ext>
            </a:extLst>
          </p:cNvPr>
          <p:cNvSpPr txBox="1"/>
          <p:nvPr/>
        </p:nvSpPr>
        <p:spPr>
          <a:xfrm>
            <a:off x="30148954" y="23162028"/>
            <a:ext cx="12861713" cy="9694962"/>
          </a:xfrm>
          <a:prstGeom prst="rect">
            <a:avLst/>
          </a:prstGeom>
          <a:noFill/>
        </p:spPr>
        <p:txBody>
          <a:bodyPr wrap="square" rtlCol="0">
            <a:spAutoFit/>
          </a:bodyPr>
          <a:lstStyle/>
          <a:p>
            <a:r>
              <a:rPr lang="en-US" sz="5000" b="0" dirty="0">
                <a:solidFill>
                  <a:srgbClr val="728E00"/>
                </a:solidFill>
                <a:effectLst/>
                <a:latin typeface="Consolas" panose="020B0609020204030204" pitchFamily="49" charset="0"/>
              </a:rPr>
              <a:t>#define</a:t>
            </a:r>
            <a:r>
              <a:rPr lang="en-US" sz="5000" b="0" dirty="0">
                <a:solidFill>
                  <a:srgbClr val="4E5B61"/>
                </a:solidFill>
                <a:effectLst/>
                <a:latin typeface="Consolas" panose="020B0609020204030204" pitchFamily="49" charset="0"/>
              </a:rPr>
              <a:t> </a:t>
            </a:r>
            <a:r>
              <a:rPr lang="en-US" sz="5000" b="0" dirty="0">
                <a:solidFill>
                  <a:srgbClr val="D35400"/>
                </a:solidFill>
                <a:effectLst/>
                <a:latin typeface="Consolas" panose="020B0609020204030204" pitchFamily="49" charset="0"/>
              </a:rPr>
              <a:t>T_C</a:t>
            </a:r>
            <a:r>
              <a:rPr lang="en-US" sz="5000" b="0" dirty="0">
                <a:solidFill>
                  <a:srgbClr val="4E5B61"/>
                </a:solidFill>
                <a:effectLst/>
                <a:latin typeface="Consolas" panose="020B0609020204030204" pitchFamily="49" charset="0"/>
              </a:rPr>
              <a:t> </a:t>
            </a:r>
            <a:r>
              <a:rPr lang="en-US" sz="5000" b="0" dirty="0">
                <a:solidFill>
                  <a:srgbClr val="005C5F"/>
                </a:solidFill>
                <a:effectLst/>
                <a:latin typeface="Consolas" panose="020B0609020204030204" pitchFamily="49" charset="0"/>
              </a:rPr>
              <a:t>262</a:t>
            </a:r>
            <a:endParaRPr lang="en-US" sz="5000" b="0" dirty="0">
              <a:solidFill>
                <a:srgbClr val="4E5B61"/>
              </a:solidFill>
              <a:effectLst/>
              <a:latin typeface="Consolas" panose="020B0609020204030204" pitchFamily="49" charset="0"/>
            </a:endParaRPr>
          </a:p>
          <a:p>
            <a:r>
              <a:rPr lang="en-US" sz="5000" b="0" dirty="0">
                <a:solidFill>
                  <a:srgbClr val="00979D"/>
                </a:solidFill>
                <a:effectLst/>
                <a:latin typeface="Consolas" panose="020B0609020204030204" pitchFamily="49" charset="0"/>
              </a:rPr>
              <a:t>const</a:t>
            </a:r>
            <a:r>
              <a:rPr lang="en-US" sz="5000" b="0" dirty="0">
                <a:solidFill>
                  <a:srgbClr val="4E5B61"/>
                </a:solidFill>
                <a:effectLst/>
                <a:latin typeface="Consolas" panose="020B0609020204030204" pitchFamily="49" charset="0"/>
              </a:rPr>
              <a:t> </a:t>
            </a:r>
            <a:r>
              <a:rPr lang="en-US" sz="5000" b="0" dirty="0">
                <a:solidFill>
                  <a:srgbClr val="00979D"/>
                </a:solidFill>
                <a:effectLst/>
                <a:latin typeface="Consolas" panose="020B0609020204030204" pitchFamily="49" charset="0"/>
              </a:rPr>
              <a:t>int</a:t>
            </a:r>
            <a:r>
              <a:rPr lang="en-US" sz="5000" b="0" dirty="0">
                <a:solidFill>
                  <a:srgbClr val="4E5B61"/>
                </a:solidFill>
                <a:effectLst/>
                <a:latin typeface="Consolas" panose="020B0609020204030204" pitchFamily="49" charset="0"/>
              </a:rPr>
              <a:t> C = </a:t>
            </a:r>
            <a:r>
              <a:rPr lang="en-US" sz="5000" b="0" dirty="0">
                <a:solidFill>
                  <a:srgbClr val="005C5F"/>
                </a:solidFill>
                <a:effectLst/>
                <a:latin typeface="Consolas" panose="020B0609020204030204" pitchFamily="49" charset="0"/>
              </a:rPr>
              <a:t>10</a:t>
            </a:r>
            <a:r>
              <a:rPr lang="en-US" sz="5000" b="0" dirty="0">
                <a:solidFill>
                  <a:srgbClr val="4E5B61"/>
                </a:solidFill>
                <a:effectLst/>
                <a:latin typeface="Consolas" panose="020B0609020204030204" pitchFamily="49" charset="0"/>
              </a:rPr>
              <a:t>;</a:t>
            </a:r>
          </a:p>
          <a:p>
            <a:r>
              <a:rPr lang="en-US" sz="5000" b="0" dirty="0" err="1">
                <a:solidFill>
                  <a:srgbClr val="D35400"/>
                </a:solidFill>
                <a:effectLst/>
                <a:latin typeface="Consolas" panose="020B0609020204030204" pitchFamily="49" charset="0"/>
              </a:rPr>
              <a:t>pinMode</a:t>
            </a:r>
            <a:r>
              <a:rPr lang="en-US" sz="5000" b="0" dirty="0">
                <a:solidFill>
                  <a:srgbClr val="434F54"/>
                </a:solidFill>
                <a:effectLst/>
                <a:latin typeface="Consolas" panose="020B0609020204030204" pitchFamily="49" charset="0"/>
              </a:rPr>
              <a:t>(</a:t>
            </a:r>
            <a:r>
              <a:rPr lang="en-US" sz="5000" b="0" dirty="0">
                <a:solidFill>
                  <a:srgbClr val="4E5B61"/>
                </a:solidFill>
                <a:effectLst/>
                <a:latin typeface="Consolas" panose="020B0609020204030204" pitchFamily="49" charset="0"/>
              </a:rPr>
              <a:t>LED, OUTPUT</a:t>
            </a:r>
            <a:r>
              <a:rPr lang="en-US" sz="5000" b="0" dirty="0">
                <a:solidFill>
                  <a:srgbClr val="434F54"/>
                </a:solidFill>
                <a:effectLst/>
                <a:latin typeface="Consolas" panose="020B0609020204030204" pitchFamily="49" charset="0"/>
              </a:rPr>
              <a:t>)</a:t>
            </a:r>
            <a:r>
              <a:rPr lang="en-US" sz="5000" b="0" dirty="0">
                <a:solidFill>
                  <a:srgbClr val="4E5B61"/>
                </a:solidFill>
                <a:effectLst/>
                <a:latin typeface="Consolas" panose="020B0609020204030204" pitchFamily="49" charset="0"/>
              </a:rPr>
              <a:t>;</a:t>
            </a:r>
          </a:p>
          <a:p>
            <a:r>
              <a:rPr lang="en-US" sz="5000" b="0" dirty="0">
                <a:solidFill>
                  <a:srgbClr val="4E5B61"/>
                </a:solidFill>
                <a:effectLst/>
                <a:latin typeface="Consolas" panose="020B0609020204030204" pitchFamily="49" charset="0"/>
              </a:rPr>
              <a:t>  </a:t>
            </a:r>
            <a:r>
              <a:rPr lang="en-US" sz="5000" b="0" dirty="0" err="1">
                <a:solidFill>
                  <a:srgbClr val="D35400"/>
                </a:solidFill>
                <a:effectLst/>
                <a:latin typeface="Consolas" panose="020B0609020204030204" pitchFamily="49" charset="0"/>
              </a:rPr>
              <a:t>pinMode</a:t>
            </a:r>
            <a:r>
              <a:rPr lang="en-US" sz="5000" b="0" dirty="0">
                <a:solidFill>
                  <a:srgbClr val="434F54"/>
                </a:solidFill>
                <a:effectLst/>
                <a:latin typeface="Consolas" panose="020B0609020204030204" pitchFamily="49" charset="0"/>
              </a:rPr>
              <a:t>(</a:t>
            </a:r>
            <a:r>
              <a:rPr lang="en-US" sz="5000" b="0" dirty="0">
                <a:solidFill>
                  <a:srgbClr val="4E5B61"/>
                </a:solidFill>
                <a:effectLst/>
                <a:latin typeface="Consolas" panose="020B0609020204030204" pitchFamily="49" charset="0"/>
              </a:rPr>
              <a:t>C, INPUT</a:t>
            </a:r>
            <a:r>
              <a:rPr lang="en-US" sz="5000" b="0" dirty="0">
                <a:solidFill>
                  <a:srgbClr val="434F54"/>
                </a:solidFill>
                <a:effectLst/>
                <a:latin typeface="Consolas" panose="020B0609020204030204" pitchFamily="49" charset="0"/>
              </a:rPr>
              <a:t>)</a:t>
            </a:r>
            <a:r>
              <a:rPr lang="en-US" sz="5000" b="0" dirty="0">
                <a:solidFill>
                  <a:srgbClr val="4E5B61"/>
                </a:solidFill>
                <a:effectLst/>
                <a:latin typeface="Consolas" panose="020B0609020204030204" pitchFamily="49" charset="0"/>
              </a:rPr>
              <a:t>;</a:t>
            </a:r>
          </a:p>
          <a:p>
            <a:r>
              <a:rPr lang="en-US" sz="5000" b="0" dirty="0">
                <a:solidFill>
                  <a:srgbClr val="4E5B61"/>
                </a:solidFill>
                <a:effectLst/>
                <a:latin typeface="Consolas" panose="020B0609020204030204" pitchFamily="49" charset="0"/>
              </a:rPr>
              <a:t>  </a:t>
            </a:r>
            <a:r>
              <a:rPr lang="en-US" sz="5000" b="0" dirty="0" err="1">
                <a:solidFill>
                  <a:srgbClr val="D35400"/>
                </a:solidFill>
                <a:effectLst/>
                <a:latin typeface="Consolas" panose="020B0609020204030204" pitchFamily="49" charset="0"/>
              </a:rPr>
              <a:t>digitalWrite</a:t>
            </a:r>
            <a:r>
              <a:rPr lang="en-US" sz="5000" b="0" dirty="0">
                <a:solidFill>
                  <a:srgbClr val="434F54"/>
                </a:solidFill>
                <a:effectLst/>
                <a:latin typeface="Consolas" panose="020B0609020204030204" pitchFamily="49" charset="0"/>
              </a:rPr>
              <a:t>(</a:t>
            </a:r>
            <a:r>
              <a:rPr lang="en-US" sz="5000" b="0" dirty="0">
                <a:solidFill>
                  <a:srgbClr val="4E5B61"/>
                </a:solidFill>
                <a:effectLst/>
                <a:latin typeface="Consolas" panose="020B0609020204030204" pitchFamily="49" charset="0"/>
              </a:rPr>
              <a:t>C,HIGH</a:t>
            </a:r>
            <a:r>
              <a:rPr lang="en-US" sz="5000" b="0" dirty="0">
                <a:solidFill>
                  <a:srgbClr val="434F54"/>
                </a:solidFill>
                <a:effectLst/>
                <a:latin typeface="Consolas" panose="020B0609020204030204" pitchFamily="49" charset="0"/>
              </a:rPr>
              <a:t>)</a:t>
            </a:r>
            <a:r>
              <a:rPr lang="en-US" sz="5000" b="0" dirty="0">
                <a:solidFill>
                  <a:srgbClr val="4E5B61"/>
                </a:solidFill>
                <a:effectLst/>
                <a:latin typeface="Consolas" panose="020B0609020204030204" pitchFamily="49" charset="0"/>
              </a:rPr>
              <a:t>;</a:t>
            </a:r>
          </a:p>
          <a:p>
            <a:r>
              <a:rPr lang="en-US" sz="5000" b="0" dirty="0">
                <a:solidFill>
                  <a:srgbClr val="4E5B61"/>
                </a:solidFill>
                <a:effectLst/>
                <a:latin typeface="Consolas" panose="020B0609020204030204" pitchFamily="49" charset="0"/>
              </a:rPr>
              <a:t> </a:t>
            </a:r>
            <a:r>
              <a:rPr lang="en-US" sz="5000" b="0" dirty="0">
                <a:solidFill>
                  <a:srgbClr val="728E00"/>
                </a:solidFill>
                <a:effectLst/>
                <a:latin typeface="Consolas" panose="020B0609020204030204" pitchFamily="49" charset="0"/>
              </a:rPr>
              <a:t>while</a:t>
            </a:r>
            <a:r>
              <a:rPr lang="en-US" sz="5000" b="0" dirty="0">
                <a:solidFill>
                  <a:srgbClr val="434F54"/>
                </a:solidFill>
                <a:effectLst/>
                <a:latin typeface="Consolas" panose="020B0609020204030204" pitchFamily="49" charset="0"/>
              </a:rPr>
              <a:t>(</a:t>
            </a:r>
            <a:r>
              <a:rPr lang="en-US" sz="5000" b="0" dirty="0" err="1">
                <a:solidFill>
                  <a:srgbClr val="D35400"/>
                </a:solidFill>
                <a:effectLst/>
                <a:latin typeface="Consolas" panose="020B0609020204030204" pitchFamily="49" charset="0"/>
              </a:rPr>
              <a:t>digitalRead</a:t>
            </a:r>
            <a:r>
              <a:rPr lang="en-US" sz="5000" b="0" dirty="0">
                <a:solidFill>
                  <a:srgbClr val="434F54"/>
                </a:solidFill>
                <a:effectLst/>
                <a:latin typeface="Consolas" panose="020B0609020204030204" pitchFamily="49" charset="0"/>
              </a:rPr>
              <a:t>(</a:t>
            </a:r>
            <a:r>
              <a:rPr lang="en-US" sz="5000" b="0" dirty="0">
                <a:solidFill>
                  <a:srgbClr val="4E5B61"/>
                </a:solidFill>
                <a:effectLst/>
                <a:latin typeface="Consolas" panose="020B0609020204030204" pitchFamily="49" charset="0"/>
              </a:rPr>
              <a:t>C</a:t>
            </a:r>
            <a:r>
              <a:rPr lang="en-US" sz="5000" b="0" dirty="0">
                <a:solidFill>
                  <a:srgbClr val="434F54"/>
                </a:solidFill>
                <a:effectLst/>
                <a:latin typeface="Consolas" panose="020B0609020204030204" pitchFamily="49" charset="0"/>
              </a:rPr>
              <a:t>)</a:t>
            </a:r>
            <a:r>
              <a:rPr lang="en-US" sz="5000" b="0" dirty="0">
                <a:solidFill>
                  <a:srgbClr val="4E5B61"/>
                </a:solidFill>
                <a:effectLst/>
                <a:latin typeface="Consolas" panose="020B0609020204030204" pitchFamily="49" charset="0"/>
              </a:rPr>
              <a:t> == LOW</a:t>
            </a:r>
            <a:r>
              <a:rPr lang="en-US" sz="5000" b="0" dirty="0">
                <a:solidFill>
                  <a:srgbClr val="434F54"/>
                </a:solidFill>
                <a:effectLst/>
                <a:latin typeface="Consolas" panose="020B0609020204030204" pitchFamily="49" charset="0"/>
              </a:rPr>
              <a:t>)</a:t>
            </a:r>
            <a:endParaRPr lang="en-US" sz="5000" b="0" dirty="0">
              <a:solidFill>
                <a:srgbClr val="4E5B61"/>
              </a:solidFill>
              <a:effectLst/>
              <a:latin typeface="Consolas" panose="020B0609020204030204" pitchFamily="49" charset="0"/>
            </a:endParaRPr>
          </a:p>
          <a:p>
            <a:r>
              <a:rPr lang="en-US" sz="5000" b="0" dirty="0">
                <a:solidFill>
                  <a:srgbClr val="4E5B61"/>
                </a:solidFill>
                <a:effectLst/>
                <a:latin typeface="Consolas" panose="020B0609020204030204" pitchFamily="49" charset="0"/>
              </a:rPr>
              <a:t>  </a:t>
            </a:r>
            <a:r>
              <a:rPr lang="en-US" sz="5000" b="0" dirty="0">
                <a:solidFill>
                  <a:srgbClr val="434F54"/>
                </a:solidFill>
                <a:effectLst/>
                <a:latin typeface="Consolas" panose="020B0609020204030204" pitchFamily="49" charset="0"/>
              </a:rPr>
              <a:t>{</a:t>
            </a:r>
            <a:endParaRPr lang="en-US" sz="5000" b="0" dirty="0">
              <a:solidFill>
                <a:srgbClr val="4E5B61"/>
              </a:solidFill>
              <a:effectLst/>
              <a:latin typeface="Consolas" panose="020B0609020204030204" pitchFamily="49" charset="0"/>
            </a:endParaRPr>
          </a:p>
          <a:p>
            <a:r>
              <a:rPr lang="en-US" sz="5000" b="0" dirty="0">
                <a:solidFill>
                  <a:srgbClr val="4E5B61"/>
                </a:solidFill>
                <a:effectLst/>
                <a:latin typeface="Consolas" panose="020B0609020204030204" pitchFamily="49" charset="0"/>
              </a:rPr>
              <a:t>    </a:t>
            </a:r>
            <a:r>
              <a:rPr lang="en-US" sz="5000" b="0" dirty="0">
                <a:solidFill>
                  <a:srgbClr val="D35400"/>
                </a:solidFill>
                <a:effectLst/>
                <a:latin typeface="Consolas" panose="020B0609020204030204" pitchFamily="49" charset="0"/>
              </a:rPr>
              <a:t>tone</a:t>
            </a:r>
            <a:r>
              <a:rPr lang="en-US" sz="5000" b="0" dirty="0">
                <a:solidFill>
                  <a:srgbClr val="434F54"/>
                </a:solidFill>
                <a:effectLst/>
                <a:latin typeface="Consolas" panose="020B0609020204030204" pitchFamily="49" charset="0"/>
              </a:rPr>
              <a:t>(</a:t>
            </a:r>
            <a:r>
              <a:rPr lang="en-US" sz="5000" b="0" dirty="0" err="1">
                <a:solidFill>
                  <a:srgbClr val="4E5B61"/>
                </a:solidFill>
                <a:effectLst/>
                <a:latin typeface="Consolas" panose="020B0609020204030204" pitchFamily="49" charset="0"/>
              </a:rPr>
              <a:t>Buzz,T_C</a:t>
            </a:r>
            <a:r>
              <a:rPr lang="en-US" sz="5000" b="0" dirty="0">
                <a:solidFill>
                  <a:srgbClr val="434F54"/>
                </a:solidFill>
                <a:effectLst/>
                <a:latin typeface="Consolas" panose="020B0609020204030204" pitchFamily="49" charset="0"/>
              </a:rPr>
              <a:t>)</a:t>
            </a:r>
            <a:r>
              <a:rPr lang="en-US" sz="5000" b="0" dirty="0">
                <a:solidFill>
                  <a:srgbClr val="4E5B61"/>
                </a:solidFill>
                <a:effectLst/>
                <a:latin typeface="Consolas" panose="020B0609020204030204" pitchFamily="49" charset="0"/>
              </a:rPr>
              <a:t>;</a:t>
            </a:r>
          </a:p>
          <a:p>
            <a:r>
              <a:rPr lang="en-US" sz="5000" b="0" dirty="0">
                <a:solidFill>
                  <a:srgbClr val="4E5B61"/>
                </a:solidFill>
                <a:effectLst/>
                <a:latin typeface="Consolas" panose="020B0609020204030204" pitchFamily="49" charset="0"/>
              </a:rPr>
              <a:t>    </a:t>
            </a:r>
            <a:r>
              <a:rPr lang="en-US" sz="5000" b="0" dirty="0" err="1">
                <a:solidFill>
                  <a:srgbClr val="D35400"/>
                </a:solidFill>
                <a:effectLst/>
                <a:latin typeface="Consolas" panose="020B0609020204030204" pitchFamily="49" charset="0"/>
              </a:rPr>
              <a:t>digitalWrite</a:t>
            </a:r>
            <a:r>
              <a:rPr lang="en-US" sz="5000" b="0" dirty="0">
                <a:solidFill>
                  <a:srgbClr val="434F54"/>
                </a:solidFill>
                <a:effectLst/>
                <a:latin typeface="Consolas" panose="020B0609020204030204" pitchFamily="49" charset="0"/>
              </a:rPr>
              <a:t>(</a:t>
            </a:r>
            <a:r>
              <a:rPr lang="en-US" sz="5000" b="0" dirty="0">
                <a:solidFill>
                  <a:srgbClr val="4E5B61"/>
                </a:solidFill>
                <a:effectLst/>
                <a:latin typeface="Consolas" panose="020B0609020204030204" pitchFamily="49" charset="0"/>
              </a:rPr>
              <a:t>LED,HIGH</a:t>
            </a:r>
            <a:r>
              <a:rPr lang="en-US" sz="5000" b="0" dirty="0">
                <a:solidFill>
                  <a:srgbClr val="434F54"/>
                </a:solidFill>
                <a:effectLst/>
                <a:latin typeface="Consolas" panose="020B0609020204030204" pitchFamily="49" charset="0"/>
              </a:rPr>
              <a:t>)</a:t>
            </a:r>
            <a:r>
              <a:rPr lang="en-US" sz="5000" b="0" dirty="0">
                <a:solidFill>
                  <a:srgbClr val="4E5B61"/>
                </a:solidFill>
                <a:effectLst/>
                <a:latin typeface="Consolas" panose="020B0609020204030204" pitchFamily="49" charset="0"/>
              </a:rPr>
              <a:t>;</a:t>
            </a:r>
          </a:p>
          <a:p>
            <a:r>
              <a:rPr lang="en-US" sz="5000" b="0" dirty="0">
                <a:solidFill>
                  <a:srgbClr val="4E5B61"/>
                </a:solidFill>
                <a:effectLst/>
                <a:latin typeface="Consolas" panose="020B0609020204030204" pitchFamily="49" charset="0"/>
              </a:rPr>
              <a:t>  </a:t>
            </a:r>
            <a:r>
              <a:rPr lang="en-US" sz="5000" b="0" dirty="0">
                <a:solidFill>
                  <a:srgbClr val="434F54"/>
                </a:solidFill>
                <a:effectLst/>
                <a:latin typeface="Consolas" panose="020B0609020204030204" pitchFamily="49" charset="0"/>
              </a:rPr>
              <a:t>}</a:t>
            </a:r>
            <a:endParaRPr lang="en-US" sz="5000" b="0" dirty="0">
              <a:solidFill>
                <a:srgbClr val="4E5B61"/>
              </a:solidFill>
              <a:effectLst/>
              <a:latin typeface="Consolas" panose="020B0609020204030204" pitchFamily="49" charset="0"/>
            </a:endParaRPr>
          </a:p>
          <a:p>
            <a:pPr marL="685800" indent="-685800">
              <a:buFont typeface="Arial" panose="020B0604020202020204" pitchFamily="34" charset="0"/>
              <a:buChar char="•"/>
            </a:pPr>
            <a:r>
              <a:rPr lang="en-US" sz="5000" b="0" dirty="0">
                <a:solidFill>
                  <a:schemeClr val="tx1"/>
                </a:solidFill>
                <a:latin typeface="Times New Roman" panose="02020603050405020304" pitchFamily="18" charset="0"/>
                <a:cs typeface="Times New Roman" panose="02020603050405020304" pitchFamily="18" charset="0"/>
              </a:rPr>
              <a:t>This code was repeated for each of the 13 keys.</a:t>
            </a:r>
          </a:p>
        </p:txBody>
      </p:sp>
      <p:sp>
        <p:nvSpPr>
          <p:cNvPr id="19" name="Arrow: Right 18">
            <a:extLst>
              <a:ext uri="{FF2B5EF4-FFF2-40B4-BE49-F238E27FC236}">
                <a16:creationId xmlns:a16="http://schemas.microsoft.com/office/drawing/2014/main" id="{01090290-0FFB-7014-C089-F808262B9AAC}"/>
              </a:ext>
            </a:extLst>
          </p:cNvPr>
          <p:cNvSpPr/>
          <p:nvPr/>
        </p:nvSpPr>
        <p:spPr bwMode="auto">
          <a:xfrm rot="21137920">
            <a:off x="13350139" y="10011522"/>
            <a:ext cx="7328456" cy="2692498"/>
          </a:xfrm>
          <a:prstGeom prst="rightArrow">
            <a:avLst/>
          </a:prstGeom>
          <a:solidFill>
            <a:schemeClr val="tx2"/>
          </a:solidFill>
          <a:ln w="9525" cap="flat" cmpd="sng" algn="ctr">
            <a:solidFill>
              <a:schemeClr val="bg2">
                <a:lumMod val="75000"/>
              </a:schemeClr>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chemeClr val="accent1"/>
                </a:solidFill>
                <a:latin typeface="Arial" pitchFamily="34" charset="0"/>
              </a:rPr>
              <a:t>Main Keyboard</a:t>
            </a:r>
            <a:endParaRPr kumimoji="0" lang="en-US" sz="4300" b="1" i="0" u="none" strike="noStrike" cap="none" normalizeH="0" baseline="0" dirty="0">
              <a:ln>
                <a:noFill/>
              </a:ln>
              <a:solidFill>
                <a:schemeClr val="accent1"/>
              </a:solidFill>
              <a:effectLst/>
              <a:latin typeface="Arial" pitchFamily="34" charset="0"/>
            </a:endParaRPr>
          </a:p>
        </p:txBody>
      </p:sp>
      <p:sp>
        <p:nvSpPr>
          <p:cNvPr id="21" name="Arrow: Left 20" hidden="1">
            <a:extLst>
              <a:ext uri="{FF2B5EF4-FFF2-40B4-BE49-F238E27FC236}">
                <a16:creationId xmlns:a16="http://schemas.microsoft.com/office/drawing/2014/main" id="{EC4D6770-9EFB-B792-CD13-B53B89C2B84B}"/>
              </a:ext>
            </a:extLst>
          </p:cNvPr>
          <p:cNvSpPr>
            <a:spLocks/>
          </p:cNvSpPr>
          <p:nvPr/>
        </p:nvSpPr>
        <p:spPr bwMode="auto">
          <a:xfrm>
            <a:off x="23937308" y="6494575"/>
            <a:ext cx="7175152" cy="2506853"/>
          </a:xfrm>
          <a:prstGeom prst="leftArrow">
            <a:avLst/>
          </a:pr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22" name="Arrow: Left 21">
            <a:extLst>
              <a:ext uri="{FF2B5EF4-FFF2-40B4-BE49-F238E27FC236}">
                <a16:creationId xmlns:a16="http://schemas.microsoft.com/office/drawing/2014/main" id="{0D402277-2554-6C6A-7221-879620A526BB}"/>
              </a:ext>
            </a:extLst>
          </p:cNvPr>
          <p:cNvSpPr/>
          <p:nvPr/>
        </p:nvSpPr>
        <p:spPr bwMode="auto">
          <a:xfrm rot="20957863">
            <a:off x="24358600" y="5659255"/>
            <a:ext cx="6324600" cy="2819400"/>
          </a:xfrm>
          <a:prstGeom prst="leftArrow">
            <a:avLst/>
          </a:prstGeom>
          <a:solidFill>
            <a:schemeClr val="tx2"/>
          </a:solidFill>
          <a:ln w="9525" cap="flat" cmpd="sng" algn="ctr">
            <a:solidFill>
              <a:schemeClr val="accent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sz="4300" b="1" i="0" u="none" strike="noStrike" cap="none" normalizeH="0" baseline="0" dirty="0">
                <a:ln>
                  <a:solidFill>
                    <a:schemeClr val="accent1"/>
                  </a:solidFill>
                </a:ln>
                <a:solidFill>
                  <a:schemeClr val="accent1"/>
                </a:solidFill>
                <a:effectLst/>
                <a:latin typeface="Arial" pitchFamily="34" charset="0"/>
              </a:rPr>
              <a:t>Arduino (The Brain</a:t>
            </a:r>
            <a:r>
              <a:rPr lang="en-US" dirty="0">
                <a:ln>
                  <a:solidFill>
                    <a:schemeClr val="accent1"/>
                  </a:solidFill>
                </a:ln>
                <a:solidFill>
                  <a:schemeClr val="accent1"/>
                </a:solidFill>
                <a:latin typeface="Arial" pitchFamily="34" charset="0"/>
              </a:rPr>
              <a:t>)</a:t>
            </a:r>
            <a:endParaRPr kumimoji="0" lang="en-US" sz="4300" b="1" i="0" u="none" strike="noStrike" cap="none" normalizeH="0" baseline="0" dirty="0">
              <a:solidFill>
                <a:schemeClr val="accent1"/>
              </a:solidFill>
              <a:effectLst/>
              <a:latin typeface="Arial" pitchFamily="34" charset="0"/>
            </a:endParaRPr>
          </a:p>
        </p:txBody>
      </p:sp>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7426</TotalTime>
  <Words>481</Words>
  <Application>Microsoft Office PowerPoint</Application>
  <PresentationFormat>Custom</PresentationFormat>
  <Paragraphs>47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Miniature Keyboard  Jarrett Madru &amp; Joshua Riley Department of Chemical Engineering and Physics,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Jarrett Madru</cp:lastModifiedBy>
  <cp:revision>291</cp:revision>
  <cp:lastPrinted>2014-02-24T14:53:09Z</cp:lastPrinted>
  <dcterms:created xsi:type="dcterms:W3CDTF">2004-07-26T21:45:23Z</dcterms:created>
  <dcterms:modified xsi:type="dcterms:W3CDTF">2023-04-13T15:42:11Z</dcterms:modified>
  <cp:category>science research poster</cp:category>
</cp:coreProperties>
</file>