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0233600" cy="32918400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28E96-2B22-4DDF-B540-0650114F4BDE}" v="60" dt="2023-04-13T16:56:00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93969" autoAdjust="0"/>
  </p:normalViewPr>
  <p:slideViewPr>
    <p:cSldViewPr snapToGrid="0">
      <p:cViewPr>
        <p:scale>
          <a:sx n="26" d="100"/>
          <a:sy n="26" d="100"/>
        </p:scale>
        <p:origin x="534" y="-2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Berthiaume" userId="4e9c7e00ce550523" providerId="LiveId" clId="{DEE28E96-2B22-4DDF-B540-0650114F4BDE}"/>
    <pc:docChg chg="undo redo custSel modSld">
      <pc:chgData name="Joshua Berthiaume" userId="4e9c7e00ce550523" providerId="LiveId" clId="{DEE28E96-2B22-4DDF-B540-0650114F4BDE}" dt="2023-04-13T17:02:35.280" v="1006" actId="1035"/>
      <pc:docMkLst>
        <pc:docMk/>
      </pc:docMkLst>
      <pc:sldChg chg="addSp delSp modSp mod">
        <pc:chgData name="Joshua Berthiaume" userId="4e9c7e00ce550523" providerId="LiveId" clId="{DEE28E96-2B22-4DDF-B540-0650114F4BDE}" dt="2023-04-13T17:02:35.280" v="1006" actId="1035"/>
        <pc:sldMkLst>
          <pc:docMk/>
          <pc:sldMk cId="0" sldId="256"/>
        </pc:sldMkLst>
        <pc:spChg chg="add mod topLvl">
          <ac:chgData name="Joshua Berthiaume" userId="4e9c7e00ce550523" providerId="LiveId" clId="{DEE28E96-2B22-4DDF-B540-0650114F4BDE}" dt="2023-04-13T17:02:35.280" v="1006" actId="1035"/>
          <ac:spMkLst>
            <pc:docMk/>
            <pc:sldMk cId="0" sldId="256"/>
            <ac:spMk id="2" creationId="{A25AFAE3-63EE-D367-2499-D99C0459322E}"/>
          </ac:spMkLst>
        </pc:spChg>
        <pc:spChg chg="mod">
          <ac:chgData name="Joshua Berthiaume" userId="4e9c7e00ce550523" providerId="LiveId" clId="{DEE28E96-2B22-4DDF-B540-0650114F4BDE}" dt="2023-04-13T16:56:42.058" v="952" actId="1036"/>
          <ac:spMkLst>
            <pc:docMk/>
            <pc:sldMk cId="0" sldId="256"/>
            <ac:spMk id="11" creationId="{C9D04A15-598A-F2B8-1279-7F0A24208863}"/>
          </ac:spMkLst>
        </pc:spChg>
        <pc:spChg chg="mod">
          <ac:chgData name="Joshua Berthiaume" userId="4e9c7e00ce550523" providerId="LiveId" clId="{DEE28E96-2B22-4DDF-B540-0650114F4BDE}" dt="2023-04-13T16:56:42.058" v="952" actId="1036"/>
          <ac:spMkLst>
            <pc:docMk/>
            <pc:sldMk cId="0" sldId="256"/>
            <ac:spMk id="12" creationId="{5E031FC3-44FB-F2F1-4AE0-DED200E2AF55}"/>
          </ac:spMkLst>
        </pc:spChg>
        <pc:spChg chg="mod">
          <ac:chgData name="Joshua Berthiaume" userId="4e9c7e00ce550523" providerId="LiveId" clId="{DEE28E96-2B22-4DDF-B540-0650114F4BDE}" dt="2023-04-13T16:56:42.058" v="952" actId="1036"/>
          <ac:spMkLst>
            <pc:docMk/>
            <pc:sldMk cId="0" sldId="256"/>
            <ac:spMk id="13" creationId="{CD1A0D81-5EE5-CF70-A054-AE143985FAE4}"/>
          </ac:spMkLst>
        </pc:spChg>
        <pc:spChg chg="mod">
          <ac:chgData name="Joshua Berthiaume" userId="4e9c7e00ce550523" providerId="LiveId" clId="{DEE28E96-2B22-4DDF-B540-0650114F4BDE}" dt="2023-04-13T16:56:42.058" v="952" actId="1036"/>
          <ac:spMkLst>
            <pc:docMk/>
            <pc:sldMk cId="0" sldId="256"/>
            <ac:spMk id="14" creationId="{51EFE161-21A4-20A8-72D9-3F4E3A66163E}"/>
          </ac:spMkLst>
        </pc:spChg>
        <pc:spChg chg="mod">
          <ac:chgData name="Joshua Berthiaume" userId="4e9c7e00ce550523" providerId="LiveId" clId="{DEE28E96-2B22-4DDF-B540-0650114F4BDE}" dt="2023-04-13T16:56:42.058" v="952" actId="1036"/>
          <ac:spMkLst>
            <pc:docMk/>
            <pc:sldMk cId="0" sldId="256"/>
            <ac:spMk id="15" creationId="{0CA3008A-DF83-DB85-1494-7110531CBD2B}"/>
          </ac:spMkLst>
        </pc:spChg>
        <pc:spChg chg="mod">
          <ac:chgData name="Joshua Berthiaume" userId="4e9c7e00ce550523" providerId="LiveId" clId="{DEE28E96-2B22-4DDF-B540-0650114F4BDE}" dt="2023-04-13T17:01:36.713" v="992" actId="12"/>
          <ac:spMkLst>
            <pc:docMk/>
            <pc:sldMk cId="0" sldId="256"/>
            <ac:spMk id="22" creationId="{851961A0-069D-9792-9F0E-75D5FF36C541}"/>
          </ac:spMkLst>
        </pc:spChg>
        <pc:spChg chg="mod topLvl">
          <ac:chgData name="Joshua Berthiaume" userId="4e9c7e00ce550523" providerId="LiveId" clId="{DEE28E96-2B22-4DDF-B540-0650114F4BDE}" dt="2023-04-13T16:42:01.473" v="851" actId="165"/>
          <ac:spMkLst>
            <pc:docMk/>
            <pc:sldMk cId="0" sldId="256"/>
            <ac:spMk id="23" creationId="{EA22FBD7-92AB-F052-F1DD-3D93A14F953E}"/>
          </ac:spMkLst>
        </pc:spChg>
        <pc:spChg chg="mod">
          <ac:chgData name="Joshua Berthiaume" userId="4e9c7e00ce550523" providerId="LiveId" clId="{DEE28E96-2B22-4DDF-B540-0650114F4BDE}" dt="2023-04-13T16:56:42.058" v="952" actId="1036"/>
          <ac:spMkLst>
            <pc:docMk/>
            <pc:sldMk cId="0" sldId="256"/>
            <ac:spMk id="30" creationId="{CBBB625B-AE3E-5F7C-4C57-975F88FBD72E}"/>
          </ac:spMkLst>
        </pc:spChg>
        <pc:spChg chg="mod">
          <ac:chgData name="Joshua Berthiaume" userId="4e9c7e00ce550523" providerId="LiveId" clId="{DEE28E96-2B22-4DDF-B540-0650114F4BDE}" dt="2023-04-13T16:56:50.644" v="964" actId="1037"/>
          <ac:spMkLst>
            <pc:docMk/>
            <pc:sldMk cId="0" sldId="256"/>
            <ac:spMk id="32" creationId="{5CF9CE41-2442-5A3B-9F4C-2EA77087E582}"/>
          </ac:spMkLst>
        </pc:spChg>
        <pc:spChg chg="mod">
          <ac:chgData name="Joshua Berthiaume" userId="4e9c7e00ce550523" providerId="LiveId" clId="{DEE28E96-2B22-4DDF-B540-0650114F4BDE}" dt="2023-04-13T16:56:42.058" v="952" actId="1036"/>
          <ac:spMkLst>
            <pc:docMk/>
            <pc:sldMk cId="0" sldId="256"/>
            <ac:spMk id="33" creationId="{8B5C4DA9-285E-9547-69BB-3C3E89BB2C2B}"/>
          </ac:spMkLst>
        </pc:spChg>
        <pc:spChg chg="add mod">
          <ac:chgData name="Joshua Berthiaume" userId="4e9c7e00ce550523" providerId="LiveId" clId="{DEE28E96-2B22-4DDF-B540-0650114F4BDE}" dt="2023-04-13T00:11:08.938" v="672" actId="571"/>
          <ac:spMkLst>
            <pc:docMk/>
            <pc:sldMk cId="0" sldId="256"/>
            <ac:spMk id="38" creationId="{45A15D1F-FD20-8A88-EDAA-468E6E4950FC}"/>
          </ac:spMkLst>
        </pc:spChg>
        <pc:spChg chg="mod">
          <ac:chgData name="Joshua Berthiaume" userId="4e9c7e00ce550523" providerId="LiveId" clId="{DEE28E96-2B22-4DDF-B540-0650114F4BDE}" dt="2023-04-13T16:43:30.337" v="861" actId="165"/>
          <ac:spMkLst>
            <pc:docMk/>
            <pc:sldMk cId="0" sldId="256"/>
            <ac:spMk id="39" creationId="{FED9672F-8927-0225-7F16-C427087F3042}"/>
          </ac:spMkLst>
        </pc:spChg>
        <pc:spChg chg="add mod">
          <ac:chgData name="Joshua Berthiaume" userId="4e9c7e00ce550523" providerId="LiveId" clId="{DEE28E96-2B22-4DDF-B540-0650114F4BDE}" dt="2023-04-13T00:11:08.938" v="672" actId="571"/>
          <ac:spMkLst>
            <pc:docMk/>
            <pc:sldMk cId="0" sldId="256"/>
            <ac:spMk id="41" creationId="{B7B1F974-9BD3-D0EC-3E8F-353177C26AB0}"/>
          </ac:spMkLst>
        </pc:spChg>
        <pc:spChg chg="mod topLvl">
          <ac:chgData name="Joshua Berthiaume" userId="4e9c7e00ce550523" providerId="LiveId" clId="{DEE28E96-2B22-4DDF-B540-0650114F4BDE}" dt="2023-04-13T16:44:28.204" v="867" actId="164"/>
          <ac:spMkLst>
            <pc:docMk/>
            <pc:sldMk cId="0" sldId="256"/>
            <ac:spMk id="42" creationId="{4CDFC218-0399-2D68-335A-0D55C660EA25}"/>
          </ac:spMkLst>
        </pc:spChg>
        <pc:spChg chg="mod topLvl">
          <ac:chgData name="Joshua Berthiaume" userId="4e9c7e00ce550523" providerId="LiveId" clId="{DEE28E96-2B22-4DDF-B540-0650114F4BDE}" dt="2023-04-13T17:00:18.288" v="986" actId="12"/>
          <ac:spMkLst>
            <pc:docMk/>
            <pc:sldMk cId="0" sldId="256"/>
            <ac:spMk id="43" creationId="{30EAE0A6-B7E9-C9CF-4036-93D0E550AD27}"/>
          </ac:spMkLst>
        </pc:spChg>
        <pc:spChg chg="add mod">
          <ac:chgData name="Joshua Berthiaume" userId="4e9c7e00ce550523" providerId="LiveId" clId="{DEE28E96-2B22-4DDF-B540-0650114F4BDE}" dt="2023-04-13T16:46:24.638" v="884" actId="164"/>
          <ac:spMkLst>
            <pc:docMk/>
            <pc:sldMk cId="0" sldId="256"/>
            <ac:spMk id="53" creationId="{D29EDEC4-968B-B350-877C-FEC2CE0695B6}"/>
          </ac:spMkLst>
        </pc:spChg>
        <pc:spChg chg="mod">
          <ac:chgData name="Joshua Berthiaume" userId="4e9c7e00ce550523" providerId="LiveId" clId="{DEE28E96-2B22-4DDF-B540-0650114F4BDE}" dt="2023-04-13T16:12:09.378" v="767" actId="20577"/>
          <ac:spMkLst>
            <pc:docMk/>
            <pc:sldMk cId="0" sldId="256"/>
            <ac:spMk id="56" creationId="{00000000-0000-0000-0000-000000000000}"/>
          </ac:spMkLst>
        </pc:spChg>
        <pc:spChg chg="mod">
          <ac:chgData name="Joshua Berthiaume" userId="4e9c7e00ce550523" providerId="LiveId" clId="{DEE28E96-2B22-4DDF-B540-0650114F4BDE}" dt="2023-04-13T16:44:22.014" v="866" actId="164"/>
          <ac:spMkLst>
            <pc:docMk/>
            <pc:sldMk cId="0" sldId="256"/>
            <ac:spMk id="57" creationId="{00000000-0000-0000-0000-000000000000}"/>
          </ac:spMkLst>
        </pc:spChg>
        <pc:spChg chg="mod topLvl">
          <ac:chgData name="Joshua Berthiaume" userId="4e9c7e00ce550523" providerId="LiveId" clId="{DEE28E96-2B22-4DDF-B540-0650114F4BDE}" dt="2023-04-13T16:56:00.999" v="927" actId="165"/>
          <ac:spMkLst>
            <pc:docMk/>
            <pc:sldMk cId="0" sldId="256"/>
            <ac:spMk id="58" creationId="{00000000-0000-0000-0000-000000000000}"/>
          </ac:spMkLst>
        </pc:spChg>
        <pc:spChg chg="mod topLvl">
          <ac:chgData name="Joshua Berthiaume" userId="4e9c7e00ce550523" providerId="LiveId" clId="{DEE28E96-2B22-4DDF-B540-0650114F4BDE}" dt="2023-04-13T16:44:09.870" v="865" actId="164"/>
          <ac:spMkLst>
            <pc:docMk/>
            <pc:sldMk cId="0" sldId="256"/>
            <ac:spMk id="59" creationId="{00000000-0000-0000-0000-000000000000}"/>
          </ac:spMkLst>
        </pc:spChg>
        <pc:spChg chg="mod topLvl">
          <ac:chgData name="Joshua Berthiaume" userId="4e9c7e00ce550523" providerId="LiveId" clId="{DEE28E96-2B22-4DDF-B540-0650114F4BDE}" dt="2023-04-13T16:42:55.271" v="856" actId="164"/>
          <ac:spMkLst>
            <pc:docMk/>
            <pc:sldMk cId="0" sldId="256"/>
            <ac:spMk id="60" creationId="{00000000-0000-0000-0000-000000000000}"/>
          </ac:spMkLst>
        </pc:spChg>
        <pc:spChg chg="mod topLvl">
          <ac:chgData name="Joshua Berthiaume" userId="4e9c7e00ce550523" providerId="LiveId" clId="{DEE28E96-2B22-4DDF-B540-0650114F4BDE}" dt="2023-04-13T16:42:55.271" v="856" actId="164"/>
          <ac:spMkLst>
            <pc:docMk/>
            <pc:sldMk cId="0" sldId="256"/>
            <ac:spMk id="61" creationId="{00000000-0000-0000-0000-000000000000}"/>
          </ac:spMkLst>
        </pc:spChg>
        <pc:spChg chg="mod">
          <ac:chgData name="Joshua Berthiaume" userId="4e9c7e00ce550523" providerId="LiveId" clId="{DEE28E96-2B22-4DDF-B540-0650114F4BDE}" dt="2023-04-13T16:41:56.240" v="850" actId="164"/>
          <ac:spMkLst>
            <pc:docMk/>
            <pc:sldMk cId="0" sldId="256"/>
            <ac:spMk id="62" creationId="{00000000-0000-0000-0000-000000000000}"/>
          </ac:spMkLst>
        </pc:spChg>
        <pc:spChg chg="mod topLvl">
          <ac:chgData name="Joshua Berthiaume" userId="4e9c7e00ce550523" providerId="LiveId" clId="{DEE28E96-2B22-4DDF-B540-0650114F4BDE}" dt="2023-04-13T16:41:35.440" v="848" actId="164"/>
          <ac:spMkLst>
            <pc:docMk/>
            <pc:sldMk cId="0" sldId="256"/>
            <ac:spMk id="63" creationId="{00000000-0000-0000-0000-000000000000}"/>
          </ac:spMkLst>
        </pc:spChg>
        <pc:spChg chg="mod">
          <ac:chgData name="Joshua Berthiaume" userId="4e9c7e00ce550523" providerId="LiveId" clId="{DEE28E96-2B22-4DDF-B540-0650114F4BDE}" dt="2023-04-13T17:01:20.313" v="991" actId="12"/>
          <ac:spMkLst>
            <pc:docMk/>
            <pc:sldMk cId="0" sldId="256"/>
            <ac:spMk id="64" creationId="{00000000-0000-0000-0000-000000000000}"/>
          </ac:spMkLst>
        </pc:spChg>
        <pc:spChg chg="mod topLvl">
          <ac:chgData name="Joshua Berthiaume" userId="4e9c7e00ce550523" providerId="LiveId" clId="{DEE28E96-2B22-4DDF-B540-0650114F4BDE}" dt="2023-04-13T16:41:44.113" v="849" actId="338"/>
          <ac:spMkLst>
            <pc:docMk/>
            <pc:sldMk cId="0" sldId="256"/>
            <ac:spMk id="65" creationId="{00000000-0000-0000-0000-000000000000}"/>
          </ac:spMkLst>
        </pc:spChg>
        <pc:spChg chg="add mod">
          <ac:chgData name="Joshua Berthiaume" userId="4e9c7e00ce550523" providerId="LiveId" clId="{DEE28E96-2B22-4DDF-B540-0650114F4BDE}" dt="2023-04-13T16:46:24.638" v="884" actId="164"/>
          <ac:spMkLst>
            <pc:docMk/>
            <pc:sldMk cId="0" sldId="256"/>
            <ac:spMk id="66" creationId="{A564DB11-B7BD-577F-A984-375627E492E7}"/>
          </ac:spMkLst>
        </pc:spChg>
        <pc:spChg chg="mod">
          <ac:chgData name="Joshua Berthiaume" userId="4e9c7e00ce550523" providerId="LiveId" clId="{DEE28E96-2B22-4DDF-B540-0650114F4BDE}" dt="2023-04-13T17:01:10.108" v="990" actId="12"/>
          <ac:spMkLst>
            <pc:docMk/>
            <pc:sldMk cId="0" sldId="256"/>
            <ac:spMk id="67" creationId="{00000000-0000-0000-0000-000000000000}"/>
          </ac:spMkLst>
        </pc:spChg>
        <pc:spChg chg="mod">
          <ac:chgData name="Joshua Berthiaume" userId="4e9c7e00ce550523" providerId="LiveId" clId="{DEE28E96-2B22-4DDF-B540-0650114F4BDE}" dt="2023-04-13T16:43:25.156" v="860" actId="164"/>
          <ac:spMkLst>
            <pc:docMk/>
            <pc:sldMk cId="0" sldId="256"/>
            <ac:spMk id="69" creationId="{00000000-0000-0000-0000-000000000000}"/>
          </ac:spMkLst>
        </pc:spChg>
        <pc:spChg chg="mod">
          <ac:chgData name="Joshua Berthiaume" userId="4e9c7e00ce550523" providerId="LiveId" clId="{DEE28E96-2B22-4DDF-B540-0650114F4BDE}" dt="2023-04-13T17:00:03.856" v="985" actId="12"/>
          <ac:spMkLst>
            <pc:docMk/>
            <pc:sldMk cId="0" sldId="256"/>
            <ac:spMk id="73" creationId="{00000000-0000-0000-0000-000000000000}"/>
          </ac:spMkLst>
        </pc:spChg>
        <pc:spChg chg="add del mod">
          <ac:chgData name="Joshua Berthiaume" userId="4e9c7e00ce550523" providerId="LiveId" clId="{DEE28E96-2B22-4DDF-B540-0650114F4BDE}" dt="2023-04-13T16:46:41.488" v="885" actId="478"/>
          <ac:spMkLst>
            <pc:docMk/>
            <pc:sldMk cId="0" sldId="256"/>
            <ac:spMk id="74" creationId="{E180FDA0-3EB6-E36F-903B-6839E9F15170}"/>
          </ac:spMkLst>
        </pc:spChg>
        <pc:spChg chg="del">
          <ac:chgData name="Joshua Berthiaume" userId="4e9c7e00ce550523" providerId="LiveId" clId="{DEE28E96-2B22-4DDF-B540-0650114F4BDE}" dt="2023-04-13T16:13:25.755" v="783" actId="478"/>
          <ac:spMkLst>
            <pc:docMk/>
            <pc:sldMk cId="0" sldId="256"/>
            <ac:spMk id="75" creationId="{00000000-0000-0000-0000-000000000000}"/>
          </ac:spMkLst>
        </pc:spChg>
        <pc:spChg chg="mod">
          <ac:chgData name="Joshua Berthiaume" userId="4e9c7e00ce550523" providerId="LiveId" clId="{DEE28E96-2B22-4DDF-B540-0650114F4BDE}" dt="2023-04-13T16:22:47.807" v="807" actId="20577"/>
          <ac:spMkLst>
            <pc:docMk/>
            <pc:sldMk cId="0" sldId="256"/>
            <ac:spMk id="77" creationId="{00000000-0000-0000-0000-000000000000}"/>
          </ac:spMkLst>
        </pc:spChg>
        <pc:spChg chg="mod">
          <ac:chgData name="Joshua Berthiaume" userId="4e9c7e00ce550523" providerId="LiveId" clId="{DEE28E96-2B22-4DDF-B540-0650114F4BDE}" dt="2023-04-13T16:43:37.478" v="862" actId="165"/>
          <ac:spMkLst>
            <pc:docMk/>
            <pc:sldMk cId="0" sldId="256"/>
            <ac:spMk id="78" creationId="{00000000-0000-0000-0000-000000000000}"/>
          </ac:spMkLst>
        </pc:spChg>
        <pc:spChg chg="mod">
          <ac:chgData name="Joshua Berthiaume" userId="4e9c7e00ce550523" providerId="LiveId" clId="{DEE28E96-2B22-4DDF-B540-0650114F4BDE}" dt="2023-04-13T17:01:49.470" v="993" actId="12"/>
          <ac:spMkLst>
            <pc:docMk/>
            <pc:sldMk cId="0" sldId="256"/>
            <ac:spMk id="79" creationId="{00000000-0000-0000-0000-000000000000}"/>
          </ac:spMkLst>
        </pc:spChg>
        <pc:spChg chg="mod topLvl">
          <ac:chgData name="Joshua Berthiaume" userId="4e9c7e00ce550523" providerId="LiveId" clId="{DEE28E96-2B22-4DDF-B540-0650114F4BDE}" dt="2023-04-13T17:02:23.416" v="1003" actId="12"/>
          <ac:spMkLst>
            <pc:docMk/>
            <pc:sldMk cId="0" sldId="256"/>
            <ac:spMk id="80" creationId="{00000000-0000-0000-0000-000000000000}"/>
          </ac:spMkLst>
        </pc:spChg>
        <pc:spChg chg="add mod">
          <ac:chgData name="Joshua Berthiaume" userId="4e9c7e00ce550523" providerId="LiveId" clId="{DEE28E96-2B22-4DDF-B540-0650114F4BDE}" dt="2023-04-13T16:51:06.667" v="905" actId="164"/>
          <ac:spMkLst>
            <pc:docMk/>
            <pc:sldMk cId="0" sldId="256"/>
            <ac:spMk id="81" creationId="{40D750CF-0B85-81AB-7657-415D19869815}"/>
          </ac:spMkLst>
        </pc:spChg>
        <pc:spChg chg="add mod">
          <ac:chgData name="Joshua Berthiaume" userId="4e9c7e00ce550523" providerId="LiveId" clId="{DEE28E96-2B22-4DDF-B540-0650114F4BDE}" dt="2023-04-13T16:51:06.667" v="905" actId="164"/>
          <ac:spMkLst>
            <pc:docMk/>
            <pc:sldMk cId="0" sldId="256"/>
            <ac:spMk id="82" creationId="{30F754FC-0C74-B385-2D86-7815FA7CC80B}"/>
          </ac:spMkLst>
        </pc:spChg>
        <pc:spChg chg="add mod">
          <ac:chgData name="Joshua Berthiaume" userId="4e9c7e00ce550523" providerId="LiveId" clId="{DEE28E96-2B22-4DDF-B540-0650114F4BDE}" dt="2023-04-13T16:51:06.667" v="905" actId="164"/>
          <ac:spMkLst>
            <pc:docMk/>
            <pc:sldMk cId="0" sldId="256"/>
            <ac:spMk id="83" creationId="{ED8182E1-224A-A8D8-CCAA-DBC50C3DE530}"/>
          </ac:spMkLst>
        </pc:spChg>
        <pc:spChg chg="add mod">
          <ac:chgData name="Joshua Berthiaume" userId="4e9c7e00ce550523" providerId="LiveId" clId="{DEE28E96-2B22-4DDF-B540-0650114F4BDE}" dt="2023-04-13T16:51:06.667" v="905" actId="164"/>
          <ac:spMkLst>
            <pc:docMk/>
            <pc:sldMk cId="0" sldId="256"/>
            <ac:spMk id="84" creationId="{CAD6B834-BE9F-14B1-DE5E-97FDABF500C4}"/>
          </ac:spMkLst>
        </pc:spChg>
        <pc:spChg chg="add mod">
          <ac:chgData name="Joshua Berthiaume" userId="4e9c7e00ce550523" providerId="LiveId" clId="{DEE28E96-2B22-4DDF-B540-0650114F4BDE}" dt="2023-04-13T16:51:13.041" v="910" actId="1035"/>
          <ac:spMkLst>
            <pc:docMk/>
            <pc:sldMk cId="0" sldId="256"/>
            <ac:spMk id="85" creationId="{0A749159-02E3-FF80-0364-973CAFFBB40A}"/>
          </ac:spMkLst>
        </pc:spChg>
        <pc:spChg chg="add mod">
          <ac:chgData name="Joshua Berthiaume" userId="4e9c7e00ce550523" providerId="LiveId" clId="{DEE28E96-2B22-4DDF-B540-0650114F4BDE}" dt="2023-04-13T16:55:46.515" v="925" actId="571"/>
          <ac:spMkLst>
            <pc:docMk/>
            <pc:sldMk cId="0" sldId="256"/>
            <ac:spMk id="87" creationId="{7BB6FF3D-2A40-9527-C9FA-BB649450EAE1}"/>
          </ac:spMkLst>
        </pc:spChg>
        <pc:grpChg chg="add mod topLvl">
          <ac:chgData name="Joshua Berthiaume" userId="4e9c7e00ce550523" providerId="LiveId" clId="{DEE28E96-2B22-4DDF-B540-0650114F4BDE}" dt="2023-04-13T16:42:55.271" v="856" actId="164"/>
          <ac:grpSpMkLst>
            <pc:docMk/>
            <pc:sldMk cId="0" sldId="256"/>
            <ac:grpSpMk id="5" creationId="{E0197F2F-0612-8F07-876B-9B48A6ECE2B1}"/>
          </ac:grpSpMkLst>
        </pc:grpChg>
        <pc:grpChg chg="add del mod topLvl">
          <ac:chgData name="Joshua Berthiaume" userId="4e9c7e00ce550523" providerId="LiveId" clId="{DEE28E96-2B22-4DDF-B540-0650114F4BDE}" dt="2023-04-13T16:42:25.739" v="853" actId="165"/>
          <ac:grpSpMkLst>
            <pc:docMk/>
            <pc:sldMk cId="0" sldId="256"/>
            <ac:grpSpMk id="7" creationId="{F723CDFE-312F-5599-E413-3C6D1B965B1F}"/>
          </ac:grpSpMkLst>
        </pc:grpChg>
        <pc:grpChg chg="add del mod">
          <ac:chgData name="Joshua Berthiaume" userId="4e9c7e00ce550523" providerId="LiveId" clId="{DEE28E96-2B22-4DDF-B540-0650114F4BDE}" dt="2023-04-13T16:40:37.215" v="840" actId="165"/>
          <ac:grpSpMkLst>
            <pc:docMk/>
            <pc:sldMk cId="0" sldId="256"/>
            <ac:grpSpMk id="8" creationId="{590C412F-3D91-105E-ED1D-633FB4F1B774}"/>
          </ac:grpSpMkLst>
        </pc:grpChg>
        <pc:grpChg chg="add del mod topLvl">
          <ac:chgData name="Joshua Berthiaume" userId="4e9c7e00ce550523" providerId="LiveId" clId="{DEE28E96-2B22-4DDF-B540-0650114F4BDE}" dt="2023-04-13T16:43:52.895" v="863" actId="165"/>
          <ac:grpSpMkLst>
            <pc:docMk/>
            <pc:sldMk cId="0" sldId="256"/>
            <ac:grpSpMk id="9" creationId="{4E19B65D-D67C-9FFC-D1DC-4CE5073449E7}"/>
          </ac:grpSpMkLst>
        </pc:grpChg>
        <pc:grpChg chg="add del mod">
          <ac:chgData name="Joshua Berthiaume" userId="4e9c7e00ce550523" providerId="LiveId" clId="{DEE28E96-2B22-4DDF-B540-0650114F4BDE}" dt="2023-04-13T16:40:32.670" v="839" actId="165"/>
          <ac:grpSpMkLst>
            <pc:docMk/>
            <pc:sldMk cId="0" sldId="256"/>
            <ac:grpSpMk id="10" creationId="{C9D37C74-7957-DA82-643B-10D06D72B57C}"/>
          </ac:grpSpMkLst>
        </pc:grpChg>
        <pc:grpChg chg="add mod topLvl">
          <ac:chgData name="Joshua Berthiaume" userId="4e9c7e00ce550523" providerId="LiveId" clId="{DEE28E96-2B22-4DDF-B540-0650114F4BDE}" dt="2023-04-13T16:44:09.870" v="865" actId="164"/>
          <ac:grpSpMkLst>
            <pc:docMk/>
            <pc:sldMk cId="0" sldId="256"/>
            <ac:grpSpMk id="16" creationId="{D6390BA1-DF6B-8A92-AA6B-6D9FB23F67F4}"/>
          </ac:grpSpMkLst>
        </pc:grpChg>
        <pc:grpChg chg="add del mod">
          <ac:chgData name="Joshua Berthiaume" userId="4e9c7e00ce550523" providerId="LiveId" clId="{DEE28E96-2B22-4DDF-B540-0650114F4BDE}" dt="2023-04-13T16:43:30.337" v="861" actId="165"/>
          <ac:grpSpMkLst>
            <pc:docMk/>
            <pc:sldMk cId="0" sldId="256"/>
            <ac:grpSpMk id="17" creationId="{888E8515-4E1B-FB70-4D5A-449BCA6F64AC}"/>
          </ac:grpSpMkLst>
        </pc:grpChg>
        <pc:grpChg chg="add del mod">
          <ac:chgData name="Joshua Berthiaume" userId="4e9c7e00ce550523" providerId="LiveId" clId="{DEE28E96-2B22-4DDF-B540-0650114F4BDE}" dt="2023-04-13T16:43:37.478" v="862" actId="165"/>
          <ac:grpSpMkLst>
            <pc:docMk/>
            <pc:sldMk cId="0" sldId="256"/>
            <ac:grpSpMk id="18" creationId="{A3FF3823-0288-6EC0-79EF-B4F7F7E0965E}"/>
          </ac:grpSpMkLst>
        </pc:grpChg>
        <pc:grpChg chg="mod">
          <ac:chgData name="Joshua Berthiaume" userId="4e9c7e00ce550523" providerId="LiveId" clId="{DEE28E96-2B22-4DDF-B540-0650114F4BDE}" dt="2023-04-13T16:56:00.999" v="927" actId="165"/>
          <ac:grpSpMkLst>
            <pc:docMk/>
            <pc:sldMk cId="0" sldId="256"/>
            <ac:grpSpMk id="19" creationId="{4C3BFB1D-6DCD-F767-8054-B53EE5F7E3E7}"/>
          </ac:grpSpMkLst>
        </pc:grpChg>
        <pc:grpChg chg="add mod">
          <ac:chgData name="Joshua Berthiaume" userId="4e9c7e00ce550523" providerId="LiveId" clId="{DEE28E96-2B22-4DDF-B540-0650114F4BDE}" dt="2023-04-13T16:44:22.014" v="866" actId="164"/>
          <ac:grpSpMkLst>
            <pc:docMk/>
            <pc:sldMk cId="0" sldId="256"/>
            <ac:grpSpMk id="20" creationId="{427354D3-111A-EFE9-B732-4A5C25E73446}"/>
          </ac:grpSpMkLst>
        </pc:grpChg>
        <pc:grpChg chg="add mod">
          <ac:chgData name="Joshua Berthiaume" userId="4e9c7e00ce550523" providerId="LiveId" clId="{DEE28E96-2B22-4DDF-B540-0650114F4BDE}" dt="2023-04-13T16:39:26.829" v="835" actId="164"/>
          <ac:grpSpMkLst>
            <pc:docMk/>
            <pc:sldMk cId="0" sldId="256"/>
            <ac:grpSpMk id="21" creationId="{238B3FA3-69C9-A0C1-2778-B7DD40C40115}"/>
          </ac:grpSpMkLst>
        </pc:grpChg>
        <pc:grpChg chg="add mod topLvl">
          <ac:chgData name="Joshua Berthiaume" userId="4e9c7e00ce550523" providerId="LiveId" clId="{DEE28E96-2B22-4DDF-B540-0650114F4BDE}" dt="2023-04-13T16:56:00.999" v="927" actId="165"/>
          <ac:grpSpMkLst>
            <pc:docMk/>
            <pc:sldMk cId="0" sldId="256"/>
            <ac:grpSpMk id="24" creationId="{0B2036E1-1B12-C37E-FE84-CB2718A99E61}"/>
          </ac:grpSpMkLst>
        </pc:grpChg>
        <pc:grpChg chg="add del mod">
          <ac:chgData name="Joshua Berthiaume" userId="4e9c7e00ce550523" providerId="LiveId" clId="{DEE28E96-2B22-4DDF-B540-0650114F4BDE}" dt="2023-04-13T16:42:17.027" v="852" actId="165"/>
          <ac:grpSpMkLst>
            <pc:docMk/>
            <pc:sldMk cId="0" sldId="256"/>
            <ac:grpSpMk id="25" creationId="{FD2DB37A-4795-F3A9-50EE-C9C7CC539F88}"/>
          </ac:grpSpMkLst>
        </pc:grpChg>
        <pc:grpChg chg="add del mod">
          <ac:chgData name="Joshua Berthiaume" userId="4e9c7e00ce550523" providerId="LiveId" clId="{DEE28E96-2B22-4DDF-B540-0650114F4BDE}" dt="2023-04-13T16:42:01.473" v="851" actId="165"/>
          <ac:grpSpMkLst>
            <pc:docMk/>
            <pc:sldMk cId="0" sldId="256"/>
            <ac:grpSpMk id="26" creationId="{CC00EF31-2B0F-C260-66AC-B345F9D157CF}"/>
          </ac:grpSpMkLst>
        </pc:grpChg>
        <pc:grpChg chg="add mod">
          <ac:chgData name="Joshua Berthiaume" userId="4e9c7e00ce550523" providerId="LiveId" clId="{DEE28E96-2B22-4DDF-B540-0650114F4BDE}" dt="2023-04-13T16:41:35.440" v="848" actId="164"/>
          <ac:grpSpMkLst>
            <pc:docMk/>
            <pc:sldMk cId="0" sldId="256"/>
            <ac:grpSpMk id="27" creationId="{C4F9D605-8AC5-4E16-5929-51C4D2F8EE5E}"/>
          </ac:grpSpMkLst>
        </pc:grpChg>
        <pc:grpChg chg="add mod">
          <ac:chgData name="Joshua Berthiaume" userId="4e9c7e00ce550523" providerId="LiveId" clId="{DEE28E96-2B22-4DDF-B540-0650114F4BDE}" dt="2023-04-13T16:41:44.113" v="849" actId="338"/>
          <ac:grpSpMkLst>
            <pc:docMk/>
            <pc:sldMk cId="0" sldId="256"/>
            <ac:grpSpMk id="28" creationId="{C0EBD7F6-6247-424C-1481-9A0A6F373840}"/>
          </ac:grpSpMkLst>
        </pc:grpChg>
        <pc:grpChg chg="add mod">
          <ac:chgData name="Joshua Berthiaume" userId="4e9c7e00ce550523" providerId="LiveId" clId="{DEE28E96-2B22-4DDF-B540-0650114F4BDE}" dt="2023-04-13T16:49:46.198" v="903" actId="1076"/>
          <ac:grpSpMkLst>
            <pc:docMk/>
            <pc:sldMk cId="0" sldId="256"/>
            <ac:grpSpMk id="31" creationId="{C5EDBDC5-D7D2-B945-55C8-57016B2D442D}"/>
          </ac:grpSpMkLst>
        </pc:grpChg>
        <pc:grpChg chg="add mod">
          <ac:chgData name="Joshua Berthiaume" userId="4e9c7e00ce550523" providerId="LiveId" clId="{DEE28E96-2B22-4DDF-B540-0650114F4BDE}" dt="2023-04-13T16:42:55.271" v="856" actId="164"/>
          <ac:grpSpMkLst>
            <pc:docMk/>
            <pc:sldMk cId="0" sldId="256"/>
            <ac:grpSpMk id="34" creationId="{94048FFA-F690-B4DF-1611-36BF1080A6DC}"/>
          </ac:grpSpMkLst>
        </pc:grpChg>
        <pc:grpChg chg="del">
          <ac:chgData name="Joshua Berthiaume" userId="4e9c7e00ce550523" providerId="LiveId" clId="{DEE28E96-2B22-4DDF-B540-0650114F4BDE}" dt="2023-04-11T15:43:13.214" v="0" actId="478"/>
          <ac:grpSpMkLst>
            <pc:docMk/>
            <pc:sldMk cId="0" sldId="256"/>
            <ac:grpSpMk id="35" creationId="{58EB78DB-884B-D746-0FE1-7BD9242286F3}"/>
          </ac:grpSpMkLst>
        </pc:grpChg>
        <pc:grpChg chg="add del mod">
          <ac:chgData name="Joshua Berthiaume" userId="4e9c7e00ce550523" providerId="LiveId" clId="{DEE28E96-2B22-4DDF-B540-0650114F4BDE}" dt="2023-04-13T16:56:08.995" v="931" actId="1036"/>
          <ac:grpSpMkLst>
            <pc:docMk/>
            <pc:sldMk cId="0" sldId="256"/>
            <ac:grpSpMk id="35" creationId="{6DFC2123-42B2-AEDB-1BBC-E7948BF37BFC}"/>
          </ac:grpSpMkLst>
        </pc:grpChg>
        <pc:grpChg chg="add mod">
          <ac:chgData name="Joshua Berthiaume" userId="4e9c7e00ce550523" providerId="LiveId" clId="{DEE28E96-2B22-4DDF-B540-0650114F4BDE}" dt="2023-04-13T16:43:16.612" v="859" actId="164"/>
          <ac:grpSpMkLst>
            <pc:docMk/>
            <pc:sldMk cId="0" sldId="256"/>
            <ac:grpSpMk id="38" creationId="{FE8092CF-D508-98A8-A8B5-11D4F0E96B88}"/>
          </ac:grpSpMkLst>
        </pc:grpChg>
        <pc:grpChg chg="mod topLvl">
          <ac:chgData name="Joshua Berthiaume" userId="4e9c7e00ce550523" providerId="LiveId" clId="{DEE28E96-2B22-4DDF-B540-0650114F4BDE}" dt="2023-04-13T16:44:28.204" v="867" actId="164"/>
          <ac:grpSpMkLst>
            <pc:docMk/>
            <pc:sldMk cId="0" sldId="256"/>
            <ac:grpSpMk id="40" creationId="{6240F7EE-FB85-8A62-CB63-5A2C0E3DEE3C}"/>
          </ac:grpSpMkLst>
        </pc:grpChg>
        <pc:grpChg chg="add mod">
          <ac:chgData name="Joshua Berthiaume" userId="4e9c7e00ce550523" providerId="LiveId" clId="{DEE28E96-2B22-4DDF-B540-0650114F4BDE}" dt="2023-04-13T16:43:25.156" v="860" actId="164"/>
          <ac:grpSpMkLst>
            <pc:docMk/>
            <pc:sldMk cId="0" sldId="256"/>
            <ac:grpSpMk id="41" creationId="{558FB384-35AC-DC69-AA81-7733695FB395}"/>
          </ac:grpSpMkLst>
        </pc:grpChg>
        <pc:grpChg chg="mod">
          <ac:chgData name="Joshua Berthiaume" userId="4e9c7e00ce550523" providerId="LiveId" clId="{DEE28E96-2B22-4DDF-B540-0650114F4BDE}" dt="2023-04-13T16:43:37.478" v="862" actId="165"/>
          <ac:grpSpMkLst>
            <pc:docMk/>
            <pc:sldMk cId="0" sldId="256"/>
            <ac:grpSpMk id="44" creationId="{0C69D074-C6BA-E6C4-9B71-AAA975EC67F4}"/>
          </ac:grpSpMkLst>
        </pc:grpChg>
        <pc:grpChg chg="mod">
          <ac:chgData name="Joshua Berthiaume" userId="4e9c7e00ce550523" providerId="LiveId" clId="{DEE28E96-2B22-4DDF-B540-0650114F4BDE}" dt="2023-04-13T16:56:00.999" v="927" actId="165"/>
          <ac:grpSpMkLst>
            <pc:docMk/>
            <pc:sldMk cId="0" sldId="256"/>
            <ac:grpSpMk id="46" creationId="{C0636664-702E-B4B3-2E59-5DBD51AFE92F}"/>
          </ac:grpSpMkLst>
        </pc:grpChg>
        <pc:grpChg chg="add mod">
          <ac:chgData name="Joshua Berthiaume" userId="4e9c7e00ce550523" providerId="LiveId" clId="{DEE28E96-2B22-4DDF-B540-0650114F4BDE}" dt="2023-04-13T16:56:00.999" v="927" actId="165"/>
          <ac:grpSpMkLst>
            <pc:docMk/>
            <pc:sldMk cId="0" sldId="256"/>
            <ac:grpSpMk id="47" creationId="{5046DD81-996E-FD4B-CAFE-AD720AD0B2A7}"/>
          </ac:grpSpMkLst>
        </pc:grpChg>
        <pc:grpChg chg="add mod">
          <ac:chgData name="Joshua Berthiaume" userId="4e9c7e00ce550523" providerId="LiveId" clId="{DEE28E96-2B22-4DDF-B540-0650114F4BDE}" dt="2023-04-13T16:44:09.870" v="865" actId="164"/>
          <ac:grpSpMkLst>
            <pc:docMk/>
            <pc:sldMk cId="0" sldId="256"/>
            <ac:grpSpMk id="50" creationId="{9A045D5D-F9E2-C5B9-0EF9-0F8351C6C57D}"/>
          </ac:grpSpMkLst>
        </pc:grpChg>
        <pc:grpChg chg="add mod">
          <ac:chgData name="Joshua Berthiaume" userId="4e9c7e00ce550523" providerId="LiveId" clId="{DEE28E96-2B22-4DDF-B540-0650114F4BDE}" dt="2023-04-13T16:44:22.014" v="866" actId="164"/>
          <ac:grpSpMkLst>
            <pc:docMk/>
            <pc:sldMk cId="0" sldId="256"/>
            <ac:grpSpMk id="51" creationId="{76948FFF-D38D-3A61-C918-1DB9F2999199}"/>
          </ac:grpSpMkLst>
        </pc:grpChg>
        <pc:grpChg chg="add mod">
          <ac:chgData name="Joshua Berthiaume" userId="4e9c7e00ce550523" providerId="LiveId" clId="{DEE28E96-2B22-4DDF-B540-0650114F4BDE}" dt="2023-04-13T16:44:28.204" v="867" actId="164"/>
          <ac:grpSpMkLst>
            <pc:docMk/>
            <pc:sldMk cId="0" sldId="256"/>
            <ac:grpSpMk id="52" creationId="{A287C027-B566-A738-4344-E420E2CA7E8F}"/>
          </ac:grpSpMkLst>
        </pc:grpChg>
        <pc:grpChg chg="add del mod">
          <ac:chgData name="Joshua Berthiaume" userId="4e9c7e00ce550523" providerId="LiveId" clId="{DEE28E96-2B22-4DDF-B540-0650114F4BDE}" dt="2023-04-13T16:46:42.829" v="886" actId="478"/>
          <ac:grpSpMkLst>
            <pc:docMk/>
            <pc:sldMk cId="0" sldId="256"/>
            <ac:grpSpMk id="76" creationId="{046B689B-F168-96DA-B21D-9BA31F809405}"/>
          </ac:grpSpMkLst>
        </pc:grpChg>
        <pc:grpChg chg="add del mod">
          <ac:chgData name="Joshua Berthiaume" userId="4e9c7e00ce550523" providerId="LiveId" clId="{DEE28E96-2B22-4DDF-B540-0650114F4BDE}" dt="2023-04-13T16:51:28.601" v="911" actId="478"/>
          <ac:grpSpMkLst>
            <pc:docMk/>
            <pc:sldMk cId="0" sldId="256"/>
            <ac:grpSpMk id="86" creationId="{A017F41C-ACA4-1FE6-92B2-8CA45B688036}"/>
          </ac:grpSpMkLst>
        </pc:grpChg>
        <pc:picChg chg="add mod">
          <ac:chgData name="Joshua Berthiaume" userId="4e9c7e00ce550523" providerId="LiveId" clId="{DEE28E96-2B22-4DDF-B540-0650114F4BDE}" dt="2023-04-13T16:42:01.473" v="851" actId="165"/>
          <ac:picMkLst>
            <pc:docMk/>
            <pc:sldMk cId="0" sldId="256"/>
            <ac:picMk id="3" creationId="{AF6DEC58-C90E-0622-4238-1D5F761D22E4}"/>
          </ac:picMkLst>
        </pc:picChg>
        <pc:picChg chg="mod">
          <ac:chgData name="Joshua Berthiaume" userId="4e9c7e00ce550523" providerId="LiveId" clId="{DEE28E96-2B22-4DDF-B540-0650114F4BDE}" dt="2023-04-11T16:07:04.645" v="496" actId="14100"/>
          <ac:picMkLst>
            <pc:docMk/>
            <pc:sldMk cId="0" sldId="256"/>
            <ac:picMk id="4" creationId="{D517C323-E72C-8BAA-8544-17FB9BC1122B}"/>
          </ac:picMkLst>
        </pc:picChg>
        <pc:picChg chg="add del mod">
          <ac:chgData name="Joshua Berthiaume" userId="4e9c7e00ce550523" providerId="LiveId" clId="{DEE28E96-2B22-4DDF-B540-0650114F4BDE}" dt="2023-04-13T16:56:42.058" v="952" actId="1036"/>
          <ac:picMkLst>
            <pc:docMk/>
            <pc:sldMk cId="0" sldId="256"/>
            <ac:picMk id="6" creationId="{AB70CE9B-707C-A154-6FBE-EE45BA4F152B}"/>
          </ac:picMkLst>
        </pc:picChg>
        <pc:picChg chg="add del">
          <ac:chgData name="Joshua Berthiaume" userId="4e9c7e00ce550523" providerId="LiveId" clId="{DEE28E96-2B22-4DDF-B540-0650114F4BDE}" dt="2023-04-13T00:08:33.795" v="619" actId="478"/>
          <ac:picMkLst>
            <pc:docMk/>
            <pc:sldMk cId="0" sldId="256"/>
            <ac:picMk id="6" creationId="{F9D8DDFE-1BC0-31B1-6313-9342AEAFFAF4}"/>
          </ac:picMkLst>
        </pc:picChg>
        <pc:picChg chg="del">
          <ac:chgData name="Joshua Berthiaume" userId="4e9c7e00ce550523" providerId="LiveId" clId="{DEE28E96-2B22-4DDF-B540-0650114F4BDE}" dt="2023-04-13T00:01:22.699" v="544" actId="478"/>
          <ac:picMkLst>
            <pc:docMk/>
            <pc:sldMk cId="0" sldId="256"/>
            <ac:picMk id="8" creationId="{76BAB3C7-CDB7-46FB-FF65-E5BB13396CF8}"/>
          </ac:picMkLst>
        </pc:picChg>
        <pc:picChg chg="add del mod">
          <ac:chgData name="Joshua Berthiaume" userId="4e9c7e00ce550523" providerId="LiveId" clId="{DEE28E96-2B22-4DDF-B540-0650114F4BDE}" dt="2023-04-13T14:48:31.839" v="695" actId="478"/>
          <ac:picMkLst>
            <pc:docMk/>
            <pc:sldMk cId="0" sldId="256"/>
            <ac:picMk id="10" creationId="{C3FDA201-C09D-D182-0A88-E43900E6CB53}"/>
          </ac:picMkLst>
        </pc:picChg>
        <pc:picChg chg="add del mod">
          <ac:chgData name="Joshua Berthiaume" userId="4e9c7e00ce550523" providerId="LiveId" clId="{DEE28E96-2B22-4DDF-B540-0650114F4BDE}" dt="2023-04-13T00:02:26.268" v="555" actId="478"/>
          <ac:picMkLst>
            <pc:docMk/>
            <pc:sldMk cId="0" sldId="256"/>
            <ac:picMk id="21" creationId="{51540F62-8A96-D9DD-6E8E-589613652F80}"/>
          </ac:picMkLst>
        </pc:picChg>
        <pc:picChg chg="add del">
          <ac:chgData name="Joshua Berthiaume" userId="4e9c7e00ce550523" providerId="LiveId" clId="{DEE28E96-2B22-4DDF-B540-0650114F4BDE}" dt="2023-04-13T00:02:47.847" v="557" actId="22"/>
          <ac:picMkLst>
            <pc:docMk/>
            <pc:sldMk cId="0" sldId="256"/>
            <ac:picMk id="25" creationId="{993ED299-AF5E-3CBD-3A02-CDFB05D81117}"/>
          </ac:picMkLst>
        </pc:picChg>
        <pc:picChg chg="add del mod">
          <ac:chgData name="Joshua Berthiaume" userId="4e9c7e00ce550523" providerId="LiveId" clId="{DEE28E96-2B22-4DDF-B540-0650114F4BDE}" dt="2023-04-13T00:09:26.695" v="629" actId="478"/>
          <ac:picMkLst>
            <pc:docMk/>
            <pc:sldMk cId="0" sldId="256"/>
            <ac:picMk id="27" creationId="{23E0596E-A245-DE81-F6D1-91472C29EDC8}"/>
          </ac:picMkLst>
        </pc:picChg>
        <pc:picChg chg="del topLvl">
          <ac:chgData name="Joshua Berthiaume" userId="4e9c7e00ce550523" providerId="LiveId" clId="{DEE28E96-2B22-4DDF-B540-0650114F4BDE}" dt="2023-04-11T15:43:13.214" v="0" actId="478"/>
          <ac:picMkLst>
            <pc:docMk/>
            <pc:sldMk cId="0" sldId="256"/>
            <ac:picMk id="28" creationId="{20D176FA-E9C9-56EA-A914-7F8AC060B8ED}"/>
          </ac:picMkLst>
        </pc:picChg>
        <pc:picChg chg="add del mod">
          <ac:chgData name="Joshua Berthiaume" userId="4e9c7e00ce550523" providerId="LiveId" clId="{DEE28E96-2B22-4DDF-B540-0650114F4BDE}" dt="2023-04-13T16:56:42.058" v="952" actId="1036"/>
          <ac:picMkLst>
            <pc:docMk/>
            <pc:sldMk cId="0" sldId="256"/>
            <ac:picMk id="29" creationId="{7CD58612-9CAE-0979-C889-D954E1428F3C}"/>
          </ac:picMkLst>
        </pc:picChg>
        <pc:picChg chg="add del mod">
          <ac:chgData name="Joshua Berthiaume" userId="4e9c7e00ce550523" providerId="LiveId" clId="{DEE28E96-2B22-4DDF-B540-0650114F4BDE}" dt="2023-04-13T00:08:19.945" v="607" actId="22"/>
          <ac:picMkLst>
            <pc:docMk/>
            <pc:sldMk cId="0" sldId="256"/>
            <ac:picMk id="34" creationId="{2085FCFC-45D2-BD41-2C3D-466BB2FE5721}"/>
          </ac:picMkLst>
        </pc:picChg>
        <pc:picChg chg="add mod">
          <ac:chgData name="Joshua Berthiaume" userId="4e9c7e00ce550523" providerId="LiveId" clId="{DEE28E96-2B22-4DDF-B540-0650114F4BDE}" dt="2023-04-13T16:56:42.058" v="952" actId="1036"/>
          <ac:picMkLst>
            <pc:docMk/>
            <pc:sldMk cId="0" sldId="256"/>
            <ac:picMk id="36" creationId="{42AA6644-D80B-E26F-1FAF-15DFC459D423}"/>
          </ac:picMkLst>
        </pc:picChg>
        <pc:picChg chg="mod">
          <ac:chgData name="Joshua Berthiaume" userId="4e9c7e00ce550523" providerId="LiveId" clId="{DEE28E96-2B22-4DDF-B540-0650114F4BDE}" dt="2023-04-13T16:43:30.337" v="861" actId="165"/>
          <ac:picMkLst>
            <pc:docMk/>
            <pc:sldMk cId="0" sldId="256"/>
            <ac:picMk id="37" creationId="{C3A2B5F0-C8C7-2663-5426-123F187923C2}"/>
          </ac:picMkLst>
        </pc:picChg>
        <pc:picChg chg="mod">
          <ac:chgData name="Joshua Berthiaume" userId="4e9c7e00ce550523" providerId="LiveId" clId="{DEE28E96-2B22-4DDF-B540-0650114F4BDE}" dt="2023-04-13T16:43:37.478" v="862" actId="165"/>
          <ac:picMkLst>
            <pc:docMk/>
            <pc:sldMk cId="0" sldId="256"/>
            <ac:picMk id="70" creationId="{00000000-0000-0000-0000-000000000000}"/>
          </ac:picMkLst>
        </pc:picChg>
        <pc:picChg chg="mod">
          <ac:chgData name="Joshua Berthiaume" userId="4e9c7e00ce550523" providerId="LiveId" clId="{DEE28E96-2B22-4DDF-B540-0650114F4BDE}" dt="2023-04-13T16:43:37.478" v="862" actId="165"/>
          <ac:picMkLst>
            <pc:docMk/>
            <pc:sldMk cId="0" sldId="256"/>
            <ac:picMk id="71" creationId="{00000000-0000-0000-0000-000000000000}"/>
          </ac:picMkLst>
        </pc:picChg>
        <pc:picChg chg="add mod">
          <ac:chgData name="Joshua Berthiaume" userId="4e9c7e00ce550523" providerId="LiveId" clId="{DEE28E96-2B22-4DDF-B540-0650114F4BDE}" dt="2023-04-13T16:55:46.515" v="925" actId="571"/>
          <ac:picMkLst>
            <pc:docMk/>
            <pc:sldMk cId="0" sldId="256"/>
            <ac:picMk id="88" creationId="{C068A761-4C9A-36EC-30DE-5F78A06CFC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685800"/>
            <a:ext cx="4191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685800"/>
            <a:ext cx="4191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71515" y="4765280"/>
            <a:ext cx="37490640" cy="13136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88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88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88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88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88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88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88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88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288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71480" y="18138400"/>
            <a:ext cx="37490640" cy="5072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32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32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32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32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32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32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32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32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32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371480" y="7079200"/>
            <a:ext cx="37490640" cy="12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2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371480" y="20174240"/>
            <a:ext cx="37490640" cy="8325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011680" lvl="0" indent="-150876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023360" lvl="1" indent="-1397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035040" lvl="2" indent="-1397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046720" lvl="3" indent="-1397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058400" lvl="4" indent="-1397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2070080" lvl="5" indent="-1397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4081760" lvl="6" indent="-1397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6093440" lvl="7" indent="-1397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105120" lvl="8" indent="-1397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371480" y="13765440"/>
            <a:ext cx="37490640" cy="5387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584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584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584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584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584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584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584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584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584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371480" y="2848160"/>
            <a:ext cx="37490640" cy="3665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371480" y="7375840"/>
            <a:ext cx="37490640" cy="2186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011680" lvl="0" indent="-150876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023360" lvl="1" indent="-1397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035040" lvl="2" indent="-1397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046720" lvl="3" indent="-1397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058400" lvl="4" indent="-1397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2070080" lvl="5" indent="-1397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4081760" lvl="6" indent="-1397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6093440" lvl="7" indent="-1397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105120" lvl="8" indent="-1397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71480" y="2848160"/>
            <a:ext cx="37490640" cy="3665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371480" y="7375840"/>
            <a:ext cx="17599560" cy="2186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011680" lvl="0" indent="-1397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160"/>
            </a:lvl1pPr>
            <a:lvl2pPr marL="4023360" lvl="1" indent="-134112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280"/>
            </a:lvl2pPr>
            <a:lvl3pPr marL="6035040" lvl="2" indent="-134112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280"/>
            </a:lvl3pPr>
            <a:lvl4pPr marL="8046720" lvl="3" indent="-134112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280"/>
            </a:lvl4pPr>
            <a:lvl5pPr marL="10058400" lvl="4" indent="-134112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280"/>
            </a:lvl5pPr>
            <a:lvl6pPr marL="12070080" lvl="5" indent="-134112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280"/>
            </a:lvl6pPr>
            <a:lvl7pPr marL="14081760" lvl="6" indent="-134112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280"/>
            </a:lvl7pPr>
            <a:lvl8pPr marL="16093440" lvl="7" indent="-134112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280"/>
            </a:lvl8pPr>
            <a:lvl9pPr marL="18105120" lvl="8" indent="-134112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28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1262560" y="7375840"/>
            <a:ext cx="17599560" cy="2186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011680" lvl="0" indent="-1397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160"/>
            </a:lvl1pPr>
            <a:lvl2pPr marL="4023360" lvl="1" indent="-134112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280"/>
            </a:lvl2pPr>
            <a:lvl3pPr marL="6035040" lvl="2" indent="-134112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280"/>
            </a:lvl3pPr>
            <a:lvl4pPr marL="8046720" lvl="3" indent="-134112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280"/>
            </a:lvl4pPr>
            <a:lvl5pPr marL="10058400" lvl="4" indent="-134112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280"/>
            </a:lvl5pPr>
            <a:lvl6pPr marL="12070080" lvl="5" indent="-134112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280"/>
            </a:lvl6pPr>
            <a:lvl7pPr marL="14081760" lvl="6" indent="-134112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280"/>
            </a:lvl7pPr>
            <a:lvl8pPr marL="16093440" lvl="7" indent="-134112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280"/>
            </a:lvl8pPr>
            <a:lvl9pPr marL="18105120" lvl="8" indent="-134112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28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371480" y="2848160"/>
            <a:ext cx="37490640" cy="3665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71480" y="3555840"/>
            <a:ext cx="12355200" cy="48364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056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056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056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056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056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056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056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056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056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71480" y="8893440"/>
            <a:ext cx="12355200" cy="20348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011680" lvl="0" indent="-134112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280"/>
            </a:lvl1pPr>
            <a:lvl2pPr marL="4023360" lvl="1" indent="-134112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280"/>
            </a:lvl2pPr>
            <a:lvl3pPr marL="6035040" lvl="2" indent="-134112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280"/>
            </a:lvl3pPr>
            <a:lvl4pPr marL="8046720" lvl="3" indent="-134112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280"/>
            </a:lvl4pPr>
            <a:lvl5pPr marL="10058400" lvl="4" indent="-134112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280"/>
            </a:lvl5pPr>
            <a:lvl6pPr marL="12070080" lvl="5" indent="-134112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280"/>
            </a:lvl6pPr>
            <a:lvl7pPr marL="14081760" lvl="6" indent="-134112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280"/>
            </a:lvl7pPr>
            <a:lvl8pPr marL="16093440" lvl="7" indent="-134112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280"/>
            </a:lvl8pPr>
            <a:lvl9pPr marL="18105120" lvl="8" indent="-134112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28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157100" y="2880960"/>
            <a:ext cx="28018320" cy="26181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112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112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112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112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112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112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112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112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112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0116800" y="-800"/>
            <a:ext cx="201168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02270" tIns="402270" rIns="402270" bIns="40227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53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168200" y="7892320"/>
            <a:ext cx="17798880" cy="94867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48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48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48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48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48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48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48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48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848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168200" y="17939680"/>
            <a:ext cx="17798880" cy="790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24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24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24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24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24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24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24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24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24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1733800" y="4634080"/>
            <a:ext cx="16882800" cy="236486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2011680" lvl="0" indent="-150876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023360" lvl="1" indent="-1397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035040" lvl="2" indent="-1397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046720" lvl="3" indent="-1397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058400" lvl="4" indent="-1397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2070080" lvl="5" indent="-1397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4081760" lvl="6" indent="-1397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6093440" lvl="7" indent="-1397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105120" lvl="8" indent="-1397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371480" y="27075680"/>
            <a:ext cx="26394720" cy="38726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2011680" lvl="0" indent="-10058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71480" y="2848160"/>
            <a:ext cx="37490640" cy="366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71480" y="7375840"/>
            <a:ext cx="37490640" cy="218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7278815" y="29844589"/>
            <a:ext cx="2414280" cy="251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4400">
                <a:solidFill>
                  <a:schemeClr val="dk2"/>
                </a:solidFill>
              </a:defRPr>
            </a:lvl1pPr>
            <a:lvl2pPr lvl="1" algn="r">
              <a:buNone/>
              <a:defRPr sz="4400">
                <a:solidFill>
                  <a:schemeClr val="dk2"/>
                </a:solidFill>
              </a:defRPr>
            </a:lvl2pPr>
            <a:lvl3pPr lvl="2" algn="r">
              <a:buNone/>
              <a:defRPr sz="4400">
                <a:solidFill>
                  <a:schemeClr val="dk2"/>
                </a:solidFill>
              </a:defRPr>
            </a:lvl3pPr>
            <a:lvl4pPr lvl="3" algn="r">
              <a:buNone/>
              <a:defRPr sz="4400">
                <a:solidFill>
                  <a:schemeClr val="dk2"/>
                </a:solidFill>
              </a:defRPr>
            </a:lvl4pPr>
            <a:lvl5pPr lvl="4" algn="r">
              <a:buNone/>
              <a:defRPr sz="4400">
                <a:solidFill>
                  <a:schemeClr val="dk2"/>
                </a:solidFill>
              </a:defRPr>
            </a:lvl5pPr>
            <a:lvl6pPr lvl="5" algn="r">
              <a:buNone/>
              <a:defRPr sz="4400">
                <a:solidFill>
                  <a:schemeClr val="dk2"/>
                </a:solidFill>
              </a:defRPr>
            </a:lvl6pPr>
            <a:lvl7pPr lvl="6" algn="r">
              <a:buNone/>
              <a:defRPr sz="4400">
                <a:solidFill>
                  <a:schemeClr val="dk2"/>
                </a:solidFill>
              </a:defRPr>
            </a:lvl7pPr>
            <a:lvl8pPr lvl="7" algn="r">
              <a:buNone/>
              <a:defRPr sz="4400">
                <a:solidFill>
                  <a:schemeClr val="dk2"/>
                </a:solidFill>
              </a:defRPr>
            </a:lvl8pPr>
            <a:lvl9pPr lvl="8" algn="r">
              <a:buNone/>
              <a:defRPr sz="44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1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8FBE443A-7F48-C92C-12CF-86DF9684AD75}"/>
              </a:ext>
            </a:extLst>
          </p:cNvPr>
          <p:cNvGrpSpPr/>
          <p:nvPr/>
        </p:nvGrpSpPr>
        <p:grpSpPr>
          <a:xfrm>
            <a:off x="476080" y="75689"/>
            <a:ext cx="39247560" cy="4099036"/>
            <a:chOff x="476080" y="75689"/>
            <a:chExt cx="39247560" cy="4099036"/>
          </a:xfrm>
        </p:grpSpPr>
        <p:sp>
          <p:nvSpPr>
            <p:cNvPr id="54" name="Google Shape;54;p13"/>
            <p:cNvSpPr/>
            <p:nvPr/>
          </p:nvSpPr>
          <p:spPr>
            <a:xfrm>
              <a:off x="476080" y="484451"/>
              <a:ext cx="39247560" cy="3437280"/>
            </a:xfrm>
            <a:prstGeom prst="rect">
              <a:avLst/>
            </a:prstGeom>
            <a:solidFill>
              <a:srgbClr val="351C75"/>
            </a:solidFill>
            <a:ln w="9525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02270" tIns="402270" rIns="402270" bIns="402270" anchor="ctr" anchorCtr="0">
              <a:noAutofit/>
            </a:bodyPr>
            <a:lstStyle/>
            <a:p>
              <a:pPr algn="ctr"/>
              <a:endParaRPr sz="31539" dirty="0">
                <a:solidFill>
                  <a:srgbClr val="002060"/>
                </a:solidFill>
              </a:endParaRPr>
            </a:p>
          </p:txBody>
        </p:sp>
        <p:sp>
          <p:nvSpPr>
            <p:cNvPr id="55" name="Google Shape;55;p13"/>
            <p:cNvSpPr txBox="1"/>
            <p:nvPr/>
          </p:nvSpPr>
          <p:spPr>
            <a:xfrm>
              <a:off x="5690953" y="75689"/>
              <a:ext cx="28817814" cy="3148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" sz="6600" b="1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Bromodomain Proteins are Important Epigenetic Regulators in the Parasite </a:t>
              </a:r>
              <a:r>
                <a:rPr lang="en" sz="6600" b="1" i="1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Toxoplasma gondii</a:t>
              </a:r>
              <a:endParaRPr sz="6600" b="1" i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8509380" y="2377443"/>
              <a:ext cx="22587840" cy="1797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Joshua Berthiaume</a:t>
              </a:r>
              <a:r>
                <a:rPr lang="en-US" sz="320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, Kendall Reidenbach, and Dr. Vicki Jeffers</a:t>
              </a:r>
            </a:p>
            <a:p>
              <a:pPr algn="ctr"/>
              <a:r>
                <a:rPr lang="en" sz="320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Department of Molecular, Cellular, and Biomedical Sciences, University of New Hampshire, Durham, NH</a:t>
              </a:r>
              <a:endParaRPr sz="32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68" name="Google Shape;6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25764" y="1872541"/>
              <a:ext cx="6054906" cy="1760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582513" y="2211781"/>
              <a:ext cx="4708158" cy="1421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8FB384-35AC-DC69-AA81-7733695FB395}"/>
              </a:ext>
            </a:extLst>
          </p:cNvPr>
          <p:cNvGrpSpPr/>
          <p:nvPr/>
        </p:nvGrpSpPr>
        <p:grpSpPr>
          <a:xfrm>
            <a:off x="13909691" y="25117438"/>
            <a:ext cx="12804574" cy="7773090"/>
            <a:chOff x="13909691" y="25117438"/>
            <a:chExt cx="12804574" cy="777309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13923821" y="25117438"/>
              <a:ext cx="12746179" cy="2043503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/>
              <a:r>
                <a:rPr lang="en" sz="40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Precise Quantification of Histone PTMs </a:t>
              </a:r>
            </a:p>
            <a:p>
              <a:pPr algn="ctr"/>
              <a:r>
                <a:rPr lang="en" sz="40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with Affi-BAMS</a:t>
              </a:r>
              <a:endParaRPr sz="4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13909691" y="26999818"/>
              <a:ext cx="12804574" cy="5890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r>
                <a:rPr lang="en" sz="3000" b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Affi</a:t>
              </a: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nity-</a:t>
              </a:r>
              <a:r>
                <a:rPr lang="en" sz="3000" b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ead </a:t>
              </a:r>
              <a:r>
                <a:rPr lang="en" sz="3000" b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ssisted </a:t>
              </a:r>
              <a:r>
                <a:rPr lang="en" sz="3000" b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</a:t>
              </a: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ass </a:t>
              </a:r>
              <a:r>
                <a:rPr lang="en" sz="3000" b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</a:t>
              </a: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pectrometry</a:t>
              </a: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Highly specific</a:t>
              </a: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7200" indent="-457200">
                <a:buSzPct val="75000"/>
                <a:buFont typeface="Arial" panose="020B0604020202020204" pitchFamily="34" charset="0"/>
                <a:buChar char="•"/>
              </a:pP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Combination of MALDI MS and immunoaffinity chromatography</a:t>
              </a: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468880" indent="-457200">
                <a:buSzPct val="75000"/>
                <a:buFont typeface="Arial" panose="020B0604020202020204" pitchFamily="34" charset="0"/>
                <a:buChar char="•"/>
              </a:pP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Used to quantify proteins and their PTMs</a:t>
              </a: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468880" indent="-457200">
                <a:buSzPct val="75000"/>
                <a:buFont typeface="Arial" panose="020B0604020202020204" pitchFamily="34" charset="0"/>
                <a:buChar char="•"/>
              </a:pP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Multiple proteins/PTMs can be analyzed simultaneously</a:t>
              </a: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468880" indent="-457200">
                <a:buSzPct val="75000"/>
                <a:buFont typeface="Arial" panose="020B0604020202020204" pitchFamily="34" charset="0"/>
                <a:buChar char="•"/>
              </a:pP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Results will quantitatively show how loss of TgBDP1 affects histone modifications</a:t>
              </a: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045D5D-F9E2-C5B9-0EF9-0F8351C6C57D}"/>
              </a:ext>
            </a:extLst>
          </p:cNvPr>
          <p:cNvGrpSpPr/>
          <p:nvPr/>
        </p:nvGrpSpPr>
        <p:grpSpPr>
          <a:xfrm>
            <a:off x="578805" y="13470277"/>
            <a:ext cx="15909263" cy="11444606"/>
            <a:chOff x="578805" y="13470277"/>
            <a:chExt cx="15909263" cy="11444606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578805" y="13470277"/>
              <a:ext cx="12899063" cy="1421794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/>
              <a:r>
                <a:rPr lang="en" sz="396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Histone Modifications are Read by </a:t>
              </a:r>
              <a:r>
                <a:rPr lang="en" sz="3960" b="1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Bromodomains</a:t>
              </a:r>
              <a:endParaRPr sz="396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390BA1-DF6B-8A92-AA6B-6D9FB23F67F4}"/>
                </a:ext>
              </a:extLst>
            </p:cNvPr>
            <p:cNvGrpSpPr/>
            <p:nvPr/>
          </p:nvGrpSpPr>
          <p:grpSpPr>
            <a:xfrm>
              <a:off x="614625" y="14869189"/>
              <a:ext cx="15873443" cy="10045694"/>
              <a:chOff x="614625" y="14259591"/>
              <a:chExt cx="15873443" cy="10045694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614625" y="14259591"/>
                <a:ext cx="9456480" cy="10045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02270" tIns="402270" rIns="402270" bIns="402270" anchor="t" anchorCtr="0">
                <a:spAutoFit/>
              </a:bodyPr>
              <a:lstStyle/>
              <a:p>
                <a:r>
                  <a:rPr lang="en" sz="3000" b="1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Histone Modifications:</a:t>
                </a:r>
                <a:endParaRPr sz="3000" b="1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1529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" sz="30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Post-translational modifications (PTMs) to histone proteins</a:t>
                </a:r>
                <a:endParaRPr sz="30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r>
                  <a:rPr lang="en" sz="30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   → Example: methylation, acetylation</a:t>
                </a:r>
              </a:p>
              <a:p>
                <a:endParaRPr sz="30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15290" indent="-457200">
                  <a:buSzPct val="75000"/>
                  <a:buFont typeface="Arial" panose="020B0604020202020204" pitchFamily="34" charset="0"/>
                  <a:buChar char="•"/>
                </a:pPr>
                <a:r>
                  <a:rPr lang="en" sz="30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Histone modifications can alter chromatin structure to affect gene expression</a:t>
                </a:r>
                <a:endParaRPr sz="30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2011680"/>
                <a:endParaRPr sz="30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r>
                  <a:rPr lang="en" sz="3000" b="1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Bromodomain Proteins (BDPs):</a:t>
                </a:r>
                <a:endParaRPr sz="3000" b="1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1529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" sz="3000" dirty="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Reader proteins for histone acetylation</a:t>
                </a:r>
                <a:endParaRPr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2468880" indent="-457200">
                  <a:buSzPct val="75000"/>
                  <a:buFont typeface="Arial" panose="020B0604020202020204" pitchFamily="34" charset="0"/>
                  <a:buChar char="•"/>
                </a:pPr>
                <a:endParaRPr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1529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" sz="3000" dirty="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Bind acetyl-lysine residues and recruit transcriptional machinery</a:t>
                </a:r>
                <a:endParaRPr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2468880" indent="-457200">
                  <a:buSzPct val="75000"/>
                  <a:buFont typeface="Arial" panose="020B0604020202020204" pitchFamily="34" charset="0"/>
                  <a:buChar char="•"/>
                </a:pPr>
                <a:endParaRPr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1529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" sz="3000" i="1" dirty="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Toxoplasma </a:t>
                </a:r>
                <a:r>
                  <a:rPr lang="en" sz="3000" dirty="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has six unique BDPs with unknown functions</a:t>
                </a:r>
                <a:endParaRPr lang="en-US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2468880" indent="-457200">
                  <a:buSzPct val="75000"/>
                  <a:buFont typeface="Arial" panose="020B0604020202020204" pitchFamily="34" charset="0"/>
                  <a:buChar char="•"/>
                </a:pPr>
                <a:endParaRPr lang="en-US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1529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" sz="3000" dirty="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Essential for parasite survival</a:t>
                </a:r>
                <a:endParaRPr lang="en-US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r>
                  <a:rPr lang="en" sz="3000" dirty="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 </a:t>
                </a:r>
                <a:r>
                  <a:rPr lang="en-US" sz="3000" dirty="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 → Loss of TgBDP1 results in mass gene dysregulation  </a:t>
                </a:r>
              </a:p>
            </p:txBody>
          </p:sp>
          <p:pic>
            <p:nvPicPr>
              <p:cNvPr id="71" name="Google Shape;71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9214973" y="14438940"/>
                <a:ext cx="2707930" cy="320354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C69D074-C6BA-E6C4-9B71-AAA975EC67F4}"/>
                  </a:ext>
                </a:extLst>
              </p:cNvPr>
              <p:cNvGrpSpPr/>
              <p:nvPr/>
            </p:nvGrpSpPr>
            <p:grpSpPr>
              <a:xfrm>
                <a:off x="4949429" y="17810606"/>
                <a:ext cx="11538639" cy="6274797"/>
                <a:chOff x="5420482" y="17699770"/>
                <a:chExt cx="11538639" cy="6274797"/>
              </a:xfrm>
            </p:grpSpPr>
            <p:pic>
              <p:nvPicPr>
                <p:cNvPr id="70" name="Google Shape;70;p13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 rot="447301">
                  <a:off x="5420482" y="17699770"/>
                  <a:ext cx="11538639" cy="544841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8" name="Google Shape;78;p13"/>
                <p:cNvSpPr txBox="1"/>
                <p:nvPr/>
              </p:nvSpPr>
              <p:spPr>
                <a:xfrm>
                  <a:off x="8962031" y="22300396"/>
                  <a:ext cx="5086741" cy="16741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02270" tIns="402270" rIns="402270" bIns="402270" anchor="t" anchorCtr="0">
                  <a:spAutoFit/>
                </a:bodyPr>
                <a:lstStyle/>
                <a:p>
                  <a:pPr algn="ctr"/>
                  <a:r>
                    <a:rPr lang="en" sz="2800" dirty="0"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Figure 2. Predicted TgBDP1 Protein Structure</a:t>
                  </a:r>
                  <a:endParaRPr sz="2800" dirty="0"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EDBDC5-D7D2-B945-55C8-57016B2D442D}"/>
              </a:ext>
            </a:extLst>
          </p:cNvPr>
          <p:cNvGrpSpPr/>
          <p:nvPr/>
        </p:nvGrpSpPr>
        <p:grpSpPr>
          <a:xfrm>
            <a:off x="27017650" y="14884226"/>
            <a:ext cx="12670556" cy="8871980"/>
            <a:chOff x="27017650" y="14884226"/>
            <a:chExt cx="12670556" cy="8871980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27053166" y="14884226"/>
              <a:ext cx="12635040" cy="1421794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/>
              <a:r>
                <a:rPr lang="en" sz="40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Summary and Future Work</a:t>
              </a:r>
              <a:endParaRPr sz="4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27017650" y="16074236"/>
              <a:ext cx="12601325" cy="7681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Studying the role of essential protein, TgBDP1, and its role in </a:t>
              </a:r>
              <a:r>
                <a:rPr lang="en" sz="3000" i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Toxoplasma</a:t>
              </a:r>
              <a:endParaRPr sz="30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7200" indent="-457200">
                <a:buSzPct val="75000"/>
                <a:buFont typeface="Arial" panose="020B0604020202020204" pitchFamily="34" charset="0"/>
                <a:buChar char="•"/>
              </a:pPr>
              <a:endParaRPr sz="3000" dirty="0">
                <a:solidFill>
                  <a:schemeClr val="dk1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TgBDP1 binds chromatin and recruits other histone-modifying factors such as methyltranferases to regulate gene expression</a:t>
              </a: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57200" indent="-457200">
                <a:buSzPct val="75000"/>
                <a:buFont typeface="Arial" panose="020B0604020202020204" pitchFamily="34" charset="0"/>
                <a:buChar char="•"/>
              </a:pP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Western blots were performed to confirm presence of TgBDP1 at histone modification sites</a:t>
              </a: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468880" indent="-457200">
                <a:buSzPct val="75000"/>
                <a:buFont typeface="Arial" panose="020B0604020202020204" pitchFamily="34" charset="0"/>
                <a:buChar char="•"/>
              </a:pP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 the future, this experiment can be repeated with the other five BDPs of unknown function</a:t>
              </a:r>
            </a:p>
            <a:p>
              <a:pPr marL="45720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Knowing how BDPs regulate gene expression could further support the notion of them being future drug targets for disease</a:t>
              </a:r>
              <a:endParaRPr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endParaRPr sz="264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0EBD7F6-6247-424C-1481-9A0A6F373840}"/>
              </a:ext>
            </a:extLst>
          </p:cNvPr>
          <p:cNvGrpSpPr/>
          <p:nvPr/>
        </p:nvGrpSpPr>
        <p:grpSpPr>
          <a:xfrm>
            <a:off x="27017869" y="23020714"/>
            <a:ext cx="12670337" cy="5516873"/>
            <a:chOff x="27017869" y="23020714"/>
            <a:chExt cx="12670337" cy="5516873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27053166" y="23020714"/>
              <a:ext cx="12635040" cy="1421794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/>
              <a:r>
                <a:rPr lang="en" sz="40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Acknowledgements</a:t>
              </a:r>
              <a:endParaRPr sz="4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27017869" y="24154982"/>
              <a:ext cx="12634767" cy="43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r>
                <a:rPr lang="en" sz="29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Supported by UNH CIBBR and CoRE Initiative</a:t>
              </a:r>
            </a:p>
            <a:p>
              <a:endParaRPr sz="2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r>
                <a:rPr lang="en" sz="29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Ghaith M. Hamza, Discovery Sciences, BioPharmaceutical R&amp;D,   AstraZeneca</a:t>
              </a:r>
              <a:endParaRPr sz="2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endParaRPr sz="2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r>
                <a:rPr lang="en" sz="29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Dr. Don Wojchowski, UNH Molecular, Cellular &amp; Biomedical Sciences</a:t>
              </a:r>
              <a:endParaRPr sz="2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endParaRPr lang="en-US" sz="2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r>
                <a:rPr lang="en" sz="29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 Current and previous members of the Jeffers Lab</a:t>
              </a:r>
              <a:endParaRPr sz="2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948FFF-D38D-3A61-C918-1DB9F2999199}"/>
              </a:ext>
            </a:extLst>
          </p:cNvPr>
          <p:cNvGrpSpPr/>
          <p:nvPr/>
        </p:nvGrpSpPr>
        <p:grpSpPr>
          <a:xfrm>
            <a:off x="533499" y="4344333"/>
            <a:ext cx="13582199" cy="9024854"/>
            <a:chOff x="533499" y="4344333"/>
            <a:chExt cx="13582199" cy="9024854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578805" y="4344333"/>
              <a:ext cx="12899063" cy="1421794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/>
              <a:r>
                <a:rPr lang="en" sz="4000" b="1" i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Toxoplasma gondii</a:t>
              </a:r>
              <a:endParaRPr sz="4000" b="1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533499" y="5631818"/>
              <a:ext cx="8040606" cy="773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marL="415290" indent="-457200"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latin typeface="Helvetica Neue"/>
                  <a:ea typeface="Helvetica Neue"/>
                  <a:cs typeface="Helvetica Neue"/>
                  <a:sym typeface="Helvetica Neue"/>
                </a:rPr>
                <a:t>Prevalent parasite that infects approximately 25% of Americans</a:t>
              </a:r>
              <a:endParaRPr sz="30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468880" indent="-457200">
                <a:buSzPct val="75000"/>
                <a:buFont typeface="Arial" panose="020B0604020202020204" pitchFamily="34" charset="0"/>
                <a:buChar char="•"/>
              </a:pPr>
              <a:endParaRPr sz="30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latin typeface="Helvetica Neue"/>
                  <a:ea typeface="Helvetica Neue"/>
                  <a:cs typeface="Helvetica Neue"/>
                  <a:sym typeface="Helvetica Neue"/>
                </a:rPr>
                <a:t>Immunocompromised and pregnant patients at high risk for disease complications</a:t>
              </a:r>
            </a:p>
            <a:p>
              <a:pPr marL="415290" indent="-457200">
                <a:buSzPct val="75000"/>
                <a:buFont typeface="Arial" panose="020B0604020202020204" pitchFamily="34" charset="0"/>
                <a:buChar char="•"/>
              </a:pPr>
              <a:endParaRPr lang="en" sz="30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latin typeface="Helvetica Neue"/>
                  <a:ea typeface="Helvetica Neue"/>
                  <a:cs typeface="Helvetica Neue"/>
                  <a:sym typeface="Helvetica Neue"/>
                </a:rPr>
                <a:t>Currently no cure for chronic infection</a:t>
              </a:r>
              <a:endParaRPr sz="30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468880" indent="-457200">
                <a:buSzPct val="75000"/>
                <a:buFont typeface="Arial" panose="020B0604020202020204" pitchFamily="34" charset="0"/>
                <a:buChar char="•"/>
              </a:pPr>
              <a:endParaRPr sz="30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latin typeface="Helvetica Neue"/>
                  <a:ea typeface="Helvetica Neue"/>
                  <a:cs typeface="Helvetica Neue"/>
                  <a:sym typeface="Helvetica Neue"/>
                </a:rPr>
                <a:t>Regulation of gene expression is critical for parasite to maintain infection in host</a:t>
              </a:r>
              <a:endParaRPr sz="30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2468880" indent="-457200">
                <a:buSzPct val="75000"/>
                <a:buFont typeface="Arial" panose="020B0604020202020204" pitchFamily="34" charset="0"/>
                <a:buChar char="•"/>
              </a:pPr>
              <a:endParaRPr sz="30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SzPct val="75000"/>
                <a:buFont typeface="Arial" panose="020B0604020202020204" pitchFamily="34" charset="0"/>
                <a:buChar char="•"/>
              </a:pPr>
              <a:r>
                <a:rPr lang="en" sz="3000" dirty="0">
                  <a:latin typeface="Helvetica Neue"/>
                  <a:ea typeface="Helvetica Neue"/>
                  <a:cs typeface="Helvetica Neue"/>
                  <a:sym typeface="Helvetica Neue"/>
                </a:rPr>
                <a:t>Understanding how</a:t>
              </a:r>
              <a:r>
                <a:rPr lang="en" sz="3000" i="1" dirty="0">
                  <a:latin typeface="Helvetica Neue"/>
                  <a:ea typeface="Helvetica Neue"/>
                  <a:cs typeface="Helvetica Neue"/>
                  <a:sym typeface="Helvetica Neue"/>
                </a:rPr>
                <a:t> Toxoplasma </a:t>
              </a:r>
              <a:r>
                <a:rPr lang="en" sz="3000" dirty="0">
                  <a:latin typeface="Helvetica Neue"/>
                  <a:ea typeface="Helvetica Neue"/>
                  <a:cs typeface="Helvetica Neue"/>
                  <a:sym typeface="Helvetica Neue"/>
                </a:rPr>
                <a:t>controls its gene expression can help  to discovery of potential drug targets</a:t>
              </a:r>
              <a:endParaRPr sz="3000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27354D3-111A-EFE9-B732-4A5C25E73446}"/>
                </a:ext>
              </a:extLst>
            </p:cNvPr>
            <p:cNvGrpSpPr/>
            <p:nvPr/>
          </p:nvGrpSpPr>
          <p:grpSpPr>
            <a:xfrm>
              <a:off x="7842674" y="6535567"/>
              <a:ext cx="6273024" cy="6115066"/>
              <a:chOff x="7763626" y="6827243"/>
              <a:chExt cx="6273024" cy="6115066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7763626" y="11268138"/>
                <a:ext cx="6273024" cy="16741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02270" tIns="402270" rIns="402270" bIns="402270" anchor="t" anchorCtr="0">
                <a:spAutoFit/>
              </a:bodyPr>
              <a:lstStyle/>
              <a:p>
                <a:pPr algn="ctr"/>
                <a:r>
                  <a:rPr lang="en" sz="28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Figure 1. </a:t>
                </a:r>
                <a:r>
                  <a:rPr lang="en" sz="2800" i="1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Toxoplasma</a:t>
                </a:r>
                <a:r>
                  <a:rPr lang="en" sz="28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 Tachyzoites Growing in Human Fibroblasts</a:t>
                </a:r>
                <a:endParaRPr sz="28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517C323-E72C-8BAA-8544-17FB9BC112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5629" t="26433" r="26534" b="25730"/>
              <a:stretch/>
            </p:blipFill>
            <p:spPr>
              <a:xfrm>
                <a:off x="8517438" y="6827243"/>
                <a:ext cx="4765400" cy="4765400"/>
              </a:xfrm>
              <a:prstGeom prst="rect">
                <a:avLst/>
              </a:prstGeom>
            </p:spPr>
          </p:pic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287C027-B566-A738-4344-E420E2CA7E8F}"/>
              </a:ext>
            </a:extLst>
          </p:cNvPr>
          <p:cNvGrpSpPr/>
          <p:nvPr/>
        </p:nvGrpSpPr>
        <p:grpSpPr>
          <a:xfrm>
            <a:off x="578805" y="25100656"/>
            <a:ext cx="13298311" cy="7289457"/>
            <a:chOff x="578805" y="25100656"/>
            <a:chExt cx="13298311" cy="728945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240F7EE-FB85-8A62-CB63-5A2C0E3DEE3C}"/>
                </a:ext>
              </a:extLst>
            </p:cNvPr>
            <p:cNvGrpSpPr/>
            <p:nvPr/>
          </p:nvGrpSpPr>
          <p:grpSpPr>
            <a:xfrm>
              <a:off x="8081327" y="27472741"/>
              <a:ext cx="5795789" cy="4917372"/>
              <a:chOff x="3381258" y="26715261"/>
              <a:chExt cx="6581520" cy="5432247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C3A2B5F0-C8C7-2663-5426-123F18792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8378" y="26715261"/>
                <a:ext cx="5381991" cy="4909027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ED9672F-8927-0225-7F16-C427087F3042}"/>
                  </a:ext>
                </a:extLst>
              </p:cNvPr>
              <p:cNvSpPr txBox="1"/>
              <p:nvPr/>
            </p:nvSpPr>
            <p:spPr>
              <a:xfrm>
                <a:off x="3381258" y="31624288"/>
                <a:ext cx="65815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Figure 3. Predicted BDP1 Complex</a:t>
                </a:r>
              </a:p>
            </p:txBody>
          </p:sp>
        </p:grpSp>
        <p:sp>
          <p:nvSpPr>
            <p:cNvPr id="42" name="Google Shape;58;p13">
              <a:extLst>
                <a:ext uri="{FF2B5EF4-FFF2-40B4-BE49-F238E27FC236}">
                  <a16:creationId xmlns:a16="http://schemas.microsoft.com/office/drawing/2014/main" id="{4CDFC218-0399-2D68-335A-0D55C660EA25}"/>
                </a:ext>
              </a:extLst>
            </p:cNvPr>
            <p:cNvSpPr txBox="1"/>
            <p:nvPr/>
          </p:nvSpPr>
          <p:spPr>
            <a:xfrm>
              <a:off x="578805" y="25100656"/>
              <a:ext cx="12899063" cy="2043503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/>
              <a:r>
                <a:rPr lang="en" sz="40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The BDP1 Complex Contains a Methyltransferase Domain </a:t>
              </a:r>
              <a:endParaRPr sz="4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EAE0A6-B7E9-C9CF-4036-93D0E550AD27}"/>
                </a:ext>
              </a:extLst>
            </p:cNvPr>
            <p:cNvSpPr txBox="1"/>
            <p:nvPr/>
          </p:nvSpPr>
          <p:spPr>
            <a:xfrm>
              <a:off x="614624" y="27216844"/>
              <a:ext cx="8291559" cy="48320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Helvetica Neue"/>
                  <a:ea typeface="Helvetica Neue"/>
                  <a:cs typeface="Helvetica Neue"/>
                  <a:sym typeface="Helvetica Neue"/>
                </a:rPr>
                <a:t>The  predicted complex associated with BDP1 contains two other BDPs and the transcription factor AP2VIIa7</a:t>
              </a:r>
            </a:p>
            <a:p>
              <a:pPr marL="45720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endParaRPr lang="en-US" sz="28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Helvetica Neue"/>
                  <a:ea typeface="Helvetica Neue"/>
                  <a:cs typeface="Helvetica Neue"/>
                  <a:sym typeface="Helvetica Neue"/>
                </a:rPr>
                <a:t>AP2VIIa7 contains a methyltransferase domain, which </a:t>
              </a:r>
              <a:r>
                <a:rPr lang="en" sz="2800" dirty="0">
                  <a:latin typeface="Helvetica Neue"/>
                  <a:ea typeface="Helvetica Neue"/>
                  <a:cs typeface="Helvetica Neue"/>
                  <a:sym typeface="Helvetica Neue"/>
                </a:rPr>
                <a:t>can modify methyl groups on proteins</a:t>
              </a:r>
            </a:p>
            <a:p>
              <a:pPr marL="45720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endParaRPr lang="en-US" sz="2800" dirty="0"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415290" indent="-457200">
                <a:buClr>
                  <a:schemeClr val="dk1"/>
                </a:buClr>
                <a:buSzPct val="75000"/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Helvetica Neue"/>
                  <a:ea typeface="Helvetica Neue"/>
                  <a:cs typeface="Helvetica Neue"/>
                  <a:sym typeface="Helvetica Neue"/>
                </a:rPr>
                <a:t>It is suspected that TgBDP1 is recruiting this methyltransferase domain to modify methyl groups on histones </a:t>
              </a:r>
            </a:p>
            <a:p>
              <a:pPr>
                <a:buClr>
                  <a:schemeClr val="dk1"/>
                </a:buClr>
                <a:buSzPts val="600"/>
              </a:pPr>
              <a:endParaRPr lang="en-US" sz="2800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A27C2F3A-2D9E-CEA2-CFAC-54D065888B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15001" y="4201705"/>
            <a:ext cx="6994544" cy="100013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9" name="Google Shape;76;p13">
            <a:extLst>
              <a:ext uri="{FF2B5EF4-FFF2-40B4-BE49-F238E27FC236}">
                <a16:creationId xmlns:a16="http://schemas.microsoft.com/office/drawing/2014/main" id="{91A04AE1-AC2D-9153-C9F5-EBC9828C1E6E}"/>
              </a:ext>
            </a:extLst>
          </p:cNvPr>
          <p:cNvSpPr txBox="1"/>
          <p:nvPr/>
        </p:nvSpPr>
        <p:spPr>
          <a:xfrm>
            <a:off x="28810247" y="13980599"/>
            <a:ext cx="9708853" cy="13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2270" tIns="402270" rIns="402270" bIns="402270" anchor="t" anchorCtr="0">
            <a:spAutoFit/>
          </a:bodyPr>
          <a:lstStyle/>
          <a:p>
            <a:pPr algn="ctr"/>
            <a:r>
              <a:rPr lang="en" sz="2800" dirty="0">
                <a:latin typeface="Helvetica Neue"/>
                <a:ea typeface="Helvetica Neue"/>
                <a:cs typeface="Helvetica Neue"/>
                <a:sym typeface="Helvetica Neue"/>
              </a:rPr>
              <a:t>Figure 6. Affi-BAMS Schematic Adapted from (2)</a:t>
            </a:r>
            <a:endParaRPr sz="2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048FFA-F690-B4DF-1611-36BF1080A6DC}"/>
              </a:ext>
            </a:extLst>
          </p:cNvPr>
          <p:cNvGrpSpPr/>
          <p:nvPr/>
        </p:nvGrpSpPr>
        <p:grpSpPr>
          <a:xfrm>
            <a:off x="13584803" y="4469912"/>
            <a:ext cx="13672720" cy="8851260"/>
            <a:chOff x="13584803" y="4469912"/>
            <a:chExt cx="13672720" cy="885126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13920862" y="4469912"/>
              <a:ext cx="12740887" cy="1421794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/>
              <a:r>
                <a:rPr lang="en" sz="4000" b="1" i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Hypothesis:</a:t>
              </a:r>
              <a:endParaRPr sz="4000" b="1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13920862" y="5852920"/>
              <a:ext cx="12740887" cy="1307917"/>
            </a:xfrm>
            <a:prstGeom prst="rect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" sz="2800" b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TgBDP1 is recruited to chromatin to modulate methylation of histones</a:t>
              </a:r>
              <a:endParaRPr sz="2800" b="1" dirty="0"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197F2F-0612-8F07-876B-9B48A6ECE2B1}"/>
                </a:ext>
              </a:extLst>
            </p:cNvPr>
            <p:cNvGrpSpPr/>
            <p:nvPr/>
          </p:nvGrpSpPr>
          <p:grpSpPr>
            <a:xfrm>
              <a:off x="13584803" y="7417848"/>
              <a:ext cx="13672720" cy="5903324"/>
              <a:chOff x="13365851" y="10189794"/>
              <a:chExt cx="12977332" cy="5251079"/>
            </a:xfrm>
          </p:grpSpPr>
          <p:sp>
            <p:nvSpPr>
              <p:cNvPr id="23" name="Google Shape;76;p13">
                <a:extLst>
                  <a:ext uri="{FF2B5EF4-FFF2-40B4-BE49-F238E27FC236}">
                    <a16:creationId xmlns:a16="http://schemas.microsoft.com/office/drawing/2014/main" id="{EA22FBD7-92AB-F052-F1DD-3D93A14F953E}"/>
                  </a:ext>
                </a:extLst>
              </p:cNvPr>
              <p:cNvSpPr txBox="1"/>
              <p:nvPr/>
            </p:nvSpPr>
            <p:spPr>
              <a:xfrm>
                <a:off x="13365851" y="14242879"/>
                <a:ext cx="12977332" cy="1197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02270" tIns="402270" rIns="402270" bIns="402270" anchor="t" anchorCtr="0">
                <a:spAutoFit/>
              </a:bodyPr>
              <a:lstStyle/>
              <a:p>
                <a:pPr algn="ctr"/>
                <a:r>
                  <a:rPr lang="en" sz="28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Figure 4. The Affect of TgBDP1 Loss on Histone Methylation is Unknown</a:t>
                </a:r>
                <a:endParaRPr sz="28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F6DEC58-C90E-0622-4238-1D5F761D2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08917" y="10189794"/>
                <a:ext cx="9788766" cy="4156502"/>
              </a:xfrm>
              <a:prstGeom prst="rect">
                <a:avLst/>
              </a:prstGeom>
              <a:ln w="12700">
                <a:solidFill>
                  <a:schemeClr val="bg2"/>
                </a:solidFill>
              </a:ln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FC2123-42B2-AEDB-1BBC-E7948BF37BFC}"/>
              </a:ext>
            </a:extLst>
          </p:cNvPr>
          <p:cNvGrpSpPr/>
          <p:nvPr/>
        </p:nvGrpSpPr>
        <p:grpSpPr>
          <a:xfrm>
            <a:off x="13538799" y="13091608"/>
            <a:ext cx="13380275" cy="11800010"/>
            <a:chOff x="13538799" y="13091608"/>
            <a:chExt cx="13380275" cy="1180001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3912611" y="13091608"/>
              <a:ext cx="12768598" cy="2043503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/>
              <a:r>
                <a:rPr lang="en" sz="400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Quantification of Histone H3 Methylation During BDP1 Knockdown</a:t>
              </a:r>
              <a:endParaRPr sz="4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B2036E1-1B12-C37E-FE84-CB2718A99E61}"/>
                </a:ext>
              </a:extLst>
            </p:cNvPr>
            <p:cNvGrpSpPr/>
            <p:nvPr/>
          </p:nvGrpSpPr>
          <p:grpSpPr>
            <a:xfrm>
              <a:off x="13538799" y="15197217"/>
              <a:ext cx="13380275" cy="9694401"/>
              <a:chOff x="13538799" y="15197217"/>
              <a:chExt cx="13380275" cy="9694401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1961A0-069D-9792-9F0E-75D5FF36C541}"/>
                  </a:ext>
                </a:extLst>
              </p:cNvPr>
              <p:cNvSpPr txBox="1"/>
              <p:nvPr/>
            </p:nvSpPr>
            <p:spPr>
              <a:xfrm>
                <a:off x="13866522" y="15197217"/>
                <a:ext cx="13052552" cy="5878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900" b="1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Western Blots:</a:t>
                </a:r>
              </a:p>
              <a:p>
                <a:pPr marL="41529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-US" sz="29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Sensitive technique used to detect specific proteins from a sample of cells</a:t>
                </a:r>
              </a:p>
              <a:p>
                <a:pPr marL="45720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endParaRPr lang="en-US" sz="29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1529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-US" sz="29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Proteins are separated by size, and can be visualized using antibodies</a:t>
                </a:r>
              </a:p>
              <a:p>
                <a:pPr marL="45720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endParaRPr lang="en-US" sz="29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1529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-US" sz="29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Antibodies to three histone modifications involving methylation of H3K4 were used in samples with TgBDP1 intact and knocked down</a:t>
                </a:r>
              </a:p>
              <a:p>
                <a:pPr marL="45720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endParaRPr lang="en-US" sz="29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1529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-US" sz="29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H3K4 methylation was chosen because it is associated with transcriptional start sites in </a:t>
                </a:r>
                <a:r>
                  <a:rPr lang="en-US" sz="2900" i="1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Toxoplasma</a:t>
                </a:r>
              </a:p>
              <a:p>
                <a:pPr marL="45720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endParaRPr lang="en-US" sz="2900" i="1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marL="415290" indent="-457200">
                  <a:buClr>
                    <a:schemeClr val="dk1"/>
                  </a:buClr>
                  <a:buSzPct val="75000"/>
                  <a:buFont typeface="Arial" panose="020B0604020202020204" pitchFamily="34" charset="0"/>
                  <a:buChar char="•"/>
                </a:pPr>
                <a:r>
                  <a:rPr lang="en-US" sz="29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Due to sensitivity, samples need to be further quantified to confirm results </a:t>
                </a:r>
              </a:p>
              <a:p>
                <a:pPr marL="377190" indent="-419100">
                  <a:buClr>
                    <a:schemeClr val="dk1"/>
                  </a:buClr>
                  <a:buSzPts val="600"/>
                  <a:buFont typeface="Helvetica Neue"/>
                  <a:buChar char="●"/>
                </a:pPr>
                <a:endParaRPr lang="en-US" sz="28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046DD81-996E-FD4B-CAFE-AD720AD0B2A7}"/>
                  </a:ext>
                </a:extLst>
              </p:cNvPr>
              <p:cNvGrpSpPr/>
              <p:nvPr/>
            </p:nvGrpSpPr>
            <p:grpSpPr>
              <a:xfrm>
                <a:off x="13538799" y="21115019"/>
                <a:ext cx="12596719" cy="3776599"/>
                <a:chOff x="13762477" y="21073829"/>
                <a:chExt cx="12596719" cy="3776599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C0636664-702E-B4B3-2E59-5DBD51AFE92F}"/>
                    </a:ext>
                  </a:extLst>
                </p:cNvPr>
                <p:cNvGrpSpPr/>
                <p:nvPr/>
              </p:nvGrpSpPr>
              <p:grpSpPr>
                <a:xfrm>
                  <a:off x="13762477" y="21073829"/>
                  <a:ext cx="12596719" cy="3776599"/>
                  <a:chOff x="13619713" y="22952675"/>
                  <a:chExt cx="12676174" cy="3369581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4C3BFB1D-6DCD-F767-8054-B53EE5F7E3E7}"/>
                      </a:ext>
                    </a:extLst>
                  </p:cNvPr>
                  <p:cNvGrpSpPr/>
                  <p:nvPr/>
                </p:nvGrpSpPr>
                <p:grpSpPr>
                  <a:xfrm>
                    <a:off x="14351123" y="22952675"/>
                    <a:ext cx="11944764" cy="3369581"/>
                    <a:chOff x="14351123" y="11771894"/>
                    <a:chExt cx="11944764" cy="3369581"/>
                  </a:xfrm>
                </p:grpSpPr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C9D04A15-598A-F2B8-1279-7F0A242088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351123" y="13818564"/>
                      <a:ext cx="11808401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600" dirty="0">
                          <a:latin typeface="Helvetica Neue" panose="020B0604020202020204" charset="0"/>
                        </a:rPr>
                        <a:t>	</a:t>
                      </a:r>
                      <a:r>
                        <a:rPr lang="en-US" sz="2600" b="1" dirty="0">
                          <a:latin typeface="Helvetica Neue" panose="020B0604020202020204" charset="0"/>
                        </a:rPr>
                        <a:t>H3K4me1</a:t>
                      </a:r>
                      <a:r>
                        <a:rPr lang="en-US" sz="2600" dirty="0">
                          <a:latin typeface="Helvetica Neue" panose="020B0604020202020204" charset="0"/>
                        </a:rPr>
                        <a:t>			    </a:t>
                      </a:r>
                      <a:r>
                        <a:rPr lang="en-US" sz="2600" b="1" dirty="0">
                          <a:latin typeface="Helvetica Neue" panose="020B0604020202020204" charset="0"/>
                        </a:rPr>
                        <a:t>H3K4me2</a:t>
                      </a:r>
                      <a:r>
                        <a:rPr lang="en-US" sz="2600" dirty="0">
                          <a:latin typeface="Helvetica Neue" panose="020B0604020202020204" charset="0"/>
                        </a:rPr>
                        <a:t>			   </a:t>
                      </a:r>
                      <a:r>
                        <a:rPr lang="en-US" sz="2600" b="1" dirty="0">
                          <a:latin typeface="Helvetica Neue" panose="020B0604020202020204" charset="0"/>
                        </a:rPr>
                        <a:t>H3K4me3</a:t>
                      </a:r>
                    </a:p>
                  </p:txBody>
                </p: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5E031FC3-44FB-F2F1-4AE0-DED200E2AF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713923" y="11771894"/>
                      <a:ext cx="283169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latin typeface="Helvetica Neue" panose="020B0604020202020204" charset="0"/>
                        </a:rPr>
                        <a:t>+ATC      -ATC</a:t>
                      </a:r>
                    </a:p>
                  </p:txBody>
                </p:sp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CD1A0D81-5EE5-CF70-A054-AE143985FA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870009" y="11977641"/>
                      <a:ext cx="283169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latin typeface="Helvetica Neue" panose="020B0604020202020204" charset="0"/>
                        </a:rPr>
                        <a:t>+ATC       -ATC</a:t>
                      </a:r>
                    </a:p>
                  </p:txBody>
                </p: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51EFE161-21A4-20A8-72D9-3F4E3A6616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464196" y="12051973"/>
                      <a:ext cx="283169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latin typeface="Helvetica Neue" panose="020B0604020202020204" charset="0"/>
                        </a:rPr>
                        <a:t>+ATC        -ATC</a:t>
                      </a: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0CA3008A-DF83-DB85-1494-7110531CBD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475765" y="14187368"/>
                      <a:ext cx="11808401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800" dirty="0">
                          <a:latin typeface="Helvetica Neue" panose="020B0604020202020204" charset="0"/>
                        </a:rPr>
                        <a:t>Figure 5: Western Blots Displaying Changes in Histone H3K4 Methylation during TgBDP1 Knockdown</a:t>
                      </a:r>
                    </a:p>
                  </p:txBody>
                </p:sp>
              </p:grp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BBB625B-AE3E-5F7C-4C57-975F88FBD72E}"/>
                      </a:ext>
                    </a:extLst>
                  </p:cNvPr>
                  <p:cNvSpPr txBox="1"/>
                  <p:nvPr/>
                </p:nvSpPr>
                <p:spPr>
                  <a:xfrm>
                    <a:off x="17856245" y="23944836"/>
                    <a:ext cx="8610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15 kDa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5CF9CE41-2442-5A3B-9F4C-2EA77087E582}"/>
                      </a:ext>
                    </a:extLst>
                  </p:cNvPr>
                  <p:cNvSpPr txBox="1"/>
                  <p:nvPr/>
                </p:nvSpPr>
                <p:spPr>
                  <a:xfrm>
                    <a:off x="22264834" y="23944837"/>
                    <a:ext cx="8610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15 kDa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B5C4DA9-285E-9547-69BB-3C3E89BB2C2B}"/>
                      </a:ext>
                    </a:extLst>
                  </p:cNvPr>
                  <p:cNvSpPr txBox="1"/>
                  <p:nvPr/>
                </p:nvSpPr>
                <p:spPr>
                  <a:xfrm>
                    <a:off x="13619713" y="23862509"/>
                    <a:ext cx="8610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15 kDa</a:t>
                    </a:r>
                  </a:p>
                </p:txBody>
              </p:sp>
            </p:grpSp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7CD58612-9CAE-0979-C889-D954E1428F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harpenSoften amount="25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14613161" y="21532364"/>
                  <a:ext cx="3081054" cy="1567837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42AA6644-D80B-E26F-1FAF-15DFC459D4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rightnessContrast bright="20000"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84291" y="21797926"/>
                  <a:ext cx="3281611" cy="1303656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B70CE9B-707C-A154-6FBE-EE45BA4F1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harpenSoften amount="25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087741" y="21862368"/>
                <a:ext cx="3281611" cy="1303656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F9D605-8AC5-4E16-5929-51C4D2F8EE5E}"/>
              </a:ext>
            </a:extLst>
          </p:cNvPr>
          <p:cNvGrpSpPr/>
          <p:nvPr/>
        </p:nvGrpSpPr>
        <p:grpSpPr>
          <a:xfrm>
            <a:off x="25733829" y="28400690"/>
            <a:ext cx="13989811" cy="4198311"/>
            <a:chOff x="25733829" y="28400690"/>
            <a:chExt cx="13989811" cy="4198311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27053166" y="28400690"/>
              <a:ext cx="12635040" cy="1421794"/>
            </a:xfrm>
            <a:prstGeom prst="rect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402270" tIns="402270" rIns="402270" bIns="402270" anchor="t" anchorCtr="0">
              <a:spAutoFit/>
            </a:bodyPr>
            <a:lstStyle/>
            <a:p>
              <a:pPr algn="ctr"/>
              <a:r>
                <a:rPr lang="en" sz="3960" b="1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References</a:t>
              </a:r>
              <a:endParaRPr sz="396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5AFAE3-63EE-D367-2499-D99C0459322E}"/>
                </a:ext>
              </a:extLst>
            </p:cNvPr>
            <p:cNvSpPr txBox="1"/>
            <p:nvPr/>
          </p:nvSpPr>
          <p:spPr>
            <a:xfrm>
              <a:off x="25733829" y="29962189"/>
              <a:ext cx="13989811" cy="2636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64640">
                <a:lnSpc>
                  <a:spcPct val="115000"/>
                </a:lnSpc>
                <a:spcBef>
                  <a:spcPts val="2640"/>
                </a:spcBef>
              </a:pP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1. Fleck, K., McNutt, S., Chu, F., &amp; Jeffers, V. (2022, January 1). </a:t>
              </a:r>
              <a:r>
                <a:rPr lang="en-US" sz="1800" b="1" i="1" dirty="0">
                  <a:solidFill>
                    <a:schemeClr val="dk1"/>
                  </a:solidFill>
                  <a:latin typeface="Helvetica Neue" panose="020B0604020202020204" charset="0"/>
                </a:rPr>
                <a:t>An apicomplexan bromodomain, TGBDP1 associates with diverse epigenetic factors to regulate essential transcriptional processes in Toxoplasma gondii</a:t>
              </a: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. </a:t>
              </a:r>
              <a:r>
                <a:rPr lang="en-US" sz="1800" b="1" dirty="0" err="1">
                  <a:solidFill>
                    <a:schemeClr val="dk1"/>
                  </a:solidFill>
                  <a:latin typeface="Helvetica Neue" panose="020B0604020202020204" charset="0"/>
                </a:rPr>
                <a:t>bioRxiv</a:t>
              </a: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. Retrieved April 2, 2023, from https://www.biorxiv.org/content/10.1101/2022.12.24.521857v1</a:t>
              </a:r>
            </a:p>
            <a:p>
              <a:pPr marL="1564640">
                <a:lnSpc>
                  <a:spcPct val="115000"/>
                </a:lnSpc>
                <a:spcBef>
                  <a:spcPts val="2640"/>
                </a:spcBef>
                <a:spcAft>
                  <a:spcPts val="2640"/>
                </a:spcAft>
                <a:buClr>
                  <a:schemeClr val="dk1"/>
                </a:buClr>
                <a:buSzPts val="1100"/>
              </a:pP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2. </a:t>
              </a:r>
              <a:r>
                <a:rPr lang="en-US" sz="1800" b="1" dirty="0" err="1">
                  <a:solidFill>
                    <a:schemeClr val="dk1"/>
                  </a:solidFill>
                  <a:latin typeface="Helvetica Neue" panose="020B0604020202020204" charset="0"/>
                </a:rPr>
                <a:t>GM;Bergo</a:t>
              </a: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Helvetica Neue" panose="020B0604020202020204" charset="0"/>
                </a:rPr>
                <a:t>VB;Mamaev</a:t>
              </a: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Helvetica Neue" panose="020B0604020202020204" charset="0"/>
                </a:rPr>
                <a:t>S;Wojchowski</a:t>
              </a: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Helvetica Neue" panose="020B0604020202020204" charset="0"/>
                </a:rPr>
                <a:t>DM;Toran</a:t>
              </a: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Helvetica Neue" panose="020B0604020202020204" charset="0"/>
                </a:rPr>
                <a:t>P;Worsfold</a:t>
              </a: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Helvetica Neue" panose="020B0604020202020204" charset="0"/>
                </a:rPr>
                <a:t>CR;Castaldi</a:t>
              </a: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Helvetica Neue" panose="020B0604020202020204" charset="0"/>
                </a:rPr>
                <a:t>MP;Silva</a:t>
              </a: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 JC; (n.d.). </a:t>
              </a:r>
              <a:r>
                <a:rPr lang="en-US" sz="1800" b="1" i="1" dirty="0">
                  <a:solidFill>
                    <a:schemeClr val="dk1"/>
                  </a:solidFill>
                  <a:latin typeface="Helvetica Neue" panose="020B0604020202020204" charset="0"/>
                </a:rPr>
                <a:t>Affinity-bead assisted mass spectrometry (AFFI-BAMS): A multiplexed microarray platform for targeted proteomics</a:t>
              </a:r>
              <a:r>
                <a:rPr lang="en-US" sz="1800" b="1" dirty="0">
                  <a:solidFill>
                    <a:schemeClr val="dk1"/>
                  </a:solidFill>
                  <a:latin typeface="Helvetica Neue" panose="020B0604020202020204" charset="0"/>
                </a:rPr>
                <a:t>. International journal of molecular sciences. Retrieved April 2, 2023, from https://pubmed.ncbi.nlm.nih.gov/32188029/ Hamza</a:t>
              </a:r>
              <a:endParaRPr lang="en-US" sz="18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713</Words>
  <Application>Microsoft Office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Helvetica Neue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Berthiaume</dc:creator>
  <cp:lastModifiedBy>Joshua Berthiaume</cp:lastModifiedBy>
  <cp:revision>2</cp:revision>
  <dcterms:modified xsi:type="dcterms:W3CDTF">2023-04-13T17:02:41Z</dcterms:modified>
</cp:coreProperties>
</file>