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57"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8A"/>
    <a:srgbClr val="002060"/>
    <a:srgbClr val="59A4C5"/>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00A570-C9C5-4BB0-B03D-51524C3FF4B9}" v="4536" dt="2023-04-13T21:11:30.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1382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Salas" userId="9ba1e8e1-2461-4ac7-8afa-15ff6f61f94b" providerId="ADAL" clId="{FD00A570-C9C5-4BB0-B03D-51524C3FF4B9}"/>
    <pc:docChg chg="undo redo custSel addSld delSld modSld">
      <pc:chgData name="Nathan Salas" userId="9ba1e8e1-2461-4ac7-8afa-15ff6f61f94b" providerId="ADAL" clId="{FD00A570-C9C5-4BB0-B03D-51524C3FF4B9}" dt="2023-04-13T21:11:30.912" v="18646" actId="207"/>
      <pc:docMkLst>
        <pc:docMk/>
      </pc:docMkLst>
      <pc:sldChg chg="addSp delSp modSp del mod">
        <pc:chgData name="Nathan Salas" userId="9ba1e8e1-2461-4ac7-8afa-15ff6f61f94b" providerId="ADAL" clId="{FD00A570-C9C5-4BB0-B03D-51524C3FF4B9}" dt="2023-04-12T15:30:19.658" v="18304" actId="47"/>
        <pc:sldMkLst>
          <pc:docMk/>
          <pc:sldMk cId="376030445" sldId="256"/>
        </pc:sldMkLst>
        <pc:spChg chg="mod">
          <ac:chgData name="Nathan Salas" userId="9ba1e8e1-2461-4ac7-8afa-15ff6f61f94b" providerId="ADAL" clId="{FD00A570-C9C5-4BB0-B03D-51524C3FF4B9}" dt="2023-04-12T00:57:43.847" v="14502" actId="20577"/>
          <ac:spMkLst>
            <pc:docMk/>
            <pc:sldMk cId="376030445" sldId="256"/>
            <ac:spMk id="2" creationId="{00000000-0000-0000-0000-000000000000}"/>
          </ac:spMkLst>
        </pc:spChg>
        <pc:spChg chg="del">
          <ac:chgData name="Nathan Salas" userId="9ba1e8e1-2461-4ac7-8afa-15ff6f61f94b" providerId="ADAL" clId="{FD00A570-C9C5-4BB0-B03D-51524C3FF4B9}" dt="2023-04-06T02:10:55.681" v="9895" actId="478"/>
          <ac:spMkLst>
            <pc:docMk/>
            <pc:sldMk cId="376030445" sldId="256"/>
            <ac:spMk id="4" creationId="{00000000-0000-0000-0000-000000000000}"/>
          </ac:spMkLst>
        </pc:spChg>
        <pc:spChg chg="add mod">
          <ac:chgData name="Nathan Salas" userId="9ba1e8e1-2461-4ac7-8afa-15ff6f61f94b" providerId="ADAL" clId="{FD00A570-C9C5-4BB0-B03D-51524C3FF4B9}" dt="2023-04-12T01:27:25.099" v="14777" actId="1076"/>
          <ac:spMkLst>
            <pc:docMk/>
            <pc:sldMk cId="376030445" sldId="256"/>
            <ac:spMk id="4" creationId="{62FB1390-AF00-763F-9FBB-091C364E837D}"/>
          </ac:spMkLst>
        </pc:spChg>
        <pc:spChg chg="del">
          <ac:chgData name="Nathan Salas" userId="9ba1e8e1-2461-4ac7-8afa-15ff6f61f94b" providerId="ADAL" clId="{FD00A570-C9C5-4BB0-B03D-51524C3FF4B9}" dt="2023-03-23T01:11:23.441" v="4566" actId="478"/>
          <ac:spMkLst>
            <pc:docMk/>
            <pc:sldMk cId="376030445" sldId="256"/>
            <ac:spMk id="5" creationId="{08CE9538-0CA2-710D-A265-496C28F34F86}"/>
          </ac:spMkLst>
        </pc:spChg>
        <pc:spChg chg="add mod">
          <ac:chgData name="Nathan Salas" userId="9ba1e8e1-2461-4ac7-8afa-15ff6f61f94b" providerId="ADAL" clId="{FD00A570-C9C5-4BB0-B03D-51524C3FF4B9}" dt="2023-04-06T02:08:24.393" v="9792" actId="1036"/>
          <ac:spMkLst>
            <pc:docMk/>
            <pc:sldMk cId="376030445" sldId="256"/>
            <ac:spMk id="5" creationId="{56F4CC42-8099-E02E-8DF7-6479BC4E3FBB}"/>
          </ac:spMkLst>
        </pc:spChg>
        <pc:spChg chg="mod">
          <ac:chgData name="Nathan Salas" userId="9ba1e8e1-2461-4ac7-8afa-15ff6f61f94b" providerId="ADAL" clId="{FD00A570-C9C5-4BB0-B03D-51524C3FF4B9}" dt="2023-04-12T01:00:47.627" v="14511" actId="14100"/>
          <ac:spMkLst>
            <pc:docMk/>
            <pc:sldMk cId="376030445" sldId="256"/>
            <ac:spMk id="6" creationId="{00000000-0000-0000-0000-000000000000}"/>
          </ac:spMkLst>
        </pc:spChg>
        <pc:spChg chg="mod">
          <ac:chgData name="Nathan Salas" userId="9ba1e8e1-2461-4ac7-8afa-15ff6f61f94b" providerId="ADAL" clId="{FD00A570-C9C5-4BB0-B03D-51524C3FF4B9}" dt="2023-04-06T01:58:50.745" v="9726" actId="14100"/>
          <ac:spMkLst>
            <pc:docMk/>
            <pc:sldMk cId="376030445" sldId="256"/>
            <ac:spMk id="7" creationId="{00000000-0000-0000-0000-000000000000}"/>
          </ac:spMkLst>
        </pc:spChg>
        <pc:spChg chg="mod">
          <ac:chgData name="Nathan Salas" userId="9ba1e8e1-2461-4ac7-8afa-15ff6f61f94b" providerId="ADAL" clId="{FD00A570-C9C5-4BB0-B03D-51524C3FF4B9}" dt="2023-03-30T21:33:00.045" v="7963" actId="20577"/>
          <ac:spMkLst>
            <pc:docMk/>
            <pc:sldMk cId="376030445" sldId="256"/>
            <ac:spMk id="8" creationId="{00000000-0000-0000-0000-000000000000}"/>
          </ac:spMkLst>
        </pc:spChg>
        <pc:spChg chg="mod">
          <ac:chgData name="Nathan Salas" userId="9ba1e8e1-2461-4ac7-8afa-15ff6f61f94b" providerId="ADAL" clId="{FD00A570-C9C5-4BB0-B03D-51524C3FF4B9}" dt="2023-04-12T01:00:28.076" v="14509" actId="1035"/>
          <ac:spMkLst>
            <pc:docMk/>
            <pc:sldMk cId="376030445" sldId="256"/>
            <ac:spMk id="9" creationId="{00000000-0000-0000-0000-000000000000}"/>
          </ac:spMkLst>
        </pc:spChg>
        <pc:spChg chg="mod">
          <ac:chgData name="Nathan Salas" userId="9ba1e8e1-2461-4ac7-8afa-15ff6f61f94b" providerId="ADAL" clId="{FD00A570-C9C5-4BB0-B03D-51524C3FF4B9}" dt="2023-04-10T18:57:23.061" v="14471" actId="20577"/>
          <ac:spMkLst>
            <pc:docMk/>
            <pc:sldMk cId="376030445" sldId="256"/>
            <ac:spMk id="12" creationId="{00000000-0000-0000-0000-000000000000}"/>
          </ac:spMkLst>
        </pc:spChg>
        <pc:spChg chg="mod">
          <ac:chgData name="Nathan Salas" userId="9ba1e8e1-2461-4ac7-8afa-15ff6f61f94b" providerId="ADAL" clId="{FD00A570-C9C5-4BB0-B03D-51524C3FF4B9}" dt="2023-04-12T01:00:28.076" v="14509" actId="1035"/>
          <ac:spMkLst>
            <pc:docMk/>
            <pc:sldMk cId="376030445" sldId="256"/>
            <ac:spMk id="13" creationId="{00000000-0000-0000-0000-000000000000}"/>
          </ac:spMkLst>
        </pc:spChg>
        <pc:spChg chg="add mod">
          <ac:chgData name="Nathan Salas" userId="9ba1e8e1-2461-4ac7-8afa-15ff6f61f94b" providerId="ADAL" clId="{FD00A570-C9C5-4BB0-B03D-51524C3FF4B9}" dt="2023-04-06T01:40:21.135" v="8958" actId="14100"/>
          <ac:spMkLst>
            <pc:docMk/>
            <pc:sldMk cId="376030445" sldId="256"/>
            <ac:spMk id="14" creationId="{516F75C3-6F04-B489-DC79-FE98EE8309B0}"/>
          </ac:spMkLst>
        </pc:spChg>
        <pc:spChg chg="mod">
          <ac:chgData name="Nathan Salas" userId="9ba1e8e1-2461-4ac7-8afa-15ff6f61f94b" providerId="ADAL" clId="{FD00A570-C9C5-4BB0-B03D-51524C3FF4B9}" dt="2023-04-12T01:00:28.076" v="14509" actId="1035"/>
          <ac:spMkLst>
            <pc:docMk/>
            <pc:sldMk cId="376030445" sldId="256"/>
            <ac:spMk id="15" creationId="{00000000-0000-0000-0000-000000000000}"/>
          </ac:spMkLst>
        </pc:spChg>
        <pc:spChg chg="mod">
          <ac:chgData name="Nathan Salas" userId="9ba1e8e1-2461-4ac7-8afa-15ff6f61f94b" providerId="ADAL" clId="{FD00A570-C9C5-4BB0-B03D-51524C3FF4B9}" dt="2023-04-12T01:01:19.279" v="14514" actId="14100"/>
          <ac:spMkLst>
            <pc:docMk/>
            <pc:sldMk cId="376030445" sldId="256"/>
            <ac:spMk id="16" creationId="{00000000-0000-0000-0000-000000000000}"/>
          </ac:spMkLst>
        </pc:spChg>
        <pc:spChg chg="mod">
          <ac:chgData name="Nathan Salas" userId="9ba1e8e1-2461-4ac7-8afa-15ff6f61f94b" providerId="ADAL" clId="{FD00A570-C9C5-4BB0-B03D-51524C3FF4B9}" dt="2023-04-05T15:53:09.179" v="8641" actId="1076"/>
          <ac:spMkLst>
            <pc:docMk/>
            <pc:sldMk cId="376030445" sldId="256"/>
            <ac:spMk id="17" creationId="{00000000-0000-0000-0000-000000000000}"/>
          </ac:spMkLst>
        </pc:spChg>
        <pc:spChg chg="mod">
          <ac:chgData name="Nathan Salas" userId="9ba1e8e1-2461-4ac7-8afa-15ff6f61f94b" providerId="ADAL" clId="{FD00A570-C9C5-4BB0-B03D-51524C3FF4B9}" dt="2023-04-06T03:00:11.090" v="14159" actId="1035"/>
          <ac:spMkLst>
            <pc:docMk/>
            <pc:sldMk cId="376030445" sldId="256"/>
            <ac:spMk id="18" creationId="{00000000-0000-0000-0000-000000000000}"/>
          </ac:spMkLst>
        </pc:spChg>
        <pc:spChg chg="mod">
          <ac:chgData name="Nathan Salas" userId="9ba1e8e1-2461-4ac7-8afa-15ff6f61f94b" providerId="ADAL" clId="{FD00A570-C9C5-4BB0-B03D-51524C3FF4B9}" dt="2023-04-12T01:01:51.655" v="14520" actId="14100"/>
          <ac:spMkLst>
            <pc:docMk/>
            <pc:sldMk cId="376030445" sldId="256"/>
            <ac:spMk id="19" creationId="{00000000-0000-0000-0000-000000000000}"/>
          </ac:spMkLst>
        </pc:spChg>
        <pc:spChg chg="add del mod">
          <ac:chgData name="Nathan Salas" userId="9ba1e8e1-2461-4ac7-8afa-15ff6f61f94b" providerId="ADAL" clId="{FD00A570-C9C5-4BB0-B03D-51524C3FF4B9}" dt="2023-04-12T01:26:47.655" v="14726" actId="1076"/>
          <ac:spMkLst>
            <pc:docMk/>
            <pc:sldMk cId="376030445" sldId="256"/>
            <ac:spMk id="21" creationId="{BD761B5F-AD0F-08BB-95E5-792C37F4E0F1}"/>
          </ac:spMkLst>
        </pc:spChg>
        <pc:spChg chg="add mod">
          <ac:chgData name="Nathan Salas" userId="9ba1e8e1-2461-4ac7-8afa-15ff6f61f94b" providerId="ADAL" clId="{FD00A570-C9C5-4BB0-B03D-51524C3FF4B9}" dt="2023-04-12T01:04:25.572" v="14535" actId="113"/>
          <ac:spMkLst>
            <pc:docMk/>
            <pc:sldMk cId="376030445" sldId="256"/>
            <ac:spMk id="22" creationId="{DC4DF2CC-1DF6-3118-9D28-09EFB3F0368C}"/>
          </ac:spMkLst>
        </pc:spChg>
        <pc:spChg chg="add del mod">
          <ac:chgData name="Nathan Salas" userId="9ba1e8e1-2461-4ac7-8afa-15ff6f61f94b" providerId="ADAL" clId="{FD00A570-C9C5-4BB0-B03D-51524C3FF4B9}" dt="2023-04-06T01:30:12.033" v="8777" actId="478"/>
          <ac:spMkLst>
            <pc:docMk/>
            <pc:sldMk cId="376030445" sldId="256"/>
            <ac:spMk id="23" creationId="{602351FF-CFC5-A228-07E5-5FFB0D2CE6EF}"/>
          </ac:spMkLst>
        </pc:spChg>
        <pc:spChg chg="add mod">
          <ac:chgData name="Nathan Salas" userId="9ba1e8e1-2461-4ac7-8afa-15ff6f61f94b" providerId="ADAL" clId="{FD00A570-C9C5-4BB0-B03D-51524C3FF4B9}" dt="2023-04-12T02:32:12.966" v="15276" actId="1076"/>
          <ac:spMkLst>
            <pc:docMk/>
            <pc:sldMk cId="376030445" sldId="256"/>
            <ac:spMk id="25" creationId="{C19F4B52-5751-77F5-9FF2-83A8D62C6675}"/>
          </ac:spMkLst>
        </pc:spChg>
        <pc:spChg chg="del mod">
          <ac:chgData name="Nathan Salas" userId="9ba1e8e1-2461-4ac7-8afa-15ff6f61f94b" providerId="ADAL" clId="{FD00A570-C9C5-4BB0-B03D-51524C3FF4B9}" dt="2023-03-07T16:40:30.544" v="662" actId="478"/>
          <ac:spMkLst>
            <pc:docMk/>
            <pc:sldMk cId="376030445" sldId="256"/>
            <ac:spMk id="25" creationId="{E71B8431-9DF1-DA10-245C-FCE926C3E1CD}"/>
          </ac:spMkLst>
        </pc:spChg>
        <pc:spChg chg="add mod">
          <ac:chgData name="Nathan Salas" userId="9ba1e8e1-2461-4ac7-8afa-15ff6f61f94b" providerId="ADAL" clId="{FD00A570-C9C5-4BB0-B03D-51524C3FF4B9}" dt="2023-04-06T01:37:54.241" v="8883" actId="1038"/>
          <ac:spMkLst>
            <pc:docMk/>
            <pc:sldMk cId="376030445" sldId="256"/>
            <ac:spMk id="26" creationId="{4F475A23-E9E6-A74D-EADE-F37CB4035BA4}"/>
          </ac:spMkLst>
        </pc:spChg>
        <pc:spChg chg="del">
          <ac:chgData name="Nathan Salas" userId="9ba1e8e1-2461-4ac7-8afa-15ff6f61f94b" providerId="ADAL" clId="{FD00A570-C9C5-4BB0-B03D-51524C3FF4B9}" dt="2023-03-07T16:40:28.950" v="661" actId="478"/>
          <ac:spMkLst>
            <pc:docMk/>
            <pc:sldMk cId="376030445" sldId="256"/>
            <ac:spMk id="26" creationId="{BB358EB0-FAA7-EDE2-4661-CC898EFC522D}"/>
          </ac:spMkLst>
        </pc:spChg>
        <pc:spChg chg="add del mod">
          <ac:chgData name="Nathan Salas" userId="9ba1e8e1-2461-4ac7-8afa-15ff6f61f94b" providerId="ADAL" clId="{FD00A570-C9C5-4BB0-B03D-51524C3FF4B9}" dt="2023-03-07T16:40:33.739" v="663" actId="478"/>
          <ac:spMkLst>
            <pc:docMk/>
            <pc:sldMk cId="376030445" sldId="256"/>
            <ac:spMk id="27" creationId="{2048D382-22DA-8617-A979-1DD60AD26827}"/>
          </ac:spMkLst>
        </pc:spChg>
        <pc:spChg chg="add mod">
          <ac:chgData name="Nathan Salas" userId="9ba1e8e1-2461-4ac7-8afa-15ff6f61f94b" providerId="ADAL" clId="{FD00A570-C9C5-4BB0-B03D-51524C3FF4B9}" dt="2023-04-06T01:39:55.791" v="8952" actId="20577"/>
          <ac:spMkLst>
            <pc:docMk/>
            <pc:sldMk cId="376030445" sldId="256"/>
            <ac:spMk id="27" creationId="{41A52F88-19A6-A45E-40A7-B2A2147C1003}"/>
          </ac:spMkLst>
        </pc:spChg>
        <pc:spChg chg="mod">
          <ac:chgData name="Nathan Salas" userId="9ba1e8e1-2461-4ac7-8afa-15ff6f61f94b" providerId="ADAL" clId="{FD00A570-C9C5-4BB0-B03D-51524C3FF4B9}" dt="2023-04-06T01:37:46.452" v="8881" actId="1038"/>
          <ac:spMkLst>
            <pc:docMk/>
            <pc:sldMk cId="376030445" sldId="256"/>
            <ac:spMk id="30" creationId="{00000000-0000-0000-0000-000000000000}"/>
          </ac:spMkLst>
        </pc:spChg>
        <pc:spChg chg="add del mod">
          <ac:chgData name="Nathan Salas" userId="9ba1e8e1-2461-4ac7-8afa-15ff6f61f94b" providerId="ADAL" clId="{FD00A570-C9C5-4BB0-B03D-51524C3FF4B9}" dt="2023-04-06T01:28:10.768" v="8746" actId="478"/>
          <ac:spMkLst>
            <pc:docMk/>
            <pc:sldMk cId="376030445" sldId="256"/>
            <ac:spMk id="31" creationId="{00000000-0000-0000-0000-000000000000}"/>
          </ac:spMkLst>
        </pc:spChg>
        <pc:spChg chg="del">
          <ac:chgData name="Nathan Salas" userId="9ba1e8e1-2461-4ac7-8afa-15ff6f61f94b" providerId="ADAL" clId="{FD00A570-C9C5-4BB0-B03D-51524C3FF4B9}" dt="2023-04-06T01:30:59.552" v="8784" actId="478"/>
          <ac:spMkLst>
            <pc:docMk/>
            <pc:sldMk cId="376030445" sldId="256"/>
            <ac:spMk id="32" creationId="{00000000-0000-0000-0000-000000000000}"/>
          </ac:spMkLst>
        </pc:spChg>
        <pc:spChg chg="del">
          <ac:chgData name="Nathan Salas" userId="9ba1e8e1-2461-4ac7-8afa-15ff6f61f94b" providerId="ADAL" clId="{FD00A570-C9C5-4BB0-B03D-51524C3FF4B9}" dt="2023-04-06T01:33:40.213" v="8792" actId="478"/>
          <ac:spMkLst>
            <pc:docMk/>
            <pc:sldMk cId="376030445" sldId="256"/>
            <ac:spMk id="33" creationId="{00000000-0000-0000-0000-000000000000}"/>
          </ac:spMkLst>
        </pc:spChg>
        <pc:spChg chg="add del">
          <ac:chgData name="Nathan Salas" userId="9ba1e8e1-2461-4ac7-8afa-15ff6f61f94b" providerId="ADAL" clId="{FD00A570-C9C5-4BB0-B03D-51524C3FF4B9}" dt="2023-03-22T23:54:54.488" v="898" actId="22"/>
          <ac:spMkLst>
            <pc:docMk/>
            <pc:sldMk cId="376030445" sldId="256"/>
            <ac:spMk id="34" creationId="{FB879F55-FDA2-31DB-C4BB-7A7483A2CDF9}"/>
          </ac:spMkLst>
        </pc:spChg>
        <pc:spChg chg="add mod">
          <ac:chgData name="Nathan Salas" userId="9ba1e8e1-2461-4ac7-8afa-15ff6f61f94b" providerId="ADAL" clId="{FD00A570-C9C5-4BB0-B03D-51524C3FF4B9}" dt="2023-04-05T15:37:42.294" v="8529" actId="1035"/>
          <ac:spMkLst>
            <pc:docMk/>
            <pc:sldMk cId="376030445" sldId="256"/>
            <ac:spMk id="35" creationId="{7880610B-FCB2-5202-EF5F-B8A01698700D}"/>
          </ac:spMkLst>
        </pc:spChg>
        <pc:spChg chg="add del mod">
          <ac:chgData name="Nathan Salas" userId="9ba1e8e1-2461-4ac7-8afa-15ff6f61f94b" providerId="ADAL" clId="{FD00A570-C9C5-4BB0-B03D-51524C3FF4B9}" dt="2023-03-23T00:12:18.544" v="1352" actId="478"/>
          <ac:spMkLst>
            <pc:docMk/>
            <pc:sldMk cId="376030445" sldId="256"/>
            <ac:spMk id="36" creationId="{06B2D24D-0800-72FD-664D-DB30C2CDF80A}"/>
          </ac:spMkLst>
        </pc:spChg>
        <pc:spChg chg="add del mod">
          <ac:chgData name="Nathan Salas" userId="9ba1e8e1-2461-4ac7-8afa-15ff6f61f94b" providerId="ADAL" clId="{FD00A570-C9C5-4BB0-B03D-51524C3FF4B9}" dt="2023-04-06T01:38:58.073" v="8890" actId="478"/>
          <ac:spMkLst>
            <pc:docMk/>
            <pc:sldMk cId="376030445" sldId="256"/>
            <ac:spMk id="37" creationId="{3253348F-B9BA-AA42-74B2-43EA337344A8}"/>
          </ac:spMkLst>
        </pc:spChg>
        <pc:spChg chg="add del mod">
          <ac:chgData name="Nathan Salas" userId="9ba1e8e1-2461-4ac7-8afa-15ff6f61f94b" providerId="ADAL" clId="{FD00A570-C9C5-4BB0-B03D-51524C3FF4B9}" dt="2023-04-06T01:38:56.047" v="8889" actId="478"/>
          <ac:spMkLst>
            <pc:docMk/>
            <pc:sldMk cId="376030445" sldId="256"/>
            <ac:spMk id="38" creationId="{FCD6237D-DCD4-208E-76F9-A28E8E1D660B}"/>
          </ac:spMkLst>
        </pc:spChg>
        <pc:spChg chg="add del mod">
          <ac:chgData name="Nathan Salas" userId="9ba1e8e1-2461-4ac7-8afa-15ff6f61f94b" providerId="ADAL" clId="{FD00A570-C9C5-4BB0-B03D-51524C3FF4B9}" dt="2023-04-06T01:38:54.855" v="8888" actId="478"/>
          <ac:spMkLst>
            <pc:docMk/>
            <pc:sldMk cId="376030445" sldId="256"/>
            <ac:spMk id="39" creationId="{E784A9D7-AEE4-16D0-4939-50D2C81C93FD}"/>
          </ac:spMkLst>
        </pc:spChg>
        <pc:spChg chg="add del mod">
          <ac:chgData name="Nathan Salas" userId="9ba1e8e1-2461-4ac7-8afa-15ff6f61f94b" providerId="ADAL" clId="{FD00A570-C9C5-4BB0-B03D-51524C3FF4B9}" dt="2023-04-06T01:38:53.160" v="8886" actId="478"/>
          <ac:spMkLst>
            <pc:docMk/>
            <pc:sldMk cId="376030445" sldId="256"/>
            <ac:spMk id="40" creationId="{8873977B-2007-6360-FA55-EC9173E691B3}"/>
          </ac:spMkLst>
        </pc:spChg>
        <pc:spChg chg="add mod">
          <ac:chgData name="Nathan Salas" userId="9ba1e8e1-2461-4ac7-8afa-15ff6f61f94b" providerId="ADAL" clId="{FD00A570-C9C5-4BB0-B03D-51524C3FF4B9}" dt="2023-04-06T01:39:03.744" v="8891" actId="1076"/>
          <ac:spMkLst>
            <pc:docMk/>
            <pc:sldMk cId="376030445" sldId="256"/>
            <ac:spMk id="41" creationId="{B5D20FA6-13CB-AC2D-2FDF-58E0D863D23B}"/>
          </ac:spMkLst>
        </pc:spChg>
        <pc:spChg chg="add del mod">
          <ac:chgData name="Nathan Salas" userId="9ba1e8e1-2461-4ac7-8afa-15ff6f61f94b" providerId="ADAL" clId="{FD00A570-C9C5-4BB0-B03D-51524C3FF4B9}" dt="2023-03-23T00:40:09.713" v="2312" actId="478"/>
          <ac:spMkLst>
            <pc:docMk/>
            <pc:sldMk cId="376030445" sldId="256"/>
            <ac:spMk id="44" creationId="{D8D5A478-D168-E75C-0924-92FE3E9FADC2}"/>
          </ac:spMkLst>
        </pc:spChg>
        <pc:spChg chg="add del mod">
          <ac:chgData name="Nathan Salas" userId="9ba1e8e1-2461-4ac7-8afa-15ff6f61f94b" providerId="ADAL" clId="{FD00A570-C9C5-4BB0-B03D-51524C3FF4B9}" dt="2023-03-23T00:54:22.432" v="2985" actId="478"/>
          <ac:spMkLst>
            <pc:docMk/>
            <pc:sldMk cId="376030445" sldId="256"/>
            <ac:spMk id="45" creationId="{30892995-7127-281C-57F0-B036BE903B07}"/>
          </ac:spMkLst>
        </pc:spChg>
        <pc:spChg chg="add del mod">
          <ac:chgData name="Nathan Salas" userId="9ba1e8e1-2461-4ac7-8afa-15ff6f61f94b" providerId="ADAL" clId="{FD00A570-C9C5-4BB0-B03D-51524C3FF4B9}" dt="2023-04-06T01:47:56.141" v="9042"/>
          <ac:spMkLst>
            <pc:docMk/>
            <pc:sldMk cId="376030445" sldId="256"/>
            <ac:spMk id="45" creationId="{C5B7BEA3-473F-8774-67F4-729B4610C55E}"/>
          </ac:spMkLst>
        </pc:spChg>
        <pc:spChg chg="add del mod">
          <ac:chgData name="Nathan Salas" userId="9ba1e8e1-2461-4ac7-8afa-15ff6f61f94b" providerId="ADAL" clId="{FD00A570-C9C5-4BB0-B03D-51524C3FF4B9}" dt="2023-03-30T21:32:38.897" v="7945" actId="20577"/>
          <ac:spMkLst>
            <pc:docMk/>
            <pc:sldMk cId="376030445" sldId="256"/>
            <ac:spMk id="46" creationId="{8725B649-041E-9658-7536-4BB2C878868F}"/>
          </ac:spMkLst>
        </pc:spChg>
        <pc:spChg chg="add mod">
          <ac:chgData name="Nathan Salas" userId="9ba1e8e1-2461-4ac7-8afa-15ff6f61f94b" providerId="ADAL" clId="{FD00A570-C9C5-4BB0-B03D-51524C3FF4B9}" dt="2023-04-10T19:09:12.528" v="14501" actId="20577"/>
          <ac:spMkLst>
            <pc:docMk/>
            <pc:sldMk cId="376030445" sldId="256"/>
            <ac:spMk id="48" creationId="{EBB43BDB-A560-9DEA-C428-32CE40B724F4}"/>
          </ac:spMkLst>
        </pc:spChg>
        <pc:spChg chg="add mod">
          <ac:chgData name="Nathan Salas" userId="9ba1e8e1-2461-4ac7-8afa-15ff6f61f94b" providerId="ADAL" clId="{FD00A570-C9C5-4BB0-B03D-51524C3FF4B9}" dt="2023-04-10T18:53:13.910" v="14297" actId="114"/>
          <ac:spMkLst>
            <pc:docMk/>
            <pc:sldMk cId="376030445" sldId="256"/>
            <ac:spMk id="55" creationId="{348EAC48-1F9C-4271-F91C-A0E309B36F0E}"/>
          </ac:spMkLst>
        </pc:spChg>
        <pc:spChg chg="add mod">
          <ac:chgData name="Nathan Salas" userId="9ba1e8e1-2461-4ac7-8afa-15ff6f61f94b" providerId="ADAL" clId="{FD00A570-C9C5-4BB0-B03D-51524C3FF4B9}" dt="2023-04-06T03:08:48.613" v="14191" actId="1038"/>
          <ac:spMkLst>
            <pc:docMk/>
            <pc:sldMk cId="376030445" sldId="256"/>
            <ac:spMk id="56" creationId="{3384E117-85FF-D0AC-800E-FCB16CB0D7F1}"/>
          </ac:spMkLst>
        </pc:spChg>
        <pc:spChg chg="add mod">
          <ac:chgData name="Nathan Salas" userId="9ba1e8e1-2461-4ac7-8afa-15ff6f61f94b" providerId="ADAL" clId="{FD00A570-C9C5-4BB0-B03D-51524C3FF4B9}" dt="2023-04-06T03:08:48.613" v="14191" actId="1038"/>
          <ac:spMkLst>
            <pc:docMk/>
            <pc:sldMk cId="376030445" sldId="256"/>
            <ac:spMk id="57" creationId="{C162D6A1-A2B0-1BFE-F8BF-C979A5C41F1A}"/>
          </ac:spMkLst>
        </pc:spChg>
        <pc:spChg chg="add del mod">
          <ac:chgData name="Nathan Salas" userId="9ba1e8e1-2461-4ac7-8afa-15ff6f61f94b" providerId="ADAL" clId="{FD00A570-C9C5-4BB0-B03D-51524C3FF4B9}" dt="2023-04-06T01:23:28.072" v="8644" actId="478"/>
          <ac:spMkLst>
            <pc:docMk/>
            <pc:sldMk cId="376030445" sldId="256"/>
            <ac:spMk id="58" creationId="{C842A228-CACE-E46B-4799-D010B7A42AE7}"/>
          </ac:spMkLst>
        </pc:spChg>
        <pc:spChg chg="add mod">
          <ac:chgData name="Nathan Salas" userId="9ba1e8e1-2461-4ac7-8afa-15ff6f61f94b" providerId="ADAL" clId="{FD00A570-C9C5-4BB0-B03D-51524C3FF4B9}" dt="2023-04-06T03:08:48.613" v="14191" actId="1038"/>
          <ac:spMkLst>
            <pc:docMk/>
            <pc:sldMk cId="376030445" sldId="256"/>
            <ac:spMk id="59" creationId="{EA6D4653-FBDD-A932-C1FC-07B1F1292708}"/>
          </ac:spMkLst>
        </pc:spChg>
        <pc:spChg chg="del">
          <ac:chgData name="Nathan Salas" userId="9ba1e8e1-2461-4ac7-8afa-15ff6f61f94b" providerId="ADAL" clId="{FD00A570-C9C5-4BB0-B03D-51524C3FF4B9}" dt="2023-03-23T00:54:23.960" v="2986" actId="478"/>
          <ac:spMkLst>
            <pc:docMk/>
            <pc:sldMk cId="376030445" sldId="256"/>
            <ac:spMk id="60" creationId="{00000000-0000-0000-0000-000000000000}"/>
          </ac:spMkLst>
        </pc:spChg>
        <pc:spChg chg="add mod">
          <ac:chgData name="Nathan Salas" userId="9ba1e8e1-2461-4ac7-8afa-15ff6f61f94b" providerId="ADAL" clId="{FD00A570-C9C5-4BB0-B03D-51524C3FF4B9}" dt="2023-04-10T18:53:36.329" v="14298" actId="20577"/>
          <ac:spMkLst>
            <pc:docMk/>
            <pc:sldMk cId="376030445" sldId="256"/>
            <ac:spMk id="60" creationId="{2CB55148-C8C2-295A-C5E2-216395AC858B}"/>
          </ac:spMkLst>
        </pc:spChg>
        <pc:spChg chg="add mod">
          <ac:chgData name="Nathan Salas" userId="9ba1e8e1-2461-4ac7-8afa-15ff6f61f94b" providerId="ADAL" clId="{FD00A570-C9C5-4BB0-B03D-51524C3FF4B9}" dt="2023-04-06T01:58:02.160" v="9721" actId="1076"/>
          <ac:spMkLst>
            <pc:docMk/>
            <pc:sldMk cId="376030445" sldId="256"/>
            <ac:spMk id="61" creationId="{0244AFC1-188A-9A4F-42F4-14891F3E6988}"/>
          </ac:spMkLst>
        </pc:spChg>
        <pc:spChg chg="add del mod">
          <ac:chgData name="Nathan Salas" userId="9ba1e8e1-2461-4ac7-8afa-15ff6f61f94b" providerId="ADAL" clId="{FD00A570-C9C5-4BB0-B03D-51524C3FF4B9}" dt="2023-03-23T03:03:49.877" v="5228"/>
          <ac:spMkLst>
            <pc:docMk/>
            <pc:sldMk cId="376030445" sldId="256"/>
            <ac:spMk id="61" creationId="{47B7C6AF-EB94-1C33-6A34-3436C8998B68}"/>
          </ac:spMkLst>
        </pc:spChg>
        <pc:spChg chg="del">
          <ac:chgData name="Nathan Salas" userId="9ba1e8e1-2461-4ac7-8afa-15ff6f61f94b" providerId="ADAL" clId="{FD00A570-C9C5-4BB0-B03D-51524C3FF4B9}" dt="2023-03-23T00:54:25.823" v="2987" actId="478"/>
          <ac:spMkLst>
            <pc:docMk/>
            <pc:sldMk cId="376030445" sldId="256"/>
            <ac:spMk id="62" creationId="{00000000-0000-0000-0000-000000000000}"/>
          </ac:spMkLst>
        </pc:spChg>
        <pc:spChg chg="del">
          <ac:chgData name="Nathan Salas" userId="9ba1e8e1-2461-4ac7-8afa-15ff6f61f94b" providerId="ADAL" clId="{FD00A570-C9C5-4BB0-B03D-51524C3FF4B9}" dt="2023-03-23T00:54:03.168" v="2979" actId="478"/>
          <ac:spMkLst>
            <pc:docMk/>
            <pc:sldMk cId="376030445" sldId="256"/>
            <ac:spMk id="64" creationId="{00000000-0000-0000-0000-000000000000}"/>
          </ac:spMkLst>
        </pc:spChg>
        <pc:spChg chg="add mod">
          <ac:chgData name="Nathan Salas" userId="9ba1e8e1-2461-4ac7-8afa-15ff6f61f94b" providerId="ADAL" clId="{FD00A570-C9C5-4BB0-B03D-51524C3FF4B9}" dt="2023-04-12T01:20:34.831" v="14693" actId="20577"/>
          <ac:spMkLst>
            <pc:docMk/>
            <pc:sldMk cId="376030445" sldId="256"/>
            <ac:spMk id="65" creationId="{9DA93E1B-2687-D09E-74DC-11713BA0742F}"/>
          </ac:spMkLst>
        </pc:spChg>
        <pc:spChg chg="add del">
          <ac:chgData name="Nathan Salas" userId="9ba1e8e1-2461-4ac7-8afa-15ff6f61f94b" providerId="ADAL" clId="{FD00A570-C9C5-4BB0-B03D-51524C3FF4B9}" dt="2023-03-23T03:06:23.561" v="5236"/>
          <ac:spMkLst>
            <pc:docMk/>
            <pc:sldMk cId="376030445" sldId="256"/>
            <ac:spMk id="66" creationId="{882315BD-9FCC-0C62-965A-D05C35531F3D}"/>
          </ac:spMkLst>
        </pc:spChg>
        <pc:spChg chg="add del">
          <ac:chgData name="Nathan Salas" userId="9ba1e8e1-2461-4ac7-8afa-15ff6f61f94b" providerId="ADAL" clId="{FD00A570-C9C5-4BB0-B03D-51524C3FF4B9}" dt="2023-03-23T03:06:39.658" v="5240"/>
          <ac:spMkLst>
            <pc:docMk/>
            <pc:sldMk cId="376030445" sldId="256"/>
            <ac:spMk id="67" creationId="{6A2CD4A5-7306-C09A-114E-4A48BE886963}"/>
          </ac:spMkLst>
        </pc:spChg>
        <pc:spChg chg="mod">
          <ac:chgData name="Nathan Salas" userId="9ba1e8e1-2461-4ac7-8afa-15ff6f61f94b" providerId="ADAL" clId="{FD00A570-C9C5-4BB0-B03D-51524C3FF4B9}" dt="2023-04-10T18:58:09.916" v="14488" actId="27636"/>
          <ac:spMkLst>
            <pc:docMk/>
            <pc:sldMk cId="376030445" sldId="256"/>
            <ac:spMk id="85" creationId="{00000000-0000-0000-0000-000000000000}"/>
          </ac:spMkLst>
        </pc:spChg>
        <pc:spChg chg="mod">
          <ac:chgData name="Nathan Salas" userId="9ba1e8e1-2461-4ac7-8afa-15ff6f61f94b" providerId="ADAL" clId="{FD00A570-C9C5-4BB0-B03D-51524C3FF4B9}" dt="2023-04-06T03:00:14.562" v="14172" actId="1035"/>
          <ac:spMkLst>
            <pc:docMk/>
            <pc:sldMk cId="376030445" sldId="256"/>
            <ac:spMk id="93" creationId="{00000000-0000-0000-0000-000000000000}"/>
          </ac:spMkLst>
        </pc:spChg>
        <pc:spChg chg="del">
          <ac:chgData name="Nathan Salas" userId="9ba1e8e1-2461-4ac7-8afa-15ff6f61f94b" providerId="ADAL" clId="{FD00A570-C9C5-4BB0-B03D-51524C3FF4B9}" dt="2023-03-23T00:52:52.839" v="2975" actId="478"/>
          <ac:spMkLst>
            <pc:docMk/>
            <pc:sldMk cId="376030445" sldId="256"/>
            <ac:spMk id="97" creationId="{00000000-0000-0000-0000-000000000000}"/>
          </ac:spMkLst>
        </pc:spChg>
        <pc:spChg chg="mod">
          <ac:chgData name="Nathan Salas" userId="9ba1e8e1-2461-4ac7-8afa-15ff6f61f94b" providerId="ADAL" clId="{FD00A570-C9C5-4BB0-B03D-51524C3FF4B9}" dt="2023-04-06T02:07:50.292" v="9774" actId="27636"/>
          <ac:spMkLst>
            <pc:docMk/>
            <pc:sldMk cId="376030445" sldId="256"/>
            <ac:spMk id="98" creationId="{00000000-0000-0000-0000-000000000000}"/>
          </ac:spMkLst>
        </pc:spChg>
        <pc:spChg chg="mod">
          <ac:chgData name="Nathan Salas" userId="9ba1e8e1-2461-4ac7-8afa-15ff6f61f94b" providerId="ADAL" clId="{FD00A570-C9C5-4BB0-B03D-51524C3FF4B9}" dt="2023-04-06T02:07:53.421" v="9775" actId="14100"/>
          <ac:spMkLst>
            <pc:docMk/>
            <pc:sldMk cId="376030445" sldId="256"/>
            <ac:spMk id="99" creationId="{00000000-0000-0000-0000-000000000000}"/>
          </ac:spMkLst>
        </pc:spChg>
        <pc:spChg chg="del">
          <ac:chgData name="Nathan Salas" userId="9ba1e8e1-2461-4ac7-8afa-15ff6f61f94b" providerId="ADAL" clId="{FD00A570-C9C5-4BB0-B03D-51524C3FF4B9}" dt="2023-03-23T01:11:19.143" v="4563" actId="478"/>
          <ac:spMkLst>
            <pc:docMk/>
            <pc:sldMk cId="376030445" sldId="256"/>
            <ac:spMk id="100" creationId="{00000000-0000-0000-0000-000000000000}"/>
          </ac:spMkLst>
        </pc:spChg>
        <pc:spChg chg="del">
          <ac:chgData name="Nathan Salas" userId="9ba1e8e1-2461-4ac7-8afa-15ff6f61f94b" providerId="ADAL" clId="{FD00A570-C9C5-4BB0-B03D-51524C3FF4B9}" dt="2023-03-23T01:11:21.575" v="4565" actId="478"/>
          <ac:spMkLst>
            <pc:docMk/>
            <pc:sldMk cId="376030445" sldId="256"/>
            <ac:spMk id="103" creationId="{00000000-0000-0000-0000-000000000000}"/>
          </ac:spMkLst>
        </pc:spChg>
        <pc:spChg chg="del">
          <ac:chgData name="Nathan Salas" userId="9ba1e8e1-2461-4ac7-8afa-15ff6f61f94b" providerId="ADAL" clId="{FD00A570-C9C5-4BB0-B03D-51524C3FF4B9}" dt="2023-03-23T02:49:11.705" v="4734" actId="478"/>
          <ac:spMkLst>
            <pc:docMk/>
            <pc:sldMk cId="376030445" sldId="256"/>
            <ac:spMk id="104" creationId="{00000000-0000-0000-0000-000000000000}"/>
          </ac:spMkLst>
        </pc:spChg>
        <pc:spChg chg="mod">
          <ac:chgData name="Nathan Salas" userId="9ba1e8e1-2461-4ac7-8afa-15ff6f61f94b" providerId="ADAL" clId="{FD00A570-C9C5-4BB0-B03D-51524C3FF4B9}" dt="2023-04-06T01:37:54.241" v="8883" actId="1038"/>
          <ac:spMkLst>
            <pc:docMk/>
            <pc:sldMk cId="376030445" sldId="256"/>
            <ac:spMk id="105" creationId="{00000000-0000-0000-0000-000000000000}"/>
          </ac:spMkLst>
        </pc:spChg>
        <pc:spChg chg="mod">
          <ac:chgData name="Nathan Salas" userId="9ba1e8e1-2461-4ac7-8afa-15ff6f61f94b" providerId="ADAL" clId="{FD00A570-C9C5-4BB0-B03D-51524C3FF4B9}" dt="2023-04-06T01:37:54.241" v="8883" actId="1038"/>
          <ac:spMkLst>
            <pc:docMk/>
            <pc:sldMk cId="376030445" sldId="256"/>
            <ac:spMk id="106" creationId="{00000000-0000-0000-0000-000000000000}"/>
          </ac:spMkLst>
        </pc:spChg>
        <pc:spChg chg="del">
          <ac:chgData name="Nathan Salas" userId="9ba1e8e1-2461-4ac7-8afa-15ff6f61f94b" providerId="ADAL" clId="{FD00A570-C9C5-4BB0-B03D-51524C3FF4B9}" dt="2023-03-23T02:49:51.979" v="4744" actId="478"/>
          <ac:spMkLst>
            <pc:docMk/>
            <pc:sldMk cId="376030445" sldId="256"/>
            <ac:spMk id="107" creationId="{00000000-0000-0000-0000-000000000000}"/>
          </ac:spMkLst>
        </pc:spChg>
        <pc:spChg chg="mod">
          <ac:chgData name="Nathan Salas" userId="9ba1e8e1-2461-4ac7-8afa-15ff6f61f94b" providerId="ADAL" clId="{FD00A570-C9C5-4BB0-B03D-51524C3FF4B9}" dt="2023-04-06T03:00:11.090" v="14159" actId="1035"/>
          <ac:spMkLst>
            <pc:docMk/>
            <pc:sldMk cId="376030445" sldId="256"/>
            <ac:spMk id="108" creationId="{00000000-0000-0000-0000-000000000000}"/>
          </ac:spMkLst>
        </pc:spChg>
        <pc:spChg chg="del mod">
          <ac:chgData name="Nathan Salas" userId="9ba1e8e1-2461-4ac7-8afa-15ff6f61f94b" providerId="ADAL" clId="{FD00A570-C9C5-4BB0-B03D-51524C3FF4B9}" dt="2023-04-06T01:30:56.737" v="8783" actId="478"/>
          <ac:spMkLst>
            <pc:docMk/>
            <pc:sldMk cId="376030445" sldId="256"/>
            <ac:spMk id="149" creationId="{00000000-0000-0000-0000-000000000000}"/>
          </ac:spMkLst>
        </pc:spChg>
        <pc:graphicFrameChg chg="del mod modGraphic">
          <ac:chgData name="Nathan Salas" userId="9ba1e8e1-2461-4ac7-8afa-15ff6f61f94b" providerId="ADAL" clId="{FD00A570-C9C5-4BB0-B03D-51524C3FF4B9}" dt="2023-03-23T00:24:14.327" v="2198" actId="478"/>
          <ac:graphicFrameMkLst>
            <pc:docMk/>
            <pc:sldMk cId="376030445" sldId="256"/>
            <ac:graphicFrameMk id="27" creationId="{2EEEB24A-1FAE-8D7C-7464-290A42C12ACA}"/>
          </ac:graphicFrameMkLst>
        </pc:graphicFrameChg>
        <pc:graphicFrameChg chg="del mod">
          <ac:chgData name="Nathan Salas" userId="9ba1e8e1-2461-4ac7-8afa-15ff6f61f94b" providerId="ADAL" clId="{FD00A570-C9C5-4BB0-B03D-51524C3FF4B9}" dt="2023-03-22T23:53:01.142" v="874" actId="478"/>
          <ac:graphicFrameMkLst>
            <pc:docMk/>
            <pc:sldMk cId="376030445" sldId="256"/>
            <ac:graphicFrameMk id="28" creationId="{F4ECBBBD-EEA5-7D84-DFBD-F68C14138A5B}"/>
          </ac:graphicFrameMkLst>
        </pc:graphicFrameChg>
        <pc:graphicFrameChg chg="add del mod">
          <ac:chgData name="Nathan Salas" userId="9ba1e8e1-2461-4ac7-8afa-15ff6f61f94b" providerId="ADAL" clId="{FD00A570-C9C5-4BB0-B03D-51524C3FF4B9}" dt="2023-03-23T00:27:45.611" v="2209"/>
          <ac:graphicFrameMkLst>
            <pc:docMk/>
            <pc:sldMk cId="376030445" sldId="256"/>
            <ac:graphicFrameMk id="39" creationId="{DA68988F-AA5E-7244-4B64-924AD2C15004}"/>
          </ac:graphicFrameMkLst>
        </pc:graphicFrameChg>
        <pc:graphicFrameChg chg="add del mod modGraphic">
          <ac:chgData name="Nathan Salas" userId="9ba1e8e1-2461-4ac7-8afa-15ff6f61f94b" providerId="ADAL" clId="{FD00A570-C9C5-4BB0-B03D-51524C3FF4B9}" dt="2023-03-23T00:28:24.512" v="2222" actId="478"/>
          <ac:graphicFrameMkLst>
            <pc:docMk/>
            <pc:sldMk cId="376030445" sldId="256"/>
            <ac:graphicFrameMk id="40" creationId="{582E1284-6FFD-114E-E39E-E449E7F840DD}"/>
          </ac:graphicFrameMkLst>
        </pc:graphicFrameChg>
        <pc:graphicFrameChg chg="add del mod modGraphic">
          <ac:chgData name="Nathan Salas" userId="9ba1e8e1-2461-4ac7-8afa-15ff6f61f94b" providerId="ADAL" clId="{FD00A570-C9C5-4BB0-B03D-51524C3FF4B9}" dt="2023-03-23T00:34:31.056" v="2250" actId="478"/>
          <ac:graphicFrameMkLst>
            <pc:docMk/>
            <pc:sldMk cId="376030445" sldId="256"/>
            <ac:graphicFrameMk id="41" creationId="{684962C6-931E-419F-26BD-B0A66F1C6E5C}"/>
          </ac:graphicFrameMkLst>
        </pc:graphicFrameChg>
        <pc:graphicFrameChg chg="add mod modGraphic">
          <ac:chgData name="Nathan Salas" userId="9ba1e8e1-2461-4ac7-8afa-15ff6f61f94b" providerId="ADAL" clId="{FD00A570-C9C5-4BB0-B03D-51524C3FF4B9}" dt="2023-04-10T18:50:01.937" v="14198" actId="20577"/>
          <ac:graphicFrameMkLst>
            <pc:docMk/>
            <pc:sldMk cId="376030445" sldId="256"/>
            <ac:graphicFrameMk id="42" creationId="{ED48717E-A850-4B22-7F0A-69D9346212BE}"/>
          </ac:graphicFrameMkLst>
        </pc:graphicFrameChg>
        <pc:graphicFrameChg chg="add mod modGraphic">
          <ac:chgData name="Nathan Salas" userId="9ba1e8e1-2461-4ac7-8afa-15ff6f61f94b" providerId="ADAL" clId="{FD00A570-C9C5-4BB0-B03D-51524C3FF4B9}" dt="2023-04-06T02:07:56.059" v="9776" actId="1076"/>
          <ac:graphicFrameMkLst>
            <pc:docMk/>
            <pc:sldMk cId="376030445" sldId="256"/>
            <ac:graphicFrameMk id="43" creationId="{781410DE-18D7-6506-5D4E-B094F7B41C8B}"/>
          </ac:graphicFrameMkLst>
        </pc:graphicFrameChg>
        <pc:picChg chg="del">
          <ac:chgData name="Nathan Salas" userId="9ba1e8e1-2461-4ac7-8afa-15ff6f61f94b" providerId="ADAL" clId="{FD00A570-C9C5-4BB0-B03D-51524C3FF4B9}" dt="2023-03-22T23:48:31.880" v="796" actId="478"/>
          <ac:picMkLst>
            <pc:docMk/>
            <pc:sldMk cId="376030445" sldId="256"/>
            <ac:picMk id="3" creationId="{00000000-0000-0000-0000-000000000000}"/>
          </ac:picMkLst>
        </pc:picChg>
        <pc:picChg chg="mod">
          <ac:chgData name="Nathan Salas" userId="9ba1e8e1-2461-4ac7-8afa-15ff6f61f94b" providerId="ADAL" clId="{FD00A570-C9C5-4BB0-B03D-51524C3FF4B9}" dt="2023-04-06T01:37:54.241" v="8883" actId="1038"/>
          <ac:picMkLst>
            <pc:docMk/>
            <pc:sldMk cId="376030445" sldId="256"/>
            <ac:picMk id="3" creationId="{B294799C-DE77-1E98-34B4-31BECC68A506}"/>
          </ac:picMkLst>
        </pc:picChg>
        <pc:picChg chg="del">
          <ac:chgData name="Nathan Salas" userId="9ba1e8e1-2461-4ac7-8afa-15ff6f61f94b" providerId="ADAL" clId="{FD00A570-C9C5-4BB0-B03D-51524C3FF4B9}" dt="2023-03-22T23:48:32.825" v="797" actId="478"/>
          <ac:picMkLst>
            <pc:docMk/>
            <pc:sldMk cId="376030445" sldId="256"/>
            <ac:picMk id="5" creationId="{00000000-0000-0000-0000-000000000000}"/>
          </ac:picMkLst>
        </pc:picChg>
        <pc:picChg chg="del">
          <ac:chgData name="Nathan Salas" userId="9ba1e8e1-2461-4ac7-8afa-15ff6f61f94b" providerId="ADAL" clId="{FD00A570-C9C5-4BB0-B03D-51524C3FF4B9}" dt="2023-03-22T23:48:33.991" v="798" actId="478"/>
          <ac:picMkLst>
            <pc:docMk/>
            <pc:sldMk cId="376030445" sldId="256"/>
            <ac:picMk id="10" creationId="{00000000-0000-0000-0000-000000000000}"/>
          </ac:picMkLst>
        </pc:picChg>
        <pc:picChg chg="mod">
          <ac:chgData name="Nathan Salas" userId="9ba1e8e1-2461-4ac7-8afa-15ff6f61f94b" providerId="ADAL" clId="{FD00A570-C9C5-4BB0-B03D-51524C3FF4B9}" dt="2023-04-06T01:37:54.241" v="8883" actId="1038"/>
          <ac:picMkLst>
            <pc:docMk/>
            <pc:sldMk cId="376030445" sldId="256"/>
            <ac:picMk id="10" creationId="{9E3C532C-4E08-A460-10B8-0C8DBEB4AA91}"/>
          </ac:picMkLst>
        </pc:picChg>
        <pc:picChg chg="del">
          <ac:chgData name="Nathan Salas" userId="9ba1e8e1-2461-4ac7-8afa-15ff6f61f94b" providerId="ADAL" clId="{FD00A570-C9C5-4BB0-B03D-51524C3FF4B9}" dt="2023-03-22T23:48:34.966" v="799" actId="478"/>
          <ac:picMkLst>
            <pc:docMk/>
            <pc:sldMk cId="376030445" sldId="256"/>
            <ac:picMk id="11" creationId="{00000000-0000-0000-0000-000000000000}"/>
          </ac:picMkLst>
        </pc:picChg>
        <pc:picChg chg="mod">
          <ac:chgData name="Nathan Salas" userId="9ba1e8e1-2461-4ac7-8afa-15ff6f61f94b" providerId="ADAL" clId="{FD00A570-C9C5-4BB0-B03D-51524C3FF4B9}" dt="2023-03-23T22:23:26.046" v="5940" actId="1036"/>
          <ac:picMkLst>
            <pc:docMk/>
            <pc:sldMk cId="376030445" sldId="256"/>
            <ac:picMk id="11" creationId="{522B642E-D4D4-D633-F91C-848FD80C2859}"/>
          </ac:picMkLst>
        </pc:picChg>
        <pc:picChg chg="del">
          <ac:chgData name="Nathan Salas" userId="9ba1e8e1-2461-4ac7-8afa-15ff6f61f94b" providerId="ADAL" clId="{FD00A570-C9C5-4BB0-B03D-51524C3FF4B9}" dt="2023-03-22T23:48:29.151" v="794" actId="478"/>
          <ac:picMkLst>
            <pc:docMk/>
            <pc:sldMk cId="376030445" sldId="256"/>
            <ac:picMk id="14" creationId="{00000000-0000-0000-0000-000000000000}"/>
          </ac:picMkLst>
        </pc:picChg>
        <pc:picChg chg="del">
          <ac:chgData name="Nathan Salas" userId="9ba1e8e1-2461-4ac7-8afa-15ff6f61f94b" providerId="ADAL" clId="{FD00A570-C9C5-4BB0-B03D-51524C3FF4B9}" dt="2023-03-22T23:48:30.038" v="795" actId="478"/>
          <ac:picMkLst>
            <pc:docMk/>
            <pc:sldMk cId="376030445" sldId="256"/>
            <ac:picMk id="20" creationId="{00000000-0000-0000-0000-000000000000}"/>
          </ac:picMkLst>
        </pc:picChg>
        <pc:picChg chg="add mod modCrop">
          <ac:chgData name="Nathan Salas" userId="9ba1e8e1-2461-4ac7-8afa-15ff6f61f94b" providerId="ADAL" clId="{FD00A570-C9C5-4BB0-B03D-51524C3FF4B9}" dt="2023-04-06T02:08:26.234" v="9796" actId="1036"/>
          <ac:picMkLst>
            <pc:docMk/>
            <pc:sldMk cId="376030445" sldId="256"/>
            <ac:picMk id="20" creationId="{C108BF43-CA10-4AF1-F192-B218FB8E20C2}"/>
          </ac:picMkLst>
        </pc:picChg>
        <pc:picChg chg="del mod">
          <ac:chgData name="Nathan Salas" userId="9ba1e8e1-2461-4ac7-8afa-15ff6f61f94b" providerId="ADAL" clId="{FD00A570-C9C5-4BB0-B03D-51524C3FF4B9}" dt="2023-03-23T03:20:20.213" v="5871" actId="478"/>
          <ac:picMkLst>
            <pc:docMk/>
            <pc:sldMk cId="376030445" sldId="256"/>
            <ac:picMk id="21" creationId="{8B4496F2-D584-D347-1F5D-39C9CD73524B}"/>
          </ac:picMkLst>
        </pc:picChg>
        <pc:picChg chg="del">
          <ac:chgData name="Nathan Salas" userId="9ba1e8e1-2461-4ac7-8afa-15ff6f61f94b" providerId="ADAL" clId="{FD00A570-C9C5-4BB0-B03D-51524C3FF4B9}" dt="2023-03-23T03:18:35.767" v="5858" actId="478"/>
          <ac:picMkLst>
            <pc:docMk/>
            <pc:sldMk cId="376030445" sldId="256"/>
            <ac:picMk id="22" creationId="{31F1D320-13CD-F943-8D1B-1A8519B21315}"/>
          </ac:picMkLst>
        </pc:picChg>
        <pc:picChg chg="del mod">
          <ac:chgData name="Nathan Salas" userId="9ba1e8e1-2461-4ac7-8afa-15ff6f61f94b" providerId="ADAL" clId="{FD00A570-C9C5-4BB0-B03D-51524C3FF4B9}" dt="2023-03-23T22:21:37.421" v="5929" actId="478"/>
          <ac:picMkLst>
            <pc:docMk/>
            <pc:sldMk cId="376030445" sldId="256"/>
            <ac:picMk id="23" creationId="{0F325153-44A6-51EC-053B-6E8DC9D9AF07}"/>
          </ac:picMkLst>
        </pc:picChg>
        <pc:picChg chg="del mod">
          <ac:chgData name="Nathan Salas" userId="9ba1e8e1-2461-4ac7-8afa-15ff6f61f94b" providerId="ADAL" clId="{FD00A570-C9C5-4BB0-B03D-51524C3FF4B9}" dt="2023-03-07T16:40:08.723" v="655" actId="21"/>
          <ac:picMkLst>
            <pc:docMk/>
            <pc:sldMk cId="376030445" sldId="256"/>
            <ac:picMk id="23" creationId="{2FF104CF-72CC-41D4-4D25-F2FE0C437622}"/>
          </ac:picMkLst>
        </pc:picChg>
        <pc:picChg chg="del">
          <ac:chgData name="Nathan Salas" userId="9ba1e8e1-2461-4ac7-8afa-15ff6f61f94b" providerId="ADAL" clId="{FD00A570-C9C5-4BB0-B03D-51524C3FF4B9}" dt="2023-03-07T16:40:21.668" v="658" actId="21"/>
          <ac:picMkLst>
            <pc:docMk/>
            <pc:sldMk cId="376030445" sldId="256"/>
            <ac:picMk id="24" creationId="{3A24475E-23C0-1B09-E943-6613AB20C4FB}"/>
          </ac:picMkLst>
        </pc:picChg>
        <pc:picChg chg="mod">
          <ac:chgData name="Nathan Salas" userId="9ba1e8e1-2461-4ac7-8afa-15ff6f61f94b" providerId="ADAL" clId="{FD00A570-C9C5-4BB0-B03D-51524C3FF4B9}" dt="2023-03-23T00:48:47.312" v="2865" actId="14100"/>
          <ac:picMkLst>
            <pc:docMk/>
            <pc:sldMk cId="376030445" sldId="256"/>
            <ac:picMk id="24" creationId="{CF4F7362-3E22-2825-FF5E-2245B3DB0D72}"/>
          </ac:picMkLst>
        </pc:picChg>
        <pc:picChg chg="del mod">
          <ac:chgData name="Nathan Salas" userId="9ba1e8e1-2461-4ac7-8afa-15ff6f61f94b" providerId="ADAL" clId="{FD00A570-C9C5-4BB0-B03D-51524C3FF4B9}" dt="2023-03-22T23:52:04.145" v="869" actId="478"/>
          <ac:picMkLst>
            <pc:docMk/>
            <pc:sldMk cId="376030445" sldId="256"/>
            <ac:picMk id="25" creationId="{56A442C0-D891-1F8D-D6E2-7D3E1FE85934}"/>
          </ac:picMkLst>
        </pc:picChg>
        <pc:picChg chg="add del mod">
          <ac:chgData name="Nathan Salas" userId="9ba1e8e1-2461-4ac7-8afa-15ff6f61f94b" providerId="ADAL" clId="{FD00A570-C9C5-4BB0-B03D-51524C3FF4B9}" dt="2023-03-23T00:34:35.567" v="2252" actId="478"/>
          <ac:picMkLst>
            <pc:docMk/>
            <pc:sldMk cId="376030445" sldId="256"/>
            <ac:picMk id="26" creationId="{C9F16413-227E-811C-1B68-C7462131BA8C}"/>
          </ac:picMkLst>
        </pc:picChg>
        <pc:picChg chg="add del mod">
          <ac:chgData name="Nathan Salas" userId="9ba1e8e1-2461-4ac7-8afa-15ff6f61f94b" providerId="ADAL" clId="{FD00A570-C9C5-4BB0-B03D-51524C3FF4B9}" dt="2023-04-06T01:38:53.160" v="8886" actId="478"/>
          <ac:picMkLst>
            <pc:docMk/>
            <pc:sldMk cId="376030445" sldId="256"/>
            <ac:picMk id="28" creationId="{8F2FD5FE-B5DD-AFD7-DAF8-E8A9D1F585E1}"/>
          </ac:picMkLst>
        </pc:picChg>
        <pc:picChg chg="add del mod">
          <ac:chgData name="Nathan Salas" userId="9ba1e8e1-2461-4ac7-8afa-15ff6f61f94b" providerId="ADAL" clId="{FD00A570-C9C5-4BB0-B03D-51524C3FF4B9}" dt="2023-04-06T01:38:53.160" v="8886" actId="478"/>
          <ac:picMkLst>
            <pc:docMk/>
            <pc:sldMk cId="376030445" sldId="256"/>
            <ac:picMk id="29" creationId="{1AC84F73-4559-E0EB-E28C-8ADDC2A0A504}"/>
          </ac:picMkLst>
        </pc:picChg>
        <pc:picChg chg="add del mod">
          <ac:chgData name="Nathan Salas" userId="9ba1e8e1-2461-4ac7-8afa-15ff6f61f94b" providerId="ADAL" clId="{FD00A570-C9C5-4BB0-B03D-51524C3FF4B9}" dt="2023-04-06T01:38:53.160" v="8886" actId="478"/>
          <ac:picMkLst>
            <pc:docMk/>
            <pc:sldMk cId="376030445" sldId="256"/>
            <ac:picMk id="34" creationId="{61E498B5-F1B9-9C4C-E8C4-510D60ABD44D}"/>
          </ac:picMkLst>
        </pc:picChg>
        <pc:picChg chg="add del mod">
          <ac:chgData name="Nathan Salas" userId="9ba1e8e1-2461-4ac7-8afa-15ff6f61f94b" providerId="ADAL" clId="{FD00A570-C9C5-4BB0-B03D-51524C3FF4B9}" dt="2023-04-06T01:38:53.761" v="8887" actId="478"/>
          <ac:picMkLst>
            <pc:docMk/>
            <pc:sldMk cId="376030445" sldId="256"/>
            <ac:picMk id="36" creationId="{281A9AC3-DFDA-AFDE-124A-FC6C57146D1B}"/>
          </ac:picMkLst>
        </pc:picChg>
        <pc:picChg chg="add del mod">
          <ac:chgData name="Nathan Salas" userId="9ba1e8e1-2461-4ac7-8afa-15ff6f61f94b" providerId="ADAL" clId="{FD00A570-C9C5-4BB0-B03D-51524C3FF4B9}" dt="2023-03-23T00:24:48.308" v="2207" actId="478"/>
          <ac:picMkLst>
            <pc:docMk/>
            <pc:sldMk cId="376030445" sldId="256"/>
            <ac:picMk id="38" creationId="{75FC2027-FF9C-44AC-2CEF-02F1C3F8F6A9}"/>
          </ac:picMkLst>
        </pc:picChg>
        <pc:picChg chg="add mod">
          <ac:chgData name="Nathan Salas" userId="9ba1e8e1-2461-4ac7-8afa-15ff6f61f94b" providerId="ADAL" clId="{FD00A570-C9C5-4BB0-B03D-51524C3FF4B9}" dt="2023-04-06T01:57:58.451" v="9720" actId="1076"/>
          <ac:picMkLst>
            <pc:docMk/>
            <pc:sldMk cId="376030445" sldId="256"/>
            <ac:picMk id="44" creationId="{0465F915-9DC7-EFCE-3B49-DD7D5B22F032}"/>
          </ac:picMkLst>
        </pc:picChg>
        <pc:picChg chg="add mod">
          <ac:chgData name="Nathan Salas" userId="9ba1e8e1-2461-4ac7-8afa-15ff6f61f94b" providerId="ADAL" clId="{FD00A570-C9C5-4BB0-B03D-51524C3FF4B9}" dt="2023-04-12T01:01:39.663" v="14519" actId="14100"/>
          <ac:picMkLst>
            <pc:docMk/>
            <pc:sldMk cId="376030445" sldId="256"/>
            <ac:picMk id="47" creationId="{71C5A6D0-11F9-772C-7FB1-E432D21BB304}"/>
          </ac:picMkLst>
        </pc:picChg>
        <pc:picChg chg="add del mod modCrop">
          <ac:chgData name="Nathan Salas" userId="9ba1e8e1-2461-4ac7-8afa-15ff6f61f94b" providerId="ADAL" clId="{FD00A570-C9C5-4BB0-B03D-51524C3FF4B9}" dt="2023-04-06T01:23:26.452" v="8643" actId="478"/>
          <ac:picMkLst>
            <pc:docMk/>
            <pc:sldMk cId="376030445" sldId="256"/>
            <ac:picMk id="49" creationId="{EE9B52A5-2F97-DB89-C2A4-A15ED9C0BE95}"/>
          </ac:picMkLst>
        </pc:picChg>
        <pc:picChg chg="add mod">
          <ac:chgData name="Nathan Salas" userId="9ba1e8e1-2461-4ac7-8afa-15ff6f61f94b" providerId="ADAL" clId="{FD00A570-C9C5-4BB0-B03D-51524C3FF4B9}" dt="2023-04-06T03:08:48.613" v="14191" actId="1038"/>
          <ac:picMkLst>
            <pc:docMk/>
            <pc:sldMk cId="376030445" sldId="256"/>
            <ac:picMk id="51" creationId="{471A7D14-E78F-1AAB-9809-2AD6D7315582}"/>
          </ac:picMkLst>
        </pc:picChg>
        <pc:picChg chg="add mod">
          <ac:chgData name="Nathan Salas" userId="9ba1e8e1-2461-4ac7-8afa-15ff6f61f94b" providerId="ADAL" clId="{FD00A570-C9C5-4BB0-B03D-51524C3FF4B9}" dt="2023-04-06T03:08:48.613" v="14191" actId="1038"/>
          <ac:picMkLst>
            <pc:docMk/>
            <pc:sldMk cId="376030445" sldId="256"/>
            <ac:picMk id="52" creationId="{587B47F4-4AA3-A67F-C571-0638D14672BE}"/>
          </ac:picMkLst>
        </pc:picChg>
        <pc:picChg chg="add mod modCrop">
          <ac:chgData name="Nathan Salas" userId="9ba1e8e1-2461-4ac7-8afa-15ff6f61f94b" providerId="ADAL" clId="{FD00A570-C9C5-4BB0-B03D-51524C3FF4B9}" dt="2023-04-06T03:08:48.613" v="14191" actId="1038"/>
          <ac:picMkLst>
            <pc:docMk/>
            <pc:sldMk cId="376030445" sldId="256"/>
            <ac:picMk id="53" creationId="{3ACD1AB8-F123-073A-4164-E29B111167A4}"/>
          </ac:picMkLst>
        </pc:picChg>
        <pc:picChg chg="add mod modCrop">
          <ac:chgData name="Nathan Salas" userId="9ba1e8e1-2461-4ac7-8afa-15ff6f61f94b" providerId="ADAL" clId="{FD00A570-C9C5-4BB0-B03D-51524C3FF4B9}" dt="2023-04-06T03:08:48.613" v="14191" actId="1038"/>
          <ac:picMkLst>
            <pc:docMk/>
            <pc:sldMk cId="376030445" sldId="256"/>
            <ac:picMk id="54" creationId="{A9DE6BC7-43E6-CA71-C731-C78AA751CC32}"/>
          </ac:picMkLst>
        </pc:picChg>
        <pc:picChg chg="add del mod">
          <ac:chgData name="Nathan Salas" userId="9ba1e8e1-2461-4ac7-8afa-15ff6f61f94b" providerId="ADAL" clId="{FD00A570-C9C5-4BB0-B03D-51524C3FF4B9}" dt="2023-04-12T01:26:48.023" v="14727" actId="478"/>
          <ac:picMkLst>
            <pc:docMk/>
            <pc:sldMk cId="376030445" sldId="256"/>
            <ac:picMk id="63" creationId="{249915F3-E4C5-D599-BC85-0B6525AD445F}"/>
          </ac:picMkLst>
        </pc:picChg>
        <pc:picChg chg="add mod">
          <ac:chgData name="Nathan Salas" userId="9ba1e8e1-2461-4ac7-8afa-15ff6f61f94b" providerId="ADAL" clId="{FD00A570-C9C5-4BB0-B03D-51524C3FF4B9}" dt="2023-03-23T03:20:48.023" v="5878" actId="1076"/>
          <ac:picMkLst>
            <pc:docMk/>
            <pc:sldMk cId="376030445" sldId="256"/>
            <ac:picMk id="68" creationId="{98EB1193-C4B0-8F82-2926-1087A89451E4}"/>
          </ac:picMkLst>
        </pc:picChg>
        <pc:picChg chg="add del mod">
          <ac:chgData name="Nathan Salas" userId="9ba1e8e1-2461-4ac7-8afa-15ff6f61f94b" providerId="ADAL" clId="{FD00A570-C9C5-4BB0-B03D-51524C3FF4B9}" dt="2023-03-30T20:45:49.557" v="6061" actId="478"/>
          <ac:picMkLst>
            <pc:docMk/>
            <pc:sldMk cId="376030445" sldId="256"/>
            <ac:picMk id="1026" creationId="{526FEF57-1D81-023F-40B6-9385E5CCE523}"/>
          </ac:picMkLst>
        </pc:picChg>
        <pc:picChg chg="add del">
          <ac:chgData name="Nathan Salas" userId="9ba1e8e1-2461-4ac7-8afa-15ff6f61f94b" providerId="ADAL" clId="{FD00A570-C9C5-4BB0-B03D-51524C3FF4B9}" dt="2023-04-12T01:23:02.050" v="14695" actId="478"/>
          <ac:picMkLst>
            <pc:docMk/>
            <pc:sldMk cId="376030445" sldId="256"/>
            <ac:picMk id="1026" creationId="{718C7048-2E4C-D8B7-4BB7-4556CEFD5DC1}"/>
          </ac:picMkLst>
        </pc:picChg>
        <pc:picChg chg="del">
          <ac:chgData name="Nathan Salas" userId="9ba1e8e1-2461-4ac7-8afa-15ff6f61f94b" providerId="ADAL" clId="{FD00A570-C9C5-4BB0-B03D-51524C3FF4B9}" dt="2023-03-23T01:11:17.709" v="4562" actId="478"/>
          <ac:picMkLst>
            <pc:docMk/>
            <pc:sldMk cId="376030445" sldId="256"/>
            <ac:picMk id="1026" creationId="{8DABBBFC-8A8C-5D2B-EA02-21E570B9BE7A}"/>
          </ac:picMkLst>
        </pc:picChg>
        <pc:picChg chg="add del mod">
          <ac:chgData name="Nathan Salas" userId="9ba1e8e1-2461-4ac7-8afa-15ff6f61f94b" providerId="ADAL" clId="{FD00A570-C9C5-4BB0-B03D-51524C3FF4B9}" dt="2023-04-12T01:26:55.936" v="14729" actId="478"/>
          <ac:picMkLst>
            <pc:docMk/>
            <pc:sldMk cId="376030445" sldId="256"/>
            <ac:picMk id="1028" creationId="{614D73BF-CA16-72E2-AA46-17FA9CB3D32F}"/>
          </ac:picMkLst>
        </pc:picChg>
        <pc:picChg chg="del">
          <ac:chgData name="Nathan Salas" userId="9ba1e8e1-2461-4ac7-8afa-15ff6f61f94b" providerId="ADAL" clId="{FD00A570-C9C5-4BB0-B03D-51524C3FF4B9}" dt="2023-03-23T01:11:19.975" v="4564" actId="478"/>
          <ac:picMkLst>
            <pc:docMk/>
            <pc:sldMk cId="376030445" sldId="256"/>
            <ac:picMk id="1028" creationId="{F9ACDD66-C23D-4F90-58E1-0448F5185A5C}"/>
          </ac:picMkLst>
        </pc:picChg>
        <pc:picChg chg="add del">
          <ac:chgData name="Nathan Salas" userId="9ba1e8e1-2461-4ac7-8afa-15ff6f61f94b" providerId="ADAL" clId="{FD00A570-C9C5-4BB0-B03D-51524C3FF4B9}" dt="2023-03-23T03:19:49.866" v="5868"/>
          <ac:picMkLst>
            <pc:docMk/>
            <pc:sldMk cId="376030445" sldId="256"/>
            <ac:picMk id="1030" creationId="{790E39BB-8FDF-9291-E47F-17A00188A4BE}"/>
          </ac:picMkLst>
        </pc:picChg>
        <pc:picChg chg="add del mod">
          <ac:chgData name="Nathan Salas" userId="9ba1e8e1-2461-4ac7-8afa-15ff6f61f94b" providerId="ADAL" clId="{FD00A570-C9C5-4BB0-B03D-51524C3FF4B9}" dt="2023-04-12T01:26:44.532" v="14718"/>
          <ac:picMkLst>
            <pc:docMk/>
            <pc:sldMk cId="376030445" sldId="256"/>
            <ac:picMk id="1030" creationId="{B4BC2733-8889-D92E-648E-8D097CA957DC}"/>
          </ac:picMkLst>
        </pc:picChg>
        <pc:picChg chg="add mod">
          <ac:chgData name="Nathan Salas" userId="9ba1e8e1-2461-4ac7-8afa-15ff6f61f94b" providerId="ADAL" clId="{FD00A570-C9C5-4BB0-B03D-51524C3FF4B9}" dt="2023-03-23T03:20:34.109" v="5877" actId="1076"/>
          <ac:picMkLst>
            <pc:docMk/>
            <pc:sldMk cId="376030445" sldId="256"/>
            <ac:picMk id="1032" creationId="{9076E9CD-6BFA-F430-CDEB-EED6FDFC7695}"/>
          </ac:picMkLst>
        </pc:picChg>
        <pc:cxnChg chg="del">
          <ac:chgData name="Nathan Salas" userId="9ba1e8e1-2461-4ac7-8afa-15ff6f61f94b" providerId="ADAL" clId="{FD00A570-C9C5-4BB0-B03D-51524C3FF4B9}" dt="2023-04-06T01:36:03.023" v="8862" actId="478"/>
          <ac:cxnSpMkLst>
            <pc:docMk/>
            <pc:sldMk cId="376030445" sldId="256"/>
            <ac:cxnSpMk id="75" creationId="{00000000-0000-0000-0000-000000000000}"/>
          </ac:cxnSpMkLst>
        </pc:cxnChg>
        <pc:cxnChg chg="add del">
          <ac:chgData name="Nathan Salas" userId="9ba1e8e1-2461-4ac7-8afa-15ff6f61f94b" providerId="ADAL" clId="{FD00A570-C9C5-4BB0-B03D-51524C3FF4B9}" dt="2023-04-06T01:28:08.898" v="8745" actId="478"/>
          <ac:cxnSpMkLst>
            <pc:docMk/>
            <pc:sldMk cId="376030445" sldId="256"/>
            <ac:cxnSpMk id="159" creationId="{00000000-0000-0000-0000-000000000000}"/>
          </ac:cxnSpMkLst>
        </pc:cxnChg>
      </pc:sldChg>
      <pc:sldChg chg="addSp delSp modSp add mod">
        <pc:chgData name="Nathan Salas" userId="9ba1e8e1-2461-4ac7-8afa-15ff6f61f94b" providerId="ADAL" clId="{FD00A570-C9C5-4BB0-B03D-51524C3FF4B9}" dt="2023-04-13T21:11:30.912" v="18646" actId="207"/>
        <pc:sldMkLst>
          <pc:docMk/>
          <pc:sldMk cId="211905145" sldId="257"/>
        </pc:sldMkLst>
        <pc:spChg chg="mod">
          <ac:chgData name="Nathan Salas" userId="9ba1e8e1-2461-4ac7-8afa-15ff6f61f94b" providerId="ADAL" clId="{FD00A570-C9C5-4BB0-B03D-51524C3FF4B9}" dt="2023-04-13T03:30:46.045" v="18333" actId="1076"/>
          <ac:spMkLst>
            <pc:docMk/>
            <pc:sldMk cId="211905145" sldId="257"/>
            <ac:spMk id="2" creationId="{00000000-0000-0000-0000-000000000000}"/>
          </ac:spMkLst>
        </pc:spChg>
        <pc:spChg chg="del">
          <ac:chgData name="Nathan Salas" userId="9ba1e8e1-2461-4ac7-8afa-15ff6f61f94b" providerId="ADAL" clId="{FD00A570-C9C5-4BB0-B03D-51524C3FF4B9}" dt="2023-04-12T01:27:34.095" v="14779" actId="478"/>
          <ac:spMkLst>
            <pc:docMk/>
            <pc:sldMk cId="211905145" sldId="257"/>
            <ac:spMk id="4" creationId="{62FB1390-AF00-763F-9FBB-091C364E837D}"/>
          </ac:spMkLst>
        </pc:spChg>
        <pc:spChg chg="mod">
          <ac:chgData name="Nathan Salas" userId="9ba1e8e1-2461-4ac7-8afa-15ff6f61f94b" providerId="ADAL" clId="{FD00A570-C9C5-4BB0-B03D-51524C3FF4B9}" dt="2023-04-12T03:57:51.863" v="18283" actId="1076"/>
          <ac:spMkLst>
            <pc:docMk/>
            <pc:sldMk cId="211905145" sldId="257"/>
            <ac:spMk id="5" creationId="{56F4CC42-8099-E02E-8DF7-6479BC4E3FBB}"/>
          </ac:spMkLst>
        </pc:spChg>
        <pc:spChg chg="mod">
          <ac:chgData name="Nathan Salas" userId="9ba1e8e1-2461-4ac7-8afa-15ff6f61f94b" providerId="ADAL" clId="{FD00A570-C9C5-4BB0-B03D-51524C3FF4B9}" dt="2023-04-12T03:52:45.244" v="18027" actId="1076"/>
          <ac:spMkLst>
            <pc:docMk/>
            <pc:sldMk cId="211905145" sldId="257"/>
            <ac:spMk id="6" creationId="{00000000-0000-0000-0000-000000000000}"/>
          </ac:spMkLst>
        </pc:spChg>
        <pc:spChg chg="mod">
          <ac:chgData name="Nathan Salas" userId="9ba1e8e1-2461-4ac7-8afa-15ff6f61f94b" providerId="ADAL" clId="{FD00A570-C9C5-4BB0-B03D-51524C3FF4B9}" dt="2023-04-12T02:33:26.109" v="15291" actId="1076"/>
          <ac:spMkLst>
            <pc:docMk/>
            <pc:sldMk cId="211905145" sldId="257"/>
            <ac:spMk id="7" creationId="{00000000-0000-0000-0000-000000000000}"/>
          </ac:spMkLst>
        </pc:spChg>
        <pc:spChg chg="mod">
          <ac:chgData name="Nathan Salas" userId="9ba1e8e1-2461-4ac7-8afa-15ff6f61f94b" providerId="ADAL" clId="{FD00A570-C9C5-4BB0-B03D-51524C3FF4B9}" dt="2023-04-12T02:02:57.446" v="14906" actId="14100"/>
          <ac:spMkLst>
            <pc:docMk/>
            <pc:sldMk cId="211905145" sldId="257"/>
            <ac:spMk id="8" creationId="{00000000-0000-0000-0000-000000000000}"/>
          </ac:spMkLst>
        </pc:spChg>
        <pc:spChg chg="mod">
          <ac:chgData name="Nathan Salas" userId="9ba1e8e1-2461-4ac7-8afa-15ff6f61f94b" providerId="ADAL" clId="{FD00A570-C9C5-4BB0-B03D-51524C3FF4B9}" dt="2023-04-12T01:54:40.137" v="14827" actId="1076"/>
          <ac:spMkLst>
            <pc:docMk/>
            <pc:sldMk cId="211905145" sldId="257"/>
            <ac:spMk id="9" creationId="{00000000-0000-0000-0000-000000000000}"/>
          </ac:spMkLst>
        </pc:spChg>
        <pc:spChg chg="mod">
          <ac:chgData name="Nathan Salas" userId="9ba1e8e1-2461-4ac7-8afa-15ff6f61f94b" providerId="ADAL" clId="{FD00A570-C9C5-4BB0-B03D-51524C3FF4B9}" dt="2023-04-13T03:58:26.857" v="18633" actId="20577"/>
          <ac:spMkLst>
            <pc:docMk/>
            <pc:sldMk cId="211905145" sldId="257"/>
            <ac:spMk id="12" creationId="{00000000-0000-0000-0000-000000000000}"/>
          </ac:spMkLst>
        </pc:spChg>
        <pc:spChg chg="mod">
          <ac:chgData name="Nathan Salas" userId="9ba1e8e1-2461-4ac7-8afa-15ff6f61f94b" providerId="ADAL" clId="{FD00A570-C9C5-4BB0-B03D-51524C3FF4B9}" dt="2023-04-12T01:55:11.513" v="14832" actId="14100"/>
          <ac:spMkLst>
            <pc:docMk/>
            <pc:sldMk cId="211905145" sldId="257"/>
            <ac:spMk id="13" creationId="{00000000-0000-0000-0000-000000000000}"/>
          </ac:spMkLst>
        </pc:spChg>
        <pc:spChg chg="mod">
          <ac:chgData name="Nathan Salas" userId="9ba1e8e1-2461-4ac7-8afa-15ff6f61f94b" providerId="ADAL" clId="{FD00A570-C9C5-4BB0-B03D-51524C3FF4B9}" dt="2023-04-12T02:57:36.971" v="16110" actId="14100"/>
          <ac:spMkLst>
            <pc:docMk/>
            <pc:sldMk cId="211905145" sldId="257"/>
            <ac:spMk id="14" creationId="{516F75C3-6F04-B489-DC79-FE98EE8309B0}"/>
          </ac:spMkLst>
        </pc:spChg>
        <pc:spChg chg="mod">
          <ac:chgData name="Nathan Salas" userId="9ba1e8e1-2461-4ac7-8afa-15ff6f61f94b" providerId="ADAL" clId="{FD00A570-C9C5-4BB0-B03D-51524C3FF4B9}" dt="2023-04-12T03:39:33.240" v="17401" actId="13926"/>
          <ac:spMkLst>
            <pc:docMk/>
            <pc:sldMk cId="211905145" sldId="257"/>
            <ac:spMk id="15" creationId="{00000000-0000-0000-0000-000000000000}"/>
          </ac:spMkLst>
        </pc:spChg>
        <pc:spChg chg="mod">
          <ac:chgData name="Nathan Salas" userId="9ba1e8e1-2461-4ac7-8afa-15ff6f61f94b" providerId="ADAL" clId="{FD00A570-C9C5-4BB0-B03D-51524C3FF4B9}" dt="2023-04-12T02:00:43.031" v="14885" actId="14100"/>
          <ac:spMkLst>
            <pc:docMk/>
            <pc:sldMk cId="211905145" sldId="257"/>
            <ac:spMk id="16" creationId="{00000000-0000-0000-0000-000000000000}"/>
          </ac:spMkLst>
        </pc:spChg>
        <pc:spChg chg="mod">
          <ac:chgData name="Nathan Salas" userId="9ba1e8e1-2461-4ac7-8afa-15ff6f61f94b" providerId="ADAL" clId="{FD00A570-C9C5-4BB0-B03D-51524C3FF4B9}" dt="2023-04-13T03:25:56.600" v="18305" actId="20577"/>
          <ac:spMkLst>
            <pc:docMk/>
            <pc:sldMk cId="211905145" sldId="257"/>
            <ac:spMk id="17" creationId="{00000000-0000-0000-0000-000000000000}"/>
          </ac:spMkLst>
        </pc:spChg>
        <pc:spChg chg="mod">
          <ac:chgData name="Nathan Salas" userId="9ba1e8e1-2461-4ac7-8afa-15ff6f61f94b" providerId="ADAL" clId="{FD00A570-C9C5-4BB0-B03D-51524C3FF4B9}" dt="2023-04-12T03:39:16.490" v="17397" actId="1076"/>
          <ac:spMkLst>
            <pc:docMk/>
            <pc:sldMk cId="211905145" sldId="257"/>
            <ac:spMk id="18" creationId="{00000000-0000-0000-0000-000000000000}"/>
          </ac:spMkLst>
        </pc:spChg>
        <pc:spChg chg="mod">
          <ac:chgData name="Nathan Salas" userId="9ba1e8e1-2461-4ac7-8afa-15ff6f61f94b" providerId="ADAL" clId="{FD00A570-C9C5-4BB0-B03D-51524C3FF4B9}" dt="2023-04-13T03:56:14.766" v="18631" actId="20577"/>
          <ac:spMkLst>
            <pc:docMk/>
            <pc:sldMk cId="211905145" sldId="257"/>
            <ac:spMk id="19" creationId="{00000000-0000-0000-0000-000000000000}"/>
          </ac:spMkLst>
        </pc:spChg>
        <pc:spChg chg="del">
          <ac:chgData name="Nathan Salas" userId="9ba1e8e1-2461-4ac7-8afa-15ff6f61f94b" providerId="ADAL" clId="{FD00A570-C9C5-4BB0-B03D-51524C3FF4B9}" dt="2023-04-12T01:27:35.374" v="14780" actId="478"/>
          <ac:spMkLst>
            <pc:docMk/>
            <pc:sldMk cId="211905145" sldId="257"/>
            <ac:spMk id="21" creationId="{BD761B5F-AD0F-08BB-95E5-792C37F4E0F1}"/>
          </ac:spMkLst>
        </pc:spChg>
        <pc:spChg chg="mod">
          <ac:chgData name="Nathan Salas" userId="9ba1e8e1-2461-4ac7-8afa-15ff6f61f94b" providerId="ADAL" clId="{FD00A570-C9C5-4BB0-B03D-51524C3FF4B9}" dt="2023-04-12T03:56:20.404" v="18230" actId="1076"/>
          <ac:spMkLst>
            <pc:docMk/>
            <pc:sldMk cId="211905145" sldId="257"/>
            <ac:spMk id="22" creationId="{DC4DF2CC-1DF6-3118-9D28-09EFB3F0368C}"/>
          </ac:spMkLst>
        </pc:spChg>
        <pc:spChg chg="add mod">
          <ac:chgData name="Nathan Salas" userId="9ba1e8e1-2461-4ac7-8afa-15ff6f61f94b" providerId="ADAL" clId="{FD00A570-C9C5-4BB0-B03D-51524C3FF4B9}" dt="2023-04-12T03:58:30.984" v="18287" actId="13926"/>
          <ac:spMkLst>
            <pc:docMk/>
            <pc:sldMk cId="211905145" sldId="257"/>
            <ac:spMk id="23" creationId="{82ED5F42-7535-3055-76CA-07D7B8BD42C1}"/>
          </ac:spMkLst>
        </pc:spChg>
        <pc:spChg chg="mod">
          <ac:chgData name="Nathan Salas" userId="9ba1e8e1-2461-4ac7-8afa-15ff6f61f94b" providerId="ADAL" clId="{FD00A570-C9C5-4BB0-B03D-51524C3FF4B9}" dt="2023-04-12T02:01:07.987" v="14889" actId="14100"/>
          <ac:spMkLst>
            <pc:docMk/>
            <pc:sldMk cId="211905145" sldId="257"/>
            <ac:spMk id="25" creationId="{C19F4B52-5751-77F5-9FF2-83A8D62C6675}"/>
          </ac:spMkLst>
        </pc:spChg>
        <pc:spChg chg="mod">
          <ac:chgData name="Nathan Salas" userId="9ba1e8e1-2461-4ac7-8afa-15ff6f61f94b" providerId="ADAL" clId="{FD00A570-C9C5-4BB0-B03D-51524C3FF4B9}" dt="2023-04-12T02:57:42.017" v="16111" actId="14100"/>
          <ac:spMkLst>
            <pc:docMk/>
            <pc:sldMk cId="211905145" sldId="257"/>
            <ac:spMk id="26" creationId="{4F475A23-E9E6-A74D-EADE-F37CB4035BA4}"/>
          </ac:spMkLst>
        </pc:spChg>
        <pc:spChg chg="mod">
          <ac:chgData name="Nathan Salas" userId="9ba1e8e1-2461-4ac7-8afa-15ff6f61f94b" providerId="ADAL" clId="{FD00A570-C9C5-4BB0-B03D-51524C3FF4B9}" dt="2023-04-12T02:02:30.233" v="14903" actId="14100"/>
          <ac:spMkLst>
            <pc:docMk/>
            <pc:sldMk cId="211905145" sldId="257"/>
            <ac:spMk id="27" creationId="{41A52F88-19A6-A45E-40A7-B2A2147C1003}"/>
          </ac:spMkLst>
        </pc:spChg>
        <pc:spChg chg="add mod">
          <ac:chgData name="Nathan Salas" userId="9ba1e8e1-2461-4ac7-8afa-15ff6f61f94b" providerId="ADAL" clId="{FD00A570-C9C5-4BB0-B03D-51524C3FF4B9}" dt="2023-04-12T03:58:52.682" v="18291" actId="20577"/>
          <ac:spMkLst>
            <pc:docMk/>
            <pc:sldMk cId="211905145" sldId="257"/>
            <ac:spMk id="28" creationId="{07BC72AC-B379-E338-599B-2F1B5E16B5BC}"/>
          </ac:spMkLst>
        </pc:spChg>
        <pc:spChg chg="add mod">
          <ac:chgData name="Nathan Salas" userId="9ba1e8e1-2461-4ac7-8afa-15ff6f61f94b" providerId="ADAL" clId="{FD00A570-C9C5-4BB0-B03D-51524C3FF4B9}" dt="2023-04-13T03:36:49.968" v="18429" actId="207"/>
          <ac:spMkLst>
            <pc:docMk/>
            <pc:sldMk cId="211905145" sldId="257"/>
            <ac:spMk id="29" creationId="{C381B4D5-1EEE-B83D-C0FA-C0D424B84D80}"/>
          </ac:spMkLst>
        </pc:spChg>
        <pc:spChg chg="mod">
          <ac:chgData name="Nathan Salas" userId="9ba1e8e1-2461-4ac7-8afa-15ff6f61f94b" providerId="ADAL" clId="{FD00A570-C9C5-4BB0-B03D-51524C3FF4B9}" dt="2023-04-12T02:01:15.367" v="14891" actId="14100"/>
          <ac:spMkLst>
            <pc:docMk/>
            <pc:sldMk cId="211905145" sldId="257"/>
            <ac:spMk id="30" creationId="{00000000-0000-0000-0000-000000000000}"/>
          </ac:spMkLst>
        </pc:spChg>
        <pc:spChg chg="mod">
          <ac:chgData name="Nathan Salas" userId="9ba1e8e1-2461-4ac7-8afa-15ff6f61f94b" providerId="ADAL" clId="{FD00A570-C9C5-4BB0-B03D-51524C3FF4B9}" dt="2023-04-13T03:46:59.719" v="18505" actId="20577"/>
          <ac:spMkLst>
            <pc:docMk/>
            <pc:sldMk cId="211905145" sldId="257"/>
            <ac:spMk id="35" creationId="{7880610B-FCB2-5202-EF5F-B8A01698700D}"/>
          </ac:spMkLst>
        </pc:spChg>
        <pc:spChg chg="mod">
          <ac:chgData name="Nathan Salas" userId="9ba1e8e1-2461-4ac7-8afa-15ff6f61f94b" providerId="ADAL" clId="{FD00A570-C9C5-4BB0-B03D-51524C3FF4B9}" dt="2023-04-12T02:03:02.977" v="14908" actId="14100"/>
          <ac:spMkLst>
            <pc:docMk/>
            <pc:sldMk cId="211905145" sldId="257"/>
            <ac:spMk id="41" creationId="{B5D20FA6-13CB-AC2D-2FDF-58E0D863D23B}"/>
          </ac:spMkLst>
        </pc:spChg>
        <pc:spChg chg="del mod">
          <ac:chgData name="Nathan Salas" userId="9ba1e8e1-2461-4ac7-8afa-15ff6f61f94b" providerId="ADAL" clId="{FD00A570-C9C5-4BB0-B03D-51524C3FF4B9}" dt="2023-04-12T02:29:52.785" v="15234" actId="478"/>
          <ac:spMkLst>
            <pc:docMk/>
            <pc:sldMk cId="211905145" sldId="257"/>
            <ac:spMk id="46" creationId="{8725B649-041E-9658-7536-4BB2C878868F}"/>
          </ac:spMkLst>
        </pc:spChg>
        <pc:spChg chg="mod">
          <ac:chgData name="Nathan Salas" userId="9ba1e8e1-2461-4ac7-8afa-15ff6f61f94b" providerId="ADAL" clId="{FD00A570-C9C5-4BB0-B03D-51524C3FF4B9}" dt="2023-04-13T03:49:02.306" v="18524" actId="114"/>
          <ac:spMkLst>
            <pc:docMk/>
            <pc:sldMk cId="211905145" sldId="257"/>
            <ac:spMk id="48" creationId="{EBB43BDB-A560-9DEA-C428-32CE40B724F4}"/>
          </ac:spMkLst>
        </pc:spChg>
        <pc:spChg chg="mod">
          <ac:chgData name="Nathan Salas" userId="9ba1e8e1-2461-4ac7-8afa-15ff6f61f94b" providerId="ADAL" clId="{FD00A570-C9C5-4BB0-B03D-51524C3FF4B9}" dt="2023-04-12T03:01:28.269" v="16151" actId="1076"/>
          <ac:spMkLst>
            <pc:docMk/>
            <pc:sldMk cId="211905145" sldId="257"/>
            <ac:spMk id="55" creationId="{348EAC48-1F9C-4271-F91C-A0E309B36F0E}"/>
          </ac:spMkLst>
        </pc:spChg>
        <pc:spChg chg="mod">
          <ac:chgData name="Nathan Salas" userId="9ba1e8e1-2461-4ac7-8afa-15ff6f61f94b" providerId="ADAL" clId="{FD00A570-C9C5-4BB0-B03D-51524C3FF4B9}" dt="2023-04-12T02:57:58.585" v="16115" actId="1076"/>
          <ac:spMkLst>
            <pc:docMk/>
            <pc:sldMk cId="211905145" sldId="257"/>
            <ac:spMk id="56" creationId="{3384E117-85FF-D0AC-800E-FCB16CB0D7F1}"/>
          </ac:spMkLst>
        </pc:spChg>
        <pc:spChg chg="mod">
          <ac:chgData name="Nathan Salas" userId="9ba1e8e1-2461-4ac7-8afa-15ff6f61f94b" providerId="ADAL" clId="{FD00A570-C9C5-4BB0-B03D-51524C3FF4B9}" dt="2023-04-12T02:59:06.638" v="16141" actId="1076"/>
          <ac:spMkLst>
            <pc:docMk/>
            <pc:sldMk cId="211905145" sldId="257"/>
            <ac:spMk id="57" creationId="{C162D6A1-A2B0-1BFE-F8BF-C979A5C41F1A}"/>
          </ac:spMkLst>
        </pc:spChg>
        <pc:spChg chg="mod">
          <ac:chgData name="Nathan Salas" userId="9ba1e8e1-2461-4ac7-8afa-15ff6f61f94b" providerId="ADAL" clId="{FD00A570-C9C5-4BB0-B03D-51524C3FF4B9}" dt="2023-04-12T02:58:06.388" v="16118" actId="1076"/>
          <ac:spMkLst>
            <pc:docMk/>
            <pc:sldMk cId="211905145" sldId="257"/>
            <ac:spMk id="59" creationId="{EA6D4653-FBDD-A932-C1FC-07B1F1292708}"/>
          </ac:spMkLst>
        </pc:spChg>
        <pc:spChg chg="mod">
          <ac:chgData name="Nathan Salas" userId="9ba1e8e1-2461-4ac7-8afa-15ff6f61f94b" providerId="ADAL" clId="{FD00A570-C9C5-4BB0-B03D-51524C3FF4B9}" dt="2023-04-13T03:54:00.490" v="18603" actId="20577"/>
          <ac:spMkLst>
            <pc:docMk/>
            <pc:sldMk cId="211905145" sldId="257"/>
            <ac:spMk id="60" creationId="{2CB55148-C8C2-295A-C5E2-216395AC858B}"/>
          </ac:spMkLst>
        </pc:spChg>
        <pc:spChg chg="mod">
          <ac:chgData name="Nathan Salas" userId="9ba1e8e1-2461-4ac7-8afa-15ff6f61f94b" providerId="ADAL" clId="{FD00A570-C9C5-4BB0-B03D-51524C3FF4B9}" dt="2023-04-13T03:52:32.753" v="18553" actId="1036"/>
          <ac:spMkLst>
            <pc:docMk/>
            <pc:sldMk cId="211905145" sldId="257"/>
            <ac:spMk id="61" creationId="{0244AFC1-188A-9A4F-42F4-14891F3E6988}"/>
          </ac:spMkLst>
        </pc:spChg>
        <pc:spChg chg="mod">
          <ac:chgData name="Nathan Salas" userId="9ba1e8e1-2461-4ac7-8afa-15ff6f61f94b" providerId="ADAL" clId="{FD00A570-C9C5-4BB0-B03D-51524C3FF4B9}" dt="2023-04-13T03:46:14.762" v="18502" actId="114"/>
          <ac:spMkLst>
            <pc:docMk/>
            <pc:sldMk cId="211905145" sldId="257"/>
            <ac:spMk id="65" creationId="{9DA93E1B-2687-D09E-74DC-11713BA0742F}"/>
          </ac:spMkLst>
        </pc:spChg>
        <pc:spChg chg="add mod">
          <ac:chgData name="Nathan Salas" userId="9ba1e8e1-2461-4ac7-8afa-15ff6f61f94b" providerId="ADAL" clId="{FD00A570-C9C5-4BB0-B03D-51524C3FF4B9}" dt="2023-04-12T03:57:34.531" v="18279" actId="1035"/>
          <ac:spMkLst>
            <pc:docMk/>
            <pc:sldMk cId="211905145" sldId="257"/>
            <ac:spMk id="70" creationId="{DE4EF201-DBA6-1AF7-5B45-4699D356D342}"/>
          </ac:spMkLst>
        </pc:spChg>
        <pc:spChg chg="mod">
          <ac:chgData name="Nathan Salas" userId="9ba1e8e1-2461-4ac7-8afa-15ff6f61f94b" providerId="ADAL" clId="{FD00A570-C9C5-4BB0-B03D-51524C3FF4B9}" dt="2023-04-12T03:10:38.165" v="16365" actId="403"/>
          <ac:spMkLst>
            <pc:docMk/>
            <pc:sldMk cId="211905145" sldId="257"/>
            <ac:spMk id="85" creationId="{00000000-0000-0000-0000-000000000000}"/>
          </ac:spMkLst>
        </pc:spChg>
        <pc:spChg chg="mod">
          <ac:chgData name="Nathan Salas" userId="9ba1e8e1-2461-4ac7-8afa-15ff6f61f94b" providerId="ADAL" clId="{FD00A570-C9C5-4BB0-B03D-51524C3FF4B9}" dt="2023-04-12T02:04:06.268" v="14918" actId="1076"/>
          <ac:spMkLst>
            <pc:docMk/>
            <pc:sldMk cId="211905145" sldId="257"/>
            <ac:spMk id="93" creationId="{00000000-0000-0000-0000-000000000000}"/>
          </ac:spMkLst>
        </pc:spChg>
        <pc:spChg chg="mod">
          <ac:chgData name="Nathan Salas" userId="9ba1e8e1-2461-4ac7-8afa-15ff6f61f94b" providerId="ADAL" clId="{FD00A570-C9C5-4BB0-B03D-51524C3FF4B9}" dt="2023-04-12T02:00:04.060" v="14880" actId="14100"/>
          <ac:spMkLst>
            <pc:docMk/>
            <pc:sldMk cId="211905145" sldId="257"/>
            <ac:spMk id="98" creationId="{00000000-0000-0000-0000-000000000000}"/>
          </ac:spMkLst>
        </pc:spChg>
        <pc:spChg chg="mod">
          <ac:chgData name="Nathan Salas" userId="9ba1e8e1-2461-4ac7-8afa-15ff6f61f94b" providerId="ADAL" clId="{FD00A570-C9C5-4BB0-B03D-51524C3FF4B9}" dt="2023-04-12T02:32:57.248" v="15287" actId="14100"/>
          <ac:spMkLst>
            <pc:docMk/>
            <pc:sldMk cId="211905145" sldId="257"/>
            <ac:spMk id="99" creationId="{00000000-0000-0000-0000-000000000000}"/>
          </ac:spMkLst>
        </pc:spChg>
        <pc:spChg chg="mod">
          <ac:chgData name="Nathan Salas" userId="9ba1e8e1-2461-4ac7-8afa-15ff6f61f94b" providerId="ADAL" clId="{FD00A570-C9C5-4BB0-B03D-51524C3FF4B9}" dt="2023-04-12T03:59:09.351" v="18295" actId="13926"/>
          <ac:spMkLst>
            <pc:docMk/>
            <pc:sldMk cId="211905145" sldId="257"/>
            <ac:spMk id="105" creationId="{00000000-0000-0000-0000-000000000000}"/>
          </ac:spMkLst>
        </pc:spChg>
        <pc:spChg chg="mod">
          <ac:chgData name="Nathan Salas" userId="9ba1e8e1-2461-4ac7-8afa-15ff6f61f94b" providerId="ADAL" clId="{FD00A570-C9C5-4BB0-B03D-51524C3FF4B9}" dt="2023-04-12T03:59:02.580" v="18293" actId="13926"/>
          <ac:spMkLst>
            <pc:docMk/>
            <pc:sldMk cId="211905145" sldId="257"/>
            <ac:spMk id="106" creationId="{00000000-0000-0000-0000-000000000000}"/>
          </ac:spMkLst>
        </pc:spChg>
        <pc:spChg chg="mod">
          <ac:chgData name="Nathan Salas" userId="9ba1e8e1-2461-4ac7-8afa-15ff6f61f94b" providerId="ADAL" clId="{FD00A570-C9C5-4BB0-B03D-51524C3FF4B9}" dt="2023-04-12T03:39:12.935" v="17396" actId="1076"/>
          <ac:spMkLst>
            <pc:docMk/>
            <pc:sldMk cId="211905145" sldId="257"/>
            <ac:spMk id="108" creationId="{00000000-0000-0000-0000-000000000000}"/>
          </ac:spMkLst>
        </pc:spChg>
        <pc:grpChg chg="add mod">
          <ac:chgData name="Nathan Salas" userId="9ba1e8e1-2461-4ac7-8afa-15ff6f61f94b" providerId="ADAL" clId="{FD00A570-C9C5-4BB0-B03D-51524C3FF4B9}" dt="2023-04-13T03:50:11.701" v="18528" actId="164"/>
          <ac:grpSpMkLst>
            <pc:docMk/>
            <pc:sldMk cId="211905145" sldId="257"/>
            <ac:grpSpMk id="34" creationId="{F19FE1F6-8141-2707-8FA4-C7DCC16777C0}"/>
          </ac:grpSpMkLst>
        </pc:grpChg>
        <pc:grpChg chg="add mod">
          <ac:chgData name="Nathan Salas" userId="9ba1e8e1-2461-4ac7-8afa-15ff6f61f94b" providerId="ADAL" clId="{FD00A570-C9C5-4BB0-B03D-51524C3FF4B9}" dt="2023-04-13T03:50:30.038" v="18531" actId="164"/>
          <ac:grpSpMkLst>
            <pc:docMk/>
            <pc:sldMk cId="211905145" sldId="257"/>
            <ac:grpSpMk id="39" creationId="{A81F0721-B4F1-8671-0D89-866995E6B13E}"/>
          </ac:grpSpMkLst>
        </pc:grpChg>
        <pc:grpChg chg="add del mod">
          <ac:chgData name="Nathan Salas" userId="9ba1e8e1-2461-4ac7-8afa-15ff6f61f94b" providerId="ADAL" clId="{FD00A570-C9C5-4BB0-B03D-51524C3FF4B9}" dt="2023-04-13T03:49:42.479" v="18525" actId="165"/>
          <ac:grpSpMkLst>
            <pc:docMk/>
            <pc:sldMk cId="211905145" sldId="257"/>
            <ac:grpSpMk id="64" creationId="{4C634DFC-720F-EA17-886E-2018B3A5BCB3}"/>
          </ac:grpSpMkLst>
        </pc:grpChg>
        <pc:grpChg chg="add del mod">
          <ac:chgData name="Nathan Salas" userId="9ba1e8e1-2461-4ac7-8afa-15ff6f61f94b" providerId="ADAL" clId="{FD00A570-C9C5-4BB0-B03D-51524C3FF4B9}" dt="2023-04-13T03:50:18.310" v="18529" actId="165"/>
          <ac:grpSpMkLst>
            <pc:docMk/>
            <pc:sldMk cId="211905145" sldId="257"/>
            <ac:grpSpMk id="66" creationId="{6F44904A-DC88-C3FE-34E1-4E56D4B6A2FF}"/>
          </ac:grpSpMkLst>
        </pc:grpChg>
        <pc:grpChg chg="add del mod">
          <ac:chgData name="Nathan Salas" userId="9ba1e8e1-2461-4ac7-8afa-15ff6f61f94b" providerId="ADAL" clId="{FD00A570-C9C5-4BB0-B03D-51524C3FF4B9}" dt="2023-04-12T03:52:04.558" v="18016" actId="165"/>
          <ac:grpSpMkLst>
            <pc:docMk/>
            <pc:sldMk cId="211905145" sldId="257"/>
            <ac:grpSpMk id="71" creationId="{8DCBD643-654A-DA72-6E3E-6C9C3C6673A7}"/>
          </ac:grpSpMkLst>
        </pc:grpChg>
        <pc:grpChg chg="add mod">
          <ac:chgData name="Nathan Salas" userId="9ba1e8e1-2461-4ac7-8afa-15ff6f61f94b" providerId="ADAL" clId="{FD00A570-C9C5-4BB0-B03D-51524C3FF4B9}" dt="2023-04-12T03:56:23.169" v="18231" actId="1076"/>
          <ac:grpSpMkLst>
            <pc:docMk/>
            <pc:sldMk cId="211905145" sldId="257"/>
            <ac:grpSpMk id="78" creationId="{D66CFC3C-853D-375B-3A39-8886CCE8388C}"/>
          </ac:grpSpMkLst>
        </pc:grpChg>
        <pc:graphicFrameChg chg="mod modGraphic">
          <ac:chgData name="Nathan Salas" userId="9ba1e8e1-2461-4ac7-8afa-15ff6f61f94b" providerId="ADAL" clId="{FD00A570-C9C5-4BB0-B03D-51524C3FF4B9}" dt="2023-04-13T21:10:53.639" v="18644" actId="207"/>
          <ac:graphicFrameMkLst>
            <pc:docMk/>
            <pc:sldMk cId="211905145" sldId="257"/>
            <ac:graphicFrameMk id="42" creationId="{ED48717E-A850-4B22-7F0A-69D9346212BE}"/>
          </ac:graphicFrameMkLst>
        </pc:graphicFrameChg>
        <pc:graphicFrameChg chg="mod modGraphic">
          <ac:chgData name="Nathan Salas" userId="9ba1e8e1-2461-4ac7-8afa-15ff6f61f94b" providerId="ADAL" clId="{FD00A570-C9C5-4BB0-B03D-51524C3FF4B9}" dt="2023-04-13T21:11:30.912" v="18646" actId="207"/>
          <ac:graphicFrameMkLst>
            <pc:docMk/>
            <pc:sldMk cId="211905145" sldId="257"/>
            <ac:graphicFrameMk id="43" creationId="{781410DE-18D7-6506-5D4E-B094F7B41C8B}"/>
          </ac:graphicFrameMkLst>
        </pc:graphicFrameChg>
        <pc:picChg chg="mod">
          <ac:chgData name="Nathan Salas" userId="9ba1e8e1-2461-4ac7-8afa-15ff6f61f94b" providerId="ADAL" clId="{FD00A570-C9C5-4BB0-B03D-51524C3FF4B9}" dt="2023-04-12T02:56:10.036" v="16091" actId="1036"/>
          <ac:picMkLst>
            <pc:docMk/>
            <pc:sldMk cId="211905145" sldId="257"/>
            <ac:picMk id="3" creationId="{B294799C-DE77-1E98-34B4-31BECC68A506}"/>
          </ac:picMkLst>
        </pc:picChg>
        <pc:picChg chg="add del mod">
          <ac:chgData name="Nathan Salas" userId="9ba1e8e1-2461-4ac7-8afa-15ff6f61f94b" providerId="ADAL" clId="{FD00A570-C9C5-4BB0-B03D-51524C3FF4B9}" dt="2023-04-13T03:41:20.733" v="18442" actId="478"/>
          <ac:picMkLst>
            <pc:docMk/>
            <pc:sldMk cId="211905145" sldId="257"/>
            <ac:picMk id="4" creationId="{8E29EE63-0CC9-A24B-DF7C-5CD7960755AF}"/>
          </ac:picMkLst>
        </pc:picChg>
        <pc:picChg chg="mod">
          <ac:chgData name="Nathan Salas" userId="9ba1e8e1-2461-4ac7-8afa-15ff6f61f94b" providerId="ADAL" clId="{FD00A570-C9C5-4BB0-B03D-51524C3FF4B9}" dt="2023-04-12T02:55:19.849" v="16065" actId="1076"/>
          <ac:picMkLst>
            <pc:docMk/>
            <pc:sldMk cId="211905145" sldId="257"/>
            <ac:picMk id="10" creationId="{9E3C532C-4E08-A460-10B8-0C8DBEB4AA91}"/>
          </ac:picMkLst>
        </pc:picChg>
        <pc:picChg chg="mod">
          <ac:chgData name="Nathan Salas" userId="9ba1e8e1-2461-4ac7-8afa-15ff6f61f94b" providerId="ADAL" clId="{FD00A570-C9C5-4BB0-B03D-51524C3FF4B9}" dt="2023-04-12T02:30:42.906" v="15254" actId="1036"/>
          <ac:picMkLst>
            <pc:docMk/>
            <pc:sldMk cId="211905145" sldId="257"/>
            <ac:picMk id="11" creationId="{522B642E-D4D4-D633-F91C-848FD80C2859}"/>
          </ac:picMkLst>
        </pc:picChg>
        <pc:picChg chg="mod">
          <ac:chgData name="Nathan Salas" userId="9ba1e8e1-2461-4ac7-8afa-15ff6f61f94b" providerId="ADAL" clId="{FD00A570-C9C5-4BB0-B03D-51524C3FF4B9}" dt="2023-04-12T03:56:24.535" v="18232" actId="1076"/>
          <ac:picMkLst>
            <pc:docMk/>
            <pc:sldMk cId="211905145" sldId="257"/>
            <ac:picMk id="20" creationId="{C108BF43-CA10-4AF1-F192-B218FB8E20C2}"/>
          </ac:picMkLst>
        </pc:picChg>
        <pc:picChg chg="add del mod">
          <ac:chgData name="Nathan Salas" userId="9ba1e8e1-2461-4ac7-8afa-15ff6f61f94b" providerId="ADAL" clId="{FD00A570-C9C5-4BB0-B03D-51524C3FF4B9}" dt="2023-04-13T03:31:56.330" v="18338"/>
          <ac:picMkLst>
            <pc:docMk/>
            <pc:sldMk cId="211905145" sldId="257"/>
            <ac:picMk id="21" creationId="{F02D9CBB-5C3B-4D32-4DA9-91F0CBBEFC78}"/>
          </ac:picMkLst>
        </pc:picChg>
        <pc:picChg chg="mod ord">
          <ac:chgData name="Nathan Salas" userId="9ba1e8e1-2461-4ac7-8afa-15ff6f61f94b" providerId="ADAL" clId="{FD00A570-C9C5-4BB0-B03D-51524C3FF4B9}" dt="2023-04-12T02:32:01.067" v="15273" actId="1076"/>
          <ac:picMkLst>
            <pc:docMk/>
            <pc:sldMk cId="211905145" sldId="257"/>
            <ac:picMk id="24" creationId="{CF4F7362-3E22-2825-FF5E-2245B3DB0D72}"/>
          </ac:picMkLst>
        </pc:picChg>
        <pc:picChg chg="add mod">
          <ac:chgData name="Nathan Salas" userId="9ba1e8e1-2461-4ac7-8afa-15ff6f61f94b" providerId="ADAL" clId="{FD00A570-C9C5-4BB0-B03D-51524C3FF4B9}" dt="2023-04-13T03:42:25.271" v="18467" actId="1076"/>
          <ac:picMkLst>
            <pc:docMk/>
            <pc:sldMk cId="211905145" sldId="257"/>
            <ac:picMk id="31" creationId="{C7C42B13-501B-2F85-A446-CA0F72A3BE67}"/>
          </ac:picMkLst>
        </pc:picChg>
        <pc:picChg chg="mod modCrop">
          <ac:chgData name="Nathan Salas" userId="9ba1e8e1-2461-4ac7-8afa-15ff6f61f94b" providerId="ADAL" clId="{FD00A570-C9C5-4BB0-B03D-51524C3FF4B9}" dt="2023-04-13T03:52:26.582" v="18551" actId="14100"/>
          <ac:picMkLst>
            <pc:docMk/>
            <pc:sldMk cId="211905145" sldId="257"/>
            <ac:picMk id="44" creationId="{0465F915-9DC7-EFCE-3B49-DD7D5B22F032}"/>
          </ac:picMkLst>
        </pc:picChg>
        <pc:picChg chg="mod">
          <ac:chgData name="Nathan Salas" userId="9ba1e8e1-2461-4ac7-8afa-15ff6f61f94b" providerId="ADAL" clId="{FD00A570-C9C5-4BB0-B03D-51524C3FF4B9}" dt="2023-04-12T02:37:57.250" v="15365" actId="1076"/>
          <ac:picMkLst>
            <pc:docMk/>
            <pc:sldMk cId="211905145" sldId="257"/>
            <ac:picMk id="47" creationId="{71C5A6D0-11F9-772C-7FB1-E432D21BB304}"/>
          </ac:picMkLst>
        </pc:picChg>
        <pc:picChg chg="mod">
          <ac:chgData name="Nathan Salas" userId="9ba1e8e1-2461-4ac7-8afa-15ff6f61f94b" providerId="ADAL" clId="{FD00A570-C9C5-4BB0-B03D-51524C3FF4B9}" dt="2023-04-12T02:58:02.339" v="16117" actId="1076"/>
          <ac:picMkLst>
            <pc:docMk/>
            <pc:sldMk cId="211905145" sldId="257"/>
            <ac:picMk id="51" creationId="{471A7D14-E78F-1AAB-9809-2AD6D7315582}"/>
          </ac:picMkLst>
        </pc:picChg>
        <pc:picChg chg="mod">
          <ac:chgData name="Nathan Salas" userId="9ba1e8e1-2461-4ac7-8afa-15ff6f61f94b" providerId="ADAL" clId="{FD00A570-C9C5-4BB0-B03D-51524C3FF4B9}" dt="2023-04-12T02:58:48.083" v="16135" actId="14100"/>
          <ac:picMkLst>
            <pc:docMk/>
            <pc:sldMk cId="211905145" sldId="257"/>
            <ac:picMk id="52" creationId="{587B47F4-4AA3-A67F-C571-0638D14672BE}"/>
          </ac:picMkLst>
        </pc:picChg>
        <pc:picChg chg="mod">
          <ac:chgData name="Nathan Salas" userId="9ba1e8e1-2461-4ac7-8afa-15ff6f61f94b" providerId="ADAL" clId="{FD00A570-C9C5-4BB0-B03D-51524C3FF4B9}" dt="2023-04-12T02:58:00.802" v="16116" actId="1076"/>
          <ac:picMkLst>
            <pc:docMk/>
            <pc:sldMk cId="211905145" sldId="257"/>
            <ac:picMk id="53" creationId="{3ACD1AB8-F123-073A-4164-E29B111167A4}"/>
          </ac:picMkLst>
        </pc:picChg>
        <pc:picChg chg="mod">
          <ac:chgData name="Nathan Salas" userId="9ba1e8e1-2461-4ac7-8afa-15ff6f61f94b" providerId="ADAL" clId="{FD00A570-C9C5-4BB0-B03D-51524C3FF4B9}" dt="2023-04-12T02:59:15.505" v="16144" actId="1076"/>
          <ac:picMkLst>
            <pc:docMk/>
            <pc:sldMk cId="211905145" sldId="257"/>
            <ac:picMk id="54" creationId="{A9DE6BC7-43E6-CA71-C731-C78AA751CC32}"/>
          </ac:picMkLst>
        </pc:picChg>
        <pc:picChg chg="del">
          <ac:chgData name="Nathan Salas" userId="9ba1e8e1-2461-4ac7-8afa-15ff6f61f94b" providerId="ADAL" clId="{FD00A570-C9C5-4BB0-B03D-51524C3FF4B9}" dt="2023-04-12T01:27:32.654" v="14778" actId="478"/>
          <ac:picMkLst>
            <pc:docMk/>
            <pc:sldMk cId="211905145" sldId="257"/>
            <ac:picMk id="63" creationId="{249915F3-E4C5-D599-BC85-0B6525AD445F}"/>
          </ac:picMkLst>
        </pc:picChg>
        <pc:picChg chg="del">
          <ac:chgData name="Nathan Salas" userId="9ba1e8e1-2461-4ac7-8afa-15ff6f61f94b" providerId="ADAL" clId="{FD00A570-C9C5-4BB0-B03D-51524C3FF4B9}" dt="2023-04-13T03:39:05.519" v="18435" actId="478"/>
          <ac:picMkLst>
            <pc:docMk/>
            <pc:sldMk cId="211905145" sldId="257"/>
            <ac:picMk id="68" creationId="{98EB1193-C4B0-8F82-2926-1087A89451E4}"/>
          </ac:picMkLst>
        </pc:picChg>
        <pc:picChg chg="del">
          <ac:chgData name="Nathan Salas" userId="9ba1e8e1-2461-4ac7-8afa-15ff6f61f94b" providerId="ADAL" clId="{FD00A570-C9C5-4BB0-B03D-51524C3FF4B9}" dt="2023-04-13T03:28:40.770" v="18311" actId="478"/>
          <ac:picMkLst>
            <pc:docMk/>
            <pc:sldMk cId="211905145" sldId="257"/>
            <ac:picMk id="161" creationId="{00000000-0000-0000-0000-000000000000}"/>
          </ac:picMkLst>
        </pc:picChg>
        <pc:picChg chg="add del mod">
          <ac:chgData name="Nathan Salas" userId="9ba1e8e1-2461-4ac7-8afa-15ff6f61f94b" providerId="ADAL" clId="{FD00A570-C9C5-4BB0-B03D-51524C3FF4B9}" dt="2023-04-13T03:28:24.979" v="18310" actId="478"/>
          <ac:picMkLst>
            <pc:docMk/>
            <pc:sldMk cId="211905145" sldId="257"/>
            <ac:picMk id="1026" creationId="{18DD8D98-A10E-568F-AC08-6C08257656ED}"/>
          </ac:picMkLst>
        </pc:picChg>
        <pc:picChg chg="mod">
          <ac:chgData name="Nathan Salas" userId="9ba1e8e1-2461-4ac7-8afa-15ff6f61f94b" providerId="ADAL" clId="{FD00A570-C9C5-4BB0-B03D-51524C3FF4B9}" dt="2023-04-12T03:57:38.764" v="18280" actId="1035"/>
          <ac:picMkLst>
            <pc:docMk/>
            <pc:sldMk cId="211905145" sldId="257"/>
            <ac:picMk id="1028" creationId="{614D73BF-CA16-72E2-AA46-17FA9CB3D32F}"/>
          </ac:picMkLst>
        </pc:picChg>
        <pc:picChg chg="add del mod">
          <ac:chgData name="Nathan Salas" userId="9ba1e8e1-2461-4ac7-8afa-15ff6f61f94b" providerId="ADAL" clId="{FD00A570-C9C5-4BB0-B03D-51524C3FF4B9}" dt="2023-04-13T03:41:22.961" v="18444" actId="478"/>
          <ac:picMkLst>
            <pc:docMk/>
            <pc:sldMk cId="211905145" sldId="257"/>
            <ac:picMk id="1030" creationId="{0A4E001F-E4F8-D7DD-C9E8-BF530C19773F}"/>
          </ac:picMkLst>
        </pc:picChg>
        <pc:picChg chg="add del mod modCrop">
          <ac:chgData name="Nathan Salas" userId="9ba1e8e1-2461-4ac7-8afa-15ff6f61f94b" providerId="ADAL" clId="{FD00A570-C9C5-4BB0-B03D-51524C3FF4B9}" dt="2023-04-13T03:36:23.699" v="18428" actId="732"/>
          <ac:picMkLst>
            <pc:docMk/>
            <pc:sldMk cId="211905145" sldId="257"/>
            <ac:picMk id="1032" creationId="{9076E9CD-6BFA-F430-CDEB-EED6FDFC7695}"/>
          </ac:picMkLst>
        </pc:picChg>
        <pc:picChg chg="add del">
          <ac:chgData name="Nathan Salas" userId="9ba1e8e1-2461-4ac7-8afa-15ff6f61f94b" providerId="ADAL" clId="{FD00A570-C9C5-4BB0-B03D-51524C3FF4B9}" dt="2023-04-13T03:32:46.786" v="18343" actId="478"/>
          <ac:picMkLst>
            <pc:docMk/>
            <pc:sldMk cId="211905145" sldId="257"/>
            <ac:picMk id="1034" creationId="{92D675DF-3721-C83A-6DDB-59ED7F01BB6F}"/>
          </ac:picMkLst>
        </pc:picChg>
        <pc:picChg chg="add mod">
          <ac:chgData name="Nathan Salas" userId="9ba1e8e1-2461-4ac7-8afa-15ff6f61f94b" providerId="ADAL" clId="{FD00A570-C9C5-4BB0-B03D-51524C3FF4B9}" dt="2023-04-13T03:39:11.010" v="18437" actId="1076"/>
          <ac:picMkLst>
            <pc:docMk/>
            <pc:sldMk cId="211905145" sldId="257"/>
            <ac:picMk id="1036" creationId="{4CD88AE8-DC7C-CA8E-B00A-F21319F18C82}"/>
          </ac:picMkLst>
        </pc:picChg>
        <pc:picChg chg="add mod">
          <ac:chgData name="Nathan Salas" userId="9ba1e8e1-2461-4ac7-8afa-15ff6f61f94b" providerId="ADAL" clId="{FD00A570-C9C5-4BB0-B03D-51524C3FF4B9}" dt="2023-04-13T03:42:17.541" v="18464" actId="1076"/>
          <ac:picMkLst>
            <pc:docMk/>
            <pc:sldMk cId="211905145" sldId="257"/>
            <ac:picMk id="1038" creationId="{F391DF9E-063E-7416-127E-810AFDF6922F}"/>
          </ac:picMkLst>
        </pc:picChg>
        <pc:picChg chg="add del mod">
          <ac:chgData name="Nathan Salas" userId="9ba1e8e1-2461-4ac7-8afa-15ff6f61f94b" providerId="ADAL" clId="{FD00A570-C9C5-4BB0-B03D-51524C3FF4B9}" dt="2023-04-12T03:48:59.176" v="17910" actId="478"/>
          <ac:picMkLst>
            <pc:docMk/>
            <pc:sldMk cId="211905145" sldId="257"/>
            <ac:picMk id="2050" creationId="{0C082ABB-6FDC-4E94-3B86-91944F40C044}"/>
          </ac:picMkLst>
        </pc:picChg>
        <pc:picChg chg="add del mod">
          <ac:chgData name="Nathan Salas" userId="9ba1e8e1-2461-4ac7-8afa-15ff6f61f94b" providerId="ADAL" clId="{FD00A570-C9C5-4BB0-B03D-51524C3FF4B9}" dt="2023-04-12T02:34:31.449" v="15295" actId="478"/>
          <ac:picMkLst>
            <pc:docMk/>
            <pc:sldMk cId="211905145" sldId="257"/>
            <ac:picMk id="2052" creationId="{AC1407ED-1ADE-5F66-0DEA-75F4AC140F82}"/>
          </ac:picMkLst>
        </pc:picChg>
        <pc:picChg chg="add mod">
          <ac:chgData name="Nathan Salas" userId="9ba1e8e1-2461-4ac7-8afa-15ff6f61f94b" providerId="ADAL" clId="{FD00A570-C9C5-4BB0-B03D-51524C3FF4B9}" dt="2023-04-12T02:34:37.728" v="15299" actId="1076"/>
          <ac:picMkLst>
            <pc:docMk/>
            <pc:sldMk cId="211905145" sldId="257"/>
            <ac:picMk id="2054" creationId="{D12B0EDC-F660-D965-6A24-76CD870C016E}"/>
          </ac:picMkLst>
        </pc:picChg>
        <pc:cxnChg chg="add del mod">
          <ac:chgData name="Nathan Salas" userId="9ba1e8e1-2461-4ac7-8afa-15ff6f61f94b" providerId="ADAL" clId="{FD00A570-C9C5-4BB0-B03D-51524C3FF4B9}" dt="2023-04-12T02:59:51.026" v="16150" actId="478"/>
          <ac:cxnSpMkLst>
            <pc:docMk/>
            <pc:sldMk cId="211905145" sldId="257"/>
            <ac:cxnSpMk id="31" creationId="{1E259606-4BEA-07B7-33A0-929D3B0B060C}"/>
          </ac:cxnSpMkLst>
        </pc:cxnChg>
        <pc:cxnChg chg="add mod topLvl">
          <ac:chgData name="Nathan Salas" userId="9ba1e8e1-2461-4ac7-8afa-15ff6f61f94b" providerId="ADAL" clId="{FD00A570-C9C5-4BB0-B03D-51524C3FF4B9}" dt="2023-04-13T03:50:11.701" v="18528" actId="164"/>
          <ac:cxnSpMkLst>
            <pc:docMk/>
            <pc:sldMk cId="211905145" sldId="257"/>
            <ac:cxnSpMk id="37" creationId="{437C69E1-DDD8-AB3F-B3B7-2948BD6EF8A7}"/>
          </ac:cxnSpMkLst>
        </pc:cxnChg>
        <pc:cxnChg chg="add mod topLvl">
          <ac:chgData name="Nathan Salas" userId="9ba1e8e1-2461-4ac7-8afa-15ff6f61f94b" providerId="ADAL" clId="{FD00A570-C9C5-4BB0-B03D-51524C3FF4B9}" dt="2023-04-13T03:50:11.701" v="18528" actId="164"/>
          <ac:cxnSpMkLst>
            <pc:docMk/>
            <pc:sldMk cId="211905145" sldId="257"/>
            <ac:cxnSpMk id="45" creationId="{5E889AD5-A166-FD55-703C-F9622166812E}"/>
          </ac:cxnSpMkLst>
        </pc:cxnChg>
        <pc:cxnChg chg="mod topLvl">
          <ac:chgData name="Nathan Salas" userId="9ba1e8e1-2461-4ac7-8afa-15ff6f61f94b" providerId="ADAL" clId="{FD00A570-C9C5-4BB0-B03D-51524C3FF4B9}" dt="2023-04-13T03:50:30.038" v="18531" actId="164"/>
          <ac:cxnSpMkLst>
            <pc:docMk/>
            <pc:sldMk cId="211905145" sldId="257"/>
            <ac:cxnSpMk id="67" creationId="{09F94625-3C2F-2B16-2F1A-D074BA465EEB}"/>
          </ac:cxnSpMkLst>
        </pc:cxnChg>
        <pc:cxnChg chg="mod topLvl">
          <ac:chgData name="Nathan Salas" userId="9ba1e8e1-2461-4ac7-8afa-15ff6f61f94b" providerId="ADAL" clId="{FD00A570-C9C5-4BB0-B03D-51524C3FF4B9}" dt="2023-04-13T03:50:30.038" v="18531" actId="164"/>
          <ac:cxnSpMkLst>
            <pc:docMk/>
            <pc:sldMk cId="211905145" sldId="257"/>
            <ac:cxnSpMk id="69" creationId="{121FE98E-5CC7-B0C0-D6B1-D4905513E33A}"/>
          </ac:cxnSpMkLst>
        </pc:cxnChg>
        <pc:cxnChg chg="mod topLvl">
          <ac:chgData name="Nathan Salas" userId="9ba1e8e1-2461-4ac7-8afa-15ff6f61f94b" providerId="ADAL" clId="{FD00A570-C9C5-4BB0-B03D-51524C3FF4B9}" dt="2023-04-12T03:52:27.402" v="18021" actId="164"/>
          <ac:cxnSpMkLst>
            <pc:docMk/>
            <pc:sldMk cId="211905145" sldId="257"/>
            <ac:cxnSpMk id="72" creationId="{2371B296-B5F3-4D40-E5E3-0B1DC8177E97}"/>
          </ac:cxnSpMkLst>
        </pc:cxnChg>
        <pc:cxnChg chg="mod topLvl">
          <ac:chgData name="Nathan Salas" userId="9ba1e8e1-2461-4ac7-8afa-15ff6f61f94b" providerId="ADAL" clId="{FD00A570-C9C5-4BB0-B03D-51524C3FF4B9}" dt="2023-04-12T03:52:27.402" v="18021" actId="164"/>
          <ac:cxnSpMkLst>
            <pc:docMk/>
            <pc:sldMk cId="211905145" sldId="257"/>
            <ac:cxnSpMk id="73" creationId="{592CEC34-EA3A-7971-B693-EEC1325BD787}"/>
          </ac:cxnSpMkLst>
        </pc:cxnChg>
      </pc:sldChg>
      <pc:sldChg chg="del">
        <pc:chgData name="Nathan Salas" userId="9ba1e8e1-2461-4ac7-8afa-15ff6f61f94b" providerId="ADAL" clId="{FD00A570-C9C5-4BB0-B03D-51524C3FF4B9}" dt="2023-03-23T03:12:32.030" v="5668" actId="47"/>
        <pc:sldMkLst>
          <pc:docMk/>
          <pc:sldMk cId="2687569119" sldId="257"/>
        </pc:sldMkLst>
      </pc:sldChg>
      <pc:sldChg chg="del">
        <pc:chgData name="Nathan Salas" userId="9ba1e8e1-2461-4ac7-8afa-15ff6f61f94b" providerId="ADAL" clId="{FD00A570-C9C5-4BB0-B03D-51524C3FF4B9}" dt="2023-04-06T16:04:06.931" v="14193" actId="47"/>
        <pc:sldMkLst>
          <pc:docMk/>
          <pc:sldMk cId="2941762791" sldId="257"/>
        </pc:sldMkLst>
      </pc:sldChg>
      <pc:sldChg chg="del">
        <pc:chgData name="Nathan Salas" userId="9ba1e8e1-2461-4ac7-8afa-15ff6f61f94b" providerId="ADAL" clId="{FD00A570-C9C5-4BB0-B03D-51524C3FF4B9}" dt="2023-04-06T16:04:05.545" v="14192" actId="47"/>
        <pc:sldMkLst>
          <pc:docMk/>
          <pc:sldMk cId="591010464" sldId="258"/>
        </pc:sldMkLst>
      </pc:sldChg>
      <pc:sldChg chg="addSp delSp modSp new del mod">
        <pc:chgData name="Nathan Salas" userId="9ba1e8e1-2461-4ac7-8afa-15ff6f61f94b" providerId="ADAL" clId="{FD00A570-C9C5-4BB0-B03D-51524C3FF4B9}" dt="2023-03-23T03:12:31.026" v="5667" actId="47"/>
        <pc:sldMkLst>
          <pc:docMk/>
          <pc:sldMk cId="2498683911" sldId="258"/>
        </pc:sldMkLst>
        <pc:spChg chg="del">
          <ac:chgData name="Nathan Salas" userId="9ba1e8e1-2461-4ac7-8afa-15ff6f61f94b" providerId="ADAL" clId="{FD00A570-C9C5-4BB0-B03D-51524C3FF4B9}" dt="2023-03-07T16:39:04.655" v="640" actId="478"/>
          <ac:spMkLst>
            <pc:docMk/>
            <pc:sldMk cId="2498683911" sldId="258"/>
            <ac:spMk id="2" creationId="{2A5045D1-406E-71A3-17C2-4B2E39F83210}"/>
          </ac:spMkLst>
        </pc:spChg>
        <pc:spChg chg="del">
          <ac:chgData name="Nathan Salas" userId="9ba1e8e1-2461-4ac7-8afa-15ff6f61f94b" providerId="ADAL" clId="{FD00A570-C9C5-4BB0-B03D-51524C3FF4B9}" dt="2023-03-07T16:39:03.619" v="639" actId="478"/>
          <ac:spMkLst>
            <pc:docMk/>
            <pc:sldMk cId="2498683911" sldId="258"/>
            <ac:spMk id="3" creationId="{5FA9229E-5E97-3E63-2F99-E34DFB33356E}"/>
          </ac:spMkLst>
        </pc:spChg>
        <pc:spChg chg="add mod">
          <ac:chgData name="Nathan Salas" userId="9ba1e8e1-2461-4ac7-8afa-15ff6f61f94b" providerId="ADAL" clId="{FD00A570-C9C5-4BB0-B03D-51524C3FF4B9}" dt="2023-03-07T16:39:20.174" v="645" actId="20577"/>
          <ac:spMkLst>
            <pc:docMk/>
            <pc:sldMk cId="2498683911" sldId="258"/>
            <ac:spMk id="4" creationId="{E19CBDB3-D86C-8BD1-D75F-2DB2E0183238}"/>
          </ac:spMkLst>
        </pc:spChg>
        <pc:spChg chg="add mod">
          <ac:chgData name="Nathan Salas" userId="9ba1e8e1-2461-4ac7-8afa-15ff6f61f94b" providerId="ADAL" clId="{FD00A570-C9C5-4BB0-B03D-51524C3FF4B9}" dt="2023-03-07T16:39:28.871" v="647" actId="1076"/>
          <ac:spMkLst>
            <pc:docMk/>
            <pc:sldMk cId="2498683911" sldId="258"/>
            <ac:spMk id="5" creationId="{B4DBC7EE-6395-4256-8486-77096E27CAEC}"/>
          </ac:spMkLst>
        </pc:spChg>
        <pc:spChg chg="add del mod">
          <ac:chgData name="Nathan Salas" userId="9ba1e8e1-2461-4ac7-8afa-15ff6f61f94b" providerId="ADAL" clId="{FD00A570-C9C5-4BB0-B03D-51524C3FF4B9}" dt="2023-03-07T16:39:48.219" v="651" actId="478"/>
          <ac:spMkLst>
            <pc:docMk/>
            <pc:sldMk cId="2498683911" sldId="258"/>
            <ac:spMk id="6" creationId="{7E172ED6-147F-E8CE-05C3-CFC6802C22EF}"/>
          </ac:spMkLst>
        </pc:spChg>
        <pc:spChg chg="add mod">
          <ac:chgData name="Nathan Salas" userId="9ba1e8e1-2461-4ac7-8afa-15ff6f61f94b" providerId="ADAL" clId="{FD00A570-C9C5-4BB0-B03D-51524C3FF4B9}" dt="2023-03-07T16:40:03.574" v="653" actId="1076"/>
          <ac:spMkLst>
            <pc:docMk/>
            <pc:sldMk cId="2498683911" sldId="258"/>
            <ac:spMk id="7" creationId="{43AD5C5B-4CD7-A45A-AF74-DE8FC62A5F65}"/>
          </ac:spMkLst>
        </pc:spChg>
        <pc:picChg chg="add mod">
          <ac:chgData name="Nathan Salas" userId="9ba1e8e1-2461-4ac7-8afa-15ff6f61f94b" providerId="ADAL" clId="{FD00A570-C9C5-4BB0-B03D-51524C3FF4B9}" dt="2023-03-07T16:40:14.095" v="657" actId="1076"/>
          <ac:picMkLst>
            <pc:docMk/>
            <pc:sldMk cId="2498683911" sldId="258"/>
            <ac:picMk id="8" creationId="{9853BAD5-086A-2789-D580-48FF6F08889B}"/>
          </ac:picMkLst>
        </pc:picChg>
        <pc:picChg chg="add mod">
          <ac:chgData name="Nathan Salas" userId="9ba1e8e1-2461-4ac7-8afa-15ff6f61f94b" providerId="ADAL" clId="{FD00A570-C9C5-4BB0-B03D-51524C3FF4B9}" dt="2023-03-07T16:40:25.646" v="660" actId="1076"/>
          <ac:picMkLst>
            <pc:docMk/>
            <pc:sldMk cId="2498683911" sldId="258"/>
            <ac:picMk id="9" creationId="{5AB78B16-8F35-8CF7-B187-30EB64EBCB12}"/>
          </ac:picMkLst>
        </pc:picChg>
      </pc:sldChg>
    </pc:docChg>
  </pc:docChgLst>
  <pc:docChgLst>
    <pc:chgData name="Michael Bidonde" userId="f01efd54-8e48-49f2-ba46-fe6f3fffb097" providerId="ADAL" clId="{4CD56799-E8B0-43AB-8EB2-AE3936A2BE81}"/>
    <pc:docChg chg="custSel modSld">
      <pc:chgData name="Michael Bidonde" userId="f01efd54-8e48-49f2-ba46-fe6f3fffb097" providerId="ADAL" clId="{4CD56799-E8B0-43AB-8EB2-AE3936A2BE81}" dt="2023-04-12T20:18:20.867" v="259" actId="20577"/>
      <pc:docMkLst>
        <pc:docMk/>
      </pc:docMkLst>
      <pc:sldChg chg="addSp delSp modSp mod">
        <pc:chgData name="Michael Bidonde" userId="f01efd54-8e48-49f2-ba46-fe6f3fffb097" providerId="ADAL" clId="{4CD56799-E8B0-43AB-8EB2-AE3936A2BE81}" dt="2023-03-23T00:45:22.297" v="250" actId="1076"/>
        <pc:sldMkLst>
          <pc:docMk/>
          <pc:sldMk cId="376030445" sldId="256"/>
        </pc:sldMkLst>
        <pc:spChg chg="add mod">
          <ac:chgData name="Michael Bidonde" userId="f01efd54-8e48-49f2-ba46-fe6f3fffb097" providerId="ADAL" clId="{4CD56799-E8B0-43AB-8EB2-AE3936A2BE81}" dt="2023-03-23T00:45:22.297" v="250" actId="1076"/>
          <ac:spMkLst>
            <pc:docMk/>
            <pc:sldMk cId="376030445" sldId="256"/>
            <ac:spMk id="5" creationId="{08CE9538-0CA2-710D-A265-496C28F34F86}"/>
          </ac:spMkLst>
        </pc:spChg>
        <pc:spChg chg="mod">
          <ac:chgData name="Michael Bidonde" userId="f01efd54-8e48-49f2-ba46-fe6f3fffb097" providerId="ADAL" clId="{4CD56799-E8B0-43AB-8EB2-AE3936A2BE81}" dt="2023-03-23T00:38:20.851" v="87" actId="14100"/>
          <ac:spMkLst>
            <pc:docMk/>
            <pc:sldMk cId="376030445" sldId="256"/>
            <ac:spMk id="31" creationId="{00000000-0000-0000-0000-000000000000}"/>
          </ac:spMkLst>
        </pc:spChg>
        <pc:spChg chg="mod">
          <ac:chgData name="Michael Bidonde" userId="f01efd54-8e48-49f2-ba46-fe6f3fffb097" providerId="ADAL" clId="{4CD56799-E8B0-43AB-8EB2-AE3936A2BE81}" dt="2023-03-23T00:38:27.140" v="88" actId="1076"/>
          <ac:spMkLst>
            <pc:docMk/>
            <pc:sldMk cId="376030445" sldId="256"/>
            <ac:spMk id="100" creationId="{00000000-0000-0000-0000-000000000000}"/>
          </ac:spMkLst>
        </pc:spChg>
        <pc:spChg chg="del mod">
          <ac:chgData name="Michael Bidonde" userId="f01efd54-8e48-49f2-ba46-fe6f3fffb097" providerId="ADAL" clId="{4CD56799-E8B0-43AB-8EB2-AE3936A2BE81}" dt="2023-03-23T00:36:16.243" v="77" actId="21"/>
          <ac:spMkLst>
            <pc:docMk/>
            <pc:sldMk cId="376030445" sldId="256"/>
            <ac:spMk id="101" creationId="{00000000-0000-0000-0000-000000000000}"/>
          </ac:spMkLst>
        </pc:spChg>
        <pc:spChg chg="del">
          <ac:chgData name="Michael Bidonde" userId="f01efd54-8e48-49f2-ba46-fe6f3fffb097" providerId="ADAL" clId="{4CD56799-E8B0-43AB-8EB2-AE3936A2BE81}" dt="2023-03-23T00:37:54.616" v="86" actId="21"/>
          <ac:spMkLst>
            <pc:docMk/>
            <pc:sldMk cId="376030445" sldId="256"/>
            <ac:spMk id="102" creationId="{00000000-0000-0000-0000-000000000000}"/>
          </ac:spMkLst>
        </pc:spChg>
        <pc:spChg chg="mod">
          <ac:chgData name="Michael Bidonde" userId="f01efd54-8e48-49f2-ba46-fe6f3fffb097" providerId="ADAL" clId="{4CD56799-E8B0-43AB-8EB2-AE3936A2BE81}" dt="2023-03-23T00:39:52.832" v="124" actId="1076"/>
          <ac:spMkLst>
            <pc:docMk/>
            <pc:sldMk cId="376030445" sldId="256"/>
            <ac:spMk id="103" creationId="{00000000-0000-0000-0000-000000000000}"/>
          </ac:spMkLst>
        </pc:spChg>
        <pc:picChg chg="add mod">
          <ac:chgData name="Michael Bidonde" userId="f01efd54-8e48-49f2-ba46-fe6f3fffb097" providerId="ADAL" clId="{4CD56799-E8B0-43AB-8EB2-AE3936A2BE81}" dt="2023-03-23T00:15:36.913" v="34" actId="14100"/>
          <ac:picMkLst>
            <pc:docMk/>
            <pc:sldMk cId="376030445" sldId="256"/>
            <ac:picMk id="3" creationId="{B294799C-DE77-1E98-34B4-31BECC68A506}"/>
          </ac:picMkLst>
        </pc:picChg>
        <pc:picChg chg="add del mod">
          <ac:chgData name="Michael Bidonde" userId="f01efd54-8e48-49f2-ba46-fe6f3fffb097" providerId="ADAL" clId="{4CD56799-E8B0-43AB-8EB2-AE3936A2BE81}" dt="2023-03-23T00:12:12.787" v="16" actId="478"/>
          <ac:picMkLst>
            <pc:docMk/>
            <pc:sldMk cId="376030445" sldId="256"/>
            <ac:picMk id="5" creationId="{071C4A7F-3164-A257-0F36-9275832B7840}"/>
          </ac:picMkLst>
        </pc:picChg>
        <pc:picChg chg="add mod">
          <ac:chgData name="Michael Bidonde" userId="f01efd54-8e48-49f2-ba46-fe6f3fffb097" providerId="ADAL" clId="{4CD56799-E8B0-43AB-8EB2-AE3936A2BE81}" dt="2023-03-23T00:15:13.776" v="32" actId="14100"/>
          <ac:picMkLst>
            <pc:docMk/>
            <pc:sldMk cId="376030445" sldId="256"/>
            <ac:picMk id="10" creationId="{9E3C532C-4E08-A460-10B8-0C8DBEB4AA91}"/>
          </ac:picMkLst>
        </pc:picChg>
        <pc:picChg chg="add mod">
          <ac:chgData name="Michael Bidonde" userId="f01efd54-8e48-49f2-ba46-fe6f3fffb097" providerId="ADAL" clId="{4CD56799-E8B0-43AB-8EB2-AE3936A2BE81}" dt="2023-03-23T00:38:32.533" v="89" actId="1076"/>
          <ac:picMkLst>
            <pc:docMk/>
            <pc:sldMk cId="376030445" sldId="256"/>
            <ac:picMk id="1026" creationId="{8DABBBFC-8A8C-5D2B-EA02-21E570B9BE7A}"/>
          </ac:picMkLst>
        </pc:picChg>
        <pc:picChg chg="add mod">
          <ac:chgData name="Michael Bidonde" userId="f01efd54-8e48-49f2-ba46-fe6f3fffb097" providerId="ADAL" clId="{4CD56799-E8B0-43AB-8EB2-AE3936A2BE81}" dt="2023-03-23T00:39:08.513" v="91" actId="1076"/>
          <ac:picMkLst>
            <pc:docMk/>
            <pc:sldMk cId="376030445" sldId="256"/>
            <ac:picMk id="1028" creationId="{F9ACDD66-C23D-4F90-58E1-0448F5185A5C}"/>
          </ac:picMkLst>
        </pc:picChg>
        <pc:cxnChg chg="mod">
          <ac:chgData name="Michael Bidonde" userId="f01efd54-8e48-49f2-ba46-fe6f3fffb097" providerId="ADAL" clId="{4CD56799-E8B0-43AB-8EB2-AE3936A2BE81}" dt="2023-03-23T00:40:15.891" v="126" actId="1076"/>
          <ac:cxnSpMkLst>
            <pc:docMk/>
            <pc:sldMk cId="376030445" sldId="256"/>
            <ac:cxnSpMk id="159" creationId="{00000000-0000-0000-0000-000000000000}"/>
          </ac:cxnSpMkLst>
        </pc:cxnChg>
      </pc:sldChg>
      <pc:sldChg chg="modSp mod">
        <pc:chgData name="Michael Bidonde" userId="f01efd54-8e48-49f2-ba46-fe6f3fffb097" providerId="ADAL" clId="{4CD56799-E8B0-43AB-8EB2-AE3936A2BE81}" dt="2023-04-12T20:18:20.867" v="259" actId="20577"/>
        <pc:sldMkLst>
          <pc:docMk/>
          <pc:sldMk cId="211905145" sldId="257"/>
        </pc:sldMkLst>
        <pc:spChg chg="mod">
          <ac:chgData name="Michael Bidonde" userId="f01efd54-8e48-49f2-ba46-fe6f3fffb097" providerId="ADAL" clId="{4CD56799-E8B0-43AB-8EB2-AE3936A2BE81}" dt="2023-04-12T20:18:20.867" v="259" actId="20577"/>
          <ac:spMkLst>
            <pc:docMk/>
            <pc:sldMk cId="211905145" sldId="257"/>
            <ac:spMk id="12" creationId="{00000000-0000-0000-0000-000000000000}"/>
          </ac:spMkLst>
        </pc:spChg>
        <pc:spChg chg="mod">
          <ac:chgData name="Michael Bidonde" userId="f01efd54-8e48-49f2-ba46-fe6f3fffb097" providerId="ADAL" clId="{4CD56799-E8B0-43AB-8EB2-AE3936A2BE81}" dt="2023-04-12T20:18:16.682" v="257" actId="20577"/>
          <ac:spMkLst>
            <pc:docMk/>
            <pc:sldMk cId="211905145" sldId="257"/>
            <ac:spMk id="17" creationId="{00000000-0000-0000-0000-000000000000}"/>
          </ac:spMkLst>
        </pc:spChg>
        <pc:spChg chg="mod">
          <ac:chgData name="Michael Bidonde" userId="f01efd54-8e48-49f2-ba46-fe6f3fffb097" providerId="ADAL" clId="{4CD56799-E8B0-43AB-8EB2-AE3936A2BE81}" dt="2023-04-12T20:18:06.957" v="256" actId="20577"/>
          <ac:spMkLst>
            <pc:docMk/>
            <pc:sldMk cId="211905145" sldId="257"/>
            <ac:spMk id="65" creationId="{9DA93E1B-2687-D09E-74DC-11713BA0742F}"/>
          </ac:spMkLst>
        </pc:spChg>
      </pc:sldChg>
    </pc:docChg>
  </pc:docChgLst>
  <pc:docChgLst>
    <pc:chgData name="Michael Bidonde" userId="f01efd54-8e48-49f2-ba46-fe6f3fffb097" providerId="ADAL" clId="{1397038F-7AE6-4A15-AFF6-D1852347E91C}"/>
    <pc:docChg chg="modSld">
      <pc:chgData name="Michael Bidonde" userId="f01efd54-8e48-49f2-ba46-fe6f3fffb097" providerId="ADAL" clId="{1397038F-7AE6-4A15-AFF6-D1852347E91C}" dt="2023-03-23T17:40:14.838" v="6" actId="1076"/>
      <pc:docMkLst>
        <pc:docMk/>
      </pc:docMkLst>
      <pc:sldChg chg="addSp modSp mod">
        <pc:chgData name="Michael Bidonde" userId="f01efd54-8e48-49f2-ba46-fe6f3fffb097" providerId="ADAL" clId="{1397038F-7AE6-4A15-AFF6-D1852347E91C}" dt="2023-03-23T17:40:14.838" v="6" actId="1076"/>
        <pc:sldMkLst>
          <pc:docMk/>
          <pc:sldMk cId="376030445" sldId="256"/>
        </pc:sldMkLst>
        <pc:picChg chg="add mod">
          <ac:chgData name="Michael Bidonde" userId="f01efd54-8e48-49f2-ba46-fe6f3fffb097" providerId="ADAL" clId="{1397038F-7AE6-4A15-AFF6-D1852347E91C}" dt="2023-03-23T17:39:50.604" v="5" actId="14100"/>
          <ac:picMkLst>
            <pc:docMk/>
            <pc:sldMk cId="376030445" sldId="256"/>
            <ac:picMk id="11" creationId="{522B642E-D4D4-D633-F91C-848FD80C2859}"/>
          </ac:picMkLst>
        </pc:picChg>
        <pc:picChg chg="mod">
          <ac:chgData name="Michael Bidonde" userId="f01efd54-8e48-49f2-ba46-fe6f3fffb097" providerId="ADAL" clId="{1397038F-7AE6-4A15-AFF6-D1852347E91C}" dt="2023-03-23T17:40:14.838" v="6" actId="1076"/>
          <ac:picMkLst>
            <pc:docMk/>
            <pc:sldMk cId="376030445" sldId="256"/>
            <ac:picMk id="23" creationId="{0F325153-44A6-51EC-053B-6E8DC9D9AF07}"/>
          </ac:picMkLst>
        </pc:picChg>
      </pc:sldChg>
    </pc:docChg>
  </pc:docChgLst>
  <pc:docChgLst>
    <pc:chgData name="Briar Brogna" userId="S::bdb1033@usnh.edu::c4bebabb-7ab5-4204-978e-698e260f5ae5" providerId="AD" clId="Web-{51274AB2-3628-4DF4-A90F-E94AE9046FA1}"/>
    <pc:docChg chg="modSld">
      <pc:chgData name="Briar Brogna" userId="S::bdb1033@usnh.edu::c4bebabb-7ab5-4204-978e-698e260f5ae5" providerId="AD" clId="Web-{51274AB2-3628-4DF4-A90F-E94AE9046FA1}" dt="2023-04-12T13:50:35.162" v="78" actId="20577"/>
      <pc:docMkLst>
        <pc:docMk/>
      </pc:docMkLst>
      <pc:sldChg chg="modSp">
        <pc:chgData name="Briar Brogna" userId="S::bdb1033@usnh.edu::c4bebabb-7ab5-4204-978e-698e260f5ae5" providerId="AD" clId="Web-{51274AB2-3628-4DF4-A90F-E94AE9046FA1}" dt="2023-04-12T13:42:35.074" v="9" actId="20577"/>
        <pc:sldMkLst>
          <pc:docMk/>
          <pc:sldMk cId="376030445" sldId="256"/>
        </pc:sldMkLst>
        <pc:spChg chg="mod">
          <ac:chgData name="Briar Brogna" userId="S::bdb1033@usnh.edu::c4bebabb-7ab5-4204-978e-698e260f5ae5" providerId="AD" clId="Web-{51274AB2-3628-4DF4-A90F-E94AE9046FA1}" dt="2023-04-12T13:42:35.074" v="9" actId="20577"/>
          <ac:spMkLst>
            <pc:docMk/>
            <pc:sldMk cId="376030445" sldId="256"/>
            <ac:spMk id="65" creationId="{9DA93E1B-2687-D09E-74DC-11713BA0742F}"/>
          </ac:spMkLst>
        </pc:spChg>
      </pc:sldChg>
      <pc:sldChg chg="modSp">
        <pc:chgData name="Briar Brogna" userId="S::bdb1033@usnh.edu::c4bebabb-7ab5-4204-978e-698e260f5ae5" providerId="AD" clId="Web-{51274AB2-3628-4DF4-A90F-E94AE9046FA1}" dt="2023-04-12T13:50:35.162" v="78" actId="20577"/>
        <pc:sldMkLst>
          <pc:docMk/>
          <pc:sldMk cId="211905145" sldId="257"/>
        </pc:sldMkLst>
        <pc:spChg chg="mod">
          <ac:chgData name="Briar Brogna" userId="S::bdb1033@usnh.edu::c4bebabb-7ab5-4204-978e-698e260f5ae5" providerId="AD" clId="Web-{51274AB2-3628-4DF4-A90F-E94AE9046FA1}" dt="2023-04-12T13:50:35.162" v="78" actId="20577"/>
          <ac:spMkLst>
            <pc:docMk/>
            <pc:sldMk cId="211905145" sldId="257"/>
            <ac:spMk id="48" creationId="{EBB43BDB-A560-9DEA-C428-32CE40B724F4}"/>
          </ac:spMkLst>
        </pc:spChg>
        <pc:spChg chg="mod">
          <ac:chgData name="Briar Brogna" userId="S::bdb1033@usnh.edu::c4bebabb-7ab5-4204-978e-698e260f5ae5" providerId="AD" clId="Web-{51274AB2-3628-4DF4-A90F-E94AE9046FA1}" dt="2023-04-12T13:48:59.876" v="75" actId="20577"/>
          <ac:spMkLst>
            <pc:docMk/>
            <pc:sldMk cId="211905145" sldId="257"/>
            <ac:spMk id="60" creationId="{2CB55148-C8C2-295A-C5E2-216395AC858B}"/>
          </ac:spMkLst>
        </pc:spChg>
        <pc:spChg chg="mod">
          <ac:chgData name="Briar Brogna" userId="S::bdb1033@usnh.edu::c4bebabb-7ab5-4204-978e-698e260f5ae5" providerId="AD" clId="Web-{51274AB2-3628-4DF4-A90F-E94AE9046FA1}" dt="2023-04-12T13:45:37.303" v="67" actId="20577"/>
          <ac:spMkLst>
            <pc:docMk/>
            <pc:sldMk cId="211905145" sldId="257"/>
            <ac:spMk id="65" creationId="{9DA93E1B-2687-D09E-74DC-11713BA0742F}"/>
          </ac:spMkLst>
        </pc:spChg>
      </pc:sldChg>
    </pc:docChg>
  </pc:docChgLst>
  <pc:docChgLst>
    <pc:chgData name="Briar Brogna" userId="S::bdb1033@usnh.edu::c4bebabb-7ab5-4204-978e-698e260f5ae5" providerId="AD" clId="Web-{E2AA6E36-6819-93D3-E430-60C1BD4C7F08}"/>
    <pc:docChg chg="modSld">
      <pc:chgData name="Briar Brogna" userId="S::bdb1033@usnh.edu::c4bebabb-7ab5-4204-978e-698e260f5ae5" providerId="AD" clId="Web-{E2AA6E36-6819-93D3-E430-60C1BD4C7F08}" dt="2023-03-06T04:40:54.188" v="278" actId="20577"/>
      <pc:docMkLst>
        <pc:docMk/>
      </pc:docMkLst>
      <pc:sldChg chg="addSp modSp">
        <pc:chgData name="Briar Brogna" userId="S::bdb1033@usnh.edu::c4bebabb-7ab5-4204-978e-698e260f5ae5" providerId="AD" clId="Web-{E2AA6E36-6819-93D3-E430-60C1BD4C7F08}" dt="2023-03-06T04:40:54.188" v="278" actId="20577"/>
        <pc:sldMkLst>
          <pc:docMk/>
          <pc:sldMk cId="376030445" sldId="256"/>
        </pc:sldMkLst>
        <pc:spChg chg="add mod">
          <ac:chgData name="Briar Brogna" userId="S::bdb1033@usnh.edu::c4bebabb-7ab5-4204-978e-698e260f5ae5" providerId="AD" clId="Web-{E2AA6E36-6819-93D3-E430-60C1BD4C7F08}" dt="2023-03-06T04:40:54.188" v="278" actId="20577"/>
          <ac:spMkLst>
            <pc:docMk/>
            <pc:sldMk cId="376030445" sldId="256"/>
            <ac:spMk id="25" creationId="{E71B8431-9DF1-DA10-245C-FCE926C3E1CD}"/>
          </ac:spMkLst>
        </pc:spChg>
        <pc:picChg chg="add mod">
          <ac:chgData name="Briar Brogna" userId="S::bdb1033@usnh.edu::c4bebabb-7ab5-4204-978e-698e260f5ae5" providerId="AD" clId="Web-{E2AA6E36-6819-93D3-E430-60C1BD4C7F08}" dt="2023-03-06T04:30:22.498" v="3" actId="1076"/>
          <ac:picMkLst>
            <pc:docMk/>
            <pc:sldMk cId="376030445" sldId="256"/>
            <ac:picMk id="23" creationId="{2FF104CF-72CC-41D4-4D25-F2FE0C437622}"/>
          </ac:picMkLst>
        </pc:picChg>
        <pc:picChg chg="add mod">
          <ac:chgData name="Briar Brogna" userId="S::bdb1033@usnh.edu::c4bebabb-7ab5-4204-978e-698e260f5ae5" providerId="AD" clId="Web-{E2AA6E36-6819-93D3-E430-60C1BD4C7F08}" dt="2023-03-06T04:30:59.827" v="7" actId="1076"/>
          <ac:picMkLst>
            <pc:docMk/>
            <pc:sldMk cId="376030445" sldId="256"/>
            <ac:picMk id="24" creationId="{3A24475E-23C0-1B09-E943-6613AB20C4FB}"/>
          </ac:picMkLst>
        </pc:picChg>
      </pc:sldChg>
    </pc:docChg>
  </pc:docChgLst>
  <pc:docChgLst>
    <pc:chgData name="Briar Brogna" userId="S::bdb1033@usnh.edu::c4bebabb-7ab5-4204-978e-698e260f5ae5" providerId="AD" clId="Web-{DFF1B041-2BAE-1371-571C-BFC089130C80}"/>
    <pc:docChg chg="modSld">
      <pc:chgData name="Briar Brogna" userId="S::bdb1033@usnh.edu::c4bebabb-7ab5-4204-978e-698e260f5ae5" providerId="AD" clId="Web-{DFF1B041-2BAE-1371-571C-BFC089130C80}" dt="2023-04-12T05:06:34.678" v="205" actId="20577"/>
      <pc:docMkLst>
        <pc:docMk/>
      </pc:docMkLst>
      <pc:sldChg chg="modSp">
        <pc:chgData name="Briar Brogna" userId="S::bdb1033@usnh.edu::c4bebabb-7ab5-4204-978e-698e260f5ae5" providerId="AD" clId="Web-{DFF1B041-2BAE-1371-571C-BFC089130C80}" dt="2023-04-12T05:00:05.757" v="196" actId="20577"/>
        <pc:sldMkLst>
          <pc:docMk/>
          <pc:sldMk cId="376030445" sldId="256"/>
        </pc:sldMkLst>
        <pc:spChg chg="mod">
          <ac:chgData name="Briar Brogna" userId="S::bdb1033@usnh.edu::c4bebabb-7ab5-4204-978e-698e260f5ae5" providerId="AD" clId="Web-{DFF1B041-2BAE-1371-571C-BFC089130C80}" dt="2023-04-12T04:55:24.635" v="93" actId="1076"/>
          <ac:spMkLst>
            <pc:docMk/>
            <pc:sldMk cId="376030445" sldId="256"/>
            <ac:spMk id="4" creationId="{62FB1390-AF00-763F-9FBB-091C364E837D}"/>
          </ac:spMkLst>
        </pc:spChg>
        <pc:spChg chg="mod">
          <ac:chgData name="Briar Brogna" userId="S::bdb1033@usnh.edu::c4bebabb-7ab5-4204-978e-698e260f5ae5" providerId="AD" clId="Web-{DFF1B041-2BAE-1371-571C-BFC089130C80}" dt="2023-04-12T05:00:05.757" v="196" actId="20577"/>
          <ac:spMkLst>
            <pc:docMk/>
            <pc:sldMk cId="376030445" sldId="256"/>
            <ac:spMk id="65" creationId="{9DA93E1B-2687-D09E-74DC-11713BA0742F}"/>
          </ac:spMkLst>
        </pc:spChg>
      </pc:sldChg>
      <pc:sldChg chg="modSp">
        <pc:chgData name="Briar Brogna" userId="S::bdb1033@usnh.edu::c4bebabb-7ab5-4204-978e-698e260f5ae5" providerId="AD" clId="Web-{DFF1B041-2BAE-1371-571C-BFC089130C80}" dt="2023-04-12T05:06:34.678" v="205" actId="20577"/>
        <pc:sldMkLst>
          <pc:docMk/>
          <pc:sldMk cId="211905145" sldId="257"/>
        </pc:sldMkLst>
        <pc:spChg chg="mod">
          <ac:chgData name="Briar Brogna" userId="S::bdb1033@usnh.edu::c4bebabb-7ab5-4204-978e-698e260f5ae5" providerId="AD" clId="Web-{DFF1B041-2BAE-1371-571C-BFC089130C80}" dt="2023-04-12T05:06:34.678" v="205" actId="20577"/>
          <ac:spMkLst>
            <pc:docMk/>
            <pc:sldMk cId="211905145" sldId="257"/>
            <ac:spMk id="60" creationId="{2CB55148-C8C2-295A-C5E2-216395AC858B}"/>
          </ac:spMkLst>
        </pc:spChg>
      </pc:sldChg>
    </pc:docChg>
  </pc:docChgLst>
  <pc:docChgLst>
    <pc:chgData name="Briar Brogna" userId="S::bdb1033@usnh.edu::c4bebabb-7ab5-4204-978e-698e260f5ae5" providerId="AD" clId="Web-{C5625A0C-E438-FA79-E861-4ADA7FA25251}"/>
    <pc:docChg chg="modSld">
      <pc:chgData name="Briar Brogna" userId="S::bdb1033@usnh.edu::c4bebabb-7ab5-4204-978e-698e260f5ae5" providerId="AD" clId="Web-{C5625A0C-E438-FA79-E861-4ADA7FA25251}" dt="2023-03-20T03:25:16.514" v="47" actId="1076"/>
      <pc:docMkLst>
        <pc:docMk/>
      </pc:docMkLst>
      <pc:sldChg chg="addSp modSp">
        <pc:chgData name="Briar Brogna" userId="S::bdb1033@usnh.edu::c4bebabb-7ab5-4204-978e-698e260f5ae5" providerId="AD" clId="Web-{C5625A0C-E438-FA79-E861-4ADA7FA25251}" dt="2023-03-20T03:25:16.514" v="47" actId="1076"/>
        <pc:sldMkLst>
          <pc:docMk/>
          <pc:sldMk cId="376030445" sldId="256"/>
        </pc:sldMkLst>
        <pc:spChg chg="mod">
          <ac:chgData name="Briar Brogna" userId="S::bdb1033@usnh.edu::c4bebabb-7ab5-4204-978e-698e260f5ae5" providerId="AD" clId="Web-{C5625A0C-E438-FA79-E861-4ADA7FA25251}" dt="2023-03-20T03:25:09.576" v="45" actId="20577"/>
          <ac:spMkLst>
            <pc:docMk/>
            <pc:sldMk cId="376030445" sldId="256"/>
            <ac:spMk id="6" creationId="{00000000-0000-0000-0000-000000000000}"/>
          </ac:spMkLst>
        </pc:spChg>
        <pc:spChg chg="mod">
          <ac:chgData name="Briar Brogna" userId="S::bdb1033@usnh.edu::c4bebabb-7ab5-4204-978e-698e260f5ae5" providerId="AD" clId="Web-{C5625A0C-E438-FA79-E861-4ADA7FA25251}" dt="2023-03-20T03:22:47.728" v="1" actId="20577"/>
          <ac:spMkLst>
            <pc:docMk/>
            <pc:sldMk cId="376030445" sldId="256"/>
            <ac:spMk id="99" creationId="{00000000-0000-0000-0000-000000000000}"/>
          </ac:spMkLst>
        </pc:spChg>
        <pc:graphicFrameChg chg="add mod modGraphic">
          <ac:chgData name="Briar Brogna" userId="S::bdb1033@usnh.edu::c4bebabb-7ab5-4204-978e-698e260f5ae5" providerId="AD" clId="Web-{C5625A0C-E438-FA79-E861-4ADA7FA25251}" dt="2023-03-20T03:25:16.514" v="47" actId="1076"/>
          <ac:graphicFrameMkLst>
            <pc:docMk/>
            <pc:sldMk cId="376030445" sldId="256"/>
            <ac:graphicFrameMk id="27" creationId="{2EEEB24A-1FAE-8D7C-7464-290A42C12ACA}"/>
          </ac:graphicFrameMkLst>
        </pc:graphicFrameChg>
        <pc:picChg chg="add mod">
          <ac:chgData name="Briar Brogna" userId="S::bdb1033@usnh.edu::c4bebabb-7ab5-4204-978e-698e260f5ae5" providerId="AD" clId="Web-{C5625A0C-E438-FA79-E861-4ADA7FA25251}" dt="2023-03-20T03:23:00.838" v="5" actId="1076"/>
          <ac:picMkLst>
            <pc:docMk/>
            <pc:sldMk cId="376030445" sldId="256"/>
            <ac:picMk id="23" creationId="{0F325153-44A6-51EC-053B-6E8DC9D9AF07}"/>
          </ac:picMkLst>
        </pc:picChg>
        <pc:picChg chg="add mod">
          <ac:chgData name="Briar Brogna" userId="S::bdb1033@usnh.edu::c4bebabb-7ab5-4204-978e-698e260f5ae5" providerId="AD" clId="Web-{C5625A0C-E438-FA79-E861-4ADA7FA25251}" dt="2023-03-20T03:23:13.510" v="7" actId="1076"/>
          <ac:picMkLst>
            <pc:docMk/>
            <pc:sldMk cId="376030445" sldId="256"/>
            <ac:picMk id="24" creationId="{CF4F7362-3E22-2825-FF5E-2245B3DB0D72}"/>
          </ac:picMkLst>
        </pc:picChg>
        <pc:picChg chg="add mod">
          <ac:chgData name="Briar Brogna" userId="S::bdb1033@usnh.edu::c4bebabb-7ab5-4204-978e-698e260f5ae5" providerId="AD" clId="Web-{C5625A0C-E438-FA79-E861-4ADA7FA25251}" dt="2023-03-20T03:24:20.559" v="40" actId="1076"/>
          <ac:picMkLst>
            <pc:docMk/>
            <pc:sldMk cId="376030445" sldId="256"/>
            <ac:picMk id="25" creationId="{56A442C0-D891-1F8D-D6E2-7D3E1FE85934}"/>
          </ac:picMkLst>
        </pc:picChg>
      </pc:sldChg>
    </pc:docChg>
  </pc:docChgLst>
  <pc:docChgLst>
    <pc:chgData name="Briar Brogna" userId="S::bdb1033@usnh.edu::c4bebabb-7ab5-4204-978e-698e260f5ae5" providerId="AD" clId="Web-{EA6FA194-40F4-05B1-35DF-924CE5BCF3D9}"/>
    <pc:docChg chg="modSld">
      <pc:chgData name="Briar Brogna" userId="S::bdb1033@usnh.edu::c4bebabb-7ab5-4204-978e-698e260f5ae5" providerId="AD" clId="Web-{EA6FA194-40F4-05B1-35DF-924CE5BCF3D9}" dt="2023-03-21T15:27:40.505" v="10" actId="20577"/>
      <pc:docMkLst>
        <pc:docMk/>
      </pc:docMkLst>
      <pc:sldChg chg="modSp">
        <pc:chgData name="Briar Brogna" userId="S::bdb1033@usnh.edu::c4bebabb-7ab5-4204-978e-698e260f5ae5" providerId="AD" clId="Web-{EA6FA194-40F4-05B1-35DF-924CE5BCF3D9}" dt="2023-03-21T15:27:40.505" v="10" actId="20577"/>
        <pc:sldMkLst>
          <pc:docMk/>
          <pc:sldMk cId="376030445" sldId="256"/>
        </pc:sldMkLst>
        <pc:spChg chg="mod">
          <ac:chgData name="Briar Brogna" userId="S::bdb1033@usnh.edu::c4bebabb-7ab5-4204-978e-698e260f5ae5" providerId="AD" clId="Web-{EA6FA194-40F4-05B1-35DF-924CE5BCF3D9}" dt="2023-03-21T15:27:40.505" v="10" actId="20577"/>
          <ac:spMkLst>
            <pc:docMk/>
            <pc:sldMk cId="376030445" sldId="256"/>
            <ac:spMk id="6" creationId="{00000000-0000-0000-0000-000000000000}"/>
          </ac:spMkLst>
        </pc:spChg>
        <pc:graphicFrameChg chg="mod modGraphic">
          <ac:chgData name="Briar Brogna" userId="S::bdb1033@usnh.edu::c4bebabb-7ab5-4204-978e-698e260f5ae5" providerId="AD" clId="Web-{EA6FA194-40F4-05B1-35DF-924CE5BCF3D9}" dt="2023-03-21T14:45:58.055" v="6" actId="1076"/>
          <ac:graphicFrameMkLst>
            <pc:docMk/>
            <pc:sldMk cId="376030445" sldId="256"/>
            <ac:graphicFrameMk id="28" creationId="{F4ECBBBD-EEA5-7D84-DFBD-F68C14138A5B}"/>
          </ac:graphicFrameMkLst>
        </pc:graphicFrameChg>
      </pc:sldChg>
    </pc:docChg>
  </pc:docChgLst>
  <pc:docChgLst>
    <pc:chgData name="Briar Brogna" userId="S::bdb1033@usnh.edu::c4bebabb-7ab5-4204-978e-698e260f5ae5" providerId="AD" clId="Web-{1D9AA79B-7AB1-3AE4-A5BA-D2CF444AB108}"/>
    <pc:docChg chg="modSld">
      <pc:chgData name="Briar Brogna" userId="S::bdb1033@usnh.edu::c4bebabb-7ab5-4204-978e-698e260f5ae5" providerId="AD" clId="Web-{1D9AA79B-7AB1-3AE4-A5BA-D2CF444AB108}" dt="2023-03-21T14:45:01.308" v="513"/>
      <pc:docMkLst>
        <pc:docMk/>
      </pc:docMkLst>
      <pc:sldChg chg="addSp modSp">
        <pc:chgData name="Briar Brogna" userId="S::bdb1033@usnh.edu::c4bebabb-7ab5-4204-978e-698e260f5ae5" providerId="AD" clId="Web-{1D9AA79B-7AB1-3AE4-A5BA-D2CF444AB108}" dt="2023-03-21T14:45:01.308" v="513"/>
        <pc:sldMkLst>
          <pc:docMk/>
          <pc:sldMk cId="376030445" sldId="256"/>
        </pc:sldMkLst>
        <pc:spChg chg="mod">
          <ac:chgData name="Briar Brogna" userId="S::bdb1033@usnh.edu::c4bebabb-7ab5-4204-978e-698e260f5ae5" providerId="AD" clId="Web-{1D9AA79B-7AB1-3AE4-A5BA-D2CF444AB108}" dt="2023-03-21T14:40:37.837" v="250" actId="20577"/>
          <ac:spMkLst>
            <pc:docMk/>
            <pc:sldMk cId="376030445" sldId="256"/>
            <ac:spMk id="6" creationId="{00000000-0000-0000-0000-000000000000}"/>
          </ac:spMkLst>
        </pc:spChg>
        <pc:graphicFrameChg chg="mod">
          <ac:chgData name="Briar Brogna" userId="S::bdb1033@usnh.edu::c4bebabb-7ab5-4204-978e-698e260f5ae5" providerId="AD" clId="Web-{1D9AA79B-7AB1-3AE4-A5BA-D2CF444AB108}" dt="2023-03-21T14:40:24.477" v="235" actId="1076"/>
          <ac:graphicFrameMkLst>
            <pc:docMk/>
            <pc:sldMk cId="376030445" sldId="256"/>
            <ac:graphicFrameMk id="27" creationId="{2EEEB24A-1FAE-8D7C-7464-290A42C12ACA}"/>
          </ac:graphicFrameMkLst>
        </pc:graphicFrameChg>
        <pc:graphicFrameChg chg="add mod modGraphic">
          <ac:chgData name="Briar Brogna" userId="S::bdb1033@usnh.edu::c4bebabb-7ab5-4204-978e-698e260f5ae5" providerId="AD" clId="Web-{1D9AA79B-7AB1-3AE4-A5BA-D2CF444AB108}" dt="2023-03-21T14:45:01.308" v="513"/>
          <ac:graphicFrameMkLst>
            <pc:docMk/>
            <pc:sldMk cId="376030445" sldId="256"/>
            <ac:graphicFrameMk id="28" creationId="{F4ECBBBD-EEA5-7D84-DFBD-F68C14138A5B}"/>
          </ac:graphicFrameMkLst>
        </pc:graphicFrameChg>
        <pc:picChg chg="mod">
          <ac:chgData name="Briar Brogna" userId="S::bdb1033@usnh.edu::c4bebabb-7ab5-4204-978e-698e260f5ae5" providerId="AD" clId="Web-{1D9AA79B-7AB1-3AE4-A5BA-D2CF444AB108}" dt="2023-03-21T14:40:06.415" v="232" actId="1076"/>
          <ac:picMkLst>
            <pc:docMk/>
            <pc:sldMk cId="376030445" sldId="256"/>
            <ac:picMk id="25" creationId="{56A442C0-D891-1F8D-D6E2-7D3E1FE85934}"/>
          </ac:picMkLst>
        </pc:picChg>
      </pc:sldChg>
    </pc:docChg>
  </pc:docChgLst>
  <pc:docChgLst>
    <pc:chgData name="Briar Brogna" userId="S::bdb1033@usnh.edu::c4bebabb-7ab5-4204-978e-698e260f5ae5" providerId="AD" clId="Web-{A271CDA0-0E57-A1F0-4BF3-E7F3B5625D54}"/>
    <pc:docChg chg="modSld">
      <pc:chgData name="Briar Brogna" userId="S::bdb1033@usnh.edu::c4bebabb-7ab5-4204-978e-698e260f5ae5" providerId="AD" clId="Web-{A271CDA0-0E57-A1F0-4BF3-E7F3B5625D54}" dt="2023-04-05T16:35:24.253" v="12" actId="1076"/>
      <pc:docMkLst>
        <pc:docMk/>
      </pc:docMkLst>
      <pc:sldChg chg="modSp">
        <pc:chgData name="Briar Brogna" userId="S::bdb1033@usnh.edu::c4bebabb-7ab5-4204-978e-698e260f5ae5" providerId="AD" clId="Web-{A271CDA0-0E57-A1F0-4BF3-E7F3B5625D54}" dt="2023-04-05T16:35:24.253" v="12" actId="1076"/>
        <pc:sldMkLst>
          <pc:docMk/>
          <pc:sldMk cId="2941762791" sldId="257"/>
        </pc:sldMkLst>
        <pc:spChg chg="mod">
          <ac:chgData name="Briar Brogna" userId="S::bdb1033@usnh.edu::c4bebabb-7ab5-4204-978e-698e260f5ae5" providerId="AD" clId="Web-{A271CDA0-0E57-A1F0-4BF3-E7F3B5625D54}" dt="2023-04-05T16:35:05.425" v="9" actId="1076"/>
          <ac:spMkLst>
            <pc:docMk/>
            <pc:sldMk cId="2941762791" sldId="257"/>
            <ac:spMk id="5" creationId="{56F4CC42-8099-E02E-8DF7-6479BC4E3FBB}"/>
          </ac:spMkLst>
        </pc:spChg>
        <pc:spChg chg="mod">
          <ac:chgData name="Briar Brogna" userId="S::bdb1033@usnh.edu::c4bebabb-7ab5-4204-978e-698e260f5ae5" providerId="AD" clId="Web-{A271CDA0-0E57-A1F0-4BF3-E7F3B5625D54}" dt="2023-04-05T16:34:46.252" v="5" actId="14100"/>
          <ac:spMkLst>
            <pc:docMk/>
            <pc:sldMk cId="2941762791" sldId="257"/>
            <ac:spMk id="6" creationId="{00000000-0000-0000-0000-000000000000}"/>
          </ac:spMkLst>
        </pc:spChg>
        <pc:spChg chg="mod">
          <ac:chgData name="Briar Brogna" userId="S::bdb1033@usnh.edu::c4bebabb-7ab5-4204-978e-698e260f5ae5" providerId="AD" clId="Web-{A271CDA0-0E57-A1F0-4BF3-E7F3B5625D54}" dt="2023-04-05T16:34:39.971" v="3" actId="1076"/>
          <ac:spMkLst>
            <pc:docMk/>
            <pc:sldMk cId="2941762791" sldId="257"/>
            <ac:spMk id="13" creationId="{00000000-0000-0000-0000-000000000000}"/>
          </ac:spMkLst>
        </pc:spChg>
        <pc:spChg chg="mod">
          <ac:chgData name="Briar Brogna" userId="S::bdb1033@usnh.edu::c4bebabb-7ab5-4204-978e-698e260f5ae5" providerId="AD" clId="Web-{A271CDA0-0E57-A1F0-4BF3-E7F3B5625D54}" dt="2023-04-05T16:34:54.378" v="6" actId="1076"/>
          <ac:spMkLst>
            <pc:docMk/>
            <pc:sldMk cId="2941762791" sldId="257"/>
            <ac:spMk id="22" creationId="{DC4DF2CC-1DF6-3118-9D28-09EFB3F0368C}"/>
          </ac:spMkLst>
        </pc:spChg>
        <pc:spChg chg="mod">
          <ac:chgData name="Briar Brogna" userId="S::bdb1033@usnh.edu::c4bebabb-7ab5-4204-978e-698e260f5ae5" providerId="AD" clId="Web-{A271CDA0-0E57-A1F0-4BF3-E7F3B5625D54}" dt="2023-04-05T16:35:12.987" v="10" actId="1076"/>
          <ac:spMkLst>
            <pc:docMk/>
            <pc:sldMk cId="2941762791" sldId="257"/>
            <ac:spMk id="23" creationId="{31F7EDB6-272A-4582-C24F-BB9BF96413DA}"/>
          </ac:spMkLst>
        </pc:spChg>
        <pc:spChg chg="mod">
          <ac:chgData name="Briar Brogna" userId="S::bdb1033@usnh.edu::c4bebabb-7ab5-4204-978e-698e260f5ae5" providerId="AD" clId="Web-{A271CDA0-0E57-A1F0-4BF3-E7F3B5625D54}" dt="2023-04-05T16:34:31.502" v="1" actId="14100"/>
          <ac:spMkLst>
            <pc:docMk/>
            <pc:sldMk cId="2941762791" sldId="257"/>
            <ac:spMk id="65" creationId="{9DA93E1B-2687-D09E-74DC-11713BA0742F}"/>
          </ac:spMkLst>
        </pc:spChg>
        <pc:picChg chg="mod">
          <ac:chgData name="Briar Brogna" userId="S::bdb1033@usnh.edu::c4bebabb-7ab5-4204-978e-698e260f5ae5" providerId="AD" clId="Web-{A271CDA0-0E57-A1F0-4BF3-E7F3B5625D54}" dt="2023-04-05T16:35:21.550" v="11" actId="1076"/>
          <ac:picMkLst>
            <pc:docMk/>
            <pc:sldMk cId="2941762791" sldId="257"/>
            <ac:picMk id="14" creationId="{4645A997-C1D6-B335-6503-FA7932248A44}"/>
          </ac:picMkLst>
        </pc:picChg>
        <pc:picChg chg="mod">
          <ac:chgData name="Briar Brogna" userId="S::bdb1033@usnh.edu::c4bebabb-7ab5-4204-978e-698e260f5ae5" providerId="AD" clId="Web-{A271CDA0-0E57-A1F0-4BF3-E7F3B5625D54}" dt="2023-04-05T16:35:00.300" v="8" actId="1076"/>
          <ac:picMkLst>
            <pc:docMk/>
            <pc:sldMk cId="2941762791" sldId="257"/>
            <ac:picMk id="20" creationId="{C108BF43-CA10-4AF1-F192-B218FB8E20C2}"/>
          </ac:picMkLst>
        </pc:picChg>
        <pc:picChg chg="mod">
          <ac:chgData name="Briar Brogna" userId="S::bdb1033@usnh.edu::c4bebabb-7ab5-4204-978e-698e260f5ae5" providerId="AD" clId="Web-{A271CDA0-0E57-A1F0-4BF3-E7F3B5625D54}" dt="2023-04-05T16:35:24.253" v="12" actId="1076"/>
          <ac:picMkLst>
            <pc:docMk/>
            <pc:sldMk cId="2941762791" sldId="257"/>
            <ac:picMk id="63" creationId="{249915F3-E4C5-D599-BC85-0B6525AD445F}"/>
          </ac:picMkLst>
        </pc:picChg>
      </pc:sldChg>
    </pc:docChg>
  </pc:docChgLst>
  <pc:docChgLst>
    <pc:chgData name="Briar Brogna" userId="S::bdb1033@usnh.edu::c4bebabb-7ab5-4204-978e-698e260f5ae5" providerId="AD" clId="Web-{A5A960EF-7FF1-C65E-BEA9-FAB3F1A95669}"/>
    <pc:docChg chg="modSld">
      <pc:chgData name="Briar Brogna" userId="S::bdb1033@usnh.edu::c4bebabb-7ab5-4204-978e-698e260f5ae5" providerId="AD" clId="Web-{A5A960EF-7FF1-C65E-BEA9-FAB3F1A95669}" dt="2023-04-07T14:19:58.040" v="1" actId="20577"/>
      <pc:docMkLst>
        <pc:docMk/>
      </pc:docMkLst>
      <pc:sldChg chg="modSp">
        <pc:chgData name="Briar Brogna" userId="S::bdb1033@usnh.edu::c4bebabb-7ab5-4204-978e-698e260f5ae5" providerId="AD" clId="Web-{A5A960EF-7FF1-C65E-BEA9-FAB3F1A95669}" dt="2023-04-07T14:19:58.040" v="1" actId="20577"/>
        <pc:sldMkLst>
          <pc:docMk/>
          <pc:sldMk cId="376030445" sldId="256"/>
        </pc:sldMkLst>
        <pc:spChg chg="mod">
          <ac:chgData name="Briar Brogna" userId="S::bdb1033@usnh.edu::c4bebabb-7ab5-4204-978e-698e260f5ae5" providerId="AD" clId="Web-{A5A960EF-7FF1-C65E-BEA9-FAB3F1A95669}" dt="2023-04-07T14:19:58.040" v="1" actId="20577"/>
          <ac:spMkLst>
            <pc:docMk/>
            <pc:sldMk cId="376030445" sldId="256"/>
            <ac:spMk id="2" creationId="{00000000-0000-0000-0000-000000000000}"/>
          </ac:spMkLst>
        </pc:spChg>
      </pc:sldChg>
    </pc:docChg>
  </pc:docChgLst>
  <pc:docChgLst>
    <pc:chgData name="Briar Brogna" userId="S::bdb1033@usnh.edu::c4bebabb-7ab5-4204-978e-698e260f5ae5" providerId="AD" clId="Web-{EFB2ABA5-5341-A56A-60F9-B42B6321AF86}"/>
    <pc:docChg chg="addSld modSld">
      <pc:chgData name="Briar Brogna" userId="S::bdb1033@usnh.edu::c4bebabb-7ab5-4204-978e-698e260f5ae5" providerId="AD" clId="Web-{EFB2ABA5-5341-A56A-60F9-B42B6321AF86}" dt="2023-04-05T16:32:58.579" v="105" actId="1076"/>
      <pc:docMkLst>
        <pc:docMk/>
      </pc:docMkLst>
      <pc:sldChg chg="addSp modSp">
        <pc:chgData name="Briar Brogna" userId="S::bdb1033@usnh.edu::c4bebabb-7ab5-4204-978e-698e260f5ae5" providerId="AD" clId="Web-{EFB2ABA5-5341-A56A-60F9-B42B6321AF86}" dt="2023-04-05T16:32:58.579" v="105" actId="1076"/>
        <pc:sldMkLst>
          <pc:docMk/>
          <pc:sldMk cId="2941762791" sldId="257"/>
        </pc:sldMkLst>
        <pc:spChg chg="mod">
          <ac:chgData name="Briar Brogna" userId="S::bdb1033@usnh.edu::c4bebabb-7ab5-4204-978e-698e260f5ae5" providerId="AD" clId="Web-{EFB2ABA5-5341-A56A-60F9-B42B6321AF86}" dt="2023-04-05T16:20:32.762" v="18" actId="1076"/>
          <ac:spMkLst>
            <pc:docMk/>
            <pc:sldMk cId="2941762791" sldId="257"/>
            <ac:spMk id="5" creationId="{56F4CC42-8099-E02E-8DF7-6479BC4E3FBB}"/>
          </ac:spMkLst>
        </pc:spChg>
        <pc:spChg chg="mod">
          <ac:chgData name="Briar Brogna" userId="S::bdb1033@usnh.edu::c4bebabb-7ab5-4204-978e-698e260f5ae5" providerId="AD" clId="Web-{EFB2ABA5-5341-A56A-60F9-B42B6321AF86}" dt="2023-04-05T16:20:00.855" v="11" actId="14100"/>
          <ac:spMkLst>
            <pc:docMk/>
            <pc:sldMk cId="2941762791" sldId="257"/>
            <ac:spMk id="6" creationId="{00000000-0000-0000-0000-000000000000}"/>
          </ac:spMkLst>
        </pc:spChg>
        <pc:spChg chg="mod">
          <ac:chgData name="Briar Brogna" userId="S::bdb1033@usnh.edu::c4bebabb-7ab5-4204-978e-698e260f5ae5" providerId="AD" clId="Web-{EFB2ABA5-5341-A56A-60F9-B42B6321AF86}" dt="2023-04-05T16:19:53.042" v="10" actId="1076"/>
          <ac:spMkLst>
            <pc:docMk/>
            <pc:sldMk cId="2941762791" sldId="257"/>
            <ac:spMk id="9" creationId="{00000000-0000-0000-0000-000000000000}"/>
          </ac:spMkLst>
        </pc:spChg>
        <pc:spChg chg="mod">
          <ac:chgData name="Briar Brogna" userId="S::bdb1033@usnh.edu::c4bebabb-7ab5-4204-978e-698e260f5ae5" providerId="AD" clId="Web-{EFB2ABA5-5341-A56A-60F9-B42B6321AF86}" dt="2023-04-05T16:20:05.762" v="12" actId="14100"/>
          <ac:spMkLst>
            <pc:docMk/>
            <pc:sldMk cId="2941762791" sldId="257"/>
            <ac:spMk id="13" creationId="{00000000-0000-0000-0000-000000000000}"/>
          </ac:spMkLst>
        </pc:spChg>
        <pc:spChg chg="mod">
          <ac:chgData name="Briar Brogna" userId="S::bdb1033@usnh.edu::c4bebabb-7ab5-4204-978e-698e260f5ae5" providerId="AD" clId="Web-{EFB2ABA5-5341-A56A-60F9-B42B6321AF86}" dt="2023-04-05T16:19:44.433" v="8" actId="14100"/>
          <ac:spMkLst>
            <pc:docMk/>
            <pc:sldMk cId="2941762791" sldId="257"/>
            <ac:spMk id="16" creationId="{00000000-0000-0000-0000-000000000000}"/>
          </ac:spMkLst>
        </pc:spChg>
        <pc:spChg chg="mod">
          <ac:chgData name="Briar Brogna" userId="S::bdb1033@usnh.edu::c4bebabb-7ab5-4204-978e-698e260f5ae5" providerId="AD" clId="Web-{EFB2ABA5-5341-A56A-60F9-B42B6321AF86}" dt="2023-04-05T16:20:37.403" v="19" actId="1076"/>
          <ac:spMkLst>
            <pc:docMk/>
            <pc:sldMk cId="2941762791" sldId="257"/>
            <ac:spMk id="21" creationId="{BD761B5F-AD0F-08BB-95E5-792C37F4E0F1}"/>
          </ac:spMkLst>
        </pc:spChg>
        <pc:spChg chg="mod">
          <ac:chgData name="Briar Brogna" userId="S::bdb1033@usnh.edu::c4bebabb-7ab5-4204-978e-698e260f5ae5" providerId="AD" clId="Web-{EFB2ABA5-5341-A56A-60F9-B42B6321AF86}" dt="2023-04-05T16:20:28.700" v="17" actId="1076"/>
          <ac:spMkLst>
            <pc:docMk/>
            <pc:sldMk cId="2941762791" sldId="257"/>
            <ac:spMk id="22" creationId="{DC4DF2CC-1DF6-3118-9D28-09EFB3F0368C}"/>
          </ac:spMkLst>
        </pc:spChg>
        <pc:spChg chg="add mod">
          <ac:chgData name="Briar Brogna" userId="S::bdb1033@usnh.edu::c4bebabb-7ab5-4204-978e-698e260f5ae5" providerId="AD" clId="Web-{EFB2ABA5-5341-A56A-60F9-B42B6321AF86}" dt="2023-04-05T16:22:43.750" v="31" actId="20577"/>
          <ac:spMkLst>
            <pc:docMk/>
            <pc:sldMk cId="2941762791" sldId="257"/>
            <ac:spMk id="23" creationId="{31F7EDB6-272A-4582-C24F-BB9BF96413DA}"/>
          </ac:spMkLst>
        </pc:spChg>
        <pc:spChg chg="add mod">
          <ac:chgData name="Briar Brogna" userId="S::bdb1033@usnh.edu::c4bebabb-7ab5-4204-978e-698e260f5ae5" providerId="AD" clId="Web-{EFB2ABA5-5341-A56A-60F9-B42B6321AF86}" dt="2023-04-05T16:31:51.031" v="97" actId="20577"/>
          <ac:spMkLst>
            <pc:docMk/>
            <pc:sldMk cId="2941762791" sldId="257"/>
            <ac:spMk id="25" creationId="{658FA6E8-0B6C-9282-6003-0647D3D22491}"/>
          </ac:spMkLst>
        </pc:spChg>
        <pc:spChg chg="mod">
          <ac:chgData name="Briar Brogna" userId="S::bdb1033@usnh.edu::c4bebabb-7ab5-4204-978e-698e260f5ae5" providerId="AD" clId="Web-{EFB2ABA5-5341-A56A-60F9-B42B6321AF86}" dt="2023-04-05T16:31:11.826" v="73" actId="14100"/>
          <ac:spMkLst>
            <pc:docMk/>
            <pc:sldMk cId="2941762791" sldId="257"/>
            <ac:spMk id="30" creationId="{00000000-0000-0000-0000-000000000000}"/>
          </ac:spMkLst>
        </pc:spChg>
        <pc:spChg chg="mod">
          <ac:chgData name="Briar Brogna" userId="S::bdb1033@usnh.edu::c4bebabb-7ab5-4204-978e-698e260f5ae5" providerId="AD" clId="Web-{EFB2ABA5-5341-A56A-60F9-B42B6321AF86}" dt="2023-04-05T16:32:00.234" v="99" actId="14100"/>
          <ac:spMkLst>
            <pc:docMk/>
            <pc:sldMk cId="2941762791" sldId="257"/>
            <ac:spMk id="31" creationId="{00000000-0000-0000-0000-000000000000}"/>
          </ac:spMkLst>
        </pc:spChg>
        <pc:spChg chg="mod">
          <ac:chgData name="Briar Brogna" userId="S::bdb1033@usnh.edu::c4bebabb-7ab5-4204-978e-698e260f5ae5" providerId="AD" clId="Web-{EFB2ABA5-5341-A56A-60F9-B42B6321AF86}" dt="2023-04-05T16:19:28.151" v="4" actId="14100"/>
          <ac:spMkLst>
            <pc:docMk/>
            <pc:sldMk cId="2941762791" sldId="257"/>
            <ac:spMk id="48" creationId="{EBB43BDB-A560-9DEA-C428-32CE40B724F4}"/>
          </ac:spMkLst>
        </pc:spChg>
        <pc:spChg chg="mod">
          <ac:chgData name="Briar Brogna" userId="S::bdb1033@usnh.edu::c4bebabb-7ab5-4204-978e-698e260f5ae5" providerId="AD" clId="Web-{EFB2ABA5-5341-A56A-60F9-B42B6321AF86}" dt="2023-04-05T16:30:43.419" v="65" actId="1076"/>
          <ac:spMkLst>
            <pc:docMk/>
            <pc:sldMk cId="2941762791" sldId="257"/>
            <ac:spMk id="55" creationId="{348EAC48-1F9C-4271-F91C-A0E309B36F0E}"/>
          </ac:spMkLst>
        </pc:spChg>
        <pc:spChg chg="mod">
          <ac:chgData name="Briar Brogna" userId="S::bdb1033@usnh.edu::c4bebabb-7ab5-4204-978e-698e260f5ae5" providerId="AD" clId="Web-{EFB2ABA5-5341-A56A-60F9-B42B6321AF86}" dt="2023-04-05T16:30:52.998" v="69" actId="1076"/>
          <ac:spMkLst>
            <pc:docMk/>
            <pc:sldMk cId="2941762791" sldId="257"/>
            <ac:spMk id="56" creationId="{3384E117-85FF-D0AC-800E-FCB16CB0D7F1}"/>
          </ac:spMkLst>
        </pc:spChg>
        <pc:spChg chg="mod">
          <ac:chgData name="Briar Brogna" userId="S::bdb1033@usnh.edu::c4bebabb-7ab5-4204-978e-698e260f5ae5" providerId="AD" clId="Web-{EFB2ABA5-5341-A56A-60F9-B42B6321AF86}" dt="2023-04-05T16:31:04.123" v="72" actId="1076"/>
          <ac:spMkLst>
            <pc:docMk/>
            <pc:sldMk cId="2941762791" sldId="257"/>
            <ac:spMk id="57" creationId="{C162D6A1-A2B0-1BFE-F8BF-C979A5C41F1A}"/>
          </ac:spMkLst>
        </pc:spChg>
        <pc:spChg chg="mod">
          <ac:chgData name="Briar Brogna" userId="S::bdb1033@usnh.edu::c4bebabb-7ab5-4204-978e-698e260f5ae5" providerId="AD" clId="Web-{EFB2ABA5-5341-A56A-60F9-B42B6321AF86}" dt="2023-04-05T16:30:33.794" v="62" actId="1076"/>
          <ac:spMkLst>
            <pc:docMk/>
            <pc:sldMk cId="2941762791" sldId="257"/>
            <ac:spMk id="58" creationId="{C842A228-CACE-E46B-4799-D010B7A42AE7}"/>
          </ac:spMkLst>
        </pc:spChg>
        <pc:spChg chg="mod">
          <ac:chgData name="Briar Brogna" userId="S::bdb1033@usnh.edu::c4bebabb-7ab5-4204-978e-698e260f5ae5" providerId="AD" clId="Web-{EFB2ABA5-5341-A56A-60F9-B42B6321AF86}" dt="2023-04-05T16:30:23.653" v="55" actId="1076"/>
          <ac:spMkLst>
            <pc:docMk/>
            <pc:sldMk cId="2941762791" sldId="257"/>
            <ac:spMk id="59" creationId="{EA6D4653-FBDD-A932-C1FC-07B1F1292708}"/>
          </ac:spMkLst>
        </pc:spChg>
        <pc:spChg chg="mod">
          <ac:chgData name="Briar Brogna" userId="S::bdb1033@usnh.edu::c4bebabb-7ab5-4204-978e-698e260f5ae5" providerId="AD" clId="Web-{EFB2ABA5-5341-A56A-60F9-B42B6321AF86}" dt="2023-04-05T16:20:14.777" v="13" actId="14100"/>
          <ac:spMkLst>
            <pc:docMk/>
            <pc:sldMk cId="2941762791" sldId="257"/>
            <ac:spMk id="65" creationId="{9DA93E1B-2687-D09E-74DC-11713BA0742F}"/>
          </ac:spMkLst>
        </pc:spChg>
        <pc:spChg chg="mod">
          <ac:chgData name="Briar Brogna" userId="S::bdb1033@usnh.edu::c4bebabb-7ab5-4204-978e-698e260f5ae5" providerId="AD" clId="Web-{EFB2ABA5-5341-A56A-60F9-B42B6321AF86}" dt="2023-04-05T16:29:55.403" v="45" actId="1076"/>
          <ac:spMkLst>
            <pc:docMk/>
            <pc:sldMk cId="2941762791" sldId="257"/>
            <ac:spMk id="105" creationId="{00000000-0000-0000-0000-000000000000}"/>
          </ac:spMkLst>
        </pc:spChg>
        <pc:spChg chg="mod">
          <ac:chgData name="Briar Brogna" userId="S::bdb1033@usnh.edu::c4bebabb-7ab5-4204-978e-698e260f5ae5" providerId="AD" clId="Web-{EFB2ABA5-5341-A56A-60F9-B42B6321AF86}" dt="2023-04-05T16:30:01.465" v="48" actId="1076"/>
          <ac:spMkLst>
            <pc:docMk/>
            <pc:sldMk cId="2941762791" sldId="257"/>
            <ac:spMk id="106" creationId="{00000000-0000-0000-0000-000000000000}"/>
          </ac:spMkLst>
        </pc:spChg>
        <pc:spChg chg="mod">
          <ac:chgData name="Briar Brogna" userId="S::bdb1033@usnh.edu::c4bebabb-7ab5-4204-978e-698e260f5ae5" providerId="AD" clId="Web-{EFB2ABA5-5341-A56A-60F9-B42B6321AF86}" dt="2023-04-05T16:29:55.246" v="44" actId="1076"/>
          <ac:spMkLst>
            <pc:docMk/>
            <pc:sldMk cId="2941762791" sldId="257"/>
            <ac:spMk id="149" creationId="{00000000-0000-0000-0000-000000000000}"/>
          </ac:spMkLst>
        </pc:spChg>
        <pc:picChg chg="mod">
          <ac:chgData name="Briar Brogna" userId="S::bdb1033@usnh.edu::c4bebabb-7ab5-4204-978e-698e260f5ae5" providerId="AD" clId="Web-{EFB2ABA5-5341-A56A-60F9-B42B6321AF86}" dt="2023-04-05T16:29:55.574" v="46" actId="1076"/>
          <ac:picMkLst>
            <pc:docMk/>
            <pc:sldMk cId="2941762791" sldId="257"/>
            <ac:picMk id="3" creationId="{B294799C-DE77-1E98-34B4-31BECC68A506}"/>
          </ac:picMkLst>
        </pc:picChg>
        <pc:picChg chg="mod">
          <ac:chgData name="Briar Brogna" userId="S::bdb1033@usnh.edu::c4bebabb-7ab5-4204-978e-698e260f5ae5" providerId="AD" clId="Web-{EFB2ABA5-5341-A56A-60F9-B42B6321AF86}" dt="2023-04-05T16:29:55.746" v="47" actId="1076"/>
          <ac:picMkLst>
            <pc:docMk/>
            <pc:sldMk cId="2941762791" sldId="257"/>
            <ac:picMk id="10" creationId="{9E3C532C-4E08-A460-10B8-0C8DBEB4AA91}"/>
          </ac:picMkLst>
        </pc:picChg>
        <pc:picChg chg="add mod">
          <ac:chgData name="Briar Brogna" userId="S::bdb1033@usnh.edu::c4bebabb-7ab5-4204-978e-698e260f5ae5" providerId="AD" clId="Web-{EFB2ABA5-5341-A56A-60F9-B42B6321AF86}" dt="2023-04-05T16:21:35.967" v="25" actId="1076"/>
          <ac:picMkLst>
            <pc:docMk/>
            <pc:sldMk cId="2941762791" sldId="257"/>
            <ac:picMk id="14" creationId="{4645A997-C1D6-B335-6503-FA7932248A44}"/>
          </ac:picMkLst>
        </pc:picChg>
        <pc:picChg chg="mod">
          <ac:chgData name="Briar Brogna" userId="S::bdb1033@usnh.edu::c4bebabb-7ab5-4204-978e-698e260f5ae5" providerId="AD" clId="Web-{EFB2ABA5-5341-A56A-60F9-B42B6321AF86}" dt="2023-04-05T16:21:41.452" v="26" actId="1076"/>
          <ac:picMkLst>
            <pc:docMk/>
            <pc:sldMk cId="2941762791" sldId="257"/>
            <ac:picMk id="20" creationId="{C108BF43-CA10-4AF1-F192-B218FB8E20C2}"/>
          </ac:picMkLst>
        </pc:picChg>
        <pc:picChg chg="add mod">
          <ac:chgData name="Briar Brogna" userId="S::bdb1033@usnh.edu::c4bebabb-7ab5-4204-978e-698e260f5ae5" providerId="AD" clId="Web-{EFB2ABA5-5341-A56A-60F9-B42B6321AF86}" dt="2023-04-05T16:32:58.579" v="105" actId="1076"/>
          <ac:picMkLst>
            <pc:docMk/>
            <pc:sldMk cId="2941762791" sldId="257"/>
            <ac:picMk id="26" creationId="{9FF3C47F-A53B-F643-1223-60740102B5BD}"/>
          </ac:picMkLst>
        </pc:picChg>
        <pc:picChg chg="mod">
          <ac:chgData name="Briar Brogna" userId="S::bdb1033@usnh.edu::c4bebabb-7ab5-4204-978e-698e260f5ae5" providerId="AD" clId="Web-{EFB2ABA5-5341-A56A-60F9-B42B6321AF86}" dt="2023-04-05T16:19:38.120" v="7" actId="1076"/>
          <ac:picMkLst>
            <pc:docMk/>
            <pc:sldMk cId="2941762791" sldId="257"/>
            <ac:picMk id="47" creationId="{71C5A6D0-11F9-772C-7FB1-E432D21BB304}"/>
          </ac:picMkLst>
        </pc:picChg>
        <pc:picChg chg="mod">
          <ac:chgData name="Briar Brogna" userId="S::bdb1033@usnh.edu::c4bebabb-7ab5-4204-978e-698e260f5ae5" providerId="AD" clId="Web-{EFB2ABA5-5341-A56A-60F9-B42B6321AF86}" dt="2023-04-05T16:30:30.388" v="61" actId="1076"/>
          <ac:picMkLst>
            <pc:docMk/>
            <pc:sldMk cId="2941762791" sldId="257"/>
            <ac:picMk id="49" creationId="{EE9B52A5-2F97-DB89-C2A4-A15ED9C0BE95}"/>
          </ac:picMkLst>
        </pc:picChg>
        <pc:picChg chg="mod">
          <ac:chgData name="Briar Brogna" userId="S::bdb1033@usnh.edu::c4bebabb-7ab5-4204-978e-698e260f5ae5" providerId="AD" clId="Web-{EFB2ABA5-5341-A56A-60F9-B42B6321AF86}" dt="2023-04-05T16:30:22.809" v="51" actId="1076"/>
          <ac:picMkLst>
            <pc:docMk/>
            <pc:sldMk cId="2941762791" sldId="257"/>
            <ac:picMk id="51" creationId="{471A7D14-E78F-1AAB-9809-2AD6D7315582}"/>
          </ac:picMkLst>
        </pc:picChg>
        <pc:picChg chg="mod">
          <ac:chgData name="Briar Brogna" userId="S::bdb1033@usnh.edu::c4bebabb-7ab5-4204-978e-698e260f5ae5" providerId="AD" clId="Web-{EFB2ABA5-5341-A56A-60F9-B42B6321AF86}" dt="2023-04-05T16:30:39.357" v="64" actId="1076"/>
          <ac:picMkLst>
            <pc:docMk/>
            <pc:sldMk cId="2941762791" sldId="257"/>
            <ac:picMk id="52" creationId="{587B47F4-4AA3-A67F-C571-0638D14672BE}"/>
          </ac:picMkLst>
        </pc:picChg>
        <pc:picChg chg="mod">
          <ac:chgData name="Briar Brogna" userId="S::bdb1033@usnh.edu::c4bebabb-7ab5-4204-978e-698e260f5ae5" providerId="AD" clId="Web-{EFB2ABA5-5341-A56A-60F9-B42B6321AF86}" dt="2023-04-05T16:30:49.904" v="68" actId="1076"/>
          <ac:picMkLst>
            <pc:docMk/>
            <pc:sldMk cId="2941762791" sldId="257"/>
            <ac:picMk id="53" creationId="{3ACD1AB8-F123-073A-4164-E29B111167A4}"/>
          </ac:picMkLst>
        </pc:picChg>
        <pc:picChg chg="mod">
          <ac:chgData name="Briar Brogna" userId="S::bdb1033@usnh.edu::c4bebabb-7ab5-4204-978e-698e260f5ae5" providerId="AD" clId="Web-{EFB2ABA5-5341-A56A-60F9-B42B6321AF86}" dt="2023-04-05T16:30:59.248" v="71" actId="1076"/>
          <ac:picMkLst>
            <pc:docMk/>
            <pc:sldMk cId="2941762791" sldId="257"/>
            <ac:picMk id="54" creationId="{A9DE6BC7-43E6-CA71-C731-C78AA751CC32}"/>
          </ac:picMkLst>
        </pc:picChg>
        <pc:picChg chg="mod">
          <ac:chgData name="Briar Brogna" userId="S::bdb1033@usnh.edu::c4bebabb-7ab5-4204-978e-698e260f5ae5" providerId="AD" clId="Web-{EFB2ABA5-5341-A56A-60F9-B42B6321AF86}" dt="2023-04-05T16:21:33.139" v="24" actId="1076"/>
          <ac:picMkLst>
            <pc:docMk/>
            <pc:sldMk cId="2941762791" sldId="257"/>
            <ac:picMk id="63" creationId="{249915F3-E4C5-D599-BC85-0B6525AD445F}"/>
          </ac:picMkLst>
        </pc:picChg>
      </pc:sldChg>
      <pc:sldChg chg="add replId">
        <pc:chgData name="Briar Brogna" userId="S::bdb1033@usnh.edu::c4bebabb-7ab5-4204-978e-698e260f5ae5" providerId="AD" clId="Web-{EFB2ABA5-5341-A56A-60F9-B42B6321AF86}" dt="2023-04-05T16:17:57.539" v="0"/>
        <pc:sldMkLst>
          <pc:docMk/>
          <pc:sldMk cId="591010464" sldId="258"/>
        </pc:sldMkLst>
      </pc:sldChg>
    </pc:docChg>
  </pc:docChgLst>
  <pc:docChgLst>
    <pc:chgData name="Briar Brogna" userId="S::bdb1033@usnh.edu::c4bebabb-7ab5-4204-978e-698e260f5ae5" providerId="AD" clId="Web-{29C267A7-C14B-9998-2125-D08280A5AC92}"/>
    <pc:docChg chg="modSld">
      <pc:chgData name="Briar Brogna" userId="S::bdb1033@usnh.edu::c4bebabb-7ab5-4204-978e-698e260f5ae5" providerId="AD" clId="Web-{29C267A7-C14B-9998-2125-D08280A5AC92}" dt="2023-03-06T04:51:25.590" v="90" actId="20577"/>
      <pc:docMkLst>
        <pc:docMk/>
      </pc:docMkLst>
      <pc:sldChg chg="addSp modSp">
        <pc:chgData name="Briar Brogna" userId="S::bdb1033@usnh.edu::c4bebabb-7ab5-4204-978e-698e260f5ae5" providerId="AD" clId="Web-{29C267A7-C14B-9998-2125-D08280A5AC92}" dt="2023-03-06T04:51:25.590" v="90" actId="20577"/>
        <pc:sldMkLst>
          <pc:docMk/>
          <pc:sldMk cId="376030445" sldId="256"/>
        </pc:sldMkLst>
        <pc:spChg chg="mod">
          <ac:chgData name="Briar Brogna" userId="S::bdb1033@usnh.edu::c4bebabb-7ab5-4204-978e-698e260f5ae5" providerId="AD" clId="Web-{29C267A7-C14B-9998-2125-D08280A5AC92}" dt="2023-03-06T04:46:31.945" v="0" actId="1076"/>
          <ac:spMkLst>
            <pc:docMk/>
            <pc:sldMk cId="376030445" sldId="256"/>
            <ac:spMk id="25" creationId="{E71B8431-9DF1-DA10-245C-FCE926C3E1CD}"/>
          </ac:spMkLst>
        </pc:spChg>
        <pc:spChg chg="add mod">
          <ac:chgData name="Briar Brogna" userId="S::bdb1033@usnh.edu::c4bebabb-7ab5-4204-978e-698e260f5ae5" providerId="AD" clId="Web-{29C267A7-C14B-9998-2125-D08280A5AC92}" dt="2023-03-06T04:51:25.590" v="90" actId="20577"/>
          <ac:spMkLst>
            <pc:docMk/>
            <pc:sldMk cId="376030445" sldId="256"/>
            <ac:spMk id="26" creationId="{BB358EB0-FAA7-EDE2-4661-CC898EFC52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414D68D-FB84-4DE8-9224-9D4B208666F4}" type="datetimeFigureOut">
              <a:rPr lang="en-US" smtClean="0"/>
              <a:t>4/13/2023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D355664-7591-41A8-9858-4E607B7CF389}" type="slidenum">
              <a:rPr lang="en-US" smtClean="0"/>
              <a:t>‹#›</a:t>
            </a:fld>
            <a:endParaRPr lang="en-US"/>
          </a:p>
        </p:txBody>
      </p:sp>
    </p:spTree>
    <p:extLst>
      <p:ext uri="{BB962C8B-B14F-4D97-AF65-F5344CB8AC3E}">
        <p14:creationId xmlns:p14="http://schemas.microsoft.com/office/powerpoint/2010/main" val="305619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55664-7591-41A8-9858-4E607B7CF389}" type="slidenum">
              <a:rPr lang="en-US" smtClean="0"/>
              <a:t>1</a:t>
            </a:fld>
            <a:endParaRPr lang="en-US"/>
          </a:p>
        </p:txBody>
      </p:sp>
    </p:spTree>
    <p:extLst>
      <p:ext uri="{BB962C8B-B14F-4D97-AF65-F5344CB8AC3E}">
        <p14:creationId xmlns:p14="http://schemas.microsoft.com/office/powerpoint/2010/main" val="1154242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4/13/2023</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gif"/><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a:solidFill>
                  <a:schemeClr val="bg1"/>
                </a:solidFill>
                <a:latin typeface="Cambria"/>
                <a:ea typeface="Cambria"/>
                <a:cs typeface="Arial"/>
              </a:rPr>
              <a:t>Dover, NH – Citywide Per- and Polyfluoroalkyl Substances (PFAS) Sampling Program</a:t>
            </a:r>
            <a:br>
              <a:rPr lang="en-US" sz="8400">
                <a:latin typeface="Cambria" panose="02040503050406030204" pitchFamily="18" charset="0"/>
                <a:cs typeface="Arial" panose="020B0604020202020204" pitchFamily="34" charset="0"/>
              </a:rPr>
            </a:br>
            <a:r>
              <a:rPr lang="en-US" sz="5600" u="sng">
                <a:solidFill>
                  <a:schemeClr val="bg1"/>
                </a:solidFill>
                <a:latin typeface="Cambria"/>
                <a:ea typeface="Cambria"/>
                <a:cs typeface="Arial"/>
              </a:rPr>
              <a:t>Michael Bidonde, Briar Brogna, Max Fortin, Nathan Salas</a:t>
            </a:r>
            <a:br>
              <a:rPr lang="en-US" sz="5600">
                <a:latin typeface="Cambria" panose="02040503050406030204" pitchFamily="18" charset="0"/>
                <a:cs typeface="Arial" panose="020B0604020202020204" pitchFamily="34" charset="0"/>
              </a:rPr>
            </a:br>
            <a:r>
              <a:rPr lang="en-US" sz="5600" i="1">
                <a:solidFill>
                  <a:schemeClr val="bg1"/>
                </a:solidFill>
                <a:latin typeface="Cambria"/>
                <a:ea typeface="Cambria"/>
                <a:cs typeface="Arial"/>
              </a:rPr>
              <a:t>Civil and Environmental Engineering, University of New Hampshire, Durham, NH</a:t>
            </a:r>
            <a:endParaRPr lang="en-US" sz="9300" i="1">
              <a:solidFill>
                <a:schemeClr val="bg1"/>
              </a:solidFill>
              <a:latin typeface="Cambria"/>
              <a:ea typeface="Cambria"/>
              <a:cs typeface="Arial"/>
            </a:endParaRPr>
          </a:p>
        </p:txBody>
      </p:sp>
      <p:sp>
        <p:nvSpPr>
          <p:cNvPr id="6" name="Subtitle 2"/>
          <p:cNvSpPr txBox="1">
            <a:spLocks/>
          </p:cNvSpPr>
          <p:nvPr/>
        </p:nvSpPr>
        <p:spPr>
          <a:xfrm>
            <a:off x="406240" y="5693632"/>
            <a:ext cx="10914743" cy="8937776"/>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endParaRPr lang="en-US" sz="1400">
              <a:cs typeface="Calibri"/>
            </a:endParaRPr>
          </a:p>
        </p:txBody>
      </p:sp>
      <p:sp>
        <p:nvSpPr>
          <p:cNvPr id="7" name="Subtitle 2"/>
          <p:cNvSpPr txBox="1">
            <a:spLocks/>
          </p:cNvSpPr>
          <p:nvPr/>
        </p:nvSpPr>
        <p:spPr>
          <a:xfrm>
            <a:off x="369596" y="14805388"/>
            <a:ext cx="10914743" cy="8683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Project Purpose</a:t>
            </a:r>
          </a:p>
        </p:txBody>
      </p:sp>
      <p:sp>
        <p:nvSpPr>
          <p:cNvPr id="8" name="Subtitle 2"/>
          <p:cNvSpPr txBox="1">
            <a:spLocks/>
          </p:cNvSpPr>
          <p:nvPr/>
        </p:nvSpPr>
        <p:spPr>
          <a:xfrm>
            <a:off x="369598" y="23655352"/>
            <a:ext cx="10825818" cy="8612147"/>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2900">
              <a:latin typeface="Cambria" panose="02040503050406030204" pitchFamily="18" charset="0"/>
            </a:endParaRPr>
          </a:p>
        </p:txBody>
      </p:sp>
      <p:sp>
        <p:nvSpPr>
          <p:cNvPr id="9" name="Subtitle 2"/>
          <p:cNvSpPr txBox="1">
            <a:spLocks/>
          </p:cNvSpPr>
          <p:nvPr/>
        </p:nvSpPr>
        <p:spPr>
          <a:xfrm>
            <a:off x="11670786" y="4708805"/>
            <a:ext cx="20628489" cy="841150"/>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Sampling Plan and Process</a:t>
            </a:r>
          </a:p>
        </p:txBody>
      </p:sp>
      <p:sp>
        <p:nvSpPr>
          <p:cNvPr id="12" name="Subtitle 2"/>
          <p:cNvSpPr txBox="1">
            <a:spLocks/>
          </p:cNvSpPr>
          <p:nvPr/>
        </p:nvSpPr>
        <p:spPr>
          <a:xfrm>
            <a:off x="32657035" y="12720491"/>
            <a:ext cx="10864567" cy="13333203"/>
          </a:xfrm>
          <a:prstGeom prst="rect">
            <a:avLst/>
          </a:prstGeom>
          <a:noFill/>
          <a:ln>
            <a:solidFill>
              <a:srgbClr val="002060"/>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00000"/>
              </a:lnSpc>
              <a:spcBef>
                <a:spcPts val="0"/>
              </a:spcBef>
            </a:pPr>
            <a:r>
              <a:rPr lang="en-US" sz="2400" b="1"/>
              <a:t>Groundwater: </a:t>
            </a:r>
            <a:r>
              <a:rPr lang="en-US" sz="2400"/>
              <a:t>The team was unable to sample any groundwater due to time and monetary constraints. Since Dover relies on primarily groundwater as a drinking water source and no groundwater data was collected in this project, the team recommends monitoring the groundwater in all groundwater protection zones in order to best prepare for complying with any future drinking water PFAS regulations. Since there were complex detections and high concentrations in the Protected Area of Interest, sampling the groundwater in this area could aid in determining if this is a viable location to use as a future drinking water source. </a:t>
            </a:r>
          </a:p>
          <a:p>
            <a:pPr algn="just">
              <a:lnSpc>
                <a:spcPct val="100000"/>
              </a:lnSpc>
              <a:spcBef>
                <a:spcPts val="0"/>
              </a:spcBef>
            </a:pPr>
            <a:endParaRPr lang="en-US" sz="1600" b="1"/>
          </a:p>
          <a:p>
            <a:pPr algn="just">
              <a:lnSpc>
                <a:spcPct val="100000"/>
              </a:lnSpc>
              <a:spcBef>
                <a:spcPts val="0"/>
              </a:spcBef>
            </a:pPr>
            <a:r>
              <a:rPr lang="en-US" sz="2400" b="1"/>
              <a:t>Surface Water: </a:t>
            </a:r>
            <a:r>
              <a:rPr lang="en-US" sz="2400"/>
              <a:t>The team recommends resampling SW-1, SW-2, and SW-5. These three locations were easily accessible and represent the background concentration of PFAS found in surface waters in Dover. The team also recommends resampling SW-4, SW-6, and SW-8. These three all had either unusual detections or high concentrations that continual monitoring will be able to detect if these are constant conditions or were singular occurrences. On top of resampling those six locations, the team recommends sampling upstream of SW-6, SW-8, and the Protected Area of Interest in aims to track the source of these unusual detections and high concentrations. </a:t>
            </a:r>
          </a:p>
          <a:p>
            <a:pPr algn="just">
              <a:lnSpc>
                <a:spcPct val="100000"/>
              </a:lnSpc>
              <a:spcBef>
                <a:spcPts val="0"/>
              </a:spcBef>
            </a:pPr>
            <a:endParaRPr lang="en-US" sz="1600"/>
          </a:p>
          <a:p>
            <a:pPr algn="just">
              <a:lnSpc>
                <a:spcPct val="100000"/>
              </a:lnSpc>
              <a:spcBef>
                <a:spcPts val="0"/>
              </a:spcBef>
            </a:pPr>
            <a:r>
              <a:rPr lang="en-US" sz="2400" b="1"/>
              <a:t>Wastewater: </a:t>
            </a:r>
            <a:r>
              <a:rPr lang="en-US" sz="2400"/>
              <a:t>Resampling both the influent and effluent of the wastewater treatment plant (WWTP) is important in order to identify the long-term role the Dover WWTP plays in the discharge of PFAS to receiving water bodies. The team also recommends sampling sewer lines that service residential areas and sewer lines that service industrial areas in order to track the source of PFAS in Dover’s wastewater. </a:t>
            </a:r>
          </a:p>
          <a:p>
            <a:pPr algn="just">
              <a:lnSpc>
                <a:spcPct val="100000"/>
              </a:lnSpc>
              <a:spcBef>
                <a:spcPts val="0"/>
              </a:spcBef>
            </a:pPr>
            <a:endParaRPr lang="en-US" sz="1600"/>
          </a:p>
          <a:p>
            <a:pPr algn="just">
              <a:lnSpc>
                <a:spcPct val="100000"/>
              </a:lnSpc>
              <a:spcBef>
                <a:spcPts val="0"/>
              </a:spcBef>
            </a:pPr>
            <a:r>
              <a:rPr lang="en-US" sz="2400" b="1"/>
              <a:t>Rainwater: </a:t>
            </a:r>
            <a:r>
              <a:rPr lang="en-US" sz="2400"/>
              <a:t>Unfortunately, the team was unable to take an equipment blank of the rainwater stations. If further rainwater samples are taken with these devices the team highly recommends doing an equipment blank on these stations to ensure that no external PFAS are being introduced into the sample. Due to ease of access, the team is recommending to reuse the same locations to monitor precipitation events throughout different seasons to track trends. </a:t>
            </a:r>
          </a:p>
          <a:p>
            <a:pPr algn="just">
              <a:lnSpc>
                <a:spcPct val="100000"/>
              </a:lnSpc>
              <a:spcBef>
                <a:spcPts val="0"/>
              </a:spcBef>
            </a:pPr>
            <a:endParaRPr lang="en-US" sz="1600"/>
          </a:p>
          <a:p>
            <a:pPr algn="just">
              <a:lnSpc>
                <a:spcPct val="100000"/>
              </a:lnSpc>
              <a:spcBef>
                <a:spcPts val="0"/>
              </a:spcBef>
            </a:pPr>
            <a:r>
              <a:rPr lang="en-US" sz="2400" b="1"/>
              <a:t>Stormwater: </a:t>
            </a:r>
            <a:r>
              <a:rPr lang="en-US" sz="2400"/>
              <a:t>Since the team was only able to collect two stormwater samples, no trends were able to be identified. This is why the team is recommending to take more stormwater samples at outfall locations that service numerous potential sources. Due to issues encountered in the field, the team recommends doing this type of sampling during or immediately after precipitation event. This will ensure there is both enough water to sample and the water hasn’t been stagnant and possibly accumulating PFAS. </a:t>
            </a:r>
          </a:p>
        </p:txBody>
      </p:sp>
      <p:sp>
        <p:nvSpPr>
          <p:cNvPr id="13" name="Subtitle 2"/>
          <p:cNvSpPr txBox="1">
            <a:spLocks/>
          </p:cNvSpPr>
          <p:nvPr/>
        </p:nvSpPr>
        <p:spPr>
          <a:xfrm>
            <a:off x="369597" y="4721144"/>
            <a:ext cx="10914743" cy="828811"/>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PFAS Background</a:t>
            </a:r>
          </a:p>
        </p:txBody>
      </p:sp>
      <p:sp>
        <p:nvSpPr>
          <p:cNvPr id="15" name="Subtitle 2"/>
          <p:cNvSpPr txBox="1">
            <a:spLocks/>
          </p:cNvSpPr>
          <p:nvPr/>
        </p:nvSpPr>
        <p:spPr>
          <a:xfrm>
            <a:off x="32606860" y="4707283"/>
            <a:ext cx="10914743" cy="841150"/>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Observations</a:t>
            </a:r>
          </a:p>
        </p:txBody>
      </p:sp>
      <p:sp>
        <p:nvSpPr>
          <p:cNvPr id="16" name="Subtitle 2"/>
          <p:cNvSpPr txBox="1">
            <a:spLocks/>
          </p:cNvSpPr>
          <p:nvPr/>
        </p:nvSpPr>
        <p:spPr>
          <a:xfrm>
            <a:off x="11670786" y="5693633"/>
            <a:ext cx="20628489" cy="7727082"/>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17" name="Subtitle 2"/>
          <p:cNvSpPr txBox="1">
            <a:spLocks/>
          </p:cNvSpPr>
          <p:nvPr/>
        </p:nvSpPr>
        <p:spPr>
          <a:xfrm>
            <a:off x="32668505" y="11720913"/>
            <a:ext cx="10879979" cy="841150"/>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Long-Term Sampling Plan</a:t>
            </a:r>
          </a:p>
        </p:txBody>
      </p:sp>
      <p:sp>
        <p:nvSpPr>
          <p:cNvPr id="18" name="Subtitle 2"/>
          <p:cNvSpPr txBox="1">
            <a:spLocks/>
          </p:cNvSpPr>
          <p:nvPr/>
        </p:nvSpPr>
        <p:spPr>
          <a:xfrm>
            <a:off x="32637836" y="26212122"/>
            <a:ext cx="10872141"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Acknowledgements</a:t>
            </a:r>
          </a:p>
        </p:txBody>
      </p:sp>
      <p:sp>
        <p:nvSpPr>
          <p:cNvPr id="19" name="Subtitle 2"/>
          <p:cNvSpPr txBox="1">
            <a:spLocks/>
          </p:cNvSpPr>
          <p:nvPr/>
        </p:nvSpPr>
        <p:spPr>
          <a:xfrm>
            <a:off x="32641624" y="5693632"/>
            <a:ext cx="10864567" cy="5854419"/>
          </a:xfrm>
          <a:prstGeom prst="rect">
            <a:avLst/>
          </a:prstGeom>
          <a:noFill/>
          <a:ln>
            <a:solidFill>
              <a:srgbClr val="002060"/>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342900" indent="-342900" algn="l">
              <a:lnSpc>
                <a:spcPct val="100000"/>
              </a:lnSpc>
              <a:spcBef>
                <a:spcPts val="1200"/>
              </a:spcBef>
              <a:buFont typeface="Arial" panose="020B0604020202020204" pitchFamily="34" charset="0"/>
              <a:buChar char="•"/>
            </a:pPr>
            <a:r>
              <a:rPr lang="en-US" sz="2800"/>
              <a:t>PFAS were detected in each of the rainwater samples.</a:t>
            </a:r>
          </a:p>
          <a:p>
            <a:pPr marL="342900" indent="-342900" algn="l">
              <a:lnSpc>
                <a:spcPct val="100000"/>
              </a:lnSpc>
              <a:spcBef>
                <a:spcPts val="1200"/>
              </a:spcBef>
              <a:buFont typeface="Arial" panose="020B0604020202020204" pitchFamily="34" charset="0"/>
              <a:buChar char="•"/>
            </a:pPr>
            <a:r>
              <a:rPr lang="en-US" sz="2800"/>
              <a:t>Composition of wastewater (WW) samples don’t match that of the surface water (SW) samples. This indicates that the source of PFAS in Dover’s WW is not dominated by SW.  This also suggests that WW discharge signatures are not dominating the surface water signatures. </a:t>
            </a:r>
          </a:p>
          <a:p>
            <a:pPr marL="342900" indent="-342900" algn="l">
              <a:lnSpc>
                <a:spcPct val="100000"/>
              </a:lnSpc>
              <a:spcBef>
                <a:spcPts val="1200"/>
              </a:spcBef>
              <a:buFont typeface="Arial" panose="020B0604020202020204" pitchFamily="34" charset="0"/>
              <a:buChar char="•"/>
            </a:pPr>
            <a:r>
              <a:rPr lang="en-US" sz="2800"/>
              <a:t>All six PFAS the EPA is proposing MCLs for have been detected in the surface water samples.</a:t>
            </a:r>
          </a:p>
          <a:p>
            <a:pPr marL="342900" indent="-342900" algn="l">
              <a:lnSpc>
                <a:spcPct val="100000"/>
              </a:lnSpc>
              <a:spcBef>
                <a:spcPts val="1200"/>
              </a:spcBef>
              <a:buFont typeface="Arial" panose="020B0604020202020204" pitchFamily="34" charset="0"/>
              <a:buChar char="•"/>
            </a:pPr>
            <a:r>
              <a:rPr lang="en-US" sz="2800"/>
              <a:t>The Protected Area of Interest had more complex and higher concentrations than expected based on the proximity to identified potential sources in </a:t>
            </a:r>
            <a:r>
              <a:rPr lang="en-US" sz="2800" i="1"/>
              <a:t>Figure 3</a:t>
            </a:r>
            <a:r>
              <a:rPr lang="en-US" sz="2800"/>
              <a:t>.</a:t>
            </a:r>
          </a:p>
          <a:p>
            <a:pPr marL="342900" indent="-342900" algn="l">
              <a:lnSpc>
                <a:spcPct val="100000"/>
              </a:lnSpc>
              <a:spcBef>
                <a:spcPts val="1200"/>
              </a:spcBef>
              <a:buFont typeface="Arial" panose="020B0604020202020204" pitchFamily="34" charset="0"/>
              <a:buChar char="•"/>
            </a:pPr>
            <a:r>
              <a:rPr lang="en-US" sz="2800"/>
              <a:t>There were some detections of 6:2 FTS, ADONA, and GenX Acid in   SW-6 &amp; SW-8 which were not detected in any of the other samples. </a:t>
            </a:r>
          </a:p>
        </p:txBody>
      </p:sp>
      <p:sp>
        <p:nvSpPr>
          <p:cNvPr id="30" name="Subtitle 2"/>
          <p:cNvSpPr txBox="1">
            <a:spLocks/>
          </p:cNvSpPr>
          <p:nvPr/>
        </p:nvSpPr>
        <p:spPr>
          <a:xfrm>
            <a:off x="22028959" y="13641725"/>
            <a:ext cx="10270316" cy="8683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Field Sampling Photos</a:t>
            </a:r>
          </a:p>
        </p:txBody>
      </p:sp>
      <p:cxnSp>
        <p:nvCxnSpPr>
          <p:cNvPr id="50" name="Straight Connector 49"/>
          <p:cNvCxnSpPr/>
          <p:nvPr/>
        </p:nvCxnSpPr>
        <p:spPr>
          <a:xfrm>
            <a:off x="21780692" y="6704871"/>
            <a:ext cx="40081" cy="4489211"/>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85" name="Subtitle 2"/>
          <p:cNvSpPr txBox="1">
            <a:spLocks/>
          </p:cNvSpPr>
          <p:nvPr/>
        </p:nvSpPr>
        <p:spPr>
          <a:xfrm>
            <a:off x="32651124" y="29582289"/>
            <a:ext cx="10914743" cy="2685209"/>
          </a:xfrm>
          <a:prstGeom prst="rect">
            <a:avLst/>
          </a:prstGeom>
          <a:noFill/>
          <a:ln>
            <a:solidFill>
              <a:srgbClr val="002060"/>
            </a:solidFill>
          </a:ln>
        </p:spPr>
        <p:txBody>
          <a:bodyPr vert="horz" lIns="106674" tIns="53337" rIns="106674" bIns="53337" rtlCol="0" anchor="t">
            <a:normAutofit fontScale="250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8000">
                <a:effectLst/>
                <a:latin typeface="Cambria" panose="02040503050406030204" pitchFamily="18" charset="0"/>
                <a:ea typeface="Cambria" panose="02040503050406030204" pitchFamily="18" charset="0"/>
                <a:cs typeface="Arial" panose="020B0604020202020204" pitchFamily="34" charset="0"/>
              </a:rPr>
              <a:t>EPA. (2023, March 14). </a:t>
            </a:r>
            <a:r>
              <a:rPr lang="en-US" sz="8000" i="1">
                <a:effectLst/>
                <a:latin typeface="Cambria" panose="02040503050406030204" pitchFamily="18" charset="0"/>
                <a:ea typeface="Cambria" panose="02040503050406030204" pitchFamily="18" charset="0"/>
                <a:cs typeface="Arial" panose="020B0604020202020204" pitchFamily="34" charset="0"/>
              </a:rPr>
              <a:t>EPA.com</a:t>
            </a:r>
            <a:r>
              <a:rPr lang="en-US" sz="8000">
                <a:effectLst/>
                <a:latin typeface="Cambria" panose="02040503050406030204" pitchFamily="18" charset="0"/>
                <a:ea typeface="Cambria" panose="02040503050406030204" pitchFamily="18" charset="0"/>
                <a:cs typeface="Arial" panose="020B0604020202020204" pitchFamily="34" charset="0"/>
              </a:rPr>
              <a:t>. Retrieved from Proposed PFAS National Primary Drinking Water Regulations: https://www.epa.gov/sdwa/and-polyfluoroalkyl-substances-pfas</a:t>
            </a:r>
          </a:p>
          <a:p>
            <a:pPr algn="l">
              <a:spcBef>
                <a:spcPts val="0"/>
              </a:spcBef>
            </a:pPr>
            <a:endParaRPr lang="en-US" sz="4800">
              <a:effectLst/>
              <a:latin typeface="Cambria" panose="02040503050406030204" pitchFamily="18" charset="0"/>
              <a:ea typeface="Cambria" panose="02040503050406030204" pitchFamily="18" charset="0"/>
              <a:cs typeface="Arial" panose="020B0604020202020204" pitchFamily="34" charset="0"/>
            </a:endParaRPr>
          </a:p>
          <a:p>
            <a:pPr algn="l">
              <a:spcBef>
                <a:spcPts val="0"/>
              </a:spcBef>
            </a:pPr>
            <a:r>
              <a:rPr lang="en-US" sz="8000">
                <a:effectLst/>
                <a:latin typeface="Cambria" panose="02040503050406030204" pitchFamily="18" charset="0"/>
                <a:ea typeface="Cambria" panose="02040503050406030204" pitchFamily="18" charset="0"/>
                <a:cs typeface="Arial" panose="020B0604020202020204" pitchFamily="34" charset="0"/>
              </a:rPr>
              <a:t>Interstate Technology Regulatory Council. (2022, June). Retrieved from PFAS - Per- and Polyfluoroalkyl Substances: https://pfas-1.itrcweb.org/</a:t>
            </a:r>
          </a:p>
          <a:p>
            <a:pPr algn="l">
              <a:spcBef>
                <a:spcPts val="0"/>
              </a:spcBef>
            </a:pPr>
            <a:endParaRPr lang="en-US" sz="4800">
              <a:latin typeface="Cambria" panose="02040503050406030204" pitchFamily="18" charset="0"/>
              <a:ea typeface="Cambria" panose="02040503050406030204" pitchFamily="18" charset="0"/>
            </a:endParaRPr>
          </a:p>
          <a:p>
            <a:pPr algn="l">
              <a:spcBef>
                <a:spcPts val="0"/>
              </a:spcBef>
            </a:pPr>
            <a:r>
              <a:rPr lang="en-US" sz="8000">
                <a:effectLst/>
                <a:latin typeface="Cambria" panose="02040503050406030204" pitchFamily="18" charset="0"/>
                <a:ea typeface="Cambria" panose="02040503050406030204" pitchFamily="18" charset="0"/>
                <a:cs typeface="Arial" panose="020B0604020202020204" pitchFamily="34" charset="0"/>
              </a:rPr>
              <a:t>New Hampshire Department of Environmental Services. (n.d.). </a:t>
            </a:r>
            <a:r>
              <a:rPr lang="en-US" sz="8000" i="1">
                <a:effectLst/>
                <a:latin typeface="Cambria" panose="02040503050406030204" pitchFamily="18" charset="0"/>
                <a:ea typeface="Cambria" panose="02040503050406030204" pitchFamily="18" charset="0"/>
                <a:cs typeface="Arial" panose="020B0604020202020204" pitchFamily="34" charset="0"/>
              </a:rPr>
              <a:t>NHDES PFAS Sampling</a:t>
            </a:r>
            <a:r>
              <a:rPr lang="en-US" sz="8000">
                <a:effectLst/>
                <a:latin typeface="Cambria" panose="02040503050406030204" pitchFamily="18" charset="0"/>
                <a:ea typeface="Cambria" panose="02040503050406030204" pitchFamily="18" charset="0"/>
                <a:cs typeface="Arial" panose="020B0604020202020204" pitchFamily="34" charset="0"/>
              </a:rPr>
              <a:t>. Retrieved from https://www.arcgis.com/apps/View/index.html?appid=66770bef141c43a98a445c54a17720e2&amp;extent=-73.5743,42.5413,-69.6852,45.4489</a:t>
            </a:r>
          </a:p>
          <a:p>
            <a:pPr algn="l">
              <a:spcBef>
                <a:spcPts val="0"/>
              </a:spcBef>
            </a:pPr>
            <a:endParaRPr lang="en-US" sz="4800">
              <a:latin typeface="Cambria" panose="02040503050406030204" pitchFamily="18" charset="0"/>
              <a:ea typeface="Cambria" panose="02040503050406030204" pitchFamily="18" charset="0"/>
            </a:endParaRPr>
          </a:p>
          <a:p>
            <a:pPr algn="l">
              <a:spcBef>
                <a:spcPts val="0"/>
              </a:spcBef>
            </a:pPr>
            <a:r>
              <a:rPr lang="en-US" sz="8000">
                <a:effectLst/>
                <a:latin typeface="Cambria" panose="02040503050406030204" pitchFamily="18" charset="0"/>
                <a:ea typeface="Cambria" panose="02040503050406030204" pitchFamily="18" charset="0"/>
                <a:cs typeface="Arial" panose="020B0604020202020204" pitchFamily="34" charset="0"/>
              </a:rPr>
              <a:t>New Hampshire Department of Environmental Services. (n.d.). </a:t>
            </a:r>
            <a:r>
              <a:rPr lang="en-US" sz="8000" i="1">
                <a:effectLst/>
                <a:latin typeface="Cambria" panose="02040503050406030204" pitchFamily="18" charset="0"/>
                <a:ea typeface="Cambria" panose="02040503050406030204" pitchFamily="18" charset="0"/>
                <a:cs typeface="Arial" panose="020B0604020202020204" pitchFamily="34" charset="0"/>
              </a:rPr>
              <a:t>OneStop Data Mapper</a:t>
            </a:r>
            <a:r>
              <a:rPr lang="en-US" sz="8000">
                <a:effectLst/>
                <a:latin typeface="Cambria" panose="02040503050406030204" pitchFamily="18" charset="0"/>
                <a:ea typeface="Cambria" panose="02040503050406030204" pitchFamily="18" charset="0"/>
                <a:cs typeface="Arial" panose="020B0604020202020204" pitchFamily="34" charset="0"/>
              </a:rPr>
              <a:t>. Retrieved from https://www4.des.state.nh.us/onestopdatamapper/onestopmapper.aspx</a:t>
            </a:r>
          </a:p>
          <a:p>
            <a:pPr algn="l">
              <a:spcBef>
                <a:spcPts val="0"/>
              </a:spcBef>
            </a:pPr>
            <a:endParaRPr lang="en-US" sz="2000">
              <a:latin typeface="Cambria" panose="02040503050406030204" pitchFamily="18" charset="0"/>
            </a:endParaRPr>
          </a:p>
        </p:txBody>
      </p:sp>
      <p:sp>
        <p:nvSpPr>
          <p:cNvPr id="93" name="Subtitle 2"/>
          <p:cNvSpPr txBox="1">
            <a:spLocks/>
          </p:cNvSpPr>
          <p:nvPr/>
        </p:nvSpPr>
        <p:spPr>
          <a:xfrm>
            <a:off x="32651124" y="28750565"/>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References</a:t>
            </a:r>
          </a:p>
        </p:txBody>
      </p:sp>
      <p:sp>
        <p:nvSpPr>
          <p:cNvPr id="98" name="Subtitle 2"/>
          <p:cNvSpPr txBox="1">
            <a:spLocks/>
          </p:cNvSpPr>
          <p:nvPr/>
        </p:nvSpPr>
        <p:spPr>
          <a:xfrm>
            <a:off x="369598" y="22612350"/>
            <a:ext cx="10825818" cy="8683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Potential Sources</a:t>
            </a:r>
          </a:p>
        </p:txBody>
      </p:sp>
      <p:sp>
        <p:nvSpPr>
          <p:cNvPr id="99" name="Subtitle 2"/>
          <p:cNvSpPr txBox="1">
            <a:spLocks/>
          </p:cNvSpPr>
          <p:nvPr/>
        </p:nvSpPr>
        <p:spPr>
          <a:xfrm>
            <a:off x="369597" y="15853285"/>
            <a:ext cx="10855067" cy="6584392"/>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ndParaRPr>
          </a:p>
          <a:p>
            <a:pPr algn="just">
              <a:spcBef>
                <a:spcPts val="0"/>
              </a:spcBef>
            </a:pPr>
            <a:endParaRPr lang="en-US" sz="2900">
              <a:latin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just">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p:txBody>
      </p:sp>
      <p:sp>
        <p:nvSpPr>
          <p:cNvPr id="105" name="TextBox 104"/>
          <p:cNvSpPr txBox="1"/>
          <p:nvPr/>
        </p:nvSpPr>
        <p:spPr>
          <a:xfrm>
            <a:off x="12613704" y="23577933"/>
            <a:ext cx="8413068" cy="477048"/>
          </a:xfrm>
          <a:prstGeom prst="rect">
            <a:avLst/>
          </a:prstGeom>
          <a:noFill/>
        </p:spPr>
        <p:txBody>
          <a:bodyPr wrap="square" lIns="106674" tIns="53337" rIns="106674" bIns="53337" rtlCol="0">
            <a:spAutoFit/>
          </a:bodyPr>
          <a:lstStyle/>
          <a:p>
            <a:pPr algn="ctr"/>
            <a:r>
              <a:rPr lang="en-US" sz="2400" i="1">
                <a:latin typeface="Cambria" panose="02040503050406030204" pitchFamily="18" charset="0"/>
              </a:rPr>
              <a:t>Figure 6: PFAS Composition at Each Sample Location</a:t>
            </a:r>
          </a:p>
        </p:txBody>
      </p:sp>
      <p:sp>
        <p:nvSpPr>
          <p:cNvPr id="106" name="TextBox 105"/>
          <p:cNvSpPr txBox="1"/>
          <p:nvPr/>
        </p:nvSpPr>
        <p:spPr>
          <a:xfrm>
            <a:off x="12574727" y="14676504"/>
            <a:ext cx="8491021" cy="477048"/>
          </a:xfrm>
          <a:prstGeom prst="rect">
            <a:avLst/>
          </a:prstGeom>
          <a:noFill/>
        </p:spPr>
        <p:txBody>
          <a:bodyPr wrap="square" lIns="106674" tIns="53337" rIns="106674" bIns="53337" rtlCol="0">
            <a:spAutoFit/>
          </a:bodyPr>
          <a:lstStyle/>
          <a:p>
            <a:pPr algn="ctr"/>
            <a:r>
              <a:rPr lang="en-US" sz="2400" i="1">
                <a:latin typeface="Cambria" panose="02040503050406030204" pitchFamily="18" charset="0"/>
              </a:rPr>
              <a:t>Figure 5: Number of PFAS Detections at Each Sample Location</a:t>
            </a:r>
          </a:p>
        </p:txBody>
      </p:sp>
      <p:sp>
        <p:nvSpPr>
          <p:cNvPr id="108" name="Subtitle 2"/>
          <p:cNvSpPr txBox="1">
            <a:spLocks/>
          </p:cNvSpPr>
          <p:nvPr/>
        </p:nvSpPr>
        <p:spPr>
          <a:xfrm>
            <a:off x="32651124" y="26978687"/>
            <a:ext cx="10870478" cy="1638938"/>
          </a:xfrm>
          <a:prstGeom prst="rect">
            <a:avLst/>
          </a:prstGeom>
          <a:noFill/>
          <a:ln>
            <a:solidFill>
              <a:srgbClr val="002060"/>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r>
              <a:rPr lang="en-US" sz="2400" b="1">
                <a:latin typeface="Cambria" panose="02040503050406030204" pitchFamily="18" charset="0"/>
              </a:rPr>
              <a:t>Dr. Paula Mouser </a:t>
            </a:r>
            <a:r>
              <a:rPr lang="en-US" sz="2400">
                <a:latin typeface="Cambria" panose="02040503050406030204" pitchFamily="18" charset="0"/>
              </a:rPr>
              <a:t>– Professor at UNH (Project Faculty Advisor)</a:t>
            </a:r>
          </a:p>
          <a:p>
            <a:pPr algn="l">
              <a:lnSpc>
                <a:spcPct val="100000"/>
              </a:lnSpc>
              <a:spcBef>
                <a:spcPts val="0"/>
              </a:spcBef>
            </a:pPr>
            <a:r>
              <a:rPr lang="en-US" sz="2400" b="1">
                <a:latin typeface="Cambria" panose="02040503050406030204" pitchFamily="18" charset="0"/>
              </a:rPr>
              <a:t>Ken Mavrogeorge, PE </a:t>
            </a:r>
            <a:r>
              <a:rPr lang="en-US" sz="2400">
                <a:latin typeface="Cambria" panose="02040503050406030204" pitchFamily="18" charset="0"/>
              </a:rPr>
              <a:t>– City Engineer at the City of Dover (Project Sponsor)</a:t>
            </a:r>
          </a:p>
          <a:p>
            <a:pPr algn="l">
              <a:lnSpc>
                <a:spcPct val="100000"/>
              </a:lnSpc>
              <a:spcBef>
                <a:spcPts val="0"/>
              </a:spcBef>
            </a:pPr>
            <a:r>
              <a:rPr lang="en-US" sz="2400" b="1">
                <a:latin typeface="Cambria" panose="02040503050406030204" pitchFamily="18" charset="0"/>
              </a:rPr>
              <a:t>James Wieck, PG </a:t>
            </a:r>
            <a:r>
              <a:rPr lang="en-US" sz="2400">
                <a:latin typeface="Cambria" panose="02040503050406030204" pitchFamily="18" charset="0"/>
              </a:rPr>
              <a:t>– Associate Principal at GZA GeoEnvironmental, Inc. (Project Consultant)</a:t>
            </a:r>
          </a:p>
        </p:txBody>
      </p:sp>
      <p:sp>
        <p:nvSpPr>
          <p:cNvPr id="35" name="TextBox 34">
            <a:extLst>
              <a:ext uri="{FF2B5EF4-FFF2-40B4-BE49-F238E27FC236}">
                <a16:creationId xmlns:a16="http://schemas.microsoft.com/office/drawing/2014/main" id="{7880610B-FCB2-5202-EF5F-B8A01698700D}"/>
              </a:ext>
            </a:extLst>
          </p:cNvPr>
          <p:cNvSpPr txBox="1"/>
          <p:nvPr/>
        </p:nvSpPr>
        <p:spPr>
          <a:xfrm>
            <a:off x="381696" y="15853285"/>
            <a:ext cx="10855067" cy="3046988"/>
          </a:xfrm>
          <a:prstGeom prst="rect">
            <a:avLst/>
          </a:prstGeom>
          <a:noFill/>
        </p:spPr>
        <p:txBody>
          <a:bodyPr wrap="square" rtlCol="0">
            <a:spAutoFit/>
          </a:bodyPr>
          <a:lstStyle/>
          <a:p>
            <a:pPr algn="just"/>
            <a:r>
              <a:rPr lang="en-US" sz="2400"/>
              <a:t>Due to the rising concerns regarding PFAS contamination, the City of Dover wanted to gather information about the concentrations of PFAS that exists throughout the City. It is important for Dover to know the concentrations of PFAS that exist in the environment so the city can plan to comply with future drinking water regulations and potentially wastewater regulations. The goal of this project was to create and implement an initial sampling plan to characterize PFAS concentrations throughout the city and then use the results gathered from the initial sampling to recommend a long-term monitoring plan for Dover. </a:t>
            </a:r>
          </a:p>
        </p:txBody>
      </p:sp>
      <p:pic>
        <p:nvPicPr>
          <p:cNvPr id="3" name="Picture 2">
            <a:extLst>
              <a:ext uri="{FF2B5EF4-FFF2-40B4-BE49-F238E27FC236}">
                <a16:creationId xmlns:a16="http://schemas.microsoft.com/office/drawing/2014/main" id="{B294799C-DE77-1E98-34B4-31BECC68A506}"/>
              </a:ext>
            </a:extLst>
          </p:cNvPr>
          <p:cNvPicPr>
            <a:picLocks noChangeAspect="1"/>
          </p:cNvPicPr>
          <p:nvPr/>
        </p:nvPicPr>
        <p:blipFill>
          <a:blip r:embed="rId3"/>
          <a:stretch>
            <a:fillRect/>
          </a:stretch>
        </p:blipFill>
        <p:spPr>
          <a:xfrm>
            <a:off x="11758090" y="24140221"/>
            <a:ext cx="9908864" cy="8023434"/>
          </a:xfrm>
          <a:prstGeom prst="rect">
            <a:avLst/>
          </a:prstGeom>
        </p:spPr>
      </p:pic>
      <p:pic>
        <p:nvPicPr>
          <p:cNvPr id="10" name="Picture 9">
            <a:extLst>
              <a:ext uri="{FF2B5EF4-FFF2-40B4-BE49-F238E27FC236}">
                <a16:creationId xmlns:a16="http://schemas.microsoft.com/office/drawing/2014/main" id="{9E3C532C-4E08-A460-10B8-0C8DBEB4AA91}"/>
              </a:ext>
            </a:extLst>
          </p:cNvPr>
          <p:cNvPicPr>
            <a:picLocks noChangeAspect="1"/>
          </p:cNvPicPr>
          <p:nvPr/>
        </p:nvPicPr>
        <p:blipFill>
          <a:blip r:embed="rId4"/>
          <a:stretch>
            <a:fillRect/>
          </a:stretch>
        </p:blipFill>
        <p:spPr>
          <a:xfrm>
            <a:off x="11749280" y="15196018"/>
            <a:ext cx="9926484" cy="8363035"/>
          </a:xfrm>
          <a:prstGeom prst="rect">
            <a:avLst/>
          </a:prstGeom>
        </p:spPr>
      </p:pic>
      <p:graphicFrame>
        <p:nvGraphicFramePr>
          <p:cNvPr id="42" name="Table 41">
            <a:extLst>
              <a:ext uri="{FF2B5EF4-FFF2-40B4-BE49-F238E27FC236}">
                <a16:creationId xmlns:a16="http://schemas.microsoft.com/office/drawing/2014/main" id="{ED48717E-A850-4B22-7F0A-69D9346212BE}"/>
              </a:ext>
            </a:extLst>
          </p:cNvPr>
          <p:cNvGraphicFramePr>
            <a:graphicFrameLocks noGrp="1"/>
          </p:cNvGraphicFramePr>
          <p:nvPr>
            <p:extLst>
              <p:ext uri="{D42A27DB-BD31-4B8C-83A1-F6EECF244321}">
                <p14:modId xmlns:p14="http://schemas.microsoft.com/office/powerpoint/2010/main" val="3991912248"/>
              </p:ext>
            </p:extLst>
          </p:nvPr>
        </p:nvGraphicFramePr>
        <p:xfrm>
          <a:off x="1238013" y="19463626"/>
          <a:ext cx="2991232" cy="2286035"/>
        </p:xfrm>
        <a:graphic>
          <a:graphicData uri="http://schemas.openxmlformats.org/drawingml/2006/table">
            <a:tbl>
              <a:tblPr/>
              <a:tblGrid>
                <a:gridCol w="1243109">
                  <a:extLst>
                    <a:ext uri="{9D8B030D-6E8A-4147-A177-3AD203B41FA5}">
                      <a16:colId xmlns:a16="http://schemas.microsoft.com/office/drawing/2014/main" val="3320224890"/>
                    </a:ext>
                  </a:extLst>
                </a:gridCol>
                <a:gridCol w="1748123">
                  <a:extLst>
                    <a:ext uri="{9D8B030D-6E8A-4147-A177-3AD203B41FA5}">
                      <a16:colId xmlns:a16="http://schemas.microsoft.com/office/drawing/2014/main" val="73086073"/>
                    </a:ext>
                  </a:extLst>
                </a:gridCol>
              </a:tblGrid>
              <a:tr h="334644">
                <a:tc gridSpan="2">
                  <a:txBody>
                    <a:bodyPr/>
                    <a:lstStyle/>
                    <a:p>
                      <a:pPr algn="ctr" fontAlgn="b"/>
                      <a:r>
                        <a:rPr lang="en-US" sz="2400" b="0" i="1" u="none" strike="noStrike">
                          <a:solidFill>
                            <a:srgbClr val="000000"/>
                          </a:solidFill>
                          <a:effectLst/>
                          <a:latin typeface="Calibri" panose="020F0502020204030204" pitchFamily="34" charset="0"/>
                        </a:rPr>
                        <a:t> </a:t>
                      </a:r>
                      <a:r>
                        <a:rPr lang="en-US" sz="2400" b="0" i="1" u="none" strike="noStrike">
                          <a:solidFill>
                            <a:schemeClr val="tx1"/>
                          </a:solidFill>
                          <a:effectLst/>
                          <a:latin typeface="Calibri" panose="020F0502020204030204" pitchFamily="34" charset="0"/>
                        </a:rPr>
                        <a:t>Table 1: NHDES MCLs</a:t>
                      </a:r>
                    </a:p>
                  </a:txBody>
                  <a:tcPr marL="64569" marR="64569" marT="32285" marB="32285"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51895964"/>
                  </a:ext>
                </a:extLst>
              </a:tr>
              <a:tr h="334644">
                <a:tc>
                  <a:txBody>
                    <a:bodyPr/>
                    <a:lstStyle/>
                    <a:p>
                      <a:pPr algn="ctr" fontAlgn="ctr"/>
                      <a:r>
                        <a:rPr lang="en-US" sz="2400" b="1" i="0" u="none" strike="noStrike">
                          <a:solidFill>
                            <a:srgbClr val="FFFFFF"/>
                          </a:solidFill>
                          <a:effectLst/>
                          <a:latin typeface="Calibri" panose="020F0502020204030204" pitchFamily="34" charset="0"/>
                        </a:rPr>
                        <a:t>PFAS</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2400" b="1" i="0" u="none" strike="noStrike">
                          <a:solidFill>
                            <a:srgbClr val="FFFFFF"/>
                          </a:solidFill>
                          <a:effectLst/>
                          <a:latin typeface="Calibri" panose="020F0502020204030204" pitchFamily="34" charset="0"/>
                        </a:rPr>
                        <a:t>MCL (ppt)</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608246783"/>
                  </a:ext>
                </a:extLst>
              </a:tr>
              <a:tr h="334644">
                <a:tc>
                  <a:txBody>
                    <a:bodyPr/>
                    <a:lstStyle/>
                    <a:p>
                      <a:pPr algn="l" fontAlgn="ctr"/>
                      <a:r>
                        <a:rPr lang="en-US" sz="2400" b="0" i="0" u="none" strike="noStrike">
                          <a:solidFill>
                            <a:srgbClr val="000000"/>
                          </a:solidFill>
                          <a:effectLst/>
                          <a:latin typeface="Calibri" panose="020F0502020204030204" pitchFamily="34" charset="0"/>
                        </a:rPr>
                        <a:t>PFOA</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panose="020F0502020204030204" pitchFamily="34" charset="0"/>
                        </a:rPr>
                        <a:t>12</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640705"/>
                  </a:ext>
                </a:extLst>
              </a:tr>
              <a:tr h="334644">
                <a:tc>
                  <a:txBody>
                    <a:bodyPr/>
                    <a:lstStyle/>
                    <a:p>
                      <a:pPr algn="l" fontAlgn="ctr"/>
                      <a:r>
                        <a:rPr lang="en-US" sz="2400" b="0" i="0" u="none" strike="noStrike">
                          <a:solidFill>
                            <a:srgbClr val="000000"/>
                          </a:solidFill>
                          <a:effectLst/>
                          <a:latin typeface="Calibri" panose="020F0502020204030204" pitchFamily="34" charset="0"/>
                        </a:rPr>
                        <a:t>PFOS</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0" i="0" u="none" strike="noStrike">
                          <a:solidFill>
                            <a:srgbClr val="000000"/>
                          </a:solidFill>
                          <a:effectLst/>
                          <a:latin typeface="Calibri" panose="020F0502020204030204" pitchFamily="34" charset="0"/>
                        </a:rPr>
                        <a:t>15</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93205108"/>
                  </a:ext>
                </a:extLst>
              </a:tr>
              <a:tr h="334644">
                <a:tc>
                  <a:txBody>
                    <a:bodyPr/>
                    <a:lstStyle/>
                    <a:p>
                      <a:pPr algn="l" fontAlgn="ctr"/>
                      <a:r>
                        <a:rPr lang="en-US" sz="2400" b="0" i="0" u="none" strike="noStrike">
                          <a:solidFill>
                            <a:srgbClr val="000000"/>
                          </a:solidFill>
                          <a:effectLst/>
                          <a:latin typeface="Calibri" panose="020F0502020204030204" pitchFamily="34" charset="0"/>
                        </a:rPr>
                        <a:t>PFHxS</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panose="020F0502020204030204" pitchFamily="34" charset="0"/>
                        </a:rPr>
                        <a:t>18</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661732"/>
                  </a:ext>
                </a:extLst>
              </a:tr>
              <a:tr h="334644">
                <a:tc>
                  <a:txBody>
                    <a:bodyPr/>
                    <a:lstStyle/>
                    <a:p>
                      <a:pPr algn="l" fontAlgn="ctr"/>
                      <a:r>
                        <a:rPr lang="en-US" sz="2400" b="0" i="0" u="none" strike="noStrike">
                          <a:solidFill>
                            <a:srgbClr val="000000"/>
                          </a:solidFill>
                          <a:effectLst/>
                          <a:latin typeface="Calibri" panose="020F0502020204030204" pitchFamily="34" charset="0"/>
                        </a:rPr>
                        <a:t>PFNA</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0" i="0" u="none" strike="noStrike">
                          <a:solidFill>
                            <a:srgbClr val="000000"/>
                          </a:solidFill>
                          <a:effectLst/>
                          <a:latin typeface="Calibri" panose="020F0502020204030204" pitchFamily="34" charset="0"/>
                        </a:rPr>
                        <a:t>11</a:t>
                      </a:r>
                    </a:p>
                  </a:txBody>
                  <a:tcPr marL="5381" marR="5381" marT="5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55510643"/>
                  </a:ext>
                </a:extLst>
              </a:tr>
            </a:tbl>
          </a:graphicData>
        </a:graphic>
      </p:graphicFrame>
      <p:graphicFrame>
        <p:nvGraphicFramePr>
          <p:cNvPr id="43" name="Table 42">
            <a:extLst>
              <a:ext uri="{FF2B5EF4-FFF2-40B4-BE49-F238E27FC236}">
                <a16:creationId xmlns:a16="http://schemas.microsoft.com/office/drawing/2014/main" id="{781410DE-18D7-6506-5D4E-B094F7B41C8B}"/>
              </a:ext>
            </a:extLst>
          </p:cNvPr>
          <p:cNvGraphicFramePr>
            <a:graphicFrameLocks noGrp="1"/>
          </p:cNvGraphicFramePr>
          <p:nvPr>
            <p:extLst>
              <p:ext uri="{D42A27DB-BD31-4B8C-83A1-F6EECF244321}">
                <p14:modId xmlns:p14="http://schemas.microsoft.com/office/powerpoint/2010/main" val="2530308564"/>
              </p:ext>
            </p:extLst>
          </p:nvPr>
        </p:nvGraphicFramePr>
        <p:xfrm>
          <a:off x="5370659" y="18594454"/>
          <a:ext cx="5549106" cy="3718560"/>
        </p:xfrm>
        <a:graphic>
          <a:graphicData uri="http://schemas.openxmlformats.org/drawingml/2006/table">
            <a:tbl>
              <a:tblPr/>
              <a:tblGrid>
                <a:gridCol w="1971394">
                  <a:extLst>
                    <a:ext uri="{9D8B030D-6E8A-4147-A177-3AD203B41FA5}">
                      <a16:colId xmlns:a16="http://schemas.microsoft.com/office/drawing/2014/main" val="3242087329"/>
                    </a:ext>
                  </a:extLst>
                </a:gridCol>
                <a:gridCol w="1874040">
                  <a:extLst>
                    <a:ext uri="{9D8B030D-6E8A-4147-A177-3AD203B41FA5}">
                      <a16:colId xmlns:a16="http://schemas.microsoft.com/office/drawing/2014/main" val="4227318524"/>
                    </a:ext>
                  </a:extLst>
                </a:gridCol>
                <a:gridCol w="1703672">
                  <a:extLst>
                    <a:ext uri="{9D8B030D-6E8A-4147-A177-3AD203B41FA5}">
                      <a16:colId xmlns:a16="http://schemas.microsoft.com/office/drawing/2014/main" val="2151419037"/>
                    </a:ext>
                  </a:extLst>
                </a:gridCol>
              </a:tblGrid>
              <a:tr h="286968">
                <a:tc gridSpan="3">
                  <a:txBody>
                    <a:bodyPr/>
                    <a:lstStyle/>
                    <a:p>
                      <a:pPr algn="ctr" fontAlgn="b"/>
                      <a:r>
                        <a:rPr lang="en-US" sz="2400" b="0" i="1" u="none" strike="noStrike">
                          <a:solidFill>
                            <a:schemeClr val="tx1"/>
                          </a:solidFill>
                          <a:effectLst/>
                          <a:latin typeface="Calibri" panose="020F0502020204030204" pitchFamily="34" charset="0"/>
                        </a:rPr>
                        <a:t>Table 2: EPA Proposed MCLs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5413539"/>
                  </a:ext>
                </a:extLst>
              </a:tr>
              <a:tr h="416489">
                <a:tc>
                  <a:txBody>
                    <a:bodyPr/>
                    <a:lstStyle/>
                    <a:p>
                      <a:pPr algn="ctr" fontAlgn="ctr"/>
                      <a:r>
                        <a:rPr lang="en-US" sz="2400" b="1" i="0" u="none" strike="noStrike">
                          <a:solidFill>
                            <a:srgbClr val="FFFFFF"/>
                          </a:solidFill>
                          <a:effectLst/>
                          <a:latin typeface="Calibri" panose="020F0502020204030204" pitchFamily="34" charset="0"/>
                        </a:rPr>
                        <a:t>Compound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2400" b="1" i="0" u="none" strike="noStrike">
                          <a:solidFill>
                            <a:srgbClr val="FFFFFF"/>
                          </a:solidFill>
                          <a:effectLst/>
                          <a:latin typeface="Calibri" panose="020F0502020204030204" pitchFamily="34" charset="0"/>
                        </a:rPr>
                        <a:t>Proposed MCLG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sz="2400" b="1" i="0" u="none" strike="noStrike">
                          <a:solidFill>
                            <a:srgbClr val="FFFFFF"/>
                          </a:solidFill>
                          <a:effectLst/>
                          <a:latin typeface="Calibri" panose="020F0502020204030204" pitchFamily="34" charset="0"/>
                        </a:rPr>
                        <a:t>Proposed MCL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269296847"/>
                  </a:ext>
                </a:extLst>
              </a:tr>
              <a:tr h="286968">
                <a:tc>
                  <a:txBody>
                    <a:bodyPr/>
                    <a:lstStyle/>
                    <a:p>
                      <a:pPr algn="l" fontAlgn="ctr"/>
                      <a:r>
                        <a:rPr lang="en-US" sz="2400" b="0" i="0" u="none" strike="noStrike">
                          <a:solidFill>
                            <a:srgbClr val="000000"/>
                          </a:solidFill>
                          <a:effectLst/>
                          <a:latin typeface="Calibri" panose="020F0502020204030204" pitchFamily="34" charset="0"/>
                        </a:rPr>
                        <a:t>PFOA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panose="020F0502020204030204" pitchFamily="34" charset="0"/>
                        </a:rPr>
                        <a:t> Zero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panose="020F0502020204030204" pitchFamily="34" charset="0"/>
                        </a:rPr>
                        <a:t> 4.0 ppt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9924339"/>
                  </a:ext>
                </a:extLst>
              </a:tr>
              <a:tr h="286968">
                <a:tc>
                  <a:txBody>
                    <a:bodyPr/>
                    <a:lstStyle/>
                    <a:p>
                      <a:pPr algn="l" fontAlgn="ctr"/>
                      <a:r>
                        <a:rPr lang="en-US" sz="2400" b="0" i="0" u="none" strike="noStrike">
                          <a:solidFill>
                            <a:srgbClr val="000000"/>
                          </a:solidFill>
                          <a:effectLst/>
                          <a:latin typeface="Calibri" panose="020F0502020204030204" pitchFamily="34" charset="0"/>
                        </a:rPr>
                        <a:t>PFOS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0" i="0" u="none" strike="noStrike">
                          <a:solidFill>
                            <a:srgbClr val="000000"/>
                          </a:solidFill>
                          <a:effectLst/>
                          <a:latin typeface="Calibri" panose="020F0502020204030204" pitchFamily="34" charset="0"/>
                        </a:rPr>
                        <a:t> Zero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2400" b="0" i="0" u="none" strike="noStrike">
                          <a:solidFill>
                            <a:srgbClr val="000000"/>
                          </a:solidFill>
                          <a:effectLst/>
                          <a:latin typeface="Calibri" panose="020F0502020204030204" pitchFamily="34" charset="0"/>
                        </a:rPr>
                        <a:t> 4.0 ppt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75391174"/>
                  </a:ext>
                </a:extLst>
              </a:tr>
              <a:tr h="286968">
                <a:tc>
                  <a:txBody>
                    <a:bodyPr/>
                    <a:lstStyle/>
                    <a:p>
                      <a:pPr algn="l" fontAlgn="ctr"/>
                      <a:r>
                        <a:rPr lang="en-US" sz="2400" b="0" i="0" u="none" strike="noStrike">
                          <a:solidFill>
                            <a:srgbClr val="000000"/>
                          </a:solidFill>
                          <a:effectLst/>
                          <a:latin typeface="Calibri" panose="020F0502020204030204" pitchFamily="34" charset="0"/>
                        </a:rPr>
                        <a:t>PFNA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2400" b="0" i="0" u="none" strike="noStrike">
                          <a:solidFill>
                            <a:srgbClr val="000000"/>
                          </a:solidFill>
                          <a:effectLst/>
                          <a:latin typeface="Calibri" panose="020F0502020204030204" pitchFamily="34" charset="0"/>
                        </a:rPr>
                        <a:t>1.0 (unitless)</a:t>
                      </a:r>
                      <a:br>
                        <a:rPr lang="en-US" sz="2400" b="0" i="0" u="none" strike="noStrike">
                          <a:solidFill>
                            <a:srgbClr val="000000"/>
                          </a:solidFill>
                          <a:effectLst/>
                          <a:latin typeface="Calibri" panose="020F0502020204030204" pitchFamily="34" charset="0"/>
                        </a:rPr>
                      </a:br>
                      <a:r>
                        <a:rPr lang="en-US" sz="2400" b="0" i="0" u="none" strike="noStrike">
                          <a:solidFill>
                            <a:srgbClr val="000000"/>
                          </a:solidFill>
                          <a:effectLst/>
                          <a:latin typeface="Calibri" panose="020F0502020204030204" pitchFamily="34" charset="0"/>
                        </a:rPr>
                        <a:t>Hazard Index</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2400" b="0" i="0" u="none" strike="noStrike">
                          <a:solidFill>
                            <a:srgbClr val="000000"/>
                          </a:solidFill>
                          <a:effectLst/>
                          <a:latin typeface="Calibri" panose="020F0502020204030204" pitchFamily="34" charset="0"/>
                        </a:rPr>
                        <a:t>1.0 (unitless)</a:t>
                      </a:r>
                      <a:br>
                        <a:rPr lang="en-US" sz="2400" b="0" i="0" u="none" strike="noStrike">
                          <a:solidFill>
                            <a:srgbClr val="000000"/>
                          </a:solidFill>
                          <a:effectLst/>
                          <a:latin typeface="Calibri" panose="020F0502020204030204" pitchFamily="34" charset="0"/>
                        </a:rPr>
                      </a:br>
                      <a:r>
                        <a:rPr lang="en-US" sz="2400" b="0" i="0" u="none" strike="noStrike">
                          <a:solidFill>
                            <a:srgbClr val="000000"/>
                          </a:solidFill>
                          <a:effectLst/>
                          <a:latin typeface="Calibri" panose="020F0502020204030204" pitchFamily="34" charset="0"/>
                        </a:rPr>
                        <a:t>Hazard Index</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37504"/>
                  </a:ext>
                </a:extLst>
              </a:tr>
              <a:tr h="286968">
                <a:tc>
                  <a:txBody>
                    <a:bodyPr/>
                    <a:lstStyle/>
                    <a:p>
                      <a:pPr algn="l" fontAlgn="ctr"/>
                      <a:r>
                        <a:rPr lang="en-US" sz="2400" b="0" i="0" u="none" strike="noStrike">
                          <a:solidFill>
                            <a:srgbClr val="000000"/>
                          </a:solidFill>
                          <a:effectLst/>
                          <a:latin typeface="Calibri" panose="020F0502020204030204" pitchFamily="34" charset="0"/>
                        </a:rPr>
                        <a:t>PFHxS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95372770"/>
                  </a:ext>
                </a:extLst>
              </a:tr>
              <a:tr h="286968">
                <a:tc>
                  <a:txBody>
                    <a:bodyPr/>
                    <a:lstStyle/>
                    <a:p>
                      <a:pPr algn="l" fontAlgn="ctr"/>
                      <a:r>
                        <a:rPr lang="en-US" sz="2400" b="0" i="0" u="none" strike="noStrike">
                          <a:solidFill>
                            <a:srgbClr val="000000"/>
                          </a:solidFill>
                          <a:effectLst/>
                          <a:latin typeface="Calibri" panose="020F0502020204030204" pitchFamily="34" charset="0"/>
                        </a:rPr>
                        <a:t>PFBS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07638039"/>
                  </a:ext>
                </a:extLst>
              </a:tr>
              <a:tr h="566937">
                <a:tc>
                  <a:txBody>
                    <a:bodyPr/>
                    <a:lstStyle/>
                    <a:p>
                      <a:pPr algn="l" fontAlgn="ctr"/>
                      <a:r>
                        <a:rPr lang="en-US" sz="2400" b="0" i="0" u="none" strike="noStrike">
                          <a:solidFill>
                            <a:srgbClr val="000000"/>
                          </a:solidFill>
                          <a:effectLst/>
                          <a:latin typeface="Calibri" panose="020F0502020204030204" pitchFamily="34" charset="0"/>
                        </a:rPr>
                        <a:t>HFPO-DA (GenX Acid)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69843290"/>
                  </a:ext>
                </a:extLst>
              </a:tr>
            </a:tbl>
          </a:graphicData>
        </a:graphic>
      </p:graphicFrame>
      <p:pic>
        <p:nvPicPr>
          <p:cNvPr id="47" name="Picture 46">
            <a:extLst>
              <a:ext uri="{FF2B5EF4-FFF2-40B4-BE49-F238E27FC236}">
                <a16:creationId xmlns:a16="http://schemas.microsoft.com/office/drawing/2014/main" id="{71C5A6D0-11F9-772C-7FB1-E432D21BB304}"/>
              </a:ext>
            </a:extLst>
          </p:cNvPr>
          <p:cNvPicPr>
            <a:picLocks noChangeAspect="1"/>
          </p:cNvPicPr>
          <p:nvPr/>
        </p:nvPicPr>
        <p:blipFill rotWithShape="1">
          <a:blip r:embed="rId5"/>
          <a:srcRect l="13498"/>
          <a:stretch/>
        </p:blipFill>
        <p:spPr>
          <a:xfrm>
            <a:off x="11899833" y="6072865"/>
            <a:ext cx="9651813" cy="7347850"/>
          </a:xfrm>
          <a:prstGeom prst="rect">
            <a:avLst/>
          </a:prstGeom>
        </p:spPr>
      </p:pic>
      <p:sp>
        <p:nvSpPr>
          <p:cNvPr id="48" name="TextBox 47">
            <a:extLst>
              <a:ext uri="{FF2B5EF4-FFF2-40B4-BE49-F238E27FC236}">
                <a16:creationId xmlns:a16="http://schemas.microsoft.com/office/drawing/2014/main" id="{EBB43BDB-A560-9DEA-C428-32CE40B724F4}"/>
              </a:ext>
            </a:extLst>
          </p:cNvPr>
          <p:cNvSpPr txBox="1"/>
          <p:nvPr/>
        </p:nvSpPr>
        <p:spPr>
          <a:xfrm>
            <a:off x="21857386" y="5869397"/>
            <a:ext cx="10405276" cy="7417415"/>
          </a:xfrm>
          <a:prstGeom prst="rect">
            <a:avLst/>
          </a:prstGeom>
          <a:noFill/>
        </p:spPr>
        <p:txBody>
          <a:bodyPr wrap="square" lIns="91440" tIns="45720" rIns="91440" bIns="45720" rtlCol="0" anchor="t">
            <a:spAutoFit/>
          </a:bodyPr>
          <a:lstStyle/>
          <a:p>
            <a:pPr algn="just"/>
            <a:r>
              <a:rPr lang="en-US" sz="2800"/>
              <a:t>Using </a:t>
            </a:r>
            <a:r>
              <a:rPr lang="en-US" sz="2800" i="1"/>
              <a:t>Figure 3</a:t>
            </a:r>
            <a:r>
              <a:rPr lang="en-US" sz="2800"/>
              <a:t>, existing PFAS sample data in Dover, and guidance from the project sponsors, the team made sampling recommendations for an initial round of sampling across Dover. This sampling included eleven surface water samples (SW), two stormwater samples (STW), three rainwater samples (RW), a sample at the influent of the wastewater treatment plant (WW-1), and a sample at the effluent of the wastewater treatment plant (WW-2). In order to capture the rainwater, the team designed, built, and deployed rainwater stations (depicted in the RW-3 field photo below). A field and equipment blank were taken to ensure no external PFAS were introduced to the samples. The samples were taken in mid-December 2022 and submitted to Absolute Resource Associates for the analysis of 29 PFAS using a Modified EPA Method 537.1. </a:t>
            </a:r>
          </a:p>
          <a:p>
            <a:pPr algn="just"/>
            <a:endParaRPr lang="en-US" sz="2800"/>
          </a:p>
          <a:p>
            <a:pPr algn="just"/>
            <a:r>
              <a:rPr lang="en-US" sz="2800"/>
              <a:t>In order to expand the data set, the team gathered available surface water PFAS sampling data from NHDES PFAS Data Mapper. These four additional sites are displayed with yellow markers in </a:t>
            </a:r>
            <a:r>
              <a:rPr lang="en-US" sz="2800" i="1"/>
              <a:t>Figure 4</a:t>
            </a:r>
            <a:r>
              <a:rPr lang="en-US" sz="2800"/>
              <a:t>. </a:t>
            </a:r>
          </a:p>
        </p:txBody>
      </p:sp>
      <p:pic>
        <p:nvPicPr>
          <p:cNvPr id="51" name="Picture 50" descr="A picture containing outdoor, snow, stone, dirty&#10;&#10;Description automatically generated">
            <a:extLst>
              <a:ext uri="{FF2B5EF4-FFF2-40B4-BE49-F238E27FC236}">
                <a16:creationId xmlns:a16="http://schemas.microsoft.com/office/drawing/2014/main" id="{471A7D14-E78F-1AAB-9809-2AD6D731558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31420" y="14787985"/>
            <a:ext cx="4083543" cy="3062657"/>
          </a:xfrm>
          <a:prstGeom prst="rect">
            <a:avLst/>
          </a:prstGeom>
          <a:noFill/>
          <a:ln w="38100">
            <a:solidFill>
              <a:schemeClr val="tx1"/>
            </a:solidFill>
          </a:ln>
        </p:spPr>
      </p:pic>
      <p:pic>
        <p:nvPicPr>
          <p:cNvPr id="52" name="Picture 51" descr="A picture containing outdoor, plant&#10;&#10;Description automatically generated">
            <a:extLst>
              <a:ext uri="{FF2B5EF4-FFF2-40B4-BE49-F238E27FC236}">
                <a16:creationId xmlns:a16="http://schemas.microsoft.com/office/drawing/2014/main" id="{587B47F4-4AA3-A67F-C571-0638D14672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1642671" y="19345027"/>
            <a:ext cx="4569661" cy="3427246"/>
          </a:xfrm>
          <a:prstGeom prst="rect">
            <a:avLst/>
          </a:prstGeom>
          <a:ln w="38100">
            <a:solidFill>
              <a:schemeClr val="tx1"/>
            </a:solidFill>
          </a:ln>
        </p:spPr>
      </p:pic>
      <p:pic>
        <p:nvPicPr>
          <p:cNvPr id="53" name="Picture 52" descr="A picture containing outdoor, tree, nature, surrounded&#10;&#10;Description automatically generated">
            <a:extLst>
              <a:ext uri="{FF2B5EF4-FFF2-40B4-BE49-F238E27FC236}">
                <a16:creationId xmlns:a16="http://schemas.microsoft.com/office/drawing/2014/main" id="{3ACD1AB8-F123-073A-4164-E29B111167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567"/>
          <a:stretch/>
        </p:blipFill>
        <p:spPr bwMode="auto">
          <a:xfrm>
            <a:off x="27131265" y="14824121"/>
            <a:ext cx="4779808" cy="3062657"/>
          </a:xfrm>
          <a:prstGeom prst="rect">
            <a:avLst/>
          </a:prstGeom>
          <a:noFill/>
          <a:ln w="38100">
            <a:solidFill>
              <a:schemeClr val="tx1"/>
            </a:solidFill>
          </a:ln>
        </p:spPr>
      </p:pic>
      <p:pic>
        <p:nvPicPr>
          <p:cNvPr id="54" name="Picture 53">
            <a:extLst>
              <a:ext uri="{FF2B5EF4-FFF2-40B4-BE49-F238E27FC236}">
                <a16:creationId xmlns:a16="http://schemas.microsoft.com/office/drawing/2014/main" id="{A9DE6BC7-43E6-CA71-C731-C78AA751CC32}"/>
              </a:ext>
            </a:extLst>
          </p:cNvPr>
          <p:cNvPicPr>
            <a:picLocks noChangeAspect="1"/>
          </p:cNvPicPr>
          <p:nvPr/>
        </p:nvPicPr>
        <p:blipFill rotWithShape="1">
          <a:blip r:embed="rId9">
            <a:extLst>
              <a:ext uri="{28A0092B-C50C-407E-A947-70E740481C1C}">
                <a14:useLocalDpi xmlns:a14="http://schemas.microsoft.com/office/drawing/2010/main" val="0"/>
              </a:ext>
            </a:extLst>
          </a:blip>
          <a:srcRect l="23182" t="27172" r="27691" b="23556"/>
          <a:stretch/>
        </p:blipFill>
        <p:spPr>
          <a:xfrm rot="5400000">
            <a:off x="27769209" y="19126298"/>
            <a:ext cx="4927823" cy="3706731"/>
          </a:xfrm>
          <a:prstGeom prst="rect">
            <a:avLst/>
          </a:prstGeom>
          <a:ln w="38100">
            <a:solidFill>
              <a:schemeClr val="tx1"/>
            </a:solidFill>
          </a:ln>
        </p:spPr>
      </p:pic>
      <p:sp>
        <p:nvSpPr>
          <p:cNvPr id="55" name="TextBox 54">
            <a:extLst>
              <a:ext uri="{FF2B5EF4-FFF2-40B4-BE49-F238E27FC236}">
                <a16:creationId xmlns:a16="http://schemas.microsoft.com/office/drawing/2014/main" id="{348EAC48-1F9C-4271-F91C-A0E309B36F0E}"/>
              </a:ext>
            </a:extLst>
          </p:cNvPr>
          <p:cNvSpPr txBox="1"/>
          <p:nvPr/>
        </p:nvSpPr>
        <p:spPr>
          <a:xfrm>
            <a:off x="25680903" y="19055769"/>
            <a:ext cx="2492711" cy="1200329"/>
          </a:xfrm>
          <a:prstGeom prst="rect">
            <a:avLst/>
          </a:prstGeom>
          <a:noFill/>
        </p:spPr>
        <p:txBody>
          <a:bodyPr wrap="square" rtlCol="0">
            <a:spAutoFit/>
          </a:bodyPr>
          <a:lstStyle/>
          <a:p>
            <a:r>
              <a:rPr lang="en-US" sz="2400" b="1"/>
              <a:t>SW-6: </a:t>
            </a:r>
            <a:r>
              <a:rPr lang="en-US" sz="2400" i="1"/>
              <a:t>Isinglass River downstream of Calef Hwy</a:t>
            </a:r>
          </a:p>
        </p:txBody>
      </p:sp>
      <p:sp>
        <p:nvSpPr>
          <p:cNvPr id="56" name="TextBox 55">
            <a:extLst>
              <a:ext uri="{FF2B5EF4-FFF2-40B4-BE49-F238E27FC236}">
                <a16:creationId xmlns:a16="http://schemas.microsoft.com/office/drawing/2014/main" id="{3384E117-85FF-D0AC-800E-FCB16CB0D7F1}"/>
              </a:ext>
            </a:extLst>
          </p:cNvPr>
          <p:cNvSpPr txBox="1"/>
          <p:nvPr/>
        </p:nvSpPr>
        <p:spPr>
          <a:xfrm>
            <a:off x="26898762" y="17938608"/>
            <a:ext cx="5400509" cy="461665"/>
          </a:xfrm>
          <a:prstGeom prst="rect">
            <a:avLst/>
          </a:prstGeom>
          <a:noFill/>
          <a:ln w="12700">
            <a:noFill/>
          </a:ln>
        </p:spPr>
        <p:txBody>
          <a:bodyPr wrap="square" rtlCol="0">
            <a:spAutoFit/>
          </a:bodyPr>
          <a:lstStyle/>
          <a:p>
            <a:r>
              <a:rPr lang="en-US" sz="2400" b="1"/>
              <a:t>STW-2: </a:t>
            </a:r>
            <a:r>
              <a:rPr lang="en-US" sz="2400" i="1"/>
              <a:t>Stormwater outfall in mid-Dover</a:t>
            </a:r>
          </a:p>
        </p:txBody>
      </p:sp>
      <p:sp>
        <p:nvSpPr>
          <p:cNvPr id="57" name="TextBox 56">
            <a:extLst>
              <a:ext uri="{FF2B5EF4-FFF2-40B4-BE49-F238E27FC236}">
                <a16:creationId xmlns:a16="http://schemas.microsoft.com/office/drawing/2014/main" id="{C162D6A1-A2B0-1BFE-F8BF-C979A5C41F1A}"/>
              </a:ext>
            </a:extLst>
          </p:cNvPr>
          <p:cNvSpPr txBox="1"/>
          <p:nvPr/>
        </p:nvSpPr>
        <p:spPr>
          <a:xfrm>
            <a:off x="25732834" y="21909523"/>
            <a:ext cx="2536479" cy="1569660"/>
          </a:xfrm>
          <a:prstGeom prst="rect">
            <a:avLst/>
          </a:prstGeom>
          <a:noFill/>
        </p:spPr>
        <p:txBody>
          <a:bodyPr wrap="square" rtlCol="0">
            <a:spAutoFit/>
          </a:bodyPr>
          <a:lstStyle/>
          <a:p>
            <a:pPr algn="r"/>
            <a:r>
              <a:rPr lang="en-US" sz="2400" b="1"/>
              <a:t>RW-3: </a:t>
            </a:r>
            <a:r>
              <a:rPr lang="en-US" sz="2400" i="1"/>
              <a:t>Rainwater Station in the western part of Dover</a:t>
            </a:r>
          </a:p>
        </p:txBody>
      </p:sp>
      <p:sp>
        <p:nvSpPr>
          <p:cNvPr id="59" name="TextBox 58">
            <a:extLst>
              <a:ext uri="{FF2B5EF4-FFF2-40B4-BE49-F238E27FC236}">
                <a16:creationId xmlns:a16="http://schemas.microsoft.com/office/drawing/2014/main" id="{EA6D4653-FBDD-A932-C1FC-07B1F1292708}"/>
              </a:ext>
            </a:extLst>
          </p:cNvPr>
          <p:cNvSpPr txBox="1"/>
          <p:nvPr/>
        </p:nvSpPr>
        <p:spPr>
          <a:xfrm>
            <a:off x="22357450" y="17873357"/>
            <a:ext cx="4213011" cy="830997"/>
          </a:xfrm>
          <a:prstGeom prst="rect">
            <a:avLst/>
          </a:prstGeom>
          <a:noFill/>
        </p:spPr>
        <p:txBody>
          <a:bodyPr wrap="square" rtlCol="0">
            <a:spAutoFit/>
          </a:bodyPr>
          <a:lstStyle/>
          <a:p>
            <a:r>
              <a:rPr lang="en-US" sz="2400" b="1"/>
              <a:t>SW-4: </a:t>
            </a:r>
            <a:r>
              <a:rPr lang="en-US" sz="2400" i="1"/>
              <a:t>Clark Brooke immediately downstream of Route 16</a:t>
            </a:r>
          </a:p>
        </p:txBody>
      </p:sp>
      <p:sp>
        <p:nvSpPr>
          <p:cNvPr id="65" name="TextBox 64">
            <a:extLst>
              <a:ext uri="{FF2B5EF4-FFF2-40B4-BE49-F238E27FC236}">
                <a16:creationId xmlns:a16="http://schemas.microsoft.com/office/drawing/2014/main" id="{9DA93E1B-2687-D09E-74DC-11713BA0742F}"/>
              </a:ext>
            </a:extLst>
          </p:cNvPr>
          <p:cNvSpPr txBox="1"/>
          <p:nvPr/>
        </p:nvSpPr>
        <p:spPr>
          <a:xfrm>
            <a:off x="418224" y="5704467"/>
            <a:ext cx="10896022" cy="3046988"/>
          </a:xfrm>
          <a:prstGeom prst="rect">
            <a:avLst/>
          </a:prstGeom>
          <a:noFill/>
        </p:spPr>
        <p:txBody>
          <a:bodyPr wrap="square" lIns="91440" tIns="45720" rIns="91440" bIns="45720" rtlCol="0" anchor="t">
            <a:spAutoFit/>
          </a:bodyPr>
          <a:lstStyle/>
          <a:p>
            <a:pPr algn="just"/>
            <a:r>
              <a:rPr lang="en-US" sz="2400"/>
              <a:t>PFAS are a group of 10,000+ synthetic compounds that are used to make fluoropolymer products. The chemical structure of PFOA is displayed in </a:t>
            </a:r>
            <a:r>
              <a:rPr lang="en-US" sz="2400" i="1"/>
              <a:t>Figure 1 </a:t>
            </a:r>
            <a:r>
              <a:rPr lang="en-US" sz="2400"/>
              <a:t>below. Common PFAS sources in the environment include fire training/response sites, industrial sites, manufacturing plants, wastewater discharges, and landfills. </a:t>
            </a:r>
            <a:r>
              <a:rPr lang="en-US" sz="2400" i="1"/>
              <a:t>Figure 2</a:t>
            </a:r>
            <a:r>
              <a:rPr lang="en-US" sz="2400"/>
              <a:t> below shows some routes that PFAS can take to enter the environment. Since these chemicals are resistive to degradation, they can remain in the environment for decades. Although the health effects of these chemicals are not well understood, studies do indicate that certain PFAS can have negative health effects.</a:t>
            </a:r>
            <a:endParaRPr lang="en-US" sz="2400">
              <a:cs typeface="Calibri"/>
            </a:endParaRPr>
          </a:p>
        </p:txBody>
      </p:sp>
      <p:pic>
        <p:nvPicPr>
          <p:cNvPr id="1032" name="Picture 8" descr="GZA GeoEnvironmental COVID-19 Resource Center | CCSNJ">
            <a:extLst>
              <a:ext uri="{FF2B5EF4-FFF2-40B4-BE49-F238E27FC236}">
                <a16:creationId xmlns:a16="http://schemas.microsoft.com/office/drawing/2014/main" id="{9076E9CD-6BFA-F430-CDEB-EED6FDFC769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9469"/>
          <a:stretch/>
        </p:blipFill>
        <p:spPr bwMode="auto">
          <a:xfrm>
            <a:off x="35797653" y="2625203"/>
            <a:ext cx="1737197" cy="1541671"/>
          </a:xfrm>
          <a:prstGeom prst="rect">
            <a:avLst/>
          </a:prstGeom>
          <a:noFill/>
        </p:spPr>
      </p:pic>
      <p:pic>
        <p:nvPicPr>
          <p:cNvPr id="11" name="Picture 10">
            <a:extLst>
              <a:ext uri="{FF2B5EF4-FFF2-40B4-BE49-F238E27FC236}">
                <a16:creationId xmlns:a16="http://schemas.microsoft.com/office/drawing/2014/main" id="{522B642E-D4D4-D633-F91C-848FD80C2859}"/>
              </a:ext>
            </a:extLst>
          </p:cNvPr>
          <p:cNvPicPr>
            <a:picLocks noChangeAspect="1"/>
          </p:cNvPicPr>
          <p:nvPr/>
        </p:nvPicPr>
        <p:blipFill>
          <a:blip r:embed="rId11"/>
          <a:stretch>
            <a:fillRect/>
          </a:stretch>
        </p:blipFill>
        <p:spPr>
          <a:xfrm>
            <a:off x="683722" y="24160167"/>
            <a:ext cx="10222650" cy="8094046"/>
          </a:xfrm>
          <a:prstGeom prst="rect">
            <a:avLst/>
          </a:prstGeom>
        </p:spPr>
      </p:pic>
      <p:sp>
        <p:nvSpPr>
          <p:cNvPr id="5" name="TextBox 4">
            <a:extLst>
              <a:ext uri="{FF2B5EF4-FFF2-40B4-BE49-F238E27FC236}">
                <a16:creationId xmlns:a16="http://schemas.microsoft.com/office/drawing/2014/main" id="{56F4CC42-8099-E02E-8DF7-6479BC4E3FBB}"/>
              </a:ext>
            </a:extLst>
          </p:cNvPr>
          <p:cNvSpPr txBox="1"/>
          <p:nvPr/>
        </p:nvSpPr>
        <p:spPr>
          <a:xfrm>
            <a:off x="436613" y="12836925"/>
            <a:ext cx="2417397" cy="338554"/>
          </a:xfrm>
          <a:prstGeom prst="rect">
            <a:avLst/>
          </a:prstGeom>
          <a:noFill/>
        </p:spPr>
        <p:txBody>
          <a:bodyPr wrap="square" rtlCol="0">
            <a:spAutoFit/>
          </a:bodyPr>
          <a:lstStyle/>
          <a:p>
            <a:pPr algn="ctr"/>
            <a:r>
              <a:rPr lang="en-US" sz="1600" i="1">
                <a:latin typeface="Cambria" panose="02040503050406030204" pitchFamily="18" charset="0"/>
                <a:ea typeface="Cambria" panose="02040503050406030204" pitchFamily="18" charset="0"/>
                <a:cs typeface="Times New Roman" panose="02020603050405020304" pitchFamily="18" charset="0"/>
              </a:rPr>
              <a:t>pubchem.ncbi.nlm.nih.gov</a:t>
            </a:r>
          </a:p>
        </p:txBody>
      </p:sp>
      <p:pic>
        <p:nvPicPr>
          <p:cNvPr id="20" name="Picture 19" descr="A picture containing dewdrop&#10;&#10;Description automatically generated">
            <a:extLst>
              <a:ext uri="{FF2B5EF4-FFF2-40B4-BE49-F238E27FC236}">
                <a16:creationId xmlns:a16="http://schemas.microsoft.com/office/drawing/2014/main" id="{C108BF43-CA10-4AF1-F192-B218FB8E20C2}"/>
              </a:ext>
            </a:extLst>
          </p:cNvPr>
          <p:cNvPicPr>
            <a:picLocks noChangeAspect="1"/>
          </p:cNvPicPr>
          <p:nvPr/>
        </p:nvPicPr>
        <p:blipFill rotWithShape="1">
          <a:blip r:embed="rId12">
            <a:extLst>
              <a:ext uri="{28A0092B-C50C-407E-A947-70E740481C1C}">
                <a14:useLocalDpi xmlns:a14="http://schemas.microsoft.com/office/drawing/2010/main" val="0"/>
              </a:ext>
            </a:extLst>
          </a:blip>
          <a:srcRect l="33285" t="30493" r="34485" b="33372"/>
          <a:stretch/>
        </p:blipFill>
        <p:spPr>
          <a:xfrm rot="16200000">
            <a:off x="86186" y="10816763"/>
            <a:ext cx="2616839" cy="1227878"/>
          </a:xfrm>
          <a:prstGeom prst="rect">
            <a:avLst/>
          </a:prstGeom>
        </p:spPr>
      </p:pic>
      <p:sp>
        <p:nvSpPr>
          <p:cNvPr id="22" name="TextBox 21">
            <a:extLst>
              <a:ext uri="{FF2B5EF4-FFF2-40B4-BE49-F238E27FC236}">
                <a16:creationId xmlns:a16="http://schemas.microsoft.com/office/drawing/2014/main" id="{DC4DF2CC-1DF6-3118-9D28-09EFB3F0368C}"/>
              </a:ext>
            </a:extLst>
          </p:cNvPr>
          <p:cNvSpPr txBox="1"/>
          <p:nvPr/>
        </p:nvSpPr>
        <p:spPr>
          <a:xfrm>
            <a:off x="478058" y="8940914"/>
            <a:ext cx="2400366" cy="1200329"/>
          </a:xfrm>
          <a:prstGeom prst="rect">
            <a:avLst/>
          </a:prstGeom>
          <a:noFill/>
        </p:spPr>
        <p:txBody>
          <a:bodyPr wrap="square" rtlCol="0">
            <a:spAutoFit/>
          </a:bodyPr>
          <a:lstStyle/>
          <a:p>
            <a:r>
              <a:rPr lang="en-US" sz="2400" i="1">
                <a:cs typeface="Times New Roman" panose="02020603050405020304" pitchFamily="18" charset="0"/>
              </a:rPr>
              <a:t>Figure 1: Perfluorooctanoic Acid (PFOA)</a:t>
            </a:r>
          </a:p>
        </p:txBody>
      </p:sp>
      <p:sp>
        <p:nvSpPr>
          <p:cNvPr id="14" name="Subtitle 2">
            <a:extLst>
              <a:ext uri="{FF2B5EF4-FFF2-40B4-BE49-F238E27FC236}">
                <a16:creationId xmlns:a16="http://schemas.microsoft.com/office/drawing/2014/main" id="{516F75C3-6F04-B489-DC79-FE98EE8309B0}"/>
              </a:ext>
            </a:extLst>
          </p:cNvPr>
          <p:cNvSpPr txBox="1">
            <a:spLocks/>
          </p:cNvSpPr>
          <p:nvPr/>
        </p:nvSpPr>
        <p:spPr>
          <a:xfrm>
            <a:off x="22028956" y="14631410"/>
            <a:ext cx="10270316" cy="8927644"/>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ndParaRPr>
          </a:p>
          <a:p>
            <a:pPr algn="just">
              <a:spcBef>
                <a:spcPts val="0"/>
              </a:spcBef>
            </a:pPr>
            <a:endParaRPr lang="en-US" sz="2900">
              <a:latin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just">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p:txBody>
      </p:sp>
      <p:sp>
        <p:nvSpPr>
          <p:cNvPr id="25" name="Subtitle 2">
            <a:extLst>
              <a:ext uri="{FF2B5EF4-FFF2-40B4-BE49-F238E27FC236}">
                <a16:creationId xmlns:a16="http://schemas.microsoft.com/office/drawing/2014/main" id="{C19F4B52-5751-77F5-9FF2-83A8D62C6675}"/>
              </a:ext>
            </a:extLst>
          </p:cNvPr>
          <p:cNvSpPr txBox="1">
            <a:spLocks/>
          </p:cNvSpPr>
          <p:nvPr/>
        </p:nvSpPr>
        <p:spPr>
          <a:xfrm>
            <a:off x="11670786" y="13641725"/>
            <a:ext cx="10074400" cy="8683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Sampling Results</a:t>
            </a:r>
          </a:p>
        </p:txBody>
      </p:sp>
      <p:sp>
        <p:nvSpPr>
          <p:cNvPr id="26" name="Subtitle 2">
            <a:extLst>
              <a:ext uri="{FF2B5EF4-FFF2-40B4-BE49-F238E27FC236}">
                <a16:creationId xmlns:a16="http://schemas.microsoft.com/office/drawing/2014/main" id="{4F475A23-E9E6-A74D-EADE-F37CB4035BA4}"/>
              </a:ext>
            </a:extLst>
          </p:cNvPr>
          <p:cNvSpPr txBox="1">
            <a:spLocks/>
          </p:cNvSpPr>
          <p:nvPr/>
        </p:nvSpPr>
        <p:spPr>
          <a:xfrm rot="16200000">
            <a:off x="7886603" y="18412253"/>
            <a:ext cx="17636090" cy="10074401"/>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27" name="Subtitle 2">
            <a:extLst>
              <a:ext uri="{FF2B5EF4-FFF2-40B4-BE49-F238E27FC236}">
                <a16:creationId xmlns:a16="http://schemas.microsoft.com/office/drawing/2014/main" id="{41A52F88-19A6-A45E-40A7-B2A2147C1003}"/>
              </a:ext>
            </a:extLst>
          </p:cNvPr>
          <p:cNvSpPr txBox="1">
            <a:spLocks/>
          </p:cNvSpPr>
          <p:nvPr/>
        </p:nvSpPr>
        <p:spPr>
          <a:xfrm>
            <a:off x="22028956" y="23773456"/>
            <a:ext cx="10270316" cy="8683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Principal Component Analysis</a:t>
            </a:r>
          </a:p>
        </p:txBody>
      </p:sp>
      <p:sp>
        <p:nvSpPr>
          <p:cNvPr id="41" name="Subtitle 2">
            <a:extLst>
              <a:ext uri="{FF2B5EF4-FFF2-40B4-BE49-F238E27FC236}">
                <a16:creationId xmlns:a16="http://schemas.microsoft.com/office/drawing/2014/main" id="{B5D20FA6-13CB-AC2D-2FDF-58E0D863D23B}"/>
              </a:ext>
            </a:extLst>
          </p:cNvPr>
          <p:cNvSpPr txBox="1">
            <a:spLocks/>
          </p:cNvSpPr>
          <p:nvPr/>
        </p:nvSpPr>
        <p:spPr>
          <a:xfrm>
            <a:off x="22028956" y="24827033"/>
            <a:ext cx="10270315" cy="7440466"/>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ndParaRPr>
          </a:p>
          <a:p>
            <a:pPr algn="just">
              <a:spcBef>
                <a:spcPts val="0"/>
              </a:spcBef>
            </a:pPr>
            <a:endParaRPr lang="en-US" sz="2900">
              <a:latin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marL="399415" indent="-399415" algn="just">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just">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just">
              <a:spcBef>
                <a:spcPts val="0"/>
              </a:spcBef>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a:p>
            <a:pPr algn="just">
              <a:spcBef>
                <a:spcPts val="0"/>
              </a:spcBef>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a typeface="Cambria" panose="02040503050406030204" pitchFamily="18" charset="0"/>
            </a:endParaRPr>
          </a:p>
        </p:txBody>
      </p:sp>
      <p:pic>
        <p:nvPicPr>
          <p:cNvPr id="44" name="Picture 43" descr="Chart&#10;&#10;Description automatically generated">
            <a:extLst>
              <a:ext uri="{FF2B5EF4-FFF2-40B4-BE49-F238E27FC236}">
                <a16:creationId xmlns:a16="http://schemas.microsoft.com/office/drawing/2014/main" id="{0465F915-9DC7-EFCE-3B49-DD7D5B22F032}"/>
              </a:ext>
            </a:extLst>
          </p:cNvPr>
          <p:cNvPicPr>
            <a:picLocks noChangeAspect="1"/>
          </p:cNvPicPr>
          <p:nvPr/>
        </p:nvPicPr>
        <p:blipFill rotWithShape="1">
          <a:blip r:embed="rId13">
            <a:extLst>
              <a:ext uri="{28A0092B-C50C-407E-A947-70E740481C1C}">
                <a14:useLocalDpi xmlns:a14="http://schemas.microsoft.com/office/drawing/2010/main" val="0"/>
              </a:ext>
            </a:extLst>
          </a:blip>
          <a:srcRect l="959" t="1882" r="1980" b="1749"/>
          <a:stretch/>
        </p:blipFill>
        <p:spPr>
          <a:xfrm>
            <a:off x="26960626" y="26004666"/>
            <a:ext cx="5255595" cy="4996364"/>
          </a:xfrm>
          <a:prstGeom prst="rect">
            <a:avLst/>
          </a:prstGeom>
          <a:effectLst>
            <a:softEdge rad="12700"/>
          </a:effectLst>
        </p:spPr>
      </p:pic>
      <p:sp>
        <p:nvSpPr>
          <p:cNvPr id="60" name="TextBox 59">
            <a:extLst>
              <a:ext uri="{FF2B5EF4-FFF2-40B4-BE49-F238E27FC236}">
                <a16:creationId xmlns:a16="http://schemas.microsoft.com/office/drawing/2014/main" id="{2CB55148-C8C2-295A-C5E2-216395AC858B}"/>
              </a:ext>
            </a:extLst>
          </p:cNvPr>
          <p:cNvSpPr txBox="1"/>
          <p:nvPr/>
        </p:nvSpPr>
        <p:spPr>
          <a:xfrm>
            <a:off x="22090819" y="25423902"/>
            <a:ext cx="4807943" cy="6124754"/>
          </a:xfrm>
          <a:prstGeom prst="rect">
            <a:avLst/>
          </a:prstGeom>
          <a:noFill/>
        </p:spPr>
        <p:txBody>
          <a:bodyPr wrap="square" lIns="91440" tIns="45720" rIns="91440" bIns="45720" rtlCol="0" anchor="t">
            <a:spAutoFit/>
          </a:bodyPr>
          <a:lstStyle/>
          <a:p>
            <a:pPr algn="just"/>
            <a:r>
              <a:rPr lang="en-US" sz="2800"/>
              <a:t>The team used JMP (a statistical analysis software) to perform a principal component analysis (PCA) on the sample results. </a:t>
            </a:r>
            <a:r>
              <a:rPr lang="en-US" sz="2800" i="1"/>
              <a:t>Figure 7</a:t>
            </a:r>
            <a:r>
              <a:rPr lang="en-US" sz="2800"/>
              <a:t>, is the loading plot from this analysis. This plot clusters samples with similar signatures. The results indicate that the signatures of WW-1 &amp; WW-2 differ from the other surface water and rainwater samples. SW-6 also has a different signature than all other samples.</a:t>
            </a:r>
            <a:endParaRPr lang="en-US" sz="2800">
              <a:cs typeface="Calibri"/>
            </a:endParaRPr>
          </a:p>
        </p:txBody>
      </p:sp>
      <p:sp>
        <p:nvSpPr>
          <p:cNvPr id="61" name="TextBox 60">
            <a:extLst>
              <a:ext uri="{FF2B5EF4-FFF2-40B4-BE49-F238E27FC236}">
                <a16:creationId xmlns:a16="http://schemas.microsoft.com/office/drawing/2014/main" id="{0244AFC1-188A-9A4F-42F4-14891F3E6988}"/>
              </a:ext>
            </a:extLst>
          </p:cNvPr>
          <p:cNvSpPr txBox="1"/>
          <p:nvPr/>
        </p:nvSpPr>
        <p:spPr>
          <a:xfrm>
            <a:off x="27474682" y="25423902"/>
            <a:ext cx="4227482" cy="477048"/>
          </a:xfrm>
          <a:prstGeom prst="rect">
            <a:avLst/>
          </a:prstGeom>
          <a:noFill/>
        </p:spPr>
        <p:txBody>
          <a:bodyPr wrap="square" lIns="106674" tIns="53337" rIns="106674" bIns="53337" rtlCol="0">
            <a:spAutoFit/>
          </a:bodyPr>
          <a:lstStyle/>
          <a:p>
            <a:pPr algn="ctr"/>
            <a:r>
              <a:rPr lang="en-US" sz="2400" i="1">
                <a:latin typeface="Cambria" panose="02040503050406030204" pitchFamily="18" charset="0"/>
              </a:rPr>
              <a:t>Figure 7: PCA Loading Plot</a:t>
            </a:r>
          </a:p>
        </p:txBody>
      </p:sp>
      <p:pic>
        <p:nvPicPr>
          <p:cNvPr id="1028" name="Picture 4" descr="PFAS AND EMERGING CONTAMINANTS - Weston &amp; Sampson">
            <a:extLst>
              <a:ext uri="{FF2B5EF4-FFF2-40B4-BE49-F238E27FC236}">
                <a16:creationId xmlns:a16="http://schemas.microsoft.com/office/drawing/2014/main" id="{614D73BF-CA16-72E2-AA46-17FA9CB3D3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0306" y="8691045"/>
            <a:ext cx="8212672" cy="53135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2ED5F42-7535-3055-76CA-07D7B8BD42C1}"/>
              </a:ext>
            </a:extLst>
          </p:cNvPr>
          <p:cNvSpPr txBox="1"/>
          <p:nvPr/>
        </p:nvSpPr>
        <p:spPr>
          <a:xfrm>
            <a:off x="1575973" y="23688603"/>
            <a:ext cx="8413068" cy="477048"/>
          </a:xfrm>
          <a:prstGeom prst="rect">
            <a:avLst/>
          </a:prstGeom>
          <a:noFill/>
        </p:spPr>
        <p:txBody>
          <a:bodyPr wrap="square" lIns="106674" tIns="53337" rIns="106674" bIns="53337" rtlCol="0">
            <a:spAutoFit/>
          </a:bodyPr>
          <a:lstStyle/>
          <a:p>
            <a:pPr algn="ctr"/>
            <a:r>
              <a:rPr lang="en-US" sz="2400" i="1">
                <a:latin typeface="Cambria" panose="02040503050406030204" pitchFamily="18" charset="0"/>
              </a:rPr>
              <a:t>Figure 3: Potential Sources of PFAS in and around Dover</a:t>
            </a:r>
          </a:p>
        </p:txBody>
      </p:sp>
      <p:pic>
        <p:nvPicPr>
          <p:cNvPr id="24" name="Picture 24" descr="Text, qr code&#10;&#10;Description automatically generated">
            <a:extLst>
              <a:ext uri="{FF2B5EF4-FFF2-40B4-BE49-F238E27FC236}">
                <a16:creationId xmlns:a16="http://schemas.microsoft.com/office/drawing/2014/main" id="{CF4F7362-3E22-2825-FF5E-2245B3DB0D72}"/>
              </a:ext>
            </a:extLst>
          </p:cNvPr>
          <p:cNvPicPr>
            <a:picLocks noChangeAspect="1"/>
          </p:cNvPicPr>
          <p:nvPr/>
        </p:nvPicPr>
        <p:blipFill>
          <a:blip r:embed="rId15"/>
          <a:stretch>
            <a:fillRect/>
          </a:stretch>
        </p:blipFill>
        <p:spPr>
          <a:xfrm>
            <a:off x="962823" y="29145140"/>
            <a:ext cx="1149187" cy="1140611"/>
          </a:xfrm>
          <a:prstGeom prst="rect">
            <a:avLst/>
          </a:prstGeom>
        </p:spPr>
      </p:pic>
      <p:pic>
        <p:nvPicPr>
          <p:cNvPr id="2054" name="Picture 6" descr="NH Dept Env Services (@NHDES) / Twitter">
            <a:extLst>
              <a:ext uri="{FF2B5EF4-FFF2-40B4-BE49-F238E27FC236}">
                <a16:creationId xmlns:a16="http://schemas.microsoft.com/office/drawing/2014/main" id="{D12B0EDC-F660-D965-6A24-76CD870C016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52837" y="24397811"/>
            <a:ext cx="1312743" cy="13127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7BC72AC-B379-E338-599B-2F1B5E16B5BC}"/>
              </a:ext>
            </a:extLst>
          </p:cNvPr>
          <p:cNvSpPr txBox="1"/>
          <p:nvPr/>
        </p:nvSpPr>
        <p:spPr>
          <a:xfrm>
            <a:off x="14162451" y="5652100"/>
            <a:ext cx="5086238" cy="477048"/>
          </a:xfrm>
          <a:prstGeom prst="rect">
            <a:avLst/>
          </a:prstGeom>
          <a:noFill/>
        </p:spPr>
        <p:txBody>
          <a:bodyPr wrap="square" lIns="106674" tIns="53337" rIns="106674" bIns="53337" rtlCol="0">
            <a:spAutoFit/>
          </a:bodyPr>
          <a:lstStyle/>
          <a:p>
            <a:pPr algn="ctr"/>
            <a:r>
              <a:rPr lang="en-US" sz="2400" i="1">
                <a:latin typeface="Cambria" panose="02040503050406030204" pitchFamily="18" charset="0"/>
              </a:rPr>
              <a:t>Figure 4: Sampled Sites</a:t>
            </a:r>
          </a:p>
        </p:txBody>
      </p:sp>
      <p:grpSp>
        <p:nvGrpSpPr>
          <p:cNvPr id="34" name="Group 33">
            <a:extLst>
              <a:ext uri="{FF2B5EF4-FFF2-40B4-BE49-F238E27FC236}">
                <a16:creationId xmlns:a16="http://schemas.microsoft.com/office/drawing/2014/main" id="{F19FE1F6-8141-2707-8FA4-C7DCC16777C0}"/>
              </a:ext>
            </a:extLst>
          </p:cNvPr>
          <p:cNvGrpSpPr/>
          <p:nvPr/>
        </p:nvGrpSpPr>
        <p:grpSpPr>
          <a:xfrm>
            <a:off x="25768580" y="20280722"/>
            <a:ext cx="866918" cy="245653"/>
            <a:chOff x="25768580" y="20280722"/>
            <a:chExt cx="866918" cy="245653"/>
          </a:xfrm>
        </p:grpSpPr>
        <p:cxnSp>
          <p:nvCxnSpPr>
            <p:cNvPr id="37" name="Straight Arrow Connector 36">
              <a:extLst>
                <a:ext uri="{FF2B5EF4-FFF2-40B4-BE49-F238E27FC236}">
                  <a16:creationId xmlns:a16="http://schemas.microsoft.com/office/drawing/2014/main" id="{437C69E1-DDD8-AB3F-B3B7-2948BD6EF8A7}"/>
                </a:ext>
              </a:extLst>
            </p:cNvPr>
            <p:cNvCxnSpPr>
              <a:cxnSpLocks/>
            </p:cNvCxnSpPr>
            <p:nvPr/>
          </p:nvCxnSpPr>
          <p:spPr>
            <a:xfrm flipH="1">
              <a:off x="25768580" y="20497710"/>
              <a:ext cx="8669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E889AD5-A166-FD55-703C-F9622166812E}"/>
                </a:ext>
              </a:extLst>
            </p:cNvPr>
            <p:cNvCxnSpPr>
              <a:cxnSpLocks/>
            </p:cNvCxnSpPr>
            <p:nvPr/>
          </p:nvCxnSpPr>
          <p:spPr>
            <a:xfrm flipH="1" flipV="1">
              <a:off x="26617095" y="20280722"/>
              <a:ext cx="518" cy="2456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81F0721-B4F1-8671-0D89-866995E6B13E}"/>
              </a:ext>
            </a:extLst>
          </p:cNvPr>
          <p:cNvGrpSpPr/>
          <p:nvPr/>
        </p:nvGrpSpPr>
        <p:grpSpPr>
          <a:xfrm>
            <a:off x="27367706" y="21667910"/>
            <a:ext cx="868496" cy="232228"/>
            <a:chOff x="27367706" y="21667910"/>
            <a:chExt cx="868496" cy="232228"/>
          </a:xfrm>
        </p:grpSpPr>
        <p:cxnSp>
          <p:nvCxnSpPr>
            <p:cNvPr id="67" name="Straight Arrow Connector 66">
              <a:extLst>
                <a:ext uri="{FF2B5EF4-FFF2-40B4-BE49-F238E27FC236}">
                  <a16:creationId xmlns:a16="http://schemas.microsoft.com/office/drawing/2014/main" id="{09F94625-3C2F-2B16-2F1A-D074BA465EEB}"/>
                </a:ext>
              </a:extLst>
            </p:cNvPr>
            <p:cNvCxnSpPr>
              <a:cxnSpLocks/>
            </p:cNvCxnSpPr>
            <p:nvPr/>
          </p:nvCxnSpPr>
          <p:spPr>
            <a:xfrm flipV="1">
              <a:off x="27367706" y="21683150"/>
              <a:ext cx="868496" cy="119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21FE98E-5CC7-B0C0-D6B1-D4905513E33A}"/>
                </a:ext>
              </a:extLst>
            </p:cNvPr>
            <p:cNvCxnSpPr>
              <a:cxnSpLocks/>
            </p:cNvCxnSpPr>
            <p:nvPr/>
          </p:nvCxnSpPr>
          <p:spPr>
            <a:xfrm>
              <a:off x="27385383" y="21667910"/>
              <a:ext cx="0" cy="2322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DE4EF201-DBA6-1AF7-5B45-4699D356D342}"/>
              </a:ext>
            </a:extLst>
          </p:cNvPr>
          <p:cNvSpPr txBox="1"/>
          <p:nvPr/>
        </p:nvSpPr>
        <p:spPr>
          <a:xfrm>
            <a:off x="3838247" y="13930421"/>
            <a:ext cx="6605960" cy="769441"/>
          </a:xfrm>
          <a:prstGeom prst="rect">
            <a:avLst/>
          </a:prstGeom>
          <a:noFill/>
        </p:spPr>
        <p:txBody>
          <a:bodyPr wrap="square" rtlCol="0">
            <a:spAutoFit/>
          </a:bodyPr>
          <a:lstStyle/>
          <a:p>
            <a:pPr algn="ctr"/>
            <a:r>
              <a:rPr lang="en-US" sz="2400" i="1">
                <a:cs typeface="Times New Roman" panose="02020603050405020304" pitchFamily="18" charset="0"/>
              </a:rPr>
              <a:t>Figure 2: Routes PFAS take to enter the Environment </a:t>
            </a:r>
            <a:r>
              <a:rPr lang="en-US" sz="2000" i="1">
                <a:cs typeface="Times New Roman" panose="02020603050405020304" pitchFamily="18" charset="0"/>
              </a:rPr>
              <a:t>from Westonandsampson.com</a:t>
            </a:r>
            <a:endParaRPr lang="en-US" sz="2400" i="1">
              <a:cs typeface="Times New Roman" panose="02020603050405020304" pitchFamily="18" charset="0"/>
            </a:endParaRPr>
          </a:p>
        </p:txBody>
      </p:sp>
      <p:grpSp>
        <p:nvGrpSpPr>
          <p:cNvPr id="78" name="Group 77">
            <a:extLst>
              <a:ext uri="{FF2B5EF4-FFF2-40B4-BE49-F238E27FC236}">
                <a16:creationId xmlns:a16="http://schemas.microsoft.com/office/drawing/2014/main" id="{D66CFC3C-853D-375B-3A39-8886CCE8388C}"/>
              </a:ext>
            </a:extLst>
          </p:cNvPr>
          <p:cNvGrpSpPr/>
          <p:nvPr/>
        </p:nvGrpSpPr>
        <p:grpSpPr>
          <a:xfrm>
            <a:off x="2019339" y="9894374"/>
            <a:ext cx="417813" cy="1093140"/>
            <a:chOff x="2011062" y="9905060"/>
            <a:chExt cx="417813" cy="1093140"/>
          </a:xfrm>
        </p:grpSpPr>
        <p:cxnSp>
          <p:nvCxnSpPr>
            <p:cNvPr id="72" name="Straight Arrow Connector 71">
              <a:extLst>
                <a:ext uri="{FF2B5EF4-FFF2-40B4-BE49-F238E27FC236}">
                  <a16:creationId xmlns:a16="http://schemas.microsoft.com/office/drawing/2014/main" id="{2371B296-B5F3-4D40-E5E3-0B1DC8177E97}"/>
                </a:ext>
              </a:extLst>
            </p:cNvPr>
            <p:cNvCxnSpPr>
              <a:cxnSpLocks/>
            </p:cNvCxnSpPr>
            <p:nvPr/>
          </p:nvCxnSpPr>
          <p:spPr>
            <a:xfrm flipH="1">
              <a:off x="2011062" y="10969539"/>
              <a:ext cx="41781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92CEC34-EA3A-7971-B693-EEC1325BD787}"/>
                </a:ext>
              </a:extLst>
            </p:cNvPr>
            <p:cNvCxnSpPr>
              <a:cxnSpLocks/>
            </p:cNvCxnSpPr>
            <p:nvPr/>
          </p:nvCxnSpPr>
          <p:spPr>
            <a:xfrm flipV="1">
              <a:off x="2424773" y="9905060"/>
              <a:ext cx="0" cy="10931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C381B4D5-1EEE-B83D-C0FA-C0D424B84D80}"/>
              </a:ext>
            </a:extLst>
          </p:cNvPr>
          <p:cNvSpPr txBox="1"/>
          <p:nvPr/>
        </p:nvSpPr>
        <p:spPr>
          <a:xfrm>
            <a:off x="37470895" y="3145309"/>
            <a:ext cx="2730955" cy="738664"/>
          </a:xfrm>
          <a:prstGeom prst="rect">
            <a:avLst/>
          </a:prstGeom>
          <a:noFill/>
        </p:spPr>
        <p:txBody>
          <a:bodyPr wrap="square" rtlCol="0">
            <a:spAutoFit/>
          </a:bodyPr>
          <a:lstStyle/>
          <a:p>
            <a:r>
              <a:rPr lang="en-US" sz="2100">
                <a:solidFill>
                  <a:srgbClr val="59A4C5"/>
                </a:solidFill>
                <a:ea typeface="Ebrima" panose="02000000000000000000" pitchFamily="2" charset="0"/>
                <a:cs typeface="Ebrima" panose="02000000000000000000" pitchFamily="2" charset="0"/>
              </a:rPr>
              <a:t>Known for excellence. </a:t>
            </a:r>
          </a:p>
          <a:p>
            <a:r>
              <a:rPr lang="en-US" sz="2100">
                <a:solidFill>
                  <a:srgbClr val="59A4C5"/>
                </a:solidFill>
                <a:ea typeface="Ebrima" panose="02000000000000000000" pitchFamily="2" charset="0"/>
                <a:cs typeface="Ebrima" panose="02000000000000000000" pitchFamily="2" charset="0"/>
              </a:rPr>
              <a:t>Built on trust.</a:t>
            </a:r>
          </a:p>
        </p:txBody>
      </p:sp>
      <p:pic>
        <p:nvPicPr>
          <p:cNvPr id="1036" name="Picture 12" descr="Dover, New Hampshire (U.S.)">
            <a:extLst>
              <a:ext uri="{FF2B5EF4-FFF2-40B4-BE49-F238E27FC236}">
                <a16:creationId xmlns:a16="http://schemas.microsoft.com/office/drawing/2014/main" id="{4CD88AE8-DC7C-CA8E-B00A-F21319F18C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46392" y="2211028"/>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gos and Branding | UNH Communications and Public Affairs">
            <a:extLst>
              <a:ext uri="{FF2B5EF4-FFF2-40B4-BE49-F238E27FC236}">
                <a16:creationId xmlns:a16="http://schemas.microsoft.com/office/drawing/2014/main" id="{F391DF9E-063E-7416-127E-810AFDF6922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76277" b="11389"/>
          <a:stretch/>
        </p:blipFill>
        <p:spPr bwMode="auto">
          <a:xfrm>
            <a:off x="753648" y="2280891"/>
            <a:ext cx="1644650" cy="19977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Logos and Branding | UNH Communications and Public Affairs">
            <a:extLst>
              <a:ext uri="{FF2B5EF4-FFF2-40B4-BE49-F238E27FC236}">
                <a16:creationId xmlns:a16="http://schemas.microsoft.com/office/drawing/2014/main" id="{C7C42B13-501B-2F85-A446-CA0F72A3BE6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5151" b="35268"/>
          <a:stretch/>
        </p:blipFill>
        <p:spPr bwMode="auto">
          <a:xfrm>
            <a:off x="2433050" y="2692072"/>
            <a:ext cx="4231102" cy="118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051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Dover, NH – Citywide Per- and Polyfluoroalkyl Substances (PFAS) Sampling Program Michael Bidonde, Briar Brogna, Max Fortin, Nathan Salas Civil and Environmental Engineering, University of New Hampshire, Durham, 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revision>1</cp:revision>
  <dcterms:created xsi:type="dcterms:W3CDTF">2016-03-05T16:55:12Z</dcterms:created>
  <dcterms:modified xsi:type="dcterms:W3CDTF">2023-04-13T21:12:04Z</dcterms:modified>
</cp:coreProperties>
</file>