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6576000" cy="29260800"/>
  <p:notesSz cx="9144000" cy="6858000"/>
  <p:embeddedFontLst>
    <p:embeddedFont>
      <p:font typeface="Cabin" panose="020B0604020202020204" charset="0"/>
      <p:regular r:id="rId4"/>
      <p:bold r:id="rId5"/>
      <p:italic r:id="rId6"/>
      <p:boldItalic r:id="rId7"/>
    </p:embeddedFont>
    <p:embeddedFont>
      <p:font typeface="Cabin Medium" panose="020B0604020202020204" charset="0"/>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Cambria" panose="02040503050406030204" pitchFamily="18"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216">
          <p15:clr>
            <a:srgbClr val="000000"/>
          </p15:clr>
        </p15:guide>
        <p15:guide id="2" pos="1152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DJJ8VtskHsFgk+n+4ze5RAel4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1974" y="462"/>
      </p:cViewPr>
      <p:guideLst>
        <p:guide orient="horz" pos="9216"/>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presProps" Target="pres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tableStyles" Target="tableStyle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heme" Target="theme/theme1.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2963863" y="514350"/>
            <a:ext cx="3216275"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2743200" y="4788749"/>
            <a:ext cx="31089600" cy="1018709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5200"/>
              <a:buFont typeface="Calibri"/>
              <a:buNone/>
              <a:defRPr sz="25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4572000" y="15368696"/>
            <a:ext cx="27432000" cy="706458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200"/>
              </a:spcBef>
              <a:spcAft>
                <a:spcPts val="0"/>
              </a:spcAft>
              <a:buClr>
                <a:schemeClr val="dk1"/>
              </a:buClr>
              <a:buSzPts val="10080"/>
              <a:buNone/>
              <a:defRPr sz="10080"/>
            </a:lvl1pPr>
            <a:lvl2pPr lvl="1" algn="ctr">
              <a:lnSpc>
                <a:spcPct val="90000"/>
              </a:lnSpc>
              <a:spcBef>
                <a:spcPts val="2100"/>
              </a:spcBef>
              <a:spcAft>
                <a:spcPts val="0"/>
              </a:spcAft>
              <a:buClr>
                <a:schemeClr val="dk1"/>
              </a:buClr>
              <a:buSzPts val="8400"/>
              <a:buNone/>
              <a:defRPr sz="8400"/>
            </a:lvl2pPr>
            <a:lvl3pPr lvl="2" algn="ctr">
              <a:lnSpc>
                <a:spcPct val="90000"/>
              </a:lnSpc>
              <a:spcBef>
                <a:spcPts val="2100"/>
              </a:spcBef>
              <a:spcAft>
                <a:spcPts val="0"/>
              </a:spcAft>
              <a:buClr>
                <a:schemeClr val="dk1"/>
              </a:buClr>
              <a:buSzPts val="7560"/>
              <a:buNone/>
              <a:defRPr sz="7560"/>
            </a:lvl3pPr>
            <a:lvl4pPr lvl="3" algn="ctr">
              <a:lnSpc>
                <a:spcPct val="90000"/>
              </a:lnSpc>
              <a:spcBef>
                <a:spcPts val="2100"/>
              </a:spcBef>
              <a:spcAft>
                <a:spcPts val="0"/>
              </a:spcAft>
              <a:buClr>
                <a:schemeClr val="dk1"/>
              </a:buClr>
              <a:buSzPts val="6720"/>
              <a:buNone/>
              <a:defRPr sz="6719"/>
            </a:lvl4pPr>
            <a:lvl5pPr lvl="4" algn="ctr">
              <a:lnSpc>
                <a:spcPct val="90000"/>
              </a:lnSpc>
              <a:spcBef>
                <a:spcPts val="2100"/>
              </a:spcBef>
              <a:spcAft>
                <a:spcPts val="0"/>
              </a:spcAft>
              <a:buClr>
                <a:schemeClr val="dk1"/>
              </a:buClr>
              <a:buSzPts val="6720"/>
              <a:buNone/>
              <a:defRPr sz="6719"/>
            </a:lvl5pPr>
            <a:lvl6pPr lvl="5" algn="ctr">
              <a:lnSpc>
                <a:spcPct val="90000"/>
              </a:lnSpc>
              <a:spcBef>
                <a:spcPts val="2100"/>
              </a:spcBef>
              <a:spcAft>
                <a:spcPts val="0"/>
              </a:spcAft>
              <a:buClr>
                <a:schemeClr val="dk1"/>
              </a:buClr>
              <a:buSzPts val="6720"/>
              <a:buNone/>
              <a:defRPr sz="6719"/>
            </a:lvl6pPr>
            <a:lvl7pPr lvl="6" algn="ctr">
              <a:lnSpc>
                <a:spcPct val="90000"/>
              </a:lnSpc>
              <a:spcBef>
                <a:spcPts val="2100"/>
              </a:spcBef>
              <a:spcAft>
                <a:spcPts val="0"/>
              </a:spcAft>
              <a:buClr>
                <a:schemeClr val="dk1"/>
              </a:buClr>
              <a:buSzPts val="6720"/>
              <a:buNone/>
              <a:defRPr sz="6719"/>
            </a:lvl7pPr>
            <a:lvl8pPr lvl="7" algn="ctr">
              <a:lnSpc>
                <a:spcPct val="90000"/>
              </a:lnSpc>
              <a:spcBef>
                <a:spcPts val="2100"/>
              </a:spcBef>
              <a:spcAft>
                <a:spcPts val="0"/>
              </a:spcAft>
              <a:buClr>
                <a:schemeClr val="dk1"/>
              </a:buClr>
              <a:buSzPts val="6720"/>
              <a:buNone/>
              <a:defRPr sz="6719"/>
            </a:lvl8pPr>
            <a:lvl9pPr lvl="8" algn="ctr">
              <a:lnSpc>
                <a:spcPct val="90000"/>
              </a:lnSpc>
              <a:spcBef>
                <a:spcPts val="2100"/>
              </a:spcBef>
              <a:spcAft>
                <a:spcPts val="0"/>
              </a:spcAft>
              <a:buClr>
                <a:schemeClr val="dk1"/>
              </a:buClr>
              <a:buSzPts val="6720"/>
              <a:buNone/>
              <a:defRPr sz="6719"/>
            </a:lvl9pPr>
          </a:lstStyle>
          <a:p>
            <a:endParaRPr/>
          </a:p>
        </p:txBody>
      </p:sp>
      <p:sp>
        <p:nvSpPr>
          <p:cNvPr id="14" name="Google Shape;14;p4"/>
          <p:cNvSpPr txBox="1">
            <a:spLocks noGrp="1"/>
          </p:cNvSpPr>
          <p:nvPr>
            <p:ph type="dt" idx="10"/>
          </p:nvPr>
        </p:nvSpPr>
        <p:spPr>
          <a:xfrm>
            <a:off x="2514600" y="27120433"/>
            <a:ext cx="8229600" cy="15578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12115800" y="27120433"/>
            <a:ext cx="12344400" cy="15578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25831800" y="27120433"/>
            <a:ext cx="8229600" cy="15578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2514600" y="1557873"/>
            <a:ext cx="31546800" cy="56557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9005146" y="1298788"/>
            <a:ext cx="18565709" cy="31546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2514600" y="27120433"/>
            <a:ext cx="8229600" cy="15578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12115800" y="27120433"/>
            <a:ext cx="12344400" cy="15578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25831800" y="27120433"/>
            <a:ext cx="8229600" cy="15578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17719464" y="10013105"/>
            <a:ext cx="24797176" cy="7886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17464" y="2355005"/>
            <a:ext cx="24797176" cy="23202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2514600" y="27120433"/>
            <a:ext cx="8229600" cy="15578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12115800" y="27120433"/>
            <a:ext cx="12344400" cy="15578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25831800" y="27120433"/>
            <a:ext cx="8229600" cy="15578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2514600" y="1557873"/>
            <a:ext cx="31546800" cy="56557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2514600" y="7789333"/>
            <a:ext cx="31546800" cy="1856570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2514600" y="27120433"/>
            <a:ext cx="8229600" cy="15578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12115800" y="27120433"/>
            <a:ext cx="12344400" cy="15578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25831800" y="27120433"/>
            <a:ext cx="8229600" cy="15578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495552" y="7294889"/>
            <a:ext cx="31546800" cy="1217167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200"/>
              <a:buFont typeface="Calibri"/>
              <a:buNone/>
              <a:defRPr sz="25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2495552" y="19581716"/>
            <a:ext cx="31546800" cy="64007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200"/>
              </a:spcBef>
              <a:spcAft>
                <a:spcPts val="0"/>
              </a:spcAft>
              <a:buClr>
                <a:schemeClr val="dk1"/>
              </a:buClr>
              <a:buSzPts val="10080"/>
              <a:buNone/>
              <a:defRPr sz="10080">
                <a:solidFill>
                  <a:schemeClr val="dk1"/>
                </a:solidFill>
              </a:defRPr>
            </a:lvl1pPr>
            <a:lvl2pPr marL="914400" lvl="1" indent="-228600" algn="l">
              <a:lnSpc>
                <a:spcPct val="90000"/>
              </a:lnSpc>
              <a:spcBef>
                <a:spcPts val="2100"/>
              </a:spcBef>
              <a:spcAft>
                <a:spcPts val="0"/>
              </a:spcAft>
              <a:buClr>
                <a:srgbClr val="888888"/>
              </a:buClr>
              <a:buSzPts val="8400"/>
              <a:buNone/>
              <a:defRPr sz="8400">
                <a:solidFill>
                  <a:srgbClr val="888888"/>
                </a:solidFill>
              </a:defRPr>
            </a:lvl2pPr>
            <a:lvl3pPr marL="1371600" lvl="2" indent="-228600" algn="l">
              <a:lnSpc>
                <a:spcPct val="90000"/>
              </a:lnSpc>
              <a:spcBef>
                <a:spcPts val="2100"/>
              </a:spcBef>
              <a:spcAft>
                <a:spcPts val="0"/>
              </a:spcAft>
              <a:buClr>
                <a:srgbClr val="888888"/>
              </a:buClr>
              <a:buSzPts val="7560"/>
              <a:buNone/>
              <a:defRPr sz="7560">
                <a:solidFill>
                  <a:srgbClr val="888888"/>
                </a:solidFill>
              </a:defRPr>
            </a:lvl3pPr>
            <a:lvl4pPr marL="1828800" lvl="3" indent="-228600" algn="l">
              <a:lnSpc>
                <a:spcPct val="90000"/>
              </a:lnSpc>
              <a:spcBef>
                <a:spcPts val="2100"/>
              </a:spcBef>
              <a:spcAft>
                <a:spcPts val="0"/>
              </a:spcAft>
              <a:buClr>
                <a:srgbClr val="888888"/>
              </a:buClr>
              <a:buSzPts val="6720"/>
              <a:buNone/>
              <a:defRPr sz="6719">
                <a:solidFill>
                  <a:srgbClr val="888888"/>
                </a:solidFill>
              </a:defRPr>
            </a:lvl4pPr>
            <a:lvl5pPr marL="2286000" lvl="4" indent="-228600" algn="l">
              <a:lnSpc>
                <a:spcPct val="90000"/>
              </a:lnSpc>
              <a:spcBef>
                <a:spcPts val="2100"/>
              </a:spcBef>
              <a:spcAft>
                <a:spcPts val="0"/>
              </a:spcAft>
              <a:buClr>
                <a:srgbClr val="888888"/>
              </a:buClr>
              <a:buSzPts val="6720"/>
              <a:buNone/>
              <a:defRPr sz="6719">
                <a:solidFill>
                  <a:srgbClr val="888888"/>
                </a:solidFill>
              </a:defRPr>
            </a:lvl5pPr>
            <a:lvl6pPr marL="2743200" lvl="5" indent="-228600" algn="l">
              <a:lnSpc>
                <a:spcPct val="90000"/>
              </a:lnSpc>
              <a:spcBef>
                <a:spcPts val="2100"/>
              </a:spcBef>
              <a:spcAft>
                <a:spcPts val="0"/>
              </a:spcAft>
              <a:buClr>
                <a:srgbClr val="888888"/>
              </a:buClr>
              <a:buSzPts val="6720"/>
              <a:buNone/>
              <a:defRPr sz="6719">
                <a:solidFill>
                  <a:srgbClr val="888888"/>
                </a:solidFill>
              </a:defRPr>
            </a:lvl6pPr>
            <a:lvl7pPr marL="3200400" lvl="6" indent="-228600" algn="l">
              <a:lnSpc>
                <a:spcPct val="90000"/>
              </a:lnSpc>
              <a:spcBef>
                <a:spcPts val="2100"/>
              </a:spcBef>
              <a:spcAft>
                <a:spcPts val="0"/>
              </a:spcAft>
              <a:buClr>
                <a:srgbClr val="888888"/>
              </a:buClr>
              <a:buSzPts val="6720"/>
              <a:buNone/>
              <a:defRPr sz="6719">
                <a:solidFill>
                  <a:srgbClr val="888888"/>
                </a:solidFill>
              </a:defRPr>
            </a:lvl7pPr>
            <a:lvl8pPr marL="3657600" lvl="7" indent="-228600" algn="l">
              <a:lnSpc>
                <a:spcPct val="90000"/>
              </a:lnSpc>
              <a:spcBef>
                <a:spcPts val="2100"/>
              </a:spcBef>
              <a:spcAft>
                <a:spcPts val="0"/>
              </a:spcAft>
              <a:buClr>
                <a:srgbClr val="888888"/>
              </a:buClr>
              <a:buSzPts val="6720"/>
              <a:buNone/>
              <a:defRPr sz="6719">
                <a:solidFill>
                  <a:srgbClr val="888888"/>
                </a:solidFill>
              </a:defRPr>
            </a:lvl8pPr>
            <a:lvl9pPr marL="4114800" lvl="8" indent="-228600" algn="l">
              <a:lnSpc>
                <a:spcPct val="90000"/>
              </a:lnSpc>
              <a:spcBef>
                <a:spcPts val="2100"/>
              </a:spcBef>
              <a:spcAft>
                <a:spcPts val="0"/>
              </a:spcAft>
              <a:buClr>
                <a:srgbClr val="888888"/>
              </a:buClr>
              <a:buSzPts val="6720"/>
              <a:buNone/>
              <a:defRPr sz="6719">
                <a:solidFill>
                  <a:srgbClr val="888888"/>
                </a:solidFill>
              </a:defRPr>
            </a:lvl9pPr>
          </a:lstStyle>
          <a:p>
            <a:endParaRPr/>
          </a:p>
        </p:txBody>
      </p:sp>
      <p:sp>
        <p:nvSpPr>
          <p:cNvPr id="26" name="Google Shape;26;p6"/>
          <p:cNvSpPr txBox="1">
            <a:spLocks noGrp="1"/>
          </p:cNvSpPr>
          <p:nvPr>
            <p:ph type="dt" idx="10"/>
          </p:nvPr>
        </p:nvSpPr>
        <p:spPr>
          <a:xfrm>
            <a:off x="2514600" y="27120433"/>
            <a:ext cx="8229600" cy="15578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12115800" y="27120433"/>
            <a:ext cx="12344400" cy="15578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25831800" y="27120433"/>
            <a:ext cx="8229600" cy="15578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2514600" y="1557873"/>
            <a:ext cx="31546800" cy="56557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2514600" y="7789333"/>
            <a:ext cx="15544800" cy="1856570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18516600" y="7789333"/>
            <a:ext cx="15544800" cy="1856570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2514600" y="27120433"/>
            <a:ext cx="8229600" cy="15578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12115800" y="27120433"/>
            <a:ext cx="12344400" cy="15578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25831800" y="27120433"/>
            <a:ext cx="8229600" cy="15578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2519364" y="1557873"/>
            <a:ext cx="31546800" cy="56557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2519368" y="7172963"/>
            <a:ext cx="15473360" cy="3515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200"/>
              </a:spcBef>
              <a:spcAft>
                <a:spcPts val="0"/>
              </a:spcAft>
              <a:buClr>
                <a:schemeClr val="dk1"/>
              </a:buClr>
              <a:buSzPts val="10080"/>
              <a:buNone/>
              <a:defRPr sz="10080" b="1"/>
            </a:lvl1pPr>
            <a:lvl2pPr marL="914400" lvl="1" indent="-228600" algn="l">
              <a:lnSpc>
                <a:spcPct val="90000"/>
              </a:lnSpc>
              <a:spcBef>
                <a:spcPts val="2100"/>
              </a:spcBef>
              <a:spcAft>
                <a:spcPts val="0"/>
              </a:spcAft>
              <a:buClr>
                <a:schemeClr val="dk1"/>
              </a:buClr>
              <a:buSzPts val="8400"/>
              <a:buNone/>
              <a:defRPr sz="8400" b="1"/>
            </a:lvl2pPr>
            <a:lvl3pPr marL="1371600" lvl="2" indent="-228600" algn="l">
              <a:lnSpc>
                <a:spcPct val="90000"/>
              </a:lnSpc>
              <a:spcBef>
                <a:spcPts val="2100"/>
              </a:spcBef>
              <a:spcAft>
                <a:spcPts val="0"/>
              </a:spcAft>
              <a:buClr>
                <a:schemeClr val="dk1"/>
              </a:buClr>
              <a:buSzPts val="7560"/>
              <a:buNone/>
              <a:defRPr sz="7560" b="1"/>
            </a:lvl3pPr>
            <a:lvl4pPr marL="1828800" lvl="3" indent="-228600" algn="l">
              <a:lnSpc>
                <a:spcPct val="90000"/>
              </a:lnSpc>
              <a:spcBef>
                <a:spcPts val="2100"/>
              </a:spcBef>
              <a:spcAft>
                <a:spcPts val="0"/>
              </a:spcAft>
              <a:buClr>
                <a:schemeClr val="dk1"/>
              </a:buClr>
              <a:buSzPts val="6720"/>
              <a:buNone/>
              <a:defRPr sz="6719" b="1"/>
            </a:lvl4pPr>
            <a:lvl5pPr marL="2286000" lvl="4" indent="-228600" algn="l">
              <a:lnSpc>
                <a:spcPct val="90000"/>
              </a:lnSpc>
              <a:spcBef>
                <a:spcPts val="2100"/>
              </a:spcBef>
              <a:spcAft>
                <a:spcPts val="0"/>
              </a:spcAft>
              <a:buClr>
                <a:schemeClr val="dk1"/>
              </a:buClr>
              <a:buSzPts val="6720"/>
              <a:buNone/>
              <a:defRPr sz="6719" b="1"/>
            </a:lvl5pPr>
            <a:lvl6pPr marL="2743200" lvl="5" indent="-228600" algn="l">
              <a:lnSpc>
                <a:spcPct val="90000"/>
              </a:lnSpc>
              <a:spcBef>
                <a:spcPts val="2100"/>
              </a:spcBef>
              <a:spcAft>
                <a:spcPts val="0"/>
              </a:spcAft>
              <a:buClr>
                <a:schemeClr val="dk1"/>
              </a:buClr>
              <a:buSzPts val="6720"/>
              <a:buNone/>
              <a:defRPr sz="6719" b="1"/>
            </a:lvl6pPr>
            <a:lvl7pPr marL="3200400" lvl="6" indent="-228600" algn="l">
              <a:lnSpc>
                <a:spcPct val="90000"/>
              </a:lnSpc>
              <a:spcBef>
                <a:spcPts val="2100"/>
              </a:spcBef>
              <a:spcAft>
                <a:spcPts val="0"/>
              </a:spcAft>
              <a:buClr>
                <a:schemeClr val="dk1"/>
              </a:buClr>
              <a:buSzPts val="6720"/>
              <a:buNone/>
              <a:defRPr sz="6719" b="1"/>
            </a:lvl7pPr>
            <a:lvl8pPr marL="3657600" lvl="7" indent="-228600" algn="l">
              <a:lnSpc>
                <a:spcPct val="90000"/>
              </a:lnSpc>
              <a:spcBef>
                <a:spcPts val="2100"/>
              </a:spcBef>
              <a:spcAft>
                <a:spcPts val="0"/>
              </a:spcAft>
              <a:buClr>
                <a:schemeClr val="dk1"/>
              </a:buClr>
              <a:buSzPts val="6720"/>
              <a:buNone/>
              <a:defRPr sz="6719" b="1"/>
            </a:lvl8pPr>
            <a:lvl9pPr marL="4114800" lvl="8" indent="-228600" algn="l">
              <a:lnSpc>
                <a:spcPct val="90000"/>
              </a:lnSpc>
              <a:spcBef>
                <a:spcPts val="2100"/>
              </a:spcBef>
              <a:spcAft>
                <a:spcPts val="0"/>
              </a:spcAft>
              <a:buClr>
                <a:schemeClr val="dk1"/>
              </a:buClr>
              <a:buSzPts val="6720"/>
              <a:buNone/>
              <a:defRPr sz="6719" b="1"/>
            </a:lvl9pPr>
          </a:lstStyle>
          <a:p>
            <a:endParaRPr/>
          </a:p>
        </p:txBody>
      </p:sp>
      <p:sp>
        <p:nvSpPr>
          <p:cNvPr id="39" name="Google Shape;39;p8"/>
          <p:cNvSpPr txBox="1">
            <a:spLocks noGrp="1"/>
          </p:cNvSpPr>
          <p:nvPr>
            <p:ph type="body" idx="2"/>
          </p:nvPr>
        </p:nvSpPr>
        <p:spPr>
          <a:xfrm>
            <a:off x="2519368" y="10688320"/>
            <a:ext cx="15473360" cy="1572090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18516602" y="7172963"/>
            <a:ext cx="15549564" cy="3515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200"/>
              </a:spcBef>
              <a:spcAft>
                <a:spcPts val="0"/>
              </a:spcAft>
              <a:buClr>
                <a:schemeClr val="dk1"/>
              </a:buClr>
              <a:buSzPts val="10080"/>
              <a:buNone/>
              <a:defRPr sz="10080" b="1"/>
            </a:lvl1pPr>
            <a:lvl2pPr marL="914400" lvl="1" indent="-228600" algn="l">
              <a:lnSpc>
                <a:spcPct val="90000"/>
              </a:lnSpc>
              <a:spcBef>
                <a:spcPts val="2100"/>
              </a:spcBef>
              <a:spcAft>
                <a:spcPts val="0"/>
              </a:spcAft>
              <a:buClr>
                <a:schemeClr val="dk1"/>
              </a:buClr>
              <a:buSzPts val="8400"/>
              <a:buNone/>
              <a:defRPr sz="8400" b="1"/>
            </a:lvl2pPr>
            <a:lvl3pPr marL="1371600" lvl="2" indent="-228600" algn="l">
              <a:lnSpc>
                <a:spcPct val="90000"/>
              </a:lnSpc>
              <a:spcBef>
                <a:spcPts val="2100"/>
              </a:spcBef>
              <a:spcAft>
                <a:spcPts val="0"/>
              </a:spcAft>
              <a:buClr>
                <a:schemeClr val="dk1"/>
              </a:buClr>
              <a:buSzPts val="7560"/>
              <a:buNone/>
              <a:defRPr sz="7560" b="1"/>
            </a:lvl3pPr>
            <a:lvl4pPr marL="1828800" lvl="3" indent="-228600" algn="l">
              <a:lnSpc>
                <a:spcPct val="90000"/>
              </a:lnSpc>
              <a:spcBef>
                <a:spcPts val="2100"/>
              </a:spcBef>
              <a:spcAft>
                <a:spcPts val="0"/>
              </a:spcAft>
              <a:buClr>
                <a:schemeClr val="dk1"/>
              </a:buClr>
              <a:buSzPts val="6720"/>
              <a:buNone/>
              <a:defRPr sz="6719" b="1"/>
            </a:lvl4pPr>
            <a:lvl5pPr marL="2286000" lvl="4" indent="-228600" algn="l">
              <a:lnSpc>
                <a:spcPct val="90000"/>
              </a:lnSpc>
              <a:spcBef>
                <a:spcPts val="2100"/>
              </a:spcBef>
              <a:spcAft>
                <a:spcPts val="0"/>
              </a:spcAft>
              <a:buClr>
                <a:schemeClr val="dk1"/>
              </a:buClr>
              <a:buSzPts val="6720"/>
              <a:buNone/>
              <a:defRPr sz="6719" b="1"/>
            </a:lvl5pPr>
            <a:lvl6pPr marL="2743200" lvl="5" indent="-228600" algn="l">
              <a:lnSpc>
                <a:spcPct val="90000"/>
              </a:lnSpc>
              <a:spcBef>
                <a:spcPts val="2100"/>
              </a:spcBef>
              <a:spcAft>
                <a:spcPts val="0"/>
              </a:spcAft>
              <a:buClr>
                <a:schemeClr val="dk1"/>
              </a:buClr>
              <a:buSzPts val="6720"/>
              <a:buNone/>
              <a:defRPr sz="6719" b="1"/>
            </a:lvl6pPr>
            <a:lvl7pPr marL="3200400" lvl="6" indent="-228600" algn="l">
              <a:lnSpc>
                <a:spcPct val="90000"/>
              </a:lnSpc>
              <a:spcBef>
                <a:spcPts val="2100"/>
              </a:spcBef>
              <a:spcAft>
                <a:spcPts val="0"/>
              </a:spcAft>
              <a:buClr>
                <a:schemeClr val="dk1"/>
              </a:buClr>
              <a:buSzPts val="6720"/>
              <a:buNone/>
              <a:defRPr sz="6719" b="1"/>
            </a:lvl7pPr>
            <a:lvl8pPr marL="3657600" lvl="7" indent="-228600" algn="l">
              <a:lnSpc>
                <a:spcPct val="90000"/>
              </a:lnSpc>
              <a:spcBef>
                <a:spcPts val="2100"/>
              </a:spcBef>
              <a:spcAft>
                <a:spcPts val="0"/>
              </a:spcAft>
              <a:buClr>
                <a:schemeClr val="dk1"/>
              </a:buClr>
              <a:buSzPts val="6720"/>
              <a:buNone/>
              <a:defRPr sz="6719" b="1"/>
            </a:lvl8pPr>
            <a:lvl9pPr marL="4114800" lvl="8" indent="-228600" algn="l">
              <a:lnSpc>
                <a:spcPct val="90000"/>
              </a:lnSpc>
              <a:spcBef>
                <a:spcPts val="2100"/>
              </a:spcBef>
              <a:spcAft>
                <a:spcPts val="0"/>
              </a:spcAft>
              <a:buClr>
                <a:schemeClr val="dk1"/>
              </a:buClr>
              <a:buSzPts val="6720"/>
              <a:buNone/>
              <a:defRPr sz="6719" b="1"/>
            </a:lvl9pPr>
          </a:lstStyle>
          <a:p>
            <a:endParaRPr/>
          </a:p>
        </p:txBody>
      </p:sp>
      <p:sp>
        <p:nvSpPr>
          <p:cNvPr id="41" name="Google Shape;41;p8"/>
          <p:cNvSpPr txBox="1">
            <a:spLocks noGrp="1"/>
          </p:cNvSpPr>
          <p:nvPr>
            <p:ph type="body" idx="4"/>
          </p:nvPr>
        </p:nvSpPr>
        <p:spPr>
          <a:xfrm>
            <a:off x="18516602" y="10688320"/>
            <a:ext cx="15549564" cy="1572090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2514600" y="27120433"/>
            <a:ext cx="8229600" cy="15578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12115800" y="27120433"/>
            <a:ext cx="12344400" cy="15578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25831800" y="27120433"/>
            <a:ext cx="8229600" cy="15578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2514600" y="1557873"/>
            <a:ext cx="31546800" cy="56557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2514600" y="27120433"/>
            <a:ext cx="8229600" cy="15578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12115800" y="27120433"/>
            <a:ext cx="12344400" cy="15578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25831800" y="27120433"/>
            <a:ext cx="8229600" cy="15578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2514600" y="27120433"/>
            <a:ext cx="8229600" cy="15578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12115800" y="27120433"/>
            <a:ext cx="12344400" cy="15578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25831800" y="27120433"/>
            <a:ext cx="8229600" cy="15578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2519364" y="1950720"/>
            <a:ext cx="11796712" cy="68275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3440"/>
              <a:buFont typeface="Calibri"/>
              <a:buNone/>
              <a:defRPr sz="1343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15549564" y="4213020"/>
            <a:ext cx="18516600" cy="20794133"/>
          </a:xfrm>
          <a:prstGeom prst="rect">
            <a:avLst/>
          </a:prstGeom>
          <a:noFill/>
          <a:ln>
            <a:noFill/>
          </a:ln>
        </p:spPr>
        <p:txBody>
          <a:bodyPr spcFirstLastPara="1" wrap="square" lIns="91425" tIns="45700" rIns="91425" bIns="45700" anchor="t" anchorCtr="0">
            <a:normAutofit/>
          </a:bodyPr>
          <a:lstStyle>
            <a:lvl1pPr marL="457200" lvl="0" indent="-1082040" algn="l">
              <a:lnSpc>
                <a:spcPct val="90000"/>
              </a:lnSpc>
              <a:spcBef>
                <a:spcPts val="4200"/>
              </a:spcBef>
              <a:spcAft>
                <a:spcPts val="0"/>
              </a:spcAft>
              <a:buClr>
                <a:schemeClr val="dk1"/>
              </a:buClr>
              <a:buSzPts val="13440"/>
              <a:buChar char="•"/>
              <a:defRPr sz="13439"/>
            </a:lvl1pPr>
            <a:lvl2pPr marL="914400" lvl="1" indent="-975360" algn="l">
              <a:lnSpc>
                <a:spcPct val="90000"/>
              </a:lnSpc>
              <a:spcBef>
                <a:spcPts val="2100"/>
              </a:spcBef>
              <a:spcAft>
                <a:spcPts val="0"/>
              </a:spcAft>
              <a:buClr>
                <a:schemeClr val="dk1"/>
              </a:buClr>
              <a:buSzPts val="11760"/>
              <a:buChar char="•"/>
              <a:defRPr sz="11760"/>
            </a:lvl2pPr>
            <a:lvl3pPr marL="1371600" lvl="2" indent="-868680" algn="l">
              <a:lnSpc>
                <a:spcPct val="90000"/>
              </a:lnSpc>
              <a:spcBef>
                <a:spcPts val="2100"/>
              </a:spcBef>
              <a:spcAft>
                <a:spcPts val="0"/>
              </a:spcAft>
              <a:buClr>
                <a:schemeClr val="dk1"/>
              </a:buClr>
              <a:buSzPts val="10080"/>
              <a:buChar char="•"/>
              <a:defRPr sz="10080"/>
            </a:lvl3pPr>
            <a:lvl4pPr marL="1828800" lvl="3" indent="-762000" algn="l">
              <a:lnSpc>
                <a:spcPct val="90000"/>
              </a:lnSpc>
              <a:spcBef>
                <a:spcPts val="2100"/>
              </a:spcBef>
              <a:spcAft>
                <a:spcPts val="0"/>
              </a:spcAft>
              <a:buClr>
                <a:schemeClr val="dk1"/>
              </a:buClr>
              <a:buSzPts val="8400"/>
              <a:buChar char="•"/>
              <a:defRPr sz="8400"/>
            </a:lvl4pPr>
            <a:lvl5pPr marL="2286000" lvl="4" indent="-762000" algn="l">
              <a:lnSpc>
                <a:spcPct val="90000"/>
              </a:lnSpc>
              <a:spcBef>
                <a:spcPts val="2100"/>
              </a:spcBef>
              <a:spcAft>
                <a:spcPts val="0"/>
              </a:spcAft>
              <a:buClr>
                <a:schemeClr val="dk1"/>
              </a:buClr>
              <a:buSzPts val="8400"/>
              <a:buChar char="•"/>
              <a:defRPr sz="8400"/>
            </a:lvl5pPr>
            <a:lvl6pPr marL="2743200" lvl="5" indent="-762000" algn="l">
              <a:lnSpc>
                <a:spcPct val="90000"/>
              </a:lnSpc>
              <a:spcBef>
                <a:spcPts val="2100"/>
              </a:spcBef>
              <a:spcAft>
                <a:spcPts val="0"/>
              </a:spcAft>
              <a:buClr>
                <a:schemeClr val="dk1"/>
              </a:buClr>
              <a:buSzPts val="8400"/>
              <a:buChar char="•"/>
              <a:defRPr sz="8400"/>
            </a:lvl6pPr>
            <a:lvl7pPr marL="3200400" lvl="6" indent="-762000" algn="l">
              <a:lnSpc>
                <a:spcPct val="90000"/>
              </a:lnSpc>
              <a:spcBef>
                <a:spcPts val="2100"/>
              </a:spcBef>
              <a:spcAft>
                <a:spcPts val="0"/>
              </a:spcAft>
              <a:buClr>
                <a:schemeClr val="dk1"/>
              </a:buClr>
              <a:buSzPts val="8400"/>
              <a:buChar char="•"/>
              <a:defRPr sz="8400"/>
            </a:lvl7pPr>
            <a:lvl8pPr marL="3657600" lvl="7" indent="-762000" algn="l">
              <a:lnSpc>
                <a:spcPct val="90000"/>
              </a:lnSpc>
              <a:spcBef>
                <a:spcPts val="2100"/>
              </a:spcBef>
              <a:spcAft>
                <a:spcPts val="0"/>
              </a:spcAft>
              <a:buClr>
                <a:schemeClr val="dk1"/>
              </a:buClr>
              <a:buSzPts val="8400"/>
              <a:buChar char="•"/>
              <a:defRPr sz="8400"/>
            </a:lvl8pPr>
            <a:lvl9pPr marL="4114800" lvl="8" indent="-762000" algn="l">
              <a:lnSpc>
                <a:spcPct val="90000"/>
              </a:lnSpc>
              <a:spcBef>
                <a:spcPts val="2100"/>
              </a:spcBef>
              <a:spcAft>
                <a:spcPts val="0"/>
              </a:spcAft>
              <a:buClr>
                <a:schemeClr val="dk1"/>
              </a:buClr>
              <a:buSzPts val="8400"/>
              <a:buChar char="•"/>
              <a:defRPr sz="8400"/>
            </a:lvl9pPr>
          </a:lstStyle>
          <a:p>
            <a:endParaRPr/>
          </a:p>
        </p:txBody>
      </p:sp>
      <p:sp>
        <p:nvSpPr>
          <p:cNvPr id="57" name="Google Shape;57;p11"/>
          <p:cNvSpPr txBox="1">
            <a:spLocks noGrp="1"/>
          </p:cNvSpPr>
          <p:nvPr>
            <p:ph type="body" idx="2"/>
          </p:nvPr>
        </p:nvSpPr>
        <p:spPr>
          <a:xfrm>
            <a:off x="2519364" y="8778240"/>
            <a:ext cx="11796712" cy="162627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200"/>
              </a:spcBef>
              <a:spcAft>
                <a:spcPts val="0"/>
              </a:spcAft>
              <a:buClr>
                <a:schemeClr val="dk1"/>
              </a:buClr>
              <a:buSzPts val="6720"/>
              <a:buNone/>
              <a:defRPr sz="6719"/>
            </a:lvl1pPr>
            <a:lvl2pPr marL="914400" lvl="1" indent="-228600" algn="l">
              <a:lnSpc>
                <a:spcPct val="90000"/>
              </a:lnSpc>
              <a:spcBef>
                <a:spcPts val="2100"/>
              </a:spcBef>
              <a:spcAft>
                <a:spcPts val="0"/>
              </a:spcAft>
              <a:buClr>
                <a:schemeClr val="dk1"/>
              </a:buClr>
              <a:buSzPts val="5880"/>
              <a:buNone/>
              <a:defRPr sz="5880"/>
            </a:lvl2pPr>
            <a:lvl3pPr marL="1371600" lvl="2" indent="-228600" algn="l">
              <a:lnSpc>
                <a:spcPct val="90000"/>
              </a:lnSpc>
              <a:spcBef>
                <a:spcPts val="2100"/>
              </a:spcBef>
              <a:spcAft>
                <a:spcPts val="0"/>
              </a:spcAft>
              <a:buClr>
                <a:schemeClr val="dk1"/>
              </a:buClr>
              <a:buSzPts val="5040"/>
              <a:buNone/>
              <a:defRPr sz="5040"/>
            </a:lvl3pPr>
            <a:lvl4pPr marL="1828800" lvl="3" indent="-228600" algn="l">
              <a:lnSpc>
                <a:spcPct val="90000"/>
              </a:lnSpc>
              <a:spcBef>
                <a:spcPts val="2100"/>
              </a:spcBef>
              <a:spcAft>
                <a:spcPts val="0"/>
              </a:spcAft>
              <a:buClr>
                <a:schemeClr val="dk1"/>
              </a:buClr>
              <a:buSzPts val="4200"/>
              <a:buNone/>
              <a:defRPr sz="4200"/>
            </a:lvl4pPr>
            <a:lvl5pPr marL="2286000" lvl="4" indent="-228600" algn="l">
              <a:lnSpc>
                <a:spcPct val="90000"/>
              </a:lnSpc>
              <a:spcBef>
                <a:spcPts val="2100"/>
              </a:spcBef>
              <a:spcAft>
                <a:spcPts val="0"/>
              </a:spcAft>
              <a:buClr>
                <a:schemeClr val="dk1"/>
              </a:buClr>
              <a:buSzPts val="4200"/>
              <a:buNone/>
              <a:defRPr sz="4200"/>
            </a:lvl5pPr>
            <a:lvl6pPr marL="2743200" lvl="5" indent="-228600" algn="l">
              <a:lnSpc>
                <a:spcPct val="90000"/>
              </a:lnSpc>
              <a:spcBef>
                <a:spcPts val="2100"/>
              </a:spcBef>
              <a:spcAft>
                <a:spcPts val="0"/>
              </a:spcAft>
              <a:buClr>
                <a:schemeClr val="dk1"/>
              </a:buClr>
              <a:buSzPts val="4200"/>
              <a:buNone/>
              <a:defRPr sz="4200"/>
            </a:lvl6pPr>
            <a:lvl7pPr marL="3200400" lvl="6" indent="-228600" algn="l">
              <a:lnSpc>
                <a:spcPct val="90000"/>
              </a:lnSpc>
              <a:spcBef>
                <a:spcPts val="2100"/>
              </a:spcBef>
              <a:spcAft>
                <a:spcPts val="0"/>
              </a:spcAft>
              <a:buClr>
                <a:schemeClr val="dk1"/>
              </a:buClr>
              <a:buSzPts val="4200"/>
              <a:buNone/>
              <a:defRPr sz="4200"/>
            </a:lvl7pPr>
            <a:lvl8pPr marL="3657600" lvl="7" indent="-228600" algn="l">
              <a:lnSpc>
                <a:spcPct val="90000"/>
              </a:lnSpc>
              <a:spcBef>
                <a:spcPts val="2100"/>
              </a:spcBef>
              <a:spcAft>
                <a:spcPts val="0"/>
              </a:spcAft>
              <a:buClr>
                <a:schemeClr val="dk1"/>
              </a:buClr>
              <a:buSzPts val="4200"/>
              <a:buNone/>
              <a:defRPr sz="4200"/>
            </a:lvl8pPr>
            <a:lvl9pPr marL="4114800" lvl="8" indent="-228600" algn="l">
              <a:lnSpc>
                <a:spcPct val="90000"/>
              </a:lnSpc>
              <a:spcBef>
                <a:spcPts val="2100"/>
              </a:spcBef>
              <a:spcAft>
                <a:spcPts val="0"/>
              </a:spcAft>
              <a:buClr>
                <a:schemeClr val="dk1"/>
              </a:buClr>
              <a:buSzPts val="4200"/>
              <a:buNone/>
              <a:defRPr sz="4200"/>
            </a:lvl9pPr>
          </a:lstStyle>
          <a:p>
            <a:endParaRPr/>
          </a:p>
        </p:txBody>
      </p:sp>
      <p:sp>
        <p:nvSpPr>
          <p:cNvPr id="58" name="Google Shape;58;p11"/>
          <p:cNvSpPr txBox="1">
            <a:spLocks noGrp="1"/>
          </p:cNvSpPr>
          <p:nvPr>
            <p:ph type="dt" idx="10"/>
          </p:nvPr>
        </p:nvSpPr>
        <p:spPr>
          <a:xfrm>
            <a:off x="2514600" y="27120433"/>
            <a:ext cx="8229600" cy="15578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12115800" y="27120433"/>
            <a:ext cx="12344400" cy="15578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25831800" y="27120433"/>
            <a:ext cx="8229600" cy="15578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2519364" y="1950720"/>
            <a:ext cx="11796712" cy="68275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3440"/>
              <a:buFont typeface="Calibri"/>
              <a:buNone/>
              <a:defRPr sz="1343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a:spLocks noGrp="1"/>
          </p:cNvSpPr>
          <p:nvPr>
            <p:ph type="pic" idx="2"/>
          </p:nvPr>
        </p:nvSpPr>
        <p:spPr>
          <a:xfrm>
            <a:off x="15549564" y="4213020"/>
            <a:ext cx="18516600" cy="20794133"/>
          </a:xfrm>
          <a:prstGeom prst="rect">
            <a:avLst/>
          </a:prstGeom>
          <a:noFill/>
          <a:ln>
            <a:noFill/>
          </a:ln>
        </p:spPr>
      </p:sp>
      <p:sp>
        <p:nvSpPr>
          <p:cNvPr id="64" name="Google Shape;64;p12"/>
          <p:cNvSpPr txBox="1">
            <a:spLocks noGrp="1"/>
          </p:cNvSpPr>
          <p:nvPr>
            <p:ph type="body" idx="1"/>
          </p:nvPr>
        </p:nvSpPr>
        <p:spPr>
          <a:xfrm>
            <a:off x="2519364" y="8778240"/>
            <a:ext cx="11796712" cy="162627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200"/>
              </a:spcBef>
              <a:spcAft>
                <a:spcPts val="0"/>
              </a:spcAft>
              <a:buClr>
                <a:schemeClr val="dk1"/>
              </a:buClr>
              <a:buSzPts val="6720"/>
              <a:buNone/>
              <a:defRPr sz="6719"/>
            </a:lvl1pPr>
            <a:lvl2pPr marL="914400" lvl="1" indent="-228600" algn="l">
              <a:lnSpc>
                <a:spcPct val="90000"/>
              </a:lnSpc>
              <a:spcBef>
                <a:spcPts val="2100"/>
              </a:spcBef>
              <a:spcAft>
                <a:spcPts val="0"/>
              </a:spcAft>
              <a:buClr>
                <a:schemeClr val="dk1"/>
              </a:buClr>
              <a:buSzPts val="5880"/>
              <a:buNone/>
              <a:defRPr sz="5880"/>
            </a:lvl2pPr>
            <a:lvl3pPr marL="1371600" lvl="2" indent="-228600" algn="l">
              <a:lnSpc>
                <a:spcPct val="90000"/>
              </a:lnSpc>
              <a:spcBef>
                <a:spcPts val="2100"/>
              </a:spcBef>
              <a:spcAft>
                <a:spcPts val="0"/>
              </a:spcAft>
              <a:buClr>
                <a:schemeClr val="dk1"/>
              </a:buClr>
              <a:buSzPts val="5040"/>
              <a:buNone/>
              <a:defRPr sz="5040"/>
            </a:lvl3pPr>
            <a:lvl4pPr marL="1828800" lvl="3" indent="-228600" algn="l">
              <a:lnSpc>
                <a:spcPct val="90000"/>
              </a:lnSpc>
              <a:spcBef>
                <a:spcPts val="2100"/>
              </a:spcBef>
              <a:spcAft>
                <a:spcPts val="0"/>
              </a:spcAft>
              <a:buClr>
                <a:schemeClr val="dk1"/>
              </a:buClr>
              <a:buSzPts val="4200"/>
              <a:buNone/>
              <a:defRPr sz="4200"/>
            </a:lvl4pPr>
            <a:lvl5pPr marL="2286000" lvl="4" indent="-228600" algn="l">
              <a:lnSpc>
                <a:spcPct val="90000"/>
              </a:lnSpc>
              <a:spcBef>
                <a:spcPts val="2100"/>
              </a:spcBef>
              <a:spcAft>
                <a:spcPts val="0"/>
              </a:spcAft>
              <a:buClr>
                <a:schemeClr val="dk1"/>
              </a:buClr>
              <a:buSzPts val="4200"/>
              <a:buNone/>
              <a:defRPr sz="4200"/>
            </a:lvl5pPr>
            <a:lvl6pPr marL="2743200" lvl="5" indent="-228600" algn="l">
              <a:lnSpc>
                <a:spcPct val="90000"/>
              </a:lnSpc>
              <a:spcBef>
                <a:spcPts val="2100"/>
              </a:spcBef>
              <a:spcAft>
                <a:spcPts val="0"/>
              </a:spcAft>
              <a:buClr>
                <a:schemeClr val="dk1"/>
              </a:buClr>
              <a:buSzPts val="4200"/>
              <a:buNone/>
              <a:defRPr sz="4200"/>
            </a:lvl6pPr>
            <a:lvl7pPr marL="3200400" lvl="6" indent="-228600" algn="l">
              <a:lnSpc>
                <a:spcPct val="90000"/>
              </a:lnSpc>
              <a:spcBef>
                <a:spcPts val="2100"/>
              </a:spcBef>
              <a:spcAft>
                <a:spcPts val="0"/>
              </a:spcAft>
              <a:buClr>
                <a:schemeClr val="dk1"/>
              </a:buClr>
              <a:buSzPts val="4200"/>
              <a:buNone/>
              <a:defRPr sz="4200"/>
            </a:lvl7pPr>
            <a:lvl8pPr marL="3657600" lvl="7" indent="-228600" algn="l">
              <a:lnSpc>
                <a:spcPct val="90000"/>
              </a:lnSpc>
              <a:spcBef>
                <a:spcPts val="2100"/>
              </a:spcBef>
              <a:spcAft>
                <a:spcPts val="0"/>
              </a:spcAft>
              <a:buClr>
                <a:schemeClr val="dk1"/>
              </a:buClr>
              <a:buSzPts val="4200"/>
              <a:buNone/>
              <a:defRPr sz="4200"/>
            </a:lvl8pPr>
            <a:lvl9pPr marL="4114800" lvl="8" indent="-228600" algn="l">
              <a:lnSpc>
                <a:spcPct val="90000"/>
              </a:lnSpc>
              <a:spcBef>
                <a:spcPts val="2100"/>
              </a:spcBef>
              <a:spcAft>
                <a:spcPts val="0"/>
              </a:spcAft>
              <a:buClr>
                <a:schemeClr val="dk1"/>
              </a:buClr>
              <a:buSzPts val="4200"/>
              <a:buNone/>
              <a:defRPr sz="4200"/>
            </a:lvl9pPr>
          </a:lstStyle>
          <a:p>
            <a:endParaRPr/>
          </a:p>
        </p:txBody>
      </p:sp>
      <p:sp>
        <p:nvSpPr>
          <p:cNvPr id="65" name="Google Shape;65;p12"/>
          <p:cNvSpPr txBox="1">
            <a:spLocks noGrp="1"/>
          </p:cNvSpPr>
          <p:nvPr>
            <p:ph type="dt" idx="10"/>
          </p:nvPr>
        </p:nvSpPr>
        <p:spPr>
          <a:xfrm>
            <a:off x="2514600" y="27120433"/>
            <a:ext cx="8229600" cy="15578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12115800" y="27120433"/>
            <a:ext cx="12344400" cy="15578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25831800" y="27120433"/>
            <a:ext cx="8229600" cy="15578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2514600" y="1557873"/>
            <a:ext cx="31546800" cy="565573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480"/>
              <a:buFont typeface="Calibri"/>
              <a:buNone/>
              <a:defRPr sz="1848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2514600" y="7789333"/>
            <a:ext cx="31546800" cy="18565709"/>
          </a:xfrm>
          <a:prstGeom prst="rect">
            <a:avLst/>
          </a:prstGeom>
          <a:noFill/>
          <a:ln>
            <a:noFill/>
          </a:ln>
        </p:spPr>
        <p:txBody>
          <a:bodyPr spcFirstLastPara="1" wrap="square" lIns="91425" tIns="45700" rIns="91425" bIns="45700" anchor="t" anchorCtr="0">
            <a:normAutofit/>
          </a:bodyPr>
          <a:lstStyle>
            <a:lvl1pPr marL="457200" marR="0" lvl="0" indent="-975360" algn="l" rtl="0">
              <a:lnSpc>
                <a:spcPct val="90000"/>
              </a:lnSpc>
              <a:spcBef>
                <a:spcPts val="4200"/>
              </a:spcBef>
              <a:spcAft>
                <a:spcPts val="0"/>
              </a:spcAft>
              <a:buClr>
                <a:schemeClr val="dk1"/>
              </a:buClr>
              <a:buSzPts val="11760"/>
              <a:buFont typeface="Arial"/>
              <a:buChar char="•"/>
              <a:defRPr sz="11760" b="0" i="0" u="none" strike="noStrike" cap="none">
                <a:solidFill>
                  <a:schemeClr val="dk1"/>
                </a:solidFill>
                <a:latin typeface="Calibri"/>
                <a:ea typeface="Calibri"/>
                <a:cs typeface="Calibri"/>
                <a:sym typeface="Calibri"/>
              </a:defRPr>
            </a:lvl1pPr>
            <a:lvl2pPr marL="914400" marR="0" lvl="1" indent="-868680" algn="l" rtl="0">
              <a:lnSpc>
                <a:spcPct val="90000"/>
              </a:lnSpc>
              <a:spcBef>
                <a:spcPts val="2100"/>
              </a:spcBef>
              <a:spcAft>
                <a:spcPts val="0"/>
              </a:spcAft>
              <a:buClr>
                <a:schemeClr val="dk1"/>
              </a:buClr>
              <a:buSzPts val="10080"/>
              <a:buFont typeface="Arial"/>
              <a:buChar char="•"/>
              <a:defRPr sz="10080" b="0" i="0" u="none" strike="noStrike" cap="none">
                <a:solidFill>
                  <a:schemeClr val="dk1"/>
                </a:solidFill>
                <a:latin typeface="Calibri"/>
                <a:ea typeface="Calibri"/>
                <a:cs typeface="Calibri"/>
                <a:sym typeface="Calibri"/>
              </a:defRPr>
            </a:lvl2pPr>
            <a:lvl3pPr marL="1371600" marR="0" lvl="2"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3pPr>
            <a:lvl4pPr marL="1828800" marR="0" lvl="3"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4pPr>
            <a:lvl5pPr marL="2286000" marR="0" lvl="4"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5pPr>
            <a:lvl6pPr marL="2743200" marR="0" lvl="5"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6pPr>
            <a:lvl7pPr marL="3200400" marR="0" lvl="6"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7pPr>
            <a:lvl8pPr marL="3657600" marR="0" lvl="7"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8pPr>
            <a:lvl9pPr marL="4114800" marR="0" lvl="8" indent="-708659"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2514600" y="27120433"/>
            <a:ext cx="8229600" cy="155786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504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12115800" y="27120433"/>
            <a:ext cx="12344400" cy="155786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4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25831800" y="27120433"/>
            <a:ext cx="8229600" cy="155786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040"/>
              <a:buFont typeface="Arial"/>
              <a:buNone/>
              <a:defRPr sz="5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07997" y="464457"/>
            <a:ext cx="35947200" cy="3509100"/>
          </a:xfrm>
          <a:prstGeom prst="rect">
            <a:avLst/>
          </a:prstGeom>
          <a:solidFill>
            <a:schemeClr val="dk1"/>
          </a:solidFill>
          <a:ln w="101600" cap="flat" cmpd="sng">
            <a:solidFill>
              <a:srgbClr val="002060"/>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7200"/>
              <a:buFont typeface="Cambria"/>
              <a:buNone/>
            </a:pPr>
            <a:r>
              <a:rPr lang="en-US" sz="7200" b="1">
                <a:solidFill>
                  <a:schemeClr val="lt1"/>
                </a:solidFill>
                <a:latin typeface="Cabin"/>
                <a:ea typeface="Cabin"/>
                <a:cs typeface="Cabin"/>
                <a:sym typeface="Cabin"/>
              </a:rPr>
              <a:t>Orion Enterprise VPN</a:t>
            </a:r>
            <a:br>
              <a:rPr lang="en-US" sz="7200">
                <a:solidFill>
                  <a:schemeClr val="lt1"/>
                </a:solidFill>
                <a:latin typeface="Cabin"/>
                <a:ea typeface="Cabin"/>
                <a:cs typeface="Cabin"/>
                <a:sym typeface="Cabin"/>
              </a:rPr>
            </a:br>
            <a:r>
              <a:rPr lang="en-US" sz="4800" u="sng">
                <a:solidFill>
                  <a:schemeClr val="lt1"/>
                </a:solidFill>
                <a:latin typeface="Cabin"/>
                <a:ea typeface="Cabin"/>
                <a:cs typeface="Cabin"/>
                <a:sym typeface="Cabin"/>
              </a:rPr>
              <a:t>Ryan Skelly, Mike Stack, Luke Allison, Connor LaRocque</a:t>
            </a:r>
            <a:br>
              <a:rPr lang="en-US" sz="4800">
                <a:solidFill>
                  <a:schemeClr val="lt1"/>
                </a:solidFill>
                <a:latin typeface="Cabin"/>
                <a:ea typeface="Cabin"/>
                <a:cs typeface="Cabin"/>
                <a:sym typeface="Cabin"/>
              </a:rPr>
            </a:br>
            <a:r>
              <a:rPr lang="en-US" sz="4800" i="1">
                <a:solidFill>
                  <a:schemeClr val="lt1"/>
                </a:solidFill>
                <a:latin typeface="Cabin"/>
                <a:ea typeface="Cabin"/>
                <a:cs typeface="Cabin"/>
                <a:sym typeface="Cabin"/>
              </a:rPr>
              <a:t>CS Department, University of New Hampshire, Durham, NH 03824</a:t>
            </a:r>
            <a:endParaRPr sz="8000" i="1">
              <a:solidFill>
                <a:schemeClr val="lt1"/>
              </a:solidFill>
              <a:latin typeface="Cabin"/>
              <a:ea typeface="Cabin"/>
              <a:cs typeface="Cabin"/>
              <a:sym typeface="Cabin"/>
            </a:endParaRPr>
          </a:p>
        </p:txBody>
      </p:sp>
      <p:sp>
        <p:nvSpPr>
          <p:cNvPr id="86" name="Google Shape;86;p1"/>
          <p:cNvSpPr txBox="1"/>
          <p:nvPr/>
        </p:nvSpPr>
        <p:spPr>
          <a:xfrm>
            <a:off x="329975" y="20497225"/>
            <a:ext cx="9548400" cy="811800"/>
          </a:xfrm>
          <a:prstGeom prst="rect">
            <a:avLst/>
          </a:prstGeom>
          <a:solidFill>
            <a:schemeClr val="dk1"/>
          </a:solidFill>
          <a:ln w="9525" cap="flat" cmpd="sng">
            <a:solidFill>
              <a:srgbClr val="002060"/>
            </a:solidFill>
            <a:prstDash val="solid"/>
            <a:round/>
            <a:headEnd type="none" w="sm" len="sm"/>
            <a:tailEnd type="none" w="sm" len="sm"/>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chemeClr val="lt1"/>
              </a:buClr>
              <a:buSzPts val="5400"/>
              <a:buFont typeface="Arial"/>
              <a:buNone/>
            </a:pPr>
            <a:r>
              <a:rPr lang="en-US" sz="5400" b="0" i="0" u="none" strike="noStrike" cap="none" dirty="0">
                <a:solidFill>
                  <a:schemeClr val="lt1"/>
                </a:solidFill>
                <a:latin typeface="Cabin Medium"/>
                <a:ea typeface="Cabin Medium"/>
                <a:cs typeface="Cabin Medium"/>
                <a:sym typeface="Cabin Medium"/>
              </a:rPr>
              <a:t>Requirements</a:t>
            </a:r>
            <a:endParaRPr sz="5000" b="0" i="0" u="none" strike="noStrike" cap="none" dirty="0">
              <a:solidFill>
                <a:schemeClr val="lt1"/>
              </a:solidFill>
              <a:latin typeface="Cabin Medium"/>
              <a:ea typeface="Cabin Medium"/>
              <a:cs typeface="Cabin Medium"/>
              <a:sym typeface="Cabin Medium"/>
            </a:endParaRPr>
          </a:p>
        </p:txBody>
      </p:sp>
      <p:sp>
        <p:nvSpPr>
          <p:cNvPr id="87" name="Google Shape;87;p1"/>
          <p:cNvSpPr txBox="1"/>
          <p:nvPr/>
        </p:nvSpPr>
        <p:spPr>
          <a:xfrm>
            <a:off x="10261743" y="4389255"/>
            <a:ext cx="16368152" cy="623012"/>
          </a:xfrm>
          <a:prstGeom prst="rect">
            <a:avLst/>
          </a:prstGeom>
          <a:solidFill>
            <a:schemeClr val="dk1"/>
          </a:solidFill>
          <a:ln w="9525" cap="flat" cmpd="sng">
            <a:solidFill>
              <a:srgbClr val="002060"/>
            </a:solidFill>
            <a:prstDash val="solid"/>
            <a:round/>
            <a:headEnd type="none" w="sm" len="sm"/>
            <a:tailEnd type="none" w="sm" len="sm"/>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Cabin Medium"/>
                <a:ea typeface="Cabin Medium"/>
                <a:cs typeface="Cabin Medium"/>
                <a:sym typeface="Cabin Medium"/>
              </a:rPr>
              <a:t>Design and Implementation</a:t>
            </a:r>
            <a:endParaRPr sz="4400" b="0" i="0" u="none" strike="noStrike" cap="none">
              <a:solidFill>
                <a:schemeClr val="lt1"/>
              </a:solidFill>
              <a:latin typeface="Cabin Medium"/>
              <a:ea typeface="Cabin Medium"/>
              <a:cs typeface="Cabin Medium"/>
              <a:sym typeface="Cabin Medium"/>
            </a:endParaRPr>
          </a:p>
        </p:txBody>
      </p:sp>
      <p:sp>
        <p:nvSpPr>
          <p:cNvPr id="88" name="Google Shape;88;p1"/>
          <p:cNvSpPr txBox="1"/>
          <p:nvPr/>
        </p:nvSpPr>
        <p:spPr>
          <a:xfrm>
            <a:off x="27063425" y="12445450"/>
            <a:ext cx="9095700" cy="6267900"/>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500" dirty="0">
                <a:solidFill>
                  <a:schemeClr val="dk1"/>
                </a:solidFill>
                <a:latin typeface="Cabin"/>
                <a:ea typeface="Cabin"/>
                <a:cs typeface="Cabin"/>
                <a:sym typeface="Cabin"/>
              </a:rPr>
              <a:t>The product is in service and functioning as designed allowing access to CS resources without the need to open services to the Internet. Account configurations are created via Python and scripting tools allowing secure delivery to the CS community. Tracking and monitoring of the system is working via the management system. Version Control and product management has been setup for both the VPN and the web interface. Client configurations are securely delivered to their CS accounts on agate.cs.unh.edu. The entire project is delivered via the CS Gitlab Server.</a:t>
            </a:r>
            <a:endParaRPr sz="3500" b="0" i="0" u="none" strike="noStrike" cap="none" dirty="0">
              <a:solidFill>
                <a:schemeClr val="dk1"/>
              </a:solidFill>
              <a:latin typeface="Cabin"/>
              <a:ea typeface="Cabin"/>
              <a:cs typeface="Cabin"/>
              <a:sym typeface="Cabin"/>
            </a:endParaRPr>
          </a:p>
          <a:p>
            <a:pPr marL="0" marR="0" lvl="0" indent="0" algn="l" rtl="0">
              <a:lnSpc>
                <a:spcPct val="90000"/>
              </a:lnSpc>
              <a:spcBef>
                <a:spcPts val="0"/>
              </a:spcBef>
              <a:spcAft>
                <a:spcPts val="0"/>
              </a:spcAft>
              <a:buClr>
                <a:srgbClr val="000000"/>
              </a:buClr>
              <a:buSzPts val="3800"/>
              <a:buFont typeface="Arial"/>
              <a:buNone/>
            </a:pPr>
            <a:endParaRPr sz="3800" b="0" i="0" u="none" strike="noStrike" cap="none" dirty="0">
              <a:solidFill>
                <a:schemeClr val="dk1"/>
              </a:solidFill>
              <a:latin typeface="Cabin"/>
              <a:ea typeface="Cabin"/>
              <a:cs typeface="Cabin"/>
              <a:sym typeface="Cabin"/>
            </a:endParaRPr>
          </a:p>
        </p:txBody>
      </p:sp>
      <p:sp>
        <p:nvSpPr>
          <p:cNvPr id="89" name="Google Shape;89;p1"/>
          <p:cNvSpPr txBox="1"/>
          <p:nvPr/>
        </p:nvSpPr>
        <p:spPr>
          <a:xfrm>
            <a:off x="307925" y="4310425"/>
            <a:ext cx="9592500" cy="771900"/>
          </a:xfrm>
          <a:prstGeom prst="rect">
            <a:avLst/>
          </a:prstGeom>
          <a:solidFill>
            <a:schemeClr val="dk1"/>
          </a:solidFill>
          <a:ln w="9525" cap="flat" cmpd="sng">
            <a:solidFill>
              <a:srgbClr val="002060"/>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5000"/>
              <a:buFont typeface="Arial"/>
              <a:buNone/>
            </a:pPr>
            <a:r>
              <a:rPr lang="en-US" sz="4600" b="0" i="0" u="none" strike="noStrike" cap="none">
                <a:solidFill>
                  <a:schemeClr val="lt1"/>
                </a:solidFill>
                <a:latin typeface="Cabin Medium"/>
                <a:ea typeface="Cabin Medium"/>
                <a:cs typeface="Cabin Medium"/>
                <a:sym typeface="Cabin Medium"/>
              </a:rPr>
              <a:t>Introduction</a:t>
            </a:r>
            <a:endParaRPr sz="4600" b="0" i="0" u="none" strike="noStrike" cap="none">
              <a:solidFill>
                <a:schemeClr val="lt1"/>
              </a:solidFill>
              <a:latin typeface="Cabin Medium"/>
              <a:ea typeface="Cabin Medium"/>
              <a:cs typeface="Cabin Medium"/>
              <a:sym typeface="Cabin Medium"/>
            </a:endParaRPr>
          </a:p>
        </p:txBody>
      </p:sp>
      <p:sp>
        <p:nvSpPr>
          <p:cNvPr id="90" name="Google Shape;90;p1"/>
          <p:cNvSpPr txBox="1"/>
          <p:nvPr/>
        </p:nvSpPr>
        <p:spPr>
          <a:xfrm>
            <a:off x="27159540" y="4380109"/>
            <a:ext cx="9095700" cy="811800"/>
          </a:xfrm>
          <a:prstGeom prst="rect">
            <a:avLst/>
          </a:prstGeom>
          <a:solidFill>
            <a:schemeClr val="dk1"/>
          </a:solidFill>
          <a:ln w="9525" cap="flat" cmpd="sng">
            <a:solidFill>
              <a:srgbClr val="002060"/>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5000"/>
              <a:buFont typeface="Arial"/>
              <a:buNone/>
            </a:pPr>
            <a:r>
              <a:rPr lang="en-US" sz="5000" b="0" i="0" u="none" strike="noStrike" cap="none">
                <a:solidFill>
                  <a:schemeClr val="lt1"/>
                </a:solidFill>
                <a:latin typeface="Cabin Medium"/>
                <a:ea typeface="Cabin Medium"/>
                <a:cs typeface="Cabin Medium"/>
                <a:sym typeface="Cabin Medium"/>
              </a:rPr>
              <a:t>Results</a:t>
            </a:r>
            <a:endParaRPr sz="5000" b="0" i="0" u="none" strike="noStrike" cap="none">
              <a:solidFill>
                <a:schemeClr val="lt1"/>
              </a:solidFill>
              <a:latin typeface="Cabin Medium"/>
              <a:ea typeface="Cabin Medium"/>
              <a:cs typeface="Cabin Medium"/>
              <a:sym typeface="Cabin Medium"/>
            </a:endParaRPr>
          </a:p>
        </p:txBody>
      </p:sp>
      <p:sp>
        <p:nvSpPr>
          <p:cNvPr id="91" name="Google Shape;91;p1"/>
          <p:cNvSpPr txBox="1"/>
          <p:nvPr/>
        </p:nvSpPr>
        <p:spPr>
          <a:xfrm>
            <a:off x="27143425" y="11413925"/>
            <a:ext cx="9095700" cy="811800"/>
          </a:xfrm>
          <a:prstGeom prst="rect">
            <a:avLst/>
          </a:prstGeom>
          <a:solidFill>
            <a:schemeClr val="dk1"/>
          </a:solidFill>
          <a:ln w="9525" cap="flat" cmpd="sng">
            <a:solidFill>
              <a:srgbClr val="002060"/>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5000"/>
              <a:buFont typeface="Arial"/>
              <a:buNone/>
            </a:pPr>
            <a:r>
              <a:rPr lang="en-US" sz="5000" b="0" i="0" u="none" strike="noStrike" cap="none">
                <a:solidFill>
                  <a:schemeClr val="lt1"/>
                </a:solidFill>
                <a:latin typeface="Cabin Medium"/>
                <a:ea typeface="Cabin Medium"/>
                <a:cs typeface="Cabin Medium"/>
                <a:sym typeface="Cabin Medium"/>
              </a:rPr>
              <a:t>Conclusions</a:t>
            </a:r>
            <a:endParaRPr sz="5000" b="0" i="0" u="none" strike="noStrike" cap="none">
              <a:solidFill>
                <a:schemeClr val="lt1"/>
              </a:solidFill>
              <a:latin typeface="Cabin Medium"/>
              <a:ea typeface="Cabin Medium"/>
              <a:cs typeface="Cabin Medium"/>
              <a:sym typeface="Cabin Medium"/>
            </a:endParaRPr>
          </a:p>
        </p:txBody>
      </p:sp>
      <p:sp>
        <p:nvSpPr>
          <p:cNvPr id="92" name="Google Shape;92;p1"/>
          <p:cNvSpPr txBox="1"/>
          <p:nvPr/>
        </p:nvSpPr>
        <p:spPr>
          <a:xfrm>
            <a:off x="27063375" y="23933503"/>
            <a:ext cx="9095700" cy="811800"/>
          </a:xfrm>
          <a:prstGeom prst="rect">
            <a:avLst/>
          </a:prstGeom>
          <a:solidFill>
            <a:schemeClr val="dk1"/>
          </a:solidFill>
          <a:ln w="952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3700"/>
              <a:buFont typeface="Arial"/>
              <a:buNone/>
            </a:pPr>
            <a:r>
              <a:rPr lang="en-US" sz="5400" b="0" i="0" u="none" strike="noStrike" cap="none">
                <a:solidFill>
                  <a:schemeClr val="lt1"/>
                </a:solidFill>
                <a:latin typeface="Cambria"/>
                <a:ea typeface="Cambria"/>
                <a:cs typeface="Cambria"/>
                <a:sym typeface="Cambria"/>
              </a:rPr>
              <a:t>Acknowledgements</a:t>
            </a:r>
            <a:endParaRPr sz="5400" b="0" i="0" u="none" strike="noStrike" cap="none">
              <a:solidFill>
                <a:schemeClr val="lt1"/>
              </a:solidFill>
              <a:latin typeface="Cambria"/>
              <a:ea typeface="Cambria"/>
              <a:cs typeface="Cambria"/>
              <a:sym typeface="Cambria"/>
            </a:endParaRPr>
          </a:p>
        </p:txBody>
      </p:sp>
      <p:sp>
        <p:nvSpPr>
          <p:cNvPr id="93" name="Google Shape;93;p1"/>
          <p:cNvSpPr txBox="1"/>
          <p:nvPr/>
        </p:nvSpPr>
        <p:spPr>
          <a:xfrm>
            <a:off x="27143425" y="5459100"/>
            <a:ext cx="9095700" cy="5735100"/>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chemeClr val="dk1"/>
              </a:buClr>
              <a:buSzPct val="84210"/>
              <a:buFont typeface="Arial"/>
              <a:buNone/>
            </a:pPr>
            <a:r>
              <a:rPr lang="en-US" sz="3800" b="0" i="0" u="none" strike="noStrike" cap="none">
                <a:solidFill>
                  <a:schemeClr val="dk1"/>
                </a:solidFill>
                <a:latin typeface="Cabin"/>
                <a:ea typeface="Cabin"/>
                <a:cs typeface="Cabin"/>
                <a:sym typeface="Cabin"/>
              </a:rPr>
              <a:t>Our team conducted a Beta test on the 132.177.4.0/24 and 132.177.5.0/24 internal subnets, as shown by the architecture diagram. This was done to confirm operational success and not compromise any actual internal subnets</a:t>
            </a:r>
            <a:r>
              <a:rPr lang="en-US" sz="3800">
                <a:solidFill>
                  <a:schemeClr val="dk1"/>
                </a:solidFill>
                <a:latin typeface="Cabin"/>
                <a:ea typeface="Cabin"/>
                <a:cs typeface="Cabin"/>
                <a:sym typeface="Cabin"/>
              </a:rPr>
              <a:t> (as 132.177.0.0/20 are routable</a:t>
            </a:r>
            <a:r>
              <a:rPr lang="en-US" sz="3800" b="0" i="0" u="none" strike="noStrike" cap="none">
                <a:solidFill>
                  <a:schemeClr val="dk1"/>
                </a:solidFill>
                <a:latin typeface="Cabin"/>
                <a:ea typeface="Cabin"/>
                <a:cs typeface="Cabin"/>
                <a:sym typeface="Cabin"/>
              </a:rPr>
              <a:t>). The config generating script has been proven to work, and successfully logs connection specifics to the MariaDB server. Password Support has been enabled through the use of </a:t>
            </a:r>
            <a:r>
              <a:rPr lang="en-US" sz="3800">
                <a:solidFill>
                  <a:schemeClr val="dk1"/>
                </a:solidFill>
                <a:latin typeface="Cabin"/>
                <a:ea typeface="Cabin"/>
                <a:cs typeface="Cabin"/>
                <a:sym typeface="Cabin"/>
              </a:rPr>
              <a:t>a PAM.d plugin offered by OpenVPN</a:t>
            </a:r>
            <a:r>
              <a:rPr lang="en-US" sz="3800" b="0" i="0" u="none" strike="noStrike" cap="none">
                <a:solidFill>
                  <a:schemeClr val="dk1"/>
                </a:solidFill>
                <a:latin typeface="Cabin"/>
                <a:ea typeface="Cabin"/>
                <a:cs typeface="Cabin"/>
                <a:sym typeface="Cabin"/>
              </a:rPr>
              <a:t>. Additional Routes have also been </a:t>
            </a:r>
            <a:r>
              <a:rPr lang="en-US" sz="3800">
                <a:solidFill>
                  <a:schemeClr val="dk1"/>
                </a:solidFill>
                <a:latin typeface="Cabin"/>
                <a:ea typeface="Cabin"/>
                <a:cs typeface="Cabin"/>
                <a:sym typeface="Cabin"/>
              </a:rPr>
              <a:t>instantiated to provide further access. </a:t>
            </a:r>
            <a:endParaRPr sz="3800" b="0" i="0" u="none" strike="noStrike" cap="none">
              <a:solidFill>
                <a:schemeClr val="dk1"/>
              </a:solidFill>
              <a:latin typeface="Cabin"/>
              <a:ea typeface="Cabin"/>
              <a:cs typeface="Cabin"/>
              <a:sym typeface="Cabin"/>
            </a:endParaRPr>
          </a:p>
        </p:txBody>
      </p:sp>
      <p:sp>
        <p:nvSpPr>
          <p:cNvPr id="94" name="Google Shape;94;p1"/>
          <p:cNvSpPr txBox="1"/>
          <p:nvPr/>
        </p:nvSpPr>
        <p:spPr>
          <a:xfrm>
            <a:off x="10089382" y="10483739"/>
            <a:ext cx="16540168" cy="771900"/>
          </a:xfrm>
          <a:prstGeom prst="rect">
            <a:avLst/>
          </a:prstGeom>
          <a:solidFill>
            <a:schemeClr val="dk1"/>
          </a:solidFill>
          <a:ln w="9525" cap="flat" cmpd="sng">
            <a:solidFill>
              <a:srgbClr val="002060"/>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Cabin Medium"/>
                <a:ea typeface="Cabin Medium"/>
                <a:cs typeface="Cabin Medium"/>
                <a:sym typeface="Cabin Medium"/>
              </a:rPr>
              <a:t> Architecture Diagram</a:t>
            </a:r>
            <a:endParaRPr sz="4400" b="0" i="0" u="none" strike="noStrike" cap="none">
              <a:solidFill>
                <a:schemeClr val="lt1"/>
              </a:solidFill>
              <a:latin typeface="Cabin Medium"/>
              <a:ea typeface="Cabin Medium"/>
              <a:cs typeface="Cabin Medium"/>
              <a:sym typeface="Cabin Medium"/>
            </a:endParaRPr>
          </a:p>
        </p:txBody>
      </p:sp>
      <p:pic>
        <p:nvPicPr>
          <p:cNvPr id="95" name="Google Shape;95;p1"/>
          <p:cNvPicPr preferRelativeResize="0"/>
          <p:nvPr/>
        </p:nvPicPr>
        <p:blipFill rotWithShape="1">
          <a:blip r:embed="rId3">
            <a:alphaModFix/>
          </a:blip>
          <a:srcRect/>
          <a:stretch/>
        </p:blipFill>
        <p:spPr>
          <a:xfrm>
            <a:off x="2213866" y="1039109"/>
            <a:ext cx="1915480" cy="2704207"/>
          </a:xfrm>
          <a:prstGeom prst="rect">
            <a:avLst/>
          </a:prstGeom>
          <a:noFill/>
          <a:ln>
            <a:noFill/>
          </a:ln>
        </p:spPr>
      </p:pic>
      <p:sp>
        <p:nvSpPr>
          <p:cNvPr id="96" name="Google Shape;96;p1"/>
          <p:cNvSpPr/>
          <p:nvPr/>
        </p:nvSpPr>
        <p:spPr>
          <a:xfrm>
            <a:off x="31625253" y="1039109"/>
            <a:ext cx="3031508" cy="2236536"/>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Place your Project Logo Here</a:t>
            </a:r>
            <a:endParaRPr sz="4000" b="0" i="0" u="none" strike="noStrike" cap="none">
              <a:solidFill>
                <a:schemeClr val="dk1"/>
              </a:solidFill>
              <a:latin typeface="Calibri"/>
              <a:ea typeface="Calibri"/>
              <a:cs typeface="Calibri"/>
              <a:sym typeface="Calibri"/>
            </a:endParaRPr>
          </a:p>
        </p:txBody>
      </p:sp>
      <p:sp>
        <p:nvSpPr>
          <p:cNvPr id="97" name="Google Shape;97;p1"/>
          <p:cNvSpPr txBox="1"/>
          <p:nvPr/>
        </p:nvSpPr>
        <p:spPr>
          <a:xfrm>
            <a:off x="263725" y="21461725"/>
            <a:ext cx="9548400" cy="7624800"/>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400" i="0" u="sng" strike="noStrike" cap="none">
                <a:solidFill>
                  <a:schemeClr val="dk1"/>
                </a:solidFill>
                <a:latin typeface="Cabin"/>
                <a:ea typeface="Cabin"/>
                <a:cs typeface="Cabin"/>
                <a:sym typeface="Cabin"/>
              </a:rPr>
              <a:t>Functional Requirements:</a:t>
            </a:r>
            <a:endParaRPr sz="3400" i="0" u="sng" strike="noStrike" cap="none">
              <a:solidFill>
                <a:schemeClr val="dk1"/>
              </a:solidFill>
              <a:latin typeface="Cabin"/>
              <a:ea typeface="Cabin"/>
              <a:cs typeface="Cabin"/>
              <a:sym typeface="Cabin"/>
            </a:endParaRPr>
          </a:p>
          <a:p>
            <a:pPr marL="457200" marR="0" lvl="0" indent="-431800" algn="l" rtl="0">
              <a:lnSpc>
                <a:spcPct val="100000"/>
              </a:lnSpc>
              <a:spcBef>
                <a:spcPts val="0"/>
              </a:spcBef>
              <a:spcAft>
                <a:spcPts val="0"/>
              </a:spcAft>
              <a:buClr>
                <a:schemeClr val="dk1"/>
              </a:buClr>
              <a:buSzPts val="3400"/>
              <a:buFont typeface="Cabin"/>
              <a:buChar char="●"/>
            </a:pPr>
            <a:r>
              <a:rPr lang="en-US" sz="3400">
                <a:solidFill>
                  <a:schemeClr val="dk1"/>
                </a:solidFill>
                <a:latin typeface="Cabin"/>
                <a:ea typeface="Cabin"/>
                <a:cs typeface="Cabin"/>
                <a:sym typeface="Cabin"/>
              </a:rPr>
              <a:t>Direct VPN connection to CS network</a:t>
            </a:r>
            <a:endParaRPr sz="3400" i="0" u="none" strike="noStrike" cap="none">
              <a:solidFill>
                <a:schemeClr val="dk1"/>
              </a:solidFill>
              <a:latin typeface="Cabin"/>
              <a:ea typeface="Cabin"/>
              <a:cs typeface="Cabin"/>
              <a:sym typeface="Cabin"/>
            </a:endParaRPr>
          </a:p>
          <a:p>
            <a:pPr marL="457200" marR="0" lvl="0" indent="-431800" algn="l" rtl="0">
              <a:lnSpc>
                <a:spcPct val="100000"/>
              </a:lnSpc>
              <a:spcBef>
                <a:spcPts val="0"/>
              </a:spcBef>
              <a:spcAft>
                <a:spcPts val="0"/>
              </a:spcAft>
              <a:buClr>
                <a:schemeClr val="dk1"/>
              </a:buClr>
              <a:buSzPts val="3400"/>
              <a:buFont typeface="Cabin"/>
              <a:buChar char="●"/>
            </a:pPr>
            <a:r>
              <a:rPr lang="en-US" sz="3400">
                <a:solidFill>
                  <a:schemeClr val="dk1"/>
                </a:solidFill>
                <a:latin typeface="Cabin"/>
                <a:ea typeface="Cabin"/>
                <a:cs typeface="Cabin"/>
                <a:sym typeface="Cabin"/>
              </a:rPr>
              <a:t>Automated lifecycle - add, track and remove VPN accounts</a:t>
            </a:r>
            <a:endParaRPr sz="3400" i="0" u="none" strike="noStrike" cap="none">
              <a:solidFill>
                <a:schemeClr val="dk1"/>
              </a:solidFill>
              <a:latin typeface="Cabin"/>
              <a:ea typeface="Cabin"/>
              <a:cs typeface="Cabin"/>
              <a:sym typeface="Cabin"/>
            </a:endParaRPr>
          </a:p>
          <a:p>
            <a:pPr marL="457200" marR="0" lvl="0" indent="-431800" algn="l" rtl="0">
              <a:lnSpc>
                <a:spcPct val="100000"/>
              </a:lnSpc>
              <a:spcBef>
                <a:spcPts val="0"/>
              </a:spcBef>
              <a:spcAft>
                <a:spcPts val="0"/>
              </a:spcAft>
              <a:buClr>
                <a:schemeClr val="dk1"/>
              </a:buClr>
              <a:buSzPts val="3400"/>
              <a:buFont typeface="Cabin"/>
              <a:buChar char="●"/>
            </a:pPr>
            <a:r>
              <a:rPr lang="en-US" sz="3400" i="0" u="none" strike="noStrike" cap="none">
                <a:solidFill>
                  <a:schemeClr val="dk1"/>
                </a:solidFill>
                <a:latin typeface="Cabin"/>
                <a:ea typeface="Cabin"/>
                <a:cs typeface="Cabin"/>
                <a:sym typeface="Cabin"/>
              </a:rPr>
              <a:t>Fast/Reliable Tunnels</a:t>
            </a:r>
            <a:endParaRPr sz="3400" i="0" u="none" strike="noStrike" cap="none">
              <a:solidFill>
                <a:schemeClr val="dk1"/>
              </a:solidFill>
              <a:latin typeface="Cabin"/>
              <a:ea typeface="Cabin"/>
              <a:cs typeface="Cabin"/>
              <a:sym typeface="Cabin"/>
            </a:endParaRPr>
          </a:p>
          <a:p>
            <a:pPr marL="457200" marR="0" lvl="0" indent="-431800" algn="l" rtl="0">
              <a:lnSpc>
                <a:spcPct val="100000"/>
              </a:lnSpc>
              <a:spcBef>
                <a:spcPts val="0"/>
              </a:spcBef>
              <a:spcAft>
                <a:spcPts val="0"/>
              </a:spcAft>
              <a:buClr>
                <a:schemeClr val="dk1"/>
              </a:buClr>
              <a:buSzPts val="3400"/>
              <a:buFont typeface="Cabin"/>
              <a:buChar char="●"/>
            </a:pPr>
            <a:r>
              <a:rPr lang="en-US" sz="3400">
                <a:solidFill>
                  <a:schemeClr val="dk1"/>
                </a:solidFill>
                <a:latin typeface="Cabin"/>
                <a:ea typeface="Cabin"/>
                <a:cs typeface="Cabin"/>
                <a:sym typeface="Cabin"/>
              </a:rPr>
              <a:t>Location Independence</a:t>
            </a:r>
            <a:endParaRPr sz="3400">
              <a:solidFill>
                <a:schemeClr val="dk1"/>
              </a:solidFill>
              <a:latin typeface="Cabin"/>
              <a:ea typeface="Cabin"/>
              <a:cs typeface="Cabin"/>
              <a:sym typeface="Cabin"/>
            </a:endParaRPr>
          </a:p>
          <a:p>
            <a:pPr marL="0" marR="0" lvl="0" indent="0" algn="l" rtl="0">
              <a:lnSpc>
                <a:spcPct val="100000"/>
              </a:lnSpc>
              <a:spcBef>
                <a:spcPts val="0"/>
              </a:spcBef>
              <a:spcAft>
                <a:spcPts val="0"/>
              </a:spcAft>
              <a:buClr>
                <a:schemeClr val="dk1"/>
              </a:buClr>
              <a:buSzPts val="1100"/>
              <a:buFont typeface="Arial"/>
              <a:buNone/>
            </a:pPr>
            <a:r>
              <a:rPr lang="en-US" sz="3400" i="0" u="sng" strike="noStrike" cap="none">
                <a:solidFill>
                  <a:schemeClr val="dk1"/>
                </a:solidFill>
                <a:latin typeface="Cabin"/>
                <a:ea typeface="Cabin"/>
                <a:cs typeface="Cabin"/>
                <a:sym typeface="Cabin"/>
              </a:rPr>
              <a:t>Non-Functional Requirements:</a:t>
            </a:r>
            <a:endParaRPr sz="3400" i="0" u="sng" strike="noStrike" cap="none">
              <a:solidFill>
                <a:schemeClr val="dk1"/>
              </a:solidFill>
              <a:latin typeface="Cabin"/>
              <a:ea typeface="Cabin"/>
              <a:cs typeface="Cabin"/>
              <a:sym typeface="Cabin"/>
            </a:endParaRPr>
          </a:p>
          <a:p>
            <a:pPr marL="457200" marR="0" lvl="0" indent="-431800" algn="l" rtl="0">
              <a:lnSpc>
                <a:spcPct val="100000"/>
              </a:lnSpc>
              <a:spcBef>
                <a:spcPts val="0"/>
              </a:spcBef>
              <a:spcAft>
                <a:spcPts val="0"/>
              </a:spcAft>
              <a:buClr>
                <a:schemeClr val="dk1"/>
              </a:buClr>
              <a:buSzPts val="3400"/>
              <a:buFont typeface="Cabin"/>
              <a:buChar char="●"/>
            </a:pPr>
            <a:r>
              <a:rPr lang="en-US" sz="3400" i="0" u="none" strike="noStrike" cap="none">
                <a:solidFill>
                  <a:schemeClr val="dk1"/>
                </a:solidFill>
                <a:latin typeface="Cabin"/>
                <a:ea typeface="Cabin"/>
                <a:cs typeface="Cabin"/>
                <a:sym typeface="Cabin"/>
              </a:rPr>
              <a:t>Pertinent Documentation</a:t>
            </a:r>
            <a:endParaRPr sz="3400" i="0" u="none" strike="noStrike" cap="none">
              <a:solidFill>
                <a:schemeClr val="dk1"/>
              </a:solidFill>
              <a:latin typeface="Cabin"/>
              <a:ea typeface="Cabin"/>
              <a:cs typeface="Cabin"/>
              <a:sym typeface="Cabin"/>
            </a:endParaRPr>
          </a:p>
          <a:p>
            <a:pPr marL="457200" marR="0" lvl="0" indent="-431800" algn="l" rtl="0">
              <a:lnSpc>
                <a:spcPct val="100000"/>
              </a:lnSpc>
              <a:spcBef>
                <a:spcPts val="0"/>
              </a:spcBef>
              <a:spcAft>
                <a:spcPts val="0"/>
              </a:spcAft>
              <a:buClr>
                <a:schemeClr val="dk1"/>
              </a:buClr>
              <a:buSzPts val="3400"/>
              <a:buFont typeface="Cabin"/>
              <a:buChar char="●"/>
            </a:pPr>
            <a:r>
              <a:rPr lang="en-US" sz="3400">
                <a:solidFill>
                  <a:schemeClr val="dk1"/>
                </a:solidFill>
                <a:latin typeface="Cabin"/>
                <a:ea typeface="Cabin"/>
                <a:cs typeface="Cabin"/>
                <a:sym typeface="Cabin"/>
              </a:rPr>
              <a:t>Easy to use and reliable</a:t>
            </a:r>
            <a:endParaRPr sz="3400" i="0" u="none" strike="noStrike" cap="none">
              <a:solidFill>
                <a:schemeClr val="dk1"/>
              </a:solidFill>
              <a:latin typeface="Cabin"/>
              <a:ea typeface="Cabin"/>
              <a:cs typeface="Cabin"/>
              <a:sym typeface="Cabin"/>
            </a:endParaRPr>
          </a:p>
          <a:p>
            <a:pPr marL="0" marR="0" lvl="0" indent="0" algn="l" rtl="0">
              <a:lnSpc>
                <a:spcPct val="100000"/>
              </a:lnSpc>
              <a:spcBef>
                <a:spcPts val="0"/>
              </a:spcBef>
              <a:spcAft>
                <a:spcPts val="0"/>
              </a:spcAft>
              <a:buClr>
                <a:schemeClr val="dk1"/>
              </a:buClr>
              <a:buSzPts val="1100"/>
              <a:buFont typeface="Arial"/>
              <a:buNone/>
            </a:pPr>
            <a:r>
              <a:rPr lang="en-US" sz="3400" i="0" u="sng" strike="noStrike" cap="none">
                <a:solidFill>
                  <a:schemeClr val="dk1"/>
                </a:solidFill>
                <a:latin typeface="Cabin"/>
                <a:ea typeface="Cabin"/>
                <a:cs typeface="Cabin"/>
                <a:sym typeface="Cabin"/>
              </a:rPr>
              <a:t>Security Requirements:</a:t>
            </a:r>
            <a:endParaRPr sz="3400" i="0" u="sng" strike="noStrike" cap="none">
              <a:solidFill>
                <a:schemeClr val="dk1"/>
              </a:solidFill>
              <a:latin typeface="Cabin"/>
              <a:ea typeface="Cabin"/>
              <a:cs typeface="Cabin"/>
              <a:sym typeface="Cabin"/>
            </a:endParaRPr>
          </a:p>
          <a:p>
            <a:pPr marL="457200" marR="0" lvl="0" indent="-431800" algn="l" rtl="0">
              <a:lnSpc>
                <a:spcPct val="100000"/>
              </a:lnSpc>
              <a:spcBef>
                <a:spcPts val="0"/>
              </a:spcBef>
              <a:spcAft>
                <a:spcPts val="0"/>
              </a:spcAft>
              <a:buClr>
                <a:schemeClr val="dk1"/>
              </a:buClr>
              <a:buSzPts val="3400"/>
              <a:buFont typeface="Cabin"/>
              <a:buChar char="●"/>
            </a:pPr>
            <a:r>
              <a:rPr lang="en-US" sz="3400" i="0" u="none" strike="noStrike" cap="none">
                <a:solidFill>
                  <a:schemeClr val="dk1"/>
                </a:solidFill>
                <a:latin typeface="Cabin"/>
                <a:ea typeface="Cabin"/>
                <a:cs typeface="Cabin"/>
                <a:sym typeface="Cabin"/>
              </a:rPr>
              <a:t>Password Support</a:t>
            </a:r>
            <a:endParaRPr sz="3400" i="0" u="none" strike="noStrike" cap="none">
              <a:solidFill>
                <a:schemeClr val="dk1"/>
              </a:solidFill>
              <a:latin typeface="Cabin"/>
              <a:ea typeface="Cabin"/>
              <a:cs typeface="Cabin"/>
              <a:sym typeface="Cabin"/>
            </a:endParaRPr>
          </a:p>
          <a:p>
            <a:pPr marL="457200" marR="0" lvl="0" indent="-431800" algn="l" rtl="0">
              <a:lnSpc>
                <a:spcPct val="100000"/>
              </a:lnSpc>
              <a:spcBef>
                <a:spcPts val="0"/>
              </a:spcBef>
              <a:spcAft>
                <a:spcPts val="0"/>
              </a:spcAft>
              <a:buClr>
                <a:schemeClr val="dk1"/>
              </a:buClr>
              <a:buSzPts val="3400"/>
              <a:buFont typeface="Cabin"/>
              <a:buChar char="●"/>
            </a:pPr>
            <a:r>
              <a:rPr lang="en-US" sz="3400">
                <a:solidFill>
                  <a:schemeClr val="dk1"/>
                </a:solidFill>
                <a:latin typeface="Cabin"/>
                <a:ea typeface="Cabin"/>
                <a:cs typeface="Cabin"/>
                <a:sym typeface="Cabin"/>
              </a:rPr>
              <a:t>Improved security to CS resources</a:t>
            </a:r>
            <a:endParaRPr sz="3400" i="0" u="none" strike="noStrike" cap="none">
              <a:solidFill>
                <a:schemeClr val="dk1"/>
              </a:solidFill>
              <a:latin typeface="Cabin"/>
              <a:ea typeface="Cabin"/>
              <a:cs typeface="Cabin"/>
              <a:sym typeface="Cabin"/>
            </a:endParaRPr>
          </a:p>
          <a:p>
            <a:pPr marL="457200" marR="0" lvl="0" indent="-431800" algn="l" rtl="0">
              <a:lnSpc>
                <a:spcPct val="100000"/>
              </a:lnSpc>
              <a:spcBef>
                <a:spcPts val="0"/>
              </a:spcBef>
              <a:spcAft>
                <a:spcPts val="0"/>
              </a:spcAft>
              <a:buClr>
                <a:schemeClr val="dk1"/>
              </a:buClr>
              <a:buSzPts val="3400"/>
              <a:buFont typeface="Cabin"/>
              <a:buChar char="●"/>
            </a:pPr>
            <a:r>
              <a:rPr lang="en-US" sz="3400" i="0" u="none" strike="noStrike" cap="none">
                <a:solidFill>
                  <a:schemeClr val="dk1"/>
                </a:solidFill>
                <a:latin typeface="Cabin"/>
                <a:ea typeface="Cabin"/>
                <a:cs typeface="Cabin"/>
                <a:sym typeface="Cabin"/>
              </a:rPr>
              <a:t>Client Logging</a:t>
            </a:r>
            <a:endParaRPr sz="3400" i="0" u="none" strike="noStrike" cap="none">
              <a:solidFill>
                <a:schemeClr val="dk1"/>
              </a:solidFill>
              <a:latin typeface="Cabin"/>
              <a:ea typeface="Cabin"/>
              <a:cs typeface="Cabin"/>
              <a:sym typeface="Cabin"/>
            </a:endParaRPr>
          </a:p>
          <a:p>
            <a:pPr marL="457200" marR="0" lvl="0" indent="-431800" algn="l" rtl="0">
              <a:lnSpc>
                <a:spcPct val="100000"/>
              </a:lnSpc>
              <a:spcBef>
                <a:spcPts val="0"/>
              </a:spcBef>
              <a:spcAft>
                <a:spcPts val="0"/>
              </a:spcAft>
              <a:buClr>
                <a:schemeClr val="dk1"/>
              </a:buClr>
              <a:buSzPts val="3400"/>
              <a:buFont typeface="Cabin"/>
              <a:buChar char="●"/>
            </a:pPr>
            <a:r>
              <a:rPr lang="en-US" sz="3400">
                <a:solidFill>
                  <a:schemeClr val="dk1"/>
                </a:solidFill>
                <a:latin typeface="Cabin"/>
                <a:ea typeface="Cabin"/>
                <a:cs typeface="Cabin"/>
                <a:sym typeface="Cabin"/>
              </a:rPr>
              <a:t>Administration reporting and VPN creation alerts</a:t>
            </a:r>
            <a:endParaRPr sz="3400">
              <a:solidFill>
                <a:schemeClr val="dk1"/>
              </a:solidFill>
              <a:latin typeface="Cabin"/>
              <a:ea typeface="Cabin"/>
              <a:cs typeface="Cabin"/>
              <a:sym typeface="Cabin"/>
            </a:endParaRPr>
          </a:p>
        </p:txBody>
      </p:sp>
      <p:sp>
        <p:nvSpPr>
          <p:cNvPr id="98" name="Google Shape;98;p1"/>
          <p:cNvSpPr txBox="1"/>
          <p:nvPr/>
        </p:nvSpPr>
        <p:spPr>
          <a:xfrm>
            <a:off x="13278120" y="27692725"/>
            <a:ext cx="2317500" cy="53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mbria"/>
              <a:ea typeface="Cambria"/>
              <a:cs typeface="Cambria"/>
              <a:sym typeface="Cambria"/>
            </a:endParaRPr>
          </a:p>
        </p:txBody>
      </p:sp>
      <p:sp>
        <p:nvSpPr>
          <p:cNvPr id="99" name="Google Shape;99;p1"/>
          <p:cNvSpPr txBox="1"/>
          <p:nvPr/>
        </p:nvSpPr>
        <p:spPr>
          <a:xfrm>
            <a:off x="27063425" y="25025375"/>
            <a:ext cx="9095700" cy="4061100"/>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960"/>
              <a:buFont typeface="Arial"/>
              <a:buNone/>
            </a:pPr>
            <a:r>
              <a:rPr lang="en-US" sz="3700" i="0" u="none" strike="noStrike" cap="none">
                <a:solidFill>
                  <a:schemeClr val="dk1"/>
                </a:solidFill>
                <a:latin typeface="Cabin"/>
                <a:ea typeface="Cabin"/>
                <a:cs typeface="Cabin"/>
                <a:sym typeface="Cabin"/>
              </a:rPr>
              <a:t>We would like to thank our sponsor Scott Kitterman for the inspiration for this project as well as the continued support. A special thank you to the Computer Science and Information Technology departments for providing hardware, and to the beta users that helped us </a:t>
            </a:r>
            <a:r>
              <a:rPr lang="en-US" sz="3700">
                <a:solidFill>
                  <a:schemeClr val="dk1"/>
                </a:solidFill>
                <a:latin typeface="Cabin"/>
                <a:ea typeface="Cabin"/>
                <a:cs typeface="Cabin"/>
                <a:sym typeface="Cabin"/>
              </a:rPr>
              <a:t>develop and refine </a:t>
            </a:r>
            <a:r>
              <a:rPr lang="en-US" sz="3700" i="0" u="none" strike="noStrike" cap="none">
                <a:solidFill>
                  <a:schemeClr val="dk1"/>
                </a:solidFill>
                <a:latin typeface="Cabin"/>
                <a:ea typeface="Cabin"/>
                <a:cs typeface="Cabin"/>
                <a:sym typeface="Cabin"/>
              </a:rPr>
              <a:t>our implementation.</a:t>
            </a:r>
            <a:endParaRPr sz="3700" i="0" u="none" strike="noStrike" cap="none">
              <a:solidFill>
                <a:schemeClr val="dk1"/>
              </a:solidFill>
              <a:latin typeface="Cabin"/>
              <a:ea typeface="Cabin"/>
              <a:cs typeface="Cabin"/>
              <a:sym typeface="Cabin"/>
            </a:endParaRPr>
          </a:p>
        </p:txBody>
      </p:sp>
      <p:pic>
        <p:nvPicPr>
          <p:cNvPr id="100" name="Google Shape;100;p1"/>
          <p:cNvPicPr preferRelativeResize="0"/>
          <p:nvPr/>
        </p:nvPicPr>
        <p:blipFill rotWithShape="1">
          <a:blip r:embed="rId4">
            <a:alphaModFix/>
          </a:blip>
          <a:srcRect l="16217" t="13292" r="20126" b="25983"/>
          <a:stretch/>
        </p:blipFill>
        <p:spPr>
          <a:xfrm>
            <a:off x="31625250" y="772975"/>
            <a:ext cx="3031500" cy="2892050"/>
          </a:xfrm>
          <a:prstGeom prst="rect">
            <a:avLst/>
          </a:prstGeom>
          <a:noFill/>
          <a:ln w="12700" cap="flat" cmpd="sng">
            <a:solidFill>
              <a:srgbClr val="42719B"/>
            </a:solidFill>
            <a:prstDash val="solid"/>
            <a:miter lim="8000"/>
            <a:headEnd type="none" w="sm" len="sm"/>
            <a:tailEnd type="none" w="sm" len="sm"/>
          </a:ln>
        </p:spPr>
      </p:pic>
      <p:sp>
        <p:nvSpPr>
          <p:cNvPr id="101" name="Google Shape;101;p1"/>
          <p:cNvSpPr txBox="1"/>
          <p:nvPr/>
        </p:nvSpPr>
        <p:spPr>
          <a:xfrm>
            <a:off x="10261550" y="5191800"/>
            <a:ext cx="16368000" cy="5031900"/>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935"/>
              <a:buFont typeface="Arial"/>
              <a:buNone/>
            </a:pPr>
            <a:r>
              <a:rPr lang="en-US" sz="3730" dirty="0">
                <a:solidFill>
                  <a:schemeClr val="dk1"/>
                </a:solidFill>
                <a:latin typeface="Cabin"/>
                <a:ea typeface="Cabin"/>
                <a:cs typeface="Cabin"/>
                <a:sym typeface="Cabin"/>
              </a:rPr>
              <a:t>The VPN consists of two different machines. The first is Orion, the virtual bastion host, which is the only point of entry to Janus, and hosts the Web server, and database. The second is Janus, a physical PC which hosts the VPN server. The hosting of our management interface has been done with an Apache2 web server(Httpd) and leverages a custom Python script for creating and managing configurations. A </a:t>
            </a:r>
            <a:r>
              <a:rPr lang="en-US" sz="3730" dirty="0" err="1">
                <a:solidFill>
                  <a:schemeClr val="dk1"/>
                </a:solidFill>
                <a:latin typeface="Cabin"/>
                <a:ea typeface="Cabin"/>
                <a:cs typeface="Cabin"/>
                <a:sym typeface="Cabin"/>
              </a:rPr>
              <a:t>Systemd</a:t>
            </a:r>
            <a:r>
              <a:rPr lang="en-US" sz="3730" dirty="0">
                <a:solidFill>
                  <a:schemeClr val="dk1"/>
                </a:solidFill>
                <a:latin typeface="Cabin"/>
                <a:ea typeface="Cabin"/>
                <a:cs typeface="Cabin"/>
                <a:sym typeface="Cabin"/>
              </a:rPr>
              <a:t> daemon has also been setup to log VPN utilization into the database. OpenVPN has been configured to set up a routing-based split tunnel over UDPv4 and has been hardened with the use of packet filtering via iptables. VPN connection specifics are logged into </a:t>
            </a:r>
            <a:r>
              <a:rPr lang="en-US" sz="3730" dirty="0" err="1">
                <a:solidFill>
                  <a:schemeClr val="dk1"/>
                </a:solidFill>
                <a:latin typeface="Cabin"/>
                <a:ea typeface="Cabin"/>
                <a:cs typeface="Cabin"/>
                <a:sym typeface="Cabin"/>
              </a:rPr>
              <a:t>journalctl</a:t>
            </a:r>
            <a:r>
              <a:rPr lang="en-US" sz="3730" dirty="0">
                <a:solidFill>
                  <a:schemeClr val="dk1"/>
                </a:solidFill>
                <a:latin typeface="Cabin"/>
                <a:ea typeface="Cabin"/>
                <a:cs typeface="Cabin"/>
                <a:sym typeface="Cabin"/>
              </a:rPr>
              <a:t> and a MariaDB server for easy retrieval by CS administrators through CLI, or the web.</a:t>
            </a:r>
            <a:endParaRPr sz="3430" dirty="0">
              <a:solidFill>
                <a:schemeClr val="dk1"/>
              </a:solidFill>
              <a:latin typeface="Cabin"/>
              <a:ea typeface="Cabin"/>
              <a:cs typeface="Cabin"/>
              <a:sym typeface="Cabin"/>
            </a:endParaRPr>
          </a:p>
        </p:txBody>
      </p:sp>
      <p:sp>
        <p:nvSpPr>
          <p:cNvPr id="102" name="Google Shape;102;p1"/>
          <p:cNvSpPr txBox="1"/>
          <p:nvPr/>
        </p:nvSpPr>
        <p:spPr>
          <a:xfrm>
            <a:off x="10137438" y="19073688"/>
            <a:ext cx="16368300" cy="623100"/>
          </a:xfrm>
          <a:prstGeom prst="rect">
            <a:avLst/>
          </a:prstGeom>
          <a:solidFill>
            <a:schemeClr val="dk1"/>
          </a:solidFill>
          <a:ln w="9525" cap="flat" cmpd="sng">
            <a:solidFill>
              <a:srgbClr val="002060"/>
            </a:solidFill>
            <a:prstDash val="solid"/>
            <a:round/>
            <a:headEnd type="none" w="sm" len="sm"/>
            <a:tailEnd type="none" w="sm" len="sm"/>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Cabin Medium"/>
                <a:ea typeface="Cabin Medium"/>
                <a:cs typeface="Cabin Medium"/>
                <a:sym typeface="Cabin Medium"/>
              </a:rPr>
              <a:t>Web Management Interface</a:t>
            </a:r>
            <a:endParaRPr sz="4400" b="0" i="0" u="none" strike="noStrike" cap="none">
              <a:solidFill>
                <a:schemeClr val="lt1"/>
              </a:solidFill>
              <a:latin typeface="Cabin Medium"/>
              <a:ea typeface="Cabin Medium"/>
              <a:cs typeface="Cabin Medium"/>
              <a:sym typeface="Cabin Medium"/>
            </a:endParaRPr>
          </a:p>
        </p:txBody>
      </p:sp>
      <p:sp>
        <p:nvSpPr>
          <p:cNvPr id="103" name="Google Shape;103;p1"/>
          <p:cNvSpPr txBox="1"/>
          <p:nvPr/>
        </p:nvSpPr>
        <p:spPr>
          <a:xfrm>
            <a:off x="307925" y="12486625"/>
            <a:ext cx="9592500" cy="811800"/>
          </a:xfrm>
          <a:prstGeom prst="rect">
            <a:avLst/>
          </a:prstGeom>
          <a:solidFill>
            <a:schemeClr val="dk1"/>
          </a:solidFill>
          <a:ln w="9525" cap="flat" cmpd="sng">
            <a:solidFill>
              <a:srgbClr val="002060"/>
            </a:solidFill>
            <a:prstDash val="solid"/>
            <a:round/>
            <a:headEnd type="none" w="sm" len="sm"/>
            <a:tailEnd type="none" w="sm" len="sm"/>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chemeClr val="lt1"/>
              </a:buClr>
              <a:buSzPts val="5400"/>
              <a:buFont typeface="Arial"/>
              <a:buNone/>
            </a:pPr>
            <a:r>
              <a:rPr lang="en-US" sz="5400" b="0" i="0" u="none" strike="noStrike" cap="none">
                <a:solidFill>
                  <a:schemeClr val="lt1"/>
                </a:solidFill>
                <a:latin typeface="Cabin Medium"/>
                <a:ea typeface="Cabin Medium"/>
                <a:cs typeface="Cabin Medium"/>
                <a:sym typeface="Cabin Medium"/>
              </a:rPr>
              <a:t>Description</a:t>
            </a:r>
            <a:endParaRPr sz="5000" b="0" i="0" u="none" strike="noStrike" cap="none">
              <a:solidFill>
                <a:schemeClr val="lt1"/>
              </a:solidFill>
              <a:latin typeface="Cabin Medium"/>
              <a:ea typeface="Cabin Medium"/>
              <a:cs typeface="Cabin Medium"/>
              <a:sym typeface="Cabin Medium"/>
            </a:endParaRPr>
          </a:p>
        </p:txBody>
      </p:sp>
      <p:pic>
        <p:nvPicPr>
          <p:cNvPr id="105" name="Google Shape;105;p1"/>
          <p:cNvPicPr preferRelativeResize="0"/>
          <p:nvPr/>
        </p:nvPicPr>
        <p:blipFill rotWithShape="1">
          <a:blip r:embed="rId5">
            <a:alphaModFix/>
          </a:blip>
          <a:srcRect l="586" t="1364" b="33670"/>
          <a:stretch/>
        </p:blipFill>
        <p:spPr>
          <a:xfrm>
            <a:off x="10247313" y="19881988"/>
            <a:ext cx="16148550" cy="9184864"/>
          </a:xfrm>
          <a:prstGeom prst="rect">
            <a:avLst/>
          </a:prstGeom>
          <a:noFill/>
          <a:ln w="28575" cap="flat" cmpd="sng">
            <a:solidFill>
              <a:srgbClr val="000000"/>
            </a:solidFill>
            <a:prstDash val="solid"/>
            <a:round/>
            <a:headEnd type="none" w="sm" len="sm"/>
            <a:tailEnd type="none" w="sm" len="sm"/>
          </a:ln>
          <a:effectLst>
            <a:outerShdw blurRad="57150" dist="19050" algn="bl" rotWithShape="0">
              <a:srgbClr val="000000">
                <a:alpha val="49803"/>
              </a:srgbClr>
            </a:outerShdw>
          </a:effectLst>
        </p:spPr>
      </p:pic>
      <p:sp>
        <p:nvSpPr>
          <p:cNvPr id="106" name="Google Shape;106;p1"/>
          <p:cNvSpPr txBox="1"/>
          <p:nvPr/>
        </p:nvSpPr>
        <p:spPr>
          <a:xfrm>
            <a:off x="27063425" y="18888503"/>
            <a:ext cx="9095700" cy="811800"/>
          </a:xfrm>
          <a:prstGeom prst="rect">
            <a:avLst/>
          </a:prstGeom>
          <a:solidFill>
            <a:schemeClr val="dk1"/>
          </a:solidFill>
          <a:ln w="952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3700"/>
              <a:buFont typeface="Arial"/>
              <a:buNone/>
            </a:pPr>
            <a:r>
              <a:rPr lang="en-US" sz="5400" b="0" i="0" u="none" strike="noStrike" cap="none">
                <a:solidFill>
                  <a:schemeClr val="lt1"/>
                </a:solidFill>
                <a:latin typeface="Cambria"/>
                <a:ea typeface="Cambria"/>
                <a:cs typeface="Cambria"/>
                <a:sym typeface="Cambria"/>
              </a:rPr>
              <a:t>Future Work</a:t>
            </a:r>
            <a:endParaRPr sz="5400" b="0" i="0" u="none" strike="noStrike" cap="none">
              <a:solidFill>
                <a:schemeClr val="lt1"/>
              </a:solidFill>
              <a:latin typeface="Cambria"/>
              <a:ea typeface="Cambria"/>
              <a:cs typeface="Cambria"/>
              <a:sym typeface="Cambria"/>
            </a:endParaRPr>
          </a:p>
        </p:txBody>
      </p:sp>
      <p:sp>
        <p:nvSpPr>
          <p:cNvPr id="107" name="Google Shape;107;p1"/>
          <p:cNvSpPr txBox="1"/>
          <p:nvPr/>
        </p:nvSpPr>
        <p:spPr>
          <a:xfrm>
            <a:off x="27074175" y="19832325"/>
            <a:ext cx="8999700" cy="3923700"/>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960"/>
              <a:buFont typeface="Arial"/>
              <a:buNone/>
            </a:pPr>
            <a:r>
              <a:rPr lang="en-US" sz="3500" b="0" i="0" u="none" strike="noStrike" cap="none">
                <a:solidFill>
                  <a:schemeClr val="dk1"/>
                </a:solidFill>
                <a:latin typeface="Cabin"/>
                <a:ea typeface="Cabin"/>
                <a:cs typeface="Cabin"/>
                <a:sym typeface="Cabin"/>
              </a:rPr>
              <a:t>Future work will entail </a:t>
            </a:r>
            <a:r>
              <a:rPr lang="en-US" sz="3500">
                <a:solidFill>
                  <a:schemeClr val="dk1"/>
                </a:solidFill>
                <a:latin typeface="Cabin"/>
                <a:ea typeface="Cabin"/>
                <a:cs typeface="Cabin"/>
                <a:sym typeface="Cabin"/>
              </a:rPr>
              <a:t>improving upon the automated security &amp; audit scanning(IDS) functionality of the VPN, and test performance speeds of bulk concurrent connections. Other miscellaneous work could include developing the system "Software Bill of Materials" (SBOM), implementing MFA/Push Notifications for administration accounts, two factor authentication and enabling IPv6.</a:t>
            </a:r>
            <a:endParaRPr sz="3500" b="0" i="0" u="none" strike="noStrike" cap="none">
              <a:solidFill>
                <a:schemeClr val="dk1"/>
              </a:solidFill>
              <a:latin typeface="Cabin"/>
              <a:ea typeface="Cabin"/>
              <a:cs typeface="Cabin"/>
              <a:sym typeface="Cabin"/>
            </a:endParaRPr>
          </a:p>
        </p:txBody>
      </p:sp>
      <p:pic>
        <p:nvPicPr>
          <p:cNvPr id="108" name="Google Shape;108;p1"/>
          <p:cNvPicPr preferRelativeResize="0"/>
          <p:nvPr/>
        </p:nvPicPr>
        <p:blipFill rotWithShape="1">
          <a:blip r:embed="rId6">
            <a:alphaModFix/>
          </a:blip>
          <a:srcRect/>
          <a:stretch/>
        </p:blipFill>
        <p:spPr>
          <a:xfrm>
            <a:off x="10285191" y="11515838"/>
            <a:ext cx="16148550" cy="7372650"/>
          </a:xfrm>
          <a:prstGeom prst="rect">
            <a:avLst/>
          </a:prstGeom>
          <a:noFill/>
          <a:ln w="28575" cap="flat" cmpd="sng">
            <a:solidFill>
              <a:srgbClr val="000000"/>
            </a:solidFill>
            <a:prstDash val="solid"/>
            <a:round/>
            <a:headEnd type="none" w="sm" len="sm"/>
            <a:tailEnd type="none" w="sm" len="sm"/>
          </a:ln>
        </p:spPr>
      </p:pic>
      <p:sp>
        <p:nvSpPr>
          <p:cNvPr id="5" name="Google Shape;101;p1">
            <a:extLst>
              <a:ext uri="{FF2B5EF4-FFF2-40B4-BE49-F238E27FC236}">
                <a16:creationId xmlns:a16="http://schemas.microsoft.com/office/drawing/2014/main" id="{30999957-4D74-B907-F683-82C39BDC40CA}"/>
              </a:ext>
            </a:extLst>
          </p:cNvPr>
          <p:cNvSpPr txBox="1"/>
          <p:nvPr/>
        </p:nvSpPr>
        <p:spPr>
          <a:xfrm>
            <a:off x="336875" y="5305641"/>
            <a:ext cx="9519350" cy="6920084"/>
          </a:xfrm>
          <a:prstGeom prst="rect">
            <a:avLst/>
          </a:prstGeom>
          <a:noFill/>
          <a:ln w="9525" cap="flat" cmpd="sng">
            <a:solidFill>
              <a:srgbClr val="002060"/>
            </a:solidFill>
            <a:prstDash val="solid"/>
            <a:round/>
            <a:headEnd type="none" w="sm" len="sm"/>
            <a:tailEnd type="none" w="sm" len="sm"/>
          </a:ln>
        </p:spPr>
        <p:txBody>
          <a:bodyPr spcFirstLastPara="1" wrap="square" lIns="182880" tIns="182880" rIns="91440" bIns="45700" anchor="t" anchorCtr="0">
            <a:noAutofit/>
          </a:bodyPr>
          <a:lstStyle/>
          <a:p>
            <a:pPr marL="0" marR="0" lvl="0" indent="0" algn="l" rtl="0">
              <a:lnSpc>
                <a:spcPct val="85000"/>
              </a:lnSpc>
              <a:spcBef>
                <a:spcPts val="0"/>
              </a:spcBef>
              <a:spcAft>
                <a:spcPts val="0"/>
              </a:spcAft>
              <a:buClr>
                <a:schemeClr val="dk1"/>
              </a:buClr>
              <a:buSzPts val="935"/>
              <a:buFont typeface="Arial"/>
              <a:buNone/>
            </a:pPr>
            <a:r>
              <a:rPr lang="en-US" sz="3600" dirty="0">
                <a:solidFill>
                  <a:schemeClr val="dk1"/>
                </a:solidFill>
                <a:latin typeface="Cabin"/>
                <a:ea typeface="Cabin"/>
                <a:cs typeface="Cabin"/>
                <a:sym typeface="Cabin"/>
              </a:rPr>
              <a:t>The current computing infrastructure at UNH poses various challenges for the CS/IT community. They are required to physically be on campus to access computing resources and lack a method for protecting sensitive network traffic to and from campus. These limitations hinder their ability to learn and research efficiently. Orion VPN provides a solution to these issues: with its secure access to computing resources in the CS department, students and professors can work from anywhere and protect their sensitive information, enabling them to discover and explore without limitations.</a:t>
            </a:r>
          </a:p>
          <a:p>
            <a:pPr marL="0" marR="0" lvl="0" indent="0" algn="l" rtl="0">
              <a:lnSpc>
                <a:spcPct val="85000"/>
              </a:lnSpc>
              <a:spcBef>
                <a:spcPts val="0"/>
              </a:spcBef>
              <a:spcAft>
                <a:spcPts val="0"/>
              </a:spcAft>
              <a:buClr>
                <a:schemeClr val="dk1"/>
              </a:buClr>
              <a:buSzPts val="935"/>
              <a:buFont typeface="Arial"/>
              <a:buNone/>
            </a:pPr>
            <a:endParaRPr lang="en-US" sz="3430" dirty="0">
              <a:solidFill>
                <a:schemeClr val="dk1"/>
              </a:solidFill>
              <a:latin typeface="Cabin"/>
              <a:ea typeface="Cabin"/>
              <a:cs typeface="Cabin"/>
              <a:sym typeface="Cabin"/>
            </a:endParaRPr>
          </a:p>
        </p:txBody>
      </p:sp>
      <p:sp>
        <p:nvSpPr>
          <p:cNvPr id="7" name="Google Shape;101;p1">
            <a:extLst>
              <a:ext uri="{FF2B5EF4-FFF2-40B4-BE49-F238E27FC236}">
                <a16:creationId xmlns:a16="http://schemas.microsoft.com/office/drawing/2014/main" id="{D27E46B0-2532-2041-783E-F31FF1F9F50D}"/>
              </a:ext>
            </a:extLst>
          </p:cNvPr>
          <p:cNvSpPr txBox="1"/>
          <p:nvPr/>
        </p:nvSpPr>
        <p:spPr>
          <a:xfrm>
            <a:off x="263725" y="13576724"/>
            <a:ext cx="9548400" cy="6545992"/>
          </a:xfrm>
          <a:prstGeom prst="rect">
            <a:avLst/>
          </a:prstGeom>
          <a:noFill/>
          <a:ln w="9525" cap="flat" cmpd="sng">
            <a:solidFill>
              <a:srgbClr val="002060"/>
            </a:solidFill>
            <a:prstDash val="solid"/>
            <a:round/>
            <a:headEnd type="none" w="sm" len="sm"/>
            <a:tailEnd type="none" w="sm" len="sm"/>
          </a:ln>
        </p:spPr>
        <p:txBody>
          <a:bodyPr spcFirstLastPara="1" wrap="square" lIns="182880" tIns="182880" rIns="91425" bIns="45700" anchor="t" anchorCtr="0">
            <a:noAutofit/>
          </a:bodyPr>
          <a:lstStyle/>
          <a:p>
            <a:pPr marL="0" marR="0" lvl="0" indent="0" algn="l" rtl="0">
              <a:lnSpc>
                <a:spcPct val="85000"/>
              </a:lnSpc>
              <a:spcBef>
                <a:spcPts val="0"/>
              </a:spcBef>
              <a:spcAft>
                <a:spcPts val="0"/>
              </a:spcAft>
              <a:buClr>
                <a:schemeClr val="dk1"/>
              </a:buClr>
              <a:buSzPts val="935"/>
              <a:buFont typeface="Arial"/>
              <a:buNone/>
            </a:pPr>
            <a:r>
              <a:rPr lang="en-US" sz="3600" dirty="0">
                <a:solidFill>
                  <a:schemeClr val="dk1"/>
                </a:solidFill>
                <a:latin typeface="Cabin"/>
                <a:ea typeface="Cabin"/>
                <a:cs typeface="Cabin"/>
                <a:sym typeface="Cabin"/>
              </a:rPr>
              <a:t>Orion VPN is a virtual network system designed to provide users a secure and encrypted tunnel to campus from anywhere in the world. It has two parts, the VPN itself, along with a web-facing management interface. Orion was built on top of the de facto open-source VPN solution, OpenVPN, which has been granularly tuned to integrate seamlessly with existing university-owned resources. The management interface serves as a system that administrators can use to view and control client connections, and a guide to provide students and faculty with documentation in case things go awry.</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750</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Cambria</vt:lpstr>
      <vt:lpstr>Cabin Medium</vt:lpstr>
      <vt:lpstr>Cabin</vt:lpstr>
      <vt:lpstr>Arial</vt:lpstr>
      <vt:lpstr>Calibri</vt:lpstr>
      <vt:lpstr>Office Theme</vt:lpstr>
      <vt:lpstr>Orion Enterprise VPN Ryan Skelly, Mike Stack, Luke Allison, Connor LaRocque CS Department,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Orion Enterprise VPN Ryan Skelly, Mike Stack, Luke Allison, Connor LaRocque CS Department, University of New Hampshire, Durham, NH 03824</dc:title>
  <dc:creator>Rhiannon Jacobs</dc:creator>
  <cp:lastModifiedBy>Luke the guy who has a last name.</cp:lastModifiedBy>
  <cp:revision>1</cp:revision>
  <dcterms:created xsi:type="dcterms:W3CDTF">2016-03-05T16:55:12Z</dcterms:created>
  <dcterms:modified xsi:type="dcterms:W3CDTF">2023-04-13T22:02:19Z</dcterms:modified>
</cp:coreProperties>
</file>