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5720000" cy="32004000"/>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080">
          <p15:clr>
            <a:srgbClr val="A4A3A4"/>
          </p15:clr>
        </p15:guide>
        <p15:guide id="2" pos="14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FBB"/>
    <a:srgbClr val="D4E8CE"/>
    <a:srgbClr val="F81CA4"/>
    <a:srgbClr val="FCA2DA"/>
    <a:srgbClr val="CFE8CE"/>
    <a:srgbClr val="E2EAC8"/>
    <a:srgbClr val="DBE5BD"/>
    <a:srgbClr val="800000"/>
    <a:srgbClr val="000066"/>
    <a:srgbClr val="CFDC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4CC41-210B-4510-9BCC-9E748735C295}" v="390" dt="2023-04-13T21:29:03.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6234" autoAdjust="0"/>
  </p:normalViewPr>
  <p:slideViewPr>
    <p:cSldViewPr>
      <p:cViewPr>
        <p:scale>
          <a:sx n="22" d="100"/>
          <a:sy n="22" d="100"/>
        </p:scale>
        <p:origin x="939" y="42"/>
      </p:cViewPr>
      <p:guideLst>
        <p:guide orient="horz" pos="10080"/>
        <p:guide pos="144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MacCallum" userId="ccf03aca-a64d-49dc-b6c7-477b02a79d82" providerId="ADAL" clId="{98A4CC41-210B-4510-9BCC-9E748735C295}"/>
    <pc:docChg chg="undo redo custSel modSld">
      <pc:chgData name="Kelsey MacCallum" userId="ccf03aca-a64d-49dc-b6c7-477b02a79d82" providerId="ADAL" clId="{98A4CC41-210B-4510-9BCC-9E748735C295}" dt="2023-04-13T21:29:41.854" v="2754" actId="14100"/>
      <pc:docMkLst>
        <pc:docMk/>
      </pc:docMkLst>
      <pc:sldChg chg="addSp delSp modSp mod">
        <pc:chgData name="Kelsey MacCallum" userId="ccf03aca-a64d-49dc-b6c7-477b02a79d82" providerId="ADAL" clId="{98A4CC41-210B-4510-9BCC-9E748735C295}" dt="2023-04-13T21:29:41.854" v="2754" actId="14100"/>
        <pc:sldMkLst>
          <pc:docMk/>
          <pc:sldMk cId="1166183257" sldId="257"/>
        </pc:sldMkLst>
        <pc:spChg chg="del mod">
          <ac:chgData name="Kelsey MacCallum" userId="ccf03aca-a64d-49dc-b6c7-477b02a79d82" providerId="ADAL" clId="{98A4CC41-210B-4510-9BCC-9E748735C295}" dt="2023-04-13T18:35:29.514" v="1983" actId="478"/>
          <ac:spMkLst>
            <pc:docMk/>
            <pc:sldMk cId="1166183257" sldId="257"/>
            <ac:spMk id="2" creationId="{3C5F84D1-B1F8-82BF-0ABA-7C45CAEA8875}"/>
          </ac:spMkLst>
        </pc:spChg>
        <pc:spChg chg="mod">
          <ac:chgData name="Kelsey MacCallum" userId="ccf03aca-a64d-49dc-b6c7-477b02a79d82" providerId="ADAL" clId="{98A4CC41-210B-4510-9BCC-9E748735C295}" dt="2023-04-13T19:55:21.013" v="2168" actId="1035"/>
          <ac:spMkLst>
            <pc:docMk/>
            <pc:sldMk cId="1166183257" sldId="257"/>
            <ac:spMk id="3" creationId="{EF6EE222-C446-B0DD-8AB5-8ACF3352ECC9}"/>
          </ac:spMkLst>
        </pc:spChg>
        <pc:spChg chg="add mod">
          <ac:chgData name="Kelsey MacCallum" userId="ccf03aca-a64d-49dc-b6c7-477b02a79d82" providerId="ADAL" clId="{98A4CC41-210B-4510-9BCC-9E748735C295}" dt="2023-04-12T18:28:27.393" v="206" actId="1076"/>
          <ac:spMkLst>
            <pc:docMk/>
            <pc:sldMk cId="1166183257" sldId="257"/>
            <ac:spMk id="11" creationId="{A9745AE6-6AD4-2D00-77DF-4A63665DA544}"/>
          </ac:spMkLst>
        </pc:spChg>
        <pc:spChg chg="add del mod">
          <ac:chgData name="Kelsey MacCallum" userId="ccf03aca-a64d-49dc-b6c7-477b02a79d82" providerId="ADAL" clId="{98A4CC41-210B-4510-9BCC-9E748735C295}" dt="2023-04-12T18:28:48.779" v="214"/>
          <ac:spMkLst>
            <pc:docMk/>
            <pc:sldMk cId="1166183257" sldId="257"/>
            <ac:spMk id="13" creationId="{461BCC03-31EE-2617-D2AA-052DC3F00D41}"/>
          </ac:spMkLst>
        </pc:spChg>
        <pc:spChg chg="add del mod">
          <ac:chgData name="Kelsey MacCallum" userId="ccf03aca-a64d-49dc-b6c7-477b02a79d82" providerId="ADAL" clId="{98A4CC41-210B-4510-9BCC-9E748735C295}" dt="2023-04-13T21:08:57.176" v="2686" actId="1076"/>
          <ac:spMkLst>
            <pc:docMk/>
            <pc:sldMk cId="1166183257" sldId="257"/>
            <ac:spMk id="16" creationId="{FF85B02D-94E9-1FB2-4B84-C08924743F6D}"/>
          </ac:spMkLst>
        </pc:spChg>
        <pc:spChg chg="mod">
          <ac:chgData name="Kelsey MacCallum" userId="ccf03aca-a64d-49dc-b6c7-477b02a79d82" providerId="ADAL" clId="{98A4CC41-210B-4510-9BCC-9E748735C295}" dt="2023-04-13T21:28:00.114" v="2750" actId="14100"/>
          <ac:spMkLst>
            <pc:docMk/>
            <pc:sldMk cId="1166183257" sldId="257"/>
            <ac:spMk id="17" creationId="{A40C979C-9ED0-61CA-459B-A0D75221F8B8}"/>
          </ac:spMkLst>
        </pc:spChg>
        <pc:spChg chg="add del mod">
          <ac:chgData name="Kelsey MacCallum" userId="ccf03aca-a64d-49dc-b6c7-477b02a79d82" providerId="ADAL" clId="{98A4CC41-210B-4510-9BCC-9E748735C295}" dt="2023-04-13T20:00:03.292" v="2296"/>
          <ac:spMkLst>
            <pc:docMk/>
            <pc:sldMk cId="1166183257" sldId="257"/>
            <ac:spMk id="18" creationId="{8DB7D0C2-BB42-EBDC-4961-544F95812ED5}"/>
          </ac:spMkLst>
        </pc:spChg>
        <pc:spChg chg="del mod">
          <ac:chgData name="Kelsey MacCallum" userId="ccf03aca-a64d-49dc-b6c7-477b02a79d82" providerId="ADAL" clId="{98A4CC41-210B-4510-9BCC-9E748735C295}" dt="2023-04-13T17:35:27.831" v="1924" actId="478"/>
          <ac:spMkLst>
            <pc:docMk/>
            <pc:sldMk cId="1166183257" sldId="257"/>
            <ac:spMk id="19" creationId="{10165E46-112B-7F7C-3F89-6D969BC18134}"/>
          </ac:spMkLst>
        </pc:spChg>
        <pc:spChg chg="add del mod">
          <ac:chgData name="Kelsey MacCallum" userId="ccf03aca-a64d-49dc-b6c7-477b02a79d82" providerId="ADAL" clId="{98A4CC41-210B-4510-9BCC-9E748735C295}" dt="2023-04-13T20:00:07.844" v="2299"/>
          <ac:spMkLst>
            <pc:docMk/>
            <pc:sldMk cId="1166183257" sldId="257"/>
            <ac:spMk id="19" creationId="{93D0CB65-CF7C-55A3-180F-2E4420D45994}"/>
          </ac:spMkLst>
        </pc:spChg>
        <pc:spChg chg="add mod">
          <ac:chgData name="Kelsey MacCallum" userId="ccf03aca-a64d-49dc-b6c7-477b02a79d82" providerId="ADAL" clId="{98A4CC41-210B-4510-9BCC-9E748735C295}" dt="2023-04-13T21:09:03.423" v="2687" actId="1076"/>
          <ac:spMkLst>
            <pc:docMk/>
            <pc:sldMk cId="1166183257" sldId="257"/>
            <ac:spMk id="20" creationId="{9CD35C35-AF10-6E4B-52CB-214C439FE502}"/>
          </ac:spMkLst>
        </pc:spChg>
        <pc:spChg chg="mod">
          <ac:chgData name="Kelsey MacCallum" userId="ccf03aca-a64d-49dc-b6c7-477b02a79d82" providerId="ADAL" clId="{98A4CC41-210B-4510-9BCC-9E748735C295}" dt="2023-04-13T21:04:11.456" v="2667" actId="1076"/>
          <ac:spMkLst>
            <pc:docMk/>
            <pc:sldMk cId="1166183257" sldId="257"/>
            <ac:spMk id="21" creationId="{F40240B7-6CC2-EC97-2A91-C90351C3E1E1}"/>
          </ac:spMkLst>
        </pc:spChg>
        <pc:spChg chg="del">
          <ac:chgData name="Kelsey MacCallum" userId="ccf03aca-a64d-49dc-b6c7-477b02a79d82" providerId="ADAL" clId="{98A4CC41-210B-4510-9BCC-9E748735C295}" dt="2023-04-12T18:18:00.843" v="11" actId="478"/>
          <ac:spMkLst>
            <pc:docMk/>
            <pc:sldMk cId="1166183257" sldId="257"/>
            <ac:spMk id="22" creationId="{4393AA23-EA55-95A5-124B-4FDF25A51A6F}"/>
          </ac:spMkLst>
        </pc:spChg>
        <pc:spChg chg="add del mod">
          <ac:chgData name="Kelsey MacCallum" userId="ccf03aca-a64d-49dc-b6c7-477b02a79d82" providerId="ADAL" clId="{98A4CC41-210B-4510-9BCC-9E748735C295}" dt="2023-04-12T19:22:09.928" v="646"/>
          <ac:spMkLst>
            <pc:docMk/>
            <pc:sldMk cId="1166183257" sldId="257"/>
            <ac:spMk id="23" creationId="{F9943169-8290-ACC8-ADD4-E243447718CC}"/>
          </ac:spMkLst>
        </pc:spChg>
        <pc:spChg chg="mod">
          <ac:chgData name="Kelsey MacCallum" userId="ccf03aca-a64d-49dc-b6c7-477b02a79d82" providerId="ADAL" clId="{98A4CC41-210B-4510-9BCC-9E748735C295}" dt="2023-04-13T21:26:17.742" v="2735" actId="1076"/>
          <ac:spMkLst>
            <pc:docMk/>
            <pc:sldMk cId="1166183257" sldId="257"/>
            <ac:spMk id="24" creationId="{98EAD659-0178-24A3-4A53-A71E1BDA618F}"/>
          </ac:spMkLst>
        </pc:spChg>
        <pc:spChg chg="mod">
          <ac:chgData name="Kelsey MacCallum" userId="ccf03aca-a64d-49dc-b6c7-477b02a79d82" providerId="ADAL" clId="{98A4CC41-210B-4510-9BCC-9E748735C295}" dt="2023-04-13T21:27:53.388" v="2749" actId="14100"/>
          <ac:spMkLst>
            <pc:docMk/>
            <pc:sldMk cId="1166183257" sldId="257"/>
            <ac:spMk id="25" creationId="{89EFE0A9-2923-3B4B-18E2-310257933CF0}"/>
          </ac:spMkLst>
        </pc:spChg>
        <pc:spChg chg="add del mod">
          <ac:chgData name="Kelsey MacCallum" userId="ccf03aca-a64d-49dc-b6c7-477b02a79d82" providerId="ADAL" clId="{98A4CC41-210B-4510-9BCC-9E748735C295}" dt="2023-04-13T18:35:30.977" v="1984" actId="478"/>
          <ac:spMkLst>
            <pc:docMk/>
            <pc:sldMk cId="1166183257" sldId="257"/>
            <ac:spMk id="26" creationId="{DDAE2CF9-4741-3DB6-9DAB-424D3F54C6CA}"/>
          </ac:spMkLst>
        </pc:spChg>
        <pc:spChg chg="mod">
          <ac:chgData name="Kelsey MacCallum" userId="ccf03aca-a64d-49dc-b6c7-477b02a79d82" providerId="ADAL" clId="{98A4CC41-210B-4510-9BCC-9E748735C295}" dt="2023-04-13T21:27:40.654" v="2747" actId="20577"/>
          <ac:spMkLst>
            <pc:docMk/>
            <pc:sldMk cId="1166183257" sldId="257"/>
            <ac:spMk id="29" creationId="{F64F7013-4E01-2A2F-E49A-C0EB418F78DA}"/>
          </ac:spMkLst>
        </pc:spChg>
        <pc:spChg chg="del">
          <ac:chgData name="Kelsey MacCallum" userId="ccf03aca-a64d-49dc-b6c7-477b02a79d82" providerId="ADAL" clId="{98A4CC41-210B-4510-9BCC-9E748735C295}" dt="2023-04-12T18:17:15.295" v="1" actId="478"/>
          <ac:spMkLst>
            <pc:docMk/>
            <pc:sldMk cId="1166183257" sldId="257"/>
            <ac:spMk id="31" creationId="{E0C58B55-C838-906D-E6BF-C203DACAEC2B}"/>
          </ac:spMkLst>
        </pc:spChg>
        <pc:spChg chg="add del mod">
          <ac:chgData name="Kelsey MacCallum" userId="ccf03aca-a64d-49dc-b6c7-477b02a79d82" providerId="ADAL" clId="{98A4CC41-210B-4510-9BCC-9E748735C295}" dt="2023-04-13T20:56:05.043" v="2497"/>
          <ac:spMkLst>
            <pc:docMk/>
            <pc:sldMk cId="1166183257" sldId="257"/>
            <ac:spMk id="35" creationId="{5A300829-5DC3-3387-39F6-ADADECC8F900}"/>
          </ac:spMkLst>
        </pc:spChg>
        <pc:spChg chg="add del mod">
          <ac:chgData name="Kelsey MacCallum" userId="ccf03aca-a64d-49dc-b6c7-477b02a79d82" providerId="ADAL" clId="{98A4CC41-210B-4510-9BCC-9E748735C295}" dt="2023-04-13T20:56:50.398" v="2505"/>
          <ac:spMkLst>
            <pc:docMk/>
            <pc:sldMk cId="1166183257" sldId="257"/>
            <ac:spMk id="36" creationId="{95AF995F-E5F5-88BA-A792-2DFADF68AB14}"/>
          </ac:spMkLst>
        </pc:spChg>
        <pc:spChg chg="del mod">
          <ac:chgData name="Kelsey MacCallum" userId="ccf03aca-a64d-49dc-b6c7-477b02a79d82" providerId="ADAL" clId="{98A4CC41-210B-4510-9BCC-9E748735C295}" dt="2023-04-13T18:35:27.927" v="1982" actId="478"/>
          <ac:spMkLst>
            <pc:docMk/>
            <pc:sldMk cId="1166183257" sldId="257"/>
            <ac:spMk id="36" creationId="{F1B0DC4C-D79F-9C44-E9D5-CEE79A7F0D14}"/>
          </ac:spMkLst>
        </pc:spChg>
        <pc:spChg chg="add del mod">
          <ac:chgData name="Kelsey MacCallum" userId="ccf03aca-a64d-49dc-b6c7-477b02a79d82" providerId="ADAL" clId="{98A4CC41-210B-4510-9BCC-9E748735C295}" dt="2023-04-13T20:57:03.217" v="2507"/>
          <ac:spMkLst>
            <pc:docMk/>
            <pc:sldMk cId="1166183257" sldId="257"/>
            <ac:spMk id="38" creationId="{DC66DF51-BF4D-BE41-7CAE-F9A8205A1261}"/>
          </ac:spMkLst>
        </pc:spChg>
        <pc:spChg chg="add del mod">
          <ac:chgData name="Kelsey MacCallum" userId="ccf03aca-a64d-49dc-b6c7-477b02a79d82" providerId="ADAL" clId="{98A4CC41-210B-4510-9BCC-9E748735C295}" dt="2023-04-13T20:57:25.677" v="2512" actId="767"/>
          <ac:spMkLst>
            <pc:docMk/>
            <pc:sldMk cId="1166183257" sldId="257"/>
            <ac:spMk id="39" creationId="{012EE6F3-D54E-9052-A93E-00301855C92A}"/>
          </ac:spMkLst>
        </pc:spChg>
        <pc:spChg chg="add del mod">
          <ac:chgData name="Kelsey MacCallum" userId="ccf03aca-a64d-49dc-b6c7-477b02a79d82" providerId="ADAL" clId="{98A4CC41-210B-4510-9BCC-9E748735C295}" dt="2023-04-13T20:57:44.593" v="2517"/>
          <ac:spMkLst>
            <pc:docMk/>
            <pc:sldMk cId="1166183257" sldId="257"/>
            <ac:spMk id="40" creationId="{82977467-208F-60DA-B957-853A04B334B7}"/>
          </ac:spMkLst>
        </pc:spChg>
        <pc:spChg chg="del mod">
          <ac:chgData name="Kelsey MacCallum" userId="ccf03aca-a64d-49dc-b6c7-477b02a79d82" providerId="ADAL" clId="{98A4CC41-210B-4510-9BCC-9E748735C295}" dt="2023-04-13T21:07:00.434" v="2683" actId="21"/>
          <ac:spMkLst>
            <pc:docMk/>
            <pc:sldMk cId="1166183257" sldId="257"/>
            <ac:spMk id="41" creationId="{9449BBC5-473B-9344-00C2-7AF9209F5EA5}"/>
          </ac:spMkLst>
        </pc:spChg>
        <pc:spChg chg="mod">
          <ac:chgData name="Kelsey MacCallum" userId="ccf03aca-a64d-49dc-b6c7-477b02a79d82" providerId="ADAL" clId="{98A4CC41-210B-4510-9BCC-9E748735C295}" dt="2023-04-13T21:26:20.714" v="2736" actId="1076"/>
          <ac:spMkLst>
            <pc:docMk/>
            <pc:sldMk cId="1166183257" sldId="257"/>
            <ac:spMk id="42" creationId="{2D74CC24-1B6C-B701-DB79-BF5A8BFF9A07}"/>
          </ac:spMkLst>
        </pc:spChg>
        <pc:spChg chg="mod">
          <ac:chgData name="Kelsey MacCallum" userId="ccf03aca-a64d-49dc-b6c7-477b02a79d82" providerId="ADAL" clId="{98A4CC41-210B-4510-9BCC-9E748735C295}" dt="2023-04-13T15:35:14.657" v="1364"/>
          <ac:spMkLst>
            <pc:docMk/>
            <pc:sldMk cId="1166183257" sldId="257"/>
            <ac:spMk id="43" creationId="{CA092101-4DA4-3809-5484-1109A2CCE311}"/>
          </ac:spMkLst>
        </pc:spChg>
        <pc:spChg chg="add mod">
          <ac:chgData name="Kelsey MacCallum" userId="ccf03aca-a64d-49dc-b6c7-477b02a79d82" providerId="ADAL" clId="{98A4CC41-210B-4510-9BCC-9E748735C295}" dt="2023-04-13T21:00:52.443" v="2652" actId="207"/>
          <ac:spMkLst>
            <pc:docMk/>
            <pc:sldMk cId="1166183257" sldId="257"/>
            <ac:spMk id="43" creationId="{FA8212C1-1BF5-7B9A-69CF-0F259048F519}"/>
          </ac:spMkLst>
        </pc:spChg>
        <pc:spChg chg="add del mod">
          <ac:chgData name="Kelsey MacCallum" userId="ccf03aca-a64d-49dc-b6c7-477b02a79d82" providerId="ADAL" clId="{98A4CC41-210B-4510-9BCC-9E748735C295}" dt="2023-04-13T20:59:34.340" v="2611"/>
          <ac:spMkLst>
            <pc:docMk/>
            <pc:sldMk cId="1166183257" sldId="257"/>
            <ac:spMk id="44" creationId="{AC7C75A9-2AC3-8C1F-4EC7-4C2508627BB9}"/>
          </ac:spMkLst>
        </pc:spChg>
        <pc:spChg chg="mod">
          <ac:chgData name="Kelsey MacCallum" userId="ccf03aca-a64d-49dc-b6c7-477b02a79d82" providerId="ADAL" clId="{98A4CC41-210B-4510-9BCC-9E748735C295}" dt="2023-04-13T15:35:14.657" v="1364"/>
          <ac:spMkLst>
            <pc:docMk/>
            <pc:sldMk cId="1166183257" sldId="257"/>
            <ac:spMk id="44" creationId="{B1AFA6C3-B38A-01DA-81EA-782429D99DF6}"/>
          </ac:spMkLst>
        </pc:spChg>
        <pc:spChg chg="add mod">
          <ac:chgData name="Kelsey MacCallum" userId="ccf03aca-a64d-49dc-b6c7-477b02a79d82" providerId="ADAL" clId="{98A4CC41-210B-4510-9BCC-9E748735C295}" dt="2023-04-13T21:00:44.614" v="2651" actId="207"/>
          <ac:spMkLst>
            <pc:docMk/>
            <pc:sldMk cId="1166183257" sldId="257"/>
            <ac:spMk id="45" creationId="{172D729E-27BE-F847-202E-D0E1BC2AC5BD}"/>
          </ac:spMkLst>
        </pc:spChg>
        <pc:spChg chg="mod">
          <ac:chgData name="Kelsey MacCallum" userId="ccf03aca-a64d-49dc-b6c7-477b02a79d82" providerId="ADAL" clId="{98A4CC41-210B-4510-9BCC-9E748735C295}" dt="2023-04-13T15:35:14.657" v="1364"/>
          <ac:spMkLst>
            <pc:docMk/>
            <pc:sldMk cId="1166183257" sldId="257"/>
            <ac:spMk id="45" creationId="{DE05A050-EC66-96E3-990B-69A0141DD918}"/>
          </ac:spMkLst>
        </pc:spChg>
        <pc:spChg chg="mod">
          <ac:chgData name="Kelsey MacCallum" userId="ccf03aca-a64d-49dc-b6c7-477b02a79d82" providerId="ADAL" clId="{98A4CC41-210B-4510-9BCC-9E748735C295}" dt="2023-04-13T15:35:14.657" v="1364"/>
          <ac:spMkLst>
            <pc:docMk/>
            <pc:sldMk cId="1166183257" sldId="257"/>
            <ac:spMk id="46" creationId="{44F5688C-2106-1E14-839B-39FF8F1BAEE5}"/>
          </ac:spMkLst>
        </pc:spChg>
        <pc:spChg chg="add mod">
          <ac:chgData name="Kelsey MacCallum" userId="ccf03aca-a64d-49dc-b6c7-477b02a79d82" providerId="ADAL" clId="{98A4CC41-210B-4510-9BCC-9E748735C295}" dt="2023-04-13T21:07:16.071" v="2685" actId="14100"/>
          <ac:spMkLst>
            <pc:docMk/>
            <pc:sldMk cId="1166183257" sldId="257"/>
            <ac:spMk id="46" creationId="{C6306AA8-4295-2575-96D5-E20DB924D412}"/>
          </ac:spMkLst>
        </pc:spChg>
        <pc:spChg chg="add del mod">
          <ac:chgData name="Kelsey MacCallum" userId="ccf03aca-a64d-49dc-b6c7-477b02a79d82" providerId="ADAL" clId="{98A4CC41-210B-4510-9BCC-9E748735C295}" dt="2023-04-13T19:02:37.029" v="1993" actId="1076"/>
          <ac:spMkLst>
            <pc:docMk/>
            <pc:sldMk cId="1166183257" sldId="257"/>
            <ac:spMk id="50" creationId="{7A72656B-82D2-62C2-647C-9D04A43722B5}"/>
          </ac:spMkLst>
        </pc:spChg>
        <pc:spChg chg="del mod">
          <ac:chgData name="Kelsey MacCallum" userId="ccf03aca-a64d-49dc-b6c7-477b02a79d82" providerId="ADAL" clId="{98A4CC41-210B-4510-9BCC-9E748735C295}" dt="2023-04-12T19:22:32.894" v="658" actId="478"/>
          <ac:spMkLst>
            <pc:docMk/>
            <pc:sldMk cId="1166183257" sldId="257"/>
            <ac:spMk id="51" creationId="{EAC3871D-5B2F-D3F8-D240-30DA7FA74FD3}"/>
          </ac:spMkLst>
        </pc:spChg>
        <pc:spChg chg="mod">
          <ac:chgData name="Kelsey MacCallum" userId="ccf03aca-a64d-49dc-b6c7-477b02a79d82" providerId="ADAL" clId="{98A4CC41-210B-4510-9BCC-9E748735C295}" dt="2023-04-13T21:29:41.854" v="2754" actId="14100"/>
          <ac:spMkLst>
            <pc:docMk/>
            <pc:sldMk cId="1166183257" sldId="257"/>
            <ac:spMk id="52" creationId="{3B7BDEE9-CB3D-D846-A34D-190197E06DA2}"/>
          </ac:spMkLst>
        </pc:spChg>
        <pc:spChg chg="del mod">
          <ac:chgData name="Kelsey MacCallum" userId="ccf03aca-a64d-49dc-b6c7-477b02a79d82" providerId="ADAL" clId="{98A4CC41-210B-4510-9BCC-9E748735C295}" dt="2023-04-13T17:35:26.641" v="1923" actId="478"/>
          <ac:spMkLst>
            <pc:docMk/>
            <pc:sldMk cId="1166183257" sldId="257"/>
            <ac:spMk id="53" creationId="{928A776E-51E2-04DE-B217-B529604D4453}"/>
          </ac:spMkLst>
        </pc:spChg>
        <pc:spChg chg="mod">
          <ac:chgData name="Kelsey MacCallum" userId="ccf03aca-a64d-49dc-b6c7-477b02a79d82" providerId="ADAL" clId="{98A4CC41-210B-4510-9BCC-9E748735C295}" dt="2023-04-13T21:03:56.466" v="2664" actId="1076"/>
          <ac:spMkLst>
            <pc:docMk/>
            <pc:sldMk cId="1166183257" sldId="257"/>
            <ac:spMk id="54" creationId="{C3E39A60-4618-EAE4-81FE-89F3088BEAAA}"/>
          </ac:spMkLst>
        </pc:spChg>
        <pc:spChg chg="add mod">
          <ac:chgData name="Kelsey MacCallum" userId="ccf03aca-a64d-49dc-b6c7-477b02a79d82" providerId="ADAL" clId="{98A4CC41-210B-4510-9BCC-9E748735C295}" dt="2023-04-13T15:37:56.298" v="1373" actId="164"/>
          <ac:spMkLst>
            <pc:docMk/>
            <pc:sldMk cId="1166183257" sldId="257"/>
            <ac:spMk id="55" creationId="{1036A864-3396-DAAD-5CC0-A97EC3144B62}"/>
          </ac:spMkLst>
        </pc:spChg>
        <pc:spChg chg="add mod">
          <ac:chgData name="Kelsey MacCallum" userId="ccf03aca-a64d-49dc-b6c7-477b02a79d82" providerId="ADAL" clId="{98A4CC41-210B-4510-9BCC-9E748735C295}" dt="2023-04-13T15:37:56.298" v="1373" actId="164"/>
          <ac:spMkLst>
            <pc:docMk/>
            <pc:sldMk cId="1166183257" sldId="257"/>
            <ac:spMk id="56" creationId="{A864653D-D965-FE5B-F2D7-41662488DF0D}"/>
          </ac:spMkLst>
        </pc:spChg>
        <pc:spChg chg="del mod">
          <ac:chgData name="Kelsey MacCallum" userId="ccf03aca-a64d-49dc-b6c7-477b02a79d82" providerId="ADAL" clId="{98A4CC41-210B-4510-9BCC-9E748735C295}" dt="2023-04-13T18:35:25.989" v="1981" actId="478"/>
          <ac:spMkLst>
            <pc:docMk/>
            <pc:sldMk cId="1166183257" sldId="257"/>
            <ac:spMk id="57" creationId="{2265A184-A236-9EE4-EB4E-E9FCAE6B626B}"/>
          </ac:spMkLst>
        </pc:spChg>
        <pc:spChg chg="add mod">
          <ac:chgData name="Kelsey MacCallum" userId="ccf03aca-a64d-49dc-b6c7-477b02a79d82" providerId="ADAL" clId="{98A4CC41-210B-4510-9BCC-9E748735C295}" dt="2023-04-13T15:37:56.298" v="1373" actId="164"/>
          <ac:spMkLst>
            <pc:docMk/>
            <pc:sldMk cId="1166183257" sldId="257"/>
            <ac:spMk id="58" creationId="{ED44A542-ACDA-CC8B-2F00-444CA4CBDA0E}"/>
          </ac:spMkLst>
        </pc:spChg>
        <pc:spChg chg="add mod">
          <ac:chgData name="Kelsey MacCallum" userId="ccf03aca-a64d-49dc-b6c7-477b02a79d82" providerId="ADAL" clId="{98A4CC41-210B-4510-9BCC-9E748735C295}" dt="2023-04-13T15:37:56.298" v="1373" actId="164"/>
          <ac:spMkLst>
            <pc:docMk/>
            <pc:sldMk cId="1166183257" sldId="257"/>
            <ac:spMk id="59" creationId="{BFB15E15-0458-803B-D07A-3EB42D8E0F10}"/>
          </ac:spMkLst>
        </pc:spChg>
        <pc:spChg chg="mod">
          <ac:chgData name="Kelsey MacCallum" userId="ccf03aca-a64d-49dc-b6c7-477b02a79d82" providerId="ADAL" clId="{98A4CC41-210B-4510-9BCC-9E748735C295}" dt="2023-04-13T18:29:00.044" v="1960"/>
          <ac:spMkLst>
            <pc:docMk/>
            <pc:sldMk cId="1166183257" sldId="257"/>
            <ac:spMk id="1030" creationId="{85DF4310-9F39-4468-CC67-EF177C3134C5}"/>
          </ac:spMkLst>
        </pc:spChg>
        <pc:spChg chg="mod">
          <ac:chgData name="Kelsey MacCallum" userId="ccf03aca-a64d-49dc-b6c7-477b02a79d82" providerId="ADAL" clId="{98A4CC41-210B-4510-9BCC-9E748735C295}" dt="2023-04-13T18:29:00.044" v="1960"/>
          <ac:spMkLst>
            <pc:docMk/>
            <pc:sldMk cId="1166183257" sldId="257"/>
            <ac:spMk id="1031" creationId="{1A884209-53AA-FFBC-A8F8-CE725DF87483}"/>
          </ac:spMkLst>
        </pc:spChg>
        <pc:spChg chg="add del">
          <ac:chgData name="Kelsey MacCallum" userId="ccf03aca-a64d-49dc-b6c7-477b02a79d82" providerId="ADAL" clId="{98A4CC41-210B-4510-9BCC-9E748735C295}" dt="2023-04-13T19:26:00.410" v="2017" actId="22"/>
          <ac:spMkLst>
            <pc:docMk/>
            <pc:sldMk cId="1166183257" sldId="257"/>
            <ac:spMk id="1041" creationId="{6702D3C5-A668-DF3B-D855-FA2B5E7917BA}"/>
          </ac:spMkLst>
        </pc:spChg>
        <pc:spChg chg="mod">
          <ac:chgData name="Kelsey MacCallum" userId="ccf03aca-a64d-49dc-b6c7-477b02a79d82" providerId="ADAL" clId="{98A4CC41-210B-4510-9BCC-9E748735C295}" dt="2023-04-13T19:31:34.263" v="2039" actId="208"/>
          <ac:spMkLst>
            <pc:docMk/>
            <pc:sldMk cId="1166183257" sldId="257"/>
            <ac:spMk id="2050" creationId="{2440D83F-4C03-2DC7-131C-143AA7FFE11A}"/>
          </ac:spMkLst>
        </pc:spChg>
        <pc:grpChg chg="add del mod">
          <ac:chgData name="Kelsey MacCallum" userId="ccf03aca-a64d-49dc-b6c7-477b02a79d82" providerId="ADAL" clId="{98A4CC41-210B-4510-9BCC-9E748735C295}" dt="2023-04-13T15:37:45.495" v="1371" actId="478"/>
          <ac:grpSpMkLst>
            <pc:docMk/>
            <pc:sldMk cId="1166183257" sldId="257"/>
            <ac:grpSpMk id="32" creationId="{1FE52C52-02CE-E1E9-2EF9-FE23872DF1F5}"/>
          </ac:grpSpMkLst>
        </pc:grpChg>
        <pc:grpChg chg="add del mod">
          <ac:chgData name="Kelsey MacCallum" userId="ccf03aca-a64d-49dc-b6c7-477b02a79d82" providerId="ADAL" clId="{98A4CC41-210B-4510-9BCC-9E748735C295}" dt="2023-04-13T16:51:45.363" v="1389" actId="478"/>
          <ac:grpSpMkLst>
            <pc:docMk/>
            <pc:sldMk cId="1166183257" sldId="257"/>
            <ac:grpSpMk id="60" creationId="{BEC238F0-A22E-20D3-26A1-79076DB9A3FA}"/>
          </ac:grpSpMkLst>
        </pc:grpChg>
        <pc:grpChg chg="add del mod">
          <ac:chgData name="Kelsey MacCallum" userId="ccf03aca-a64d-49dc-b6c7-477b02a79d82" providerId="ADAL" clId="{98A4CC41-210B-4510-9BCC-9E748735C295}" dt="2023-04-13T18:29:46.079" v="1967" actId="478"/>
          <ac:grpSpMkLst>
            <pc:docMk/>
            <pc:sldMk cId="1166183257" sldId="257"/>
            <ac:grpSpMk id="1024" creationId="{EC7F5949-38DA-107E-6C8A-E5DFA51AC49A}"/>
          </ac:grpSpMkLst>
        </pc:grpChg>
        <pc:graphicFrameChg chg="add del mod">
          <ac:chgData name="Kelsey MacCallum" userId="ccf03aca-a64d-49dc-b6c7-477b02a79d82" providerId="ADAL" clId="{98A4CC41-210B-4510-9BCC-9E748735C295}" dt="2023-04-13T20:32:50.087" v="2455" actId="478"/>
          <ac:graphicFrameMkLst>
            <pc:docMk/>
            <pc:sldMk cId="1166183257" sldId="257"/>
            <ac:graphicFrameMk id="12" creationId="{BB9078DC-6A97-BF28-4852-C591FA9C9773}"/>
          </ac:graphicFrameMkLst>
        </pc:graphicFrameChg>
        <pc:graphicFrameChg chg="add del mod">
          <ac:chgData name="Kelsey MacCallum" userId="ccf03aca-a64d-49dc-b6c7-477b02a79d82" providerId="ADAL" clId="{98A4CC41-210B-4510-9BCC-9E748735C295}" dt="2023-04-12T18:28:48.779" v="214"/>
          <ac:graphicFrameMkLst>
            <pc:docMk/>
            <pc:sldMk cId="1166183257" sldId="257"/>
            <ac:graphicFrameMk id="14" creationId="{F57AC555-FC94-9CC7-4D5C-A6A305F8D74A}"/>
          </ac:graphicFrameMkLst>
        </pc:graphicFrameChg>
        <pc:graphicFrameChg chg="add mod">
          <ac:chgData name="Kelsey MacCallum" userId="ccf03aca-a64d-49dc-b6c7-477b02a79d82" providerId="ADAL" clId="{98A4CC41-210B-4510-9BCC-9E748735C295}" dt="2023-04-13T21:29:05.780" v="2752" actId="1076"/>
          <ac:graphicFrameMkLst>
            <pc:docMk/>
            <pc:sldMk cId="1166183257" sldId="257"/>
            <ac:graphicFrameMk id="26" creationId="{8FB3FB4E-AE21-D55F-EE12-2AE51EB590B1}"/>
          </ac:graphicFrameMkLst>
        </pc:graphicFrameChg>
        <pc:graphicFrameChg chg="add del mod">
          <ac:chgData name="Kelsey MacCallum" userId="ccf03aca-a64d-49dc-b6c7-477b02a79d82" providerId="ADAL" clId="{98A4CC41-210B-4510-9BCC-9E748735C295}" dt="2023-04-13T20:54:19.764" v="2480" actId="478"/>
          <ac:graphicFrameMkLst>
            <pc:docMk/>
            <pc:sldMk cId="1166183257" sldId="257"/>
            <ac:graphicFrameMk id="28" creationId="{06C21455-DE6D-17AD-1416-EF59EC57A7D3}"/>
          </ac:graphicFrameMkLst>
        </pc:graphicFrameChg>
        <pc:picChg chg="add del mod">
          <ac:chgData name="Kelsey MacCallum" userId="ccf03aca-a64d-49dc-b6c7-477b02a79d82" providerId="ADAL" clId="{98A4CC41-210B-4510-9BCC-9E748735C295}" dt="2023-04-13T19:52:21.640" v="2122"/>
          <ac:picMkLst>
            <pc:docMk/>
            <pc:sldMk cId="1166183257" sldId="257"/>
            <ac:picMk id="2" creationId="{3A0EA7F5-3C06-518D-C4AC-9393B62980E6}"/>
          </ac:picMkLst>
        </pc:picChg>
        <pc:picChg chg="add mod">
          <ac:chgData name="Kelsey MacCallum" userId="ccf03aca-a64d-49dc-b6c7-477b02a79d82" providerId="ADAL" clId="{98A4CC41-210B-4510-9BCC-9E748735C295}" dt="2023-04-13T21:09:05.655" v="2689" actId="1076"/>
          <ac:picMkLst>
            <pc:docMk/>
            <pc:sldMk cId="1166183257" sldId="257"/>
            <ac:picMk id="4" creationId="{4FF039CA-A2B8-FEA6-5AAB-8481293CBB61}"/>
          </ac:picMkLst>
        </pc:picChg>
        <pc:picChg chg="del">
          <ac:chgData name="Kelsey MacCallum" userId="ccf03aca-a64d-49dc-b6c7-477b02a79d82" providerId="ADAL" clId="{98A4CC41-210B-4510-9BCC-9E748735C295}" dt="2023-04-12T18:18:10.362" v="15" actId="21"/>
          <ac:picMkLst>
            <pc:docMk/>
            <pc:sldMk cId="1166183257" sldId="257"/>
            <ac:picMk id="4" creationId="{62D6E9F8-0493-401D-14E0-60BEF39536A7}"/>
          </ac:picMkLst>
        </pc:picChg>
        <pc:picChg chg="del">
          <ac:chgData name="Kelsey MacCallum" userId="ccf03aca-a64d-49dc-b6c7-477b02a79d82" providerId="ADAL" clId="{98A4CC41-210B-4510-9BCC-9E748735C295}" dt="2023-04-12T18:18:01.449" v="12" actId="478"/>
          <ac:picMkLst>
            <pc:docMk/>
            <pc:sldMk cId="1166183257" sldId="257"/>
            <ac:picMk id="5" creationId="{7C5FE29F-4166-0759-A396-B4B0495ED6DF}"/>
          </ac:picMkLst>
        </pc:picChg>
        <pc:picChg chg="add mod">
          <ac:chgData name="Kelsey MacCallum" userId="ccf03aca-a64d-49dc-b6c7-477b02a79d82" providerId="ADAL" clId="{98A4CC41-210B-4510-9BCC-9E748735C295}" dt="2023-04-13T21:09:08.689" v="2690" actId="1076"/>
          <ac:picMkLst>
            <pc:docMk/>
            <pc:sldMk cId="1166183257" sldId="257"/>
            <ac:picMk id="5" creationId="{82F323B5-439F-3B7E-800E-42B7BB284AA4}"/>
          </ac:picMkLst>
        </pc:picChg>
        <pc:picChg chg="del">
          <ac:chgData name="Kelsey MacCallum" userId="ccf03aca-a64d-49dc-b6c7-477b02a79d82" providerId="ADAL" clId="{98A4CC41-210B-4510-9BCC-9E748735C295}" dt="2023-04-12T18:17:21.182" v="2" actId="478"/>
          <ac:picMkLst>
            <pc:docMk/>
            <pc:sldMk cId="1166183257" sldId="257"/>
            <ac:picMk id="6" creationId="{B60DD7F3-E9C2-C219-96BA-9C5D2DE46A13}"/>
          </ac:picMkLst>
        </pc:picChg>
        <pc:picChg chg="del">
          <ac:chgData name="Kelsey MacCallum" userId="ccf03aca-a64d-49dc-b6c7-477b02a79d82" providerId="ADAL" clId="{98A4CC41-210B-4510-9BCC-9E748735C295}" dt="2023-04-12T18:17:12.941" v="0" actId="478"/>
          <ac:picMkLst>
            <pc:docMk/>
            <pc:sldMk cId="1166183257" sldId="257"/>
            <ac:picMk id="7" creationId="{8D740D1B-178F-A457-2CFE-B34CAABD663A}"/>
          </ac:picMkLst>
        </pc:picChg>
        <pc:picChg chg="add mod">
          <ac:chgData name="Kelsey MacCallum" userId="ccf03aca-a64d-49dc-b6c7-477b02a79d82" providerId="ADAL" clId="{98A4CC41-210B-4510-9BCC-9E748735C295}" dt="2023-04-12T18:18:42.301" v="38" actId="1076"/>
          <ac:picMkLst>
            <pc:docMk/>
            <pc:sldMk cId="1166183257" sldId="257"/>
            <ac:picMk id="8" creationId="{2390F305-9480-F81D-01F6-768BAA47AB5D}"/>
          </ac:picMkLst>
        </pc:picChg>
        <pc:picChg chg="add del mod">
          <ac:chgData name="Kelsey MacCallum" userId="ccf03aca-a64d-49dc-b6c7-477b02a79d82" providerId="ADAL" clId="{98A4CC41-210B-4510-9BCC-9E748735C295}" dt="2023-04-13T18:35:22.272" v="1978" actId="478"/>
          <ac:picMkLst>
            <pc:docMk/>
            <pc:sldMk cId="1166183257" sldId="257"/>
            <ac:picMk id="9" creationId="{A13BC47A-53C5-A9B9-86A0-66164726E26D}"/>
          </ac:picMkLst>
        </pc:picChg>
        <pc:picChg chg="add del mod">
          <ac:chgData name="Kelsey MacCallum" userId="ccf03aca-a64d-49dc-b6c7-477b02a79d82" providerId="ADAL" clId="{98A4CC41-210B-4510-9BCC-9E748735C295}" dt="2023-04-13T20:18:45.507" v="2351" actId="478"/>
          <ac:picMkLst>
            <pc:docMk/>
            <pc:sldMk cId="1166183257" sldId="257"/>
            <ac:picMk id="10" creationId="{83F526E4-323B-BBBD-4887-6A550BBED708}"/>
          </ac:picMkLst>
        </pc:picChg>
        <pc:picChg chg="add del mod">
          <ac:chgData name="Kelsey MacCallum" userId="ccf03aca-a64d-49dc-b6c7-477b02a79d82" providerId="ADAL" clId="{98A4CC41-210B-4510-9BCC-9E748735C295}" dt="2023-04-12T18:37:14.204" v="441" actId="478"/>
          <ac:picMkLst>
            <pc:docMk/>
            <pc:sldMk cId="1166183257" sldId="257"/>
            <ac:picMk id="16" creationId="{C5C115FF-9776-773B-ACC0-3B6510FCA6E5}"/>
          </ac:picMkLst>
        </pc:picChg>
        <pc:picChg chg="add del mod">
          <ac:chgData name="Kelsey MacCallum" userId="ccf03aca-a64d-49dc-b6c7-477b02a79d82" providerId="ADAL" clId="{98A4CC41-210B-4510-9BCC-9E748735C295}" dt="2023-04-13T17:29:43.773" v="1897" actId="478"/>
          <ac:picMkLst>
            <pc:docMk/>
            <pc:sldMk cId="1166183257" sldId="257"/>
            <ac:picMk id="18" creationId="{8A4EE121-47A9-6ABC-2B5F-CB103A8E0244}"/>
          </ac:picMkLst>
        </pc:picChg>
        <pc:picChg chg="add del mod">
          <ac:chgData name="Kelsey MacCallum" userId="ccf03aca-a64d-49dc-b6c7-477b02a79d82" providerId="ADAL" clId="{98A4CC41-210B-4510-9BCC-9E748735C295}" dt="2023-04-12T18:57:16.085" v="525"/>
          <ac:picMkLst>
            <pc:docMk/>
            <pc:sldMk cId="1166183257" sldId="257"/>
            <ac:picMk id="20" creationId="{EEBE10E7-977C-8D25-4275-1A0A311DFA12}"/>
          </ac:picMkLst>
        </pc:picChg>
        <pc:picChg chg="add del mod">
          <ac:chgData name="Kelsey MacCallum" userId="ccf03aca-a64d-49dc-b6c7-477b02a79d82" providerId="ADAL" clId="{98A4CC41-210B-4510-9BCC-9E748735C295}" dt="2023-04-13T20:04:04.697" v="2342"/>
          <ac:picMkLst>
            <pc:docMk/>
            <pc:sldMk cId="1166183257" sldId="257"/>
            <ac:picMk id="22" creationId="{ED0BF667-E5B2-AD2C-26DC-CC3FA9C18D3E}"/>
          </ac:picMkLst>
        </pc:picChg>
        <pc:picChg chg="add mod">
          <ac:chgData name="Kelsey MacCallum" userId="ccf03aca-a64d-49dc-b6c7-477b02a79d82" providerId="ADAL" clId="{98A4CC41-210B-4510-9BCC-9E748735C295}" dt="2023-04-13T21:06:38.999" v="2678" actId="1076"/>
          <ac:picMkLst>
            <pc:docMk/>
            <pc:sldMk cId="1166183257" sldId="257"/>
            <ac:picMk id="23" creationId="{89A6F141-3719-4C20-4436-6DB4DE4E4B89}"/>
          </ac:picMkLst>
        </pc:picChg>
        <pc:picChg chg="add mod">
          <ac:chgData name="Kelsey MacCallum" userId="ccf03aca-a64d-49dc-b6c7-477b02a79d82" providerId="ADAL" clId="{98A4CC41-210B-4510-9BCC-9E748735C295}" dt="2023-04-13T20:33:42.815" v="2464" actId="1076"/>
          <ac:picMkLst>
            <pc:docMk/>
            <pc:sldMk cId="1166183257" sldId="257"/>
            <ac:picMk id="27" creationId="{4A23216B-28D4-55BD-26BF-7687BF56271F}"/>
          </ac:picMkLst>
        </pc:picChg>
        <pc:picChg chg="add del mod">
          <ac:chgData name="Kelsey MacCallum" userId="ccf03aca-a64d-49dc-b6c7-477b02a79d82" providerId="ADAL" clId="{98A4CC41-210B-4510-9BCC-9E748735C295}" dt="2023-04-13T15:21:05.366" v="1336" actId="478"/>
          <ac:picMkLst>
            <pc:docMk/>
            <pc:sldMk cId="1166183257" sldId="257"/>
            <ac:picMk id="28" creationId="{4B959B0E-7FEE-23AD-266E-7F66B1A96975}"/>
          </ac:picMkLst>
        </pc:picChg>
        <pc:picChg chg="add del mod">
          <ac:chgData name="Kelsey MacCallum" userId="ccf03aca-a64d-49dc-b6c7-477b02a79d82" providerId="ADAL" clId="{98A4CC41-210B-4510-9BCC-9E748735C295}" dt="2023-04-13T20:53:27.453" v="2475" actId="478"/>
          <ac:picMkLst>
            <pc:docMk/>
            <pc:sldMk cId="1166183257" sldId="257"/>
            <ac:picMk id="30" creationId="{38C1EC89-76A4-FBC8-E775-C3CD74DE6E5A}"/>
          </ac:picMkLst>
        </pc:picChg>
        <pc:picChg chg="add del mod">
          <ac:chgData name="Kelsey MacCallum" userId="ccf03aca-a64d-49dc-b6c7-477b02a79d82" providerId="ADAL" clId="{98A4CC41-210B-4510-9BCC-9E748735C295}" dt="2023-04-13T17:29:04.842" v="1880" actId="478"/>
          <ac:picMkLst>
            <pc:docMk/>
            <pc:sldMk cId="1166183257" sldId="257"/>
            <ac:picMk id="30" creationId="{9751D12B-F5DC-B598-AED7-161658A5C1C9}"/>
          </ac:picMkLst>
        </pc:picChg>
        <pc:picChg chg="add mod">
          <ac:chgData name="Kelsey MacCallum" userId="ccf03aca-a64d-49dc-b6c7-477b02a79d82" providerId="ADAL" clId="{98A4CC41-210B-4510-9BCC-9E748735C295}" dt="2023-04-13T20:56:45.852" v="2503" actId="1076"/>
          <ac:picMkLst>
            <pc:docMk/>
            <pc:sldMk cId="1166183257" sldId="257"/>
            <ac:picMk id="32" creationId="{472240A6-8BE1-E138-0908-F3405363720D}"/>
          </ac:picMkLst>
        </pc:picChg>
        <pc:picChg chg="del">
          <ac:chgData name="Kelsey MacCallum" userId="ccf03aca-a64d-49dc-b6c7-477b02a79d82" providerId="ADAL" clId="{98A4CC41-210B-4510-9BCC-9E748735C295}" dt="2023-04-12T18:53:06.978" v="474" actId="478"/>
          <ac:picMkLst>
            <pc:docMk/>
            <pc:sldMk cId="1166183257" sldId="257"/>
            <ac:picMk id="33" creationId="{B4E24930-FC06-D517-3CCD-19CFDFBDAAE5}"/>
          </ac:picMkLst>
        </pc:picChg>
        <pc:picChg chg="add mod">
          <ac:chgData name="Kelsey MacCallum" userId="ccf03aca-a64d-49dc-b6c7-477b02a79d82" providerId="ADAL" clId="{98A4CC41-210B-4510-9BCC-9E748735C295}" dt="2023-04-13T20:57:24.328" v="2511" actId="1076"/>
          <ac:picMkLst>
            <pc:docMk/>
            <pc:sldMk cId="1166183257" sldId="257"/>
            <ac:picMk id="34" creationId="{84620858-4C46-1016-9149-00A39C73B670}"/>
          </ac:picMkLst>
        </pc:picChg>
        <pc:picChg chg="del mod">
          <ac:chgData name="Kelsey MacCallum" userId="ccf03aca-a64d-49dc-b6c7-477b02a79d82" providerId="ADAL" clId="{98A4CC41-210B-4510-9BCC-9E748735C295}" dt="2023-04-12T19:25:15.017" v="698" actId="478"/>
          <ac:picMkLst>
            <pc:docMk/>
            <pc:sldMk cId="1166183257" sldId="257"/>
            <ac:picMk id="34" creationId="{9945EF45-1875-1F5D-AEE2-DB35C6C2743E}"/>
          </ac:picMkLst>
        </pc:picChg>
        <pc:picChg chg="mod">
          <ac:chgData name="Kelsey MacCallum" userId="ccf03aca-a64d-49dc-b6c7-477b02a79d82" providerId="ADAL" clId="{98A4CC41-210B-4510-9BCC-9E748735C295}" dt="2023-04-13T15:35:14.657" v="1364"/>
          <ac:picMkLst>
            <pc:docMk/>
            <pc:sldMk cId="1166183257" sldId="257"/>
            <ac:picMk id="35" creationId="{954AB725-BF7A-3099-C7E9-5406D51C13FD}"/>
          </ac:picMkLst>
        </pc:picChg>
        <pc:picChg chg="mod">
          <ac:chgData name="Kelsey MacCallum" userId="ccf03aca-a64d-49dc-b6c7-477b02a79d82" providerId="ADAL" clId="{98A4CC41-210B-4510-9BCC-9E748735C295}" dt="2023-04-13T15:35:14.657" v="1364"/>
          <ac:picMkLst>
            <pc:docMk/>
            <pc:sldMk cId="1166183257" sldId="257"/>
            <ac:picMk id="38" creationId="{755015AB-DA73-EC41-6173-96FEB94B7324}"/>
          </ac:picMkLst>
        </pc:picChg>
        <pc:picChg chg="del mod">
          <ac:chgData name="Kelsey MacCallum" userId="ccf03aca-a64d-49dc-b6c7-477b02a79d82" providerId="ADAL" clId="{98A4CC41-210B-4510-9BCC-9E748735C295}" dt="2023-04-13T18:35:23.502" v="1979" actId="478"/>
          <ac:picMkLst>
            <pc:docMk/>
            <pc:sldMk cId="1166183257" sldId="257"/>
            <ac:picMk id="39" creationId="{8EF1FB40-879D-B5D2-BE6E-BE58F2AAA506}"/>
          </ac:picMkLst>
        </pc:picChg>
        <pc:picChg chg="mod">
          <ac:chgData name="Kelsey MacCallum" userId="ccf03aca-a64d-49dc-b6c7-477b02a79d82" providerId="ADAL" clId="{98A4CC41-210B-4510-9BCC-9E748735C295}" dt="2023-04-13T15:35:14.657" v="1364"/>
          <ac:picMkLst>
            <pc:docMk/>
            <pc:sldMk cId="1166183257" sldId="257"/>
            <ac:picMk id="40" creationId="{C62279DB-B207-1538-AEE7-A361A4D8E266}"/>
          </ac:picMkLst>
        </pc:picChg>
        <pc:picChg chg="add del mod">
          <ac:chgData name="Kelsey MacCallum" userId="ccf03aca-a64d-49dc-b6c7-477b02a79d82" providerId="ADAL" clId="{98A4CC41-210B-4510-9BCC-9E748735C295}" dt="2023-04-13T16:50:42.611" v="1383" actId="478"/>
          <ac:picMkLst>
            <pc:docMk/>
            <pc:sldMk cId="1166183257" sldId="257"/>
            <ac:picMk id="47" creationId="{57AD1319-E581-A14C-BDB5-E077EA17E027}"/>
          </ac:picMkLst>
        </pc:picChg>
        <pc:picChg chg="add mod">
          <ac:chgData name="Kelsey MacCallum" userId="ccf03aca-a64d-49dc-b6c7-477b02a79d82" providerId="ADAL" clId="{98A4CC41-210B-4510-9BCC-9E748735C295}" dt="2023-04-13T15:37:56.298" v="1373" actId="164"/>
          <ac:picMkLst>
            <pc:docMk/>
            <pc:sldMk cId="1166183257" sldId="257"/>
            <ac:picMk id="48" creationId="{32DE212E-79B8-6C5D-8BBE-3966EDC45C9B}"/>
          </ac:picMkLst>
        </pc:picChg>
        <pc:picChg chg="add mod">
          <ac:chgData name="Kelsey MacCallum" userId="ccf03aca-a64d-49dc-b6c7-477b02a79d82" providerId="ADAL" clId="{98A4CC41-210B-4510-9BCC-9E748735C295}" dt="2023-04-13T15:37:56.298" v="1373" actId="164"/>
          <ac:picMkLst>
            <pc:docMk/>
            <pc:sldMk cId="1166183257" sldId="257"/>
            <ac:picMk id="49" creationId="{56234B85-E423-9768-FBCC-5D2DAC738AC4}"/>
          </ac:picMkLst>
        </pc:picChg>
        <pc:picChg chg="add del mod">
          <ac:chgData name="Kelsey MacCallum" userId="ccf03aca-a64d-49dc-b6c7-477b02a79d82" providerId="ADAL" clId="{98A4CC41-210B-4510-9BCC-9E748735C295}" dt="2023-04-13T18:28:55.888" v="1959" actId="478"/>
          <ac:picMkLst>
            <pc:docMk/>
            <pc:sldMk cId="1166183257" sldId="257"/>
            <ac:picMk id="61" creationId="{4168D39C-1DDC-AA43-4615-3058C2B7BBED}"/>
          </ac:picMkLst>
        </pc:picChg>
        <pc:picChg chg="add del mod">
          <ac:chgData name="Kelsey MacCallum" userId="ccf03aca-a64d-49dc-b6c7-477b02a79d82" providerId="ADAL" clId="{98A4CC41-210B-4510-9BCC-9E748735C295}" dt="2023-04-13T17:30:20.010" v="1908" actId="478"/>
          <ac:picMkLst>
            <pc:docMk/>
            <pc:sldMk cId="1166183257" sldId="257"/>
            <ac:picMk id="63" creationId="{0F1F8186-266C-7B91-4C65-67D43EC9E304}"/>
          </ac:picMkLst>
        </pc:picChg>
        <pc:picChg chg="mod">
          <ac:chgData name="Kelsey MacCallum" userId="ccf03aca-a64d-49dc-b6c7-477b02a79d82" providerId="ADAL" clId="{98A4CC41-210B-4510-9BCC-9E748735C295}" dt="2023-04-13T18:29:00.044" v="1960"/>
          <ac:picMkLst>
            <pc:docMk/>
            <pc:sldMk cId="1166183257" sldId="257"/>
            <ac:picMk id="1025" creationId="{8E0C41E7-BB02-36A8-78D0-16D22EBBFD28}"/>
          </ac:picMkLst>
        </pc:picChg>
        <pc:picChg chg="mod">
          <ac:chgData name="Kelsey MacCallum" userId="ccf03aca-a64d-49dc-b6c7-477b02a79d82" providerId="ADAL" clId="{98A4CC41-210B-4510-9BCC-9E748735C295}" dt="2023-04-13T20:57:13.779" v="2508" actId="1076"/>
          <ac:picMkLst>
            <pc:docMk/>
            <pc:sldMk cId="1166183257" sldId="257"/>
            <ac:picMk id="1026" creationId="{9AE4D6B0-4CED-36D9-68C4-F9AB69CBFD2A}"/>
          </ac:picMkLst>
        </pc:picChg>
        <pc:picChg chg="mod">
          <ac:chgData name="Kelsey MacCallum" userId="ccf03aca-a64d-49dc-b6c7-477b02a79d82" providerId="ADAL" clId="{98A4CC41-210B-4510-9BCC-9E748735C295}" dt="2023-04-13T18:29:00.044" v="1960"/>
          <ac:picMkLst>
            <pc:docMk/>
            <pc:sldMk cId="1166183257" sldId="257"/>
            <ac:picMk id="1027" creationId="{A62EB4A0-4F50-869F-1F59-BFB23D71DB7C}"/>
          </ac:picMkLst>
        </pc:picChg>
        <pc:picChg chg="mod">
          <ac:chgData name="Kelsey MacCallum" userId="ccf03aca-a64d-49dc-b6c7-477b02a79d82" providerId="ADAL" clId="{98A4CC41-210B-4510-9BCC-9E748735C295}" dt="2023-04-13T18:29:00.044" v="1960"/>
          <ac:picMkLst>
            <pc:docMk/>
            <pc:sldMk cId="1166183257" sldId="257"/>
            <ac:picMk id="1029" creationId="{D0CF4A3D-89D0-958D-7A3D-29D843F42F05}"/>
          </ac:picMkLst>
        </pc:picChg>
        <pc:picChg chg="add del mod">
          <ac:chgData name="Kelsey MacCallum" userId="ccf03aca-a64d-49dc-b6c7-477b02a79d82" providerId="ADAL" clId="{98A4CC41-210B-4510-9BCC-9E748735C295}" dt="2023-04-13T20:33:36.699" v="2462"/>
          <ac:picMkLst>
            <pc:docMk/>
            <pc:sldMk cId="1166183257" sldId="257"/>
            <ac:picMk id="1030" creationId="{1CC9718C-F499-828D-3808-D1B106AC29AA}"/>
          </ac:picMkLst>
        </pc:picChg>
        <pc:picChg chg="add mod">
          <ac:chgData name="Kelsey MacCallum" userId="ccf03aca-a64d-49dc-b6c7-477b02a79d82" providerId="ADAL" clId="{98A4CC41-210B-4510-9BCC-9E748735C295}" dt="2023-04-13T18:35:12.520" v="1977" actId="1076"/>
          <ac:picMkLst>
            <pc:docMk/>
            <pc:sldMk cId="1166183257" sldId="257"/>
            <ac:picMk id="1032" creationId="{90F34BC8-3CD9-3A07-5EF3-E9A7B2385C34}"/>
          </ac:picMkLst>
        </pc:picChg>
        <pc:picChg chg="add del mod">
          <ac:chgData name="Kelsey MacCallum" userId="ccf03aca-a64d-49dc-b6c7-477b02a79d82" providerId="ADAL" clId="{98A4CC41-210B-4510-9BCC-9E748735C295}" dt="2023-04-13T19:10:38.457" v="1994" actId="478"/>
          <ac:picMkLst>
            <pc:docMk/>
            <pc:sldMk cId="1166183257" sldId="257"/>
            <ac:picMk id="1033" creationId="{B121D38A-16A0-DCC2-3717-F77FC0C5AF65}"/>
          </ac:picMkLst>
        </pc:picChg>
        <pc:picChg chg="add del mod">
          <ac:chgData name="Kelsey MacCallum" userId="ccf03aca-a64d-49dc-b6c7-477b02a79d82" providerId="ADAL" clId="{98A4CC41-210B-4510-9BCC-9E748735C295}" dt="2023-04-13T19:12:24.813" v="1997" actId="478"/>
          <ac:picMkLst>
            <pc:docMk/>
            <pc:sldMk cId="1166183257" sldId="257"/>
            <ac:picMk id="1034" creationId="{A333651E-1032-E224-4D4A-7D8A2B162651}"/>
          </ac:picMkLst>
        </pc:picChg>
        <pc:picChg chg="add mod">
          <ac:chgData name="Kelsey MacCallum" userId="ccf03aca-a64d-49dc-b6c7-477b02a79d82" providerId="ADAL" clId="{98A4CC41-210B-4510-9BCC-9E748735C295}" dt="2023-04-13T21:04:07.835" v="2666" actId="1076"/>
          <ac:picMkLst>
            <pc:docMk/>
            <pc:sldMk cId="1166183257" sldId="257"/>
            <ac:picMk id="1035" creationId="{7DD8D1AE-2585-5BC1-D828-16F88497328E}"/>
          </ac:picMkLst>
        </pc:picChg>
        <pc:picChg chg="add del mod">
          <ac:chgData name="Kelsey MacCallum" userId="ccf03aca-a64d-49dc-b6c7-477b02a79d82" providerId="ADAL" clId="{98A4CC41-210B-4510-9BCC-9E748735C295}" dt="2023-04-13T19:29:38.629" v="2018" actId="478"/>
          <ac:picMkLst>
            <pc:docMk/>
            <pc:sldMk cId="1166183257" sldId="257"/>
            <ac:picMk id="1036" creationId="{254C7265-B57A-6F5C-0F5A-3DE30133C5A3}"/>
          </ac:picMkLst>
        </pc:picChg>
        <pc:picChg chg="add del">
          <ac:chgData name="Kelsey MacCallum" userId="ccf03aca-a64d-49dc-b6c7-477b02a79d82" providerId="ADAL" clId="{98A4CC41-210B-4510-9BCC-9E748735C295}" dt="2023-04-12T18:53:26.298" v="481" actId="21"/>
          <ac:picMkLst>
            <pc:docMk/>
            <pc:sldMk cId="1166183257" sldId="257"/>
            <ac:picMk id="1037" creationId="{0DD2E6DA-B9E1-26D2-DC23-28C809708A05}"/>
          </ac:picMkLst>
        </pc:picChg>
        <pc:picChg chg="add del">
          <ac:chgData name="Kelsey MacCallum" userId="ccf03aca-a64d-49dc-b6c7-477b02a79d82" providerId="ADAL" clId="{98A4CC41-210B-4510-9BCC-9E748735C295}" dt="2023-04-13T19:25:35.982" v="2008"/>
          <ac:picMkLst>
            <pc:docMk/>
            <pc:sldMk cId="1166183257" sldId="257"/>
            <ac:picMk id="1038" creationId="{0F7AB3E2-32C9-4E82-64B8-A2387CEA960F}"/>
          </ac:picMkLst>
        </pc:picChg>
        <pc:picChg chg="add del mod">
          <ac:chgData name="Kelsey MacCallum" userId="ccf03aca-a64d-49dc-b6c7-477b02a79d82" providerId="ADAL" clId="{98A4CC41-210B-4510-9BCC-9E748735C295}" dt="2023-04-13T19:25:54.276" v="2014"/>
          <ac:picMkLst>
            <pc:docMk/>
            <pc:sldMk cId="1166183257" sldId="257"/>
            <ac:picMk id="1039" creationId="{0CB524C8-4048-3F7C-BB11-08D8AE67B6CA}"/>
          </ac:picMkLst>
        </pc:picChg>
        <pc:picChg chg="add mod">
          <ac:chgData name="Kelsey MacCallum" userId="ccf03aca-a64d-49dc-b6c7-477b02a79d82" providerId="ADAL" clId="{98A4CC41-210B-4510-9BCC-9E748735C295}" dt="2023-04-13T21:06:48.441" v="2681" actId="1076"/>
          <ac:picMkLst>
            <pc:docMk/>
            <pc:sldMk cId="1166183257" sldId="257"/>
            <ac:picMk id="1042" creationId="{E2FA6183-298A-C3AE-6D40-03B748B17588}"/>
          </ac:picMkLst>
        </pc:picChg>
        <pc:picChg chg="add mod">
          <ac:chgData name="Kelsey MacCallum" userId="ccf03aca-a64d-49dc-b6c7-477b02a79d82" providerId="ADAL" clId="{98A4CC41-210B-4510-9BCC-9E748735C295}" dt="2023-04-13T21:06:50.547" v="2682" actId="1076"/>
          <ac:picMkLst>
            <pc:docMk/>
            <pc:sldMk cId="1166183257" sldId="257"/>
            <ac:picMk id="1043" creationId="{48CBD57C-B84D-2C6C-C9D9-6C450C9A4908}"/>
          </ac:picMkLst>
        </pc:picChg>
        <pc:cxnChg chg="add del">
          <ac:chgData name="Kelsey MacCallum" userId="ccf03aca-a64d-49dc-b6c7-477b02a79d82" providerId="ADAL" clId="{98A4CC41-210B-4510-9BCC-9E748735C295}" dt="2023-04-13T19:56:34.392" v="2182" actId="11529"/>
          <ac:cxnSpMkLst>
            <pc:docMk/>
            <pc:sldMk cId="1166183257" sldId="257"/>
            <ac:cxnSpMk id="7" creationId="{BB3F4741-D322-7209-F62F-8DF013C1AFB1}"/>
          </ac:cxnSpMkLst>
        </pc:cxnChg>
        <pc:cxnChg chg="add del">
          <ac:chgData name="Kelsey MacCallum" userId="ccf03aca-a64d-49dc-b6c7-477b02a79d82" providerId="ADAL" clId="{98A4CC41-210B-4510-9BCC-9E748735C295}" dt="2023-04-13T19:57:13.804" v="2185" actId="478"/>
          <ac:cxnSpMkLst>
            <pc:docMk/>
            <pc:sldMk cId="1166183257" sldId="257"/>
            <ac:cxnSpMk id="13" creationId="{F5560602-E35F-16C5-543C-93F94BBF5D6A}"/>
          </ac:cxnSpMkLst>
        </pc:cxnChg>
        <pc:cxnChg chg="add">
          <ac:chgData name="Kelsey MacCallum" userId="ccf03aca-a64d-49dc-b6c7-477b02a79d82" providerId="ADAL" clId="{98A4CC41-210B-4510-9BCC-9E748735C295}" dt="2023-04-13T19:57:25.281" v="2186" actId="11529"/>
          <ac:cxnSpMkLst>
            <pc:docMk/>
            <pc:sldMk cId="1166183257" sldId="257"/>
            <ac:cxnSpMk id="15" creationId="{6437B9CD-8529-83C7-87F5-4B364A1E90D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F5382F-ED3F-3331-9919-DA2E174E6F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1B2169BC-68AA-E9C1-93B8-6769C00CEFC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C359B5C-C16E-4676-A546-8E80B167FBCF}" type="datetimeFigureOut">
              <a:rPr lang="en-US"/>
              <a:pPr>
                <a:defRPr/>
              </a:pPr>
              <a:t>4/13/2023</a:t>
            </a:fld>
            <a:endParaRPr lang="en-US"/>
          </a:p>
        </p:txBody>
      </p:sp>
      <p:sp>
        <p:nvSpPr>
          <p:cNvPr id="4" name="Slide Image Placeholder 3">
            <a:extLst>
              <a:ext uri="{FF2B5EF4-FFF2-40B4-BE49-F238E27FC236}">
                <a16:creationId xmlns:a16="http://schemas.microsoft.com/office/drawing/2014/main" id="{19E693E4-E6D5-0D96-1A6A-29472C5B7260}"/>
              </a:ext>
            </a:extLst>
          </p:cNvPr>
          <p:cNvSpPr>
            <a:spLocks noGrp="1" noRot="1" noChangeAspect="1"/>
          </p:cNvSpPr>
          <p:nvPr>
            <p:ph type="sldImg" idx="2"/>
          </p:nvPr>
        </p:nvSpPr>
        <p:spPr>
          <a:xfrm>
            <a:off x="981075" y="685800"/>
            <a:ext cx="48958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1BAFEE2-147D-2579-5029-10184BB7C43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B5E993-31E6-3A4A-0164-E4CB3627A13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37B8851F-0203-40B5-7AE5-D63B1415EF3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A39D13-1C93-4B39-BD07-B26062E8329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0398437-BE28-BC39-C0FC-9C8BBAC39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82B33C5-6331-438C-5EC4-3C5E099C28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E7CFE8A7-3386-1B1E-5270-03B1E15B67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ED1EF6-C8CF-4DB6-B8FF-DF33ED1AEC31}" type="slidenum">
              <a:rPr lang="en-US" altLang="en-US">
                <a:latin typeface="Times New Roman" panose="02020603050405020304" pitchFamily="18" charset="0"/>
              </a:rPr>
              <a:pPr eaLnBrk="1" hangingPunct="1">
                <a:spcBef>
                  <a:spcPct val="0"/>
                </a:spcBef>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0137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9942513"/>
            <a:ext cx="38862000" cy="6859587"/>
          </a:xfrm>
        </p:spPr>
        <p:txBody>
          <a:bodyPr/>
          <a:lstStyle/>
          <a:p>
            <a:r>
              <a:rPr lang="en-US"/>
              <a:t>Click to edit Master title style</a:t>
            </a:r>
          </a:p>
        </p:txBody>
      </p:sp>
      <p:sp>
        <p:nvSpPr>
          <p:cNvPr id="3" name="Subtitle 2"/>
          <p:cNvSpPr>
            <a:spLocks noGrp="1"/>
          </p:cNvSpPr>
          <p:nvPr>
            <p:ph type="subTitle" idx="1"/>
          </p:nvPr>
        </p:nvSpPr>
        <p:spPr>
          <a:xfrm>
            <a:off x="6858000" y="18135600"/>
            <a:ext cx="32004000" cy="8178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B922DD-8AC7-3B27-B1C3-2DF0DC830A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149BE0-6A7C-65CD-CB98-C3A5C38B69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9D18AF-A5EF-9572-6F1A-0568C46350B3}"/>
              </a:ext>
            </a:extLst>
          </p:cNvPr>
          <p:cNvSpPr>
            <a:spLocks noGrp="1" noChangeArrowheads="1"/>
          </p:cNvSpPr>
          <p:nvPr>
            <p:ph type="sldNum" sz="quarter" idx="12"/>
          </p:nvPr>
        </p:nvSpPr>
        <p:spPr>
          <a:ln/>
        </p:spPr>
        <p:txBody>
          <a:bodyPr/>
          <a:lstStyle>
            <a:lvl1pPr>
              <a:defRPr/>
            </a:lvl1pPr>
          </a:lstStyle>
          <a:p>
            <a:fld id="{DDD3C8F8-30AE-4D7C-84C9-569A5208F671}" type="slidenum">
              <a:rPr lang="en-US" altLang="en-US"/>
              <a:pPr/>
              <a:t>‹#›</a:t>
            </a:fld>
            <a:endParaRPr lang="en-US" altLang="en-US"/>
          </a:p>
        </p:txBody>
      </p:sp>
    </p:spTree>
    <p:extLst>
      <p:ext uri="{BB962C8B-B14F-4D97-AF65-F5344CB8AC3E}">
        <p14:creationId xmlns:p14="http://schemas.microsoft.com/office/powerpoint/2010/main" val="186506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9CDEF3-9949-BF7D-1DE4-470BF560B4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148754-4D17-AA10-2826-45D3D89F0D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E73B38-296C-6305-6A50-6A58E2ABEFC7}"/>
              </a:ext>
            </a:extLst>
          </p:cNvPr>
          <p:cNvSpPr>
            <a:spLocks noGrp="1" noChangeArrowheads="1"/>
          </p:cNvSpPr>
          <p:nvPr>
            <p:ph type="sldNum" sz="quarter" idx="12"/>
          </p:nvPr>
        </p:nvSpPr>
        <p:spPr>
          <a:ln/>
        </p:spPr>
        <p:txBody>
          <a:bodyPr/>
          <a:lstStyle>
            <a:lvl1pPr>
              <a:defRPr/>
            </a:lvl1pPr>
          </a:lstStyle>
          <a:p>
            <a:fld id="{CD834233-B681-41AB-8FDF-B4CF7BAA7D95}" type="slidenum">
              <a:rPr lang="en-US" altLang="en-US"/>
              <a:pPr/>
              <a:t>‹#›</a:t>
            </a:fld>
            <a:endParaRPr lang="en-US" altLang="en-US"/>
          </a:p>
        </p:txBody>
      </p:sp>
    </p:spTree>
    <p:extLst>
      <p:ext uri="{BB962C8B-B14F-4D97-AF65-F5344CB8AC3E}">
        <p14:creationId xmlns:p14="http://schemas.microsoft.com/office/powerpoint/2010/main" val="252164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575500" y="2844800"/>
            <a:ext cx="9715500" cy="2560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0" y="2844800"/>
            <a:ext cx="28994100" cy="2560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8A5195-91BC-865E-0184-E437DD2D78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9FD92C-4BA3-0D6C-890E-AE8C40D4C0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64826D-1011-8EAC-0E16-B3344348F437}"/>
              </a:ext>
            </a:extLst>
          </p:cNvPr>
          <p:cNvSpPr>
            <a:spLocks noGrp="1" noChangeArrowheads="1"/>
          </p:cNvSpPr>
          <p:nvPr>
            <p:ph type="sldNum" sz="quarter" idx="12"/>
          </p:nvPr>
        </p:nvSpPr>
        <p:spPr>
          <a:ln/>
        </p:spPr>
        <p:txBody>
          <a:bodyPr/>
          <a:lstStyle>
            <a:lvl1pPr>
              <a:defRPr/>
            </a:lvl1pPr>
          </a:lstStyle>
          <a:p>
            <a:fld id="{39560770-1402-4FF9-9364-88232B660470}" type="slidenum">
              <a:rPr lang="en-US" altLang="en-US"/>
              <a:pPr/>
              <a:t>‹#›</a:t>
            </a:fld>
            <a:endParaRPr lang="en-US" altLang="en-US"/>
          </a:p>
        </p:txBody>
      </p:sp>
    </p:spTree>
    <p:extLst>
      <p:ext uri="{BB962C8B-B14F-4D97-AF65-F5344CB8AC3E}">
        <p14:creationId xmlns:p14="http://schemas.microsoft.com/office/powerpoint/2010/main" val="66045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DADA62-8FCB-1F25-CDAC-DE7FD16530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B4409C-2C50-75C9-0109-D085C19DB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E02F06-808D-6299-105B-2C2CB213487C}"/>
              </a:ext>
            </a:extLst>
          </p:cNvPr>
          <p:cNvSpPr>
            <a:spLocks noGrp="1" noChangeArrowheads="1"/>
          </p:cNvSpPr>
          <p:nvPr>
            <p:ph type="sldNum" sz="quarter" idx="12"/>
          </p:nvPr>
        </p:nvSpPr>
        <p:spPr>
          <a:ln/>
        </p:spPr>
        <p:txBody>
          <a:bodyPr/>
          <a:lstStyle>
            <a:lvl1pPr>
              <a:defRPr/>
            </a:lvl1pPr>
          </a:lstStyle>
          <a:p>
            <a:fld id="{6746E5A9-FEA2-47C8-AF8C-308CC9A845FB}" type="slidenum">
              <a:rPr lang="en-US" altLang="en-US"/>
              <a:pPr/>
              <a:t>‹#›</a:t>
            </a:fld>
            <a:endParaRPr lang="en-US" altLang="en-US"/>
          </a:p>
        </p:txBody>
      </p:sp>
    </p:spTree>
    <p:extLst>
      <p:ext uri="{BB962C8B-B14F-4D97-AF65-F5344CB8AC3E}">
        <p14:creationId xmlns:p14="http://schemas.microsoft.com/office/powerpoint/2010/main" val="37018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63" y="20566063"/>
            <a:ext cx="38862000" cy="6356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611563" y="13565188"/>
            <a:ext cx="38862000"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B9EF1EF-103A-E336-63F4-522E39C783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F32206-6588-DAC1-C8A1-00B3E699A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96559B-A210-3A4B-A013-39247FB19A5D}"/>
              </a:ext>
            </a:extLst>
          </p:cNvPr>
          <p:cNvSpPr>
            <a:spLocks noGrp="1" noChangeArrowheads="1"/>
          </p:cNvSpPr>
          <p:nvPr>
            <p:ph type="sldNum" sz="quarter" idx="12"/>
          </p:nvPr>
        </p:nvSpPr>
        <p:spPr>
          <a:ln/>
        </p:spPr>
        <p:txBody>
          <a:bodyPr/>
          <a:lstStyle>
            <a:lvl1pPr>
              <a:defRPr/>
            </a:lvl1pPr>
          </a:lstStyle>
          <a:p>
            <a:fld id="{C9A9B215-AE67-4A34-A005-984B16DD4ACD}" type="slidenum">
              <a:rPr lang="en-US" altLang="en-US"/>
              <a:pPr/>
              <a:t>‹#›</a:t>
            </a:fld>
            <a:endParaRPr lang="en-US" altLang="en-US"/>
          </a:p>
        </p:txBody>
      </p:sp>
    </p:spTree>
    <p:extLst>
      <p:ext uri="{BB962C8B-B14F-4D97-AF65-F5344CB8AC3E}">
        <p14:creationId xmlns:p14="http://schemas.microsoft.com/office/powerpoint/2010/main" val="39670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0" y="9245600"/>
            <a:ext cx="19354800" cy="192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936200" y="9245600"/>
            <a:ext cx="19354800" cy="1920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26CEA8-943E-E830-F858-DBA6534BAA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DEB12A-379D-B004-5B49-0FC10007C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FEB887-05CF-DF00-A26B-797359FFDFF2}"/>
              </a:ext>
            </a:extLst>
          </p:cNvPr>
          <p:cNvSpPr>
            <a:spLocks noGrp="1" noChangeArrowheads="1"/>
          </p:cNvSpPr>
          <p:nvPr>
            <p:ph type="sldNum" sz="quarter" idx="12"/>
          </p:nvPr>
        </p:nvSpPr>
        <p:spPr>
          <a:ln/>
        </p:spPr>
        <p:txBody>
          <a:bodyPr/>
          <a:lstStyle>
            <a:lvl1pPr>
              <a:defRPr/>
            </a:lvl1pPr>
          </a:lstStyle>
          <a:p>
            <a:fld id="{64F66B10-8766-4593-A783-E8147DE8CCB7}" type="slidenum">
              <a:rPr lang="en-US" altLang="en-US"/>
              <a:pPr/>
              <a:t>‹#›</a:t>
            </a:fld>
            <a:endParaRPr lang="en-US" altLang="en-US"/>
          </a:p>
        </p:txBody>
      </p:sp>
    </p:spTree>
    <p:extLst>
      <p:ext uri="{BB962C8B-B14F-4D97-AF65-F5344CB8AC3E}">
        <p14:creationId xmlns:p14="http://schemas.microsoft.com/office/powerpoint/2010/main" val="371351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1281113"/>
            <a:ext cx="41148000" cy="533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0" y="7164388"/>
            <a:ext cx="20200938" cy="2984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0" y="10148888"/>
            <a:ext cx="20200938" cy="1844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25" y="7164388"/>
            <a:ext cx="20208875" cy="2984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3225125" y="10148888"/>
            <a:ext cx="20208875" cy="1844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054CF7A-5114-B26C-E880-8CE8BD67A6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F3024CA-AE24-99F7-B1CF-AF31DB3224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D0C38B5-19BF-D7E7-21E5-9CE0107DC89B}"/>
              </a:ext>
            </a:extLst>
          </p:cNvPr>
          <p:cNvSpPr>
            <a:spLocks noGrp="1" noChangeArrowheads="1"/>
          </p:cNvSpPr>
          <p:nvPr>
            <p:ph type="sldNum" sz="quarter" idx="12"/>
          </p:nvPr>
        </p:nvSpPr>
        <p:spPr>
          <a:ln/>
        </p:spPr>
        <p:txBody>
          <a:bodyPr/>
          <a:lstStyle>
            <a:lvl1pPr>
              <a:defRPr/>
            </a:lvl1pPr>
          </a:lstStyle>
          <a:p>
            <a:fld id="{7DFBBB65-69B4-4772-A073-1F96F221EAE6}" type="slidenum">
              <a:rPr lang="en-US" altLang="en-US"/>
              <a:pPr/>
              <a:t>‹#›</a:t>
            </a:fld>
            <a:endParaRPr lang="en-US" altLang="en-US"/>
          </a:p>
        </p:txBody>
      </p:sp>
    </p:spTree>
    <p:extLst>
      <p:ext uri="{BB962C8B-B14F-4D97-AF65-F5344CB8AC3E}">
        <p14:creationId xmlns:p14="http://schemas.microsoft.com/office/powerpoint/2010/main" val="55501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8945E44-5614-FAA7-EABB-B58E4E68138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B8E364D-B2D2-E67D-E154-D63D71E55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E1AB6D-DC62-476E-0745-8269AADEA52D}"/>
              </a:ext>
            </a:extLst>
          </p:cNvPr>
          <p:cNvSpPr>
            <a:spLocks noGrp="1" noChangeArrowheads="1"/>
          </p:cNvSpPr>
          <p:nvPr>
            <p:ph type="sldNum" sz="quarter" idx="12"/>
          </p:nvPr>
        </p:nvSpPr>
        <p:spPr>
          <a:ln/>
        </p:spPr>
        <p:txBody>
          <a:bodyPr/>
          <a:lstStyle>
            <a:lvl1pPr>
              <a:defRPr/>
            </a:lvl1pPr>
          </a:lstStyle>
          <a:p>
            <a:fld id="{0F22F129-A9C7-429C-B85D-E704C3975912}" type="slidenum">
              <a:rPr lang="en-US" altLang="en-US"/>
              <a:pPr/>
              <a:t>‹#›</a:t>
            </a:fld>
            <a:endParaRPr lang="en-US" altLang="en-US"/>
          </a:p>
        </p:txBody>
      </p:sp>
    </p:spTree>
    <p:extLst>
      <p:ext uri="{BB962C8B-B14F-4D97-AF65-F5344CB8AC3E}">
        <p14:creationId xmlns:p14="http://schemas.microsoft.com/office/powerpoint/2010/main" val="384195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8FE767-E61F-CBF2-0653-79C7264BE9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477C39-CA82-AFB6-942F-56D792FEAC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16E7679-53D2-4060-3F8F-1D11B17C24BA}"/>
              </a:ext>
            </a:extLst>
          </p:cNvPr>
          <p:cNvSpPr>
            <a:spLocks noGrp="1" noChangeArrowheads="1"/>
          </p:cNvSpPr>
          <p:nvPr>
            <p:ph type="sldNum" sz="quarter" idx="12"/>
          </p:nvPr>
        </p:nvSpPr>
        <p:spPr>
          <a:ln/>
        </p:spPr>
        <p:txBody>
          <a:bodyPr/>
          <a:lstStyle>
            <a:lvl1pPr>
              <a:defRPr/>
            </a:lvl1pPr>
          </a:lstStyle>
          <a:p>
            <a:fld id="{2633EBB4-7E48-4827-B81B-47034B76BDE0}" type="slidenum">
              <a:rPr lang="en-US" altLang="en-US"/>
              <a:pPr/>
              <a:t>‹#›</a:t>
            </a:fld>
            <a:endParaRPr lang="en-US" altLang="en-US"/>
          </a:p>
        </p:txBody>
      </p:sp>
    </p:spTree>
    <p:extLst>
      <p:ext uri="{BB962C8B-B14F-4D97-AF65-F5344CB8AC3E}">
        <p14:creationId xmlns:p14="http://schemas.microsoft.com/office/powerpoint/2010/main" val="342904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1274763"/>
            <a:ext cx="15041563" cy="5422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875250" y="1274763"/>
            <a:ext cx="25558750" cy="27314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0" y="6697663"/>
            <a:ext cx="15041563"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B17AAE-F612-1E60-ACC0-76B11D29B8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6DAEE2-E1C3-4DB6-A0BA-9E1DE8DD6A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D13682-3D2B-AFA6-D6E0-9250F972426C}"/>
              </a:ext>
            </a:extLst>
          </p:cNvPr>
          <p:cNvSpPr>
            <a:spLocks noGrp="1" noChangeArrowheads="1"/>
          </p:cNvSpPr>
          <p:nvPr>
            <p:ph type="sldNum" sz="quarter" idx="12"/>
          </p:nvPr>
        </p:nvSpPr>
        <p:spPr>
          <a:ln/>
        </p:spPr>
        <p:txBody>
          <a:bodyPr/>
          <a:lstStyle>
            <a:lvl1pPr>
              <a:defRPr/>
            </a:lvl1pPr>
          </a:lstStyle>
          <a:p>
            <a:fld id="{09223985-3E39-4514-9477-F52DE19885E3}" type="slidenum">
              <a:rPr lang="en-US" altLang="en-US"/>
              <a:pPr/>
              <a:t>‹#›</a:t>
            </a:fld>
            <a:endParaRPr lang="en-US" altLang="en-US"/>
          </a:p>
        </p:txBody>
      </p:sp>
    </p:spTree>
    <p:extLst>
      <p:ext uri="{BB962C8B-B14F-4D97-AF65-F5344CB8AC3E}">
        <p14:creationId xmlns:p14="http://schemas.microsoft.com/office/powerpoint/2010/main" val="188034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38" y="22402800"/>
            <a:ext cx="27432000" cy="26447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961438" y="2859088"/>
            <a:ext cx="27432000" cy="1920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961438" y="25047575"/>
            <a:ext cx="27432000" cy="3756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85196E-514A-8137-B25E-04F113F32B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20A9BC-55AC-001B-A99C-1D810C10D4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7A276A-629B-D7A8-134B-BBC1718F5027}"/>
              </a:ext>
            </a:extLst>
          </p:cNvPr>
          <p:cNvSpPr>
            <a:spLocks noGrp="1" noChangeArrowheads="1"/>
          </p:cNvSpPr>
          <p:nvPr>
            <p:ph type="sldNum" sz="quarter" idx="12"/>
          </p:nvPr>
        </p:nvSpPr>
        <p:spPr>
          <a:ln/>
        </p:spPr>
        <p:txBody>
          <a:bodyPr/>
          <a:lstStyle>
            <a:lvl1pPr>
              <a:defRPr/>
            </a:lvl1pPr>
          </a:lstStyle>
          <a:p>
            <a:fld id="{60575267-2C43-4EEF-A6AB-E849C3428C26}" type="slidenum">
              <a:rPr lang="en-US" altLang="en-US"/>
              <a:pPr/>
              <a:t>‹#›</a:t>
            </a:fld>
            <a:endParaRPr lang="en-US" altLang="en-US"/>
          </a:p>
        </p:txBody>
      </p:sp>
    </p:spTree>
    <p:extLst>
      <p:ext uri="{BB962C8B-B14F-4D97-AF65-F5344CB8AC3E}">
        <p14:creationId xmlns:p14="http://schemas.microsoft.com/office/powerpoint/2010/main" val="309124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A80B66-DD14-1D04-FA92-DC4D2DC61696}"/>
              </a:ext>
            </a:extLst>
          </p:cNvPr>
          <p:cNvSpPr>
            <a:spLocks noGrp="1" noChangeArrowheads="1"/>
          </p:cNvSpPr>
          <p:nvPr>
            <p:ph type="title"/>
          </p:nvPr>
        </p:nvSpPr>
        <p:spPr bwMode="auto">
          <a:xfrm>
            <a:off x="3429000" y="2844800"/>
            <a:ext cx="3886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4133" tIns="222067" rIns="444133" bIns="222067"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C5800B8-5C01-1CEF-DBA8-24BD84EA864E}"/>
              </a:ext>
            </a:extLst>
          </p:cNvPr>
          <p:cNvSpPr>
            <a:spLocks noGrp="1" noChangeArrowheads="1"/>
          </p:cNvSpPr>
          <p:nvPr>
            <p:ph type="body" idx="1"/>
          </p:nvPr>
        </p:nvSpPr>
        <p:spPr bwMode="auto">
          <a:xfrm>
            <a:off x="3429000" y="9245600"/>
            <a:ext cx="38862000" cy="192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4133" tIns="222067" rIns="444133" bIns="22206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19E16C1-BD24-594F-BD9D-95AE3CD1D295}"/>
              </a:ext>
            </a:extLst>
          </p:cNvPr>
          <p:cNvSpPr>
            <a:spLocks noGrp="1" noChangeArrowheads="1"/>
          </p:cNvSpPr>
          <p:nvPr>
            <p:ph type="dt" sz="half" idx="2"/>
          </p:nvPr>
        </p:nvSpPr>
        <p:spPr bwMode="auto">
          <a:xfrm>
            <a:off x="3429000" y="29159200"/>
            <a:ext cx="9525000" cy="2133600"/>
          </a:xfrm>
          <a:prstGeom prst="rect">
            <a:avLst/>
          </a:prstGeom>
          <a:noFill/>
          <a:ln w="9525">
            <a:noFill/>
            <a:miter lim="800000"/>
            <a:headEnd/>
            <a:tailEnd/>
          </a:ln>
          <a:effectLst/>
        </p:spPr>
        <p:txBody>
          <a:bodyPr vert="horz" wrap="square" lIns="444133" tIns="222067" rIns="444133" bIns="222067" numCol="1" anchor="t" anchorCtr="0" compatLnSpc="1">
            <a:prstTxWarp prst="textNoShape">
              <a:avLst/>
            </a:prstTxWarp>
          </a:bodyPr>
          <a:lstStyle>
            <a:lvl1pPr>
              <a:defRPr sz="6800"/>
            </a:lvl1pPr>
          </a:lstStyle>
          <a:p>
            <a:pPr>
              <a:defRPr/>
            </a:pPr>
            <a:endParaRPr lang="en-US"/>
          </a:p>
        </p:txBody>
      </p:sp>
      <p:sp>
        <p:nvSpPr>
          <p:cNvPr id="1029" name="Rectangle 5">
            <a:extLst>
              <a:ext uri="{FF2B5EF4-FFF2-40B4-BE49-F238E27FC236}">
                <a16:creationId xmlns:a16="http://schemas.microsoft.com/office/drawing/2014/main" id="{EDF1BDB0-88B4-061E-E47E-B9A7B223471E}"/>
              </a:ext>
            </a:extLst>
          </p:cNvPr>
          <p:cNvSpPr>
            <a:spLocks noGrp="1" noChangeArrowheads="1"/>
          </p:cNvSpPr>
          <p:nvPr>
            <p:ph type="ftr" sz="quarter" idx="3"/>
          </p:nvPr>
        </p:nvSpPr>
        <p:spPr bwMode="auto">
          <a:xfrm>
            <a:off x="15621000" y="29159200"/>
            <a:ext cx="14478000" cy="2133600"/>
          </a:xfrm>
          <a:prstGeom prst="rect">
            <a:avLst/>
          </a:prstGeom>
          <a:noFill/>
          <a:ln w="9525">
            <a:noFill/>
            <a:miter lim="800000"/>
            <a:headEnd/>
            <a:tailEnd/>
          </a:ln>
          <a:effectLst/>
        </p:spPr>
        <p:txBody>
          <a:bodyPr vert="horz" wrap="square" lIns="444133" tIns="222067" rIns="444133" bIns="222067" numCol="1" anchor="t" anchorCtr="0" compatLnSpc="1">
            <a:prstTxWarp prst="textNoShape">
              <a:avLst/>
            </a:prstTxWarp>
          </a:bodyPr>
          <a:lstStyle>
            <a:lvl1pPr algn="ctr">
              <a:defRPr sz="6800"/>
            </a:lvl1pPr>
          </a:lstStyle>
          <a:p>
            <a:pPr>
              <a:defRPr/>
            </a:pPr>
            <a:endParaRPr lang="en-US"/>
          </a:p>
        </p:txBody>
      </p:sp>
      <p:sp>
        <p:nvSpPr>
          <p:cNvPr id="1030" name="Rectangle 6">
            <a:extLst>
              <a:ext uri="{FF2B5EF4-FFF2-40B4-BE49-F238E27FC236}">
                <a16:creationId xmlns:a16="http://schemas.microsoft.com/office/drawing/2014/main" id="{8E66E24F-40F0-1A15-129E-6A3A49B7E2EB}"/>
              </a:ext>
            </a:extLst>
          </p:cNvPr>
          <p:cNvSpPr>
            <a:spLocks noGrp="1" noChangeArrowheads="1"/>
          </p:cNvSpPr>
          <p:nvPr>
            <p:ph type="sldNum" sz="quarter" idx="4"/>
          </p:nvPr>
        </p:nvSpPr>
        <p:spPr bwMode="auto">
          <a:xfrm>
            <a:off x="32766000" y="29159200"/>
            <a:ext cx="9525000" cy="2133600"/>
          </a:xfrm>
          <a:prstGeom prst="rect">
            <a:avLst/>
          </a:prstGeom>
          <a:noFill/>
          <a:ln w="9525">
            <a:noFill/>
            <a:miter lim="800000"/>
            <a:headEnd/>
            <a:tailEnd/>
          </a:ln>
          <a:effectLst/>
        </p:spPr>
        <p:txBody>
          <a:bodyPr vert="horz" wrap="square" lIns="444133" tIns="222067" rIns="444133" bIns="222067" numCol="1" anchor="t" anchorCtr="0" compatLnSpc="1">
            <a:prstTxWarp prst="textNoShape">
              <a:avLst/>
            </a:prstTxWarp>
          </a:bodyPr>
          <a:lstStyle>
            <a:lvl1pPr algn="r">
              <a:defRPr sz="6800"/>
            </a:lvl1pPr>
          </a:lstStyle>
          <a:p>
            <a:fld id="{E443DAFD-BB55-41B3-A6AE-639EB8DF0D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41825" rtl="0" eaLnBrk="0" fontAlgn="base" hangingPunct="0">
        <a:spcBef>
          <a:spcPct val="0"/>
        </a:spcBef>
        <a:spcAft>
          <a:spcPct val="0"/>
        </a:spcAft>
        <a:defRPr sz="21400">
          <a:solidFill>
            <a:schemeClr val="tx2"/>
          </a:solidFill>
          <a:latin typeface="+mj-lt"/>
          <a:ea typeface="+mj-ea"/>
          <a:cs typeface="+mj-cs"/>
        </a:defRPr>
      </a:lvl1pPr>
      <a:lvl2pPr algn="ctr" defTabSz="4441825" rtl="0" eaLnBrk="0" fontAlgn="base" hangingPunct="0">
        <a:spcBef>
          <a:spcPct val="0"/>
        </a:spcBef>
        <a:spcAft>
          <a:spcPct val="0"/>
        </a:spcAft>
        <a:defRPr sz="21400">
          <a:solidFill>
            <a:schemeClr val="tx2"/>
          </a:solidFill>
          <a:latin typeface="Times New Roman" pitchFamily="18" charset="0"/>
        </a:defRPr>
      </a:lvl2pPr>
      <a:lvl3pPr algn="ctr" defTabSz="4441825" rtl="0" eaLnBrk="0" fontAlgn="base" hangingPunct="0">
        <a:spcBef>
          <a:spcPct val="0"/>
        </a:spcBef>
        <a:spcAft>
          <a:spcPct val="0"/>
        </a:spcAft>
        <a:defRPr sz="21400">
          <a:solidFill>
            <a:schemeClr val="tx2"/>
          </a:solidFill>
          <a:latin typeface="Times New Roman" pitchFamily="18" charset="0"/>
        </a:defRPr>
      </a:lvl3pPr>
      <a:lvl4pPr algn="ctr" defTabSz="4441825" rtl="0" eaLnBrk="0" fontAlgn="base" hangingPunct="0">
        <a:spcBef>
          <a:spcPct val="0"/>
        </a:spcBef>
        <a:spcAft>
          <a:spcPct val="0"/>
        </a:spcAft>
        <a:defRPr sz="21400">
          <a:solidFill>
            <a:schemeClr val="tx2"/>
          </a:solidFill>
          <a:latin typeface="Times New Roman" pitchFamily="18" charset="0"/>
        </a:defRPr>
      </a:lvl4pPr>
      <a:lvl5pPr algn="ctr" defTabSz="4441825" rtl="0" eaLnBrk="0" fontAlgn="base" hangingPunct="0">
        <a:spcBef>
          <a:spcPct val="0"/>
        </a:spcBef>
        <a:spcAft>
          <a:spcPct val="0"/>
        </a:spcAft>
        <a:defRPr sz="21400">
          <a:solidFill>
            <a:schemeClr val="tx2"/>
          </a:solidFill>
          <a:latin typeface="Times New Roman" pitchFamily="18" charset="0"/>
        </a:defRPr>
      </a:lvl5pPr>
      <a:lvl6pPr marL="457200" algn="ctr" defTabSz="4441825" rtl="0" fontAlgn="base">
        <a:spcBef>
          <a:spcPct val="0"/>
        </a:spcBef>
        <a:spcAft>
          <a:spcPct val="0"/>
        </a:spcAft>
        <a:defRPr sz="21400">
          <a:solidFill>
            <a:schemeClr val="tx2"/>
          </a:solidFill>
          <a:latin typeface="Times New Roman" pitchFamily="18" charset="0"/>
        </a:defRPr>
      </a:lvl6pPr>
      <a:lvl7pPr marL="914400" algn="ctr" defTabSz="4441825" rtl="0" fontAlgn="base">
        <a:spcBef>
          <a:spcPct val="0"/>
        </a:spcBef>
        <a:spcAft>
          <a:spcPct val="0"/>
        </a:spcAft>
        <a:defRPr sz="21400">
          <a:solidFill>
            <a:schemeClr val="tx2"/>
          </a:solidFill>
          <a:latin typeface="Times New Roman" pitchFamily="18" charset="0"/>
        </a:defRPr>
      </a:lvl7pPr>
      <a:lvl8pPr marL="1371600" algn="ctr" defTabSz="4441825" rtl="0" fontAlgn="base">
        <a:spcBef>
          <a:spcPct val="0"/>
        </a:spcBef>
        <a:spcAft>
          <a:spcPct val="0"/>
        </a:spcAft>
        <a:defRPr sz="21400">
          <a:solidFill>
            <a:schemeClr val="tx2"/>
          </a:solidFill>
          <a:latin typeface="Times New Roman" pitchFamily="18" charset="0"/>
        </a:defRPr>
      </a:lvl8pPr>
      <a:lvl9pPr marL="1828800" algn="ctr" defTabSz="4441825" rtl="0" fontAlgn="base">
        <a:spcBef>
          <a:spcPct val="0"/>
        </a:spcBef>
        <a:spcAft>
          <a:spcPct val="0"/>
        </a:spcAft>
        <a:defRPr sz="21400">
          <a:solidFill>
            <a:schemeClr val="tx2"/>
          </a:solidFill>
          <a:latin typeface="Times New Roman" pitchFamily="18" charset="0"/>
        </a:defRPr>
      </a:lvl9pPr>
    </p:titleStyle>
    <p:bodyStyle>
      <a:lvl1pPr marL="1665288" indent="-1665288" algn="l" defTabSz="4441825" rtl="0" eaLnBrk="0" fontAlgn="base" hangingPunct="0">
        <a:spcBef>
          <a:spcPct val="20000"/>
        </a:spcBef>
        <a:spcAft>
          <a:spcPct val="0"/>
        </a:spcAft>
        <a:buChar char="•"/>
        <a:defRPr sz="15500">
          <a:solidFill>
            <a:schemeClr val="tx1"/>
          </a:solidFill>
          <a:latin typeface="+mn-lt"/>
          <a:ea typeface="+mn-ea"/>
          <a:cs typeface="+mn-cs"/>
        </a:defRPr>
      </a:lvl1pPr>
      <a:lvl2pPr marL="3608388" indent="-1387475" algn="l" defTabSz="4441825" rtl="0" eaLnBrk="0" fontAlgn="base" hangingPunct="0">
        <a:spcBef>
          <a:spcPct val="20000"/>
        </a:spcBef>
        <a:spcAft>
          <a:spcPct val="0"/>
        </a:spcAft>
        <a:buChar char="–"/>
        <a:defRPr sz="13600">
          <a:solidFill>
            <a:schemeClr val="tx1"/>
          </a:solidFill>
          <a:latin typeface="+mn-lt"/>
        </a:defRPr>
      </a:lvl2pPr>
      <a:lvl3pPr marL="5551488" indent="-1109663" algn="l" defTabSz="4441825" rtl="0" eaLnBrk="0" fontAlgn="base" hangingPunct="0">
        <a:spcBef>
          <a:spcPct val="20000"/>
        </a:spcBef>
        <a:spcAft>
          <a:spcPct val="0"/>
        </a:spcAft>
        <a:buChar char="•"/>
        <a:defRPr sz="11700">
          <a:solidFill>
            <a:schemeClr val="tx1"/>
          </a:solidFill>
          <a:latin typeface="+mn-lt"/>
        </a:defRPr>
      </a:lvl3pPr>
      <a:lvl4pPr marL="7772400" indent="-1109663" algn="l" defTabSz="4441825" rtl="0" eaLnBrk="0" fontAlgn="base" hangingPunct="0">
        <a:spcBef>
          <a:spcPct val="20000"/>
        </a:spcBef>
        <a:spcAft>
          <a:spcPct val="0"/>
        </a:spcAft>
        <a:buChar char="–"/>
        <a:defRPr sz="9700">
          <a:solidFill>
            <a:schemeClr val="tx1"/>
          </a:solidFill>
          <a:latin typeface="+mn-lt"/>
        </a:defRPr>
      </a:lvl4pPr>
      <a:lvl5pPr marL="9993313" indent="-1111250" algn="l" defTabSz="4441825" rtl="0" eaLnBrk="0" fontAlgn="base" hangingPunct="0">
        <a:spcBef>
          <a:spcPct val="20000"/>
        </a:spcBef>
        <a:spcAft>
          <a:spcPct val="0"/>
        </a:spcAft>
        <a:buChar char="»"/>
        <a:defRPr sz="9700">
          <a:solidFill>
            <a:schemeClr val="tx1"/>
          </a:solidFill>
          <a:latin typeface="+mn-lt"/>
        </a:defRPr>
      </a:lvl5pPr>
      <a:lvl6pPr marL="10450513" indent="-1111250" algn="l" defTabSz="4441825" rtl="0" fontAlgn="base">
        <a:spcBef>
          <a:spcPct val="20000"/>
        </a:spcBef>
        <a:spcAft>
          <a:spcPct val="0"/>
        </a:spcAft>
        <a:buChar char="»"/>
        <a:defRPr sz="9700">
          <a:solidFill>
            <a:schemeClr val="tx1"/>
          </a:solidFill>
          <a:latin typeface="+mn-lt"/>
        </a:defRPr>
      </a:lvl6pPr>
      <a:lvl7pPr marL="10907713" indent="-1111250" algn="l" defTabSz="4441825" rtl="0" fontAlgn="base">
        <a:spcBef>
          <a:spcPct val="20000"/>
        </a:spcBef>
        <a:spcAft>
          <a:spcPct val="0"/>
        </a:spcAft>
        <a:buChar char="»"/>
        <a:defRPr sz="9700">
          <a:solidFill>
            <a:schemeClr val="tx1"/>
          </a:solidFill>
          <a:latin typeface="+mn-lt"/>
        </a:defRPr>
      </a:lvl7pPr>
      <a:lvl8pPr marL="11364913" indent="-1111250" algn="l" defTabSz="4441825" rtl="0" fontAlgn="base">
        <a:spcBef>
          <a:spcPct val="20000"/>
        </a:spcBef>
        <a:spcAft>
          <a:spcPct val="0"/>
        </a:spcAft>
        <a:buChar char="»"/>
        <a:defRPr sz="9700">
          <a:solidFill>
            <a:schemeClr val="tx1"/>
          </a:solidFill>
          <a:latin typeface="+mn-lt"/>
        </a:defRPr>
      </a:lvl8pPr>
      <a:lvl9pPr marL="11822113" indent="-1111250" algn="l" defTabSz="4441825" rtl="0" fontAlgn="base">
        <a:spcBef>
          <a:spcPct val="20000"/>
        </a:spcBef>
        <a:spcAft>
          <a:spcPct val="0"/>
        </a:spcAft>
        <a:buChar char="»"/>
        <a:defRPr sz="9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emf"/><Relationship Id="rId2" Type="http://schemas.openxmlformats.org/officeDocument/2006/relationships/notesSlide" Target="../notesSlides/notesSlide1.xml"/><Relationship Id="rId16" Type="http://schemas.openxmlformats.org/officeDocument/2006/relationships/oleObject" Target="../embeddings/oleObject1.bin"/><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a:extLst>
              <a:ext uri="{FF2B5EF4-FFF2-40B4-BE49-F238E27FC236}">
                <a16:creationId xmlns:a16="http://schemas.microsoft.com/office/drawing/2014/main" id="{2440D83F-4C03-2DC7-131C-143AA7FFE11A}"/>
              </a:ext>
            </a:extLst>
          </p:cNvPr>
          <p:cNvSpPr txBox="1">
            <a:spLocks noChangeArrowheads="1"/>
          </p:cNvSpPr>
          <p:nvPr/>
        </p:nvSpPr>
        <p:spPr bwMode="auto">
          <a:xfrm>
            <a:off x="3068873" y="429307"/>
            <a:ext cx="39582253" cy="2739211"/>
          </a:xfrm>
          <a:prstGeom prst="rect">
            <a:avLst/>
          </a:prstGeom>
          <a:solidFill>
            <a:srgbClr val="D4E8CE">
              <a:alpha val="29020"/>
            </a:srgbClr>
          </a:solidFill>
          <a:ln w="9525">
            <a:solidFill>
              <a:srgbClr val="BDDFBB"/>
            </a:solidFill>
            <a:miter lim="800000"/>
            <a:headEnd/>
            <a:tailEnd/>
          </a:ln>
        </p:spPr>
        <p:txBody>
          <a:bodyPr wrap="square">
            <a:spAutoFit/>
          </a:bodyPr>
          <a:lstStyle>
            <a:lvl1pPr eaLnBrk="0" hangingPunct="0">
              <a:spcBef>
                <a:spcPct val="20000"/>
              </a:spcBef>
              <a:buChar char="•"/>
              <a:defRPr sz="15500">
                <a:solidFill>
                  <a:schemeClr val="tx1"/>
                </a:solidFill>
                <a:latin typeface="Times New Roman" panose="02020603050405020304" pitchFamily="18" charset="0"/>
              </a:defRPr>
            </a:lvl1pPr>
            <a:lvl2pPr marL="742950" indent="-285750" eaLnBrk="0" hangingPunct="0">
              <a:spcBef>
                <a:spcPct val="20000"/>
              </a:spcBef>
              <a:buChar char="–"/>
              <a:defRPr sz="13600">
                <a:solidFill>
                  <a:schemeClr val="tx1"/>
                </a:solidFill>
                <a:latin typeface="Times New Roman" panose="02020603050405020304" pitchFamily="18" charset="0"/>
              </a:defRPr>
            </a:lvl2pPr>
            <a:lvl3pPr marL="1143000" indent="-228600" eaLnBrk="0" hangingPunct="0">
              <a:spcBef>
                <a:spcPct val="20000"/>
              </a:spcBef>
              <a:buChar char="•"/>
              <a:defRPr sz="11700">
                <a:solidFill>
                  <a:schemeClr val="tx1"/>
                </a:solidFill>
                <a:latin typeface="Times New Roman" panose="02020603050405020304" pitchFamily="18" charset="0"/>
              </a:defRPr>
            </a:lvl3pPr>
            <a:lvl4pPr marL="1600200" indent="-228600" eaLnBrk="0" hangingPunct="0">
              <a:spcBef>
                <a:spcPct val="20000"/>
              </a:spcBef>
              <a:buChar char="–"/>
              <a:defRPr sz="9700">
                <a:solidFill>
                  <a:schemeClr val="tx1"/>
                </a:solidFill>
                <a:latin typeface="Times New Roman" panose="02020603050405020304" pitchFamily="18" charset="0"/>
              </a:defRPr>
            </a:lvl4pPr>
            <a:lvl5pPr marL="2057400" indent="-228600" eaLnBrk="0" hangingPunct="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algn="ctr" eaLnBrk="1" hangingPunct="1">
              <a:spcBef>
                <a:spcPct val="0"/>
              </a:spcBef>
              <a:buNone/>
            </a:pPr>
            <a:r>
              <a:rPr lang="en-US" sz="7200" dirty="0">
                <a:effectLst/>
                <a:latin typeface="Calibri" panose="020F0502020204030204" pitchFamily="34" charset="0"/>
                <a:ea typeface="Calibri" panose="020F0502020204030204" pitchFamily="34" charset="0"/>
              </a:rPr>
              <a:t>Development of 3D cell cultures through noncytotoxic native chemical ligation </a:t>
            </a:r>
            <a:endParaRPr lang="en-US" altLang="en-US" sz="7200" b="1" dirty="0">
              <a:latin typeface="Calibri" panose="020F0502020204030204" pitchFamily="34" charset="0"/>
              <a:cs typeface="Calibri" panose="020F0502020204030204" pitchFamily="34" charset="0"/>
            </a:endParaRPr>
          </a:p>
          <a:p>
            <a:pPr algn="ctr" eaLnBrk="1" hangingPunct="1">
              <a:spcBef>
                <a:spcPct val="25000"/>
              </a:spcBef>
              <a:buFontTx/>
              <a:buNone/>
            </a:pPr>
            <a:r>
              <a:rPr lang="en-US" altLang="en-US" sz="4000" b="1" dirty="0">
                <a:latin typeface="Calibri" panose="020F0502020204030204" pitchFamily="34" charset="0"/>
                <a:cs typeface="Calibri" panose="020F0502020204030204" pitchFamily="34" charset="0"/>
              </a:rPr>
              <a:t>Kelsey MacCallum</a:t>
            </a:r>
            <a:r>
              <a:rPr lang="en-US" altLang="en-US" sz="4000" dirty="0">
                <a:latin typeface="Calibri" panose="020F0502020204030204" pitchFamily="34" charset="0"/>
                <a:cs typeface="Calibri" panose="020F0502020204030204" pitchFamily="34" charset="0"/>
              </a:rPr>
              <a:t>,  Samuel </a:t>
            </a:r>
            <a:r>
              <a:rPr lang="en-US" altLang="en-US" sz="4000" dirty="0" err="1">
                <a:latin typeface="Calibri" panose="020F0502020204030204" pitchFamily="34" charset="0"/>
                <a:cs typeface="Calibri" panose="020F0502020204030204" pitchFamily="34" charset="0"/>
              </a:rPr>
              <a:t>Ashooh</a:t>
            </a:r>
            <a:r>
              <a:rPr lang="en-US" altLang="en-US" sz="4000" dirty="0">
                <a:latin typeface="Calibri" panose="020F0502020204030204" pitchFamily="34" charset="0"/>
                <a:cs typeface="Calibri" panose="020F0502020204030204" pitchFamily="34" charset="0"/>
              </a:rPr>
              <a:t>, Matthew Currier, Nathan Oldenhuis</a:t>
            </a:r>
          </a:p>
          <a:p>
            <a:pPr algn="ctr" eaLnBrk="1" hangingPunct="1">
              <a:spcBef>
                <a:spcPct val="25000"/>
              </a:spcBef>
              <a:buFontTx/>
              <a:buNone/>
            </a:pPr>
            <a:r>
              <a:rPr lang="en-US" altLang="en-US" sz="4000" dirty="0">
                <a:solidFill>
                  <a:schemeClr val="accent1">
                    <a:lumMod val="75000"/>
                  </a:schemeClr>
                </a:solidFill>
                <a:latin typeface="Calibri" panose="020F0502020204030204" pitchFamily="34" charset="0"/>
                <a:cs typeface="Calibri" panose="020F0502020204030204" pitchFamily="34" charset="0"/>
              </a:rPr>
              <a:t>kelsey.maccallum@unh.edu</a:t>
            </a:r>
          </a:p>
        </p:txBody>
      </p:sp>
      <p:pic>
        <p:nvPicPr>
          <p:cNvPr id="2051" name="Picture 116" descr="NSFlogo">
            <a:extLst>
              <a:ext uri="{FF2B5EF4-FFF2-40B4-BE49-F238E27FC236}">
                <a16:creationId xmlns:a16="http://schemas.microsoft.com/office/drawing/2014/main" id="{08AADCD7-29AC-3A5C-5CAE-094C4A3A6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482" y="663950"/>
            <a:ext cx="2349518" cy="22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lc_lthdfull">
            <a:extLst>
              <a:ext uri="{FF2B5EF4-FFF2-40B4-BE49-F238E27FC236}">
                <a16:creationId xmlns:a16="http://schemas.microsoft.com/office/drawing/2014/main" id="{29C66DEE-C70B-98E8-4934-B046B7240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2435" b="60323"/>
          <a:stretch>
            <a:fillRect/>
          </a:stretch>
        </p:blipFill>
        <p:spPr bwMode="auto">
          <a:xfrm>
            <a:off x="381000" y="293089"/>
            <a:ext cx="231775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40C979C-9ED0-61CA-459B-A0D75221F8B8}"/>
              </a:ext>
            </a:extLst>
          </p:cNvPr>
          <p:cNvSpPr txBox="1"/>
          <p:nvPr/>
        </p:nvSpPr>
        <p:spPr>
          <a:xfrm>
            <a:off x="594257" y="4295984"/>
            <a:ext cx="14598062" cy="27366060"/>
          </a:xfrm>
          <a:prstGeom prst="rect">
            <a:avLst/>
          </a:prstGeom>
          <a:solidFill>
            <a:schemeClr val="accent5">
              <a:lumMod val="20000"/>
              <a:lumOff val="80000"/>
            </a:schemeClr>
          </a:solidFill>
        </p:spPr>
        <p:txBody>
          <a:bodyPr wrap="square" rtlCol="0">
            <a:noAutofit/>
          </a:bodyPr>
          <a:lstStyle/>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28600" marR="0" algn="just">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Calibri" panose="020F0502020204030204" pitchFamily="34" charset="0"/>
              </a:rPr>
              <a:t>	The extracellular matrix (ECM) is a complex and dynamic network composed of growth factors and protein scaffolding that </a:t>
            </a:r>
            <a:r>
              <a:rPr lang="en-US" sz="3200" dirty="0">
                <a:latin typeface="Calibri" panose="020F0502020204030204" pitchFamily="34" charset="0"/>
                <a:ea typeface="Calibri" panose="020F0502020204030204" pitchFamily="34" charset="0"/>
                <a:cs typeface="Calibri" panose="020F0502020204030204" pitchFamily="34" charset="0"/>
              </a:rPr>
              <a:t>influences </a:t>
            </a:r>
            <a:r>
              <a:rPr lang="en-US" sz="3200" dirty="0">
                <a:effectLst/>
                <a:latin typeface="Calibri" panose="020F0502020204030204" pitchFamily="34" charset="0"/>
                <a:ea typeface="Calibri" panose="020F0502020204030204" pitchFamily="34" charset="0"/>
                <a:cs typeface="Calibri" panose="020F0502020204030204" pitchFamily="34" charset="0"/>
              </a:rPr>
              <a:t>a variety of cellular functions. When studying cells and their processes in synthetic conditions, it is important that the environment can properly emulate the synergistic relationship between cell and ECM. </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228600" algn="just">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To truly emulate cell-ECM interactions found in vivo, synthetic environments must expose cells to attachment motifs in three dimensions while also providing variation in nutrients, stiffness and </a:t>
            </a:r>
            <a:r>
              <a:rPr lang="en-US" sz="3200" dirty="0" err="1">
                <a:effectLst/>
                <a:latin typeface="Calibri" panose="020F0502020204030204" pitchFamily="34" charset="0"/>
                <a:ea typeface="Calibri" panose="020F0502020204030204" pitchFamily="34" charset="0"/>
                <a:cs typeface="Calibri" panose="020F0502020204030204" pitchFamily="34" charset="0"/>
              </a:rPr>
              <a:t>mechanosensing</a:t>
            </a:r>
            <a:r>
              <a:rPr lang="en-US" sz="3200" dirty="0">
                <a:effectLst/>
                <a:latin typeface="Calibri" panose="020F0502020204030204" pitchFamily="34" charset="0"/>
                <a:ea typeface="Calibri" panose="020F0502020204030204" pitchFamily="34" charset="0"/>
                <a:cs typeface="Calibri" panose="020F0502020204030204" pitchFamily="34" charset="0"/>
              </a:rPr>
              <a:t> (all with the ability to be manipulated by the cell itself). </a:t>
            </a:r>
            <a:r>
              <a:rPr lang="en-US" sz="3200" dirty="0">
                <a:latin typeface="Calibri" panose="020F0502020204030204" pitchFamily="34" charset="0"/>
                <a:ea typeface="Calibri" panose="020F0502020204030204" pitchFamily="34" charset="0"/>
                <a:cs typeface="Calibri" panose="020F0502020204030204" pitchFamily="34" charset="0"/>
              </a:rPr>
              <a:t>Over the last several decades, there has been a growing interest in developing in vitro investigation strategies that can bridge the gap between 2-dimensional (2D) cultures and animal models. Three-dimensional (3D) models have become popular in recent years as a replacement for conventional monolayer cell cultures due to their ability to more accurately recapitulate conditions found in vivo. In a variety of applications, including drug delivery and stem cell research, use of 3D models has already proven to provide more physiologically relevant information and better prognostic data for in vivo tests</a:t>
            </a:r>
            <a:r>
              <a:rPr lang="en-US" sz="3200" baseline="30000" dirty="0">
                <a:latin typeface="Calibri" panose="020F0502020204030204" pitchFamily="34" charset="0"/>
                <a:ea typeface="Calibri" panose="020F0502020204030204" pitchFamily="34" charset="0"/>
                <a:cs typeface="Calibri" panose="020F0502020204030204" pitchFamily="34" charset="0"/>
              </a:rPr>
              <a:t>1</a:t>
            </a:r>
            <a:r>
              <a:rPr lang="en-US" sz="3200" dirty="0">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228600" marR="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Calibri" panose="020F0502020204030204" pitchFamily="34" charset="0"/>
              </a:rPr>
              <a:t>	</a:t>
            </a:r>
          </a:p>
          <a:p>
            <a:pPr marL="228600" algn="just">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Calibri" panose="020F0502020204030204" pitchFamily="34" charset="0"/>
              </a:rPr>
              <a:t>	With the discovery and resulting popularity in 3D cell culture research over the last two decades, techniques to produce crosslinked hydrogel from rapid, efficient and facile methods have been adopted for cell encapsulation. While some groups have established success creating 3D scaffolds crosslinked through native chemical ligation (NCL)</a:t>
            </a:r>
            <a:r>
              <a:rPr lang="en-US" sz="3200" baseline="30000" dirty="0">
                <a:effectLst/>
                <a:latin typeface="Calibri" panose="020F0502020204030204" pitchFamily="34" charset="0"/>
                <a:ea typeface="Calibri" panose="020F0502020204030204" pitchFamily="34" charset="0"/>
                <a:cs typeface="Calibri" panose="020F0502020204030204" pitchFamily="34" charset="0"/>
              </a:rPr>
              <a:t>2,3</a:t>
            </a:r>
            <a:r>
              <a:rPr lang="en-US" sz="3200" dirty="0">
                <a:effectLst/>
                <a:latin typeface="Calibri" panose="020F0502020204030204" pitchFamily="34" charset="0"/>
                <a:ea typeface="Calibri" panose="020F0502020204030204" pitchFamily="34" charset="0"/>
                <a:cs typeface="Calibri" panose="020F0502020204030204" pitchFamily="34" charset="0"/>
              </a:rPr>
              <a:t>, here we propose a novel variation of the technique as a nontoxic means of cell encapsulation through a β-</a:t>
            </a:r>
            <a:r>
              <a:rPr lang="en-US" sz="3200" dirty="0" err="1">
                <a:effectLst/>
                <a:latin typeface="Calibri" panose="020F0502020204030204" pitchFamily="34" charset="0"/>
                <a:ea typeface="Calibri" panose="020F0502020204030204" pitchFamily="34" charset="0"/>
                <a:cs typeface="Calibri" panose="020F0502020204030204" pitchFamily="34" charset="0"/>
              </a:rPr>
              <a:t>thiolactone-fuctionalized</a:t>
            </a:r>
            <a:r>
              <a:rPr lang="en-US" sz="3200" dirty="0">
                <a:effectLst/>
                <a:latin typeface="Calibri" panose="020F0502020204030204" pitchFamily="34" charset="0"/>
                <a:ea typeface="Calibri" panose="020F0502020204030204" pitchFamily="34" charset="0"/>
                <a:cs typeface="Calibri" panose="020F0502020204030204" pitchFamily="34" charset="0"/>
              </a:rPr>
              <a:t> polymeric backbone. In doing so, we hope to establish an innocuous and facile method to 3D cell scaffold platforms that can be tuned and manipulated to vary aspects such as hydrogel formation kinetics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US" sz="800" dirty="0">
              <a:latin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F40240B7-6CC2-EC97-2A91-C90351C3E1E1}"/>
              </a:ext>
            </a:extLst>
          </p:cNvPr>
          <p:cNvSpPr txBox="1"/>
          <p:nvPr/>
        </p:nvSpPr>
        <p:spPr>
          <a:xfrm>
            <a:off x="30242768" y="4392060"/>
            <a:ext cx="14663942" cy="15943830"/>
          </a:xfrm>
          <a:prstGeom prst="rect">
            <a:avLst/>
          </a:prstGeom>
          <a:solidFill>
            <a:schemeClr val="accent5">
              <a:lumMod val="20000"/>
              <a:lumOff val="80000"/>
            </a:schemeClr>
          </a:solidFill>
        </p:spPr>
        <p:txBody>
          <a:bodyPr wrap="square" rtlCol="0">
            <a:no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4" name="TextBox 23">
            <a:extLst>
              <a:ext uri="{FF2B5EF4-FFF2-40B4-BE49-F238E27FC236}">
                <a16:creationId xmlns:a16="http://schemas.microsoft.com/office/drawing/2014/main" id="{98EAD659-0178-24A3-4A53-A71E1BDA618F}"/>
              </a:ext>
            </a:extLst>
          </p:cNvPr>
          <p:cNvSpPr txBox="1"/>
          <p:nvPr/>
        </p:nvSpPr>
        <p:spPr>
          <a:xfrm>
            <a:off x="30188335" y="21138610"/>
            <a:ext cx="14663942" cy="5340897"/>
          </a:xfrm>
          <a:prstGeom prst="rect">
            <a:avLst/>
          </a:prstGeom>
          <a:solidFill>
            <a:schemeClr val="accent5">
              <a:lumMod val="20000"/>
              <a:lumOff val="80000"/>
            </a:schemeClr>
          </a:solidFill>
        </p:spPr>
        <p:txBody>
          <a:bodyPr wrap="square" rtlCol="0">
            <a:noAutofit/>
          </a:bodyPr>
          <a:lstStyle/>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Rheology testing of hydrogel material properties and gelation kinetics</a:t>
            </a:r>
          </a:p>
          <a:p>
            <a:pPr marR="0" lvl="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Cytotoxicity studies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Synthesis of MMP degradable crosslinker </a:t>
            </a:r>
            <a:r>
              <a:rPr lang="en-US" sz="3200" dirty="0">
                <a:latin typeface="Calibri" panose="020F0502020204030204" pitchFamily="34" charset="0"/>
                <a:ea typeface="Calibri" panose="020F0502020204030204" pitchFamily="34" charset="0"/>
                <a:cs typeface="Times New Roman" panose="02020603050405020304" pitchFamily="18" charset="0"/>
              </a:rPr>
              <a:t>for </a:t>
            </a:r>
            <a:r>
              <a:rPr lang="en-US" sz="3200" dirty="0">
                <a:effectLst/>
                <a:latin typeface="Calibri" panose="020F0502020204030204" pitchFamily="34" charset="0"/>
                <a:ea typeface="Calibri" panose="020F0502020204030204" pitchFamily="34" charset="0"/>
                <a:cs typeface="Times New Roman" panose="02020603050405020304" pitchFamily="18" charset="0"/>
              </a:rPr>
              <a:t>use in enzymatically degradable hydrogel formation</a:t>
            </a:r>
          </a:p>
          <a:p>
            <a:pPr marR="0" lvl="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Cell culture in hydrogel – quantification of cell growth with confocal microscopy</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64F7013-4E01-2A2F-E49A-C0EB418F78DA}"/>
              </a:ext>
            </a:extLst>
          </p:cNvPr>
          <p:cNvSpPr txBox="1"/>
          <p:nvPr/>
        </p:nvSpPr>
        <p:spPr>
          <a:xfrm>
            <a:off x="30225845" y="27199284"/>
            <a:ext cx="14663941" cy="4462760"/>
          </a:xfrm>
          <a:prstGeom prst="rect">
            <a:avLst/>
          </a:prstGeom>
          <a:solidFill>
            <a:schemeClr val="accent5">
              <a:lumMod val="20000"/>
              <a:lumOff val="80000"/>
            </a:schemeClr>
          </a:solidFill>
        </p:spPr>
        <p:txBody>
          <a:bodyPr wrap="square" rtlCol="0">
            <a:spAutoFit/>
          </a:bodyPr>
          <a:lstStyle/>
          <a:p>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(1)</a:t>
            </a:r>
            <a:r>
              <a:rPr lang="en-US" sz="16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Edmondson R, Broglie JJ, Adcock AF, Yang L. Three-dimensional cell culture systems and their applications in drug discovery and cell-based biosensors. Assay Drug Dev Technol. 2014 May;12(4):207-18. </a:t>
            </a:r>
            <a:r>
              <a:rPr lang="en-US" sz="16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US" sz="16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10.1089/adt.2014.573. PMID: 24831787; PMCID: PMC4026212.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(2) </a:t>
            </a:r>
            <a:r>
              <a:rPr lang="en-US" sz="1600" dirty="0">
                <a:effectLst/>
                <a:latin typeface="Calibri" panose="020F0502020204030204" pitchFamily="34" charset="0"/>
                <a:ea typeface="Calibri" panose="020F0502020204030204" pitchFamily="34" charset="0"/>
                <a:cs typeface="Calibri" panose="020F0502020204030204" pitchFamily="34" charset="0"/>
              </a:rPr>
              <a:t>Hu, B.-H.; </a:t>
            </a:r>
            <a:r>
              <a:rPr lang="en-US" sz="1600" dirty="0" err="1">
                <a:effectLst/>
                <a:latin typeface="Calibri" panose="020F0502020204030204" pitchFamily="34" charset="0"/>
                <a:ea typeface="Calibri" panose="020F0502020204030204" pitchFamily="34" charset="0"/>
                <a:cs typeface="Calibri" panose="020F0502020204030204" pitchFamily="34" charset="0"/>
              </a:rPr>
              <a:t>Su</a:t>
            </a:r>
            <a:r>
              <a:rPr lang="en-US" sz="1600" dirty="0">
                <a:effectLst/>
                <a:latin typeface="Calibri" panose="020F0502020204030204" pitchFamily="34" charset="0"/>
                <a:ea typeface="Calibri" panose="020F0502020204030204" pitchFamily="34" charset="0"/>
                <a:cs typeface="Calibri" panose="020F0502020204030204" pitchFamily="34" charset="0"/>
              </a:rPr>
              <a:t>, J.; Messersmith, P. B. Hydrogels Cross-Linked by Native Chemical Ligation. </a:t>
            </a:r>
            <a:r>
              <a:rPr lang="en-US" sz="1600" i="1" dirty="0">
                <a:effectLst/>
                <a:latin typeface="Calibri" panose="020F0502020204030204" pitchFamily="34" charset="0"/>
                <a:ea typeface="Calibri" panose="020F0502020204030204" pitchFamily="34" charset="0"/>
                <a:cs typeface="Calibri" panose="020F0502020204030204" pitchFamily="34" charset="0"/>
              </a:rPr>
              <a:t>Biomacromolecules</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a:effectLst/>
                <a:latin typeface="Calibri" panose="020F0502020204030204" pitchFamily="34" charset="0"/>
                <a:ea typeface="Calibri" panose="020F0502020204030204" pitchFamily="34" charset="0"/>
                <a:cs typeface="Calibri" panose="020F0502020204030204" pitchFamily="34" charset="0"/>
              </a:rPr>
              <a:t>2009</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a:effectLst/>
                <a:latin typeface="Calibri" panose="020F0502020204030204" pitchFamily="34" charset="0"/>
                <a:ea typeface="Calibri" panose="020F0502020204030204" pitchFamily="34" charset="0"/>
                <a:cs typeface="Calibri" panose="020F0502020204030204" pitchFamily="34" charset="0"/>
              </a:rPr>
              <a:t>10</a:t>
            </a:r>
            <a:r>
              <a:rPr lang="en-US" sz="1600" dirty="0">
                <a:effectLst/>
                <a:latin typeface="Calibri" panose="020F0502020204030204" pitchFamily="34" charset="0"/>
                <a:ea typeface="Calibri" panose="020F0502020204030204" pitchFamily="34" charset="0"/>
                <a:cs typeface="Calibri" panose="020F0502020204030204" pitchFamily="34" charset="0"/>
              </a:rPr>
              <a:t> (8), 2194–2200. https://doi.org/10.1021/bm900366e</a:t>
            </a:r>
          </a:p>
          <a:p>
            <a:r>
              <a:rPr lang="en-US" sz="1600" dirty="0">
                <a:effectLst/>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sz="1600" dirty="0">
                <a:latin typeface="Calibri" panose="020F0502020204030204" pitchFamily="34" charset="0"/>
                <a:ea typeface="Calibri" panose="020F0502020204030204" pitchFamily="34" charset="0"/>
                <a:cs typeface="Calibri" panose="020F0502020204030204" pitchFamily="34" charset="0"/>
              </a:rPr>
              <a:t>(3) </a:t>
            </a:r>
            <a:r>
              <a:rPr lang="en-US" sz="1600" dirty="0">
                <a:effectLst/>
                <a:latin typeface="Calibri" panose="020F0502020204030204" pitchFamily="34" charset="0"/>
                <a:ea typeface="Calibri" panose="020F0502020204030204" pitchFamily="34" charset="0"/>
                <a:cs typeface="Calibri" panose="020F0502020204030204" pitchFamily="34" charset="0"/>
              </a:rPr>
              <a:t>Chen, K.-T.; </a:t>
            </a:r>
            <a:r>
              <a:rPr lang="en-US" sz="1600" dirty="0" err="1">
                <a:effectLst/>
                <a:latin typeface="Calibri" panose="020F0502020204030204" pitchFamily="34" charset="0"/>
                <a:ea typeface="Calibri" panose="020F0502020204030204" pitchFamily="34" charset="0"/>
                <a:cs typeface="Calibri" panose="020F0502020204030204" pitchFamily="34" charset="0"/>
              </a:rPr>
              <a:t>Ieritano</a:t>
            </a:r>
            <a:r>
              <a:rPr lang="en-US" sz="1600" dirty="0">
                <a:effectLst/>
                <a:latin typeface="Calibri" panose="020F0502020204030204" pitchFamily="34" charset="0"/>
                <a:ea typeface="Calibri" panose="020F0502020204030204" pitchFamily="34" charset="0"/>
                <a:cs typeface="Calibri" panose="020F0502020204030204" pitchFamily="34" charset="0"/>
              </a:rPr>
              <a:t>, C.; </a:t>
            </a:r>
            <a:r>
              <a:rPr lang="en-US" sz="1600" dirty="0" err="1">
                <a:effectLst/>
                <a:latin typeface="Calibri" panose="020F0502020204030204" pitchFamily="34" charset="0"/>
                <a:ea typeface="Calibri" panose="020F0502020204030204" pitchFamily="34" charset="0"/>
                <a:cs typeface="Calibri" panose="020F0502020204030204" pitchFamily="34" charset="0"/>
              </a:rPr>
              <a:t>Seimbille</a:t>
            </a:r>
            <a:r>
              <a:rPr lang="en-US" sz="1600" dirty="0">
                <a:effectLst/>
                <a:latin typeface="Calibri" panose="020F0502020204030204" pitchFamily="34" charset="0"/>
                <a:ea typeface="Calibri" panose="020F0502020204030204" pitchFamily="34" charset="0"/>
                <a:cs typeface="Calibri" panose="020F0502020204030204" pitchFamily="34" charset="0"/>
              </a:rPr>
              <a:t>, Y. Early-Stage Incorporation Strategy for Regioselective Labeling of Peptides Using the 2-Cyanobenzothiazole/1,2-Aminothiol </a:t>
            </a:r>
            <a:r>
              <a:rPr lang="en-US" sz="1600" dirty="0" err="1">
                <a:effectLst/>
                <a:latin typeface="Calibri" panose="020F0502020204030204" pitchFamily="34" charset="0"/>
                <a:ea typeface="Calibri" panose="020F0502020204030204" pitchFamily="34" charset="0"/>
                <a:cs typeface="Calibri" panose="020F0502020204030204" pitchFamily="34" charset="0"/>
              </a:rPr>
              <a:t>Bioorthogonal</a:t>
            </a:r>
            <a:r>
              <a:rPr lang="en-US" sz="1600" dirty="0">
                <a:effectLst/>
                <a:latin typeface="Calibri" panose="020F0502020204030204" pitchFamily="34" charset="0"/>
                <a:ea typeface="Calibri" panose="020F0502020204030204" pitchFamily="34" charset="0"/>
                <a:cs typeface="Calibri" panose="020F0502020204030204" pitchFamily="34" charset="0"/>
              </a:rPr>
              <a:t> Click Reaction. </a:t>
            </a:r>
            <a:r>
              <a:rPr lang="en-US" sz="1600" i="1" dirty="0" err="1">
                <a:effectLst/>
                <a:latin typeface="Calibri" panose="020F0502020204030204" pitchFamily="34" charset="0"/>
                <a:ea typeface="Calibri" panose="020F0502020204030204" pitchFamily="34" charset="0"/>
                <a:cs typeface="Calibri" panose="020F0502020204030204" pitchFamily="34" charset="0"/>
              </a:rPr>
              <a:t>ChemistryOpen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a:effectLst/>
                <a:latin typeface="Calibri" panose="020F0502020204030204" pitchFamily="34" charset="0"/>
                <a:ea typeface="Calibri" panose="020F0502020204030204" pitchFamily="34" charset="0"/>
                <a:cs typeface="Calibri" panose="020F0502020204030204" pitchFamily="34" charset="0"/>
              </a:rPr>
              <a:t>2018</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a:effectLst/>
                <a:latin typeface="Calibri" panose="020F0502020204030204" pitchFamily="34" charset="0"/>
                <a:ea typeface="Calibri" panose="020F0502020204030204" pitchFamily="34" charset="0"/>
                <a:cs typeface="Calibri" panose="020F0502020204030204" pitchFamily="34" charset="0"/>
              </a:rPr>
              <a:t>7</a:t>
            </a:r>
            <a:r>
              <a:rPr lang="en-US" sz="1600" dirty="0">
                <a:effectLst/>
                <a:latin typeface="Calibri" panose="020F0502020204030204" pitchFamily="34" charset="0"/>
                <a:ea typeface="Calibri" panose="020F0502020204030204" pitchFamily="34" charset="0"/>
                <a:cs typeface="Calibri" panose="020F0502020204030204" pitchFamily="34" charset="0"/>
              </a:rPr>
              <a:t> (3), </a:t>
            </a:r>
            <a:r>
              <a:rPr lang="en-US" sz="16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256–261. https://doi.org/10.1002/open.201700191.</a:t>
            </a:r>
          </a:p>
          <a:p>
            <a:pPr>
              <a:lnSpc>
                <a:spcPct val="150000"/>
              </a:lnSpc>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(4) </a:t>
            </a:r>
            <a:r>
              <a:rPr lang="en-US" sz="1600" dirty="0" err="1">
                <a:effectLst/>
                <a:latin typeface="Calibri" panose="020F0502020204030204" pitchFamily="34" charset="0"/>
                <a:ea typeface="Calibri" panose="020F0502020204030204" pitchFamily="34" charset="0"/>
                <a:cs typeface="Calibri" panose="020F0502020204030204" pitchFamily="34" charset="0"/>
              </a:rPr>
              <a:t>Agouridas</a:t>
            </a:r>
            <a:r>
              <a:rPr lang="en-US" sz="1600" dirty="0">
                <a:effectLst/>
                <a:latin typeface="Calibri" panose="020F0502020204030204" pitchFamily="34" charset="0"/>
                <a:ea typeface="Calibri" panose="020F0502020204030204" pitchFamily="34" charset="0"/>
                <a:cs typeface="Calibri" panose="020F0502020204030204" pitchFamily="34" charset="0"/>
              </a:rPr>
              <a:t>, V.; El Mahdi, O.; Diemer, V.; </a:t>
            </a:r>
            <a:r>
              <a:rPr lang="en-US" sz="1600" dirty="0" err="1">
                <a:effectLst/>
                <a:latin typeface="Calibri" panose="020F0502020204030204" pitchFamily="34" charset="0"/>
                <a:ea typeface="Calibri" panose="020F0502020204030204" pitchFamily="34" charset="0"/>
                <a:cs typeface="Calibri" panose="020F0502020204030204" pitchFamily="34" charset="0"/>
              </a:rPr>
              <a:t>Cargoët</a:t>
            </a:r>
            <a:r>
              <a:rPr lang="en-US" sz="1600" dirty="0">
                <a:effectLst/>
                <a:latin typeface="Calibri" panose="020F0502020204030204" pitchFamily="34" charset="0"/>
                <a:ea typeface="Calibri" panose="020F0502020204030204" pitchFamily="34" charset="0"/>
                <a:cs typeface="Calibri" panose="020F0502020204030204" pitchFamily="34" charset="0"/>
              </a:rPr>
              <a:t>, M.; </a:t>
            </a:r>
            <a:r>
              <a:rPr lang="en-US" sz="1600" dirty="0" err="1">
                <a:effectLst/>
                <a:latin typeface="Calibri" panose="020F0502020204030204" pitchFamily="34" charset="0"/>
                <a:ea typeface="Calibri" panose="020F0502020204030204" pitchFamily="34" charset="0"/>
                <a:cs typeface="Calibri" panose="020F0502020204030204" pitchFamily="34" charset="0"/>
              </a:rPr>
              <a:t>Monbaliu</a:t>
            </a:r>
            <a:r>
              <a:rPr lang="en-US" sz="1600" dirty="0">
                <a:effectLst/>
                <a:latin typeface="Calibri" panose="020F0502020204030204" pitchFamily="34" charset="0"/>
                <a:ea typeface="Calibri" panose="020F0502020204030204" pitchFamily="34" charset="0"/>
                <a:cs typeface="Calibri" panose="020F0502020204030204" pitchFamily="34" charset="0"/>
              </a:rPr>
              <a:t>, J.-C. M.; Melnyk, O. Native Chemical Ligation and Extended Methods: Mechanisms, Catalysis, Scope, and Limitations. </a:t>
            </a:r>
            <a:r>
              <a:rPr lang="en-US" sz="1600" i="1" dirty="0">
                <a:effectLst/>
                <a:latin typeface="Calibri" panose="020F0502020204030204" pitchFamily="34" charset="0"/>
                <a:ea typeface="Calibri" panose="020F0502020204030204" pitchFamily="34" charset="0"/>
                <a:cs typeface="Calibri" panose="020F0502020204030204" pitchFamily="34" charset="0"/>
              </a:rPr>
              <a:t>Chemical Reviews</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a:effectLst/>
                <a:latin typeface="Calibri" panose="020F0502020204030204" pitchFamily="34" charset="0"/>
                <a:ea typeface="Calibri" panose="020F0502020204030204" pitchFamily="34" charset="0"/>
                <a:cs typeface="Calibri" panose="020F0502020204030204" pitchFamily="34" charset="0"/>
              </a:rPr>
              <a:t>2019</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a:effectLst/>
                <a:latin typeface="Calibri" panose="020F0502020204030204" pitchFamily="34" charset="0"/>
                <a:ea typeface="Calibri" panose="020F0502020204030204" pitchFamily="34" charset="0"/>
                <a:cs typeface="Calibri" panose="020F0502020204030204" pitchFamily="34" charset="0"/>
              </a:rPr>
              <a:t>119</a:t>
            </a:r>
            <a:r>
              <a:rPr lang="en-US" sz="1600" dirty="0">
                <a:effectLst/>
                <a:latin typeface="Calibri" panose="020F0502020204030204" pitchFamily="34" charset="0"/>
                <a:ea typeface="Calibri" panose="020F0502020204030204" pitchFamily="34" charset="0"/>
                <a:cs typeface="Calibri" panose="020F0502020204030204" pitchFamily="34" charset="0"/>
              </a:rPr>
              <a:t> (12), 7328–7443. https://doi.org/10.1021/acs.chemrev.8b00712.</a:t>
            </a:r>
            <a:endParaRPr lang="en-US" sz="1600" dirty="0">
              <a:latin typeface="Calibri" panose="020F0502020204030204" pitchFamily="34" charset="0"/>
              <a:ea typeface="Calibri" panose="020F0502020204030204" pitchFamily="34" charset="0"/>
              <a:cs typeface="Calibri" panose="020F0502020204030204" pitchFamily="34" charset="0"/>
            </a:endParaRPr>
          </a:p>
          <a:p>
            <a:endParaRPr lang="en-US" sz="1800" dirty="0">
              <a:effectLst/>
              <a:latin typeface="Times New Roman" panose="02020603050405020304" pitchFamily="18" charset="0"/>
            </a:endParaRPr>
          </a:p>
          <a:p>
            <a:pPr algn="ctr"/>
            <a:r>
              <a:rPr lang="en-US"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This research is supported by a National Science Foundation </a:t>
            </a:r>
            <a:r>
              <a:rPr lang="en-US" sz="2800"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EPSCoR</a:t>
            </a:r>
            <a:r>
              <a:rPr lang="en-US"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award (#1757371)</a:t>
            </a:r>
            <a:endParaRPr lang="en-US" sz="1800" dirty="0">
              <a:solidFill>
                <a:schemeClr val="accent1">
                  <a:lumMod val="75000"/>
                </a:schemeClr>
              </a:solidFill>
              <a:latin typeface="Calibri" panose="020F0502020204030204" pitchFamily="34" charset="0"/>
              <a:cs typeface="Calibri" panose="020F0502020204030204" pitchFamily="34" charset="0"/>
            </a:endParaRPr>
          </a:p>
          <a:p>
            <a:endParaRPr lang="en-US" sz="1800" dirty="0">
              <a:effectLst/>
              <a:latin typeface="Times New Roman" panose="02020603050405020304" pitchFamily="18" charset="0"/>
            </a:endParaRPr>
          </a:p>
        </p:txBody>
      </p:sp>
      <p:pic>
        <p:nvPicPr>
          <p:cNvPr id="1026" name="Picture 2" descr="Diagram&#10;&#10;Description automatically generated">
            <a:extLst>
              <a:ext uri="{FF2B5EF4-FFF2-40B4-BE49-F238E27FC236}">
                <a16:creationId xmlns:a16="http://schemas.microsoft.com/office/drawing/2014/main" id="{9AE4D6B0-4CED-36D9-68C4-F9AB69CBFD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637" y="13521104"/>
            <a:ext cx="10073900" cy="440887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6EE222-C446-B0DD-8AB5-8ACF3352ECC9}"/>
              </a:ext>
            </a:extLst>
          </p:cNvPr>
          <p:cNvSpPr txBox="1"/>
          <p:nvPr/>
        </p:nvSpPr>
        <p:spPr>
          <a:xfrm>
            <a:off x="1307359" y="18288000"/>
            <a:ext cx="13643072" cy="1477328"/>
          </a:xfrm>
          <a:prstGeom prst="rect">
            <a:avLst/>
          </a:prstGeom>
          <a:solidFill>
            <a:schemeClr val="bg1"/>
          </a:solidFill>
        </p:spPr>
        <p:txBody>
          <a:bodyPr wrap="square" rtlCol="0">
            <a:spAutoFit/>
          </a:bodyPr>
          <a:lstStyle/>
          <a:p>
            <a:r>
              <a:rPr lang="en-US" sz="3000" dirty="0">
                <a:latin typeface="Calibri" panose="020F0502020204030204" pitchFamily="34" charset="0"/>
                <a:cs typeface="Calibri" panose="020F0502020204030204" pitchFamily="34" charset="0"/>
              </a:rPr>
              <a:t>Figure 1: General overview of 2D vs 3D cell cultures. Recent innovations in hydrogel technologies have afforded access to recapitulate conditions similar to environments present within in-vivo tissues, though true ECM analogs remain elusive. </a:t>
            </a:r>
          </a:p>
        </p:txBody>
      </p:sp>
      <p:sp>
        <p:nvSpPr>
          <p:cNvPr id="25" name="TextBox 24">
            <a:extLst>
              <a:ext uri="{FF2B5EF4-FFF2-40B4-BE49-F238E27FC236}">
                <a16:creationId xmlns:a16="http://schemas.microsoft.com/office/drawing/2014/main" id="{89EFE0A9-2923-3B4B-18E2-310257933CF0}"/>
              </a:ext>
            </a:extLst>
          </p:cNvPr>
          <p:cNvSpPr txBox="1"/>
          <p:nvPr/>
        </p:nvSpPr>
        <p:spPr>
          <a:xfrm>
            <a:off x="15425192" y="4310690"/>
            <a:ext cx="14508499" cy="27351353"/>
          </a:xfrm>
          <a:prstGeom prst="rect">
            <a:avLst/>
          </a:prstGeom>
          <a:solidFill>
            <a:schemeClr val="accent5">
              <a:lumMod val="20000"/>
              <a:lumOff val="80000"/>
            </a:schemeClr>
          </a:solidFill>
        </p:spPr>
        <p:txBody>
          <a:bodyPr wrap="square" rtlCol="0">
            <a:noAutofit/>
          </a:bodyPr>
          <a:lstStyle/>
          <a:p>
            <a:r>
              <a:rPr lang="en-US" dirty="0"/>
              <a:t>   </a:t>
            </a:r>
            <a:r>
              <a:rPr lang="en-US" sz="3200" dirty="0"/>
              <a:t> </a:t>
            </a:r>
          </a:p>
          <a:p>
            <a:pPr algn="ctr"/>
            <a:r>
              <a:rPr lang="en-US" sz="3200" b="1" dirty="0"/>
              <a:t>Scheme 1: (K(C)) Peptide Synthesis:</a:t>
            </a:r>
          </a:p>
          <a:p>
            <a:r>
              <a:rPr lang="en-US" dirty="0"/>
              <a:t>    </a:t>
            </a:r>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3200" b="1" dirty="0"/>
              <a:t>Tri-NCL Capable Crosslinker:                                CGRGDS Adhesion Ligand: </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pPr algn="ctr"/>
            <a:endParaRPr lang="en-US" sz="3200" dirty="0"/>
          </a:p>
          <a:p>
            <a:pPr algn="ctr"/>
            <a:r>
              <a:rPr lang="en-US" sz="3200" b="1" dirty="0"/>
              <a:t>Scheme 2: Penicillamine Beta-</a:t>
            </a:r>
            <a:r>
              <a:rPr lang="en-US" sz="3200" b="1" dirty="0" err="1"/>
              <a:t>Thiolactone</a:t>
            </a:r>
            <a:endParaRPr lang="en-US" sz="3200" b="1" dirty="0"/>
          </a:p>
          <a:p>
            <a:endParaRPr lang="en-US" sz="3200"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pPr algn="ctr"/>
            <a:r>
              <a:rPr lang="en-US" sz="3200" b="1" dirty="0"/>
              <a:t>Scheme 3: PEG 2k Penicillamine-Beta-</a:t>
            </a:r>
            <a:r>
              <a:rPr lang="en-US" sz="3200" b="1" dirty="0" err="1"/>
              <a:t>Thiolactone</a:t>
            </a:r>
            <a:r>
              <a:rPr lang="en-US" sz="3200" b="1"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3200" b="1" dirty="0"/>
          </a:p>
          <a:p>
            <a:pPr algn="ctr"/>
            <a:r>
              <a:rPr lang="en-US" sz="3200" b="1" dirty="0"/>
              <a:t>Scheme 3: Conditions for Hydrogel Formation</a:t>
            </a:r>
          </a:p>
        </p:txBody>
      </p:sp>
      <p:sp>
        <p:nvSpPr>
          <p:cNvPr id="42" name="TextBox 1">
            <a:extLst>
              <a:ext uri="{FF2B5EF4-FFF2-40B4-BE49-F238E27FC236}">
                <a16:creationId xmlns:a16="http://schemas.microsoft.com/office/drawing/2014/main" id="{2D74CC24-1B6C-B701-DB79-BF5A8BFF9A07}"/>
              </a:ext>
            </a:extLst>
          </p:cNvPr>
          <p:cNvSpPr txBox="1">
            <a:spLocks noChangeArrowheads="1"/>
          </p:cNvSpPr>
          <p:nvPr/>
        </p:nvSpPr>
        <p:spPr bwMode="auto">
          <a:xfrm>
            <a:off x="30225846" y="26720072"/>
            <a:ext cx="14663940" cy="830997"/>
          </a:xfrm>
          <a:prstGeom prst="rect">
            <a:avLst/>
          </a:prstGeom>
          <a:solidFill>
            <a:schemeClr val="accent5">
              <a:lumMod val="60000"/>
              <a:lumOff val="40000"/>
            </a:schemeClr>
          </a:solidFill>
          <a:ln>
            <a:noFill/>
          </a:ln>
        </p:spPr>
        <p:txBody>
          <a:bodyPr wrap="square">
            <a:spAutoFit/>
          </a:bodyPr>
          <a:lstStyle>
            <a:lvl1pPr eaLnBrk="0" hangingPunct="0">
              <a:spcBef>
                <a:spcPct val="20000"/>
              </a:spcBef>
              <a:buChar char="•"/>
              <a:defRPr sz="15500">
                <a:solidFill>
                  <a:schemeClr val="tx1"/>
                </a:solidFill>
                <a:latin typeface="Times New Roman" panose="02020603050405020304" pitchFamily="18" charset="0"/>
              </a:defRPr>
            </a:lvl1pPr>
            <a:lvl2pPr marL="742950" indent="-285750" eaLnBrk="0" hangingPunct="0">
              <a:spcBef>
                <a:spcPct val="20000"/>
              </a:spcBef>
              <a:buChar char="–"/>
              <a:defRPr sz="13600">
                <a:solidFill>
                  <a:schemeClr val="tx1"/>
                </a:solidFill>
                <a:latin typeface="Times New Roman" panose="02020603050405020304" pitchFamily="18" charset="0"/>
              </a:defRPr>
            </a:lvl2pPr>
            <a:lvl3pPr marL="1143000" indent="-228600" eaLnBrk="0" hangingPunct="0">
              <a:spcBef>
                <a:spcPct val="20000"/>
              </a:spcBef>
              <a:buChar char="•"/>
              <a:defRPr sz="11700">
                <a:solidFill>
                  <a:schemeClr val="tx1"/>
                </a:solidFill>
                <a:latin typeface="Times New Roman" panose="02020603050405020304" pitchFamily="18" charset="0"/>
              </a:defRPr>
            </a:lvl3pPr>
            <a:lvl4pPr marL="1600200" indent="-228600" eaLnBrk="0" hangingPunct="0">
              <a:spcBef>
                <a:spcPct val="20000"/>
              </a:spcBef>
              <a:buChar char="–"/>
              <a:defRPr sz="9700">
                <a:solidFill>
                  <a:schemeClr val="tx1"/>
                </a:solidFill>
                <a:latin typeface="Times New Roman" panose="02020603050405020304" pitchFamily="18" charset="0"/>
              </a:defRPr>
            </a:lvl4pPr>
            <a:lvl5pPr marL="2057400" indent="-228600" eaLnBrk="0" hangingPunct="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algn="ctr" eaLnBrk="1" hangingPunct="1">
              <a:spcBef>
                <a:spcPct val="0"/>
              </a:spcBef>
              <a:buFontTx/>
              <a:buNone/>
            </a:pPr>
            <a:r>
              <a:rPr lang="en-US" altLang="en-US" sz="4800" b="1" dirty="0">
                <a:latin typeface="Calibri" panose="020F0502020204030204" pitchFamily="34" charset="0"/>
                <a:cs typeface="Calibri" panose="020F0502020204030204" pitchFamily="34" charset="0"/>
              </a:rPr>
              <a:t>Literature</a:t>
            </a:r>
            <a:r>
              <a:rPr lang="en-US" altLang="en-US" sz="4800" dirty="0">
                <a:latin typeface="Calibri" panose="020F0502020204030204" pitchFamily="34" charset="0"/>
                <a:cs typeface="Calibri" panose="020F0502020204030204" pitchFamily="34" charset="0"/>
              </a:rPr>
              <a:t> </a:t>
            </a:r>
            <a:r>
              <a:rPr lang="en-US" altLang="en-US" sz="4800" b="1" dirty="0">
                <a:latin typeface="Calibri" panose="020F0502020204030204" pitchFamily="34" charset="0"/>
                <a:cs typeface="Calibri" panose="020F0502020204030204" pitchFamily="34" charset="0"/>
              </a:rPr>
              <a:t>Cited</a:t>
            </a:r>
          </a:p>
        </p:txBody>
      </p:sp>
      <p:pic>
        <p:nvPicPr>
          <p:cNvPr id="37" name="Picture 36" descr="Logo&#10;&#10;Description automatically generated">
            <a:extLst>
              <a:ext uri="{FF2B5EF4-FFF2-40B4-BE49-F238E27FC236}">
                <a16:creationId xmlns:a16="http://schemas.microsoft.com/office/drawing/2014/main" id="{4ECAD00A-892D-E7CC-3156-1A1019C9D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45209" y="1019092"/>
            <a:ext cx="4051282" cy="1524136"/>
          </a:xfrm>
          <a:prstGeom prst="rect">
            <a:avLst/>
          </a:prstGeom>
        </p:spPr>
      </p:pic>
      <p:pic>
        <p:nvPicPr>
          <p:cNvPr id="1028" name="Picture 4">
            <a:extLst>
              <a:ext uri="{FF2B5EF4-FFF2-40B4-BE49-F238E27FC236}">
                <a16:creationId xmlns:a16="http://schemas.microsoft.com/office/drawing/2014/main" id="{48A24D8A-F72F-0433-97BF-92AE64C8F2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5637" y="1052414"/>
            <a:ext cx="3805916" cy="147099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1">
            <a:extLst>
              <a:ext uri="{FF2B5EF4-FFF2-40B4-BE49-F238E27FC236}">
                <a16:creationId xmlns:a16="http://schemas.microsoft.com/office/drawing/2014/main" id="{7A72656B-82D2-62C2-647C-9D04A43722B5}"/>
              </a:ext>
            </a:extLst>
          </p:cNvPr>
          <p:cNvSpPr txBox="1">
            <a:spLocks noChangeArrowheads="1"/>
          </p:cNvSpPr>
          <p:nvPr/>
        </p:nvSpPr>
        <p:spPr bwMode="auto">
          <a:xfrm>
            <a:off x="15419150" y="3622840"/>
            <a:ext cx="14508499" cy="830997"/>
          </a:xfrm>
          <a:prstGeom prst="rect">
            <a:avLst/>
          </a:prstGeom>
          <a:solidFill>
            <a:schemeClr val="accent5">
              <a:lumMod val="60000"/>
              <a:lumOff val="40000"/>
            </a:schemeClr>
          </a:solidFill>
          <a:ln>
            <a:noFill/>
          </a:ln>
        </p:spPr>
        <p:txBody>
          <a:bodyPr wrap="square">
            <a:spAutoFit/>
          </a:bodyPr>
          <a:lstStyle>
            <a:lvl1pPr eaLnBrk="0" hangingPunct="0">
              <a:spcBef>
                <a:spcPct val="20000"/>
              </a:spcBef>
              <a:buChar char="•"/>
              <a:defRPr sz="15500">
                <a:solidFill>
                  <a:schemeClr val="tx1"/>
                </a:solidFill>
                <a:latin typeface="Times New Roman" panose="02020603050405020304" pitchFamily="18" charset="0"/>
              </a:defRPr>
            </a:lvl1pPr>
            <a:lvl2pPr marL="742950" indent="-285750" eaLnBrk="0" hangingPunct="0">
              <a:spcBef>
                <a:spcPct val="20000"/>
              </a:spcBef>
              <a:buChar char="–"/>
              <a:defRPr sz="13600">
                <a:solidFill>
                  <a:schemeClr val="tx1"/>
                </a:solidFill>
                <a:latin typeface="Times New Roman" panose="02020603050405020304" pitchFamily="18" charset="0"/>
              </a:defRPr>
            </a:lvl2pPr>
            <a:lvl3pPr marL="1143000" indent="-228600" eaLnBrk="0" hangingPunct="0">
              <a:spcBef>
                <a:spcPct val="20000"/>
              </a:spcBef>
              <a:buChar char="•"/>
              <a:defRPr sz="11700">
                <a:solidFill>
                  <a:schemeClr val="tx1"/>
                </a:solidFill>
                <a:latin typeface="Times New Roman" panose="02020603050405020304" pitchFamily="18" charset="0"/>
              </a:defRPr>
            </a:lvl3pPr>
            <a:lvl4pPr marL="1600200" indent="-228600" eaLnBrk="0" hangingPunct="0">
              <a:spcBef>
                <a:spcPct val="20000"/>
              </a:spcBef>
              <a:buChar char="–"/>
              <a:defRPr sz="9700">
                <a:solidFill>
                  <a:schemeClr val="tx1"/>
                </a:solidFill>
                <a:latin typeface="Times New Roman" panose="02020603050405020304" pitchFamily="18" charset="0"/>
              </a:defRPr>
            </a:lvl4pPr>
            <a:lvl5pPr marL="2057400" indent="-228600" eaLnBrk="0" hangingPunct="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algn="ctr" eaLnBrk="1" hangingPunct="1">
              <a:spcBef>
                <a:spcPct val="0"/>
              </a:spcBef>
              <a:buFontTx/>
              <a:buNone/>
            </a:pPr>
            <a:r>
              <a:rPr lang="en-US" altLang="en-US" sz="4800" b="1" dirty="0">
                <a:latin typeface="Calibri" panose="020F0502020204030204" pitchFamily="34" charset="0"/>
                <a:cs typeface="Calibri" panose="020F0502020204030204" pitchFamily="34" charset="0"/>
              </a:rPr>
              <a:t>Experimental</a:t>
            </a:r>
          </a:p>
        </p:txBody>
      </p:sp>
      <p:sp>
        <p:nvSpPr>
          <p:cNvPr id="52" name="TextBox 1">
            <a:extLst>
              <a:ext uri="{FF2B5EF4-FFF2-40B4-BE49-F238E27FC236}">
                <a16:creationId xmlns:a16="http://schemas.microsoft.com/office/drawing/2014/main" id="{3B7BDEE9-CB3D-D846-A34D-190197E06DA2}"/>
              </a:ext>
            </a:extLst>
          </p:cNvPr>
          <p:cNvSpPr txBox="1">
            <a:spLocks noChangeArrowheads="1"/>
          </p:cNvSpPr>
          <p:nvPr/>
        </p:nvSpPr>
        <p:spPr bwMode="auto">
          <a:xfrm>
            <a:off x="594257" y="3615405"/>
            <a:ext cx="14598062" cy="830997"/>
          </a:xfrm>
          <a:prstGeom prst="rect">
            <a:avLst/>
          </a:prstGeom>
          <a:solidFill>
            <a:schemeClr val="accent5">
              <a:lumMod val="60000"/>
              <a:lumOff val="40000"/>
            </a:schemeClr>
          </a:solidFill>
          <a:ln>
            <a:noFill/>
          </a:ln>
        </p:spPr>
        <p:txBody>
          <a:bodyPr wrap="square">
            <a:spAutoFit/>
          </a:bodyPr>
          <a:lstStyle>
            <a:lvl1pPr eaLnBrk="0" hangingPunct="0">
              <a:spcBef>
                <a:spcPct val="20000"/>
              </a:spcBef>
              <a:buChar char="•"/>
              <a:defRPr sz="15500">
                <a:solidFill>
                  <a:schemeClr val="tx1"/>
                </a:solidFill>
                <a:latin typeface="Times New Roman" panose="02020603050405020304" pitchFamily="18" charset="0"/>
              </a:defRPr>
            </a:lvl1pPr>
            <a:lvl2pPr marL="742950" indent="-285750" eaLnBrk="0" hangingPunct="0">
              <a:spcBef>
                <a:spcPct val="20000"/>
              </a:spcBef>
              <a:buChar char="–"/>
              <a:defRPr sz="13600">
                <a:solidFill>
                  <a:schemeClr val="tx1"/>
                </a:solidFill>
                <a:latin typeface="Times New Roman" panose="02020603050405020304" pitchFamily="18" charset="0"/>
              </a:defRPr>
            </a:lvl2pPr>
            <a:lvl3pPr marL="1143000" indent="-228600" eaLnBrk="0" hangingPunct="0">
              <a:spcBef>
                <a:spcPct val="20000"/>
              </a:spcBef>
              <a:buChar char="•"/>
              <a:defRPr sz="11700">
                <a:solidFill>
                  <a:schemeClr val="tx1"/>
                </a:solidFill>
                <a:latin typeface="Times New Roman" panose="02020603050405020304" pitchFamily="18" charset="0"/>
              </a:defRPr>
            </a:lvl3pPr>
            <a:lvl4pPr marL="1600200" indent="-228600" eaLnBrk="0" hangingPunct="0">
              <a:spcBef>
                <a:spcPct val="20000"/>
              </a:spcBef>
              <a:buChar char="–"/>
              <a:defRPr sz="9700">
                <a:solidFill>
                  <a:schemeClr val="tx1"/>
                </a:solidFill>
                <a:latin typeface="Times New Roman" panose="02020603050405020304" pitchFamily="18" charset="0"/>
              </a:defRPr>
            </a:lvl4pPr>
            <a:lvl5pPr marL="2057400" indent="-228600" eaLnBrk="0" hangingPunct="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algn="ctr" eaLnBrk="1" hangingPunct="1">
              <a:spcBef>
                <a:spcPct val="0"/>
              </a:spcBef>
              <a:buFontTx/>
              <a:buNone/>
            </a:pPr>
            <a:r>
              <a:rPr lang="en-US" altLang="en-US" sz="4800" b="1" dirty="0">
                <a:latin typeface="Calibri" panose="020F0502020204030204" pitchFamily="34" charset="0"/>
                <a:cs typeface="Calibri" panose="020F0502020204030204" pitchFamily="34" charset="0"/>
              </a:rPr>
              <a:t>Introduction</a:t>
            </a:r>
          </a:p>
        </p:txBody>
      </p:sp>
      <p:sp>
        <p:nvSpPr>
          <p:cNvPr id="54" name="TextBox 1">
            <a:extLst>
              <a:ext uri="{FF2B5EF4-FFF2-40B4-BE49-F238E27FC236}">
                <a16:creationId xmlns:a16="http://schemas.microsoft.com/office/drawing/2014/main" id="{C3E39A60-4618-EAE4-81FE-89F3088BEAAA}"/>
              </a:ext>
            </a:extLst>
          </p:cNvPr>
          <p:cNvSpPr txBox="1">
            <a:spLocks noChangeArrowheads="1"/>
          </p:cNvSpPr>
          <p:nvPr/>
        </p:nvSpPr>
        <p:spPr bwMode="auto">
          <a:xfrm>
            <a:off x="30221000" y="20467030"/>
            <a:ext cx="14707479" cy="830997"/>
          </a:xfrm>
          <a:prstGeom prst="rect">
            <a:avLst/>
          </a:prstGeom>
          <a:solidFill>
            <a:schemeClr val="accent5">
              <a:lumMod val="60000"/>
              <a:lumOff val="40000"/>
            </a:schemeClr>
          </a:solidFill>
          <a:ln>
            <a:noFill/>
          </a:ln>
        </p:spPr>
        <p:txBody>
          <a:bodyPr wrap="square">
            <a:spAutoFit/>
          </a:bodyPr>
          <a:lstStyle>
            <a:lvl1pPr eaLnBrk="0" hangingPunct="0">
              <a:spcBef>
                <a:spcPct val="20000"/>
              </a:spcBef>
              <a:buChar char="•"/>
              <a:defRPr sz="15500">
                <a:solidFill>
                  <a:schemeClr val="tx1"/>
                </a:solidFill>
                <a:latin typeface="Times New Roman" panose="02020603050405020304" pitchFamily="18" charset="0"/>
              </a:defRPr>
            </a:lvl1pPr>
            <a:lvl2pPr marL="742950" indent="-285750" eaLnBrk="0" hangingPunct="0">
              <a:spcBef>
                <a:spcPct val="20000"/>
              </a:spcBef>
              <a:buChar char="–"/>
              <a:defRPr sz="13600">
                <a:solidFill>
                  <a:schemeClr val="tx1"/>
                </a:solidFill>
                <a:latin typeface="Times New Roman" panose="02020603050405020304" pitchFamily="18" charset="0"/>
              </a:defRPr>
            </a:lvl2pPr>
            <a:lvl3pPr marL="1143000" indent="-228600" eaLnBrk="0" hangingPunct="0">
              <a:spcBef>
                <a:spcPct val="20000"/>
              </a:spcBef>
              <a:buChar char="•"/>
              <a:defRPr sz="11700">
                <a:solidFill>
                  <a:schemeClr val="tx1"/>
                </a:solidFill>
                <a:latin typeface="Times New Roman" panose="02020603050405020304" pitchFamily="18" charset="0"/>
              </a:defRPr>
            </a:lvl3pPr>
            <a:lvl4pPr marL="1600200" indent="-228600" eaLnBrk="0" hangingPunct="0">
              <a:spcBef>
                <a:spcPct val="20000"/>
              </a:spcBef>
              <a:buChar char="–"/>
              <a:defRPr sz="9700">
                <a:solidFill>
                  <a:schemeClr val="tx1"/>
                </a:solidFill>
                <a:latin typeface="Times New Roman" panose="02020603050405020304" pitchFamily="18" charset="0"/>
              </a:defRPr>
            </a:lvl4pPr>
            <a:lvl5pPr marL="2057400" indent="-228600" eaLnBrk="0" hangingPunct="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algn="ctr" eaLnBrk="1" hangingPunct="1">
              <a:spcBef>
                <a:spcPct val="0"/>
              </a:spcBef>
              <a:buFontTx/>
              <a:buNone/>
            </a:pPr>
            <a:r>
              <a:rPr lang="en-US" altLang="en-US" sz="4800" b="1" dirty="0">
                <a:latin typeface="Calibri" panose="020F0502020204030204" pitchFamily="34" charset="0"/>
                <a:cs typeface="Calibri" panose="020F0502020204030204" pitchFamily="34" charset="0"/>
              </a:rPr>
              <a:t>Future</a:t>
            </a:r>
            <a:r>
              <a:rPr lang="en-US" altLang="en-US" sz="4800" dirty="0">
                <a:latin typeface="Calibri" panose="020F0502020204030204" pitchFamily="34" charset="0"/>
                <a:cs typeface="Calibri" panose="020F0502020204030204" pitchFamily="34" charset="0"/>
              </a:rPr>
              <a:t> </a:t>
            </a:r>
            <a:r>
              <a:rPr lang="en-US" altLang="en-US" sz="4800" b="1" dirty="0">
                <a:latin typeface="Calibri" panose="020F0502020204030204" pitchFamily="34" charset="0"/>
                <a:cs typeface="Calibri" panose="020F0502020204030204" pitchFamily="34" charset="0"/>
              </a:rPr>
              <a:t>Work</a:t>
            </a:r>
          </a:p>
        </p:txBody>
      </p:sp>
      <p:pic>
        <p:nvPicPr>
          <p:cNvPr id="8" name="Picture 7">
            <a:extLst>
              <a:ext uri="{FF2B5EF4-FFF2-40B4-BE49-F238E27FC236}">
                <a16:creationId xmlns:a16="http://schemas.microsoft.com/office/drawing/2014/main" id="{2390F305-9480-F81D-01F6-768BAA47AB5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32349" y="5735528"/>
            <a:ext cx="13398337" cy="2961662"/>
          </a:xfrm>
          <a:prstGeom prst="rect">
            <a:avLst/>
          </a:prstGeom>
          <a:noFill/>
          <a:ln>
            <a:noFill/>
          </a:ln>
        </p:spPr>
      </p:pic>
      <p:sp>
        <p:nvSpPr>
          <p:cNvPr id="11" name="Rectangle 2">
            <a:extLst>
              <a:ext uri="{FF2B5EF4-FFF2-40B4-BE49-F238E27FC236}">
                <a16:creationId xmlns:a16="http://schemas.microsoft.com/office/drawing/2014/main" id="{A9745AE6-6AD4-2D00-77DF-4A63665DA544}"/>
              </a:ext>
            </a:extLst>
          </p:cNvPr>
          <p:cNvSpPr>
            <a:spLocks noChangeArrowheads="1"/>
          </p:cNvSpPr>
          <p:nvPr/>
        </p:nvSpPr>
        <p:spPr bwMode="auto">
          <a:xfrm>
            <a:off x="0" y="0"/>
            <a:ext cx="4572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1031">
            <a:extLst>
              <a:ext uri="{FF2B5EF4-FFF2-40B4-BE49-F238E27FC236}">
                <a16:creationId xmlns:a16="http://schemas.microsoft.com/office/drawing/2014/main" id="{90F34BC8-3CD9-3A07-5EF3-E9A7B2385C34}"/>
              </a:ext>
            </a:extLst>
          </p:cNvPr>
          <p:cNvPicPr>
            <a:picLocks noChangeAspect="1"/>
          </p:cNvPicPr>
          <p:nvPr/>
        </p:nvPicPr>
        <p:blipFill>
          <a:blip r:embed="rId9"/>
          <a:stretch>
            <a:fillRect/>
          </a:stretch>
        </p:blipFill>
        <p:spPr>
          <a:xfrm>
            <a:off x="15632349" y="21693960"/>
            <a:ext cx="13960411" cy="1607402"/>
          </a:xfrm>
          <a:prstGeom prst="rect">
            <a:avLst/>
          </a:prstGeom>
        </p:spPr>
      </p:pic>
      <p:pic>
        <p:nvPicPr>
          <p:cNvPr id="1035" name="Picture 1034">
            <a:extLst>
              <a:ext uri="{FF2B5EF4-FFF2-40B4-BE49-F238E27FC236}">
                <a16:creationId xmlns:a16="http://schemas.microsoft.com/office/drawing/2014/main" id="{7DD8D1AE-2585-5BC1-D828-16F88497328E}"/>
              </a:ext>
            </a:extLst>
          </p:cNvPr>
          <p:cNvPicPr>
            <a:picLocks noChangeAspect="1"/>
          </p:cNvPicPr>
          <p:nvPr/>
        </p:nvPicPr>
        <p:blipFill>
          <a:blip r:embed="rId10"/>
          <a:stretch>
            <a:fillRect/>
          </a:stretch>
        </p:blipFill>
        <p:spPr>
          <a:xfrm>
            <a:off x="30690532" y="15287670"/>
            <a:ext cx="13616003" cy="4477658"/>
          </a:xfrm>
          <a:prstGeom prst="rect">
            <a:avLst/>
          </a:prstGeom>
        </p:spPr>
      </p:pic>
      <p:pic>
        <p:nvPicPr>
          <p:cNvPr id="1042" name="Picture 1041">
            <a:extLst>
              <a:ext uri="{FF2B5EF4-FFF2-40B4-BE49-F238E27FC236}">
                <a16:creationId xmlns:a16="http://schemas.microsoft.com/office/drawing/2014/main" id="{E2FA6183-298A-C3AE-6D40-03B748B17588}"/>
              </a:ext>
            </a:extLst>
          </p:cNvPr>
          <p:cNvPicPr>
            <a:picLocks noChangeAspect="1"/>
          </p:cNvPicPr>
          <p:nvPr/>
        </p:nvPicPr>
        <p:blipFill>
          <a:blip r:embed="rId11"/>
          <a:stretch>
            <a:fillRect/>
          </a:stretch>
        </p:blipFill>
        <p:spPr>
          <a:xfrm>
            <a:off x="16497319" y="25561893"/>
            <a:ext cx="8458200" cy="5703040"/>
          </a:xfrm>
          <a:prstGeom prst="rect">
            <a:avLst/>
          </a:prstGeom>
        </p:spPr>
      </p:pic>
      <p:pic>
        <p:nvPicPr>
          <p:cNvPr id="1043" name="Picture 2">
            <a:extLst>
              <a:ext uri="{FF2B5EF4-FFF2-40B4-BE49-F238E27FC236}">
                <a16:creationId xmlns:a16="http://schemas.microsoft.com/office/drawing/2014/main" id="{48CBD57C-B84D-2C6C-C9D9-6C450C9A49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76161" y="26412455"/>
            <a:ext cx="4393494" cy="43113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a:extLst>
              <a:ext uri="{FF2B5EF4-FFF2-40B4-BE49-F238E27FC236}">
                <a16:creationId xmlns:a16="http://schemas.microsoft.com/office/drawing/2014/main" id="{4FF039CA-A2B8-FEA6-5AAB-8481293CBB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8750" y="24551602"/>
            <a:ext cx="11995284" cy="4058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F323B5-439F-3B7E-800E-42B7BB284AA4}"/>
              </a:ext>
            </a:extLst>
          </p:cNvPr>
          <p:cNvPicPr>
            <a:picLocks noChangeAspect="1"/>
          </p:cNvPicPr>
          <p:nvPr/>
        </p:nvPicPr>
        <p:blipFill>
          <a:blip r:embed="rId14"/>
          <a:stretch>
            <a:fillRect/>
          </a:stretch>
        </p:blipFill>
        <p:spPr>
          <a:xfrm>
            <a:off x="2698750" y="27963093"/>
            <a:ext cx="12090405" cy="3973599"/>
          </a:xfrm>
          <a:prstGeom prst="rect">
            <a:avLst/>
          </a:prstGeom>
        </p:spPr>
      </p:pic>
      <p:cxnSp>
        <p:nvCxnSpPr>
          <p:cNvPr id="15" name="Straight Connector 14">
            <a:extLst>
              <a:ext uri="{FF2B5EF4-FFF2-40B4-BE49-F238E27FC236}">
                <a16:creationId xmlns:a16="http://schemas.microsoft.com/office/drawing/2014/main" id="{6437B9CD-8529-83C7-87F5-4B364A1E90DD}"/>
              </a:ext>
            </a:extLst>
          </p:cNvPr>
          <p:cNvCxnSpPr/>
          <p:nvPr/>
        </p:nvCxnSpPr>
        <p:spPr>
          <a:xfrm flipH="1">
            <a:off x="1219200" y="28117800"/>
            <a:ext cx="1373123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85B02D-94E9-1FB2-4B84-C08924743F6D}"/>
              </a:ext>
            </a:extLst>
          </p:cNvPr>
          <p:cNvSpPr txBox="1"/>
          <p:nvPr/>
        </p:nvSpPr>
        <p:spPr>
          <a:xfrm flipH="1">
            <a:off x="699693" y="25968051"/>
            <a:ext cx="2057400" cy="1225464"/>
          </a:xfrm>
          <a:prstGeom prst="rect">
            <a:avLst/>
          </a:prstGeom>
          <a:noFill/>
        </p:spPr>
        <p:txBody>
          <a:bodyPr wrap="square" rtlCol="0">
            <a:spAutoFit/>
          </a:bodyPr>
          <a:lstStyle/>
          <a:p>
            <a:pPr marL="228600" marR="0" algn="ct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Current </a:t>
            </a:r>
          </a:p>
          <a:p>
            <a:pPr marL="228600" marR="0" algn="ct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System</a:t>
            </a:r>
          </a:p>
        </p:txBody>
      </p:sp>
      <p:sp>
        <p:nvSpPr>
          <p:cNvPr id="20" name="TextBox 19">
            <a:extLst>
              <a:ext uri="{FF2B5EF4-FFF2-40B4-BE49-F238E27FC236}">
                <a16:creationId xmlns:a16="http://schemas.microsoft.com/office/drawing/2014/main" id="{9CD35C35-AF10-6E4B-52CB-214C439FE502}"/>
              </a:ext>
            </a:extLst>
          </p:cNvPr>
          <p:cNvSpPr txBox="1"/>
          <p:nvPr/>
        </p:nvSpPr>
        <p:spPr>
          <a:xfrm flipH="1">
            <a:off x="692709" y="29052858"/>
            <a:ext cx="2057400" cy="1225464"/>
          </a:xfrm>
          <a:prstGeom prst="rect">
            <a:avLst/>
          </a:prstGeom>
          <a:noFill/>
        </p:spPr>
        <p:txBody>
          <a:bodyPr wrap="square" rtlCol="0">
            <a:spAutoFit/>
          </a:bodyPr>
          <a:lstStyle/>
          <a:p>
            <a:pPr marL="228600" marR="0" algn="ct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Proposed </a:t>
            </a:r>
          </a:p>
          <a:p>
            <a:pPr marL="228600" marR="0" algn="ct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System</a:t>
            </a:r>
          </a:p>
        </p:txBody>
      </p:sp>
      <p:pic>
        <p:nvPicPr>
          <p:cNvPr id="23" name="Picture 22">
            <a:extLst>
              <a:ext uri="{FF2B5EF4-FFF2-40B4-BE49-F238E27FC236}">
                <a16:creationId xmlns:a16="http://schemas.microsoft.com/office/drawing/2014/main" id="{89A6F141-3719-4C20-4436-6DB4DE4E4B89}"/>
              </a:ext>
            </a:extLst>
          </p:cNvPr>
          <p:cNvPicPr>
            <a:picLocks noChangeAspect="1"/>
          </p:cNvPicPr>
          <p:nvPr/>
        </p:nvPicPr>
        <p:blipFill>
          <a:blip r:embed="rId15"/>
          <a:stretch>
            <a:fillRect/>
          </a:stretch>
        </p:blipFill>
        <p:spPr>
          <a:xfrm>
            <a:off x="17449800" y="14744074"/>
            <a:ext cx="10219345" cy="4770935"/>
          </a:xfrm>
          <a:prstGeom prst="rect">
            <a:avLst/>
          </a:prstGeom>
        </p:spPr>
      </p:pic>
      <p:graphicFrame>
        <p:nvGraphicFramePr>
          <p:cNvPr id="26" name="Object 25">
            <a:extLst>
              <a:ext uri="{FF2B5EF4-FFF2-40B4-BE49-F238E27FC236}">
                <a16:creationId xmlns:a16="http://schemas.microsoft.com/office/drawing/2014/main" id="{8FB3FB4E-AE21-D55F-EE12-2AE51EB590B1}"/>
              </a:ext>
            </a:extLst>
          </p:cNvPr>
          <p:cNvGraphicFramePr>
            <a:graphicFrameLocks noChangeAspect="1"/>
          </p:cNvGraphicFramePr>
          <p:nvPr>
            <p:extLst>
              <p:ext uri="{D42A27DB-BD31-4B8C-83A1-F6EECF244321}">
                <p14:modId xmlns:p14="http://schemas.microsoft.com/office/powerpoint/2010/main" val="1725287760"/>
              </p:ext>
            </p:extLst>
          </p:nvPr>
        </p:nvGraphicFramePr>
        <p:xfrm>
          <a:off x="24014999" y="10026668"/>
          <a:ext cx="5443770" cy="2268237"/>
        </p:xfrm>
        <a:graphic>
          <a:graphicData uri="http://schemas.openxmlformats.org/presentationml/2006/ole">
            <mc:AlternateContent xmlns:mc="http://schemas.openxmlformats.org/markup-compatibility/2006">
              <mc:Choice xmlns:v="urn:schemas-microsoft-com:vml" Requires="v">
                <p:oleObj name="CS ChemDraw Drawing" r:id="rId16" imgW="3219951" imgH="1342022" progId="ChemDraw.Document.6.0">
                  <p:embed/>
                </p:oleObj>
              </mc:Choice>
              <mc:Fallback>
                <p:oleObj name="CS ChemDraw Drawing" r:id="rId16" imgW="3219951" imgH="1342022" progId="ChemDraw.Document.6.0">
                  <p:embed/>
                  <p:pic>
                    <p:nvPicPr>
                      <p:cNvPr id="26" name="Object 25">
                        <a:extLst>
                          <a:ext uri="{FF2B5EF4-FFF2-40B4-BE49-F238E27FC236}">
                            <a16:creationId xmlns:a16="http://schemas.microsoft.com/office/drawing/2014/main" id="{8FB3FB4E-AE21-D55F-EE12-2AE51EB590B1}"/>
                          </a:ext>
                        </a:extLst>
                      </p:cNvPr>
                      <p:cNvPicPr/>
                      <p:nvPr/>
                    </p:nvPicPr>
                    <p:blipFill>
                      <a:blip r:embed="rId17"/>
                      <a:stretch>
                        <a:fillRect/>
                      </a:stretch>
                    </p:blipFill>
                    <p:spPr>
                      <a:xfrm>
                        <a:off x="24014999" y="10026668"/>
                        <a:ext cx="5443770" cy="2268237"/>
                      </a:xfrm>
                      <a:prstGeom prst="rect">
                        <a:avLst/>
                      </a:prstGeom>
                    </p:spPr>
                  </p:pic>
                </p:oleObj>
              </mc:Fallback>
            </mc:AlternateContent>
          </a:graphicData>
        </a:graphic>
      </p:graphicFrame>
      <p:pic>
        <p:nvPicPr>
          <p:cNvPr id="27" name="Picture 8">
            <a:extLst>
              <a:ext uri="{FF2B5EF4-FFF2-40B4-BE49-F238E27FC236}">
                <a16:creationId xmlns:a16="http://schemas.microsoft.com/office/drawing/2014/main" id="{4A23216B-28D4-55BD-26BF-7687BF56271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93808" y="9652025"/>
            <a:ext cx="554355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472240A6-8BE1-E138-0908-F3405363720D}"/>
              </a:ext>
            </a:extLst>
          </p:cNvPr>
          <p:cNvPicPr>
            <a:picLocks noChangeAspect="1"/>
          </p:cNvPicPr>
          <p:nvPr/>
        </p:nvPicPr>
        <p:blipFill>
          <a:blip r:embed="rId19"/>
          <a:stretch>
            <a:fillRect/>
          </a:stretch>
        </p:blipFill>
        <p:spPr>
          <a:xfrm>
            <a:off x="36868703" y="10312837"/>
            <a:ext cx="7437832" cy="5292513"/>
          </a:xfrm>
          <a:prstGeom prst="rect">
            <a:avLst/>
          </a:prstGeom>
        </p:spPr>
      </p:pic>
      <p:pic>
        <p:nvPicPr>
          <p:cNvPr id="34" name="Picture 33">
            <a:extLst>
              <a:ext uri="{FF2B5EF4-FFF2-40B4-BE49-F238E27FC236}">
                <a16:creationId xmlns:a16="http://schemas.microsoft.com/office/drawing/2014/main" id="{84620858-4C46-1016-9149-00A39C73B670}"/>
              </a:ext>
            </a:extLst>
          </p:cNvPr>
          <p:cNvPicPr>
            <a:picLocks noChangeAspect="1"/>
          </p:cNvPicPr>
          <p:nvPr/>
        </p:nvPicPr>
        <p:blipFill>
          <a:blip r:embed="rId20"/>
          <a:stretch>
            <a:fillRect/>
          </a:stretch>
        </p:blipFill>
        <p:spPr>
          <a:xfrm>
            <a:off x="30712303" y="4586681"/>
            <a:ext cx="7721030" cy="5439987"/>
          </a:xfrm>
          <a:prstGeom prst="rect">
            <a:avLst/>
          </a:prstGeom>
        </p:spPr>
      </p:pic>
      <p:sp>
        <p:nvSpPr>
          <p:cNvPr id="43" name="TextBox 42">
            <a:extLst>
              <a:ext uri="{FF2B5EF4-FFF2-40B4-BE49-F238E27FC236}">
                <a16:creationId xmlns:a16="http://schemas.microsoft.com/office/drawing/2014/main" id="{FA8212C1-1BF5-7B9A-69CF-0F259048F519}"/>
              </a:ext>
            </a:extLst>
          </p:cNvPr>
          <p:cNvSpPr txBox="1"/>
          <p:nvPr/>
        </p:nvSpPr>
        <p:spPr>
          <a:xfrm>
            <a:off x="39028336" y="6435841"/>
            <a:ext cx="5289085" cy="830997"/>
          </a:xfrm>
          <a:prstGeom prst="rect">
            <a:avLst/>
          </a:prstGeom>
          <a:solidFill>
            <a:schemeClr val="bg1"/>
          </a:solidFill>
        </p:spPr>
        <p:txBody>
          <a:bodyPr wrap="square" rtlCol="0">
            <a:spAutoFit/>
          </a:bodyPr>
          <a:lstStyle/>
          <a:p>
            <a:r>
              <a:rPr lang="en-US" dirty="0"/>
              <a:t>Figure 2: </a:t>
            </a:r>
            <a:r>
              <a:rPr lang="en-US" baseline="30000" dirty="0"/>
              <a:t>1</a:t>
            </a:r>
            <a:r>
              <a:rPr lang="en-US" dirty="0"/>
              <a:t>H NMR of PEG 2k Penicillamine-Beta-</a:t>
            </a:r>
            <a:r>
              <a:rPr lang="en-US" dirty="0" err="1"/>
              <a:t>Thiolactone</a:t>
            </a:r>
            <a:endParaRPr lang="en-US" dirty="0"/>
          </a:p>
        </p:txBody>
      </p:sp>
      <p:sp>
        <p:nvSpPr>
          <p:cNvPr id="45" name="TextBox 44">
            <a:extLst>
              <a:ext uri="{FF2B5EF4-FFF2-40B4-BE49-F238E27FC236}">
                <a16:creationId xmlns:a16="http://schemas.microsoft.com/office/drawing/2014/main" id="{172D729E-27BE-F847-202E-D0E1BC2AC5BD}"/>
              </a:ext>
            </a:extLst>
          </p:cNvPr>
          <p:cNvSpPr txBox="1"/>
          <p:nvPr/>
        </p:nvSpPr>
        <p:spPr>
          <a:xfrm>
            <a:off x="30822777" y="12071904"/>
            <a:ext cx="5289085" cy="830997"/>
          </a:xfrm>
          <a:prstGeom prst="rect">
            <a:avLst/>
          </a:prstGeom>
          <a:solidFill>
            <a:schemeClr val="bg1"/>
          </a:solidFill>
        </p:spPr>
        <p:txBody>
          <a:bodyPr wrap="square" rtlCol="0">
            <a:spAutoFit/>
          </a:bodyPr>
          <a:lstStyle/>
          <a:p>
            <a:r>
              <a:rPr lang="en-US" dirty="0"/>
              <a:t>Figure 3: </a:t>
            </a:r>
            <a:r>
              <a:rPr lang="en-US" baseline="30000" dirty="0"/>
              <a:t>1</a:t>
            </a:r>
            <a:r>
              <a:rPr lang="en-US" dirty="0"/>
              <a:t>H NMR of Tri-NCL Capable Crosslinker</a:t>
            </a:r>
          </a:p>
        </p:txBody>
      </p:sp>
      <p:sp>
        <p:nvSpPr>
          <p:cNvPr id="46" name="TextBox 1">
            <a:extLst>
              <a:ext uri="{FF2B5EF4-FFF2-40B4-BE49-F238E27FC236}">
                <a16:creationId xmlns:a16="http://schemas.microsoft.com/office/drawing/2014/main" id="{C6306AA8-4295-2575-96D5-E20DB924D412}"/>
              </a:ext>
            </a:extLst>
          </p:cNvPr>
          <p:cNvSpPr txBox="1">
            <a:spLocks noChangeArrowheads="1"/>
          </p:cNvSpPr>
          <p:nvPr/>
        </p:nvSpPr>
        <p:spPr bwMode="auto">
          <a:xfrm>
            <a:off x="30221000" y="3600812"/>
            <a:ext cx="14685710" cy="853025"/>
          </a:xfrm>
          <a:prstGeom prst="rect">
            <a:avLst/>
          </a:prstGeom>
          <a:solidFill>
            <a:schemeClr val="accent5">
              <a:lumMod val="60000"/>
              <a:lumOff val="40000"/>
            </a:schemeClr>
          </a:solidFill>
          <a:ln>
            <a:noFill/>
          </a:ln>
        </p:spPr>
        <p:txBody>
          <a:bodyPr wrap="square">
            <a:spAutoFit/>
          </a:bodyPr>
          <a:lstStyle>
            <a:lvl1pPr eaLnBrk="0" hangingPunct="0">
              <a:spcBef>
                <a:spcPct val="20000"/>
              </a:spcBef>
              <a:buChar char="•"/>
              <a:defRPr sz="15500">
                <a:solidFill>
                  <a:schemeClr val="tx1"/>
                </a:solidFill>
                <a:latin typeface="Times New Roman" panose="02020603050405020304" pitchFamily="18" charset="0"/>
              </a:defRPr>
            </a:lvl1pPr>
            <a:lvl2pPr marL="742950" indent="-285750" eaLnBrk="0" hangingPunct="0">
              <a:spcBef>
                <a:spcPct val="20000"/>
              </a:spcBef>
              <a:buChar char="–"/>
              <a:defRPr sz="13600">
                <a:solidFill>
                  <a:schemeClr val="tx1"/>
                </a:solidFill>
                <a:latin typeface="Times New Roman" panose="02020603050405020304" pitchFamily="18" charset="0"/>
              </a:defRPr>
            </a:lvl2pPr>
            <a:lvl3pPr marL="1143000" indent="-228600" eaLnBrk="0" hangingPunct="0">
              <a:spcBef>
                <a:spcPct val="20000"/>
              </a:spcBef>
              <a:buChar char="•"/>
              <a:defRPr sz="11700">
                <a:solidFill>
                  <a:schemeClr val="tx1"/>
                </a:solidFill>
                <a:latin typeface="Times New Roman" panose="02020603050405020304" pitchFamily="18" charset="0"/>
              </a:defRPr>
            </a:lvl3pPr>
            <a:lvl4pPr marL="1600200" indent="-228600" eaLnBrk="0" hangingPunct="0">
              <a:spcBef>
                <a:spcPct val="20000"/>
              </a:spcBef>
              <a:buChar char="–"/>
              <a:defRPr sz="9700">
                <a:solidFill>
                  <a:schemeClr val="tx1"/>
                </a:solidFill>
                <a:latin typeface="Times New Roman" panose="02020603050405020304" pitchFamily="18" charset="0"/>
              </a:defRPr>
            </a:lvl4pPr>
            <a:lvl5pPr marL="2057400" indent="-228600" eaLnBrk="0" hangingPunct="0">
              <a:spcBef>
                <a:spcPct val="20000"/>
              </a:spcBef>
              <a:buChar char="»"/>
              <a:defRPr sz="97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7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7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7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700">
                <a:solidFill>
                  <a:schemeClr val="tx1"/>
                </a:solidFill>
                <a:latin typeface="Times New Roman" panose="02020603050405020304" pitchFamily="18" charset="0"/>
              </a:defRPr>
            </a:lvl9pPr>
          </a:lstStyle>
          <a:p>
            <a:pPr algn="ctr" eaLnBrk="1" hangingPunct="1">
              <a:spcBef>
                <a:spcPct val="0"/>
              </a:spcBef>
              <a:buFontTx/>
              <a:buNone/>
            </a:pPr>
            <a:r>
              <a:rPr lang="en-US" altLang="en-US" sz="4800" b="1" dirty="0">
                <a:latin typeface="Calibri" panose="020F0502020204030204" pitchFamily="34" charset="0"/>
                <a:cs typeface="Calibri" panose="020F0502020204030204" pitchFamily="34" charset="0"/>
              </a:rPr>
              <a:t>Results</a:t>
            </a:r>
            <a:endParaRPr lang="en-US" altLang="en-US" sz="4400" b="1" dirty="0"/>
          </a:p>
        </p:txBody>
      </p:sp>
    </p:spTree>
    <p:extLst>
      <p:ext uri="{BB962C8B-B14F-4D97-AF65-F5344CB8AC3E}">
        <p14:creationId xmlns:p14="http://schemas.microsoft.com/office/powerpoint/2010/main" val="116618325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10428</TotalTime>
  <Words>725</Words>
  <Application>Microsoft Office PowerPoint</Application>
  <PresentationFormat>Custom</PresentationFormat>
  <Paragraphs>128</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Times New Roman</vt:lpstr>
      <vt:lpstr>Default Design</vt:lpstr>
      <vt:lpstr>CS ChemDraw Drawing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dc:creator>
  <cp:lastModifiedBy>Kelsey MacCallum</cp:lastModifiedBy>
  <cp:revision>200</cp:revision>
  <dcterms:created xsi:type="dcterms:W3CDTF">2007-12-07T15:49:51Z</dcterms:created>
  <dcterms:modified xsi:type="dcterms:W3CDTF">2023-04-13T21:29:50Z</dcterms:modified>
</cp:coreProperties>
</file>