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Lst>
  <p:sldSz cy="32918400" cx="40233600"/>
  <p:notesSz cx="9144000" cy="6858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0368">
          <p15:clr>
            <a:srgbClr val="A4A3A4"/>
          </p15:clr>
        </p15:guide>
        <p15:guide id="2" pos="12672">
          <p15:clr>
            <a:srgbClr val="A4A3A4"/>
          </p15:clr>
        </p15:guide>
      </p15:sldGuideLst>
    </p:ext>
    <p:ext uri="http://customooxmlschemas.google.com/">
      <go:slidesCustomData xmlns:go="http://customooxmlschemas.google.com/" r:id="rId7" roundtripDataSignature="AMtx7miJGx6KQNzM/w0LVUc4bsqKKX6hW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0368" orient="horz"/>
        <p:guide pos="12672"/>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5" Type="http://schemas.openxmlformats.org/officeDocument/2006/relationships/notesMaster" Target="notesMasters/notesMaster1.xml"/><Relationship Id="rId6" Type="http://schemas.openxmlformats.org/officeDocument/2006/relationships/slide" Target="slides/slide1.xml"/><Relationship Id="rId7"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914400" y="3257550"/>
            <a:ext cx="7315200" cy="30861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914400" y="3257550"/>
            <a:ext cx="7315200" cy="3086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524300" y="514350"/>
            <a:ext cx="60963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4"/>
          <p:cNvSpPr txBox="1"/>
          <p:nvPr>
            <p:ph type="ctrTitle"/>
          </p:nvPr>
        </p:nvSpPr>
        <p:spPr>
          <a:xfrm>
            <a:off x="3017520" y="5387342"/>
            <a:ext cx="34198560" cy="1146048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26400"/>
              <a:buFont typeface="Calibri"/>
              <a:buNone/>
              <a:defRPr sz="26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4"/>
          <p:cNvSpPr txBox="1"/>
          <p:nvPr>
            <p:ph idx="1" type="subTitle"/>
          </p:nvPr>
        </p:nvSpPr>
        <p:spPr>
          <a:xfrm>
            <a:off x="5029200" y="17289782"/>
            <a:ext cx="30175200" cy="7947658"/>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4400"/>
              </a:spcBef>
              <a:spcAft>
                <a:spcPts val="0"/>
              </a:spcAft>
              <a:buClr>
                <a:schemeClr val="dk1"/>
              </a:buClr>
              <a:buSzPts val="10560"/>
              <a:buNone/>
              <a:defRPr sz="10560"/>
            </a:lvl1pPr>
            <a:lvl2pPr lvl="1" algn="ctr">
              <a:lnSpc>
                <a:spcPct val="90000"/>
              </a:lnSpc>
              <a:spcBef>
                <a:spcPts val="2200"/>
              </a:spcBef>
              <a:spcAft>
                <a:spcPts val="0"/>
              </a:spcAft>
              <a:buClr>
                <a:schemeClr val="dk1"/>
              </a:buClr>
              <a:buSzPts val="8800"/>
              <a:buNone/>
              <a:defRPr sz="8800"/>
            </a:lvl2pPr>
            <a:lvl3pPr lvl="2" algn="ctr">
              <a:lnSpc>
                <a:spcPct val="90000"/>
              </a:lnSpc>
              <a:spcBef>
                <a:spcPts val="2200"/>
              </a:spcBef>
              <a:spcAft>
                <a:spcPts val="0"/>
              </a:spcAft>
              <a:buClr>
                <a:schemeClr val="dk1"/>
              </a:buClr>
              <a:buSzPts val="7920"/>
              <a:buNone/>
              <a:defRPr sz="7919"/>
            </a:lvl3pPr>
            <a:lvl4pPr lvl="3" algn="ctr">
              <a:lnSpc>
                <a:spcPct val="90000"/>
              </a:lnSpc>
              <a:spcBef>
                <a:spcPts val="2200"/>
              </a:spcBef>
              <a:spcAft>
                <a:spcPts val="0"/>
              </a:spcAft>
              <a:buClr>
                <a:schemeClr val="dk1"/>
              </a:buClr>
              <a:buSzPts val="7040"/>
              <a:buNone/>
              <a:defRPr sz="7040"/>
            </a:lvl4pPr>
            <a:lvl5pPr lvl="4" algn="ctr">
              <a:lnSpc>
                <a:spcPct val="90000"/>
              </a:lnSpc>
              <a:spcBef>
                <a:spcPts val="2200"/>
              </a:spcBef>
              <a:spcAft>
                <a:spcPts val="0"/>
              </a:spcAft>
              <a:buClr>
                <a:schemeClr val="dk1"/>
              </a:buClr>
              <a:buSzPts val="7040"/>
              <a:buNone/>
              <a:defRPr sz="7040"/>
            </a:lvl5pPr>
            <a:lvl6pPr lvl="5" algn="ctr">
              <a:lnSpc>
                <a:spcPct val="90000"/>
              </a:lnSpc>
              <a:spcBef>
                <a:spcPts val="2200"/>
              </a:spcBef>
              <a:spcAft>
                <a:spcPts val="0"/>
              </a:spcAft>
              <a:buClr>
                <a:schemeClr val="dk1"/>
              </a:buClr>
              <a:buSzPts val="7040"/>
              <a:buNone/>
              <a:defRPr sz="7040"/>
            </a:lvl6pPr>
            <a:lvl7pPr lvl="6" algn="ctr">
              <a:lnSpc>
                <a:spcPct val="90000"/>
              </a:lnSpc>
              <a:spcBef>
                <a:spcPts val="2200"/>
              </a:spcBef>
              <a:spcAft>
                <a:spcPts val="0"/>
              </a:spcAft>
              <a:buClr>
                <a:schemeClr val="dk1"/>
              </a:buClr>
              <a:buSzPts val="7040"/>
              <a:buNone/>
              <a:defRPr sz="7040"/>
            </a:lvl7pPr>
            <a:lvl8pPr lvl="7" algn="ctr">
              <a:lnSpc>
                <a:spcPct val="90000"/>
              </a:lnSpc>
              <a:spcBef>
                <a:spcPts val="2200"/>
              </a:spcBef>
              <a:spcAft>
                <a:spcPts val="0"/>
              </a:spcAft>
              <a:buClr>
                <a:schemeClr val="dk1"/>
              </a:buClr>
              <a:buSzPts val="7040"/>
              <a:buNone/>
              <a:defRPr sz="7040"/>
            </a:lvl8pPr>
            <a:lvl9pPr lvl="8" algn="ctr">
              <a:lnSpc>
                <a:spcPct val="90000"/>
              </a:lnSpc>
              <a:spcBef>
                <a:spcPts val="2200"/>
              </a:spcBef>
              <a:spcAft>
                <a:spcPts val="0"/>
              </a:spcAft>
              <a:buClr>
                <a:schemeClr val="dk1"/>
              </a:buClr>
              <a:buSzPts val="7040"/>
              <a:buNone/>
              <a:defRPr sz="7040"/>
            </a:lvl9pPr>
          </a:lstStyle>
          <a:p/>
        </p:txBody>
      </p:sp>
      <p:sp>
        <p:nvSpPr>
          <p:cNvPr id="14" name="Google Shape;14;p4"/>
          <p:cNvSpPr txBox="1"/>
          <p:nvPr>
            <p:ph idx="10" type="dt"/>
          </p:nvPr>
        </p:nvSpPr>
        <p:spPr>
          <a:xfrm>
            <a:off x="2766060" y="30510487"/>
            <a:ext cx="9052560" cy="1752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4"/>
          <p:cNvSpPr txBox="1"/>
          <p:nvPr>
            <p:ph idx="11" type="ftr"/>
          </p:nvPr>
        </p:nvSpPr>
        <p:spPr>
          <a:xfrm>
            <a:off x="13327380" y="30510487"/>
            <a:ext cx="13578840" cy="17526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4"/>
          <p:cNvSpPr txBox="1"/>
          <p:nvPr>
            <p:ph idx="12" type="sldNum"/>
          </p:nvPr>
        </p:nvSpPr>
        <p:spPr>
          <a:xfrm>
            <a:off x="28414980" y="30510487"/>
            <a:ext cx="9052560" cy="17526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13"/>
          <p:cNvSpPr txBox="1"/>
          <p:nvPr>
            <p:ph type="title"/>
          </p:nvPr>
        </p:nvSpPr>
        <p:spPr>
          <a:xfrm>
            <a:off x="2766060" y="1752607"/>
            <a:ext cx="34701480" cy="63627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13"/>
          <p:cNvSpPr txBox="1"/>
          <p:nvPr>
            <p:ph idx="1" type="body"/>
          </p:nvPr>
        </p:nvSpPr>
        <p:spPr>
          <a:xfrm rot="5400000">
            <a:off x="9673589" y="1855471"/>
            <a:ext cx="20886422" cy="3470148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4400"/>
              </a:spcBef>
              <a:spcAft>
                <a:spcPts val="0"/>
              </a:spcAft>
              <a:buClr>
                <a:schemeClr val="dk1"/>
              </a:buClr>
              <a:buSzPts val="1800"/>
              <a:buChar char="•"/>
              <a:defRPr/>
            </a:lvl1pPr>
            <a:lvl2pPr indent="-342900" lvl="1" marL="914400" algn="l">
              <a:lnSpc>
                <a:spcPct val="90000"/>
              </a:lnSpc>
              <a:spcBef>
                <a:spcPts val="2200"/>
              </a:spcBef>
              <a:spcAft>
                <a:spcPts val="0"/>
              </a:spcAft>
              <a:buClr>
                <a:schemeClr val="dk1"/>
              </a:buClr>
              <a:buSzPts val="1800"/>
              <a:buChar char="•"/>
              <a:defRPr/>
            </a:lvl2pPr>
            <a:lvl3pPr indent="-342900" lvl="2" marL="1371600" algn="l">
              <a:lnSpc>
                <a:spcPct val="90000"/>
              </a:lnSpc>
              <a:spcBef>
                <a:spcPts val="2200"/>
              </a:spcBef>
              <a:spcAft>
                <a:spcPts val="0"/>
              </a:spcAft>
              <a:buClr>
                <a:schemeClr val="dk1"/>
              </a:buClr>
              <a:buSzPts val="1800"/>
              <a:buChar char="•"/>
              <a:defRPr/>
            </a:lvl3pPr>
            <a:lvl4pPr indent="-342900" lvl="3" marL="1828800" algn="l">
              <a:lnSpc>
                <a:spcPct val="90000"/>
              </a:lnSpc>
              <a:spcBef>
                <a:spcPts val="2200"/>
              </a:spcBef>
              <a:spcAft>
                <a:spcPts val="0"/>
              </a:spcAft>
              <a:buClr>
                <a:schemeClr val="dk1"/>
              </a:buClr>
              <a:buSzPts val="1800"/>
              <a:buChar char="•"/>
              <a:defRPr/>
            </a:lvl4pPr>
            <a:lvl5pPr indent="-342900" lvl="4" marL="2286000" algn="l">
              <a:lnSpc>
                <a:spcPct val="90000"/>
              </a:lnSpc>
              <a:spcBef>
                <a:spcPts val="2200"/>
              </a:spcBef>
              <a:spcAft>
                <a:spcPts val="0"/>
              </a:spcAft>
              <a:buClr>
                <a:schemeClr val="dk1"/>
              </a:buClr>
              <a:buSzPts val="1800"/>
              <a:buChar char="•"/>
              <a:defRPr/>
            </a:lvl5pPr>
            <a:lvl6pPr indent="-342900" lvl="5" marL="2743200" algn="l">
              <a:lnSpc>
                <a:spcPct val="90000"/>
              </a:lnSpc>
              <a:spcBef>
                <a:spcPts val="2200"/>
              </a:spcBef>
              <a:spcAft>
                <a:spcPts val="0"/>
              </a:spcAft>
              <a:buClr>
                <a:schemeClr val="dk1"/>
              </a:buClr>
              <a:buSzPts val="1800"/>
              <a:buChar char="•"/>
              <a:defRPr/>
            </a:lvl6pPr>
            <a:lvl7pPr indent="-342900" lvl="6" marL="3200400" algn="l">
              <a:lnSpc>
                <a:spcPct val="90000"/>
              </a:lnSpc>
              <a:spcBef>
                <a:spcPts val="2200"/>
              </a:spcBef>
              <a:spcAft>
                <a:spcPts val="0"/>
              </a:spcAft>
              <a:buClr>
                <a:schemeClr val="dk1"/>
              </a:buClr>
              <a:buSzPts val="1800"/>
              <a:buChar char="•"/>
              <a:defRPr/>
            </a:lvl7pPr>
            <a:lvl8pPr indent="-342900" lvl="7" marL="3657600" algn="l">
              <a:lnSpc>
                <a:spcPct val="90000"/>
              </a:lnSpc>
              <a:spcBef>
                <a:spcPts val="2200"/>
              </a:spcBef>
              <a:spcAft>
                <a:spcPts val="0"/>
              </a:spcAft>
              <a:buClr>
                <a:schemeClr val="dk1"/>
              </a:buClr>
              <a:buSzPts val="1800"/>
              <a:buChar char="•"/>
              <a:defRPr/>
            </a:lvl8pPr>
            <a:lvl9pPr indent="-342900" lvl="8" marL="4114800" algn="l">
              <a:lnSpc>
                <a:spcPct val="90000"/>
              </a:lnSpc>
              <a:spcBef>
                <a:spcPts val="2200"/>
              </a:spcBef>
              <a:spcAft>
                <a:spcPts val="0"/>
              </a:spcAft>
              <a:buClr>
                <a:schemeClr val="dk1"/>
              </a:buClr>
              <a:buSzPts val="1800"/>
              <a:buChar char="•"/>
              <a:defRPr/>
            </a:lvl9pPr>
          </a:lstStyle>
          <a:p/>
        </p:txBody>
      </p:sp>
      <p:sp>
        <p:nvSpPr>
          <p:cNvPr id="71" name="Google Shape;71;p13"/>
          <p:cNvSpPr txBox="1"/>
          <p:nvPr>
            <p:ph idx="10" type="dt"/>
          </p:nvPr>
        </p:nvSpPr>
        <p:spPr>
          <a:xfrm>
            <a:off x="2766060" y="30510487"/>
            <a:ext cx="9052560" cy="1752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3"/>
          <p:cNvSpPr txBox="1"/>
          <p:nvPr>
            <p:ph idx="11" type="ftr"/>
          </p:nvPr>
        </p:nvSpPr>
        <p:spPr>
          <a:xfrm>
            <a:off x="13327380" y="30510487"/>
            <a:ext cx="13578840" cy="17526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3"/>
          <p:cNvSpPr txBox="1"/>
          <p:nvPr>
            <p:ph idx="12" type="sldNum"/>
          </p:nvPr>
        </p:nvSpPr>
        <p:spPr>
          <a:xfrm>
            <a:off x="28414980" y="30510487"/>
            <a:ext cx="9052560" cy="17526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14"/>
          <p:cNvSpPr txBox="1"/>
          <p:nvPr>
            <p:ph type="title"/>
          </p:nvPr>
        </p:nvSpPr>
        <p:spPr>
          <a:xfrm rot="5400000">
            <a:off x="19181446" y="11363326"/>
            <a:ext cx="27896822" cy="867537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14"/>
          <p:cNvSpPr txBox="1"/>
          <p:nvPr>
            <p:ph idx="1" type="body"/>
          </p:nvPr>
        </p:nvSpPr>
        <p:spPr>
          <a:xfrm rot="5400000">
            <a:off x="1579246" y="2939416"/>
            <a:ext cx="27896822" cy="2552319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4400"/>
              </a:spcBef>
              <a:spcAft>
                <a:spcPts val="0"/>
              </a:spcAft>
              <a:buClr>
                <a:schemeClr val="dk1"/>
              </a:buClr>
              <a:buSzPts val="1800"/>
              <a:buChar char="•"/>
              <a:defRPr/>
            </a:lvl1pPr>
            <a:lvl2pPr indent="-342900" lvl="1" marL="914400" algn="l">
              <a:lnSpc>
                <a:spcPct val="90000"/>
              </a:lnSpc>
              <a:spcBef>
                <a:spcPts val="2200"/>
              </a:spcBef>
              <a:spcAft>
                <a:spcPts val="0"/>
              </a:spcAft>
              <a:buClr>
                <a:schemeClr val="dk1"/>
              </a:buClr>
              <a:buSzPts val="1800"/>
              <a:buChar char="•"/>
              <a:defRPr/>
            </a:lvl2pPr>
            <a:lvl3pPr indent="-342900" lvl="2" marL="1371600" algn="l">
              <a:lnSpc>
                <a:spcPct val="90000"/>
              </a:lnSpc>
              <a:spcBef>
                <a:spcPts val="2200"/>
              </a:spcBef>
              <a:spcAft>
                <a:spcPts val="0"/>
              </a:spcAft>
              <a:buClr>
                <a:schemeClr val="dk1"/>
              </a:buClr>
              <a:buSzPts val="1800"/>
              <a:buChar char="•"/>
              <a:defRPr/>
            </a:lvl3pPr>
            <a:lvl4pPr indent="-342900" lvl="3" marL="1828800" algn="l">
              <a:lnSpc>
                <a:spcPct val="90000"/>
              </a:lnSpc>
              <a:spcBef>
                <a:spcPts val="2200"/>
              </a:spcBef>
              <a:spcAft>
                <a:spcPts val="0"/>
              </a:spcAft>
              <a:buClr>
                <a:schemeClr val="dk1"/>
              </a:buClr>
              <a:buSzPts val="1800"/>
              <a:buChar char="•"/>
              <a:defRPr/>
            </a:lvl4pPr>
            <a:lvl5pPr indent="-342900" lvl="4" marL="2286000" algn="l">
              <a:lnSpc>
                <a:spcPct val="90000"/>
              </a:lnSpc>
              <a:spcBef>
                <a:spcPts val="2200"/>
              </a:spcBef>
              <a:spcAft>
                <a:spcPts val="0"/>
              </a:spcAft>
              <a:buClr>
                <a:schemeClr val="dk1"/>
              </a:buClr>
              <a:buSzPts val="1800"/>
              <a:buChar char="•"/>
              <a:defRPr/>
            </a:lvl5pPr>
            <a:lvl6pPr indent="-342900" lvl="5" marL="2743200" algn="l">
              <a:lnSpc>
                <a:spcPct val="90000"/>
              </a:lnSpc>
              <a:spcBef>
                <a:spcPts val="2200"/>
              </a:spcBef>
              <a:spcAft>
                <a:spcPts val="0"/>
              </a:spcAft>
              <a:buClr>
                <a:schemeClr val="dk1"/>
              </a:buClr>
              <a:buSzPts val="1800"/>
              <a:buChar char="•"/>
              <a:defRPr/>
            </a:lvl6pPr>
            <a:lvl7pPr indent="-342900" lvl="6" marL="3200400" algn="l">
              <a:lnSpc>
                <a:spcPct val="90000"/>
              </a:lnSpc>
              <a:spcBef>
                <a:spcPts val="2200"/>
              </a:spcBef>
              <a:spcAft>
                <a:spcPts val="0"/>
              </a:spcAft>
              <a:buClr>
                <a:schemeClr val="dk1"/>
              </a:buClr>
              <a:buSzPts val="1800"/>
              <a:buChar char="•"/>
              <a:defRPr/>
            </a:lvl7pPr>
            <a:lvl8pPr indent="-342900" lvl="7" marL="3657600" algn="l">
              <a:lnSpc>
                <a:spcPct val="90000"/>
              </a:lnSpc>
              <a:spcBef>
                <a:spcPts val="2200"/>
              </a:spcBef>
              <a:spcAft>
                <a:spcPts val="0"/>
              </a:spcAft>
              <a:buClr>
                <a:schemeClr val="dk1"/>
              </a:buClr>
              <a:buSzPts val="1800"/>
              <a:buChar char="•"/>
              <a:defRPr/>
            </a:lvl8pPr>
            <a:lvl9pPr indent="-342900" lvl="8" marL="4114800" algn="l">
              <a:lnSpc>
                <a:spcPct val="90000"/>
              </a:lnSpc>
              <a:spcBef>
                <a:spcPts val="2200"/>
              </a:spcBef>
              <a:spcAft>
                <a:spcPts val="0"/>
              </a:spcAft>
              <a:buClr>
                <a:schemeClr val="dk1"/>
              </a:buClr>
              <a:buSzPts val="1800"/>
              <a:buChar char="•"/>
              <a:defRPr/>
            </a:lvl9pPr>
          </a:lstStyle>
          <a:p/>
        </p:txBody>
      </p:sp>
      <p:sp>
        <p:nvSpPr>
          <p:cNvPr id="77" name="Google Shape;77;p14"/>
          <p:cNvSpPr txBox="1"/>
          <p:nvPr>
            <p:ph idx="10" type="dt"/>
          </p:nvPr>
        </p:nvSpPr>
        <p:spPr>
          <a:xfrm>
            <a:off x="2766060" y="30510487"/>
            <a:ext cx="9052560" cy="1752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4"/>
          <p:cNvSpPr txBox="1"/>
          <p:nvPr>
            <p:ph idx="11" type="ftr"/>
          </p:nvPr>
        </p:nvSpPr>
        <p:spPr>
          <a:xfrm>
            <a:off x="13327380" y="30510487"/>
            <a:ext cx="13578840" cy="17526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14"/>
          <p:cNvSpPr txBox="1"/>
          <p:nvPr>
            <p:ph idx="12" type="sldNum"/>
          </p:nvPr>
        </p:nvSpPr>
        <p:spPr>
          <a:xfrm>
            <a:off x="28414980" y="30510487"/>
            <a:ext cx="9052560" cy="17526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5"/>
          <p:cNvSpPr txBox="1"/>
          <p:nvPr>
            <p:ph type="title"/>
          </p:nvPr>
        </p:nvSpPr>
        <p:spPr>
          <a:xfrm>
            <a:off x="2766060" y="1752607"/>
            <a:ext cx="34701480" cy="63627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5"/>
          <p:cNvSpPr txBox="1"/>
          <p:nvPr>
            <p:ph idx="1" type="body"/>
          </p:nvPr>
        </p:nvSpPr>
        <p:spPr>
          <a:xfrm>
            <a:off x="2766060" y="8763000"/>
            <a:ext cx="34701480" cy="2088642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4400"/>
              </a:spcBef>
              <a:spcAft>
                <a:spcPts val="0"/>
              </a:spcAft>
              <a:buClr>
                <a:schemeClr val="dk1"/>
              </a:buClr>
              <a:buSzPts val="1800"/>
              <a:buChar char="•"/>
              <a:defRPr/>
            </a:lvl1pPr>
            <a:lvl2pPr indent="-342900" lvl="1" marL="914400" algn="l">
              <a:lnSpc>
                <a:spcPct val="90000"/>
              </a:lnSpc>
              <a:spcBef>
                <a:spcPts val="2200"/>
              </a:spcBef>
              <a:spcAft>
                <a:spcPts val="0"/>
              </a:spcAft>
              <a:buClr>
                <a:schemeClr val="dk1"/>
              </a:buClr>
              <a:buSzPts val="1800"/>
              <a:buChar char="•"/>
              <a:defRPr/>
            </a:lvl2pPr>
            <a:lvl3pPr indent="-342900" lvl="2" marL="1371600" algn="l">
              <a:lnSpc>
                <a:spcPct val="90000"/>
              </a:lnSpc>
              <a:spcBef>
                <a:spcPts val="2200"/>
              </a:spcBef>
              <a:spcAft>
                <a:spcPts val="0"/>
              </a:spcAft>
              <a:buClr>
                <a:schemeClr val="dk1"/>
              </a:buClr>
              <a:buSzPts val="1800"/>
              <a:buChar char="•"/>
              <a:defRPr/>
            </a:lvl3pPr>
            <a:lvl4pPr indent="-342900" lvl="3" marL="1828800" algn="l">
              <a:lnSpc>
                <a:spcPct val="90000"/>
              </a:lnSpc>
              <a:spcBef>
                <a:spcPts val="2200"/>
              </a:spcBef>
              <a:spcAft>
                <a:spcPts val="0"/>
              </a:spcAft>
              <a:buClr>
                <a:schemeClr val="dk1"/>
              </a:buClr>
              <a:buSzPts val="1800"/>
              <a:buChar char="•"/>
              <a:defRPr/>
            </a:lvl4pPr>
            <a:lvl5pPr indent="-342900" lvl="4" marL="2286000" algn="l">
              <a:lnSpc>
                <a:spcPct val="90000"/>
              </a:lnSpc>
              <a:spcBef>
                <a:spcPts val="2200"/>
              </a:spcBef>
              <a:spcAft>
                <a:spcPts val="0"/>
              </a:spcAft>
              <a:buClr>
                <a:schemeClr val="dk1"/>
              </a:buClr>
              <a:buSzPts val="1800"/>
              <a:buChar char="•"/>
              <a:defRPr/>
            </a:lvl5pPr>
            <a:lvl6pPr indent="-342900" lvl="5" marL="2743200" algn="l">
              <a:lnSpc>
                <a:spcPct val="90000"/>
              </a:lnSpc>
              <a:spcBef>
                <a:spcPts val="2200"/>
              </a:spcBef>
              <a:spcAft>
                <a:spcPts val="0"/>
              </a:spcAft>
              <a:buClr>
                <a:schemeClr val="dk1"/>
              </a:buClr>
              <a:buSzPts val="1800"/>
              <a:buChar char="•"/>
              <a:defRPr/>
            </a:lvl6pPr>
            <a:lvl7pPr indent="-342900" lvl="6" marL="3200400" algn="l">
              <a:lnSpc>
                <a:spcPct val="90000"/>
              </a:lnSpc>
              <a:spcBef>
                <a:spcPts val="2200"/>
              </a:spcBef>
              <a:spcAft>
                <a:spcPts val="0"/>
              </a:spcAft>
              <a:buClr>
                <a:schemeClr val="dk1"/>
              </a:buClr>
              <a:buSzPts val="1800"/>
              <a:buChar char="•"/>
              <a:defRPr/>
            </a:lvl7pPr>
            <a:lvl8pPr indent="-342900" lvl="7" marL="3657600" algn="l">
              <a:lnSpc>
                <a:spcPct val="90000"/>
              </a:lnSpc>
              <a:spcBef>
                <a:spcPts val="2200"/>
              </a:spcBef>
              <a:spcAft>
                <a:spcPts val="0"/>
              </a:spcAft>
              <a:buClr>
                <a:schemeClr val="dk1"/>
              </a:buClr>
              <a:buSzPts val="1800"/>
              <a:buChar char="•"/>
              <a:defRPr/>
            </a:lvl8pPr>
            <a:lvl9pPr indent="-342900" lvl="8" marL="4114800" algn="l">
              <a:lnSpc>
                <a:spcPct val="90000"/>
              </a:lnSpc>
              <a:spcBef>
                <a:spcPts val="2200"/>
              </a:spcBef>
              <a:spcAft>
                <a:spcPts val="0"/>
              </a:spcAft>
              <a:buClr>
                <a:schemeClr val="dk1"/>
              </a:buClr>
              <a:buSzPts val="1800"/>
              <a:buChar char="•"/>
              <a:defRPr/>
            </a:lvl9pPr>
          </a:lstStyle>
          <a:p/>
        </p:txBody>
      </p:sp>
      <p:sp>
        <p:nvSpPr>
          <p:cNvPr id="20" name="Google Shape;20;p5"/>
          <p:cNvSpPr txBox="1"/>
          <p:nvPr>
            <p:ph idx="10" type="dt"/>
          </p:nvPr>
        </p:nvSpPr>
        <p:spPr>
          <a:xfrm>
            <a:off x="2766060" y="30510487"/>
            <a:ext cx="9052560" cy="1752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5"/>
          <p:cNvSpPr txBox="1"/>
          <p:nvPr>
            <p:ph idx="11" type="ftr"/>
          </p:nvPr>
        </p:nvSpPr>
        <p:spPr>
          <a:xfrm>
            <a:off x="13327380" y="30510487"/>
            <a:ext cx="13578840" cy="17526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5"/>
          <p:cNvSpPr txBox="1"/>
          <p:nvPr>
            <p:ph idx="12" type="sldNum"/>
          </p:nvPr>
        </p:nvSpPr>
        <p:spPr>
          <a:xfrm>
            <a:off x="28414980" y="30510487"/>
            <a:ext cx="9052560" cy="17526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6"/>
          <p:cNvSpPr txBox="1"/>
          <p:nvPr>
            <p:ph type="title"/>
          </p:nvPr>
        </p:nvSpPr>
        <p:spPr>
          <a:xfrm>
            <a:off x="2745107" y="8206749"/>
            <a:ext cx="34701480" cy="13693138"/>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26400"/>
              <a:buFont typeface="Calibri"/>
              <a:buNone/>
              <a:defRPr sz="26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6"/>
          <p:cNvSpPr txBox="1"/>
          <p:nvPr>
            <p:ph idx="1" type="body"/>
          </p:nvPr>
        </p:nvSpPr>
        <p:spPr>
          <a:xfrm>
            <a:off x="2745107" y="22029429"/>
            <a:ext cx="34701480" cy="720089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4400"/>
              </a:spcBef>
              <a:spcAft>
                <a:spcPts val="0"/>
              </a:spcAft>
              <a:buClr>
                <a:schemeClr val="dk1"/>
              </a:buClr>
              <a:buSzPts val="10560"/>
              <a:buNone/>
              <a:defRPr sz="10560">
                <a:solidFill>
                  <a:schemeClr val="dk1"/>
                </a:solidFill>
              </a:defRPr>
            </a:lvl1pPr>
            <a:lvl2pPr indent="-228600" lvl="1" marL="914400" algn="l">
              <a:lnSpc>
                <a:spcPct val="90000"/>
              </a:lnSpc>
              <a:spcBef>
                <a:spcPts val="2200"/>
              </a:spcBef>
              <a:spcAft>
                <a:spcPts val="0"/>
              </a:spcAft>
              <a:buClr>
                <a:srgbClr val="888888"/>
              </a:buClr>
              <a:buSzPts val="8800"/>
              <a:buNone/>
              <a:defRPr sz="8800">
                <a:solidFill>
                  <a:srgbClr val="888888"/>
                </a:solidFill>
              </a:defRPr>
            </a:lvl2pPr>
            <a:lvl3pPr indent="-228600" lvl="2" marL="1371600" algn="l">
              <a:lnSpc>
                <a:spcPct val="90000"/>
              </a:lnSpc>
              <a:spcBef>
                <a:spcPts val="2200"/>
              </a:spcBef>
              <a:spcAft>
                <a:spcPts val="0"/>
              </a:spcAft>
              <a:buClr>
                <a:srgbClr val="888888"/>
              </a:buClr>
              <a:buSzPts val="7920"/>
              <a:buNone/>
              <a:defRPr sz="7919">
                <a:solidFill>
                  <a:srgbClr val="888888"/>
                </a:solidFill>
              </a:defRPr>
            </a:lvl3pPr>
            <a:lvl4pPr indent="-228600" lvl="3" marL="1828800" algn="l">
              <a:lnSpc>
                <a:spcPct val="90000"/>
              </a:lnSpc>
              <a:spcBef>
                <a:spcPts val="2200"/>
              </a:spcBef>
              <a:spcAft>
                <a:spcPts val="0"/>
              </a:spcAft>
              <a:buClr>
                <a:srgbClr val="888888"/>
              </a:buClr>
              <a:buSzPts val="7040"/>
              <a:buNone/>
              <a:defRPr sz="7040">
                <a:solidFill>
                  <a:srgbClr val="888888"/>
                </a:solidFill>
              </a:defRPr>
            </a:lvl4pPr>
            <a:lvl5pPr indent="-228600" lvl="4" marL="2286000" algn="l">
              <a:lnSpc>
                <a:spcPct val="90000"/>
              </a:lnSpc>
              <a:spcBef>
                <a:spcPts val="2200"/>
              </a:spcBef>
              <a:spcAft>
                <a:spcPts val="0"/>
              </a:spcAft>
              <a:buClr>
                <a:srgbClr val="888888"/>
              </a:buClr>
              <a:buSzPts val="7040"/>
              <a:buNone/>
              <a:defRPr sz="7040">
                <a:solidFill>
                  <a:srgbClr val="888888"/>
                </a:solidFill>
              </a:defRPr>
            </a:lvl5pPr>
            <a:lvl6pPr indent="-228600" lvl="5" marL="2743200" algn="l">
              <a:lnSpc>
                <a:spcPct val="90000"/>
              </a:lnSpc>
              <a:spcBef>
                <a:spcPts val="2200"/>
              </a:spcBef>
              <a:spcAft>
                <a:spcPts val="0"/>
              </a:spcAft>
              <a:buClr>
                <a:srgbClr val="888888"/>
              </a:buClr>
              <a:buSzPts val="7040"/>
              <a:buNone/>
              <a:defRPr sz="7040">
                <a:solidFill>
                  <a:srgbClr val="888888"/>
                </a:solidFill>
              </a:defRPr>
            </a:lvl6pPr>
            <a:lvl7pPr indent="-228600" lvl="6" marL="3200400" algn="l">
              <a:lnSpc>
                <a:spcPct val="90000"/>
              </a:lnSpc>
              <a:spcBef>
                <a:spcPts val="2200"/>
              </a:spcBef>
              <a:spcAft>
                <a:spcPts val="0"/>
              </a:spcAft>
              <a:buClr>
                <a:srgbClr val="888888"/>
              </a:buClr>
              <a:buSzPts val="7040"/>
              <a:buNone/>
              <a:defRPr sz="7040">
                <a:solidFill>
                  <a:srgbClr val="888888"/>
                </a:solidFill>
              </a:defRPr>
            </a:lvl7pPr>
            <a:lvl8pPr indent="-228600" lvl="7" marL="3657600" algn="l">
              <a:lnSpc>
                <a:spcPct val="90000"/>
              </a:lnSpc>
              <a:spcBef>
                <a:spcPts val="2200"/>
              </a:spcBef>
              <a:spcAft>
                <a:spcPts val="0"/>
              </a:spcAft>
              <a:buClr>
                <a:srgbClr val="888888"/>
              </a:buClr>
              <a:buSzPts val="7040"/>
              <a:buNone/>
              <a:defRPr sz="7040">
                <a:solidFill>
                  <a:srgbClr val="888888"/>
                </a:solidFill>
              </a:defRPr>
            </a:lvl8pPr>
            <a:lvl9pPr indent="-228600" lvl="8" marL="4114800" algn="l">
              <a:lnSpc>
                <a:spcPct val="90000"/>
              </a:lnSpc>
              <a:spcBef>
                <a:spcPts val="2200"/>
              </a:spcBef>
              <a:spcAft>
                <a:spcPts val="0"/>
              </a:spcAft>
              <a:buClr>
                <a:srgbClr val="888888"/>
              </a:buClr>
              <a:buSzPts val="7040"/>
              <a:buNone/>
              <a:defRPr sz="7040">
                <a:solidFill>
                  <a:srgbClr val="888888"/>
                </a:solidFill>
              </a:defRPr>
            </a:lvl9pPr>
          </a:lstStyle>
          <a:p/>
        </p:txBody>
      </p:sp>
      <p:sp>
        <p:nvSpPr>
          <p:cNvPr id="26" name="Google Shape;26;p6"/>
          <p:cNvSpPr txBox="1"/>
          <p:nvPr>
            <p:ph idx="10" type="dt"/>
          </p:nvPr>
        </p:nvSpPr>
        <p:spPr>
          <a:xfrm>
            <a:off x="2766060" y="30510487"/>
            <a:ext cx="9052560" cy="1752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6"/>
          <p:cNvSpPr txBox="1"/>
          <p:nvPr>
            <p:ph idx="11" type="ftr"/>
          </p:nvPr>
        </p:nvSpPr>
        <p:spPr>
          <a:xfrm>
            <a:off x="13327380" y="30510487"/>
            <a:ext cx="13578840" cy="17526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6"/>
          <p:cNvSpPr txBox="1"/>
          <p:nvPr>
            <p:ph idx="12" type="sldNum"/>
          </p:nvPr>
        </p:nvSpPr>
        <p:spPr>
          <a:xfrm>
            <a:off x="28414980" y="30510487"/>
            <a:ext cx="9052560" cy="17526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7"/>
          <p:cNvSpPr txBox="1"/>
          <p:nvPr>
            <p:ph type="title"/>
          </p:nvPr>
        </p:nvSpPr>
        <p:spPr>
          <a:xfrm>
            <a:off x="2766060" y="1752607"/>
            <a:ext cx="34701480" cy="63627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7"/>
          <p:cNvSpPr txBox="1"/>
          <p:nvPr>
            <p:ph idx="1" type="body"/>
          </p:nvPr>
        </p:nvSpPr>
        <p:spPr>
          <a:xfrm>
            <a:off x="2766060" y="8763000"/>
            <a:ext cx="17099280" cy="2088642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4400"/>
              </a:spcBef>
              <a:spcAft>
                <a:spcPts val="0"/>
              </a:spcAft>
              <a:buClr>
                <a:schemeClr val="dk1"/>
              </a:buClr>
              <a:buSzPts val="1800"/>
              <a:buChar char="•"/>
              <a:defRPr/>
            </a:lvl1pPr>
            <a:lvl2pPr indent="-342900" lvl="1" marL="914400" algn="l">
              <a:lnSpc>
                <a:spcPct val="90000"/>
              </a:lnSpc>
              <a:spcBef>
                <a:spcPts val="2200"/>
              </a:spcBef>
              <a:spcAft>
                <a:spcPts val="0"/>
              </a:spcAft>
              <a:buClr>
                <a:schemeClr val="dk1"/>
              </a:buClr>
              <a:buSzPts val="1800"/>
              <a:buChar char="•"/>
              <a:defRPr/>
            </a:lvl2pPr>
            <a:lvl3pPr indent="-342900" lvl="2" marL="1371600" algn="l">
              <a:lnSpc>
                <a:spcPct val="90000"/>
              </a:lnSpc>
              <a:spcBef>
                <a:spcPts val="2200"/>
              </a:spcBef>
              <a:spcAft>
                <a:spcPts val="0"/>
              </a:spcAft>
              <a:buClr>
                <a:schemeClr val="dk1"/>
              </a:buClr>
              <a:buSzPts val="1800"/>
              <a:buChar char="•"/>
              <a:defRPr/>
            </a:lvl3pPr>
            <a:lvl4pPr indent="-342900" lvl="3" marL="1828800" algn="l">
              <a:lnSpc>
                <a:spcPct val="90000"/>
              </a:lnSpc>
              <a:spcBef>
                <a:spcPts val="2200"/>
              </a:spcBef>
              <a:spcAft>
                <a:spcPts val="0"/>
              </a:spcAft>
              <a:buClr>
                <a:schemeClr val="dk1"/>
              </a:buClr>
              <a:buSzPts val="1800"/>
              <a:buChar char="•"/>
              <a:defRPr/>
            </a:lvl4pPr>
            <a:lvl5pPr indent="-342900" lvl="4" marL="2286000" algn="l">
              <a:lnSpc>
                <a:spcPct val="90000"/>
              </a:lnSpc>
              <a:spcBef>
                <a:spcPts val="2200"/>
              </a:spcBef>
              <a:spcAft>
                <a:spcPts val="0"/>
              </a:spcAft>
              <a:buClr>
                <a:schemeClr val="dk1"/>
              </a:buClr>
              <a:buSzPts val="1800"/>
              <a:buChar char="•"/>
              <a:defRPr/>
            </a:lvl5pPr>
            <a:lvl6pPr indent="-342900" lvl="5" marL="2743200" algn="l">
              <a:lnSpc>
                <a:spcPct val="90000"/>
              </a:lnSpc>
              <a:spcBef>
                <a:spcPts val="2200"/>
              </a:spcBef>
              <a:spcAft>
                <a:spcPts val="0"/>
              </a:spcAft>
              <a:buClr>
                <a:schemeClr val="dk1"/>
              </a:buClr>
              <a:buSzPts val="1800"/>
              <a:buChar char="•"/>
              <a:defRPr/>
            </a:lvl6pPr>
            <a:lvl7pPr indent="-342900" lvl="6" marL="3200400" algn="l">
              <a:lnSpc>
                <a:spcPct val="90000"/>
              </a:lnSpc>
              <a:spcBef>
                <a:spcPts val="2200"/>
              </a:spcBef>
              <a:spcAft>
                <a:spcPts val="0"/>
              </a:spcAft>
              <a:buClr>
                <a:schemeClr val="dk1"/>
              </a:buClr>
              <a:buSzPts val="1800"/>
              <a:buChar char="•"/>
              <a:defRPr/>
            </a:lvl7pPr>
            <a:lvl8pPr indent="-342900" lvl="7" marL="3657600" algn="l">
              <a:lnSpc>
                <a:spcPct val="90000"/>
              </a:lnSpc>
              <a:spcBef>
                <a:spcPts val="2200"/>
              </a:spcBef>
              <a:spcAft>
                <a:spcPts val="0"/>
              </a:spcAft>
              <a:buClr>
                <a:schemeClr val="dk1"/>
              </a:buClr>
              <a:buSzPts val="1800"/>
              <a:buChar char="•"/>
              <a:defRPr/>
            </a:lvl8pPr>
            <a:lvl9pPr indent="-342900" lvl="8" marL="4114800" algn="l">
              <a:lnSpc>
                <a:spcPct val="90000"/>
              </a:lnSpc>
              <a:spcBef>
                <a:spcPts val="2200"/>
              </a:spcBef>
              <a:spcAft>
                <a:spcPts val="0"/>
              </a:spcAft>
              <a:buClr>
                <a:schemeClr val="dk1"/>
              </a:buClr>
              <a:buSzPts val="1800"/>
              <a:buChar char="•"/>
              <a:defRPr/>
            </a:lvl9pPr>
          </a:lstStyle>
          <a:p/>
        </p:txBody>
      </p:sp>
      <p:sp>
        <p:nvSpPr>
          <p:cNvPr id="32" name="Google Shape;32;p7"/>
          <p:cNvSpPr txBox="1"/>
          <p:nvPr>
            <p:ph idx="2" type="body"/>
          </p:nvPr>
        </p:nvSpPr>
        <p:spPr>
          <a:xfrm>
            <a:off x="20368260" y="8763000"/>
            <a:ext cx="17099280" cy="2088642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4400"/>
              </a:spcBef>
              <a:spcAft>
                <a:spcPts val="0"/>
              </a:spcAft>
              <a:buClr>
                <a:schemeClr val="dk1"/>
              </a:buClr>
              <a:buSzPts val="1800"/>
              <a:buChar char="•"/>
              <a:defRPr/>
            </a:lvl1pPr>
            <a:lvl2pPr indent="-342900" lvl="1" marL="914400" algn="l">
              <a:lnSpc>
                <a:spcPct val="90000"/>
              </a:lnSpc>
              <a:spcBef>
                <a:spcPts val="2200"/>
              </a:spcBef>
              <a:spcAft>
                <a:spcPts val="0"/>
              </a:spcAft>
              <a:buClr>
                <a:schemeClr val="dk1"/>
              </a:buClr>
              <a:buSzPts val="1800"/>
              <a:buChar char="•"/>
              <a:defRPr/>
            </a:lvl2pPr>
            <a:lvl3pPr indent="-342900" lvl="2" marL="1371600" algn="l">
              <a:lnSpc>
                <a:spcPct val="90000"/>
              </a:lnSpc>
              <a:spcBef>
                <a:spcPts val="2200"/>
              </a:spcBef>
              <a:spcAft>
                <a:spcPts val="0"/>
              </a:spcAft>
              <a:buClr>
                <a:schemeClr val="dk1"/>
              </a:buClr>
              <a:buSzPts val="1800"/>
              <a:buChar char="•"/>
              <a:defRPr/>
            </a:lvl3pPr>
            <a:lvl4pPr indent="-342900" lvl="3" marL="1828800" algn="l">
              <a:lnSpc>
                <a:spcPct val="90000"/>
              </a:lnSpc>
              <a:spcBef>
                <a:spcPts val="2200"/>
              </a:spcBef>
              <a:spcAft>
                <a:spcPts val="0"/>
              </a:spcAft>
              <a:buClr>
                <a:schemeClr val="dk1"/>
              </a:buClr>
              <a:buSzPts val="1800"/>
              <a:buChar char="•"/>
              <a:defRPr/>
            </a:lvl4pPr>
            <a:lvl5pPr indent="-342900" lvl="4" marL="2286000" algn="l">
              <a:lnSpc>
                <a:spcPct val="90000"/>
              </a:lnSpc>
              <a:spcBef>
                <a:spcPts val="2200"/>
              </a:spcBef>
              <a:spcAft>
                <a:spcPts val="0"/>
              </a:spcAft>
              <a:buClr>
                <a:schemeClr val="dk1"/>
              </a:buClr>
              <a:buSzPts val="1800"/>
              <a:buChar char="•"/>
              <a:defRPr/>
            </a:lvl5pPr>
            <a:lvl6pPr indent="-342900" lvl="5" marL="2743200" algn="l">
              <a:lnSpc>
                <a:spcPct val="90000"/>
              </a:lnSpc>
              <a:spcBef>
                <a:spcPts val="2200"/>
              </a:spcBef>
              <a:spcAft>
                <a:spcPts val="0"/>
              </a:spcAft>
              <a:buClr>
                <a:schemeClr val="dk1"/>
              </a:buClr>
              <a:buSzPts val="1800"/>
              <a:buChar char="•"/>
              <a:defRPr/>
            </a:lvl6pPr>
            <a:lvl7pPr indent="-342900" lvl="6" marL="3200400" algn="l">
              <a:lnSpc>
                <a:spcPct val="90000"/>
              </a:lnSpc>
              <a:spcBef>
                <a:spcPts val="2200"/>
              </a:spcBef>
              <a:spcAft>
                <a:spcPts val="0"/>
              </a:spcAft>
              <a:buClr>
                <a:schemeClr val="dk1"/>
              </a:buClr>
              <a:buSzPts val="1800"/>
              <a:buChar char="•"/>
              <a:defRPr/>
            </a:lvl7pPr>
            <a:lvl8pPr indent="-342900" lvl="7" marL="3657600" algn="l">
              <a:lnSpc>
                <a:spcPct val="90000"/>
              </a:lnSpc>
              <a:spcBef>
                <a:spcPts val="2200"/>
              </a:spcBef>
              <a:spcAft>
                <a:spcPts val="0"/>
              </a:spcAft>
              <a:buClr>
                <a:schemeClr val="dk1"/>
              </a:buClr>
              <a:buSzPts val="1800"/>
              <a:buChar char="•"/>
              <a:defRPr/>
            </a:lvl8pPr>
            <a:lvl9pPr indent="-342900" lvl="8" marL="4114800" algn="l">
              <a:lnSpc>
                <a:spcPct val="90000"/>
              </a:lnSpc>
              <a:spcBef>
                <a:spcPts val="2200"/>
              </a:spcBef>
              <a:spcAft>
                <a:spcPts val="0"/>
              </a:spcAft>
              <a:buClr>
                <a:schemeClr val="dk1"/>
              </a:buClr>
              <a:buSzPts val="1800"/>
              <a:buChar char="•"/>
              <a:defRPr/>
            </a:lvl9pPr>
          </a:lstStyle>
          <a:p/>
        </p:txBody>
      </p:sp>
      <p:sp>
        <p:nvSpPr>
          <p:cNvPr id="33" name="Google Shape;33;p7"/>
          <p:cNvSpPr txBox="1"/>
          <p:nvPr>
            <p:ph idx="10" type="dt"/>
          </p:nvPr>
        </p:nvSpPr>
        <p:spPr>
          <a:xfrm>
            <a:off x="2766060" y="30510487"/>
            <a:ext cx="9052560" cy="1752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7"/>
          <p:cNvSpPr txBox="1"/>
          <p:nvPr>
            <p:ph idx="11" type="ftr"/>
          </p:nvPr>
        </p:nvSpPr>
        <p:spPr>
          <a:xfrm>
            <a:off x="13327380" y="30510487"/>
            <a:ext cx="13578840" cy="17526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7"/>
          <p:cNvSpPr txBox="1"/>
          <p:nvPr>
            <p:ph idx="12" type="sldNum"/>
          </p:nvPr>
        </p:nvSpPr>
        <p:spPr>
          <a:xfrm>
            <a:off x="28414980" y="30510487"/>
            <a:ext cx="9052560" cy="17526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8"/>
          <p:cNvSpPr txBox="1"/>
          <p:nvPr>
            <p:ph type="title"/>
          </p:nvPr>
        </p:nvSpPr>
        <p:spPr>
          <a:xfrm>
            <a:off x="2771300" y="1752607"/>
            <a:ext cx="34701480" cy="63627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8"/>
          <p:cNvSpPr txBox="1"/>
          <p:nvPr>
            <p:ph idx="1" type="body"/>
          </p:nvPr>
        </p:nvSpPr>
        <p:spPr>
          <a:xfrm>
            <a:off x="2771305" y="8069582"/>
            <a:ext cx="17020696" cy="3954778"/>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4400"/>
              </a:spcBef>
              <a:spcAft>
                <a:spcPts val="0"/>
              </a:spcAft>
              <a:buClr>
                <a:schemeClr val="dk1"/>
              </a:buClr>
              <a:buSzPts val="10560"/>
              <a:buNone/>
              <a:defRPr b="1" sz="10560"/>
            </a:lvl1pPr>
            <a:lvl2pPr indent="-228600" lvl="1" marL="914400" algn="l">
              <a:lnSpc>
                <a:spcPct val="90000"/>
              </a:lnSpc>
              <a:spcBef>
                <a:spcPts val="2200"/>
              </a:spcBef>
              <a:spcAft>
                <a:spcPts val="0"/>
              </a:spcAft>
              <a:buClr>
                <a:schemeClr val="dk1"/>
              </a:buClr>
              <a:buSzPts val="8800"/>
              <a:buNone/>
              <a:defRPr b="1" sz="8800"/>
            </a:lvl2pPr>
            <a:lvl3pPr indent="-228600" lvl="2" marL="1371600" algn="l">
              <a:lnSpc>
                <a:spcPct val="90000"/>
              </a:lnSpc>
              <a:spcBef>
                <a:spcPts val="2200"/>
              </a:spcBef>
              <a:spcAft>
                <a:spcPts val="0"/>
              </a:spcAft>
              <a:buClr>
                <a:schemeClr val="dk1"/>
              </a:buClr>
              <a:buSzPts val="7920"/>
              <a:buNone/>
              <a:defRPr b="1" sz="7919"/>
            </a:lvl3pPr>
            <a:lvl4pPr indent="-228600" lvl="3" marL="1828800" algn="l">
              <a:lnSpc>
                <a:spcPct val="90000"/>
              </a:lnSpc>
              <a:spcBef>
                <a:spcPts val="2200"/>
              </a:spcBef>
              <a:spcAft>
                <a:spcPts val="0"/>
              </a:spcAft>
              <a:buClr>
                <a:schemeClr val="dk1"/>
              </a:buClr>
              <a:buSzPts val="7040"/>
              <a:buNone/>
              <a:defRPr b="1" sz="7040"/>
            </a:lvl4pPr>
            <a:lvl5pPr indent="-228600" lvl="4" marL="2286000" algn="l">
              <a:lnSpc>
                <a:spcPct val="90000"/>
              </a:lnSpc>
              <a:spcBef>
                <a:spcPts val="2200"/>
              </a:spcBef>
              <a:spcAft>
                <a:spcPts val="0"/>
              </a:spcAft>
              <a:buClr>
                <a:schemeClr val="dk1"/>
              </a:buClr>
              <a:buSzPts val="7040"/>
              <a:buNone/>
              <a:defRPr b="1" sz="7040"/>
            </a:lvl5pPr>
            <a:lvl6pPr indent="-228600" lvl="5" marL="2743200" algn="l">
              <a:lnSpc>
                <a:spcPct val="90000"/>
              </a:lnSpc>
              <a:spcBef>
                <a:spcPts val="2200"/>
              </a:spcBef>
              <a:spcAft>
                <a:spcPts val="0"/>
              </a:spcAft>
              <a:buClr>
                <a:schemeClr val="dk1"/>
              </a:buClr>
              <a:buSzPts val="7040"/>
              <a:buNone/>
              <a:defRPr b="1" sz="7040"/>
            </a:lvl6pPr>
            <a:lvl7pPr indent="-228600" lvl="6" marL="3200400" algn="l">
              <a:lnSpc>
                <a:spcPct val="90000"/>
              </a:lnSpc>
              <a:spcBef>
                <a:spcPts val="2200"/>
              </a:spcBef>
              <a:spcAft>
                <a:spcPts val="0"/>
              </a:spcAft>
              <a:buClr>
                <a:schemeClr val="dk1"/>
              </a:buClr>
              <a:buSzPts val="7040"/>
              <a:buNone/>
              <a:defRPr b="1" sz="7040"/>
            </a:lvl7pPr>
            <a:lvl8pPr indent="-228600" lvl="7" marL="3657600" algn="l">
              <a:lnSpc>
                <a:spcPct val="90000"/>
              </a:lnSpc>
              <a:spcBef>
                <a:spcPts val="2200"/>
              </a:spcBef>
              <a:spcAft>
                <a:spcPts val="0"/>
              </a:spcAft>
              <a:buClr>
                <a:schemeClr val="dk1"/>
              </a:buClr>
              <a:buSzPts val="7040"/>
              <a:buNone/>
              <a:defRPr b="1" sz="7040"/>
            </a:lvl8pPr>
            <a:lvl9pPr indent="-228600" lvl="8" marL="4114800" algn="l">
              <a:lnSpc>
                <a:spcPct val="90000"/>
              </a:lnSpc>
              <a:spcBef>
                <a:spcPts val="2200"/>
              </a:spcBef>
              <a:spcAft>
                <a:spcPts val="0"/>
              </a:spcAft>
              <a:buClr>
                <a:schemeClr val="dk1"/>
              </a:buClr>
              <a:buSzPts val="7040"/>
              <a:buNone/>
              <a:defRPr b="1" sz="7040"/>
            </a:lvl9pPr>
          </a:lstStyle>
          <a:p/>
        </p:txBody>
      </p:sp>
      <p:sp>
        <p:nvSpPr>
          <p:cNvPr id="39" name="Google Shape;39;p8"/>
          <p:cNvSpPr txBox="1"/>
          <p:nvPr>
            <p:ph idx="2" type="body"/>
          </p:nvPr>
        </p:nvSpPr>
        <p:spPr>
          <a:xfrm>
            <a:off x="2771305" y="12024360"/>
            <a:ext cx="17020696" cy="1768602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4400"/>
              </a:spcBef>
              <a:spcAft>
                <a:spcPts val="0"/>
              </a:spcAft>
              <a:buClr>
                <a:schemeClr val="dk1"/>
              </a:buClr>
              <a:buSzPts val="1800"/>
              <a:buChar char="•"/>
              <a:defRPr/>
            </a:lvl1pPr>
            <a:lvl2pPr indent="-342900" lvl="1" marL="914400" algn="l">
              <a:lnSpc>
                <a:spcPct val="90000"/>
              </a:lnSpc>
              <a:spcBef>
                <a:spcPts val="2200"/>
              </a:spcBef>
              <a:spcAft>
                <a:spcPts val="0"/>
              </a:spcAft>
              <a:buClr>
                <a:schemeClr val="dk1"/>
              </a:buClr>
              <a:buSzPts val="1800"/>
              <a:buChar char="•"/>
              <a:defRPr/>
            </a:lvl2pPr>
            <a:lvl3pPr indent="-342900" lvl="2" marL="1371600" algn="l">
              <a:lnSpc>
                <a:spcPct val="90000"/>
              </a:lnSpc>
              <a:spcBef>
                <a:spcPts val="2200"/>
              </a:spcBef>
              <a:spcAft>
                <a:spcPts val="0"/>
              </a:spcAft>
              <a:buClr>
                <a:schemeClr val="dk1"/>
              </a:buClr>
              <a:buSzPts val="1800"/>
              <a:buChar char="•"/>
              <a:defRPr/>
            </a:lvl3pPr>
            <a:lvl4pPr indent="-342900" lvl="3" marL="1828800" algn="l">
              <a:lnSpc>
                <a:spcPct val="90000"/>
              </a:lnSpc>
              <a:spcBef>
                <a:spcPts val="2200"/>
              </a:spcBef>
              <a:spcAft>
                <a:spcPts val="0"/>
              </a:spcAft>
              <a:buClr>
                <a:schemeClr val="dk1"/>
              </a:buClr>
              <a:buSzPts val="1800"/>
              <a:buChar char="•"/>
              <a:defRPr/>
            </a:lvl4pPr>
            <a:lvl5pPr indent="-342900" lvl="4" marL="2286000" algn="l">
              <a:lnSpc>
                <a:spcPct val="90000"/>
              </a:lnSpc>
              <a:spcBef>
                <a:spcPts val="2200"/>
              </a:spcBef>
              <a:spcAft>
                <a:spcPts val="0"/>
              </a:spcAft>
              <a:buClr>
                <a:schemeClr val="dk1"/>
              </a:buClr>
              <a:buSzPts val="1800"/>
              <a:buChar char="•"/>
              <a:defRPr/>
            </a:lvl5pPr>
            <a:lvl6pPr indent="-342900" lvl="5" marL="2743200" algn="l">
              <a:lnSpc>
                <a:spcPct val="90000"/>
              </a:lnSpc>
              <a:spcBef>
                <a:spcPts val="2200"/>
              </a:spcBef>
              <a:spcAft>
                <a:spcPts val="0"/>
              </a:spcAft>
              <a:buClr>
                <a:schemeClr val="dk1"/>
              </a:buClr>
              <a:buSzPts val="1800"/>
              <a:buChar char="•"/>
              <a:defRPr/>
            </a:lvl6pPr>
            <a:lvl7pPr indent="-342900" lvl="6" marL="3200400" algn="l">
              <a:lnSpc>
                <a:spcPct val="90000"/>
              </a:lnSpc>
              <a:spcBef>
                <a:spcPts val="2200"/>
              </a:spcBef>
              <a:spcAft>
                <a:spcPts val="0"/>
              </a:spcAft>
              <a:buClr>
                <a:schemeClr val="dk1"/>
              </a:buClr>
              <a:buSzPts val="1800"/>
              <a:buChar char="•"/>
              <a:defRPr/>
            </a:lvl7pPr>
            <a:lvl8pPr indent="-342900" lvl="7" marL="3657600" algn="l">
              <a:lnSpc>
                <a:spcPct val="90000"/>
              </a:lnSpc>
              <a:spcBef>
                <a:spcPts val="2200"/>
              </a:spcBef>
              <a:spcAft>
                <a:spcPts val="0"/>
              </a:spcAft>
              <a:buClr>
                <a:schemeClr val="dk1"/>
              </a:buClr>
              <a:buSzPts val="1800"/>
              <a:buChar char="•"/>
              <a:defRPr/>
            </a:lvl8pPr>
            <a:lvl9pPr indent="-342900" lvl="8" marL="4114800" algn="l">
              <a:lnSpc>
                <a:spcPct val="90000"/>
              </a:lnSpc>
              <a:spcBef>
                <a:spcPts val="2200"/>
              </a:spcBef>
              <a:spcAft>
                <a:spcPts val="0"/>
              </a:spcAft>
              <a:buClr>
                <a:schemeClr val="dk1"/>
              </a:buClr>
              <a:buSzPts val="1800"/>
              <a:buChar char="•"/>
              <a:defRPr/>
            </a:lvl9pPr>
          </a:lstStyle>
          <a:p/>
        </p:txBody>
      </p:sp>
      <p:sp>
        <p:nvSpPr>
          <p:cNvPr id="40" name="Google Shape;40;p8"/>
          <p:cNvSpPr txBox="1"/>
          <p:nvPr>
            <p:ph idx="3" type="body"/>
          </p:nvPr>
        </p:nvSpPr>
        <p:spPr>
          <a:xfrm>
            <a:off x="20368262" y="8069582"/>
            <a:ext cx="17104520" cy="3954778"/>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4400"/>
              </a:spcBef>
              <a:spcAft>
                <a:spcPts val="0"/>
              </a:spcAft>
              <a:buClr>
                <a:schemeClr val="dk1"/>
              </a:buClr>
              <a:buSzPts val="10560"/>
              <a:buNone/>
              <a:defRPr b="1" sz="10560"/>
            </a:lvl1pPr>
            <a:lvl2pPr indent="-228600" lvl="1" marL="914400" algn="l">
              <a:lnSpc>
                <a:spcPct val="90000"/>
              </a:lnSpc>
              <a:spcBef>
                <a:spcPts val="2200"/>
              </a:spcBef>
              <a:spcAft>
                <a:spcPts val="0"/>
              </a:spcAft>
              <a:buClr>
                <a:schemeClr val="dk1"/>
              </a:buClr>
              <a:buSzPts val="8800"/>
              <a:buNone/>
              <a:defRPr b="1" sz="8800"/>
            </a:lvl2pPr>
            <a:lvl3pPr indent="-228600" lvl="2" marL="1371600" algn="l">
              <a:lnSpc>
                <a:spcPct val="90000"/>
              </a:lnSpc>
              <a:spcBef>
                <a:spcPts val="2200"/>
              </a:spcBef>
              <a:spcAft>
                <a:spcPts val="0"/>
              </a:spcAft>
              <a:buClr>
                <a:schemeClr val="dk1"/>
              </a:buClr>
              <a:buSzPts val="7920"/>
              <a:buNone/>
              <a:defRPr b="1" sz="7919"/>
            </a:lvl3pPr>
            <a:lvl4pPr indent="-228600" lvl="3" marL="1828800" algn="l">
              <a:lnSpc>
                <a:spcPct val="90000"/>
              </a:lnSpc>
              <a:spcBef>
                <a:spcPts val="2200"/>
              </a:spcBef>
              <a:spcAft>
                <a:spcPts val="0"/>
              </a:spcAft>
              <a:buClr>
                <a:schemeClr val="dk1"/>
              </a:buClr>
              <a:buSzPts val="7040"/>
              <a:buNone/>
              <a:defRPr b="1" sz="7040"/>
            </a:lvl4pPr>
            <a:lvl5pPr indent="-228600" lvl="4" marL="2286000" algn="l">
              <a:lnSpc>
                <a:spcPct val="90000"/>
              </a:lnSpc>
              <a:spcBef>
                <a:spcPts val="2200"/>
              </a:spcBef>
              <a:spcAft>
                <a:spcPts val="0"/>
              </a:spcAft>
              <a:buClr>
                <a:schemeClr val="dk1"/>
              </a:buClr>
              <a:buSzPts val="7040"/>
              <a:buNone/>
              <a:defRPr b="1" sz="7040"/>
            </a:lvl5pPr>
            <a:lvl6pPr indent="-228600" lvl="5" marL="2743200" algn="l">
              <a:lnSpc>
                <a:spcPct val="90000"/>
              </a:lnSpc>
              <a:spcBef>
                <a:spcPts val="2200"/>
              </a:spcBef>
              <a:spcAft>
                <a:spcPts val="0"/>
              </a:spcAft>
              <a:buClr>
                <a:schemeClr val="dk1"/>
              </a:buClr>
              <a:buSzPts val="7040"/>
              <a:buNone/>
              <a:defRPr b="1" sz="7040"/>
            </a:lvl6pPr>
            <a:lvl7pPr indent="-228600" lvl="6" marL="3200400" algn="l">
              <a:lnSpc>
                <a:spcPct val="90000"/>
              </a:lnSpc>
              <a:spcBef>
                <a:spcPts val="2200"/>
              </a:spcBef>
              <a:spcAft>
                <a:spcPts val="0"/>
              </a:spcAft>
              <a:buClr>
                <a:schemeClr val="dk1"/>
              </a:buClr>
              <a:buSzPts val="7040"/>
              <a:buNone/>
              <a:defRPr b="1" sz="7040"/>
            </a:lvl7pPr>
            <a:lvl8pPr indent="-228600" lvl="7" marL="3657600" algn="l">
              <a:lnSpc>
                <a:spcPct val="90000"/>
              </a:lnSpc>
              <a:spcBef>
                <a:spcPts val="2200"/>
              </a:spcBef>
              <a:spcAft>
                <a:spcPts val="0"/>
              </a:spcAft>
              <a:buClr>
                <a:schemeClr val="dk1"/>
              </a:buClr>
              <a:buSzPts val="7040"/>
              <a:buNone/>
              <a:defRPr b="1" sz="7040"/>
            </a:lvl8pPr>
            <a:lvl9pPr indent="-228600" lvl="8" marL="4114800" algn="l">
              <a:lnSpc>
                <a:spcPct val="90000"/>
              </a:lnSpc>
              <a:spcBef>
                <a:spcPts val="2200"/>
              </a:spcBef>
              <a:spcAft>
                <a:spcPts val="0"/>
              </a:spcAft>
              <a:buClr>
                <a:schemeClr val="dk1"/>
              </a:buClr>
              <a:buSzPts val="7040"/>
              <a:buNone/>
              <a:defRPr b="1" sz="7040"/>
            </a:lvl9pPr>
          </a:lstStyle>
          <a:p/>
        </p:txBody>
      </p:sp>
      <p:sp>
        <p:nvSpPr>
          <p:cNvPr id="41" name="Google Shape;41;p8"/>
          <p:cNvSpPr txBox="1"/>
          <p:nvPr>
            <p:ph idx="4" type="body"/>
          </p:nvPr>
        </p:nvSpPr>
        <p:spPr>
          <a:xfrm>
            <a:off x="20368262" y="12024360"/>
            <a:ext cx="17104520" cy="1768602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4400"/>
              </a:spcBef>
              <a:spcAft>
                <a:spcPts val="0"/>
              </a:spcAft>
              <a:buClr>
                <a:schemeClr val="dk1"/>
              </a:buClr>
              <a:buSzPts val="1800"/>
              <a:buChar char="•"/>
              <a:defRPr/>
            </a:lvl1pPr>
            <a:lvl2pPr indent="-342900" lvl="1" marL="914400" algn="l">
              <a:lnSpc>
                <a:spcPct val="90000"/>
              </a:lnSpc>
              <a:spcBef>
                <a:spcPts val="2200"/>
              </a:spcBef>
              <a:spcAft>
                <a:spcPts val="0"/>
              </a:spcAft>
              <a:buClr>
                <a:schemeClr val="dk1"/>
              </a:buClr>
              <a:buSzPts val="1800"/>
              <a:buChar char="•"/>
              <a:defRPr/>
            </a:lvl2pPr>
            <a:lvl3pPr indent="-342900" lvl="2" marL="1371600" algn="l">
              <a:lnSpc>
                <a:spcPct val="90000"/>
              </a:lnSpc>
              <a:spcBef>
                <a:spcPts val="2200"/>
              </a:spcBef>
              <a:spcAft>
                <a:spcPts val="0"/>
              </a:spcAft>
              <a:buClr>
                <a:schemeClr val="dk1"/>
              </a:buClr>
              <a:buSzPts val="1800"/>
              <a:buChar char="•"/>
              <a:defRPr/>
            </a:lvl3pPr>
            <a:lvl4pPr indent="-342900" lvl="3" marL="1828800" algn="l">
              <a:lnSpc>
                <a:spcPct val="90000"/>
              </a:lnSpc>
              <a:spcBef>
                <a:spcPts val="2200"/>
              </a:spcBef>
              <a:spcAft>
                <a:spcPts val="0"/>
              </a:spcAft>
              <a:buClr>
                <a:schemeClr val="dk1"/>
              </a:buClr>
              <a:buSzPts val="1800"/>
              <a:buChar char="•"/>
              <a:defRPr/>
            </a:lvl4pPr>
            <a:lvl5pPr indent="-342900" lvl="4" marL="2286000" algn="l">
              <a:lnSpc>
                <a:spcPct val="90000"/>
              </a:lnSpc>
              <a:spcBef>
                <a:spcPts val="2200"/>
              </a:spcBef>
              <a:spcAft>
                <a:spcPts val="0"/>
              </a:spcAft>
              <a:buClr>
                <a:schemeClr val="dk1"/>
              </a:buClr>
              <a:buSzPts val="1800"/>
              <a:buChar char="•"/>
              <a:defRPr/>
            </a:lvl5pPr>
            <a:lvl6pPr indent="-342900" lvl="5" marL="2743200" algn="l">
              <a:lnSpc>
                <a:spcPct val="90000"/>
              </a:lnSpc>
              <a:spcBef>
                <a:spcPts val="2200"/>
              </a:spcBef>
              <a:spcAft>
                <a:spcPts val="0"/>
              </a:spcAft>
              <a:buClr>
                <a:schemeClr val="dk1"/>
              </a:buClr>
              <a:buSzPts val="1800"/>
              <a:buChar char="•"/>
              <a:defRPr/>
            </a:lvl6pPr>
            <a:lvl7pPr indent="-342900" lvl="6" marL="3200400" algn="l">
              <a:lnSpc>
                <a:spcPct val="90000"/>
              </a:lnSpc>
              <a:spcBef>
                <a:spcPts val="2200"/>
              </a:spcBef>
              <a:spcAft>
                <a:spcPts val="0"/>
              </a:spcAft>
              <a:buClr>
                <a:schemeClr val="dk1"/>
              </a:buClr>
              <a:buSzPts val="1800"/>
              <a:buChar char="•"/>
              <a:defRPr/>
            </a:lvl7pPr>
            <a:lvl8pPr indent="-342900" lvl="7" marL="3657600" algn="l">
              <a:lnSpc>
                <a:spcPct val="90000"/>
              </a:lnSpc>
              <a:spcBef>
                <a:spcPts val="2200"/>
              </a:spcBef>
              <a:spcAft>
                <a:spcPts val="0"/>
              </a:spcAft>
              <a:buClr>
                <a:schemeClr val="dk1"/>
              </a:buClr>
              <a:buSzPts val="1800"/>
              <a:buChar char="•"/>
              <a:defRPr/>
            </a:lvl8pPr>
            <a:lvl9pPr indent="-342900" lvl="8" marL="4114800" algn="l">
              <a:lnSpc>
                <a:spcPct val="90000"/>
              </a:lnSpc>
              <a:spcBef>
                <a:spcPts val="2200"/>
              </a:spcBef>
              <a:spcAft>
                <a:spcPts val="0"/>
              </a:spcAft>
              <a:buClr>
                <a:schemeClr val="dk1"/>
              </a:buClr>
              <a:buSzPts val="1800"/>
              <a:buChar char="•"/>
              <a:defRPr/>
            </a:lvl9pPr>
          </a:lstStyle>
          <a:p/>
        </p:txBody>
      </p:sp>
      <p:sp>
        <p:nvSpPr>
          <p:cNvPr id="42" name="Google Shape;42;p8"/>
          <p:cNvSpPr txBox="1"/>
          <p:nvPr>
            <p:ph idx="10" type="dt"/>
          </p:nvPr>
        </p:nvSpPr>
        <p:spPr>
          <a:xfrm>
            <a:off x="2766060" y="30510487"/>
            <a:ext cx="9052560" cy="1752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8"/>
          <p:cNvSpPr txBox="1"/>
          <p:nvPr>
            <p:ph idx="11" type="ftr"/>
          </p:nvPr>
        </p:nvSpPr>
        <p:spPr>
          <a:xfrm>
            <a:off x="13327380" y="30510487"/>
            <a:ext cx="13578840" cy="17526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8"/>
          <p:cNvSpPr txBox="1"/>
          <p:nvPr>
            <p:ph idx="12" type="sldNum"/>
          </p:nvPr>
        </p:nvSpPr>
        <p:spPr>
          <a:xfrm>
            <a:off x="28414980" y="30510487"/>
            <a:ext cx="9052560" cy="17526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9"/>
          <p:cNvSpPr txBox="1"/>
          <p:nvPr>
            <p:ph type="title"/>
          </p:nvPr>
        </p:nvSpPr>
        <p:spPr>
          <a:xfrm>
            <a:off x="2766060" y="1752607"/>
            <a:ext cx="34701480" cy="63627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9"/>
          <p:cNvSpPr txBox="1"/>
          <p:nvPr>
            <p:ph idx="10" type="dt"/>
          </p:nvPr>
        </p:nvSpPr>
        <p:spPr>
          <a:xfrm>
            <a:off x="2766060" y="30510487"/>
            <a:ext cx="9052560" cy="1752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9"/>
          <p:cNvSpPr txBox="1"/>
          <p:nvPr>
            <p:ph idx="11" type="ftr"/>
          </p:nvPr>
        </p:nvSpPr>
        <p:spPr>
          <a:xfrm>
            <a:off x="13327380" y="30510487"/>
            <a:ext cx="13578840" cy="17526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9"/>
          <p:cNvSpPr txBox="1"/>
          <p:nvPr>
            <p:ph idx="12" type="sldNum"/>
          </p:nvPr>
        </p:nvSpPr>
        <p:spPr>
          <a:xfrm>
            <a:off x="28414980" y="30510487"/>
            <a:ext cx="9052560" cy="17526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10"/>
          <p:cNvSpPr txBox="1"/>
          <p:nvPr>
            <p:ph idx="10" type="dt"/>
          </p:nvPr>
        </p:nvSpPr>
        <p:spPr>
          <a:xfrm>
            <a:off x="2766060" y="30510487"/>
            <a:ext cx="9052560" cy="1752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10"/>
          <p:cNvSpPr txBox="1"/>
          <p:nvPr>
            <p:ph idx="11" type="ftr"/>
          </p:nvPr>
        </p:nvSpPr>
        <p:spPr>
          <a:xfrm>
            <a:off x="13327380" y="30510487"/>
            <a:ext cx="13578840" cy="17526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0"/>
          <p:cNvSpPr txBox="1"/>
          <p:nvPr>
            <p:ph idx="12" type="sldNum"/>
          </p:nvPr>
        </p:nvSpPr>
        <p:spPr>
          <a:xfrm>
            <a:off x="28414980" y="30510487"/>
            <a:ext cx="9052560" cy="17526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11"/>
          <p:cNvSpPr txBox="1"/>
          <p:nvPr>
            <p:ph type="title"/>
          </p:nvPr>
        </p:nvSpPr>
        <p:spPr>
          <a:xfrm>
            <a:off x="2771301" y="2194560"/>
            <a:ext cx="12976383" cy="768096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4080"/>
              <a:buFont typeface="Calibri"/>
              <a:buNone/>
              <a:defRPr sz="1408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11"/>
          <p:cNvSpPr txBox="1"/>
          <p:nvPr>
            <p:ph idx="1" type="body"/>
          </p:nvPr>
        </p:nvSpPr>
        <p:spPr>
          <a:xfrm>
            <a:off x="17104520" y="4739647"/>
            <a:ext cx="20368260" cy="23393400"/>
          </a:xfrm>
          <a:prstGeom prst="rect">
            <a:avLst/>
          </a:prstGeom>
          <a:noFill/>
          <a:ln>
            <a:noFill/>
          </a:ln>
        </p:spPr>
        <p:txBody>
          <a:bodyPr anchorCtr="0" anchor="t" bIns="45700" lIns="91425" spcFirstLastPara="1" rIns="91425" wrap="square" tIns="45700">
            <a:normAutofit/>
          </a:bodyPr>
          <a:lstStyle>
            <a:lvl1pPr indent="-1122680" lvl="0" marL="457200" algn="l">
              <a:lnSpc>
                <a:spcPct val="90000"/>
              </a:lnSpc>
              <a:spcBef>
                <a:spcPts val="4400"/>
              </a:spcBef>
              <a:spcAft>
                <a:spcPts val="0"/>
              </a:spcAft>
              <a:buClr>
                <a:schemeClr val="dk1"/>
              </a:buClr>
              <a:buSzPts val="14080"/>
              <a:buChar char="•"/>
              <a:defRPr sz="14080"/>
            </a:lvl1pPr>
            <a:lvl2pPr indent="-1010920" lvl="1" marL="914400" algn="l">
              <a:lnSpc>
                <a:spcPct val="90000"/>
              </a:lnSpc>
              <a:spcBef>
                <a:spcPts val="2200"/>
              </a:spcBef>
              <a:spcAft>
                <a:spcPts val="0"/>
              </a:spcAft>
              <a:buClr>
                <a:schemeClr val="dk1"/>
              </a:buClr>
              <a:buSzPts val="12320"/>
              <a:buChar char="•"/>
              <a:defRPr sz="12320"/>
            </a:lvl2pPr>
            <a:lvl3pPr indent="-899160" lvl="2" marL="1371600" algn="l">
              <a:lnSpc>
                <a:spcPct val="90000"/>
              </a:lnSpc>
              <a:spcBef>
                <a:spcPts val="2200"/>
              </a:spcBef>
              <a:spcAft>
                <a:spcPts val="0"/>
              </a:spcAft>
              <a:buClr>
                <a:schemeClr val="dk1"/>
              </a:buClr>
              <a:buSzPts val="10560"/>
              <a:buChar char="•"/>
              <a:defRPr sz="10560"/>
            </a:lvl3pPr>
            <a:lvl4pPr indent="-787400" lvl="3" marL="1828800" algn="l">
              <a:lnSpc>
                <a:spcPct val="90000"/>
              </a:lnSpc>
              <a:spcBef>
                <a:spcPts val="2200"/>
              </a:spcBef>
              <a:spcAft>
                <a:spcPts val="0"/>
              </a:spcAft>
              <a:buClr>
                <a:schemeClr val="dk1"/>
              </a:buClr>
              <a:buSzPts val="8800"/>
              <a:buChar char="•"/>
              <a:defRPr sz="8800"/>
            </a:lvl4pPr>
            <a:lvl5pPr indent="-787400" lvl="4" marL="2286000" algn="l">
              <a:lnSpc>
                <a:spcPct val="90000"/>
              </a:lnSpc>
              <a:spcBef>
                <a:spcPts val="2200"/>
              </a:spcBef>
              <a:spcAft>
                <a:spcPts val="0"/>
              </a:spcAft>
              <a:buClr>
                <a:schemeClr val="dk1"/>
              </a:buClr>
              <a:buSzPts val="8800"/>
              <a:buChar char="•"/>
              <a:defRPr sz="8800"/>
            </a:lvl5pPr>
            <a:lvl6pPr indent="-787400" lvl="5" marL="2743200" algn="l">
              <a:lnSpc>
                <a:spcPct val="90000"/>
              </a:lnSpc>
              <a:spcBef>
                <a:spcPts val="2200"/>
              </a:spcBef>
              <a:spcAft>
                <a:spcPts val="0"/>
              </a:spcAft>
              <a:buClr>
                <a:schemeClr val="dk1"/>
              </a:buClr>
              <a:buSzPts val="8800"/>
              <a:buChar char="•"/>
              <a:defRPr sz="8800"/>
            </a:lvl6pPr>
            <a:lvl7pPr indent="-787400" lvl="6" marL="3200400" algn="l">
              <a:lnSpc>
                <a:spcPct val="90000"/>
              </a:lnSpc>
              <a:spcBef>
                <a:spcPts val="2200"/>
              </a:spcBef>
              <a:spcAft>
                <a:spcPts val="0"/>
              </a:spcAft>
              <a:buClr>
                <a:schemeClr val="dk1"/>
              </a:buClr>
              <a:buSzPts val="8800"/>
              <a:buChar char="•"/>
              <a:defRPr sz="8800"/>
            </a:lvl7pPr>
            <a:lvl8pPr indent="-787400" lvl="7" marL="3657600" algn="l">
              <a:lnSpc>
                <a:spcPct val="90000"/>
              </a:lnSpc>
              <a:spcBef>
                <a:spcPts val="2200"/>
              </a:spcBef>
              <a:spcAft>
                <a:spcPts val="0"/>
              </a:spcAft>
              <a:buClr>
                <a:schemeClr val="dk1"/>
              </a:buClr>
              <a:buSzPts val="8800"/>
              <a:buChar char="•"/>
              <a:defRPr sz="8800"/>
            </a:lvl8pPr>
            <a:lvl9pPr indent="-787400" lvl="8" marL="4114800" algn="l">
              <a:lnSpc>
                <a:spcPct val="90000"/>
              </a:lnSpc>
              <a:spcBef>
                <a:spcPts val="2200"/>
              </a:spcBef>
              <a:spcAft>
                <a:spcPts val="0"/>
              </a:spcAft>
              <a:buClr>
                <a:schemeClr val="dk1"/>
              </a:buClr>
              <a:buSzPts val="8800"/>
              <a:buChar char="•"/>
              <a:defRPr sz="8800"/>
            </a:lvl9pPr>
          </a:lstStyle>
          <a:p/>
        </p:txBody>
      </p:sp>
      <p:sp>
        <p:nvSpPr>
          <p:cNvPr id="57" name="Google Shape;57;p11"/>
          <p:cNvSpPr txBox="1"/>
          <p:nvPr>
            <p:ph idx="2" type="body"/>
          </p:nvPr>
        </p:nvSpPr>
        <p:spPr>
          <a:xfrm>
            <a:off x="2771301" y="9875520"/>
            <a:ext cx="12976383" cy="1829562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4400"/>
              </a:spcBef>
              <a:spcAft>
                <a:spcPts val="0"/>
              </a:spcAft>
              <a:buClr>
                <a:schemeClr val="dk1"/>
              </a:buClr>
              <a:buSzPts val="7040"/>
              <a:buNone/>
              <a:defRPr sz="7040"/>
            </a:lvl1pPr>
            <a:lvl2pPr indent="-228600" lvl="1" marL="914400" algn="l">
              <a:lnSpc>
                <a:spcPct val="90000"/>
              </a:lnSpc>
              <a:spcBef>
                <a:spcPts val="2200"/>
              </a:spcBef>
              <a:spcAft>
                <a:spcPts val="0"/>
              </a:spcAft>
              <a:buClr>
                <a:schemeClr val="dk1"/>
              </a:buClr>
              <a:buSzPts val="6160"/>
              <a:buNone/>
              <a:defRPr sz="6160"/>
            </a:lvl2pPr>
            <a:lvl3pPr indent="-228600" lvl="2" marL="1371600" algn="l">
              <a:lnSpc>
                <a:spcPct val="90000"/>
              </a:lnSpc>
              <a:spcBef>
                <a:spcPts val="2200"/>
              </a:spcBef>
              <a:spcAft>
                <a:spcPts val="0"/>
              </a:spcAft>
              <a:buClr>
                <a:schemeClr val="dk1"/>
              </a:buClr>
              <a:buSzPts val="5280"/>
              <a:buNone/>
              <a:defRPr sz="5280"/>
            </a:lvl3pPr>
            <a:lvl4pPr indent="-228600" lvl="3" marL="1828800" algn="l">
              <a:lnSpc>
                <a:spcPct val="90000"/>
              </a:lnSpc>
              <a:spcBef>
                <a:spcPts val="2200"/>
              </a:spcBef>
              <a:spcAft>
                <a:spcPts val="0"/>
              </a:spcAft>
              <a:buClr>
                <a:schemeClr val="dk1"/>
              </a:buClr>
              <a:buSzPts val="4400"/>
              <a:buNone/>
              <a:defRPr sz="4400"/>
            </a:lvl4pPr>
            <a:lvl5pPr indent="-228600" lvl="4" marL="2286000" algn="l">
              <a:lnSpc>
                <a:spcPct val="90000"/>
              </a:lnSpc>
              <a:spcBef>
                <a:spcPts val="2200"/>
              </a:spcBef>
              <a:spcAft>
                <a:spcPts val="0"/>
              </a:spcAft>
              <a:buClr>
                <a:schemeClr val="dk1"/>
              </a:buClr>
              <a:buSzPts val="4400"/>
              <a:buNone/>
              <a:defRPr sz="4400"/>
            </a:lvl5pPr>
            <a:lvl6pPr indent="-228600" lvl="5" marL="2743200" algn="l">
              <a:lnSpc>
                <a:spcPct val="90000"/>
              </a:lnSpc>
              <a:spcBef>
                <a:spcPts val="2200"/>
              </a:spcBef>
              <a:spcAft>
                <a:spcPts val="0"/>
              </a:spcAft>
              <a:buClr>
                <a:schemeClr val="dk1"/>
              </a:buClr>
              <a:buSzPts val="4400"/>
              <a:buNone/>
              <a:defRPr sz="4400"/>
            </a:lvl6pPr>
            <a:lvl7pPr indent="-228600" lvl="6" marL="3200400" algn="l">
              <a:lnSpc>
                <a:spcPct val="90000"/>
              </a:lnSpc>
              <a:spcBef>
                <a:spcPts val="2200"/>
              </a:spcBef>
              <a:spcAft>
                <a:spcPts val="0"/>
              </a:spcAft>
              <a:buClr>
                <a:schemeClr val="dk1"/>
              </a:buClr>
              <a:buSzPts val="4400"/>
              <a:buNone/>
              <a:defRPr sz="4400"/>
            </a:lvl7pPr>
            <a:lvl8pPr indent="-228600" lvl="7" marL="3657600" algn="l">
              <a:lnSpc>
                <a:spcPct val="90000"/>
              </a:lnSpc>
              <a:spcBef>
                <a:spcPts val="2200"/>
              </a:spcBef>
              <a:spcAft>
                <a:spcPts val="0"/>
              </a:spcAft>
              <a:buClr>
                <a:schemeClr val="dk1"/>
              </a:buClr>
              <a:buSzPts val="4400"/>
              <a:buNone/>
              <a:defRPr sz="4400"/>
            </a:lvl8pPr>
            <a:lvl9pPr indent="-228600" lvl="8" marL="4114800" algn="l">
              <a:lnSpc>
                <a:spcPct val="90000"/>
              </a:lnSpc>
              <a:spcBef>
                <a:spcPts val="2200"/>
              </a:spcBef>
              <a:spcAft>
                <a:spcPts val="0"/>
              </a:spcAft>
              <a:buClr>
                <a:schemeClr val="dk1"/>
              </a:buClr>
              <a:buSzPts val="4400"/>
              <a:buNone/>
              <a:defRPr sz="4400"/>
            </a:lvl9pPr>
          </a:lstStyle>
          <a:p/>
        </p:txBody>
      </p:sp>
      <p:sp>
        <p:nvSpPr>
          <p:cNvPr id="58" name="Google Shape;58;p11"/>
          <p:cNvSpPr txBox="1"/>
          <p:nvPr>
            <p:ph idx="10" type="dt"/>
          </p:nvPr>
        </p:nvSpPr>
        <p:spPr>
          <a:xfrm>
            <a:off x="2766060" y="30510487"/>
            <a:ext cx="9052560" cy="1752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11"/>
          <p:cNvSpPr txBox="1"/>
          <p:nvPr>
            <p:ph idx="11" type="ftr"/>
          </p:nvPr>
        </p:nvSpPr>
        <p:spPr>
          <a:xfrm>
            <a:off x="13327380" y="30510487"/>
            <a:ext cx="13578840" cy="17526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1"/>
          <p:cNvSpPr txBox="1"/>
          <p:nvPr>
            <p:ph idx="12" type="sldNum"/>
          </p:nvPr>
        </p:nvSpPr>
        <p:spPr>
          <a:xfrm>
            <a:off x="28414980" y="30510487"/>
            <a:ext cx="9052560" cy="17526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12"/>
          <p:cNvSpPr txBox="1"/>
          <p:nvPr>
            <p:ph type="title"/>
          </p:nvPr>
        </p:nvSpPr>
        <p:spPr>
          <a:xfrm>
            <a:off x="2771301" y="2194560"/>
            <a:ext cx="12976383" cy="768096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14080"/>
              <a:buFont typeface="Calibri"/>
              <a:buNone/>
              <a:defRPr sz="1408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12"/>
          <p:cNvSpPr/>
          <p:nvPr>
            <p:ph idx="2" type="pic"/>
          </p:nvPr>
        </p:nvSpPr>
        <p:spPr>
          <a:xfrm>
            <a:off x="17104520" y="4739647"/>
            <a:ext cx="20368260" cy="23393400"/>
          </a:xfrm>
          <a:prstGeom prst="rect">
            <a:avLst/>
          </a:prstGeom>
          <a:noFill/>
          <a:ln>
            <a:noFill/>
          </a:ln>
        </p:spPr>
      </p:sp>
      <p:sp>
        <p:nvSpPr>
          <p:cNvPr id="64" name="Google Shape;64;p12"/>
          <p:cNvSpPr txBox="1"/>
          <p:nvPr>
            <p:ph idx="1" type="body"/>
          </p:nvPr>
        </p:nvSpPr>
        <p:spPr>
          <a:xfrm>
            <a:off x="2771301" y="9875520"/>
            <a:ext cx="12976383" cy="18295622"/>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4400"/>
              </a:spcBef>
              <a:spcAft>
                <a:spcPts val="0"/>
              </a:spcAft>
              <a:buClr>
                <a:schemeClr val="dk1"/>
              </a:buClr>
              <a:buSzPts val="7040"/>
              <a:buNone/>
              <a:defRPr sz="7040"/>
            </a:lvl1pPr>
            <a:lvl2pPr indent="-228600" lvl="1" marL="914400" algn="l">
              <a:lnSpc>
                <a:spcPct val="90000"/>
              </a:lnSpc>
              <a:spcBef>
                <a:spcPts val="2200"/>
              </a:spcBef>
              <a:spcAft>
                <a:spcPts val="0"/>
              </a:spcAft>
              <a:buClr>
                <a:schemeClr val="dk1"/>
              </a:buClr>
              <a:buSzPts val="6160"/>
              <a:buNone/>
              <a:defRPr sz="6160"/>
            </a:lvl2pPr>
            <a:lvl3pPr indent="-228600" lvl="2" marL="1371600" algn="l">
              <a:lnSpc>
                <a:spcPct val="90000"/>
              </a:lnSpc>
              <a:spcBef>
                <a:spcPts val="2200"/>
              </a:spcBef>
              <a:spcAft>
                <a:spcPts val="0"/>
              </a:spcAft>
              <a:buClr>
                <a:schemeClr val="dk1"/>
              </a:buClr>
              <a:buSzPts val="5280"/>
              <a:buNone/>
              <a:defRPr sz="5280"/>
            </a:lvl3pPr>
            <a:lvl4pPr indent="-228600" lvl="3" marL="1828800" algn="l">
              <a:lnSpc>
                <a:spcPct val="90000"/>
              </a:lnSpc>
              <a:spcBef>
                <a:spcPts val="2200"/>
              </a:spcBef>
              <a:spcAft>
                <a:spcPts val="0"/>
              </a:spcAft>
              <a:buClr>
                <a:schemeClr val="dk1"/>
              </a:buClr>
              <a:buSzPts val="4400"/>
              <a:buNone/>
              <a:defRPr sz="4400"/>
            </a:lvl4pPr>
            <a:lvl5pPr indent="-228600" lvl="4" marL="2286000" algn="l">
              <a:lnSpc>
                <a:spcPct val="90000"/>
              </a:lnSpc>
              <a:spcBef>
                <a:spcPts val="2200"/>
              </a:spcBef>
              <a:spcAft>
                <a:spcPts val="0"/>
              </a:spcAft>
              <a:buClr>
                <a:schemeClr val="dk1"/>
              </a:buClr>
              <a:buSzPts val="4400"/>
              <a:buNone/>
              <a:defRPr sz="4400"/>
            </a:lvl5pPr>
            <a:lvl6pPr indent="-228600" lvl="5" marL="2743200" algn="l">
              <a:lnSpc>
                <a:spcPct val="90000"/>
              </a:lnSpc>
              <a:spcBef>
                <a:spcPts val="2200"/>
              </a:spcBef>
              <a:spcAft>
                <a:spcPts val="0"/>
              </a:spcAft>
              <a:buClr>
                <a:schemeClr val="dk1"/>
              </a:buClr>
              <a:buSzPts val="4400"/>
              <a:buNone/>
              <a:defRPr sz="4400"/>
            </a:lvl6pPr>
            <a:lvl7pPr indent="-228600" lvl="6" marL="3200400" algn="l">
              <a:lnSpc>
                <a:spcPct val="90000"/>
              </a:lnSpc>
              <a:spcBef>
                <a:spcPts val="2200"/>
              </a:spcBef>
              <a:spcAft>
                <a:spcPts val="0"/>
              </a:spcAft>
              <a:buClr>
                <a:schemeClr val="dk1"/>
              </a:buClr>
              <a:buSzPts val="4400"/>
              <a:buNone/>
              <a:defRPr sz="4400"/>
            </a:lvl7pPr>
            <a:lvl8pPr indent="-228600" lvl="7" marL="3657600" algn="l">
              <a:lnSpc>
                <a:spcPct val="90000"/>
              </a:lnSpc>
              <a:spcBef>
                <a:spcPts val="2200"/>
              </a:spcBef>
              <a:spcAft>
                <a:spcPts val="0"/>
              </a:spcAft>
              <a:buClr>
                <a:schemeClr val="dk1"/>
              </a:buClr>
              <a:buSzPts val="4400"/>
              <a:buNone/>
              <a:defRPr sz="4400"/>
            </a:lvl8pPr>
            <a:lvl9pPr indent="-228600" lvl="8" marL="4114800" algn="l">
              <a:lnSpc>
                <a:spcPct val="90000"/>
              </a:lnSpc>
              <a:spcBef>
                <a:spcPts val="2200"/>
              </a:spcBef>
              <a:spcAft>
                <a:spcPts val="0"/>
              </a:spcAft>
              <a:buClr>
                <a:schemeClr val="dk1"/>
              </a:buClr>
              <a:buSzPts val="4400"/>
              <a:buNone/>
              <a:defRPr sz="4400"/>
            </a:lvl9pPr>
          </a:lstStyle>
          <a:p/>
        </p:txBody>
      </p:sp>
      <p:sp>
        <p:nvSpPr>
          <p:cNvPr id="65" name="Google Shape;65;p12"/>
          <p:cNvSpPr txBox="1"/>
          <p:nvPr>
            <p:ph idx="10" type="dt"/>
          </p:nvPr>
        </p:nvSpPr>
        <p:spPr>
          <a:xfrm>
            <a:off x="2766060" y="30510487"/>
            <a:ext cx="9052560" cy="17526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2"/>
          <p:cNvSpPr txBox="1"/>
          <p:nvPr>
            <p:ph idx="11" type="ftr"/>
          </p:nvPr>
        </p:nvSpPr>
        <p:spPr>
          <a:xfrm>
            <a:off x="13327380" y="30510487"/>
            <a:ext cx="13578840" cy="17526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12"/>
          <p:cNvSpPr txBox="1"/>
          <p:nvPr>
            <p:ph idx="12" type="sldNum"/>
          </p:nvPr>
        </p:nvSpPr>
        <p:spPr>
          <a:xfrm>
            <a:off x="28414980" y="30510487"/>
            <a:ext cx="9052560" cy="1752600"/>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3"/>
          <p:cNvSpPr txBox="1"/>
          <p:nvPr>
            <p:ph type="title"/>
          </p:nvPr>
        </p:nvSpPr>
        <p:spPr>
          <a:xfrm>
            <a:off x="2766060" y="1752607"/>
            <a:ext cx="34701480" cy="6362702"/>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19360"/>
              <a:buFont typeface="Calibri"/>
              <a:buNone/>
              <a:defRPr b="0" i="0" sz="1936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3"/>
          <p:cNvSpPr txBox="1"/>
          <p:nvPr>
            <p:ph idx="1" type="body"/>
          </p:nvPr>
        </p:nvSpPr>
        <p:spPr>
          <a:xfrm>
            <a:off x="2766060" y="8763000"/>
            <a:ext cx="34701480" cy="20886422"/>
          </a:xfrm>
          <a:prstGeom prst="rect">
            <a:avLst/>
          </a:prstGeom>
          <a:noFill/>
          <a:ln>
            <a:noFill/>
          </a:ln>
        </p:spPr>
        <p:txBody>
          <a:bodyPr anchorCtr="0" anchor="t" bIns="45700" lIns="91425" spcFirstLastPara="1" rIns="91425" wrap="square" tIns="45700">
            <a:normAutofit/>
          </a:bodyPr>
          <a:lstStyle>
            <a:lvl1pPr indent="-1010920" lvl="0" marL="457200" marR="0" rtl="0" algn="l">
              <a:lnSpc>
                <a:spcPct val="90000"/>
              </a:lnSpc>
              <a:spcBef>
                <a:spcPts val="4400"/>
              </a:spcBef>
              <a:spcAft>
                <a:spcPts val="0"/>
              </a:spcAft>
              <a:buClr>
                <a:schemeClr val="dk1"/>
              </a:buClr>
              <a:buSzPts val="12320"/>
              <a:buFont typeface="Arial"/>
              <a:buChar char="•"/>
              <a:defRPr b="0" i="0" sz="12320" u="none" cap="none" strike="noStrike">
                <a:solidFill>
                  <a:schemeClr val="dk1"/>
                </a:solidFill>
                <a:latin typeface="Calibri"/>
                <a:ea typeface="Calibri"/>
                <a:cs typeface="Calibri"/>
                <a:sym typeface="Calibri"/>
              </a:defRPr>
            </a:lvl1pPr>
            <a:lvl2pPr indent="-899160" lvl="1" marL="914400" marR="0" rtl="0" algn="l">
              <a:lnSpc>
                <a:spcPct val="90000"/>
              </a:lnSpc>
              <a:spcBef>
                <a:spcPts val="2200"/>
              </a:spcBef>
              <a:spcAft>
                <a:spcPts val="0"/>
              </a:spcAft>
              <a:buClr>
                <a:schemeClr val="dk1"/>
              </a:buClr>
              <a:buSzPts val="10560"/>
              <a:buFont typeface="Arial"/>
              <a:buChar char="•"/>
              <a:defRPr b="0" i="0" sz="10560" u="none" cap="none" strike="noStrike">
                <a:solidFill>
                  <a:schemeClr val="dk1"/>
                </a:solidFill>
                <a:latin typeface="Calibri"/>
                <a:ea typeface="Calibri"/>
                <a:cs typeface="Calibri"/>
                <a:sym typeface="Calibri"/>
              </a:defRPr>
            </a:lvl2pPr>
            <a:lvl3pPr indent="-787400" lvl="2" marL="1371600" marR="0" rtl="0" algn="l">
              <a:lnSpc>
                <a:spcPct val="90000"/>
              </a:lnSpc>
              <a:spcBef>
                <a:spcPts val="2200"/>
              </a:spcBef>
              <a:spcAft>
                <a:spcPts val="0"/>
              </a:spcAft>
              <a:buClr>
                <a:schemeClr val="dk1"/>
              </a:buClr>
              <a:buSzPts val="8800"/>
              <a:buFont typeface="Arial"/>
              <a:buChar char="•"/>
              <a:defRPr b="0" i="0" sz="8800" u="none" cap="none" strike="noStrike">
                <a:solidFill>
                  <a:schemeClr val="dk1"/>
                </a:solidFill>
                <a:latin typeface="Calibri"/>
                <a:ea typeface="Calibri"/>
                <a:cs typeface="Calibri"/>
                <a:sym typeface="Calibri"/>
              </a:defRPr>
            </a:lvl3pPr>
            <a:lvl4pPr indent="-731520" lvl="3" marL="1828800" marR="0" rtl="0" algn="l">
              <a:lnSpc>
                <a:spcPct val="90000"/>
              </a:lnSpc>
              <a:spcBef>
                <a:spcPts val="2200"/>
              </a:spcBef>
              <a:spcAft>
                <a:spcPts val="0"/>
              </a:spcAft>
              <a:buClr>
                <a:schemeClr val="dk1"/>
              </a:buClr>
              <a:buSzPts val="7920"/>
              <a:buFont typeface="Arial"/>
              <a:buChar char="•"/>
              <a:defRPr b="0" i="0" sz="7919" u="none" cap="none" strike="noStrike">
                <a:solidFill>
                  <a:schemeClr val="dk1"/>
                </a:solidFill>
                <a:latin typeface="Calibri"/>
                <a:ea typeface="Calibri"/>
                <a:cs typeface="Calibri"/>
                <a:sym typeface="Calibri"/>
              </a:defRPr>
            </a:lvl4pPr>
            <a:lvl5pPr indent="-731520" lvl="4" marL="2286000" marR="0" rtl="0" algn="l">
              <a:lnSpc>
                <a:spcPct val="90000"/>
              </a:lnSpc>
              <a:spcBef>
                <a:spcPts val="2200"/>
              </a:spcBef>
              <a:spcAft>
                <a:spcPts val="0"/>
              </a:spcAft>
              <a:buClr>
                <a:schemeClr val="dk1"/>
              </a:buClr>
              <a:buSzPts val="7920"/>
              <a:buFont typeface="Arial"/>
              <a:buChar char="•"/>
              <a:defRPr b="0" i="0" sz="7919" u="none" cap="none" strike="noStrike">
                <a:solidFill>
                  <a:schemeClr val="dk1"/>
                </a:solidFill>
                <a:latin typeface="Calibri"/>
                <a:ea typeface="Calibri"/>
                <a:cs typeface="Calibri"/>
                <a:sym typeface="Calibri"/>
              </a:defRPr>
            </a:lvl5pPr>
            <a:lvl6pPr indent="-731520" lvl="5" marL="2743200" marR="0" rtl="0" algn="l">
              <a:lnSpc>
                <a:spcPct val="90000"/>
              </a:lnSpc>
              <a:spcBef>
                <a:spcPts val="2200"/>
              </a:spcBef>
              <a:spcAft>
                <a:spcPts val="0"/>
              </a:spcAft>
              <a:buClr>
                <a:schemeClr val="dk1"/>
              </a:buClr>
              <a:buSzPts val="7920"/>
              <a:buFont typeface="Arial"/>
              <a:buChar char="•"/>
              <a:defRPr b="0" i="0" sz="7919" u="none" cap="none" strike="noStrike">
                <a:solidFill>
                  <a:schemeClr val="dk1"/>
                </a:solidFill>
                <a:latin typeface="Calibri"/>
                <a:ea typeface="Calibri"/>
                <a:cs typeface="Calibri"/>
                <a:sym typeface="Calibri"/>
              </a:defRPr>
            </a:lvl6pPr>
            <a:lvl7pPr indent="-731520" lvl="6" marL="3200400" marR="0" rtl="0" algn="l">
              <a:lnSpc>
                <a:spcPct val="90000"/>
              </a:lnSpc>
              <a:spcBef>
                <a:spcPts val="2200"/>
              </a:spcBef>
              <a:spcAft>
                <a:spcPts val="0"/>
              </a:spcAft>
              <a:buClr>
                <a:schemeClr val="dk1"/>
              </a:buClr>
              <a:buSzPts val="7920"/>
              <a:buFont typeface="Arial"/>
              <a:buChar char="•"/>
              <a:defRPr b="0" i="0" sz="7919" u="none" cap="none" strike="noStrike">
                <a:solidFill>
                  <a:schemeClr val="dk1"/>
                </a:solidFill>
                <a:latin typeface="Calibri"/>
                <a:ea typeface="Calibri"/>
                <a:cs typeface="Calibri"/>
                <a:sym typeface="Calibri"/>
              </a:defRPr>
            </a:lvl7pPr>
            <a:lvl8pPr indent="-731520" lvl="7" marL="3657600" marR="0" rtl="0" algn="l">
              <a:lnSpc>
                <a:spcPct val="90000"/>
              </a:lnSpc>
              <a:spcBef>
                <a:spcPts val="2200"/>
              </a:spcBef>
              <a:spcAft>
                <a:spcPts val="0"/>
              </a:spcAft>
              <a:buClr>
                <a:schemeClr val="dk1"/>
              </a:buClr>
              <a:buSzPts val="7920"/>
              <a:buFont typeface="Arial"/>
              <a:buChar char="•"/>
              <a:defRPr b="0" i="0" sz="7919" u="none" cap="none" strike="noStrike">
                <a:solidFill>
                  <a:schemeClr val="dk1"/>
                </a:solidFill>
                <a:latin typeface="Calibri"/>
                <a:ea typeface="Calibri"/>
                <a:cs typeface="Calibri"/>
                <a:sym typeface="Calibri"/>
              </a:defRPr>
            </a:lvl8pPr>
            <a:lvl9pPr indent="-731520" lvl="8" marL="4114800" marR="0" rtl="0" algn="l">
              <a:lnSpc>
                <a:spcPct val="90000"/>
              </a:lnSpc>
              <a:spcBef>
                <a:spcPts val="2200"/>
              </a:spcBef>
              <a:spcAft>
                <a:spcPts val="0"/>
              </a:spcAft>
              <a:buClr>
                <a:schemeClr val="dk1"/>
              </a:buClr>
              <a:buSzPts val="7920"/>
              <a:buFont typeface="Arial"/>
              <a:buChar char="•"/>
              <a:defRPr b="0" i="0" sz="7919" u="none" cap="none" strike="noStrike">
                <a:solidFill>
                  <a:schemeClr val="dk1"/>
                </a:solidFill>
                <a:latin typeface="Calibri"/>
                <a:ea typeface="Calibri"/>
                <a:cs typeface="Calibri"/>
                <a:sym typeface="Calibri"/>
              </a:defRPr>
            </a:lvl9pPr>
          </a:lstStyle>
          <a:p/>
        </p:txBody>
      </p:sp>
      <p:sp>
        <p:nvSpPr>
          <p:cNvPr id="8" name="Google Shape;8;p3"/>
          <p:cNvSpPr txBox="1"/>
          <p:nvPr>
            <p:ph idx="10" type="dt"/>
          </p:nvPr>
        </p:nvSpPr>
        <p:spPr>
          <a:xfrm>
            <a:off x="2766060" y="30510487"/>
            <a:ext cx="9052560" cy="17526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528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85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85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85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85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85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85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85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8500" u="none" cap="none" strike="noStrike">
                <a:solidFill>
                  <a:schemeClr val="dk1"/>
                </a:solidFill>
                <a:latin typeface="Calibri"/>
                <a:ea typeface="Calibri"/>
                <a:cs typeface="Calibri"/>
                <a:sym typeface="Calibri"/>
              </a:defRPr>
            </a:lvl9pPr>
          </a:lstStyle>
          <a:p/>
        </p:txBody>
      </p:sp>
      <p:sp>
        <p:nvSpPr>
          <p:cNvPr id="9" name="Google Shape;9;p3"/>
          <p:cNvSpPr txBox="1"/>
          <p:nvPr>
            <p:ph idx="11" type="ftr"/>
          </p:nvPr>
        </p:nvSpPr>
        <p:spPr>
          <a:xfrm>
            <a:off x="13327380" y="30510487"/>
            <a:ext cx="13578840" cy="17526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528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85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85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85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85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85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85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85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8500" u="none" cap="none" strike="noStrike">
                <a:solidFill>
                  <a:schemeClr val="dk1"/>
                </a:solidFill>
                <a:latin typeface="Calibri"/>
                <a:ea typeface="Calibri"/>
                <a:cs typeface="Calibri"/>
                <a:sym typeface="Calibri"/>
              </a:defRPr>
            </a:lvl9pPr>
          </a:lstStyle>
          <a:p/>
        </p:txBody>
      </p:sp>
      <p:sp>
        <p:nvSpPr>
          <p:cNvPr id="10" name="Google Shape;10;p3"/>
          <p:cNvSpPr txBox="1"/>
          <p:nvPr>
            <p:ph idx="12" type="sldNum"/>
          </p:nvPr>
        </p:nvSpPr>
        <p:spPr>
          <a:xfrm>
            <a:off x="28414980" y="30510487"/>
            <a:ext cx="9052560" cy="1752600"/>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5280" u="none" cap="none" strike="noStrike">
                <a:solidFill>
                  <a:srgbClr val="888888"/>
                </a:solidFill>
                <a:latin typeface="Calibri"/>
                <a:ea typeface="Calibri"/>
                <a:cs typeface="Calibri"/>
                <a:sym typeface="Calibri"/>
              </a:defRPr>
            </a:lvl1pPr>
            <a:lvl2pPr indent="0" lvl="1" marL="0" marR="0" rtl="0" algn="r">
              <a:spcBef>
                <a:spcPts val="0"/>
              </a:spcBef>
              <a:buNone/>
              <a:defRPr b="0" i="0" sz="5280" u="none" cap="none" strike="noStrike">
                <a:solidFill>
                  <a:srgbClr val="888888"/>
                </a:solidFill>
                <a:latin typeface="Calibri"/>
                <a:ea typeface="Calibri"/>
                <a:cs typeface="Calibri"/>
                <a:sym typeface="Calibri"/>
              </a:defRPr>
            </a:lvl2pPr>
            <a:lvl3pPr indent="0" lvl="2" marL="0" marR="0" rtl="0" algn="r">
              <a:spcBef>
                <a:spcPts val="0"/>
              </a:spcBef>
              <a:buNone/>
              <a:defRPr b="0" i="0" sz="5280" u="none" cap="none" strike="noStrike">
                <a:solidFill>
                  <a:srgbClr val="888888"/>
                </a:solidFill>
                <a:latin typeface="Calibri"/>
                <a:ea typeface="Calibri"/>
                <a:cs typeface="Calibri"/>
                <a:sym typeface="Calibri"/>
              </a:defRPr>
            </a:lvl3pPr>
            <a:lvl4pPr indent="0" lvl="3" marL="0" marR="0" rtl="0" algn="r">
              <a:spcBef>
                <a:spcPts val="0"/>
              </a:spcBef>
              <a:buNone/>
              <a:defRPr b="0" i="0" sz="5280" u="none" cap="none" strike="noStrike">
                <a:solidFill>
                  <a:srgbClr val="888888"/>
                </a:solidFill>
                <a:latin typeface="Calibri"/>
                <a:ea typeface="Calibri"/>
                <a:cs typeface="Calibri"/>
                <a:sym typeface="Calibri"/>
              </a:defRPr>
            </a:lvl4pPr>
            <a:lvl5pPr indent="0" lvl="4" marL="0" marR="0" rtl="0" algn="r">
              <a:spcBef>
                <a:spcPts val="0"/>
              </a:spcBef>
              <a:buNone/>
              <a:defRPr b="0" i="0" sz="5280" u="none" cap="none" strike="noStrike">
                <a:solidFill>
                  <a:srgbClr val="888888"/>
                </a:solidFill>
                <a:latin typeface="Calibri"/>
                <a:ea typeface="Calibri"/>
                <a:cs typeface="Calibri"/>
                <a:sym typeface="Calibri"/>
              </a:defRPr>
            </a:lvl5pPr>
            <a:lvl6pPr indent="0" lvl="5" marL="0" marR="0" rtl="0" algn="r">
              <a:spcBef>
                <a:spcPts val="0"/>
              </a:spcBef>
              <a:buNone/>
              <a:defRPr b="0" i="0" sz="5280" u="none" cap="none" strike="noStrike">
                <a:solidFill>
                  <a:srgbClr val="888888"/>
                </a:solidFill>
                <a:latin typeface="Calibri"/>
                <a:ea typeface="Calibri"/>
                <a:cs typeface="Calibri"/>
                <a:sym typeface="Calibri"/>
              </a:defRPr>
            </a:lvl6pPr>
            <a:lvl7pPr indent="0" lvl="6" marL="0" marR="0" rtl="0" algn="r">
              <a:spcBef>
                <a:spcPts val="0"/>
              </a:spcBef>
              <a:buNone/>
              <a:defRPr b="0" i="0" sz="5280" u="none" cap="none" strike="noStrike">
                <a:solidFill>
                  <a:srgbClr val="888888"/>
                </a:solidFill>
                <a:latin typeface="Calibri"/>
                <a:ea typeface="Calibri"/>
                <a:cs typeface="Calibri"/>
                <a:sym typeface="Calibri"/>
              </a:defRPr>
            </a:lvl7pPr>
            <a:lvl8pPr indent="0" lvl="7" marL="0" marR="0" rtl="0" algn="r">
              <a:spcBef>
                <a:spcPts val="0"/>
              </a:spcBef>
              <a:buNone/>
              <a:defRPr b="0" i="0" sz="5280" u="none" cap="none" strike="noStrike">
                <a:solidFill>
                  <a:srgbClr val="888888"/>
                </a:solidFill>
                <a:latin typeface="Calibri"/>
                <a:ea typeface="Calibri"/>
                <a:cs typeface="Calibri"/>
                <a:sym typeface="Calibri"/>
              </a:defRPr>
            </a:lvl8pPr>
            <a:lvl9pPr indent="0" lvl="8" marL="0" marR="0" rtl="0" algn="r">
              <a:spcBef>
                <a:spcPts val="0"/>
              </a:spcBef>
              <a:buNone/>
              <a:defRPr b="0" i="0" sz="528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 Id="rId4" Type="http://schemas.openxmlformats.org/officeDocument/2006/relationships/image" Target="../media/image1.png"/><Relationship Id="rId11" Type="http://schemas.openxmlformats.org/officeDocument/2006/relationships/image" Target="../media/image9.jpg"/><Relationship Id="rId10" Type="http://schemas.openxmlformats.org/officeDocument/2006/relationships/image" Target="../media/image10.jpg"/><Relationship Id="rId12" Type="http://schemas.openxmlformats.org/officeDocument/2006/relationships/image" Target="../media/image4.png"/><Relationship Id="rId9" Type="http://schemas.openxmlformats.org/officeDocument/2006/relationships/image" Target="../media/image8.png"/><Relationship Id="rId5" Type="http://schemas.openxmlformats.org/officeDocument/2006/relationships/image" Target="../media/image7.png"/><Relationship Id="rId6" Type="http://schemas.openxmlformats.org/officeDocument/2006/relationships/image" Target="../media/image5.jpg"/><Relationship Id="rId7" Type="http://schemas.openxmlformats.org/officeDocument/2006/relationships/image" Target="../media/image6.jpg"/><Relationship Id="rId8"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
          <p:cNvSpPr txBox="1"/>
          <p:nvPr>
            <p:ph type="ctrTitle"/>
          </p:nvPr>
        </p:nvSpPr>
        <p:spPr>
          <a:xfrm>
            <a:off x="346530" y="580958"/>
            <a:ext cx="39541878" cy="3618896"/>
          </a:xfrm>
          <a:prstGeom prst="rect">
            <a:avLst/>
          </a:prstGeom>
          <a:solidFill>
            <a:srgbClr val="002060"/>
          </a:solidFill>
          <a:ln cap="flat" cmpd="sng" w="101600">
            <a:solidFill>
              <a:srgbClr val="002060"/>
            </a:solidFill>
            <a:prstDash val="solid"/>
            <a:miter lim="800000"/>
            <a:headEnd len="sm" w="sm" type="none"/>
            <a:tailEnd len="sm" w="sm" type="none"/>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7700"/>
              <a:buFont typeface="Cambria"/>
              <a:buNone/>
            </a:pPr>
            <a:r>
              <a:rPr lang="en-US" sz="7300">
                <a:solidFill>
                  <a:schemeClr val="lt1"/>
                </a:solidFill>
              </a:rPr>
              <a:t>Modifying a Variable Speed Flow Chamber</a:t>
            </a:r>
            <a:endParaRPr sz="7300">
              <a:solidFill>
                <a:schemeClr val="lt1"/>
              </a:solidFill>
            </a:endParaRPr>
          </a:p>
          <a:p>
            <a:pPr indent="0" lvl="0" marL="0" rtl="0" algn="ctr">
              <a:lnSpc>
                <a:spcPct val="90000"/>
              </a:lnSpc>
              <a:spcBef>
                <a:spcPts val="0"/>
              </a:spcBef>
              <a:spcAft>
                <a:spcPts val="0"/>
              </a:spcAft>
              <a:buClr>
                <a:schemeClr val="lt1"/>
              </a:buClr>
              <a:buSzPts val="7700"/>
              <a:buFont typeface="Cambria"/>
              <a:buNone/>
            </a:pPr>
            <a:r>
              <a:rPr lang="en-US" sz="7300">
                <a:solidFill>
                  <a:schemeClr val="lt1"/>
                </a:solidFill>
              </a:rPr>
              <a:t> to Test Lumpfish Sucker Strength</a:t>
            </a:r>
            <a:br>
              <a:rPr lang="en-US" sz="7700">
                <a:solidFill>
                  <a:schemeClr val="lt1"/>
                </a:solidFill>
                <a:latin typeface="Cambria"/>
                <a:ea typeface="Cambria"/>
                <a:cs typeface="Cambria"/>
                <a:sym typeface="Cambria"/>
              </a:rPr>
            </a:br>
            <a:r>
              <a:rPr lang="en-US" sz="5134" u="sng">
                <a:solidFill>
                  <a:schemeClr val="lt1"/>
                </a:solidFill>
                <a:latin typeface="Cambria"/>
                <a:ea typeface="Cambria"/>
                <a:cs typeface="Cambria"/>
                <a:sym typeface="Cambria"/>
              </a:rPr>
              <a:t>Eli Silovich, Matthew Furletti</a:t>
            </a:r>
            <a:br>
              <a:rPr lang="en-US" sz="5134">
                <a:solidFill>
                  <a:schemeClr val="lt1"/>
                </a:solidFill>
                <a:latin typeface="Cambria"/>
                <a:ea typeface="Cambria"/>
                <a:cs typeface="Cambria"/>
                <a:sym typeface="Cambria"/>
              </a:rPr>
            </a:br>
            <a:r>
              <a:rPr i="1" lang="en-US" sz="5134">
                <a:solidFill>
                  <a:schemeClr val="lt1"/>
                </a:solidFill>
                <a:latin typeface="Cambria"/>
                <a:ea typeface="Cambria"/>
                <a:cs typeface="Cambria"/>
                <a:sym typeface="Cambria"/>
              </a:rPr>
              <a:t>Department of Ocean Engineering, University of New Hampshire, Durham, NH 03824</a:t>
            </a:r>
            <a:endParaRPr i="1" sz="8525">
              <a:solidFill>
                <a:schemeClr val="lt1"/>
              </a:solidFill>
              <a:latin typeface="Cambria"/>
              <a:ea typeface="Cambria"/>
              <a:cs typeface="Cambria"/>
              <a:sym typeface="Cambria"/>
            </a:endParaRPr>
          </a:p>
        </p:txBody>
      </p:sp>
      <p:sp>
        <p:nvSpPr>
          <p:cNvPr id="85" name="Google Shape;85;p1"/>
          <p:cNvSpPr txBox="1"/>
          <p:nvPr/>
        </p:nvSpPr>
        <p:spPr>
          <a:xfrm>
            <a:off x="434700" y="6067500"/>
            <a:ext cx="10005300" cy="7933800"/>
          </a:xfrm>
          <a:prstGeom prst="rect">
            <a:avLst/>
          </a:prstGeom>
          <a:noFill/>
          <a:ln cap="flat" cmpd="sng" w="9525">
            <a:solidFill>
              <a:srgbClr val="002060"/>
            </a:solidFill>
            <a:prstDash val="solid"/>
            <a:round/>
            <a:headEnd len="sm" w="sm" type="none"/>
            <a:tailEnd len="sm" w="sm" type="none"/>
          </a:ln>
        </p:spPr>
        <p:txBody>
          <a:bodyPr anchorCtr="0" anchor="t" bIns="48875" lIns="97775" spcFirstLastPara="1" rIns="97775" wrap="square" tIns="48875">
            <a:normAutofit fontScale="25000" lnSpcReduction="20000"/>
          </a:bodyPr>
          <a:lstStyle/>
          <a:p>
            <a:pPr indent="0" lvl="0" marL="0" rtl="0" algn="l">
              <a:lnSpc>
                <a:spcPct val="115000"/>
              </a:lnSpc>
              <a:spcBef>
                <a:spcPts val="0"/>
              </a:spcBef>
              <a:spcAft>
                <a:spcPts val="0"/>
              </a:spcAft>
              <a:buClr>
                <a:schemeClr val="dk1"/>
              </a:buClr>
              <a:buSzPts val="275"/>
              <a:buFont typeface="Arial"/>
              <a:buNone/>
            </a:pPr>
            <a:r>
              <a:rPr lang="en-US" sz="11600">
                <a:solidFill>
                  <a:srgbClr val="414141"/>
                </a:solidFill>
              </a:rPr>
              <a:t>Lumpfish are a small pelagic fish found in the North Atlantic and the adjacent locations of the Arctic Ocean. Juvenile Lumpfish are a sustainable way to minimize the risk of sea lice infestations within salmon and steelhead trout farms. Lumpfish have a natural method of resisting strong currents by the use of a suction disc on their ventral side to adhere to objects to prevent being swept away. It is unknown if the Lumpfish suction strength can resist the varied water velocities they might experience at the farms. In 2021 a project was started to design a way to test the suction strength of Lumpfish. The first group built a flume to test the suction strength of juvenile Lumpfish under varied water velocities. The goal of the flume is to achieve water velocities between 4 and 60 cm/s with steady flow. At higher speeds, the flow produced by the thruster is turbulent and unsteady. Our task is to analyze the current flow of the flume and figure out a method of getting the flow in the testing section steady. </a:t>
            </a:r>
            <a:endParaRPr sz="11600">
              <a:solidFill>
                <a:srgbClr val="414141"/>
              </a:solidFill>
            </a:endParaRPr>
          </a:p>
          <a:p>
            <a:pPr indent="0" lvl="0" marL="0" rtl="0" algn="l">
              <a:lnSpc>
                <a:spcPct val="115000"/>
              </a:lnSpc>
              <a:spcBef>
                <a:spcPts val="0"/>
              </a:spcBef>
              <a:spcAft>
                <a:spcPts val="0"/>
              </a:spcAft>
              <a:buClr>
                <a:schemeClr val="dk1"/>
              </a:buClr>
              <a:buSzPts val="275"/>
              <a:buFont typeface="Arial"/>
              <a:buNone/>
            </a:pPr>
            <a:r>
              <a:t/>
            </a:r>
            <a:endParaRPr sz="7000">
              <a:solidFill>
                <a:schemeClr val="dk1"/>
              </a:solidFill>
            </a:endParaRPr>
          </a:p>
          <a:p>
            <a:pPr indent="0" lvl="0" marL="0" rtl="0" algn="l">
              <a:lnSpc>
                <a:spcPct val="90000"/>
              </a:lnSpc>
              <a:spcBef>
                <a:spcPts val="4200"/>
              </a:spcBef>
              <a:spcAft>
                <a:spcPts val="0"/>
              </a:spcAft>
              <a:buClr>
                <a:schemeClr val="dk1"/>
              </a:buClr>
              <a:buSzPts val="275"/>
              <a:buFont typeface="Arial"/>
              <a:buNone/>
            </a:pPr>
            <a:r>
              <a:t/>
            </a:r>
            <a:endParaRPr sz="7000">
              <a:solidFill>
                <a:schemeClr val="dk1"/>
              </a:solidFill>
              <a:latin typeface="Cambria"/>
              <a:ea typeface="Cambria"/>
              <a:cs typeface="Cambria"/>
              <a:sym typeface="Cambria"/>
            </a:endParaRPr>
          </a:p>
          <a:p>
            <a:pPr indent="0" lvl="0" marL="0" marR="0" rtl="0" algn="l">
              <a:lnSpc>
                <a:spcPct val="90000"/>
              </a:lnSpc>
              <a:spcBef>
                <a:spcPts val="4200"/>
              </a:spcBef>
              <a:spcAft>
                <a:spcPts val="0"/>
              </a:spcAft>
              <a:buClr>
                <a:schemeClr val="dk1"/>
              </a:buClr>
              <a:buSzPct val="100000"/>
              <a:buFont typeface="Arial"/>
              <a:buNone/>
            </a:pPr>
            <a:r>
              <a:t/>
            </a:r>
            <a:endParaRPr sz="3391">
              <a:solidFill>
                <a:schemeClr val="dk1"/>
              </a:solidFill>
              <a:latin typeface="Cambria"/>
              <a:ea typeface="Cambria"/>
              <a:cs typeface="Cambria"/>
              <a:sym typeface="Cambria"/>
            </a:endParaRPr>
          </a:p>
        </p:txBody>
      </p:sp>
      <p:sp>
        <p:nvSpPr>
          <p:cNvPr id="86" name="Google Shape;86;p1"/>
          <p:cNvSpPr txBox="1"/>
          <p:nvPr/>
        </p:nvSpPr>
        <p:spPr>
          <a:xfrm>
            <a:off x="338799" y="14001320"/>
            <a:ext cx="10005181" cy="837062"/>
          </a:xfrm>
          <a:prstGeom prst="rect">
            <a:avLst/>
          </a:prstGeom>
          <a:solidFill>
            <a:srgbClr val="002060"/>
          </a:solidFill>
          <a:ln cap="flat" cmpd="sng" w="9525">
            <a:solidFill>
              <a:srgbClr val="002060"/>
            </a:solidFill>
            <a:prstDash val="solid"/>
            <a:round/>
            <a:headEnd len="sm" w="sm" type="none"/>
            <a:tailEnd len="sm" w="sm" type="none"/>
          </a:ln>
        </p:spPr>
        <p:txBody>
          <a:bodyPr anchorCtr="0" anchor="ctr" bIns="48875" lIns="97775" spcFirstLastPara="1" rIns="97775" wrap="square" tIns="48875">
            <a:normAutofit lnSpcReduction="10000"/>
          </a:bodyPr>
          <a:lstStyle/>
          <a:p>
            <a:pPr indent="0" lvl="0" marL="0" marR="0" rtl="0" algn="ctr">
              <a:lnSpc>
                <a:spcPct val="90000"/>
              </a:lnSpc>
              <a:spcBef>
                <a:spcPts val="0"/>
              </a:spcBef>
              <a:spcAft>
                <a:spcPts val="0"/>
              </a:spcAft>
              <a:buClr>
                <a:schemeClr val="lt1"/>
              </a:buClr>
              <a:buSzPts val="5775"/>
              <a:buFont typeface="Arial"/>
              <a:buNone/>
            </a:pPr>
            <a:r>
              <a:rPr b="0" i="0" lang="en-US" sz="5775" u="none" cap="none" strike="noStrike">
                <a:solidFill>
                  <a:schemeClr val="lt1"/>
                </a:solidFill>
                <a:latin typeface="Cambria"/>
                <a:ea typeface="Cambria"/>
                <a:cs typeface="Cambria"/>
                <a:sym typeface="Cambria"/>
              </a:rPr>
              <a:t> </a:t>
            </a:r>
            <a:r>
              <a:rPr b="0" i="0" lang="en-US" sz="5317" u="none" cap="none" strike="noStrike">
                <a:solidFill>
                  <a:schemeClr val="lt1"/>
                </a:solidFill>
                <a:latin typeface="Cambria"/>
                <a:ea typeface="Cambria"/>
                <a:cs typeface="Cambria"/>
                <a:sym typeface="Cambria"/>
              </a:rPr>
              <a:t>Methodology</a:t>
            </a:r>
            <a:endParaRPr/>
          </a:p>
        </p:txBody>
      </p:sp>
      <p:sp>
        <p:nvSpPr>
          <p:cNvPr id="87" name="Google Shape;87;p1"/>
          <p:cNvSpPr txBox="1"/>
          <p:nvPr/>
        </p:nvSpPr>
        <p:spPr>
          <a:xfrm>
            <a:off x="338799" y="23085639"/>
            <a:ext cx="10005181" cy="7730100"/>
          </a:xfrm>
          <a:prstGeom prst="rect">
            <a:avLst/>
          </a:prstGeom>
          <a:noFill/>
          <a:ln cap="flat" cmpd="sng" w="9525">
            <a:solidFill>
              <a:srgbClr val="002060"/>
            </a:solidFill>
            <a:prstDash val="solid"/>
            <a:round/>
            <a:headEnd len="sm" w="sm" type="none"/>
            <a:tailEnd len="sm" w="sm" type="none"/>
          </a:ln>
        </p:spPr>
        <p:txBody>
          <a:bodyPr anchorCtr="0" anchor="t" bIns="48875" lIns="97775" spcFirstLastPara="1" rIns="97775" wrap="square" tIns="48875">
            <a:normAutofit/>
          </a:bodyPr>
          <a:lstStyle/>
          <a:p>
            <a:pPr indent="0" lvl="0" marL="0" marR="0" rtl="0" algn="l">
              <a:lnSpc>
                <a:spcPct val="115000"/>
              </a:lnSpc>
              <a:spcBef>
                <a:spcPts val="0"/>
              </a:spcBef>
              <a:spcAft>
                <a:spcPts val="0"/>
              </a:spcAft>
              <a:buClr>
                <a:schemeClr val="dk1"/>
              </a:buClr>
              <a:buSzPts val="2658"/>
              <a:buFont typeface="Arial"/>
              <a:buNone/>
            </a:pPr>
            <a:r>
              <a:rPr lang="en-US" sz="2900">
                <a:solidFill>
                  <a:schemeClr val="dk1"/>
                </a:solidFill>
                <a:latin typeface="Cambria"/>
                <a:ea typeface="Cambria"/>
                <a:cs typeface="Cambria"/>
                <a:sym typeface="Cambria"/>
              </a:rPr>
              <a:t>Data collected by the Vectrino was directly saved as a .vna file and was imported into Matlab. Within Matlab, the collected data for </a:t>
            </a:r>
            <a:r>
              <a:rPr lang="en-US" sz="2900">
                <a:solidFill>
                  <a:schemeClr val="dk1"/>
                </a:solidFill>
                <a:latin typeface="Cambria"/>
                <a:ea typeface="Cambria"/>
                <a:cs typeface="Cambria"/>
                <a:sym typeface="Cambria"/>
              </a:rPr>
              <a:t>operations</a:t>
            </a:r>
            <a:r>
              <a:rPr lang="en-US" sz="2900">
                <a:solidFill>
                  <a:schemeClr val="dk1"/>
                </a:solidFill>
                <a:latin typeface="Cambria"/>
                <a:ea typeface="Cambria"/>
                <a:cs typeface="Cambria"/>
                <a:sym typeface="Cambria"/>
              </a:rPr>
              <a:t> of the fan from 10 percent to 50 percent total power was examined. We had plotted and reviewed the velocity, signal to noise ratio, and correlation for each power that we had recorded the data for</a:t>
            </a:r>
            <a:r>
              <a:rPr lang="en-US" sz="2900">
                <a:solidFill>
                  <a:schemeClr val="dk1"/>
                </a:solidFill>
                <a:latin typeface="Cambria"/>
                <a:ea typeface="Cambria"/>
                <a:cs typeface="Cambria"/>
                <a:sym typeface="Cambria"/>
              </a:rPr>
              <a:t>. When collecting the data, we had built a mount on top the chamber such that the Vectrino was held steady.</a:t>
            </a:r>
            <a:endParaRPr b="0" i="0" sz="2900" u="none" cap="none" strike="noStrike">
              <a:solidFill>
                <a:schemeClr val="dk1"/>
              </a:solidFill>
              <a:latin typeface="Cambria"/>
              <a:ea typeface="Cambria"/>
              <a:cs typeface="Cambria"/>
              <a:sym typeface="Cambria"/>
            </a:endParaRPr>
          </a:p>
        </p:txBody>
      </p:sp>
      <p:sp>
        <p:nvSpPr>
          <p:cNvPr id="88" name="Google Shape;88;p1"/>
          <p:cNvSpPr txBox="1"/>
          <p:nvPr/>
        </p:nvSpPr>
        <p:spPr>
          <a:xfrm>
            <a:off x="11242820" y="4730558"/>
            <a:ext cx="18004967" cy="642482"/>
          </a:xfrm>
          <a:prstGeom prst="rect">
            <a:avLst/>
          </a:prstGeom>
          <a:solidFill>
            <a:srgbClr val="002060"/>
          </a:solidFill>
          <a:ln cap="flat" cmpd="sng" w="9525">
            <a:solidFill>
              <a:srgbClr val="002060"/>
            </a:solidFill>
            <a:prstDash val="solid"/>
            <a:round/>
            <a:headEnd len="sm" w="sm" type="none"/>
            <a:tailEnd len="sm" w="sm" type="none"/>
          </a:ln>
        </p:spPr>
        <p:txBody>
          <a:bodyPr anchorCtr="0" anchor="ctr" bIns="48875" lIns="97775" spcFirstLastPara="1" rIns="97775" wrap="square" tIns="48875">
            <a:normAutofit lnSpcReduction="20000"/>
          </a:bodyPr>
          <a:lstStyle/>
          <a:p>
            <a:pPr indent="0" lvl="0" marL="0" marR="0" rtl="0" algn="ctr">
              <a:lnSpc>
                <a:spcPct val="90000"/>
              </a:lnSpc>
              <a:spcBef>
                <a:spcPts val="0"/>
              </a:spcBef>
              <a:spcAft>
                <a:spcPts val="0"/>
              </a:spcAft>
              <a:buClr>
                <a:schemeClr val="lt1"/>
              </a:buClr>
              <a:buSzPts val="4675"/>
              <a:buFont typeface="Arial"/>
              <a:buNone/>
            </a:pPr>
            <a:r>
              <a:rPr lang="en-US" sz="4675">
                <a:solidFill>
                  <a:schemeClr val="lt1"/>
                </a:solidFill>
                <a:latin typeface="Cambria"/>
                <a:ea typeface="Cambria"/>
                <a:cs typeface="Cambria"/>
                <a:sym typeface="Cambria"/>
              </a:rPr>
              <a:t>Lumpfish Raised at the UNH Marine Reasearch Complex</a:t>
            </a:r>
            <a:endParaRPr/>
          </a:p>
        </p:txBody>
      </p:sp>
      <p:sp>
        <p:nvSpPr>
          <p:cNvPr id="89" name="Google Shape;89;p1"/>
          <p:cNvSpPr txBox="1"/>
          <p:nvPr/>
        </p:nvSpPr>
        <p:spPr>
          <a:xfrm>
            <a:off x="29923950" y="15266113"/>
            <a:ext cx="10005300" cy="6457500"/>
          </a:xfrm>
          <a:prstGeom prst="rect">
            <a:avLst/>
          </a:prstGeom>
          <a:noFill/>
          <a:ln cap="flat" cmpd="sng" w="9525">
            <a:solidFill>
              <a:srgbClr val="002060"/>
            </a:solidFill>
            <a:prstDash val="solid"/>
            <a:round/>
            <a:headEnd len="sm" w="sm" type="none"/>
            <a:tailEnd len="sm" w="sm" type="none"/>
          </a:ln>
        </p:spPr>
        <p:txBody>
          <a:bodyPr anchorCtr="0" anchor="t" bIns="48875" lIns="97775" spcFirstLastPara="1" rIns="97775" wrap="square" tIns="48875">
            <a:normAutofit/>
          </a:bodyPr>
          <a:lstStyle/>
          <a:p>
            <a:pPr indent="0" lvl="0" marL="0" marR="0" rtl="0" algn="l">
              <a:lnSpc>
                <a:spcPct val="115000"/>
              </a:lnSpc>
              <a:spcBef>
                <a:spcPts val="0"/>
              </a:spcBef>
              <a:spcAft>
                <a:spcPts val="0"/>
              </a:spcAft>
              <a:buClr>
                <a:schemeClr val="dk1"/>
              </a:buClr>
              <a:buSzPts val="3391"/>
              <a:buFont typeface="Arial"/>
              <a:buNone/>
            </a:pPr>
            <a:r>
              <a:rPr lang="en-US" sz="2900"/>
              <a:t>From the data collected, it is still too early to say that the flow of the flume is steady and non turbulent. Moving forward with the continuation of modifying the flume to achieve the desired flow speeds and steady flow, a few things will be tried. A new flow duct will be designed with a smaller half angle, and different setups for the flow vanes at the bend will be made.  </a:t>
            </a:r>
            <a:endParaRPr sz="2900"/>
          </a:p>
        </p:txBody>
      </p:sp>
      <p:sp>
        <p:nvSpPr>
          <p:cNvPr id="90" name="Google Shape;90;p1"/>
          <p:cNvSpPr txBox="1"/>
          <p:nvPr/>
        </p:nvSpPr>
        <p:spPr>
          <a:xfrm>
            <a:off x="346530" y="4698698"/>
            <a:ext cx="10005181" cy="837062"/>
          </a:xfrm>
          <a:prstGeom prst="rect">
            <a:avLst/>
          </a:prstGeom>
          <a:solidFill>
            <a:srgbClr val="002060"/>
          </a:solidFill>
          <a:ln cap="flat" cmpd="sng" w="9525">
            <a:solidFill>
              <a:srgbClr val="002060"/>
            </a:solidFill>
            <a:prstDash val="solid"/>
            <a:round/>
            <a:headEnd len="sm" w="sm" type="none"/>
            <a:tailEnd len="sm" w="sm" type="none"/>
          </a:ln>
        </p:spPr>
        <p:txBody>
          <a:bodyPr anchorCtr="0" anchor="ctr" bIns="48875" lIns="97775" spcFirstLastPara="1" rIns="97775" wrap="square" tIns="48875">
            <a:normAutofit/>
          </a:bodyPr>
          <a:lstStyle/>
          <a:p>
            <a:pPr indent="0" lvl="0" marL="0" marR="0" rtl="0" algn="ctr">
              <a:lnSpc>
                <a:spcPct val="90000"/>
              </a:lnSpc>
              <a:spcBef>
                <a:spcPts val="0"/>
              </a:spcBef>
              <a:spcAft>
                <a:spcPts val="0"/>
              </a:spcAft>
              <a:buClr>
                <a:schemeClr val="lt1"/>
              </a:buClr>
              <a:buSzPts val="5317"/>
              <a:buFont typeface="Arial"/>
              <a:buNone/>
            </a:pPr>
            <a:r>
              <a:rPr b="0" i="0" lang="en-US" sz="5317" u="none" cap="none" strike="noStrike">
                <a:solidFill>
                  <a:schemeClr val="lt1"/>
                </a:solidFill>
                <a:latin typeface="Cambria"/>
                <a:ea typeface="Cambria"/>
                <a:cs typeface="Cambria"/>
                <a:sym typeface="Cambria"/>
              </a:rPr>
              <a:t>Introduction</a:t>
            </a:r>
            <a:endParaRPr/>
          </a:p>
        </p:txBody>
      </p:sp>
      <p:sp>
        <p:nvSpPr>
          <p:cNvPr id="91" name="Google Shape;91;p1"/>
          <p:cNvSpPr txBox="1"/>
          <p:nvPr/>
        </p:nvSpPr>
        <p:spPr>
          <a:xfrm>
            <a:off x="29875498" y="4655819"/>
            <a:ext cx="10005181" cy="837062"/>
          </a:xfrm>
          <a:prstGeom prst="rect">
            <a:avLst/>
          </a:prstGeom>
          <a:solidFill>
            <a:srgbClr val="002060"/>
          </a:solidFill>
          <a:ln cap="flat" cmpd="sng" w="9525">
            <a:solidFill>
              <a:srgbClr val="002060"/>
            </a:solidFill>
            <a:prstDash val="solid"/>
            <a:round/>
            <a:headEnd len="sm" w="sm" type="none"/>
            <a:tailEnd len="sm" w="sm" type="none"/>
          </a:ln>
        </p:spPr>
        <p:txBody>
          <a:bodyPr anchorCtr="0" anchor="ctr" bIns="48875" lIns="97775" spcFirstLastPara="1" rIns="97775" wrap="square" tIns="48875">
            <a:normAutofit/>
          </a:bodyPr>
          <a:lstStyle/>
          <a:p>
            <a:pPr indent="0" lvl="0" marL="0" marR="0" rtl="0" algn="ctr">
              <a:lnSpc>
                <a:spcPct val="90000"/>
              </a:lnSpc>
              <a:spcBef>
                <a:spcPts val="0"/>
              </a:spcBef>
              <a:spcAft>
                <a:spcPts val="0"/>
              </a:spcAft>
              <a:buClr>
                <a:schemeClr val="lt1"/>
              </a:buClr>
              <a:buSzPts val="5317"/>
              <a:buFont typeface="Arial"/>
              <a:buNone/>
            </a:pPr>
            <a:r>
              <a:rPr b="0" i="0" lang="en-US" sz="5317" u="none" cap="none" strike="noStrike">
                <a:solidFill>
                  <a:schemeClr val="lt1"/>
                </a:solidFill>
                <a:latin typeface="Cambria"/>
                <a:ea typeface="Cambria"/>
                <a:cs typeface="Cambria"/>
                <a:sym typeface="Cambria"/>
              </a:rPr>
              <a:t>Results</a:t>
            </a:r>
            <a:endParaRPr/>
          </a:p>
        </p:txBody>
      </p:sp>
      <p:sp>
        <p:nvSpPr>
          <p:cNvPr id="92" name="Google Shape;92;p1"/>
          <p:cNvSpPr txBox="1"/>
          <p:nvPr/>
        </p:nvSpPr>
        <p:spPr>
          <a:xfrm>
            <a:off x="11242819" y="6067506"/>
            <a:ext cx="18004968" cy="6502879"/>
          </a:xfrm>
          <a:prstGeom prst="rect">
            <a:avLst/>
          </a:prstGeom>
          <a:noFill/>
          <a:ln cap="flat" cmpd="sng" w="9525">
            <a:solidFill>
              <a:srgbClr val="002060"/>
            </a:solidFill>
            <a:prstDash val="solid"/>
            <a:round/>
            <a:headEnd len="sm" w="sm" type="none"/>
            <a:tailEnd len="sm" w="sm" type="none"/>
          </a:ln>
        </p:spPr>
        <p:txBody>
          <a:bodyPr anchorCtr="0" anchor="ctr" bIns="48875" lIns="97775" spcFirstLastPara="1" rIns="97775" wrap="square" tIns="48875">
            <a:normAutofit/>
          </a:bodyPr>
          <a:lstStyle/>
          <a:p>
            <a:pPr indent="0" lvl="0" marL="0" marR="0" rtl="0" algn="ctr">
              <a:lnSpc>
                <a:spcPct val="90000"/>
              </a:lnSpc>
              <a:spcBef>
                <a:spcPts val="0"/>
              </a:spcBef>
              <a:spcAft>
                <a:spcPts val="0"/>
              </a:spcAft>
              <a:buClr>
                <a:schemeClr val="dk1"/>
              </a:buClr>
              <a:buSzPts val="3392"/>
              <a:buFont typeface="Arial"/>
              <a:buNone/>
            </a:pPr>
            <a:r>
              <a:t/>
            </a:r>
            <a:endParaRPr b="0" i="0" sz="3391" u="none" cap="none" strike="noStrike">
              <a:solidFill>
                <a:schemeClr val="dk1"/>
              </a:solidFill>
              <a:latin typeface="Cambria"/>
              <a:ea typeface="Cambria"/>
              <a:cs typeface="Cambria"/>
              <a:sym typeface="Cambria"/>
            </a:endParaRPr>
          </a:p>
        </p:txBody>
      </p:sp>
      <p:sp>
        <p:nvSpPr>
          <p:cNvPr id="93" name="Google Shape;93;p1"/>
          <p:cNvSpPr txBox="1"/>
          <p:nvPr/>
        </p:nvSpPr>
        <p:spPr>
          <a:xfrm>
            <a:off x="29785191" y="13884601"/>
            <a:ext cx="10005181" cy="837062"/>
          </a:xfrm>
          <a:prstGeom prst="rect">
            <a:avLst/>
          </a:prstGeom>
          <a:solidFill>
            <a:srgbClr val="002060"/>
          </a:solidFill>
          <a:ln cap="flat" cmpd="sng" w="9525">
            <a:solidFill>
              <a:srgbClr val="002060"/>
            </a:solidFill>
            <a:prstDash val="solid"/>
            <a:round/>
            <a:headEnd len="sm" w="sm" type="none"/>
            <a:tailEnd len="sm" w="sm" type="none"/>
          </a:ln>
        </p:spPr>
        <p:txBody>
          <a:bodyPr anchorCtr="0" anchor="ctr" bIns="48875" lIns="97775" spcFirstLastPara="1" rIns="97775" wrap="square" tIns="48875">
            <a:normAutofit/>
          </a:bodyPr>
          <a:lstStyle/>
          <a:p>
            <a:pPr indent="0" lvl="0" marL="0" marR="0" rtl="0" algn="ctr">
              <a:lnSpc>
                <a:spcPct val="90000"/>
              </a:lnSpc>
              <a:spcBef>
                <a:spcPts val="0"/>
              </a:spcBef>
              <a:spcAft>
                <a:spcPts val="0"/>
              </a:spcAft>
              <a:buClr>
                <a:schemeClr val="lt1"/>
              </a:buClr>
              <a:buSzPts val="5317"/>
              <a:buFont typeface="Arial"/>
              <a:buNone/>
            </a:pPr>
            <a:r>
              <a:rPr b="0" i="0" lang="en-US" sz="5317" u="none" cap="none" strike="noStrike">
                <a:solidFill>
                  <a:schemeClr val="lt1"/>
                </a:solidFill>
                <a:latin typeface="Cambria"/>
                <a:ea typeface="Cambria"/>
                <a:cs typeface="Cambria"/>
                <a:sym typeface="Cambria"/>
              </a:rPr>
              <a:t>Conclusions</a:t>
            </a:r>
            <a:endParaRPr/>
          </a:p>
        </p:txBody>
      </p:sp>
      <p:sp>
        <p:nvSpPr>
          <p:cNvPr id="94" name="Google Shape;94;p1"/>
          <p:cNvSpPr txBox="1"/>
          <p:nvPr/>
        </p:nvSpPr>
        <p:spPr>
          <a:xfrm>
            <a:off x="29875498" y="22045222"/>
            <a:ext cx="10005181" cy="580823"/>
          </a:xfrm>
          <a:prstGeom prst="rect">
            <a:avLst/>
          </a:prstGeom>
          <a:solidFill>
            <a:srgbClr val="002060"/>
          </a:solidFill>
          <a:ln cap="flat" cmpd="sng" w="9525">
            <a:solidFill>
              <a:srgbClr val="002060"/>
            </a:solidFill>
            <a:prstDash val="solid"/>
            <a:round/>
            <a:headEnd len="sm" w="sm" type="none"/>
            <a:tailEnd len="sm" w="sm" type="none"/>
          </a:ln>
        </p:spPr>
        <p:txBody>
          <a:bodyPr anchorCtr="0" anchor="ctr" bIns="48875" lIns="97775" spcFirstLastPara="1" rIns="97775" wrap="square" tIns="48875">
            <a:normAutofit fontScale="92500" lnSpcReduction="20000"/>
          </a:bodyPr>
          <a:lstStyle/>
          <a:p>
            <a:pPr indent="0" lvl="0" marL="0" marR="0" rtl="0" algn="ctr">
              <a:lnSpc>
                <a:spcPct val="90000"/>
              </a:lnSpc>
              <a:spcBef>
                <a:spcPts val="0"/>
              </a:spcBef>
              <a:spcAft>
                <a:spcPts val="0"/>
              </a:spcAft>
              <a:buClr>
                <a:schemeClr val="lt1"/>
              </a:buClr>
              <a:buSzPct val="100000"/>
              <a:buFont typeface="Arial"/>
              <a:buNone/>
            </a:pPr>
            <a:r>
              <a:rPr b="0" i="0" lang="en-US" sz="4308" u="none" cap="none" strike="noStrike">
                <a:solidFill>
                  <a:schemeClr val="lt1"/>
                </a:solidFill>
                <a:latin typeface="Cambria"/>
                <a:ea typeface="Cambria"/>
                <a:cs typeface="Cambria"/>
                <a:sym typeface="Cambria"/>
              </a:rPr>
              <a:t>Acknowledgements</a:t>
            </a:r>
            <a:endParaRPr/>
          </a:p>
        </p:txBody>
      </p:sp>
      <p:sp>
        <p:nvSpPr>
          <p:cNvPr id="95" name="Google Shape;95;p1"/>
          <p:cNvSpPr txBox="1"/>
          <p:nvPr/>
        </p:nvSpPr>
        <p:spPr>
          <a:xfrm>
            <a:off x="29924135" y="6068520"/>
            <a:ext cx="10005181" cy="6454751"/>
          </a:xfrm>
          <a:prstGeom prst="rect">
            <a:avLst/>
          </a:prstGeom>
          <a:noFill/>
          <a:ln cap="flat" cmpd="sng" w="9525">
            <a:solidFill>
              <a:srgbClr val="002060"/>
            </a:solidFill>
            <a:prstDash val="solid"/>
            <a:round/>
            <a:headEnd len="sm" w="sm" type="none"/>
            <a:tailEnd len="sm" w="sm" type="none"/>
          </a:ln>
        </p:spPr>
        <p:txBody>
          <a:bodyPr anchorCtr="0" anchor="t" bIns="48875" lIns="97775" spcFirstLastPara="1" rIns="97775" wrap="square" tIns="48875">
            <a:normAutofit/>
          </a:bodyPr>
          <a:lstStyle/>
          <a:p>
            <a:pPr indent="0" lvl="0" marL="0" marR="0" rtl="0" algn="l">
              <a:lnSpc>
                <a:spcPct val="115000"/>
              </a:lnSpc>
              <a:spcBef>
                <a:spcPts val="0"/>
              </a:spcBef>
              <a:spcAft>
                <a:spcPts val="0"/>
              </a:spcAft>
              <a:buClr>
                <a:schemeClr val="dk1"/>
              </a:buClr>
              <a:buSzPts val="3391"/>
              <a:buFont typeface="Arial"/>
              <a:buNone/>
            </a:pPr>
            <a:r>
              <a:rPr lang="en-US" sz="2900">
                <a:solidFill>
                  <a:schemeClr val="dk1"/>
                </a:solidFill>
                <a:latin typeface="Cambria"/>
                <a:ea typeface="Cambria"/>
                <a:cs typeface="Cambria"/>
                <a:sym typeface="Cambria"/>
              </a:rPr>
              <a:t>Further testing will be </a:t>
            </a:r>
            <a:r>
              <a:rPr lang="en-US" sz="2900">
                <a:solidFill>
                  <a:schemeClr val="dk1"/>
                </a:solidFill>
                <a:latin typeface="Cambria"/>
                <a:ea typeface="Cambria"/>
                <a:cs typeface="Cambria"/>
                <a:sym typeface="Cambria"/>
              </a:rPr>
              <a:t>necessary</a:t>
            </a:r>
            <a:r>
              <a:rPr lang="en-US" sz="2900">
                <a:solidFill>
                  <a:schemeClr val="dk1"/>
                </a:solidFill>
                <a:latin typeface="Cambria"/>
                <a:ea typeface="Cambria"/>
                <a:cs typeface="Cambria"/>
                <a:sym typeface="Cambria"/>
              </a:rPr>
              <a:t> to get a better grasp on the flow speeds that the flume can produce. </a:t>
            </a:r>
            <a:r>
              <a:rPr lang="en-US" sz="2900">
                <a:solidFill>
                  <a:schemeClr val="dk1"/>
                </a:solidFill>
                <a:latin typeface="Cambria"/>
                <a:ea typeface="Cambria"/>
                <a:cs typeface="Cambria"/>
                <a:sym typeface="Cambria"/>
              </a:rPr>
              <a:t>The recorded data will also need to be analyzed for turbidity. </a:t>
            </a:r>
            <a:r>
              <a:rPr lang="en-US" sz="2900">
                <a:solidFill>
                  <a:schemeClr val="dk1"/>
                </a:solidFill>
                <a:latin typeface="Cambria"/>
                <a:ea typeface="Cambria"/>
                <a:cs typeface="Cambria"/>
                <a:sym typeface="Cambria"/>
              </a:rPr>
              <a:t> The </a:t>
            </a:r>
            <a:r>
              <a:rPr lang="en-US" sz="2900">
                <a:solidFill>
                  <a:schemeClr val="dk1"/>
                </a:solidFill>
                <a:latin typeface="Cambria"/>
                <a:ea typeface="Cambria"/>
                <a:cs typeface="Cambria"/>
                <a:sym typeface="Cambria"/>
              </a:rPr>
              <a:t>initial</a:t>
            </a:r>
            <a:r>
              <a:rPr lang="en-US" sz="2900">
                <a:solidFill>
                  <a:schemeClr val="dk1"/>
                </a:solidFill>
                <a:latin typeface="Cambria"/>
                <a:ea typeface="Cambria"/>
                <a:cs typeface="Cambria"/>
                <a:sym typeface="Cambria"/>
              </a:rPr>
              <a:t> results show that the flume can reach one of the target speeds of 4cm/s. More testing with the new lid will need to be done to test the highest speeds that the </a:t>
            </a:r>
            <a:r>
              <a:rPr lang="en-US" sz="2900">
                <a:solidFill>
                  <a:schemeClr val="dk1"/>
                </a:solidFill>
                <a:latin typeface="Cambria"/>
                <a:ea typeface="Cambria"/>
                <a:cs typeface="Cambria"/>
                <a:sym typeface="Cambria"/>
              </a:rPr>
              <a:t>thruster</a:t>
            </a:r>
            <a:r>
              <a:rPr lang="en-US" sz="2900">
                <a:solidFill>
                  <a:schemeClr val="dk1"/>
                </a:solidFill>
                <a:latin typeface="Cambria"/>
                <a:ea typeface="Cambria"/>
                <a:cs typeface="Cambria"/>
                <a:sym typeface="Cambria"/>
              </a:rPr>
              <a:t> can produce. </a:t>
            </a:r>
            <a:endParaRPr sz="2900"/>
          </a:p>
        </p:txBody>
      </p:sp>
      <p:sp>
        <p:nvSpPr>
          <p:cNvPr id="96" name="Google Shape;96;p1"/>
          <p:cNvSpPr txBox="1"/>
          <p:nvPr/>
        </p:nvSpPr>
        <p:spPr>
          <a:xfrm>
            <a:off x="11114987" y="14001322"/>
            <a:ext cx="18004967" cy="795968"/>
          </a:xfrm>
          <a:prstGeom prst="rect">
            <a:avLst/>
          </a:prstGeom>
          <a:solidFill>
            <a:srgbClr val="002060"/>
          </a:solidFill>
          <a:ln cap="flat" cmpd="sng" w="9525">
            <a:solidFill>
              <a:srgbClr val="002060"/>
            </a:solidFill>
            <a:prstDash val="solid"/>
            <a:round/>
            <a:headEnd len="sm" w="sm" type="none"/>
            <a:tailEnd len="sm" w="sm" type="none"/>
          </a:ln>
        </p:spPr>
        <p:txBody>
          <a:bodyPr anchorCtr="0" anchor="ctr" bIns="48875" lIns="97775" spcFirstLastPara="1" rIns="97775" wrap="square" tIns="48875">
            <a:normAutofit/>
          </a:bodyPr>
          <a:lstStyle/>
          <a:p>
            <a:pPr indent="0" lvl="0" marL="0" marR="0" rtl="0" algn="ctr">
              <a:lnSpc>
                <a:spcPct val="90000"/>
              </a:lnSpc>
              <a:spcBef>
                <a:spcPts val="0"/>
              </a:spcBef>
              <a:spcAft>
                <a:spcPts val="0"/>
              </a:spcAft>
              <a:buClr>
                <a:schemeClr val="lt1"/>
              </a:buClr>
              <a:buSzPts val="4675"/>
              <a:buFont typeface="Arial"/>
              <a:buNone/>
            </a:pPr>
            <a:r>
              <a:rPr b="0" i="0" lang="en-US" sz="4675" u="none" cap="none" strike="noStrike">
                <a:solidFill>
                  <a:schemeClr val="lt1"/>
                </a:solidFill>
                <a:latin typeface="Cambria"/>
                <a:ea typeface="Cambria"/>
                <a:cs typeface="Cambria"/>
                <a:sym typeface="Cambria"/>
              </a:rPr>
              <a:t> </a:t>
            </a:r>
            <a:r>
              <a:rPr lang="en-US" sz="4675">
                <a:solidFill>
                  <a:schemeClr val="lt1"/>
                </a:solidFill>
                <a:latin typeface="Cambria"/>
                <a:ea typeface="Cambria"/>
                <a:cs typeface="Cambria"/>
                <a:sym typeface="Cambria"/>
              </a:rPr>
              <a:t>Data</a:t>
            </a:r>
            <a:endParaRPr/>
          </a:p>
        </p:txBody>
      </p:sp>
      <p:sp>
        <p:nvSpPr>
          <p:cNvPr id="97" name="Google Shape;97;p1"/>
          <p:cNvSpPr txBox="1"/>
          <p:nvPr/>
        </p:nvSpPr>
        <p:spPr>
          <a:xfrm>
            <a:off x="11263356" y="22054755"/>
            <a:ext cx="18004967" cy="642482"/>
          </a:xfrm>
          <a:prstGeom prst="rect">
            <a:avLst/>
          </a:prstGeom>
          <a:solidFill>
            <a:srgbClr val="002060"/>
          </a:solidFill>
          <a:ln cap="flat" cmpd="sng" w="9525">
            <a:solidFill>
              <a:srgbClr val="002060"/>
            </a:solidFill>
            <a:prstDash val="solid"/>
            <a:round/>
            <a:headEnd len="sm" w="sm" type="none"/>
            <a:tailEnd len="sm" w="sm" type="none"/>
          </a:ln>
        </p:spPr>
        <p:txBody>
          <a:bodyPr anchorCtr="0" anchor="ctr" bIns="48875" lIns="97775" spcFirstLastPara="1" rIns="97775" wrap="square" tIns="48875">
            <a:normAutofit fontScale="92500" lnSpcReduction="10000"/>
          </a:bodyPr>
          <a:lstStyle/>
          <a:p>
            <a:pPr indent="0" lvl="0" marL="0" marR="0" rtl="0" algn="ctr">
              <a:lnSpc>
                <a:spcPct val="90000"/>
              </a:lnSpc>
              <a:spcBef>
                <a:spcPts val="0"/>
              </a:spcBef>
              <a:spcAft>
                <a:spcPts val="0"/>
              </a:spcAft>
              <a:buClr>
                <a:schemeClr val="lt1"/>
              </a:buClr>
              <a:buSzPct val="100000"/>
              <a:buFont typeface="Arial"/>
              <a:buNone/>
            </a:pPr>
            <a:r>
              <a:rPr b="0" i="0" lang="en-US" sz="4675" u="none" cap="none" strike="noStrike">
                <a:solidFill>
                  <a:schemeClr val="lt1"/>
                </a:solidFill>
                <a:latin typeface="Cambria"/>
                <a:ea typeface="Cambria"/>
                <a:cs typeface="Cambria"/>
                <a:sym typeface="Cambria"/>
              </a:rPr>
              <a:t>sTAMD Simulations</a:t>
            </a:r>
            <a:endParaRPr/>
          </a:p>
        </p:txBody>
      </p:sp>
      <p:sp>
        <p:nvSpPr>
          <p:cNvPr id="98" name="Google Shape;98;p1"/>
          <p:cNvSpPr txBox="1"/>
          <p:nvPr/>
        </p:nvSpPr>
        <p:spPr>
          <a:xfrm>
            <a:off x="11169157" y="23065865"/>
            <a:ext cx="18005100" cy="7741500"/>
          </a:xfrm>
          <a:prstGeom prst="rect">
            <a:avLst/>
          </a:prstGeom>
          <a:noFill/>
          <a:ln cap="flat" cmpd="sng" w="9525">
            <a:solidFill>
              <a:srgbClr val="002060"/>
            </a:solidFill>
            <a:prstDash val="solid"/>
            <a:round/>
            <a:headEnd len="sm" w="sm" type="none"/>
            <a:tailEnd len="sm" w="sm" type="none"/>
          </a:ln>
        </p:spPr>
        <p:txBody>
          <a:bodyPr anchorCtr="0" anchor="ctr" bIns="48875" lIns="97775" spcFirstLastPara="1" rIns="97775" wrap="square" tIns="48875">
            <a:normAutofit/>
          </a:bodyPr>
          <a:lstStyle/>
          <a:p>
            <a:pPr indent="0" lvl="0" marL="0" marR="0" rtl="0" algn="ctr">
              <a:lnSpc>
                <a:spcPct val="90000"/>
              </a:lnSpc>
              <a:spcBef>
                <a:spcPts val="0"/>
              </a:spcBef>
              <a:spcAft>
                <a:spcPts val="0"/>
              </a:spcAft>
              <a:buClr>
                <a:schemeClr val="dk1"/>
              </a:buClr>
              <a:buSzPts val="3392"/>
              <a:buFont typeface="Arial"/>
              <a:buNone/>
            </a:pPr>
            <a:r>
              <a:t/>
            </a:r>
            <a:endParaRPr b="0" i="0" sz="3391" u="none" cap="none" strike="noStrike">
              <a:solidFill>
                <a:schemeClr val="dk1"/>
              </a:solidFill>
              <a:latin typeface="Cambria"/>
              <a:ea typeface="Cambria"/>
              <a:cs typeface="Cambria"/>
              <a:sym typeface="Cambria"/>
            </a:endParaRPr>
          </a:p>
        </p:txBody>
      </p:sp>
      <p:cxnSp>
        <p:nvCxnSpPr>
          <p:cNvPr id="99" name="Google Shape;99;p1"/>
          <p:cNvCxnSpPr/>
          <p:nvPr/>
        </p:nvCxnSpPr>
        <p:spPr>
          <a:xfrm flipH="1">
            <a:off x="20002379" y="6410638"/>
            <a:ext cx="54509" cy="5222206"/>
          </a:xfrm>
          <a:prstGeom prst="straightConnector1">
            <a:avLst/>
          </a:prstGeom>
          <a:noFill/>
          <a:ln cap="flat" cmpd="sng" w="12700">
            <a:solidFill>
              <a:srgbClr val="BFBFBF"/>
            </a:solidFill>
            <a:prstDash val="solid"/>
            <a:miter lim="800000"/>
            <a:headEnd len="sm" w="sm" type="none"/>
            <a:tailEnd len="sm" w="sm" type="none"/>
          </a:ln>
        </p:spPr>
      </p:cxnSp>
      <p:sp>
        <p:nvSpPr>
          <p:cNvPr id="100" name="Google Shape;100;p1"/>
          <p:cNvSpPr txBox="1"/>
          <p:nvPr/>
        </p:nvSpPr>
        <p:spPr>
          <a:xfrm>
            <a:off x="12957523" y="6298187"/>
            <a:ext cx="5439000" cy="1227600"/>
          </a:xfrm>
          <a:prstGeom prst="rect">
            <a:avLst/>
          </a:prstGeom>
          <a:noFill/>
          <a:ln>
            <a:noFill/>
          </a:ln>
        </p:spPr>
        <p:txBody>
          <a:bodyPr anchorCtr="0" anchor="t" bIns="48875" lIns="97775" spcFirstLastPara="1" rIns="97775" wrap="square" tIns="48875">
            <a:spAutoFit/>
          </a:bodyPr>
          <a:lstStyle/>
          <a:p>
            <a:pPr indent="0" lvl="0" marL="0" rtl="0" algn="l">
              <a:spcBef>
                <a:spcPts val="0"/>
              </a:spcBef>
              <a:spcAft>
                <a:spcPts val="0"/>
              </a:spcAft>
              <a:buClr>
                <a:schemeClr val="dk1"/>
              </a:buClr>
              <a:buFont typeface="Arial"/>
              <a:buNone/>
            </a:pPr>
            <a:r>
              <a:rPr lang="en-US" sz="3666">
                <a:solidFill>
                  <a:schemeClr val="dk1"/>
                </a:solidFill>
                <a:latin typeface="Cambria"/>
                <a:ea typeface="Cambria"/>
                <a:cs typeface="Cambria"/>
                <a:sym typeface="Cambria"/>
              </a:rPr>
              <a:t>Juvenile Lumpfish </a:t>
            </a:r>
            <a:endParaRPr>
              <a:solidFill>
                <a:schemeClr val="dk1"/>
              </a:solidFill>
            </a:endParaRPr>
          </a:p>
          <a:p>
            <a:pPr indent="0" lvl="0" marL="0" marR="0" rtl="0" algn="l">
              <a:spcBef>
                <a:spcPts val="0"/>
              </a:spcBef>
              <a:spcAft>
                <a:spcPts val="0"/>
              </a:spcAft>
              <a:buNone/>
            </a:pPr>
            <a:r>
              <a:t/>
            </a:r>
            <a:endParaRPr sz="3666">
              <a:solidFill>
                <a:schemeClr val="dk1"/>
              </a:solidFill>
              <a:latin typeface="Cambria"/>
              <a:ea typeface="Cambria"/>
              <a:cs typeface="Cambria"/>
              <a:sym typeface="Cambria"/>
            </a:endParaRPr>
          </a:p>
        </p:txBody>
      </p:sp>
      <p:sp>
        <p:nvSpPr>
          <p:cNvPr id="101" name="Google Shape;101;p1"/>
          <p:cNvSpPr txBox="1"/>
          <p:nvPr/>
        </p:nvSpPr>
        <p:spPr>
          <a:xfrm>
            <a:off x="21102883" y="10752647"/>
            <a:ext cx="7712100" cy="437400"/>
          </a:xfrm>
          <a:prstGeom prst="rect">
            <a:avLst/>
          </a:prstGeom>
          <a:noFill/>
          <a:ln>
            <a:noFill/>
          </a:ln>
        </p:spPr>
        <p:txBody>
          <a:bodyPr anchorCtr="0" anchor="t" bIns="48875" lIns="97775" spcFirstLastPara="1" rIns="97775" wrap="square" tIns="48875">
            <a:spAutoFit/>
          </a:bodyPr>
          <a:lstStyle/>
          <a:p>
            <a:pPr indent="457200" lvl="0" marL="914400" marR="0" rtl="0" algn="l">
              <a:spcBef>
                <a:spcPts val="0"/>
              </a:spcBef>
              <a:spcAft>
                <a:spcPts val="0"/>
              </a:spcAft>
              <a:buNone/>
            </a:pPr>
            <a:r>
              <a:rPr lang="en-US" sz="2200">
                <a:solidFill>
                  <a:schemeClr val="dk1"/>
                </a:solidFill>
                <a:latin typeface="Cambria"/>
                <a:ea typeface="Cambria"/>
                <a:cs typeface="Cambria"/>
                <a:sym typeface="Cambria"/>
              </a:rPr>
              <a:t>    Tim Brogg’s Feb 22</a:t>
            </a:r>
            <a:endParaRPr/>
          </a:p>
        </p:txBody>
      </p:sp>
      <p:sp>
        <p:nvSpPr>
          <p:cNvPr id="102" name="Google Shape;102;p1"/>
          <p:cNvSpPr txBox="1"/>
          <p:nvPr/>
        </p:nvSpPr>
        <p:spPr>
          <a:xfrm>
            <a:off x="11879724" y="10870687"/>
            <a:ext cx="7783500" cy="437400"/>
          </a:xfrm>
          <a:prstGeom prst="rect">
            <a:avLst/>
          </a:prstGeom>
          <a:noFill/>
          <a:ln>
            <a:noFill/>
          </a:ln>
        </p:spPr>
        <p:txBody>
          <a:bodyPr anchorCtr="0" anchor="t" bIns="48875" lIns="97775" spcFirstLastPara="1" rIns="97775" wrap="square" tIns="48875">
            <a:spAutoFit/>
          </a:bodyPr>
          <a:lstStyle/>
          <a:p>
            <a:pPr indent="457200" lvl="0" marL="1828800" marR="0" rtl="0" algn="l">
              <a:spcBef>
                <a:spcPts val="0"/>
              </a:spcBef>
              <a:spcAft>
                <a:spcPts val="0"/>
              </a:spcAft>
              <a:buNone/>
            </a:pPr>
            <a:r>
              <a:rPr lang="en-US" sz="2200">
                <a:solidFill>
                  <a:schemeClr val="dk1"/>
                </a:solidFill>
                <a:latin typeface="Cambria"/>
                <a:ea typeface="Cambria"/>
                <a:cs typeface="Cambria"/>
                <a:sym typeface="Cambria"/>
              </a:rPr>
              <a:t>Tim Brigg’s Feb 22</a:t>
            </a:r>
            <a:endParaRPr/>
          </a:p>
        </p:txBody>
      </p:sp>
      <p:cxnSp>
        <p:nvCxnSpPr>
          <p:cNvPr id="103" name="Google Shape;103;p1"/>
          <p:cNvCxnSpPr/>
          <p:nvPr/>
        </p:nvCxnSpPr>
        <p:spPr>
          <a:xfrm>
            <a:off x="20117469" y="23916356"/>
            <a:ext cx="0" cy="6064910"/>
          </a:xfrm>
          <a:prstGeom prst="straightConnector1">
            <a:avLst/>
          </a:prstGeom>
          <a:noFill/>
          <a:ln cap="flat" cmpd="sng" w="12700">
            <a:solidFill>
              <a:srgbClr val="BFBFBF"/>
            </a:solidFill>
            <a:prstDash val="solid"/>
            <a:miter lim="800000"/>
            <a:headEnd len="sm" w="sm" type="none"/>
            <a:tailEnd len="sm" w="sm" type="none"/>
          </a:ln>
        </p:spPr>
      </p:cxnSp>
      <p:sp>
        <p:nvSpPr>
          <p:cNvPr id="104" name="Google Shape;104;p1"/>
          <p:cNvSpPr txBox="1"/>
          <p:nvPr/>
        </p:nvSpPr>
        <p:spPr>
          <a:xfrm>
            <a:off x="11305713" y="22073501"/>
            <a:ext cx="18004967" cy="642482"/>
          </a:xfrm>
          <a:prstGeom prst="rect">
            <a:avLst/>
          </a:prstGeom>
          <a:solidFill>
            <a:srgbClr val="002060"/>
          </a:solidFill>
          <a:ln cap="flat" cmpd="sng" w="9525">
            <a:solidFill>
              <a:srgbClr val="002060"/>
            </a:solidFill>
            <a:prstDash val="solid"/>
            <a:round/>
            <a:headEnd len="sm" w="sm" type="none"/>
            <a:tailEnd len="sm" w="sm" type="none"/>
          </a:ln>
        </p:spPr>
        <p:txBody>
          <a:bodyPr anchorCtr="0" anchor="ctr" bIns="48875" lIns="97775" spcFirstLastPara="1" rIns="97775" wrap="square" tIns="48875">
            <a:normAutofit lnSpcReduction="20000"/>
          </a:bodyPr>
          <a:lstStyle/>
          <a:p>
            <a:pPr indent="0" lvl="0" marL="0" marR="0" rtl="0" algn="ctr">
              <a:lnSpc>
                <a:spcPct val="90000"/>
              </a:lnSpc>
              <a:spcBef>
                <a:spcPts val="0"/>
              </a:spcBef>
              <a:spcAft>
                <a:spcPts val="0"/>
              </a:spcAft>
              <a:buClr>
                <a:schemeClr val="lt1"/>
              </a:buClr>
              <a:buSzPts val="4675"/>
              <a:buFont typeface="Arial"/>
              <a:buNone/>
            </a:pPr>
            <a:r>
              <a:rPr lang="en-US" sz="4675">
                <a:solidFill>
                  <a:schemeClr val="lt1"/>
                </a:solidFill>
                <a:latin typeface="Cambria"/>
                <a:ea typeface="Cambria"/>
                <a:cs typeface="Cambria"/>
                <a:sym typeface="Cambria"/>
              </a:rPr>
              <a:t>Photos of the Flume </a:t>
            </a:r>
            <a:endParaRPr/>
          </a:p>
        </p:txBody>
      </p:sp>
      <p:sp>
        <p:nvSpPr>
          <p:cNvPr id="105" name="Google Shape;105;p1"/>
          <p:cNvSpPr txBox="1"/>
          <p:nvPr/>
        </p:nvSpPr>
        <p:spPr>
          <a:xfrm>
            <a:off x="11305713" y="15266113"/>
            <a:ext cx="18004967" cy="6457478"/>
          </a:xfrm>
          <a:prstGeom prst="rect">
            <a:avLst/>
          </a:prstGeom>
          <a:noFill/>
          <a:ln cap="flat" cmpd="sng" w="9525">
            <a:solidFill>
              <a:srgbClr val="002060"/>
            </a:solidFill>
            <a:prstDash val="solid"/>
            <a:round/>
            <a:headEnd len="sm" w="sm" type="none"/>
            <a:tailEnd len="sm" w="sm" type="none"/>
          </a:ln>
        </p:spPr>
        <p:txBody>
          <a:bodyPr anchorCtr="0" anchor="ctr" bIns="48875" lIns="97775" spcFirstLastPara="1" rIns="97775" wrap="square" tIns="48875">
            <a:normAutofit/>
          </a:bodyPr>
          <a:lstStyle/>
          <a:p>
            <a:pPr indent="0" lvl="0" marL="0" marR="0" rtl="0" algn="ctr">
              <a:lnSpc>
                <a:spcPct val="90000"/>
              </a:lnSpc>
              <a:spcBef>
                <a:spcPts val="0"/>
              </a:spcBef>
              <a:spcAft>
                <a:spcPts val="0"/>
              </a:spcAft>
              <a:buClr>
                <a:schemeClr val="dk1"/>
              </a:buClr>
              <a:buSzPts val="3392"/>
              <a:buFont typeface="Arial"/>
              <a:buNone/>
            </a:pPr>
            <a:r>
              <a:t/>
            </a:r>
            <a:endParaRPr b="0" sz="3391" u="none">
              <a:solidFill>
                <a:schemeClr val="dk1"/>
              </a:solidFill>
              <a:latin typeface="Cambria"/>
              <a:ea typeface="Cambria"/>
              <a:cs typeface="Cambria"/>
              <a:sym typeface="Cambria"/>
            </a:endParaRPr>
          </a:p>
        </p:txBody>
      </p:sp>
      <p:cxnSp>
        <p:nvCxnSpPr>
          <p:cNvPr id="106" name="Google Shape;106;p1"/>
          <p:cNvCxnSpPr/>
          <p:nvPr/>
        </p:nvCxnSpPr>
        <p:spPr>
          <a:xfrm>
            <a:off x="20002379" y="15994616"/>
            <a:ext cx="35498" cy="5222015"/>
          </a:xfrm>
          <a:prstGeom prst="straightConnector1">
            <a:avLst/>
          </a:prstGeom>
          <a:noFill/>
          <a:ln cap="flat" cmpd="sng" w="12700">
            <a:solidFill>
              <a:srgbClr val="BFBFBF"/>
            </a:solidFill>
            <a:prstDash val="solid"/>
            <a:miter lim="800000"/>
            <a:headEnd len="sm" w="sm" type="none"/>
            <a:tailEnd len="sm" w="sm" type="none"/>
          </a:ln>
        </p:spPr>
      </p:cxnSp>
      <p:sp>
        <p:nvSpPr>
          <p:cNvPr id="107" name="Google Shape;107;p1"/>
          <p:cNvSpPr txBox="1"/>
          <p:nvPr/>
        </p:nvSpPr>
        <p:spPr>
          <a:xfrm>
            <a:off x="29839644" y="26948809"/>
            <a:ext cx="10005181" cy="3840069"/>
          </a:xfrm>
          <a:prstGeom prst="rect">
            <a:avLst/>
          </a:prstGeom>
          <a:noFill/>
          <a:ln cap="flat" cmpd="sng" w="9525">
            <a:solidFill>
              <a:srgbClr val="002060"/>
            </a:solidFill>
            <a:prstDash val="solid"/>
            <a:round/>
            <a:headEnd len="sm" w="sm" type="none"/>
            <a:tailEnd len="sm" w="sm" type="none"/>
          </a:ln>
        </p:spPr>
        <p:txBody>
          <a:bodyPr anchorCtr="0" anchor="t" bIns="48875" lIns="97775" spcFirstLastPara="1" rIns="97775" wrap="square" tIns="48875">
            <a:normAutofit/>
          </a:bodyPr>
          <a:lstStyle/>
          <a:p>
            <a:pPr indent="0" lvl="0" marL="0" marR="0" rtl="0" algn="l">
              <a:lnSpc>
                <a:spcPct val="70000"/>
              </a:lnSpc>
              <a:spcBef>
                <a:spcPts val="0"/>
              </a:spcBef>
              <a:spcAft>
                <a:spcPts val="0"/>
              </a:spcAft>
              <a:buClr>
                <a:schemeClr val="dk1"/>
              </a:buClr>
              <a:buSzPts val="3391"/>
              <a:buFont typeface="Arial"/>
              <a:buNone/>
            </a:pPr>
            <a:r>
              <a:rPr lang="en-US" sz="2850">
                <a:solidFill>
                  <a:schemeClr val="dk1"/>
                </a:solidFill>
                <a:latin typeface="Cambria"/>
                <a:ea typeface="Cambria"/>
                <a:cs typeface="Cambria"/>
                <a:sym typeface="Cambria"/>
              </a:rPr>
              <a:t>Ageeva, T. N., Lorentzen, G., Nilsen, H. A., &amp; Lian, K. (2021). Lumpfish (cyclopterus lumpus) used as cleaner fish: Characterization and suitability for human consumption. Applied Food Research, 1(2), 100008. https://doi.org/10.1016/j.afres.2021.100008</a:t>
            </a:r>
            <a:endParaRPr sz="2850"/>
          </a:p>
          <a:p>
            <a:pPr indent="0" lvl="0" marL="0" marR="0" rtl="0" algn="l">
              <a:lnSpc>
                <a:spcPct val="70000"/>
              </a:lnSpc>
              <a:spcBef>
                <a:spcPts val="0"/>
              </a:spcBef>
              <a:spcAft>
                <a:spcPts val="0"/>
              </a:spcAft>
              <a:buClr>
                <a:schemeClr val="dk1"/>
              </a:buClr>
              <a:buSzPts val="3392"/>
              <a:buFont typeface="Arial"/>
              <a:buNone/>
            </a:pPr>
            <a:r>
              <a:t/>
            </a:r>
            <a:endParaRPr sz="2850">
              <a:solidFill>
                <a:schemeClr val="dk1"/>
              </a:solidFill>
              <a:latin typeface="Cambria"/>
              <a:ea typeface="Cambria"/>
              <a:cs typeface="Cambria"/>
              <a:sym typeface="Cambria"/>
            </a:endParaRPr>
          </a:p>
          <a:p>
            <a:pPr indent="0" lvl="0" marL="0" marR="0" rtl="0" algn="l">
              <a:lnSpc>
                <a:spcPct val="70000"/>
              </a:lnSpc>
              <a:spcBef>
                <a:spcPts val="0"/>
              </a:spcBef>
              <a:spcAft>
                <a:spcPts val="0"/>
              </a:spcAft>
              <a:buClr>
                <a:schemeClr val="dk1"/>
              </a:buClr>
              <a:buSzPts val="3392"/>
              <a:buFont typeface="Arial"/>
              <a:buNone/>
            </a:pPr>
            <a:r>
              <a:rPr lang="en-US" sz="2850">
                <a:solidFill>
                  <a:schemeClr val="dk1"/>
                </a:solidFill>
                <a:latin typeface="Cambria"/>
                <a:ea typeface="Cambria"/>
                <a:cs typeface="Cambria"/>
                <a:sym typeface="Cambria"/>
              </a:rPr>
              <a:t>Jonsson, P. R., van Duren, L. A., Amielh, M., Asmus, R., Aspden, R. J., Daunys, D., Friedrichs, M., Friend, P. L., Olivier, F., Pope, N., Precht, E., Sauriau, P.-G., &amp; Schaaff, E. (2006). Making water flow: A comparison of the hydrodynamic characteristics of 12 different benthic biological flumes. Aquatic Ecology, 40(4), 409–438. https://doi.org/10.1007/s10452-006-9049-z </a:t>
            </a:r>
            <a:endParaRPr b="0" sz="3391" u="none">
              <a:solidFill>
                <a:schemeClr val="dk1"/>
              </a:solidFill>
              <a:latin typeface="Cambria"/>
              <a:ea typeface="Cambria"/>
              <a:cs typeface="Cambria"/>
              <a:sym typeface="Cambria"/>
            </a:endParaRPr>
          </a:p>
        </p:txBody>
      </p:sp>
      <p:sp>
        <p:nvSpPr>
          <p:cNvPr id="108" name="Google Shape;108;p1"/>
          <p:cNvSpPr txBox="1"/>
          <p:nvPr/>
        </p:nvSpPr>
        <p:spPr>
          <a:xfrm>
            <a:off x="29875498" y="25917868"/>
            <a:ext cx="10005181" cy="580823"/>
          </a:xfrm>
          <a:prstGeom prst="rect">
            <a:avLst/>
          </a:prstGeom>
          <a:solidFill>
            <a:srgbClr val="002060"/>
          </a:solidFill>
          <a:ln cap="flat" cmpd="sng" w="9525">
            <a:solidFill>
              <a:srgbClr val="002060"/>
            </a:solidFill>
            <a:prstDash val="solid"/>
            <a:round/>
            <a:headEnd len="sm" w="sm" type="none"/>
            <a:tailEnd len="sm" w="sm" type="none"/>
          </a:ln>
        </p:spPr>
        <p:txBody>
          <a:bodyPr anchorCtr="0" anchor="ctr" bIns="48875" lIns="97775" spcFirstLastPara="1" rIns="97775" wrap="square" tIns="48875">
            <a:normAutofit fontScale="92500" lnSpcReduction="20000"/>
          </a:bodyPr>
          <a:lstStyle/>
          <a:p>
            <a:pPr indent="0" lvl="0" marL="0" marR="0" rtl="0" algn="ctr">
              <a:lnSpc>
                <a:spcPct val="90000"/>
              </a:lnSpc>
              <a:spcBef>
                <a:spcPts val="0"/>
              </a:spcBef>
              <a:spcAft>
                <a:spcPts val="0"/>
              </a:spcAft>
              <a:buClr>
                <a:schemeClr val="lt1"/>
              </a:buClr>
              <a:buSzPct val="100000"/>
              <a:buFont typeface="Arial"/>
              <a:buNone/>
            </a:pPr>
            <a:r>
              <a:rPr b="0" lang="en-US" sz="4308" u="none">
                <a:solidFill>
                  <a:schemeClr val="lt1"/>
                </a:solidFill>
                <a:latin typeface="Cambria"/>
                <a:ea typeface="Cambria"/>
                <a:cs typeface="Cambria"/>
                <a:sym typeface="Cambria"/>
              </a:rPr>
              <a:t>References</a:t>
            </a:r>
            <a:endParaRPr/>
          </a:p>
        </p:txBody>
      </p:sp>
      <p:sp>
        <p:nvSpPr>
          <p:cNvPr id="109" name="Google Shape;109;p1"/>
          <p:cNvSpPr txBox="1"/>
          <p:nvPr/>
        </p:nvSpPr>
        <p:spPr>
          <a:xfrm>
            <a:off x="30236180" y="12570386"/>
            <a:ext cx="5185951" cy="507762"/>
          </a:xfrm>
          <a:prstGeom prst="rect">
            <a:avLst/>
          </a:prstGeom>
          <a:noFill/>
          <a:ln>
            <a:noFill/>
          </a:ln>
        </p:spPr>
        <p:txBody>
          <a:bodyPr anchorCtr="0" anchor="t" bIns="48875" lIns="97775" spcFirstLastPara="1" rIns="97775" wrap="square" tIns="48875">
            <a:spAutoFit/>
          </a:bodyPr>
          <a:lstStyle/>
          <a:p>
            <a:pPr indent="0" lvl="0" marL="0" marR="0" rtl="0" algn="l">
              <a:spcBef>
                <a:spcPts val="0"/>
              </a:spcBef>
              <a:spcAft>
                <a:spcPts val="0"/>
              </a:spcAft>
              <a:buNone/>
            </a:pPr>
            <a:r>
              <a:t/>
            </a:r>
            <a:endParaRPr sz="2658">
              <a:solidFill>
                <a:schemeClr val="dk1"/>
              </a:solidFill>
              <a:latin typeface="Cambria"/>
              <a:ea typeface="Cambria"/>
              <a:cs typeface="Cambria"/>
              <a:sym typeface="Cambria"/>
            </a:endParaRPr>
          </a:p>
        </p:txBody>
      </p:sp>
      <p:sp>
        <p:nvSpPr>
          <p:cNvPr id="110" name="Google Shape;110;p1"/>
          <p:cNvSpPr txBox="1"/>
          <p:nvPr/>
        </p:nvSpPr>
        <p:spPr>
          <a:xfrm>
            <a:off x="21742653" y="6299835"/>
            <a:ext cx="6220200" cy="663300"/>
          </a:xfrm>
          <a:prstGeom prst="rect">
            <a:avLst/>
          </a:prstGeom>
          <a:noFill/>
          <a:ln>
            <a:noFill/>
          </a:ln>
        </p:spPr>
        <p:txBody>
          <a:bodyPr anchorCtr="0" anchor="t" bIns="48875" lIns="97775" spcFirstLastPara="1" rIns="97775" wrap="square" tIns="48875">
            <a:spAutoFit/>
          </a:bodyPr>
          <a:lstStyle/>
          <a:p>
            <a:pPr indent="0" lvl="0" marL="0" marR="0" rtl="0" algn="l">
              <a:spcBef>
                <a:spcPts val="0"/>
              </a:spcBef>
              <a:spcAft>
                <a:spcPts val="0"/>
              </a:spcAft>
              <a:buNone/>
            </a:pPr>
            <a:r>
              <a:rPr lang="en-US" sz="3666">
                <a:solidFill>
                  <a:schemeClr val="dk1"/>
                </a:solidFill>
                <a:latin typeface="Cambria"/>
                <a:ea typeface="Cambria"/>
                <a:cs typeface="Cambria"/>
                <a:sym typeface="Cambria"/>
              </a:rPr>
              <a:t>Juvenile</a:t>
            </a:r>
            <a:r>
              <a:rPr lang="en-US" sz="3666">
                <a:solidFill>
                  <a:schemeClr val="dk1"/>
                </a:solidFill>
                <a:latin typeface="Cambria"/>
                <a:ea typeface="Cambria"/>
                <a:cs typeface="Cambria"/>
                <a:sym typeface="Cambria"/>
              </a:rPr>
              <a:t> Lumpfish </a:t>
            </a:r>
            <a:endParaRPr/>
          </a:p>
        </p:txBody>
      </p:sp>
      <p:sp>
        <p:nvSpPr>
          <p:cNvPr id="111" name="Google Shape;111;p1"/>
          <p:cNvSpPr txBox="1"/>
          <p:nvPr/>
        </p:nvSpPr>
        <p:spPr>
          <a:xfrm>
            <a:off x="338799" y="21957462"/>
            <a:ext cx="10005181" cy="837062"/>
          </a:xfrm>
          <a:prstGeom prst="rect">
            <a:avLst/>
          </a:prstGeom>
          <a:solidFill>
            <a:srgbClr val="002060"/>
          </a:solidFill>
          <a:ln cap="flat" cmpd="sng" w="9525">
            <a:solidFill>
              <a:srgbClr val="002060"/>
            </a:solidFill>
            <a:prstDash val="solid"/>
            <a:round/>
            <a:headEnd len="sm" w="sm" type="none"/>
            <a:tailEnd len="sm" w="sm" type="none"/>
          </a:ln>
        </p:spPr>
        <p:txBody>
          <a:bodyPr anchorCtr="0" anchor="ctr" bIns="48875" lIns="97775" spcFirstLastPara="1" rIns="97775" wrap="square" tIns="48875">
            <a:normAutofit lnSpcReduction="10000"/>
          </a:bodyPr>
          <a:lstStyle/>
          <a:p>
            <a:pPr indent="0" lvl="0" marL="0" marR="0" rtl="0" algn="ctr">
              <a:lnSpc>
                <a:spcPct val="90000"/>
              </a:lnSpc>
              <a:spcBef>
                <a:spcPts val="0"/>
              </a:spcBef>
              <a:spcAft>
                <a:spcPts val="0"/>
              </a:spcAft>
              <a:buClr>
                <a:schemeClr val="lt1"/>
              </a:buClr>
              <a:buSzPts val="5775"/>
              <a:buFont typeface="Arial"/>
              <a:buNone/>
            </a:pPr>
            <a:r>
              <a:rPr b="0" lang="en-US" sz="5775" u="none">
                <a:solidFill>
                  <a:schemeClr val="lt1"/>
                </a:solidFill>
                <a:latin typeface="Cambria"/>
                <a:ea typeface="Cambria"/>
                <a:cs typeface="Cambria"/>
                <a:sym typeface="Cambria"/>
              </a:rPr>
              <a:t> </a:t>
            </a:r>
            <a:r>
              <a:rPr b="0" lang="en-US" sz="5317" u="none">
                <a:solidFill>
                  <a:schemeClr val="lt1"/>
                </a:solidFill>
                <a:latin typeface="Cambria"/>
                <a:ea typeface="Cambria"/>
                <a:cs typeface="Cambria"/>
                <a:sym typeface="Cambria"/>
              </a:rPr>
              <a:t>Data</a:t>
            </a:r>
            <a:endParaRPr/>
          </a:p>
        </p:txBody>
      </p:sp>
      <p:sp>
        <p:nvSpPr>
          <p:cNvPr id="112" name="Google Shape;112;p1"/>
          <p:cNvSpPr txBox="1"/>
          <p:nvPr/>
        </p:nvSpPr>
        <p:spPr>
          <a:xfrm>
            <a:off x="338799" y="15064425"/>
            <a:ext cx="10005181" cy="6659164"/>
          </a:xfrm>
          <a:prstGeom prst="rect">
            <a:avLst/>
          </a:prstGeom>
          <a:noFill/>
          <a:ln cap="flat" cmpd="sng" w="9525">
            <a:solidFill>
              <a:srgbClr val="002060"/>
            </a:solidFill>
            <a:prstDash val="solid"/>
            <a:round/>
            <a:headEnd len="sm" w="sm" type="none"/>
            <a:tailEnd len="sm" w="sm" type="none"/>
          </a:ln>
        </p:spPr>
        <p:txBody>
          <a:bodyPr anchorCtr="0" anchor="t" bIns="48875" lIns="97775" spcFirstLastPara="1" rIns="97775" wrap="square" tIns="48875">
            <a:normAutofit/>
          </a:bodyPr>
          <a:lstStyle/>
          <a:p>
            <a:pPr indent="0" lvl="0" marL="0" marR="0" rtl="0" algn="l">
              <a:lnSpc>
                <a:spcPct val="115000"/>
              </a:lnSpc>
              <a:spcBef>
                <a:spcPts val="0"/>
              </a:spcBef>
              <a:spcAft>
                <a:spcPts val="0"/>
              </a:spcAft>
              <a:buClr>
                <a:schemeClr val="dk1"/>
              </a:buClr>
              <a:buSzPts val="2658"/>
              <a:buFont typeface="Arial"/>
              <a:buNone/>
            </a:pPr>
            <a:r>
              <a:rPr lang="en-US" sz="2900">
                <a:solidFill>
                  <a:schemeClr val="dk1"/>
                </a:solidFill>
                <a:latin typeface="Cambria"/>
                <a:ea typeface="Cambria"/>
                <a:cs typeface="Cambria"/>
                <a:sym typeface="Cambria"/>
              </a:rPr>
              <a:t>Our goal within the course of this project was to </a:t>
            </a:r>
            <a:r>
              <a:rPr lang="en-US" sz="2900">
                <a:solidFill>
                  <a:schemeClr val="dk1"/>
                </a:solidFill>
                <a:latin typeface="Cambria"/>
                <a:ea typeface="Cambria"/>
                <a:cs typeface="Cambria"/>
                <a:sym typeface="Cambria"/>
              </a:rPr>
              <a:t>identify</a:t>
            </a:r>
            <a:r>
              <a:rPr lang="en-US" sz="2900">
                <a:solidFill>
                  <a:schemeClr val="dk1"/>
                </a:solidFill>
                <a:latin typeface="Cambria"/>
                <a:ea typeface="Cambria"/>
                <a:cs typeface="Cambria"/>
                <a:sym typeface="Cambria"/>
              </a:rPr>
              <a:t> and remove sources of </a:t>
            </a:r>
            <a:r>
              <a:rPr lang="en-US" sz="2900">
                <a:solidFill>
                  <a:schemeClr val="dk1"/>
                </a:solidFill>
                <a:latin typeface="Cambria"/>
                <a:ea typeface="Cambria"/>
                <a:cs typeface="Cambria"/>
                <a:sym typeface="Cambria"/>
              </a:rPr>
              <a:t>turbidity from the flume. In doing so, the following step were taken to accomplish this target;</a:t>
            </a:r>
            <a:endParaRPr sz="2900">
              <a:solidFill>
                <a:schemeClr val="dk1"/>
              </a:solidFill>
              <a:latin typeface="Cambria"/>
              <a:ea typeface="Cambria"/>
              <a:cs typeface="Cambria"/>
              <a:sym typeface="Cambria"/>
            </a:endParaRPr>
          </a:p>
          <a:p>
            <a:pPr indent="-412750" lvl="0" marL="1143000" marR="0" rtl="0" algn="l">
              <a:lnSpc>
                <a:spcPct val="115000"/>
              </a:lnSpc>
              <a:spcBef>
                <a:spcPts val="0"/>
              </a:spcBef>
              <a:spcAft>
                <a:spcPts val="0"/>
              </a:spcAft>
              <a:buClr>
                <a:schemeClr val="dk1"/>
              </a:buClr>
              <a:buSzPts val="2900"/>
              <a:buFont typeface="Cambria"/>
              <a:buChar char="●"/>
            </a:pPr>
            <a:r>
              <a:rPr lang="en-US" sz="2900">
                <a:solidFill>
                  <a:schemeClr val="dk1"/>
                </a:solidFill>
                <a:latin typeface="Cambria"/>
                <a:ea typeface="Cambria"/>
                <a:cs typeface="Cambria"/>
                <a:sym typeface="Cambria"/>
              </a:rPr>
              <a:t>To measure the turbulence of the flume’s flow, a Nortek Vectrino was used to collect data for later analysis in Matlab.</a:t>
            </a:r>
            <a:endParaRPr sz="2900">
              <a:solidFill>
                <a:schemeClr val="dk1"/>
              </a:solidFill>
              <a:latin typeface="Cambria"/>
              <a:ea typeface="Cambria"/>
              <a:cs typeface="Cambria"/>
              <a:sym typeface="Cambria"/>
            </a:endParaRPr>
          </a:p>
          <a:p>
            <a:pPr indent="-412750" lvl="0" marL="1143000" marR="0" rtl="0" algn="l">
              <a:lnSpc>
                <a:spcPct val="115000"/>
              </a:lnSpc>
              <a:spcBef>
                <a:spcPts val="0"/>
              </a:spcBef>
              <a:spcAft>
                <a:spcPts val="0"/>
              </a:spcAft>
              <a:buClr>
                <a:schemeClr val="dk1"/>
              </a:buClr>
              <a:buSzPts val="2900"/>
              <a:buFont typeface="Cambria"/>
              <a:buChar char="●"/>
            </a:pPr>
            <a:r>
              <a:rPr lang="en-US" sz="2900">
                <a:solidFill>
                  <a:schemeClr val="dk1"/>
                </a:solidFill>
                <a:latin typeface="Cambria"/>
                <a:ea typeface="Cambria"/>
                <a:cs typeface="Cambria"/>
                <a:sym typeface="Cambria"/>
              </a:rPr>
              <a:t>A lid to the chamber was added to assist in reducing the vectical flow of the water, and thus reducing the turbidity</a:t>
            </a:r>
            <a:endParaRPr sz="2900">
              <a:solidFill>
                <a:schemeClr val="dk1"/>
              </a:solidFill>
              <a:latin typeface="Cambria"/>
              <a:ea typeface="Cambria"/>
              <a:cs typeface="Cambria"/>
              <a:sym typeface="Cambria"/>
            </a:endParaRPr>
          </a:p>
          <a:p>
            <a:pPr indent="-412750" lvl="0" marL="1143000" marR="0" rtl="0" algn="l">
              <a:lnSpc>
                <a:spcPct val="115000"/>
              </a:lnSpc>
              <a:spcBef>
                <a:spcPts val="0"/>
              </a:spcBef>
              <a:spcAft>
                <a:spcPts val="0"/>
              </a:spcAft>
              <a:buClr>
                <a:schemeClr val="dk1"/>
              </a:buClr>
              <a:buSzPts val="2900"/>
              <a:buFont typeface="Cambria"/>
              <a:buChar char="●"/>
            </a:pPr>
            <a:r>
              <a:rPr lang="en-US" sz="2900">
                <a:solidFill>
                  <a:schemeClr val="dk1"/>
                </a:solidFill>
                <a:latin typeface="Cambria"/>
                <a:ea typeface="Cambria"/>
                <a:cs typeface="Cambria"/>
                <a:sym typeface="Cambria"/>
              </a:rPr>
              <a:t>Flow veins were added into the bends of the chamber. This modification will help reduce any cross track flow from forming as the flow enters the testing chamber.</a:t>
            </a:r>
            <a:endParaRPr sz="2900">
              <a:solidFill>
                <a:schemeClr val="dk1"/>
              </a:solidFill>
              <a:latin typeface="Cambria"/>
              <a:ea typeface="Cambria"/>
              <a:cs typeface="Cambria"/>
              <a:sym typeface="Cambria"/>
            </a:endParaRPr>
          </a:p>
        </p:txBody>
      </p:sp>
      <p:sp>
        <p:nvSpPr>
          <p:cNvPr id="113" name="Google Shape;113;p1"/>
          <p:cNvSpPr txBox="1"/>
          <p:nvPr/>
        </p:nvSpPr>
        <p:spPr>
          <a:xfrm>
            <a:off x="13072831" y="15705098"/>
            <a:ext cx="5439000" cy="663300"/>
          </a:xfrm>
          <a:prstGeom prst="rect">
            <a:avLst/>
          </a:prstGeom>
          <a:noFill/>
          <a:ln>
            <a:noFill/>
          </a:ln>
        </p:spPr>
        <p:txBody>
          <a:bodyPr anchorCtr="0" anchor="t" bIns="48875" lIns="97775" spcFirstLastPara="1" rIns="97775" wrap="square" tIns="48875">
            <a:spAutoFit/>
          </a:bodyPr>
          <a:lstStyle/>
          <a:p>
            <a:pPr indent="0" lvl="0" marL="0" marR="0" rtl="0" algn="l">
              <a:spcBef>
                <a:spcPts val="0"/>
              </a:spcBef>
              <a:spcAft>
                <a:spcPts val="0"/>
              </a:spcAft>
              <a:buNone/>
            </a:pPr>
            <a:r>
              <a:rPr lang="en-US" sz="3666">
                <a:solidFill>
                  <a:schemeClr val="dk1"/>
                </a:solidFill>
                <a:latin typeface="Cambria"/>
                <a:ea typeface="Cambria"/>
                <a:cs typeface="Cambria"/>
                <a:sym typeface="Cambria"/>
              </a:rPr>
              <a:t>Recorded Flow Data </a:t>
            </a:r>
            <a:endParaRPr/>
          </a:p>
        </p:txBody>
      </p:sp>
      <p:sp>
        <p:nvSpPr>
          <p:cNvPr id="114" name="Google Shape;114;p1"/>
          <p:cNvSpPr txBox="1"/>
          <p:nvPr/>
        </p:nvSpPr>
        <p:spPr>
          <a:xfrm>
            <a:off x="20824634" y="20797469"/>
            <a:ext cx="7711979" cy="437293"/>
          </a:xfrm>
          <a:prstGeom prst="rect">
            <a:avLst/>
          </a:prstGeom>
          <a:noFill/>
          <a:ln>
            <a:noFill/>
          </a:ln>
        </p:spPr>
        <p:txBody>
          <a:bodyPr anchorCtr="0" anchor="t" bIns="48875" lIns="97775" spcFirstLastPara="1" rIns="97775" wrap="square" tIns="48875">
            <a:spAutoFit/>
          </a:bodyPr>
          <a:lstStyle/>
          <a:p>
            <a:pPr indent="0" lvl="0" marL="0" marR="0" rtl="0" algn="l">
              <a:spcBef>
                <a:spcPts val="0"/>
              </a:spcBef>
              <a:spcAft>
                <a:spcPts val="0"/>
              </a:spcAft>
              <a:buNone/>
            </a:pPr>
            <a:r>
              <a:rPr lang="en-US" sz="2200">
                <a:solidFill>
                  <a:schemeClr val="dk1"/>
                </a:solidFill>
                <a:latin typeface="Cambria"/>
                <a:ea typeface="Cambria"/>
                <a:cs typeface="Cambria"/>
                <a:sym typeface="Cambria"/>
              </a:rPr>
              <a:t>Time Averaged Velocities Measured with Vectrino Plus </a:t>
            </a:r>
            <a:endParaRPr/>
          </a:p>
        </p:txBody>
      </p:sp>
      <p:sp>
        <p:nvSpPr>
          <p:cNvPr id="115" name="Google Shape;115;p1"/>
          <p:cNvSpPr txBox="1"/>
          <p:nvPr/>
        </p:nvSpPr>
        <p:spPr>
          <a:xfrm>
            <a:off x="11829185" y="20797469"/>
            <a:ext cx="7783436" cy="437293"/>
          </a:xfrm>
          <a:prstGeom prst="rect">
            <a:avLst/>
          </a:prstGeom>
          <a:noFill/>
          <a:ln>
            <a:noFill/>
          </a:ln>
        </p:spPr>
        <p:txBody>
          <a:bodyPr anchorCtr="0" anchor="t" bIns="48875" lIns="97775" spcFirstLastPara="1" rIns="97775" wrap="square" tIns="48875">
            <a:spAutoFit/>
          </a:bodyPr>
          <a:lstStyle/>
          <a:p>
            <a:pPr indent="0" lvl="0" marL="0" marR="0" rtl="0" algn="l">
              <a:spcBef>
                <a:spcPts val="0"/>
              </a:spcBef>
              <a:spcAft>
                <a:spcPts val="0"/>
              </a:spcAft>
              <a:buNone/>
            </a:pPr>
            <a:r>
              <a:rPr lang="en-US" sz="2200">
                <a:solidFill>
                  <a:schemeClr val="dk1"/>
                </a:solidFill>
                <a:latin typeface="Cambria"/>
                <a:ea typeface="Cambria"/>
                <a:cs typeface="Cambria"/>
                <a:sym typeface="Cambria"/>
              </a:rPr>
              <a:t>Graphs of Velocity, Signal to Noise Ratio, and Correleation </a:t>
            </a:r>
            <a:endParaRPr/>
          </a:p>
        </p:txBody>
      </p:sp>
      <p:sp>
        <p:nvSpPr>
          <p:cNvPr id="116" name="Google Shape;116;p1"/>
          <p:cNvSpPr txBox="1"/>
          <p:nvPr/>
        </p:nvSpPr>
        <p:spPr>
          <a:xfrm>
            <a:off x="22045225" y="15663086"/>
            <a:ext cx="5006700" cy="663300"/>
          </a:xfrm>
          <a:prstGeom prst="rect">
            <a:avLst/>
          </a:prstGeom>
          <a:noFill/>
          <a:ln>
            <a:noFill/>
          </a:ln>
        </p:spPr>
        <p:txBody>
          <a:bodyPr anchorCtr="0" anchor="t" bIns="48875" lIns="97775" spcFirstLastPara="1" rIns="97775" wrap="square" tIns="48875">
            <a:spAutoFit/>
          </a:bodyPr>
          <a:lstStyle/>
          <a:p>
            <a:pPr indent="0" lvl="0" marL="0" marR="0" rtl="0" algn="l">
              <a:spcBef>
                <a:spcPts val="0"/>
              </a:spcBef>
              <a:spcAft>
                <a:spcPts val="0"/>
              </a:spcAft>
              <a:buNone/>
            </a:pPr>
            <a:r>
              <a:rPr lang="en-US" sz="3666">
                <a:solidFill>
                  <a:schemeClr val="dk1"/>
                </a:solidFill>
                <a:latin typeface="Cambria"/>
                <a:ea typeface="Cambria"/>
                <a:cs typeface="Cambria"/>
                <a:sym typeface="Cambria"/>
              </a:rPr>
              <a:t>Average </a:t>
            </a:r>
            <a:r>
              <a:rPr lang="en-US" sz="3666">
                <a:solidFill>
                  <a:schemeClr val="dk1"/>
                </a:solidFill>
                <a:latin typeface="Cambria"/>
                <a:ea typeface="Cambria"/>
                <a:cs typeface="Cambria"/>
                <a:sym typeface="Cambria"/>
              </a:rPr>
              <a:t>Velocities</a:t>
            </a:r>
            <a:endParaRPr/>
          </a:p>
        </p:txBody>
      </p:sp>
      <p:sp>
        <p:nvSpPr>
          <p:cNvPr id="117" name="Google Shape;117;p1"/>
          <p:cNvSpPr txBox="1"/>
          <p:nvPr/>
        </p:nvSpPr>
        <p:spPr>
          <a:xfrm>
            <a:off x="13161062" y="23338070"/>
            <a:ext cx="5439000" cy="314100"/>
          </a:xfrm>
          <a:prstGeom prst="rect">
            <a:avLst/>
          </a:prstGeom>
          <a:noFill/>
          <a:ln>
            <a:noFill/>
          </a:ln>
        </p:spPr>
        <p:txBody>
          <a:bodyPr anchorCtr="0" anchor="t" bIns="48875" lIns="97775" spcFirstLastPara="1" rIns="97775" wrap="square" tIns="48875">
            <a:spAutoFit/>
          </a:bodyPr>
          <a:lstStyle/>
          <a:p>
            <a:pPr indent="0" lvl="0" marL="0" marR="0" rtl="0" algn="l">
              <a:spcBef>
                <a:spcPts val="0"/>
              </a:spcBef>
              <a:spcAft>
                <a:spcPts val="0"/>
              </a:spcAft>
              <a:buNone/>
            </a:pPr>
            <a:r>
              <a:t/>
            </a:r>
            <a:endParaRPr/>
          </a:p>
        </p:txBody>
      </p:sp>
      <p:sp>
        <p:nvSpPr>
          <p:cNvPr id="118" name="Google Shape;118;p1"/>
          <p:cNvSpPr txBox="1"/>
          <p:nvPr/>
        </p:nvSpPr>
        <p:spPr>
          <a:xfrm>
            <a:off x="20996828" y="29925481"/>
            <a:ext cx="7711979" cy="437293"/>
          </a:xfrm>
          <a:prstGeom prst="rect">
            <a:avLst/>
          </a:prstGeom>
          <a:noFill/>
          <a:ln>
            <a:noFill/>
          </a:ln>
        </p:spPr>
        <p:txBody>
          <a:bodyPr anchorCtr="0" anchor="t" bIns="48875" lIns="97775" spcFirstLastPara="1" rIns="97775" wrap="square" tIns="48875">
            <a:spAutoFit/>
          </a:bodyPr>
          <a:lstStyle/>
          <a:p>
            <a:pPr indent="0" lvl="0" marL="0" marR="0" rtl="0" algn="l">
              <a:spcBef>
                <a:spcPts val="0"/>
              </a:spcBef>
              <a:spcAft>
                <a:spcPts val="0"/>
              </a:spcAft>
              <a:buNone/>
            </a:pPr>
            <a:r>
              <a:rPr lang="en-US" sz="2200">
                <a:solidFill>
                  <a:schemeClr val="dk1"/>
                </a:solidFill>
                <a:latin typeface="Cambria"/>
                <a:ea typeface="Cambria"/>
                <a:cs typeface="Cambria"/>
                <a:sym typeface="Cambria"/>
              </a:rPr>
              <a:t>F				lume with Flow Duct and Arduino Wiring </a:t>
            </a:r>
            <a:endParaRPr/>
          </a:p>
        </p:txBody>
      </p:sp>
      <p:sp>
        <p:nvSpPr>
          <p:cNvPr id="119" name="Google Shape;119;p1"/>
          <p:cNvSpPr txBox="1"/>
          <p:nvPr/>
        </p:nvSpPr>
        <p:spPr>
          <a:xfrm>
            <a:off x="12001379" y="29925481"/>
            <a:ext cx="7783436" cy="437293"/>
          </a:xfrm>
          <a:prstGeom prst="rect">
            <a:avLst/>
          </a:prstGeom>
          <a:noFill/>
          <a:ln>
            <a:noFill/>
          </a:ln>
        </p:spPr>
        <p:txBody>
          <a:bodyPr anchorCtr="0" anchor="t" bIns="48875" lIns="97775" spcFirstLastPara="1" rIns="97775" wrap="square" tIns="48875">
            <a:spAutoFit/>
          </a:bodyPr>
          <a:lstStyle/>
          <a:p>
            <a:pPr indent="457200" lvl="0" marL="1371600" marR="0" rtl="0" algn="l">
              <a:spcBef>
                <a:spcPts val="0"/>
              </a:spcBef>
              <a:spcAft>
                <a:spcPts val="0"/>
              </a:spcAft>
              <a:buNone/>
            </a:pPr>
            <a:r>
              <a:rPr lang="en-US" sz="2200">
                <a:solidFill>
                  <a:schemeClr val="dk1"/>
                </a:solidFill>
                <a:latin typeface="Cambria"/>
                <a:ea typeface="Cambria"/>
                <a:cs typeface="Cambria"/>
                <a:sym typeface="Cambria"/>
              </a:rPr>
              <a:t>Flume</a:t>
            </a:r>
            <a:r>
              <a:rPr lang="en-US" sz="2200">
                <a:solidFill>
                  <a:schemeClr val="dk1"/>
                </a:solidFill>
                <a:latin typeface="Cambria"/>
                <a:ea typeface="Cambria"/>
                <a:cs typeface="Cambria"/>
                <a:sym typeface="Cambria"/>
              </a:rPr>
              <a:t> with Flow Duct Inserted </a:t>
            </a:r>
            <a:endParaRPr/>
          </a:p>
        </p:txBody>
      </p:sp>
      <p:sp>
        <p:nvSpPr>
          <p:cNvPr id="120" name="Google Shape;120;p1"/>
          <p:cNvSpPr txBox="1"/>
          <p:nvPr/>
        </p:nvSpPr>
        <p:spPr>
          <a:xfrm>
            <a:off x="22133458" y="23321264"/>
            <a:ext cx="5769900" cy="314100"/>
          </a:xfrm>
          <a:prstGeom prst="rect">
            <a:avLst/>
          </a:prstGeom>
          <a:noFill/>
          <a:ln>
            <a:noFill/>
          </a:ln>
        </p:spPr>
        <p:txBody>
          <a:bodyPr anchorCtr="0" anchor="t" bIns="48875" lIns="97775" spcFirstLastPara="1" rIns="97775" wrap="square" tIns="48875">
            <a:spAutoFit/>
          </a:bodyPr>
          <a:lstStyle/>
          <a:p>
            <a:pPr indent="0" lvl="0" marL="0" marR="0" rtl="0" algn="l">
              <a:spcBef>
                <a:spcPts val="0"/>
              </a:spcBef>
              <a:spcAft>
                <a:spcPts val="0"/>
              </a:spcAft>
              <a:buNone/>
            </a:pPr>
            <a:r>
              <a:t/>
            </a:r>
            <a:endParaRPr/>
          </a:p>
        </p:txBody>
      </p:sp>
      <p:sp>
        <p:nvSpPr>
          <p:cNvPr id="121" name="Google Shape;121;p1"/>
          <p:cNvSpPr txBox="1"/>
          <p:nvPr/>
        </p:nvSpPr>
        <p:spPr>
          <a:xfrm>
            <a:off x="29999300" y="23058887"/>
            <a:ext cx="10005181" cy="2538586"/>
          </a:xfrm>
          <a:prstGeom prst="rect">
            <a:avLst/>
          </a:prstGeom>
          <a:noFill/>
          <a:ln cap="flat" cmpd="sng" w="9525">
            <a:solidFill>
              <a:srgbClr val="002060"/>
            </a:solidFill>
            <a:prstDash val="solid"/>
            <a:round/>
            <a:headEnd len="sm" w="sm" type="none"/>
            <a:tailEnd len="sm" w="sm" type="none"/>
          </a:ln>
        </p:spPr>
        <p:txBody>
          <a:bodyPr anchorCtr="0" anchor="t" bIns="48875" lIns="97775" spcFirstLastPara="1" rIns="97775" wrap="square" tIns="48875">
            <a:noAutofit/>
          </a:bodyPr>
          <a:lstStyle/>
          <a:p>
            <a:pPr indent="0" lvl="0" marL="0" marR="0" rtl="0" algn="l">
              <a:lnSpc>
                <a:spcPct val="115000"/>
              </a:lnSpc>
              <a:spcBef>
                <a:spcPts val="0"/>
              </a:spcBef>
              <a:spcAft>
                <a:spcPts val="0"/>
              </a:spcAft>
              <a:buNone/>
            </a:pPr>
            <a:r>
              <a:rPr lang="en-US" sz="2900">
                <a:solidFill>
                  <a:schemeClr val="dk1"/>
                </a:solidFill>
                <a:latin typeface="Cambria"/>
                <a:ea typeface="Cambria"/>
                <a:cs typeface="Cambria"/>
                <a:sym typeface="Cambria"/>
              </a:rPr>
              <a:t>Project Advisors: </a:t>
            </a:r>
            <a:endParaRPr sz="2900">
              <a:solidFill>
                <a:schemeClr val="dk1"/>
              </a:solidFill>
              <a:latin typeface="Cambria"/>
              <a:ea typeface="Cambria"/>
              <a:cs typeface="Cambria"/>
              <a:sym typeface="Cambria"/>
            </a:endParaRPr>
          </a:p>
          <a:p>
            <a:pPr indent="0" lvl="0" marL="0" rtl="0" algn="l">
              <a:lnSpc>
                <a:spcPct val="115000"/>
              </a:lnSpc>
              <a:spcBef>
                <a:spcPts val="0"/>
              </a:spcBef>
              <a:spcAft>
                <a:spcPts val="0"/>
              </a:spcAft>
              <a:buNone/>
            </a:pPr>
            <a:r>
              <a:rPr lang="en-US" sz="2900">
                <a:solidFill>
                  <a:schemeClr val="dk1"/>
                </a:solidFill>
              </a:rPr>
              <a:t>Dr. Elizabeth Fairchild (DBS), Dr. Tracy Mandel (ME/OE), Dr. Martin Wosnik (OE/ME), Shelby Perry (MS/DBS)  </a:t>
            </a:r>
            <a:endParaRPr sz="29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US" sz="2800">
                <a:solidFill>
                  <a:schemeClr val="dk1"/>
                </a:solidFill>
                <a:latin typeface="Calibri"/>
                <a:ea typeface="Calibri"/>
                <a:cs typeface="Calibri"/>
                <a:sym typeface="Calibri"/>
              </a:rPr>
              <a:t>Additional acknowledgements:</a:t>
            </a:r>
            <a:endParaRPr sz="2800">
              <a:solidFill>
                <a:schemeClr val="dk1"/>
              </a:solidFill>
              <a:latin typeface="Calibri"/>
              <a:ea typeface="Calibri"/>
              <a:cs typeface="Calibri"/>
              <a:sym typeface="Calibri"/>
            </a:endParaRPr>
          </a:p>
          <a:p>
            <a:pPr indent="0" lvl="0" marL="0" rtl="0" algn="l">
              <a:lnSpc>
                <a:spcPct val="115000"/>
              </a:lnSpc>
              <a:spcBef>
                <a:spcPts val="0"/>
              </a:spcBef>
              <a:spcAft>
                <a:spcPts val="0"/>
              </a:spcAft>
              <a:buClr>
                <a:schemeClr val="dk1"/>
              </a:buClr>
              <a:buSzPts val="1100"/>
              <a:buFont typeface="Arial"/>
              <a:buNone/>
            </a:pPr>
            <a:r>
              <a:rPr lang="en-US" sz="2800">
                <a:solidFill>
                  <a:schemeClr val="dk1"/>
                </a:solidFill>
                <a:latin typeface="Calibri"/>
                <a:ea typeface="Calibri"/>
                <a:cs typeface="Calibri"/>
                <a:sym typeface="Calibri"/>
              </a:rPr>
              <a:t>The 2021-2022 Lumpfish flow chamber research group</a:t>
            </a:r>
            <a:endParaRPr sz="2800">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3391"/>
              <a:buFont typeface="Arial"/>
              <a:buNone/>
            </a:pPr>
            <a:r>
              <a:t/>
            </a:r>
            <a:endParaRPr sz="3300">
              <a:solidFill>
                <a:schemeClr val="dk1"/>
              </a:solidFill>
              <a:latin typeface="Cambria"/>
              <a:ea typeface="Cambria"/>
              <a:cs typeface="Cambria"/>
              <a:sym typeface="Cambria"/>
            </a:endParaRPr>
          </a:p>
          <a:p>
            <a:pPr indent="0" lvl="0" marL="0" marR="0" rtl="0" algn="l">
              <a:lnSpc>
                <a:spcPct val="90000"/>
              </a:lnSpc>
              <a:spcBef>
                <a:spcPts val="0"/>
              </a:spcBef>
              <a:spcAft>
                <a:spcPts val="0"/>
              </a:spcAft>
              <a:buClr>
                <a:schemeClr val="dk1"/>
              </a:buClr>
              <a:buSzPts val="3392"/>
              <a:buFont typeface="Arial"/>
              <a:buNone/>
            </a:pPr>
            <a:r>
              <a:t/>
            </a:r>
            <a:endParaRPr b="0" sz="3300" u="none">
              <a:solidFill>
                <a:schemeClr val="dk1"/>
              </a:solidFill>
              <a:latin typeface="Cambria"/>
              <a:ea typeface="Cambria"/>
              <a:cs typeface="Cambria"/>
              <a:sym typeface="Cambria"/>
            </a:endParaRPr>
          </a:p>
          <a:p>
            <a:pPr indent="0" lvl="0" marL="0" marR="0" rtl="0" algn="l">
              <a:lnSpc>
                <a:spcPct val="90000"/>
              </a:lnSpc>
              <a:spcBef>
                <a:spcPts val="4200"/>
              </a:spcBef>
              <a:spcAft>
                <a:spcPts val="0"/>
              </a:spcAft>
              <a:buClr>
                <a:schemeClr val="dk1"/>
              </a:buClr>
              <a:buSzPts val="3392"/>
              <a:buFont typeface="Arial"/>
              <a:buNone/>
            </a:pPr>
            <a:r>
              <a:t/>
            </a:r>
            <a:endParaRPr b="0" sz="3300" u="none">
              <a:solidFill>
                <a:schemeClr val="dk1"/>
              </a:solidFill>
              <a:latin typeface="Cambria"/>
              <a:ea typeface="Cambria"/>
              <a:cs typeface="Cambria"/>
              <a:sym typeface="Cambria"/>
            </a:endParaRPr>
          </a:p>
        </p:txBody>
      </p:sp>
      <p:pic>
        <p:nvPicPr>
          <p:cNvPr id="122" name="Google Shape;122;p1"/>
          <p:cNvPicPr preferRelativeResize="0"/>
          <p:nvPr/>
        </p:nvPicPr>
        <p:blipFill rotWithShape="1">
          <a:blip r:embed="rId3">
            <a:alphaModFix/>
          </a:blip>
          <a:srcRect b="0" l="0" r="0" t="0"/>
          <a:stretch/>
        </p:blipFill>
        <p:spPr>
          <a:xfrm>
            <a:off x="13161059" y="24433750"/>
            <a:ext cx="4540250" cy="4129881"/>
          </a:xfrm>
          <a:prstGeom prst="rect">
            <a:avLst/>
          </a:prstGeom>
          <a:noFill/>
          <a:ln>
            <a:noFill/>
          </a:ln>
        </p:spPr>
      </p:pic>
      <p:pic>
        <p:nvPicPr>
          <p:cNvPr id="123" name="Google Shape;123;p1"/>
          <p:cNvPicPr preferRelativeResize="0"/>
          <p:nvPr/>
        </p:nvPicPr>
        <p:blipFill rotWithShape="1">
          <a:blip r:embed="rId4">
            <a:alphaModFix/>
          </a:blip>
          <a:srcRect b="0" l="0" r="0" t="0"/>
          <a:stretch/>
        </p:blipFill>
        <p:spPr>
          <a:xfrm>
            <a:off x="2487388" y="1216429"/>
            <a:ext cx="1774009" cy="2347953"/>
          </a:xfrm>
          <a:prstGeom prst="rect">
            <a:avLst/>
          </a:prstGeom>
          <a:noFill/>
          <a:ln>
            <a:noFill/>
          </a:ln>
        </p:spPr>
      </p:pic>
      <p:pic>
        <p:nvPicPr>
          <p:cNvPr id="124" name="Google Shape;124;p1"/>
          <p:cNvPicPr preferRelativeResize="0"/>
          <p:nvPr/>
        </p:nvPicPr>
        <p:blipFill>
          <a:blip r:embed="rId5">
            <a:alphaModFix/>
          </a:blip>
          <a:stretch>
            <a:fillRect/>
          </a:stretch>
        </p:blipFill>
        <p:spPr>
          <a:xfrm>
            <a:off x="36233328" y="580950"/>
            <a:ext cx="3611497" cy="2744726"/>
          </a:xfrm>
          <a:prstGeom prst="rect">
            <a:avLst/>
          </a:prstGeom>
          <a:noFill/>
          <a:ln>
            <a:noFill/>
          </a:ln>
        </p:spPr>
      </p:pic>
      <p:pic>
        <p:nvPicPr>
          <p:cNvPr id="125" name="Google Shape;125;p1"/>
          <p:cNvPicPr preferRelativeResize="0"/>
          <p:nvPr/>
        </p:nvPicPr>
        <p:blipFill>
          <a:blip r:embed="rId6">
            <a:alphaModFix/>
          </a:blip>
          <a:stretch>
            <a:fillRect/>
          </a:stretch>
        </p:blipFill>
        <p:spPr>
          <a:xfrm>
            <a:off x="12717900" y="7530491"/>
            <a:ext cx="5006577" cy="3140185"/>
          </a:xfrm>
          <a:prstGeom prst="rect">
            <a:avLst/>
          </a:prstGeom>
          <a:noFill/>
          <a:ln>
            <a:noFill/>
          </a:ln>
        </p:spPr>
      </p:pic>
      <p:pic>
        <p:nvPicPr>
          <p:cNvPr id="126" name="Google Shape;126;p1"/>
          <p:cNvPicPr preferRelativeResize="0"/>
          <p:nvPr/>
        </p:nvPicPr>
        <p:blipFill>
          <a:blip r:embed="rId7">
            <a:alphaModFix/>
          </a:blip>
          <a:stretch>
            <a:fillRect/>
          </a:stretch>
        </p:blipFill>
        <p:spPr>
          <a:xfrm>
            <a:off x="21705925" y="7586438"/>
            <a:ext cx="5006700" cy="3028299"/>
          </a:xfrm>
          <a:prstGeom prst="rect">
            <a:avLst/>
          </a:prstGeom>
          <a:noFill/>
          <a:ln>
            <a:noFill/>
          </a:ln>
        </p:spPr>
      </p:pic>
      <p:pic>
        <p:nvPicPr>
          <p:cNvPr id="127" name="Google Shape;127;p1"/>
          <p:cNvPicPr preferRelativeResize="0"/>
          <p:nvPr/>
        </p:nvPicPr>
        <p:blipFill>
          <a:blip r:embed="rId8">
            <a:alphaModFix/>
          </a:blip>
          <a:stretch>
            <a:fillRect/>
          </a:stretch>
        </p:blipFill>
        <p:spPr>
          <a:xfrm>
            <a:off x="11956796" y="16805598"/>
            <a:ext cx="7408881" cy="3840074"/>
          </a:xfrm>
          <a:prstGeom prst="rect">
            <a:avLst/>
          </a:prstGeom>
          <a:noFill/>
          <a:ln>
            <a:noFill/>
          </a:ln>
        </p:spPr>
      </p:pic>
      <p:pic>
        <p:nvPicPr>
          <p:cNvPr id="128" name="Google Shape;128;p1"/>
          <p:cNvPicPr preferRelativeResize="0"/>
          <p:nvPr/>
        </p:nvPicPr>
        <p:blipFill>
          <a:blip r:embed="rId9">
            <a:alphaModFix/>
          </a:blip>
          <a:stretch>
            <a:fillRect/>
          </a:stretch>
        </p:blipFill>
        <p:spPr>
          <a:xfrm>
            <a:off x="22300625" y="16824450"/>
            <a:ext cx="4688350" cy="3840075"/>
          </a:xfrm>
          <a:prstGeom prst="rect">
            <a:avLst/>
          </a:prstGeom>
          <a:noFill/>
          <a:ln>
            <a:noFill/>
          </a:ln>
        </p:spPr>
      </p:pic>
      <p:pic>
        <p:nvPicPr>
          <p:cNvPr id="129" name="Google Shape;129;p1"/>
          <p:cNvPicPr preferRelativeResize="0"/>
          <p:nvPr/>
        </p:nvPicPr>
        <p:blipFill>
          <a:blip r:embed="rId10">
            <a:alphaModFix/>
          </a:blip>
          <a:stretch>
            <a:fillRect/>
          </a:stretch>
        </p:blipFill>
        <p:spPr>
          <a:xfrm>
            <a:off x="12388612" y="24508813"/>
            <a:ext cx="6545275" cy="4908960"/>
          </a:xfrm>
          <a:prstGeom prst="rect">
            <a:avLst/>
          </a:prstGeom>
          <a:noFill/>
          <a:ln>
            <a:noFill/>
          </a:ln>
        </p:spPr>
      </p:pic>
      <p:pic>
        <p:nvPicPr>
          <p:cNvPr id="130" name="Google Shape;130;p1"/>
          <p:cNvPicPr preferRelativeResize="0"/>
          <p:nvPr/>
        </p:nvPicPr>
        <p:blipFill>
          <a:blip r:embed="rId11">
            <a:alphaModFix/>
          </a:blip>
          <a:stretch>
            <a:fillRect/>
          </a:stretch>
        </p:blipFill>
        <p:spPr>
          <a:xfrm>
            <a:off x="21705924" y="24500414"/>
            <a:ext cx="6545275" cy="4908960"/>
          </a:xfrm>
          <a:prstGeom prst="rect">
            <a:avLst/>
          </a:prstGeom>
          <a:noFill/>
          <a:ln>
            <a:noFill/>
          </a:ln>
        </p:spPr>
      </p:pic>
      <p:pic>
        <p:nvPicPr>
          <p:cNvPr id="131" name="Google Shape;131;p1"/>
          <p:cNvPicPr preferRelativeResize="0"/>
          <p:nvPr/>
        </p:nvPicPr>
        <p:blipFill>
          <a:blip r:embed="rId12">
            <a:alphaModFix/>
          </a:blip>
          <a:stretch>
            <a:fillRect/>
          </a:stretch>
        </p:blipFill>
        <p:spPr>
          <a:xfrm>
            <a:off x="28536625" y="786592"/>
            <a:ext cx="7783500" cy="180305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2016-03-05T16:55:12Z</dcterms:created>
  <dc:creator>Rhiannon Jacobs</dc:creator>
</cp:coreProperties>
</file>